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146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2738B-877B-499A-B292-D9E68939C253}" type="datetimeFigureOut">
              <a:rPr lang="en-US" smtClean="0"/>
              <a:pPr/>
              <a:t>9/20/2017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8922E-9539-4F69-A214-191538665E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2738B-877B-499A-B292-D9E68939C253}" type="datetimeFigureOut">
              <a:rPr lang="en-US" smtClean="0"/>
              <a:pPr/>
              <a:t>9/20/2017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8922E-9539-4F69-A214-191538665E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2738B-877B-499A-B292-D9E68939C253}" type="datetimeFigureOut">
              <a:rPr lang="en-US" smtClean="0"/>
              <a:pPr/>
              <a:t>9/20/2017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8922E-9539-4F69-A214-191538665E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2738B-877B-499A-B292-D9E68939C253}" type="datetimeFigureOut">
              <a:rPr lang="en-US" smtClean="0"/>
              <a:pPr/>
              <a:t>9/20/2017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8922E-9539-4F69-A214-191538665E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2738B-877B-499A-B292-D9E68939C253}" type="datetimeFigureOut">
              <a:rPr lang="en-US" smtClean="0"/>
              <a:pPr/>
              <a:t>9/20/2017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8922E-9539-4F69-A214-191538665E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2738B-877B-499A-B292-D9E68939C253}" type="datetimeFigureOut">
              <a:rPr lang="en-US" smtClean="0"/>
              <a:pPr/>
              <a:t>9/20/2017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8922E-9539-4F69-A214-191538665E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2738B-877B-499A-B292-D9E68939C253}" type="datetimeFigureOut">
              <a:rPr lang="en-US" smtClean="0"/>
              <a:pPr/>
              <a:t>9/20/2017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8922E-9539-4F69-A214-191538665E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2738B-877B-499A-B292-D9E68939C253}" type="datetimeFigureOut">
              <a:rPr lang="en-US" smtClean="0"/>
              <a:pPr/>
              <a:t>9/20/2017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8922E-9539-4F69-A214-191538665E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2738B-877B-499A-B292-D9E68939C253}" type="datetimeFigureOut">
              <a:rPr lang="en-US" smtClean="0"/>
              <a:pPr/>
              <a:t>9/20/2017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8922E-9539-4F69-A214-191538665E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2738B-877B-499A-B292-D9E68939C253}" type="datetimeFigureOut">
              <a:rPr lang="en-US" smtClean="0"/>
              <a:pPr/>
              <a:t>9/20/2017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8922E-9539-4F69-A214-191538665E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2738B-877B-499A-B292-D9E68939C253}" type="datetimeFigureOut">
              <a:rPr lang="en-US" smtClean="0"/>
              <a:pPr/>
              <a:t>9/20/2017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8922E-9539-4F69-A214-191538665E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E2738B-877B-499A-B292-D9E68939C253}" type="datetimeFigureOut">
              <a:rPr lang="en-US" smtClean="0"/>
              <a:pPr/>
              <a:t>9/20/2017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18922E-9539-4F69-A214-191538665E7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gif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43" y="155764"/>
            <a:ext cx="8942916" cy="6702236"/>
          </a:xfrm>
          <a:prstGeom prst="rect">
            <a:avLst/>
          </a:prstGeom>
        </p:spPr>
      </p:pic>
      <p:pic>
        <p:nvPicPr>
          <p:cNvPr id="1026" name="Picture 2" descr="C:\Users\Tina\AppData\Local\Microsoft\Windows\Temporary Internet Files\Content.IE5\ZI0WUZSM\How_Flexible_Is_Your_BI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381000"/>
            <a:ext cx="8382000" cy="59436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2133600" y="3506882"/>
            <a:ext cx="3592457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AGILE</a:t>
            </a:r>
          </a:p>
          <a:p>
            <a:pPr algn="ctr"/>
            <a:r>
              <a:rPr lang="en-US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PROCUREMENT</a:t>
            </a:r>
            <a:endParaRPr lang="en-US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" y="609600"/>
            <a:ext cx="252671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What is it?</a:t>
            </a:r>
            <a:endParaRPr lang="en-US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241257" y="533400"/>
            <a:ext cx="2405146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How do we</a:t>
            </a:r>
          </a:p>
          <a:p>
            <a:pPr algn="ctr"/>
            <a:r>
              <a:rPr lang="en-US" sz="3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get there?</a:t>
            </a:r>
            <a:endParaRPr lang="en-US" sz="3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8821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43" y="155764"/>
            <a:ext cx="8942916" cy="6702236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429000" y="914400"/>
            <a:ext cx="217200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“agile”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905000" y="3276600"/>
            <a:ext cx="5748625" cy="212365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Methodologies to make</a:t>
            </a:r>
          </a:p>
          <a:p>
            <a:pPr algn="ctr"/>
            <a:r>
              <a:rPr lang="en-US" sz="4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Complex Procurements</a:t>
            </a:r>
          </a:p>
          <a:p>
            <a:pPr algn="ctr"/>
            <a:r>
              <a:rPr lang="en-US" sz="4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Simple</a:t>
            </a:r>
            <a:endParaRPr lang="en-US" sz="4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0" name="Hexagon 9"/>
          <p:cNvSpPr/>
          <p:nvPr/>
        </p:nvSpPr>
        <p:spPr>
          <a:xfrm>
            <a:off x="609600" y="914400"/>
            <a:ext cx="1524000" cy="1219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ALERT</a:t>
            </a:r>
            <a:endParaRPr lang="en-US" sz="2400" dirty="0"/>
          </a:p>
        </p:txBody>
      </p:sp>
      <p:sp>
        <p:nvSpPr>
          <p:cNvPr id="11" name="Rectangle 10"/>
          <p:cNvSpPr/>
          <p:nvPr/>
        </p:nvSpPr>
        <p:spPr>
          <a:xfrm>
            <a:off x="7010400" y="914400"/>
            <a:ext cx="129540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FLEXIBLE</a:t>
            </a:r>
            <a:endParaRPr lang="en-US" sz="2400" dirty="0"/>
          </a:p>
        </p:txBody>
      </p:sp>
      <p:sp>
        <p:nvSpPr>
          <p:cNvPr id="12" name="Oval 11"/>
          <p:cNvSpPr/>
          <p:nvPr/>
        </p:nvSpPr>
        <p:spPr>
          <a:xfrm>
            <a:off x="6890084" y="4752558"/>
            <a:ext cx="1371600" cy="1295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SWIFT</a:t>
            </a:r>
            <a:endParaRPr lang="en-US" sz="2400" dirty="0"/>
          </a:p>
        </p:txBody>
      </p:sp>
      <p:sp>
        <p:nvSpPr>
          <p:cNvPr id="13" name="Trapezoid 12"/>
          <p:cNvSpPr/>
          <p:nvPr/>
        </p:nvSpPr>
        <p:spPr>
          <a:xfrm>
            <a:off x="762000" y="4876800"/>
            <a:ext cx="2286000" cy="1216152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RESPONSIVE</a:t>
            </a:r>
            <a:endParaRPr lang="en-US" sz="2400" dirty="0"/>
          </a:p>
        </p:txBody>
      </p:sp>
      <p:sp>
        <p:nvSpPr>
          <p:cNvPr id="14" name="Rectangle 13"/>
          <p:cNvSpPr/>
          <p:nvPr/>
        </p:nvSpPr>
        <p:spPr>
          <a:xfrm>
            <a:off x="1828800" y="2133600"/>
            <a:ext cx="563147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Agile Procurement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8821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/>
      <p:bldP spid="10" grpId="0" animBg="1"/>
      <p:bldP spid="11" grpId="0" animBg="1"/>
      <p:bldP spid="12" grpId="0" animBg="1"/>
      <p:bldP spid="13" grpId="0" animBg="1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43" y="155764"/>
            <a:ext cx="8942916" cy="6702236"/>
          </a:xfrm>
          <a:prstGeom prst="rect">
            <a:avLst/>
          </a:prstGeom>
        </p:spPr>
      </p:pic>
      <p:pic>
        <p:nvPicPr>
          <p:cNvPr id="2051" name="Picture 3" descr="C:\Users\Tina\AppData\Local\Microsoft\Windows\Temporary Internet Files\Content.IE5\ZI0WUZSM\Image-4-learning-sign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40000" y="1905000"/>
            <a:ext cx="4064000" cy="3048000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/>
        </p:nvSpPr>
        <p:spPr>
          <a:xfrm>
            <a:off x="3049281" y="5334000"/>
            <a:ext cx="3311740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Scru</a:t>
            </a:r>
            <a:r>
              <a:rPr lang="en-US" sz="44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mMaster</a:t>
            </a:r>
            <a:endParaRPr lang="en-US" sz="4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4800" y="4191000"/>
            <a:ext cx="2142702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Waterfall</a:t>
            </a:r>
          </a:p>
          <a:p>
            <a:pPr algn="ctr"/>
            <a:r>
              <a:rPr lang="en-US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Approach</a:t>
            </a:r>
            <a:endParaRPr 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33400" y="2514600"/>
            <a:ext cx="1585241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Sprint</a:t>
            </a:r>
            <a:endParaRPr lang="en-US" sz="4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781800" y="3124200"/>
            <a:ext cx="1853521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Product</a:t>
            </a:r>
          </a:p>
          <a:p>
            <a:pPr algn="ctr"/>
            <a:r>
              <a:rPr lang="en-US" sz="40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Owner</a:t>
            </a:r>
            <a:endParaRPr lang="en-US" sz="40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66621" y="609600"/>
            <a:ext cx="251703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SCRUM: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402262" y="685800"/>
            <a:ext cx="498784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/>
              <a:t>Project Management framework </a:t>
            </a:r>
          </a:p>
          <a:p>
            <a:pPr algn="ctr"/>
            <a:r>
              <a:rPr lang="en-US" sz="2400" b="1" dirty="0" smtClean="0"/>
              <a:t>for incremental product development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78821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43" y="155764"/>
            <a:ext cx="8942916" cy="6702236"/>
          </a:xfrm>
          <a:prstGeom prst="rect">
            <a:avLst/>
          </a:prstGeom>
        </p:spPr>
      </p:pic>
      <p:pic>
        <p:nvPicPr>
          <p:cNvPr id="3074" name="Picture 2" descr="C:\Users\Tina\AppData\Local\Microsoft\Windows\Temporary Internet Files\Content.IE5\ZI0WUZSM\Sin_tÃ­tulo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1" y="838201"/>
            <a:ext cx="2133600" cy="1821712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1905000" y="2209800"/>
            <a:ext cx="5018810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I.T. </a:t>
            </a:r>
          </a:p>
          <a:p>
            <a:pPr algn="ctr"/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PROCUREMENTS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3075" name="Picture 3" descr="C:\Users\Tina\AppData\Local\Microsoft\Windows\Temporary Internet Files\Content.IE5\ZI0WUZSM\logo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57800" y="3810000"/>
            <a:ext cx="2971800" cy="2578100"/>
          </a:xfrm>
          <a:prstGeom prst="rect">
            <a:avLst/>
          </a:prstGeom>
          <a:noFill/>
        </p:spPr>
      </p:pic>
      <p:pic>
        <p:nvPicPr>
          <p:cNvPr id="3076" name="Picture 4" descr="C:\Program Files\Microsoft Office\MEDIA\CAGCAT10\j0300520.gif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43000" y="4495800"/>
            <a:ext cx="2895600" cy="1917700"/>
          </a:xfrm>
          <a:prstGeom prst="rect">
            <a:avLst/>
          </a:prstGeom>
          <a:noFill/>
        </p:spPr>
      </p:pic>
      <p:pic>
        <p:nvPicPr>
          <p:cNvPr id="3077" name="Picture 5" descr="C:\Users\Tina\AppData\Local\Microsoft\Windows\Temporary Internet Files\Content.IE5\ZI0WUZSM\telecommunication[1]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943600" y="685800"/>
            <a:ext cx="2438400" cy="20447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78821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47</Words>
  <Application>Microsoft Office PowerPoint</Application>
  <PresentationFormat>On-screen Show (4:3)</PresentationFormat>
  <Paragraphs>25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Tina</dc:creator>
  <cp:lastModifiedBy>Costanzo, Tina</cp:lastModifiedBy>
  <cp:revision>12</cp:revision>
  <dcterms:created xsi:type="dcterms:W3CDTF">2017-09-17T21:34:36Z</dcterms:created>
  <dcterms:modified xsi:type="dcterms:W3CDTF">2017-09-20T13:41:21Z</dcterms:modified>
</cp:coreProperties>
</file>