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1" r:id="rId3"/>
    <p:sldId id="262" r:id="rId4"/>
    <p:sldId id="263" r:id="rId5"/>
    <p:sldId id="260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72EE7E"/>
    <a:srgbClr val="DF29C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-96" y="-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42D1E2E-F70F-4157-AF2C-71EEBCC796E5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D66CC8C-C21B-4575-B90C-C083A7B381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1548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6CC8C-C21B-4575-B90C-C083A7B381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5438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6CC8C-C21B-4575-B90C-C083A7B3815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7771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6CC8C-C21B-4575-B90C-C083A7B3815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15864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6CC8C-C21B-4575-B90C-C083A7B3815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6502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6CC8C-C21B-4575-B90C-C083A7B3815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2499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6643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06107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1295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2529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5183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3610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42987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4772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690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522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4028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6890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5657" y="155764"/>
            <a:ext cx="11923888" cy="6702236"/>
          </a:xfrm>
          <a:prstGeom prst="rect">
            <a:avLst/>
          </a:prstGeom>
        </p:spPr>
      </p:pic>
      <p:pic>
        <p:nvPicPr>
          <p:cNvPr id="3" name="Picture 2" descr="KerryCredit card copy (2)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81109" y="1955053"/>
            <a:ext cx="5633304" cy="3426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2881109" y="5545628"/>
            <a:ext cx="56105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P-CARD PROGRAM</a:t>
            </a:r>
            <a:endParaRPr lang="en-US" sz="54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92D05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14681" y="642681"/>
            <a:ext cx="8466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SYNERGIZING </a:t>
            </a:r>
            <a:r>
              <a:rPr lang="en-US" sz="54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WITH </a:t>
            </a:r>
            <a:r>
              <a:rPr lang="en-US" sz="5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CORE-CT</a:t>
            </a:r>
            <a:endParaRPr lang="en-U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82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5657" y="140774"/>
            <a:ext cx="11923888" cy="6702236"/>
          </a:xfrm>
          <a:prstGeom prst="rect">
            <a:avLst/>
          </a:prstGeom>
        </p:spPr>
      </p:pic>
      <p:pic>
        <p:nvPicPr>
          <p:cNvPr id="1028" name="Picture 4" descr="C:\Users\dimatteok\AppData\Local\Microsoft\Windows\Temporary Internet Files\Content.IE5\YMJVTUCH\fax-panasonic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0414" y="3826241"/>
            <a:ext cx="3024420" cy="2373371"/>
          </a:xfrm>
          <a:prstGeom prst="rect">
            <a:avLst/>
          </a:prstGeom>
          <a:noFill/>
        </p:spPr>
      </p:pic>
      <p:pic>
        <p:nvPicPr>
          <p:cNvPr id="1029" name="Picture 5" descr="C:\Users\dimatteok\AppData\Local\Microsoft\Windows\Temporary Internet Files\Content.IE5\5YAQJDF3\documents[1]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70684" y="3918903"/>
            <a:ext cx="2427166" cy="2260476"/>
          </a:xfrm>
          <a:prstGeom prst="rect">
            <a:avLst/>
          </a:prstGeom>
          <a:noFill/>
        </p:spPr>
      </p:pic>
      <p:pic>
        <p:nvPicPr>
          <p:cNvPr id="7" name="Picture 2" descr="C:\Users\dimatteok\AppData\Local\Microsoft\Windows\Temporary Internet Files\Content.IE5\3SX66566\copier[1]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7240" y="835275"/>
            <a:ext cx="2461708" cy="2605308"/>
          </a:xfrm>
          <a:prstGeom prst="rect">
            <a:avLst/>
          </a:prstGeom>
          <a:noFill/>
        </p:spPr>
      </p:pic>
      <p:pic>
        <p:nvPicPr>
          <p:cNvPr id="8" name="Picture 4" descr="C:\Users\dimatteok\AppData\Local\Microsoft\Windows\Temporary Internet Files\Content.IE5\HFZ3P6AC\maisnaim[1]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13689" y="1372355"/>
            <a:ext cx="2488782" cy="1702327"/>
          </a:xfrm>
          <a:prstGeom prst="rect">
            <a:avLst/>
          </a:prstGeom>
          <a:noFill/>
        </p:spPr>
      </p:pic>
      <p:pic>
        <p:nvPicPr>
          <p:cNvPr id="9" name="Picture 5" descr="C:\Users\dimatteok\AppData\Local\Microsoft\Windows\Temporary Internet Files\Content.IE5\5YAQJDF3\documents[1]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27629" y="1144925"/>
            <a:ext cx="2358010" cy="219607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5693755" y="604443"/>
            <a:ext cx="3570943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Paper Application Process</a:t>
            </a:r>
            <a:endParaRPr lang="en-US" sz="2400" b="1" dirty="0"/>
          </a:p>
        </p:txBody>
      </p:sp>
      <p:pic>
        <p:nvPicPr>
          <p:cNvPr id="1031" name="Picture 7" descr="C:\Users\dimatteok\AppData\Local\Microsoft\Windows\Temporary Internet Files\Content.IE5\AQAWPEBL\Icon_file_cabinet[1]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283128" y="3967698"/>
            <a:ext cx="1484555" cy="2020644"/>
          </a:xfrm>
          <a:prstGeom prst="rect">
            <a:avLst/>
          </a:prstGeom>
          <a:noFill/>
        </p:spPr>
      </p:pic>
      <p:sp>
        <p:nvSpPr>
          <p:cNvPr id="2" name="Right Arrow 1"/>
          <p:cNvSpPr/>
          <p:nvPr/>
        </p:nvSpPr>
        <p:spPr>
          <a:xfrm>
            <a:off x="3113481" y="188656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6438969" y="1903533"/>
            <a:ext cx="978408" cy="5499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10322428" y="1950106"/>
            <a:ext cx="978408" cy="5214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3619701" y="4660361"/>
            <a:ext cx="1198224" cy="6038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7922489" y="4626354"/>
            <a:ext cx="1198224" cy="6038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8697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5657" y="155764"/>
            <a:ext cx="11923888" cy="6702236"/>
          </a:xfrm>
          <a:prstGeom prst="rect">
            <a:avLst/>
          </a:prstGeom>
        </p:spPr>
      </p:pic>
      <p:pic>
        <p:nvPicPr>
          <p:cNvPr id="3074" name="Picture 2" descr="C:\Users\dimatteok\AppData\Local\Microsoft\Windows\Temporary Internet Files\Content.IE5\QVH35YBA\email_icon[1]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5992" y="967578"/>
            <a:ext cx="2278380" cy="2278380"/>
          </a:xfrm>
          <a:prstGeom prst="rect">
            <a:avLst/>
          </a:prstGeom>
          <a:noFill/>
        </p:spPr>
      </p:pic>
      <p:pic>
        <p:nvPicPr>
          <p:cNvPr id="3075" name="Picture 3" descr="G:\Procurement\P-Card\Presentations\Graphic pics\dasbannerbiznet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83797" y="1965707"/>
            <a:ext cx="5528930" cy="808074"/>
          </a:xfrm>
          <a:prstGeom prst="rect">
            <a:avLst/>
          </a:prstGeom>
          <a:noFill/>
        </p:spPr>
      </p:pic>
      <p:pic>
        <p:nvPicPr>
          <p:cNvPr id="3076" name="Picture 4" descr="G:\Procurement\P-Card\Presentations\Graphic pics\CoreCT_Banner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32071" y="4509054"/>
            <a:ext cx="9163050" cy="108585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7454947" y="717234"/>
            <a:ext cx="2777683" cy="46166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2400" b="1" dirty="0" smtClean="0"/>
              <a:t>Electronic Transition</a:t>
            </a:r>
            <a:endParaRPr lang="en-US" sz="24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32658" y="3135917"/>
            <a:ext cx="3731628" cy="1174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34018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55764"/>
            <a:ext cx="11923888" cy="6702236"/>
          </a:xfrm>
          <a:prstGeom prst="rect">
            <a:avLst/>
          </a:prstGeom>
        </p:spPr>
      </p:pic>
      <p:pic>
        <p:nvPicPr>
          <p:cNvPr id="2055" name="Picture 7" descr="C:\Users\dimatteok\AppData\Local\Microsoft\Windows\Temporary Internet Files\Content.IE5\HONE0NAN\cnwintech-secure-online-transactions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7533" y="925157"/>
            <a:ext cx="3150830" cy="2804162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441063" y="516367"/>
            <a:ext cx="44540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Capturing Transaction Information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4141453" y="1404777"/>
            <a:ext cx="58923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Reconciling Purchase Transactions in CORE-CT</a:t>
            </a:r>
            <a:endParaRPr lang="en-US" sz="2400" dirty="0"/>
          </a:p>
        </p:txBody>
      </p:sp>
      <p:pic>
        <p:nvPicPr>
          <p:cNvPr id="2064" name="Picture 16" descr="C:\Users\dimatteok\AppData\Local\Microsoft\Windows\Temporary Internet Files\Content.IE5\3SX66566\Octicons-checklist.svg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9594" y="1667437"/>
            <a:ext cx="2257245" cy="3017519"/>
          </a:xfrm>
          <a:prstGeom prst="rect">
            <a:avLst/>
          </a:prstGeom>
          <a:noFill/>
        </p:spPr>
      </p:pic>
      <p:pic>
        <p:nvPicPr>
          <p:cNvPr id="2065" name="Picture 17" descr="C:\Users\dimatteok\AppData\Local\Microsoft\Windows\Temporary Internet Files\Content.IE5\AQAWPEBL\Thumbs-Up-Smiley-Computer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8341" y="2033196"/>
            <a:ext cx="2018700" cy="2151178"/>
          </a:xfrm>
          <a:prstGeom prst="rect">
            <a:avLst/>
          </a:prstGeom>
          <a:noFill/>
        </p:spPr>
      </p:pic>
      <p:pic>
        <p:nvPicPr>
          <p:cNvPr id="2066" name="Picture 18" descr="C:\Users\dimatteok\AppData\Local\Microsoft\Windows\Temporary Internet Files\Content.IE5\3SX66566\Inventario-Excel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66100" y="5002126"/>
            <a:ext cx="2926080" cy="1566313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892884" y="5400340"/>
            <a:ext cx="50560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Consolidation of Reports in CORE-CT</a:t>
            </a:r>
            <a:endParaRPr lang="en-US" sz="2400" dirty="0"/>
          </a:p>
        </p:txBody>
      </p:sp>
      <p:pic>
        <p:nvPicPr>
          <p:cNvPr id="2067" name="Picture 19" descr="C:\Users\dimatteok\AppData\Local\Microsoft\Windows\Temporary Internet Files\Content.IE5\QVH35YBA\DevSuite_Portfolio_Reports[1]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86579" y="4453666"/>
            <a:ext cx="2787242" cy="1737359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6335476" y="493618"/>
            <a:ext cx="4643386" cy="923330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dirty="0" smtClean="0">
                <a:ln/>
              </a:rPr>
              <a:t>Capturing DATA</a:t>
            </a:r>
            <a:endParaRPr lang="en-US" sz="5400" b="1" cap="none" spc="0" dirty="0">
              <a:ln/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004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5657" y="95803"/>
            <a:ext cx="11923888" cy="670223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47899" y="733801"/>
            <a:ext cx="98165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What’s New in P-Card Technology</a:t>
            </a:r>
            <a:endParaRPr lang="en-US" sz="5400" b="1" cap="none" spc="0" dirty="0">
              <a:ln w="0"/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42705" y="2295129"/>
            <a:ext cx="81297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S.U.A – Single Use Accounts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0000FF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36318" y="3304255"/>
            <a:ext cx="36100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DF29C9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Phone Apps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DF29C9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30845" y="4313381"/>
            <a:ext cx="884165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2EE7E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Completely paperless process </a:t>
            </a:r>
          </a:p>
          <a:p>
            <a:pPr algn="ctr"/>
            <a:r>
              <a:rPr 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2EE7E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(p</a:t>
            </a:r>
            <a:r>
              <a:rPr lang="en-U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2EE7E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urchase to pay)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72EE7E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638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50</Words>
  <Application>Microsoft Office PowerPoint</Application>
  <PresentationFormat>Custom</PresentationFormat>
  <Paragraphs>18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Costanzo, Tina</dc:creator>
  <cp:lastModifiedBy>dimatteok</cp:lastModifiedBy>
  <cp:revision>19</cp:revision>
  <dcterms:created xsi:type="dcterms:W3CDTF">2017-08-28T17:00:43Z</dcterms:created>
  <dcterms:modified xsi:type="dcterms:W3CDTF">2017-09-20T18:20:42Z</dcterms:modified>
</cp:coreProperties>
</file>