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223" y="614598"/>
            <a:ext cx="9308892" cy="551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25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40879" y="4652046"/>
            <a:ext cx="1093344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3200" b="1" dirty="0" smtClean="0">
                <a:ln/>
                <a:solidFill>
                  <a:schemeClr val="accent4"/>
                </a:solidFill>
              </a:rPr>
              <a:t>Allows a requestor to connect directly to an on-line, negotiated</a:t>
            </a:r>
          </a:p>
          <a:p>
            <a:r>
              <a:rPr lang="en-US" sz="3200" b="1" dirty="0" smtClean="0">
                <a:ln/>
                <a:solidFill>
                  <a:schemeClr val="accent4"/>
                </a:solidFill>
              </a:rPr>
              <a:t>Supplier catalog, add items to a shopping cart and process</a:t>
            </a:r>
          </a:p>
          <a:p>
            <a:r>
              <a:rPr lang="en-US" sz="3200" b="1" dirty="0" smtClean="0">
                <a:ln/>
                <a:solidFill>
                  <a:schemeClr val="accent4"/>
                </a:solidFill>
              </a:rPr>
              <a:t>(purchase to pay) through Core-CT.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77377" y="4015751"/>
            <a:ext cx="844776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2800" b="1" cap="none" spc="0" dirty="0" smtClean="0">
                <a:ln/>
                <a:solidFill>
                  <a:schemeClr val="accent4"/>
                </a:solidFill>
                <a:effectLst/>
              </a:rPr>
              <a:t>Functionality implemented with the Core 9.2 Upgrade</a:t>
            </a:r>
            <a:endParaRPr lang="en-US" sz="28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4657078" y="1042569"/>
            <a:ext cx="2901045" cy="2111968"/>
          </a:xfrm>
          <a:prstGeom prst="cloudCallout">
            <a:avLst>
              <a:gd name="adj1" fmla="val 47579"/>
              <a:gd name="adj2" fmla="val -18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What is Punch Out?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229" y="796566"/>
            <a:ext cx="3086098" cy="3219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2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764"/>
            <a:ext cx="11923888" cy="670223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44" y="1555930"/>
            <a:ext cx="2370571" cy="30968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316" y="2357848"/>
            <a:ext cx="1643405" cy="14060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874" y="1555930"/>
            <a:ext cx="2721606" cy="2944867"/>
          </a:xfrm>
          <a:prstGeom prst="rect">
            <a:avLst/>
          </a:prstGeom>
        </p:spPr>
      </p:pic>
      <p:sp>
        <p:nvSpPr>
          <p:cNvPr id="30" name="Right Arrow 29"/>
          <p:cNvSpPr/>
          <p:nvPr/>
        </p:nvSpPr>
        <p:spPr>
          <a:xfrm>
            <a:off x="2775470" y="2295579"/>
            <a:ext cx="2101846" cy="12174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Vendor Website Catalog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6845442" y="2188564"/>
            <a:ext cx="1993982" cy="14187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Items to Shopping Cart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9466579" y="4500797"/>
            <a:ext cx="0" cy="640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256310" y="5075714"/>
            <a:ext cx="7210269" cy="10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Up Arrow 39"/>
          <p:cNvSpPr/>
          <p:nvPr/>
        </p:nvSpPr>
        <p:spPr>
          <a:xfrm>
            <a:off x="1884395" y="4500797"/>
            <a:ext cx="484632" cy="64082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1326504" y="2295579"/>
            <a:ext cx="929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Core-CT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2852191" y="4697753"/>
            <a:ext cx="580550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Items brought back to Core-CT for processing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412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257" y="763885"/>
            <a:ext cx="6466114" cy="15384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50500" y="2967335"/>
            <a:ext cx="90910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Eliminates need to maintain catalog items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7248" y="3675221"/>
            <a:ext cx="826072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Better product information (pictures!)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0755" y="4439233"/>
            <a:ext cx="100137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Simplified business process (purchase to pay)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119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838" y="440871"/>
            <a:ext cx="3467519" cy="321672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2053" y="3709843"/>
            <a:ext cx="4132605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“PILOT”</a:t>
            </a:r>
            <a:endParaRPr lang="en-US" sz="6600" b="1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66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PROGRAM</a:t>
            </a:r>
            <a:endParaRPr lang="en-US" sz="66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51464" y="920553"/>
            <a:ext cx="268092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OFFICE</a:t>
            </a:r>
          </a:p>
          <a:p>
            <a:pPr algn="ctr"/>
            <a:r>
              <a:rPr lang="en-US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SUPPLIES</a:t>
            </a:r>
            <a:endParaRPr lang="en-US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7298" y="3989438"/>
            <a:ext cx="3189463" cy="206210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685800" indent="-685800">
              <a:buFont typeface="Wingdings" panose="05000000000000000000" pitchFamily="2" charset="2"/>
              <a:buChar char="ü"/>
            </a:pPr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Create Order</a:t>
            </a: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en-US" sz="3200" b="1" dirty="0" smtClean="0">
                <a:ln/>
                <a:solidFill>
                  <a:schemeClr val="accent4"/>
                </a:solidFill>
              </a:rPr>
              <a:t>Budget Check</a:t>
            </a: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en-US" sz="3200" b="1" cap="none" spc="0" dirty="0" smtClean="0">
                <a:ln/>
                <a:solidFill>
                  <a:schemeClr val="accent4"/>
                </a:solidFill>
                <a:effectLst/>
              </a:rPr>
              <a:t>Approval</a:t>
            </a:r>
          </a:p>
          <a:p>
            <a:pPr marL="685800" indent="-685800">
              <a:buFont typeface="Wingdings" panose="05000000000000000000" pitchFamily="2" charset="2"/>
              <a:buChar char="ü"/>
            </a:pPr>
            <a:r>
              <a:rPr lang="en-US" sz="3200" b="1" dirty="0" smtClean="0">
                <a:ln/>
                <a:solidFill>
                  <a:schemeClr val="accent4"/>
                </a:solidFill>
              </a:rPr>
              <a:t>Payment</a:t>
            </a:r>
            <a:endParaRPr lang="en-US" sz="32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9" name="Explosion 2 8"/>
          <p:cNvSpPr/>
          <p:nvPr/>
        </p:nvSpPr>
        <p:spPr>
          <a:xfrm>
            <a:off x="7713170" y="2560647"/>
            <a:ext cx="3157517" cy="1457436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NEW &amp;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IMPROVED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32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95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Costanzo, Tina</cp:lastModifiedBy>
  <cp:revision>23</cp:revision>
  <dcterms:created xsi:type="dcterms:W3CDTF">2017-08-28T17:00:43Z</dcterms:created>
  <dcterms:modified xsi:type="dcterms:W3CDTF">2017-09-19T16:09:33Z</dcterms:modified>
</cp:coreProperties>
</file>