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34E6-746D-455E-B0AD-8D23B23A48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8944-6215-4428-AB7E-AF08FF3C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0" y="764499"/>
            <a:ext cx="4668091" cy="450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4738" y="1153525"/>
            <a:ext cx="4759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CATALOG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MANAGEMENT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1094" y="3045217"/>
            <a:ext cx="443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Upgrade to 9.2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3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1058" y="1474438"/>
            <a:ext cx="35628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REDUCTION IN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“STEPS”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LOAD A FILE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Tina\AppData\Local\Microsoft\Windows\Temporary Internet Files\Content.IE5\WTK292CH\stair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070" y="889129"/>
            <a:ext cx="5057191" cy="47932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47729" y="4497555"/>
            <a:ext cx="384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STEPS TO 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4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" y="155764"/>
            <a:ext cx="11923888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6926" y="1110543"/>
            <a:ext cx="2517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Errors must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be resolved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before proceeding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53425" y="1292342"/>
            <a:ext cx="23584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No one can load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until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the error is fixed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076" y="3412357"/>
            <a:ext cx="29411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Does not allow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for “partial” loads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8" name="Picture 4" descr="C:\Users\Tina\AppData\Local\Microsoft\Windows\Temporary Internet Files\Content.IE5\ZI0WUZSM\tugofwarcartoon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094" y="1604670"/>
            <a:ext cx="5094514" cy="3704252"/>
          </a:xfrm>
          <a:prstGeom prst="rect">
            <a:avLst/>
          </a:prstGeom>
          <a:noFill/>
        </p:spPr>
      </p:pic>
      <p:sp>
        <p:nvSpPr>
          <p:cNvPr id="12" name="Oval Callout 11"/>
          <p:cNvSpPr/>
          <p:nvPr/>
        </p:nvSpPr>
        <p:spPr>
          <a:xfrm>
            <a:off x="5438274" y="1337912"/>
            <a:ext cx="2184933" cy="972151"/>
          </a:xfrm>
          <a:prstGeom prst="wedgeEllipseCallout">
            <a:avLst>
              <a:gd name="adj1" fmla="val -56075"/>
              <a:gd name="adj2" fmla="val 112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STRUGGLES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4077" y="3313845"/>
            <a:ext cx="16003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r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isk of 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backlog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1595" y="5511056"/>
            <a:ext cx="8359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Working with Core CT Team  on technical “fixes”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6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pic>
        <p:nvPicPr>
          <p:cNvPr id="2050" name="Picture 2" descr="C:\Users\Tina\AppData\Local\Microsoft\Windows\Temporary Internet Files\Content.IE5\NZ74J4TK\superher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73" y="830424"/>
            <a:ext cx="3663820" cy="4357396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>
          <a:xfrm>
            <a:off x="5691673" y="1091682"/>
            <a:ext cx="2088222" cy="1426666"/>
          </a:xfrm>
          <a:prstGeom prst="wedgeRectCallout">
            <a:avLst>
              <a:gd name="adj1" fmla="val -197477"/>
              <a:gd name="adj2" fmla="val -3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WHEN IT WORKS….</a:t>
            </a:r>
            <a:endParaRPr lang="en-US" sz="3600" dirty="0"/>
          </a:p>
        </p:txBody>
      </p:sp>
      <p:sp>
        <p:nvSpPr>
          <p:cNvPr id="2" name="Rectangular Callout 1"/>
          <p:cNvSpPr/>
          <p:nvPr/>
        </p:nvSpPr>
        <p:spPr>
          <a:xfrm>
            <a:off x="5516379" y="3192905"/>
            <a:ext cx="3927423" cy="1319134"/>
          </a:xfrm>
          <a:prstGeom prst="wedgeRectCallout">
            <a:avLst>
              <a:gd name="adj1" fmla="val -125031"/>
              <a:gd name="adj2" fmla="val -189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IT REALLY WORKS!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6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95" y="807266"/>
            <a:ext cx="4366726" cy="311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189" y="847312"/>
            <a:ext cx="35702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Catalog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Numbering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Scheme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pic>
        <p:nvPicPr>
          <p:cNvPr id="5" name="Picture 3" descr="C:\Users\Tina\AppData\Local\Microsoft\Windows\Temporary Internet Files\Content.IE5\WTK292CH\cartoon-lady-close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220" y="849085"/>
            <a:ext cx="4105468" cy="5066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82343" y="2705877"/>
            <a:ext cx="121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Inventory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102" y="1110344"/>
            <a:ext cx="31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Allows a consistent </a:t>
            </a:r>
          </a:p>
          <a:p>
            <a:pPr algn="ctr"/>
            <a:r>
              <a:rPr lang="en-US" sz="2800" b="1" dirty="0" smtClean="0"/>
              <a:t>“CM” Number regardless of changing manufacturer</a:t>
            </a:r>
          </a:p>
          <a:p>
            <a:pPr algn="ctr"/>
            <a:r>
              <a:rPr lang="en-US" sz="2800" b="1" dirty="0" smtClean="0"/>
              <a:t>or contract vendor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0548" y="1240972"/>
            <a:ext cx="2020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 form of </a:t>
            </a:r>
          </a:p>
          <a:p>
            <a:pPr algn="ctr"/>
            <a:r>
              <a:rPr lang="en-US" sz="2800" b="1" dirty="0" smtClean="0"/>
              <a:t>Categorizing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31020" y="3741575"/>
            <a:ext cx="3632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Improves the catalog </a:t>
            </a:r>
          </a:p>
          <a:p>
            <a:r>
              <a:rPr lang="en-US" sz="2800" b="1" dirty="0" smtClean="0"/>
              <a:t>item validation process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6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pic>
        <p:nvPicPr>
          <p:cNvPr id="4099" name="Picture 3" descr="C:\Users\Tina\AppData\Local\Microsoft\Windows\Temporary Internet Files\Content.IE5\NZ74J4TK\pilo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367" y="783771"/>
            <a:ext cx="4907902" cy="5253135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7100596" y="662472"/>
            <a:ext cx="3956179" cy="2108719"/>
          </a:xfrm>
          <a:prstGeom prst="wedgeEllipseCallout">
            <a:avLst>
              <a:gd name="adj1" fmla="val -140636"/>
              <a:gd name="adj2" fmla="val 62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“PILOT” PROGRAM </a:t>
            </a:r>
            <a:r>
              <a:rPr lang="en-US" sz="2400" b="1" dirty="0" smtClean="0">
                <a:solidFill>
                  <a:srgbClr val="FF0000"/>
                </a:solidFill>
              </a:rPr>
              <a:t>WITH DOT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699380" y="3088432"/>
            <a:ext cx="1380930" cy="612648"/>
          </a:xfrm>
          <a:prstGeom prst="wedgeRoundRectCallout">
            <a:avLst>
              <a:gd name="adj1" fmla="val -280968"/>
              <a:gd name="adj2" fmla="val -60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FILTERS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652726" y="4544009"/>
            <a:ext cx="2164702" cy="612648"/>
          </a:xfrm>
          <a:prstGeom prst="wedgeRoundRectCallout">
            <a:avLst>
              <a:gd name="adj1" fmla="val -192385"/>
              <a:gd name="adj2" fmla="val -2969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DRILL BITS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110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Costanzo, Tina</dc:creator>
  <cp:lastModifiedBy>Velez, Carlos</cp:lastModifiedBy>
  <cp:revision>23</cp:revision>
  <dcterms:created xsi:type="dcterms:W3CDTF">2017-08-28T17:00:43Z</dcterms:created>
  <dcterms:modified xsi:type="dcterms:W3CDTF">2017-10-03T15:00:29Z</dcterms:modified>
</cp:coreProperties>
</file>