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" y="-188835"/>
            <a:ext cx="11923888" cy="67022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941" y="626252"/>
            <a:ext cx="4249711" cy="49762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71371" y="214657"/>
            <a:ext cx="46951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PROCUREMENT</a:t>
            </a:r>
          </a:p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PREFERENCE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PROGRAMS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3328" y="3249288"/>
            <a:ext cx="56097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9 different preference programs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9995" y="4221817"/>
            <a:ext cx="580556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Affect specific products</a:t>
            </a:r>
          </a:p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3200" b="1" dirty="0" smtClean="0">
                <a:ln/>
                <a:solidFill>
                  <a:schemeClr val="accent4"/>
                </a:solidFill>
              </a:rPr>
              <a:t>a</a:t>
            </a:r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nd how contracts are awarded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755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" y="154338"/>
            <a:ext cx="12087069" cy="657624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024693" y="402488"/>
            <a:ext cx="1568039" cy="147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Recycled Materials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122672" y="2170388"/>
            <a:ext cx="1891865" cy="1872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</a:t>
            </a:r>
          </a:p>
          <a:p>
            <a:pPr algn="ctr"/>
            <a:r>
              <a:rPr lang="en-US" dirty="0" smtClean="0"/>
              <a:t>Correctional</a:t>
            </a:r>
          </a:p>
          <a:p>
            <a:pPr algn="ctr"/>
            <a:r>
              <a:rPr lang="en-US" dirty="0" smtClean="0"/>
              <a:t>Enterprises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9961005" y="181901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Dairy Products &amp; Produce from CT providers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08774" y="4400156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Micro-Business Price Preference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45355" y="380420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Board of Education and Services for the Blind “BESB”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834518" y="2478366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Persons with Disabilities “CCPA”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600554" y="402366"/>
            <a:ext cx="1934840" cy="1718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Qualified Partnerships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19744" y="556576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Veterans’ Micro-Business Price Preference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8562094" y="4307249"/>
            <a:ext cx="2061275" cy="192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 Vehicles &amp; Conversion of non-Green Vehicles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73" y="2120966"/>
            <a:ext cx="3769533" cy="424314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0122095" y="2619392"/>
            <a:ext cx="1739093" cy="1555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Reciprocal </a:t>
            </a:r>
          </a:p>
          <a:p>
            <a:pPr algn="ctr"/>
            <a:r>
              <a:rPr lang="en-US" dirty="0" smtClean="0"/>
              <a:t>Preference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2626" y="928472"/>
            <a:ext cx="89499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Agencies posting to the </a:t>
            </a:r>
            <a:r>
              <a:rPr lang="en-US" sz="3600" b="1" dirty="0" smtClean="0">
                <a:ln/>
                <a:solidFill>
                  <a:schemeClr val="accent4"/>
                </a:solidFill>
              </a:rPr>
              <a:t>portal </a:t>
            </a:r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need to adhere</a:t>
            </a:r>
          </a:p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 to preference programs</a:t>
            </a:r>
          </a:p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 in their solicitation and contract 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0723" y="3282129"/>
            <a:ext cx="9273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There is an order of precedence</a:t>
            </a:r>
          </a:p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</a:rPr>
              <a:t>For State Preference Programs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384" y="5547553"/>
            <a:ext cx="6244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rgbClr val="FF0000"/>
                </a:solidFill>
                <a:effectLst/>
              </a:rPr>
              <a:t>* Handout is available for your reference</a:t>
            </a:r>
            <a:endParaRPr lang="en-US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5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Costanzo, Tina</cp:lastModifiedBy>
  <cp:revision>18</cp:revision>
  <dcterms:created xsi:type="dcterms:W3CDTF">2017-08-28T17:00:43Z</dcterms:created>
  <dcterms:modified xsi:type="dcterms:W3CDTF">2017-09-21T16:45:35Z</dcterms:modified>
</cp:coreProperties>
</file>