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43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07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95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52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8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1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8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72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22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2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9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865" y="1929106"/>
            <a:ext cx="4925732" cy="329422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042861" y="748791"/>
            <a:ext cx="98964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USE OF FEDERAL GSA CONTRACTS</a:t>
            </a:r>
            <a:endParaRPr lang="en-US" sz="54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0525" y="5480315"/>
            <a:ext cx="1010109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“Government Services Administration”</a:t>
            </a:r>
            <a:endParaRPr lang="en-US" sz="48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40774"/>
            <a:ext cx="11923888" cy="670223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75837" y="721106"/>
            <a:ext cx="9863528" cy="2554545"/>
          </a:xfrm>
          <a:prstGeom prst="rect">
            <a:avLst/>
          </a:prstGeom>
          <a:solidFill>
            <a:schemeClr val="accent4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Agencies MAY be able to utilize </a:t>
            </a:r>
            <a:r>
              <a:rPr lang="en-US" sz="40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GSA Contracts </a:t>
            </a:r>
          </a:p>
          <a:p>
            <a:pPr algn="ctr"/>
            <a:r>
              <a:rPr lang="en-US" sz="40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ONLY</a:t>
            </a:r>
          </a:p>
          <a:p>
            <a:pPr algn="ctr"/>
            <a:r>
              <a:rPr lang="en-US" sz="40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 when NO DAS contract exists for the goods/services being requested.</a:t>
            </a:r>
            <a:endParaRPr lang="en-US" sz="40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7030A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02988" y="4267053"/>
            <a:ext cx="97329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q"/>
            </a:pPr>
            <a:r>
              <a:rPr lang="en-US" sz="32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Need approval from the DAS Director of Procurement</a:t>
            </a:r>
            <a:endParaRPr lang="en-US" sz="32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7030A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23370" y="5262643"/>
            <a:ext cx="732963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q"/>
            </a:pPr>
            <a:r>
              <a:rPr lang="en-US" sz="32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Purchasing authority falls under </a:t>
            </a:r>
            <a:r>
              <a:rPr lang="en-US" sz="32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4a-66b</a:t>
            </a:r>
            <a:endParaRPr lang="en-US" sz="32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7030A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9594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40774"/>
            <a:ext cx="11923888" cy="670223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557890" y="1063908"/>
            <a:ext cx="9019457" cy="8925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26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NO deviations allowed on terms, conditions, </a:t>
            </a:r>
            <a:r>
              <a:rPr lang="en-US" sz="2600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</a:rPr>
              <a:t>s</a:t>
            </a:r>
            <a:r>
              <a:rPr lang="en-US" sz="26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pecifications, </a:t>
            </a:r>
          </a:p>
          <a:p>
            <a:r>
              <a:rPr lang="en-US" sz="26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product and/or service as offered on the GSA contract.</a:t>
            </a:r>
            <a:endParaRPr lang="en-US" sz="26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7030A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41720" y="2399259"/>
            <a:ext cx="4300280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685800" indent="-685800" algn="ctr">
              <a:buFont typeface="Wingdings" panose="05000000000000000000" pitchFamily="2" charset="2"/>
              <a:buChar char="q"/>
            </a:pPr>
            <a:r>
              <a:rPr lang="en-US" sz="26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GSA </a:t>
            </a:r>
            <a:r>
              <a:rPr lang="en-US" sz="2600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</a:rPr>
              <a:t>pricing is negotiable</a:t>
            </a:r>
            <a:endParaRPr lang="en-US" sz="26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7030A0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31495" y="3582189"/>
            <a:ext cx="9755235" cy="129266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685800" indent="-685800">
              <a:buFont typeface="Wingdings" panose="05000000000000000000" pitchFamily="2" charset="2"/>
              <a:buChar char="q"/>
            </a:pPr>
            <a:r>
              <a:rPr lang="en-US" sz="26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Schedules 70 (Information Technology “Consolidated Schedule”)</a:t>
            </a:r>
          </a:p>
          <a:p>
            <a:r>
              <a:rPr lang="en-US" sz="26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and 84 (“Law Enforcement &amp; Security) are extended to all states</a:t>
            </a:r>
          </a:p>
          <a:p>
            <a:r>
              <a:rPr lang="en-US" sz="26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and local governments</a:t>
            </a:r>
            <a:endParaRPr lang="en-US" sz="26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7030A0"/>
              </a:solidFill>
              <a:effectLst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71133" y="5397875"/>
            <a:ext cx="8043933" cy="8925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Information on the GSA Cooperative Purchasing Program</a:t>
            </a:r>
          </a:p>
          <a:p>
            <a:pPr algn="ctr"/>
            <a:r>
              <a:rPr lang="en-US" sz="26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www.gsa.gov/portal/GetMediaData?mediaID=181943</a:t>
            </a:r>
            <a:endParaRPr lang="en-US" sz="26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9115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101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Costanzo, Tina</dc:creator>
  <cp:lastModifiedBy>Costanzo, Tina</cp:lastModifiedBy>
  <cp:revision>12</cp:revision>
  <dcterms:created xsi:type="dcterms:W3CDTF">2017-08-28T17:00:43Z</dcterms:created>
  <dcterms:modified xsi:type="dcterms:W3CDTF">2017-09-20T17:25:52Z</dcterms:modified>
</cp:coreProperties>
</file>