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4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0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95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2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8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1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8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7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2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2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9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33" y="155764"/>
            <a:ext cx="11923888" cy="6702236"/>
          </a:xfrm>
          <a:prstGeom prst="rect">
            <a:avLst/>
          </a:prstGeom>
        </p:spPr>
      </p:pic>
      <p:pic>
        <p:nvPicPr>
          <p:cNvPr id="1026" name="Picture 2" descr="C:\Users\Tina\AppData\Local\Microsoft\Windows\Temporary Internet Files\Content.IE5\ZI0WUZSM\91586789_a059770771_z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3318" y="721074"/>
            <a:ext cx="3175000" cy="238125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989704" y="646166"/>
            <a:ext cx="62520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Contract #14psx0239</a:t>
            </a:r>
            <a:endParaRPr lang="en-US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47846" y="1419889"/>
            <a:ext cx="3696525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Snow &amp; Ice Plow Trucks</a:t>
            </a:r>
          </a:p>
          <a:p>
            <a:pPr algn="ctr"/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41,000 GVWR</a:t>
            </a:r>
          </a:p>
          <a:p>
            <a:pPr algn="ctr"/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62,000 GVWR</a:t>
            </a:r>
          </a:p>
          <a:p>
            <a:pPr algn="ctr"/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72,000 GVWR</a:t>
            </a:r>
            <a:endParaRPr lang="en-U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4764" y="3278834"/>
            <a:ext cx="662527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Consolidated 7 individual contracts into 1</a:t>
            </a:r>
            <a:endParaRPr lang="en-U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54672" y="3811397"/>
            <a:ext cx="57132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Consolidated to one </a:t>
            </a:r>
            <a:r>
              <a:rPr lang="en-US" sz="28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manufacturerr</a:t>
            </a:r>
            <a:endParaRPr lang="en-US" sz="2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30656" y="4374105"/>
            <a:ext cx="47246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Reduction of inventory parts</a:t>
            </a:r>
            <a:endParaRPr lang="en-U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61435" y="5328699"/>
            <a:ext cx="67129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SAVINGS:   $8 MILLION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9" name="Picture 5" descr="C:\Users\Tina\AppData\Local\Microsoft\Windows\Temporary Internet Files\Content.IE5\US859HGY\at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72421" y="3462774"/>
            <a:ext cx="2324100" cy="20828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9405257" y="3758083"/>
            <a:ext cx="1245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DAS &amp; DOT</a:t>
            </a:r>
            <a:endParaRPr lang="en-US" b="1" dirty="0"/>
          </a:p>
        </p:txBody>
      </p:sp>
      <p:pic>
        <p:nvPicPr>
          <p:cNvPr id="1030" name="Picture 6" descr="C:\Users\Tina\AppData\Local\Microsoft\Windows\Temporary Internet Files\Content.IE5\US859HGY\pow[1]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5226" y="3738370"/>
            <a:ext cx="1873250" cy="1873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33" y="155764"/>
            <a:ext cx="11923888" cy="67022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12695" y="633206"/>
            <a:ext cx="5999398" cy="8002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Contract </a:t>
            </a:r>
            <a:r>
              <a:rPr lang="en-US" sz="4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#16PSX0030</a:t>
            </a:r>
            <a:endParaRPr lang="en-US" sz="45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5" descr="C:\Users\Tina\AppData\Local\Microsoft\Windows\Temporary Internet Files\Content.IE5\US859HGY\at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32711" y="4266642"/>
            <a:ext cx="2324100" cy="2082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405257" y="4481565"/>
            <a:ext cx="1245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DAS &amp; DOT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6118723" y="1407131"/>
            <a:ext cx="390953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Automotive Parts</a:t>
            </a:r>
            <a:endParaRPr lang="en-US" sz="40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1671" y="3128109"/>
            <a:ext cx="90388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Pre planning and developing requirements with customer</a:t>
            </a:r>
            <a:endParaRPr lang="en-U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1671" y="3613562"/>
            <a:ext cx="812607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Service requirements built into contract language</a:t>
            </a:r>
            <a:endParaRPr lang="en-U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9384" y="4176490"/>
            <a:ext cx="8787022" cy="5078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n-US" sz="27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Benchmarking initiative identifies pricing as lowest ever </a:t>
            </a:r>
            <a:endParaRPr lang="en-US" sz="27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31487" y="5481273"/>
            <a:ext cx="581550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SAVINGS:   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$3 MILLION !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44867" y="4620293"/>
            <a:ext cx="5086264" cy="5078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n-US" sz="27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Negotiated 2% rebate program </a:t>
            </a:r>
            <a:endParaRPr lang="en-US" sz="27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50" name="Picture 2" descr="C:\Users\Tina\AppData\Local\Microsoft\Windows\Temporary Internet Files\Content.IE5\WTK292CH\ev1inside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1099" y="481349"/>
            <a:ext cx="4454770" cy="2633639"/>
          </a:xfrm>
          <a:prstGeom prst="rect">
            <a:avLst/>
          </a:prstGeom>
          <a:noFill/>
        </p:spPr>
      </p:pic>
      <p:pic>
        <p:nvPicPr>
          <p:cNvPr id="2052" name="Picture 4" descr="C:\Users\Tina\AppData\Local\Microsoft\Windows\Temporary Internet Files\Content.IE5\WTK292CH\BAM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0897" y="4757615"/>
            <a:ext cx="2241410" cy="1422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1382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75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Costanzo, Tina</dc:creator>
  <cp:lastModifiedBy>Costanzo, Tina</cp:lastModifiedBy>
  <cp:revision>15</cp:revision>
  <dcterms:created xsi:type="dcterms:W3CDTF">2017-08-28T17:00:43Z</dcterms:created>
  <dcterms:modified xsi:type="dcterms:W3CDTF">2017-09-20T17:58:36Z</dcterms:modified>
</cp:coreProperties>
</file>