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  <p:sldId id="260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8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7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7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244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54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52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50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10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8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9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4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3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5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4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46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56447"/>
          </a:xfrm>
        </p:spPr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 Salt 2017-2018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766047"/>
            <a:ext cx="4184035" cy="4275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smtClean="0"/>
              <a:t>Historically, how we did it</a:t>
            </a:r>
          </a:p>
          <a:p>
            <a:endParaRPr lang="en-US" sz="800" dirty="0" smtClean="0"/>
          </a:p>
          <a:p>
            <a:r>
              <a:rPr lang="en-US" dirty="0" smtClean="0"/>
              <a:t>DAS received documents from DOT.</a:t>
            </a:r>
          </a:p>
          <a:p>
            <a:r>
              <a:rPr lang="en-US" dirty="0" smtClean="0"/>
              <a:t>ITB created.</a:t>
            </a:r>
          </a:p>
          <a:p>
            <a:r>
              <a:rPr lang="en-US" dirty="0" smtClean="0"/>
              <a:t>Award made to the lowest, qualified, responsible bidder(s) for each Store Are.</a:t>
            </a:r>
          </a:p>
          <a:p>
            <a:r>
              <a:rPr lang="en-US" dirty="0" smtClean="0"/>
              <a:t>No price reduction allowed in ITB – to verify the details.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81530" y="2008095"/>
            <a:ext cx="4068418" cy="4033268"/>
          </a:xfrm>
        </p:spPr>
        <p:txBody>
          <a:bodyPr>
            <a:normAutofit/>
          </a:bodyPr>
          <a:lstStyle/>
          <a:p>
            <a:endParaRPr lang="en-US" sz="100" u="sng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 Salt 2017-2018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766047"/>
            <a:ext cx="4929136" cy="4275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Survey conducted with States of Rhode Island and Pennsylvania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Process for Road Salt – Reverse Auction 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Benefits of Reverse Auction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Reverse Auction opening via </a:t>
            </a:r>
            <a:r>
              <a:rPr lang="en-US" sz="2400" dirty="0" err="1" smtClean="0">
                <a:latin typeface="Calibri" panose="020F0502020204030204" pitchFamily="34" charset="0"/>
              </a:rPr>
              <a:t>EASi</a:t>
            </a:r>
            <a:r>
              <a:rPr lang="en-US" sz="2400" dirty="0" smtClean="0">
                <a:latin typeface="Calibri" panose="020F0502020204030204" pitchFamily="34" charset="0"/>
              </a:rPr>
              <a:t>, Inc.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89970" y="2008095"/>
            <a:ext cx="4184034" cy="4033268"/>
          </a:xfrm>
        </p:spPr>
        <p:txBody>
          <a:bodyPr>
            <a:normAutofit/>
          </a:bodyPr>
          <a:lstStyle/>
          <a:p>
            <a:endParaRPr lang="en-US" sz="100" u="sng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2" descr="Image result for in the past pic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444" y="1484243"/>
            <a:ext cx="4191621" cy="3916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8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86</TotalTime>
  <Words>77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</vt:lpstr>
      <vt:lpstr>Road Salt 2017-2018</vt:lpstr>
      <vt:lpstr>Road Salt 2017-2018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Watson-Paulin, Arlene</cp:lastModifiedBy>
  <cp:revision>17</cp:revision>
  <cp:lastPrinted>2017-08-31T16:34:24Z</cp:lastPrinted>
  <dcterms:created xsi:type="dcterms:W3CDTF">2017-08-28T17:00:43Z</dcterms:created>
  <dcterms:modified xsi:type="dcterms:W3CDTF">2017-09-20T15:38:08Z</dcterms:modified>
</cp:coreProperties>
</file>