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63" r:id="rId3"/>
    <p:sldId id="265" r:id="rId4"/>
    <p:sldId id="267" r:id="rId5"/>
    <p:sldId id="271" r:id="rId6"/>
    <p:sldId id="273" r:id="rId7"/>
    <p:sldId id="261" r:id="rId8"/>
    <p:sldId id="272" r:id="rId9"/>
    <p:sldId id="269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03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01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31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01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34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30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67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75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29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25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3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1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3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61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D58A5C9F-E5ED-4C0C-B66E-FABC58823495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E43F84B2-FC82-4235-B9FF-688D3AA5D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6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60575"/>
          </a:xfrm>
        </p:spPr>
        <p:txBody>
          <a:bodyPr/>
          <a:lstStyle/>
          <a:p>
            <a:r>
              <a:rPr lang="en-US" dirty="0"/>
              <a:t> 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905000"/>
            <a:ext cx="4416552" cy="216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806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593818" cy="353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- </a:t>
            </a:r>
            <a:r>
              <a:rPr lang="en-US" sz="2600" dirty="0"/>
              <a:t>Introduction to ACN/Digital BackOffice</a:t>
            </a:r>
          </a:p>
          <a:p>
            <a:pPr marL="0" indent="0">
              <a:buNone/>
            </a:pPr>
            <a:r>
              <a:rPr lang="en-US" sz="2600" dirty="0"/>
              <a:t>- DBO managed services integrated with CEN</a:t>
            </a:r>
          </a:p>
          <a:p>
            <a:pPr marL="0" indent="0">
              <a:buNone/>
            </a:pPr>
            <a:r>
              <a:rPr lang="en-US" sz="2600" dirty="0"/>
              <a:t>- Benefits to the State of Connecticut</a:t>
            </a:r>
          </a:p>
          <a:p>
            <a:pPr marL="0" indent="0">
              <a:buNone/>
            </a:pPr>
            <a:r>
              <a:rPr lang="en-US" sz="2600" dirty="0"/>
              <a:t>- Questions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69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Connecticut Business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000" dirty="0"/>
              <a:t>1991 - Advanced Corporate Networking first customer GE Capital</a:t>
            </a:r>
          </a:p>
          <a:p>
            <a:r>
              <a:rPr lang="en-US" sz="2000" dirty="0"/>
              <a:t>1998 – Opened  first Digital BackOffice data center </a:t>
            </a:r>
          </a:p>
          <a:p>
            <a:r>
              <a:rPr lang="en-US" sz="2000" dirty="0"/>
              <a:t>2000 - Awarded ISP services contract for 60+ public K-12 schools</a:t>
            </a:r>
          </a:p>
          <a:p>
            <a:r>
              <a:rPr lang="en-US" sz="2000" dirty="0"/>
              <a:t>2002- Stamford Public Schools awards DBO contract for WAN services partially funded by federal E-Rate program</a:t>
            </a:r>
          </a:p>
          <a:p>
            <a:r>
              <a:rPr lang="en-US" sz="2000" dirty="0"/>
              <a:t>2004- City of Norwalk awards DBO contract to build fiber optic MAN  </a:t>
            </a:r>
          </a:p>
          <a:p>
            <a:r>
              <a:rPr lang="en-US" sz="2000" dirty="0"/>
              <a:t>2004 to present – Multiple K-12 school districts contract for DBO MOE funded by E-rate to connect buildings to CEN.</a:t>
            </a:r>
          </a:p>
          <a:p>
            <a:r>
              <a:rPr lang="en-US" sz="2000" dirty="0"/>
              <a:t>2009 – DBO launches </a:t>
            </a:r>
            <a:r>
              <a:rPr lang="en-US" sz="2000" dirty="0" err="1"/>
              <a:t>Netwatch</a:t>
            </a:r>
            <a:r>
              <a:rPr lang="en-US" sz="2000" dirty="0"/>
              <a:t> remote hands services</a:t>
            </a:r>
          </a:p>
          <a:p>
            <a:r>
              <a:rPr lang="en-US" sz="2000" dirty="0"/>
              <a:t>2010 – ACN/DBO Certified as minority/small business by Ct DAS </a:t>
            </a:r>
          </a:p>
          <a:p>
            <a:r>
              <a:rPr lang="en-US" sz="2000" dirty="0"/>
              <a:t>2014 – DBO signs first customers for VOIP on CEN</a:t>
            </a:r>
          </a:p>
          <a:p>
            <a:r>
              <a:rPr lang="en-US" sz="2000" dirty="0"/>
              <a:t>2016- DBO upgrades data centers with Palo Alto Next Gen firewalls</a:t>
            </a:r>
          </a:p>
        </p:txBody>
      </p:sp>
    </p:spTree>
    <p:extLst>
      <p:ext uri="{BB962C8B-B14F-4D97-AF65-F5344CB8AC3E}">
        <p14:creationId xmlns:p14="http://schemas.microsoft.com/office/powerpoint/2010/main" val="490425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Managed Services Are the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400" dirty="0"/>
              <a:t>Worldwide Public IT Cloud Service Revenue in 2018 is predicted to be $127B. Managed Services is projected to reach $256B by 2018.</a:t>
            </a:r>
          </a:p>
          <a:p>
            <a:r>
              <a:rPr lang="en-US" sz="2400" dirty="0"/>
              <a:t>Many schools, municipalities and SMBs do not have the structure or scale to support legacy infrastructure</a:t>
            </a:r>
          </a:p>
          <a:p>
            <a:r>
              <a:rPr lang="en-US" sz="2400" dirty="0"/>
              <a:t>MSP’s offer extensible architecture minimizing the need to select, integrate and deploy a disparate collection of products.</a:t>
            </a:r>
          </a:p>
          <a:p>
            <a:r>
              <a:rPr lang="en-US" sz="2400" dirty="0"/>
              <a:t>MSP’s bring innovation, financing and accountability.</a:t>
            </a:r>
          </a:p>
          <a:p>
            <a:r>
              <a:rPr lang="en-US" sz="2400" dirty="0"/>
              <a:t>Digital BackOffice integrates managed services with CEN while contributing revenue and breadth of services.</a:t>
            </a:r>
          </a:p>
          <a:p>
            <a:r>
              <a:rPr lang="en-US" sz="2400" dirty="0"/>
              <a:t>DBO Managed services and CEN are a powerful combination!</a:t>
            </a:r>
          </a:p>
        </p:txBody>
      </p:sp>
    </p:spTree>
    <p:extLst>
      <p:ext uri="{BB962C8B-B14F-4D97-AF65-F5344CB8AC3E}">
        <p14:creationId xmlns:p14="http://schemas.microsoft.com/office/powerpoint/2010/main" val="1372530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DBO Managed VOIP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dirty="0"/>
              <a:t>Integration with CEN infrastructure provides highest voice quality and reliability.</a:t>
            </a:r>
          </a:p>
          <a:p>
            <a:pPr lvl="1"/>
            <a:r>
              <a:rPr lang="en-US" sz="2000" dirty="0"/>
              <a:t>DBO and CEN are trusted advisors.</a:t>
            </a:r>
          </a:p>
          <a:p>
            <a:r>
              <a:rPr lang="en-US" sz="2400" dirty="0"/>
              <a:t>Local provisioning team to customize user interface, unify communications and port legacy systems .</a:t>
            </a:r>
          </a:p>
          <a:p>
            <a:pPr lvl="1"/>
            <a:r>
              <a:rPr lang="en-US" sz="2000" dirty="0"/>
              <a:t>Experienced, trained staff located in-state</a:t>
            </a:r>
          </a:p>
          <a:p>
            <a:r>
              <a:rPr lang="en-US" sz="2400" dirty="0"/>
              <a:t>Immediate operational efficiencies with simplified admin interface and virtually $0 cost of ownership </a:t>
            </a:r>
          </a:p>
          <a:p>
            <a:pPr lvl="1"/>
            <a:r>
              <a:rPr lang="en-US" sz="2000" dirty="0"/>
              <a:t>Cloud based switching eliminates local </a:t>
            </a:r>
            <a:r>
              <a:rPr lang="en-US" sz="2000" dirty="0" err="1"/>
              <a:t>trunking</a:t>
            </a:r>
            <a:r>
              <a:rPr lang="en-US" sz="2000" dirty="0"/>
              <a:t> costs</a:t>
            </a:r>
          </a:p>
          <a:p>
            <a:r>
              <a:rPr lang="en-US" sz="2400" dirty="0"/>
              <a:t>OP-Ex and Cap-Ex acquisition options</a:t>
            </a:r>
          </a:p>
        </p:txBody>
      </p:sp>
    </p:spTree>
    <p:extLst>
      <p:ext uri="{BB962C8B-B14F-4D97-AF65-F5344CB8AC3E}">
        <p14:creationId xmlns:p14="http://schemas.microsoft.com/office/powerpoint/2010/main" val="1668772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6" y="0"/>
            <a:ext cx="90218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946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DBO Managed Security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400" dirty="0"/>
              <a:t>DBO and CEN are trusted advisors.</a:t>
            </a:r>
          </a:p>
          <a:p>
            <a:r>
              <a:rPr lang="en-US" sz="2400" dirty="0"/>
              <a:t>Local provisioning team to customize perimeter security.</a:t>
            </a:r>
          </a:p>
          <a:p>
            <a:pPr lvl="1"/>
            <a:r>
              <a:rPr lang="en-US" sz="2000" dirty="0"/>
              <a:t>Experienced, trained staff located in-state</a:t>
            </a:r>
          </a:p>
          <a:p>
            <a:r>
              <a:rPr lang="en-US" sz="2400" dirty="0"/>
              <a:t>Classifies all traffic based on application, user and content for known and unknown threat protection.</a:t>
            </a:r>
          </a:p>
          <a:p>
            <a:pPr lvl="1"/>
            <a:r>
              <a:rPr lang="en-US" sz="2000" dirty="0"/>
              <a:t>Immediate operational efficiencies and threat prevention.</a:t>
            </a:r>
          </a:p>
          <a:p>
            <a:r>
              <a:rPr lang="en-US" sz="2400" dirty="0"/>
              <a:t>Integrated with CEN infrastructure</a:t>
            </a:r>
          </a:p>
          <a:p>
            <a:r>
              <a:rPr lang="en-US" sz="2400" dirty="0"/>
              <a:t>Scalable bandwidth from 100Mb to 10 GB with no premise based hardware</a:t>
            </a:r>
          </a:p>
          <a:p>
            <a:r>
              <a:rPr lang="en-US" sz="2400" dirty="0"/>
              <a:t>No Cap-Ex required and eligible for Cat 1 E-Rate discount funding</a:t>
            </a:r>
          </a:p>
        </p:txBody>
      </p:sp>
    </p:spTree>
    <p:extLst>
      <p:ext uri="{BB962C8B-B14F-4D97-AF65-F5344CB8AC3E}">
        <p14:creationId xmlns:p14="http://schemas.microsoft.com/office/powerpoint/2010/main" val="2789874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Public/Private Partnership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400" dirty="0"/>
              <a:t>DBO is a CEN customer and conference sponsor.  </a:t>
            </a:r>
          </a:p>
          <a:p>
            <a:r>
              <a:rPr lang="en-US" sz="2400" dirty="0"/>
              <a:t>DBO managed services include an SLA and add value and to CEN.</a:t>
            </a:r>
          </a:p>
          <a:p>
            <a:r>
              <a:rPr lang="en-US" sz="2400" dirty="0"/>
              <a:t>Some DBO Managed services qualify for E-Rate Cat 1 funding for K-12 schools and leverage Op-Ex budgets</a:t>
            </a:r>
          </a:p>
          <a:p>
            <a:r>
              <a:rPr lang="en-US" sz="2400" dirty="0"/>
              <a:t>DBO NOC provides a 24x7 extension to in-district IT staff </a:t>
            </a:r>
          </a:p>
          <a:p>
            <a:r>
              <a:rPr lang="en-US" sz="2400" dirty="0"/>
              <a:t>DBO Small/Minority certification status complements state and local CHRO earmark goals</a:t>
            </a:r>
          </a:p>
          <a:p>
            <a:r>
              <a:rPr lang="en-US" sz="2400" dirty="0"/>
              <a:t>DBO managed services provide access to private financing while leveraging the CEN infrastructure</a:t>
            </a:r>
          </a:p>
          <a:p>
            <a:r>
              <a:rPr lang="en-US" sz="2400" dirty="0"/>
              <a:t>DBO adds breadth of services to CEN </a:t>
            </a:r>
            <a:r>
              <a:rPr lang="en-US" sz="2400" i="1" dirty="0"/>
              <a:t>at no additional cost to the state!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2166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605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And Secure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905000"/>
            <a:ext cx="4416552" cy="216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858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820</TotalTime>
  <Words>491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 Boardroom</vt:lpstr>
      <vt:lpstr>   </vt:lpstr>
      <vt:lpstr>Agenda</vt:lpstr>
      <vt:lpstr>A Connecticut Business </vt:lpstr>
      <vt:lpstr>Managed Services Are the Future</vt:lpstr>
      <vt:lpstr>DBO Managed VOIP Service</vt:lpstr>
      <vt:lpstr>PowerPoint Presentation</vt:lpstr>
      <vt:lpstr>DBO Managed Security Services</vt:lpstr>
      <vt:lpstr>A Public/Private Partnership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Dale Bruckhart</dc:creator>
  <cp:lastModifiedBy>Dale Bruckhart</cp:lastModifiedBy>
  <cp:revision>73</cp:revision>
  <cp:lastPrinted>2017-09-07T14:33:51Z</cp:lastPrinted>
  <dcterms:created xsi:type="dcterms:W3CDTF">2017-01-16T18:24:37Z</dcterms:created>
  <dcterms:modified xsi:type="dcterms:W3CDTF">2017-09-12T14:30:18Z</dcterms:modified>
</cp:coreProperties>
</file>