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0" r:id="rId3"/>
    <p:sldId id="272" r:id="rId4"/>
    <p:sldId id="269" r:id="rId5"/>
    <p:sldId id="268" r:id="rId6"/>
    <p:sldId id="257" r:id="rId7"/>
    <p:sldId id="265" r:id="rId8"/>
    <p:sldId id="266" r:id="rId9"/>
    <p:sldId id="267" r:id="rId10"/>
    <p:sldId id="271" r:id="rId11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94660"/>
  </p:normalViewPr>
  <p:slideViewPr>
    <p:cSldViewPr>
      <p:cViewPr varScale="1">
        <p:scale>
          <a:sx n="60" d="100"/>
          <a:sy n="60" d="100"/>
        </p:scale>
        <p:origin x="-5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133F06-4AE4-4F03-8124-56901F35CC5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ED8CCE-2786-422F-B662-E39874CC3ABC}">
      <dgm:prSet phldrT="[Text]"/>
      <dgm:spPr/>
      <dgm:t>
        <a:bodyPr/>
        <a:lstStyle/>
        <a:p>
          <a:r>
            <a:rPr lang="en-US" dirty="0" smtClean="0"/>
            <a:t>Identify Costs</a:t>
          </a:r>
          <a:endParaRPr lang="en-US" dirty="0"/>
        </a:p>
      </dgm:t>
    </dgm:pt>
    <dgm:pt modelId="{4FCB083A-53D4-4F46-BB54-FF676D910666}" type="parTrans" cxnId="{56EF66DF-8CBD-4646-8EF7-D8F3210B4332}">
      <dgm:prSet/>
      <dgm:spPr/>
      <dgm:t>
        <a:bodyPr/>
        <a:lstStyle/>
        <a:p>
          <a:endParaRPr lang="en-US"/>
        </a:p>
      </dgm:t>
    </dgm:pt>
    <dgm:pt modelId="{8FABBA3C-F089-445A-BD82-AFEA967CAB7A}" type="sibTrans" cxnId="{56EF66DF-8CBD-4646-8EF7-D8F3210B4332}">
      <dgm:prSet/>
      <dgm:spPr/>
      <dgm:t>
        <a:bodyPr/>
        <a:lstStyle/>
        <a:p>
          <a:endParaRPr lang="en-US"/>
        </a:p>
      </dgm:t>
    </dgm:pt>
    <dgm:pt modelId="{81EEE58C-BB8E-4FC3-99CA-2ACA5BE7AFE3}">
      <dgm:prSet phldrT="[Text]"/>
      <dgm:spPr/>
      <dgm:t>
        <a:bodyPr/>
        <a:lstStyle/>
        <a:p>
          <a:r>
            <a:rPr lang="en-US" dirty="0" smtClean="0"/>
            <a:t>Collect all current and future expected network costs</a:t>
          </a:r>
          <a:endParaRPr lang="en-US" dirty="0"/>
        </a:p>
      </dgm:t>
    </dgm:pt>
    <dgm:pt modelId="{71F6E728-728D-4ED4-BEA5-0503213A3B6F}" type="parTrans" cxnId="{881EF7FD-A3B2-4387-8F9C-4DAD324F66CB}">
      <dgm:prSet/>
      <dgm:spPr/>
      <dgm:t>
        <a:bodyPr/>
        <a:lstStyle/>
        <a:p>
          <a:endParaRPr lang="en-US"/>
        </a:p>
      </dgm:t>
    </dgm:pt>
    <dgm:pt modelId="{ECD768FF-11F6-4B7A-9B4F-55284E511DD0}" type="sibTrans" cxnId="{881EF7FD-A3B2-4387-8F9C-4DAD324F66CB}">
      <dgm:prSet/>
      <dgm:spPr/>
      <dgm:t>
        <a:bodyPr/>
        <a:lstStyle/>
        <a:p>
          <a:endParaRPr lang="en-US"/>
        </a:p>
      </dgm:t>
    </dgm:pt>
    <dgm:pt modelId="{426E193D-5B2A-4D3D-8B24-398CB3AED84A}">
      <dgm:prSet phldrT="[Text]"/>
      <dgm:spPr/>
      <dgm:t>
        <a:bodyPr/>
        <a:lstStyle/>
        <a:p>
          <a:r>
            <a:rPr lang="en-US" dirty="0" smtClean="0"/>
            <a:t>Includes Fiber </a:t>
          </a:r>
          <a:r>
            <a:rPr lang="en-US" dirty="0" err="1" smtClean="0"/>
            <a:t>Maint</a:t>
          </a:r>
          <a:r>
            <a:rPr lang="en-US" dirty="0" smtClean="0"/>
            <a:t>., Equipment </a:t>
          </a:r>
          <a:r>
            <a:rPr lang="en-US" dirty="0" err="1" smtClean="0"/>
            <a:t>Maint</a:t>
          </a:r>
          <a:r>
            <a:rPr lang="en-US" dirty="0" smtClean="0"/>
            <a:t>., Staff, ISP, </a:t>
          </a:r>
          <a:r>
            <a:rPr lang="en-US" dirty="0" err="1" smtClean="0"/>
            <a:t>etc</a:t>
          </a:r>
          <a:endParaRPr lang="en-US" dirty="0"/>
        </a:p>
      </dgm:t>
    </dgm:pt>
    <dgm:pt modelId="{49B2939F-718B-4C15-9D51-C4D4D34F0182}" type="parTrans" cxnId="{09F28480-BA96-448E-B18F-51DADFA011D8}">
      <dgm:prSet/>
      <dgm:spPr/>
      <dgm:t>
        <a:bodyPr/>
        <a:lstStyle/>
        <a:p>
          <a:endParaRPr lang="en-US"/>
        </a:p>
      </dgm:t>
    </dgm:pt>
    <dgm:pt modelId="{0A5B73F0-4F10-428D-A06E-0460049B80FA}" type="sibTrans" cxnId="{09F28480-BA96-448E-B18F-51DADFA011D8}">
      <dgm:prSet/>
      <dgm:spPr/>
      <dgm:t>
        <a:bodyPr/>
        <a:lstStyle/>
        <a:p>
          <a:endParaRPr lang="en-US"/>
        </a:p>
      </dgm:t>
    </dgm:pt>
    <dgm:pt modelId="{50AB46D9-FEF7-421E-B449-D595B39DA4AF}">
      <dgm:prSet phldrT="[Text]"/>
      <dgm:spPr/>
      <dgm:t>
        <a:bodyPr/>
        <a:lstStyle/>
        <a:p>
          <a:r>
            <a:rPr lang="en-US" dirty="0" smtClean="0"/>
            <a:t>Map to Services</a:t>
          </a:r>
          <a:endParaRPr lang="en-US" dirty="0"/>
        </a:p>
      </dgm:t>
    </dgm:pt>
    <dgm:pt modelId="{A80ED743-AC85-4F9C-AF3F-2700D4725773}" type="parTrans" cxnId="{15087656-DD8F-4A2E-9B62-D55A7106EE0F}">
      <dgm:prSet/>
      <dgm:spPr/>
      <dgm:t>
        <a:bodyPr/>
        <a:lstStyle/>
        <a:p>
          <a:endParaRPr lang="en-US"/>
        </a:p>
      </dgm:t>
    </dgm:pt>
    <dgm:pt modelId="{52D35A4C-6F3A-4C7B-A639-F1025545A5BC}" type="sibTrans" cxnId="{15087656-DD8F-4A2E-9B62-D55A7106EE0F}">
      <dgm:prSet/>
      <dgm:spPr/>
      <dgm:t>
        <a:bodyPr/>
        <a:lstStyle/>
        <a:p>
          <a:endParaRPr lang="en-US"/>
        </a:p>
      </dgm:t>
    </dgm:pt>
    <dgm:pt modelId="{B204CCF8-D855-4ED1-ABD1-E92700F3DB47}">
      <dgm:prSet phldrT="[Text]"/>
      <dgm:spPr/>
      <dgm:t>
        <a:bodyPr/>
        <a:lstStyle/>
        <a:p>
          <a:r>
            <a:rPr lang="en-US" dirty="0" smtClean="0"/>
            <a:t>Map costs into pools based on services</a:t>
          </a:r>
          <a:endParaRPr lang="en-US" dirty="0"/>
        </a:p>
      </dgm:t>
    </dgm:pt>
    <dgm:pt modelId="{882FD97D-8A9F-4D7B-80AF-6FA928D9DE70}" type="parTrans" cxnId="{776A067F-9D68-40C8-B734-F65306C05E42}">
      <dgm:prSet/>
      <dgm:spPr/>
      <dgm:t>
        <a:bodyPr/>
        <a:lstStyle/>
        <a:p>
          <a:endParaRPr lang="en-US"/>
        </a:p>
      </dgm:t>
    </dgm:pt>
    <dgm:pt modelId="{4811DAD8-C889-4CE3-826A-D3B959D3B78F}" type="sibTrans" cxnId="{776A067F-9D68-40C8-B734-F65306C05E42}">
      <dgm:prSet/>
      <dgm:spPr/>
      <dgm:t>
        <a:bodyPr/>
        <a:lstStyle/>
        <a:p>
          <a:endParaRPr lang="en-US"/>
        </a:p>
      </dgm:t>
    </dgm:pt>
    <dgm:pt modelId="{A6BE992E-5517-44F1-AB0F-2751A54D00A6}">
      <dgm:prSet phldrT="[Text]"/>
      <dgm:spPr/>
      <dgm:t>
        <a:bodyPr/>
        <a:lstStyle/>
        <a:p>
          <a:r>
            <a:rPr lang="en-US" dirty="0" smtClean="0"/>
            <a:t>Separate core network costs from optional services costs (e.g. Transport versus Internet 2)</a:t>
          </a:r>
          <a:endParaRPr lang="en-US" dirty="0"/>
        </a:p>
      </dgm:t>
    </dgm:pt>
    <dgm:pt modelId="{6C0E688C-B5E2-40CE-80AD-972994E40721}" type="parTrans" cxnId="{11560B17-BB41-4B52-AE5A-EE218904E9E3}">
      <dgm:prSet/>
      <dgm:spPr/>
      <dgm:t>
        <a:bodyPr/>
        <a:lstStyle/>
        <a:p>
          <a:endParaRPr lang="en-US"/>
        </a:p>
      </dgm:t>
    </dgm:pt>
    <dgm:pt modelId="{9B404034-E216-41FF-806A-89C3FEEE7443}" type="sibTrans" cxnId="{11560B17-BB41-4B52-AE5A-EE218904E9E3}">
      <dgm:prSet/>
      <dgm:spPr/>
      <dgm:t>
        <a:bodyPr/>
        <a:lstStyle/>
        <a:p>
          <a:endParaRPr lang="en-US"/>
        </a:p>
      </dgm:t>
    </dgm:pt>
    <dgm:pt modelId="{9C671E53-C564-4553-BD23-34CA8A578CF9}">
      <dgm:prSet phldrT="[Text]"/>
      <dgm:spPr/>
      <dgm:t>
        <a:bodyPr/>
        <a:lstStyle/>
        <a:p>
          <a:r>
            <a:rPr lang="en-US" dirty="0" smtClean="0"/>
            <a:t>Draft Rates</a:t>
          </a:r>
          <a:endParaRPr lang="en-US" dirty="0"/>
        </a:p>
      </dgm:t>
    </dgm:pt>
    <dgm:pt modelId="{A6E8E860-95AD-4504-B2F7-B27303C5B1B9}" type="parTrans" cxnId="{10F975FA-A2F6-4F6A-9807-12DD5A4DC115}">
      <dgm:prSet/>
      <dgm:spPr/>
      <dgm:t>
        <a:bodyPr/>
        <a:lstStyle/>
        <a:p>
          <a:endParaRPr lang="en-US"/>
        </a:p>
      </dgm:t>
    </dgm:pt>
    <dgm:pt modelId="{8B62AFF6-EB9C-4F12-B08A-839AFEF27C50}" type="sibTrans" cxnId="{10F975FA-A2F6-4F6A-9807-12DD5A4DC115}">
      <dgm:prSet/>
      <dgm:spPr/>
      <dgm:t>
        <a:bodyPr/>
        <a:lstStyle/>
        <a:p>
          <a:endParaRPr lang="en-US"/>
        </a:p>
      </dgm:t>
    </dgm:pt>
    <dgm:pt modelId="{587A11CF-B7BD-46E2-AD7B-7668D03035DD}">
      <dgm:prSet phldrT="[Text]"/>
      <dgm:spPr/>
      <dgm:t>
        <a:bodyPr/>
        <a:lstStyle/>
        <a:p>
          <a:r>
            <a:rPr lang="en-US" dirty="0" smtClean="0"/>
            <a:t>Develop rate set that allocates costs to consumption of services.</a:t>
          </a:r>
          <a:endParaRPr lang="en-US" dirty="0"/>
        </a:p>
      </dgm:t>
    </dgm:pt>
    <dgm:pt modelId="{512A4D05-F295-42CF-BCA5-AD7649EA2995}" type="parTrans" cxnId="{7E23CFA3-DA5E-4DAE-8EE8-30307E3AE8D2}">
      <dgm:prSet/>
      <dgm:spPr/>
      <dgm:t>
        <a:bodyPr/>
        <a:lstStyle/>
        <a:p>
          <a:endParaRPr lang="en-US"/>
        </a:p>
      </dgm:t>
    </dgm:pt>
    <dgm:pt modelId="{248F7803-F302-4B65-BE11-1D57C9CD2DC5}" type="sibTrans" cxnId="{7E23CFA3-DA5E-4DAE-8EE8-30307E3AE8D2}">
      <dgm:prSet/>
      <dgm:spPr/>
      <dgm:t>
        <a:bodyPr/>
        <a:lstStyle/>
        <a:p>
          <a:endParaRPr lang="en-US"/>
        </a:p>
      </dgm:t>
    </dgm:pt>
    <dgm:pt modelId="{B85D55FE-4BAD-41E1-893A-DAD38369CBD2}">
      <dgm:prSet phldrT="[Text]"/>
      <dgm:spPr/>
      <dgm:t>
        <a:bodyPr/>
        <a:lstStyle/>
        <a:p>
          <a:r>
            <a:rPr lang="en-US" dirty="0" smtClean="0"/>
            <a:t>Allocate State Funding</a:t>
          </a:r>
          <a:endParaRPr lang="en-US" dirty="0"/>
        </a:p>
      </dgm:t>
    </dgm:pt>
    <dgm:pt modelId="{F6D2792A-DF2B-410B-9577-8AD552E3FCA9}" type="parTrans" cxnId="{6A9143EE-55EA-478C-A38C-78120996F25D}">
      <dgm:prSet/>
      <dgm:spPr/>
      <dgm:t>
        <a:bodyPr/>
        <a:lstStyle/>
        <a:p>
          <a:endParaRPr lang="en-US"/>
        </a:p>
      </dgm:t>
    </dgm:pt>
    <dgm:pt modelId="{60D20670-4CB6-474B-94AA-C2DCFFFC05C5}" type="sibTrans" cxnId="{6A9143EE-55EA-478C-A38C-78120996F25D}">
      <dgm:prSet/>
      <dgm:spPr/>
      <dgm:t>
        <a:bodyPr/>
        <a:lstStyle/>
        <a:p>
          <a:endParaRPr lang="en-US"/>
        </a:p>
      </dgm:t>
    </dgm:pt>
    <dgm:pt modelId="{9CFFC61F-D8F6-4321-83B2-9D61057EB16C}">
      <dgm:prSet phldrT="[Text]"/>
      <dgm:spPr/>
      <dgm:t>
        <a:bodyPr/>
        <a:lstStyle/>
        <a:p>
          <a:r>
            <a:rPr lang="en-US" dirty="0" smtClean="0"/>
            <a:t>Develop Draft Bills</a:t>
          </a:r>
          <a:endParaRPr lang="en-US" dirty="0"/>
        </a:p>
      </dgm:t>
    </dgm:pt>
    <dgm:pt modelId="{0EC10B57-B5CC-4D72-A107-4BD63B2A4EFF}" type="parTrans" cxnId="{56CC0E86-F77A-4BBA-B79A-3E31517AC4F9}">
      <dgm:prSet/>
      <dgm:spPr/>
      <dgm:t>
        <a:bodyPr/>
        <a:lstStyle/>
        <a:p>
          <a:endParaRPr lang="en-US"/>
        </a:p>
      </dgm:t>
    </dgm:pt>
    <dgm:pt modelId="{900B5369-948F-493C-9F8A-E11BD270D8D7}" type="sibTrans" cxnId="{56CC0E86-F77A-4BBA-B79A-3E31517AC4F9}">
      <dgm:prSet/>
      <dgm:spPr/>
      <dgm:t>
        <a:bodyPr/>
        <a:lstStyle/>
        <a:p>
          <a:endParaRPr lang="en-US"/>
        </a:p>
      </dgm:t>
    </dgm:pt>
    <dgm:pt modelId="{79FB128A-3A62-4A36-9E72-DCA2942B2AD9}">
      <dgm:prSet phldrT="[Text]"/>
      <dgm:spPr/>
      <dgm:t>
        <a:bodyPr/>
        <a:lstStyle/>
        <a:p>
          <a:r>
            <a:rPr lang="en-US" dirty="0" smtClean="0"/>
            <a:t>Iterate Steps as Required</a:t>
          </a:r>
          <a:endParaRPr lang="en-US" dirty="0"/>
        </a:p>
      </dgm:t>
    </dgm:pt>
    <dgm:pt modelId="{D2B9CA45-CB89-4471-BEF9-F839852A5C61}" type="parTrans" cxnId="{FD5F32A8-97DB-461D-958A-5152E0BFDE2B}">
      <dgm:prSet/>
      <dgm:spPr/>
      <dgm:t>
        <a:bodyPr/>
        <a:lstStyle/>
        <a:p>
          <a:endParaRPr lang="en-US"/>
        </a:p>
      </dgm:t>
    </dgm:pt>
    <dgm:pt modelId="{92AD2197-20E1-4809-B302-5D1DF96B6BE7}" type="sibTrans" cxnId="{FD5F32A8-97DB-461D-958A-5152E0BFDE2B}">
      <dgm:prSet/>
      <dgm:spPr/>
      <dgm:t>
        <a:bodyPr/>
        <a:lstStyle/>
        <a:p>
          <a:endParaRPr lang="en-US"/>
        </a:p>
      </dgm:t>
    </dgm:pt>
    <dgm:pt modelId="{B25FFEA4-D1ED-4E01-9408-E95EFA631792}">
      <dgm:prSet phldrT="[Text]"/>
      <dgm:spPr/>
      <dgm:t>
        <a:bodyPr/>
        <a:lstStyle/>
        <a:p>
          <a:r>
            <a:rPr lang="en-US" dirty="0" smtClean="0"/>
            <a:t>Likely will require identification of costs to previously bundled services (on-net usage)</a:t>
          </a:r>
          <a:endParaRPr lang="en-US" dirty="0"/>
        </a:p>
      </dgm:t>
    </dgm:pt>
    <dgm:pt modelId="{BD640C58-D789-454C-AD69-26FF2EBEF8A9}" type="parTrans" cxnId="{062BDCB4-710A-4EEA-A7B3-BA0A1AE839D8}">
      <dgm:prSet/>
      <dgm:spPr/>
      <dgm:t>
        <a:bodyPr/>
        <a:lstStyle/>
        <a:p>
          <a:endParaRPr lang="en-US"/>
        </a:p>
      </dgm:t>
    </dgm:pt>
    <dgm:pt modelId="{BA17949D-E9B3-4463-9FEA-8B505D260B52}" type="sibTrans" cxnId="{062BDCB4-710A-4EEA-A7B3-BA0A1AE839D8}">
      <dgm:prSet/>
      <dgm:spPr/>
      <dgm:t>
        <a:bodyPr/>
        <a:lstStyle/>
        <a:p>
          <a:endParaRPr lang="en-US"/>
        </a:p>
      </dgm:t>
    </dgm:pt>
    <dgm:pt modelId="{682836C5-80C4-4FAD-AD83-8E20DF0A133C}">
      <dgm:prSet phldrT="[Text]"/>
      <dgm:spPr/>
      <dgm:t>
        <a:bodyPr/>
        <a:lstStyle/>
        <a:p>
          <a:r>
            <a:rPr lang="en-US" dirty="0" smtClean="0"/>
            <a:t>Determine which services and which users will receive offsets based on state funding</a:t>
          </a:r>
          <a:endParaRPr lang="en-US" dirty="0"/>
        </a:p>
      </dgm:t>
    </dgm:pt>
    <dgm:pt modelId="{18BAADA3-B087-40C4-9940-5E7763C5F0DC}" type="parTrans" cxnId="{AF4CF7EB-7562-4A8A-8499-C3BC37DC3BB7}">
      <dgm:prSet/>
      <dgm:spPr/>
      <dgm:t>
        <a:bodyPr/>
        <a:lstStyle/>
        <a:p>
          <a:endParaRPr lang="en-US"/>
        </a:p>
      </dgm:t>
    </dgm:pt>
    <dgm:pt modelId="{75DFE2D4-F9D1-4395-9D8D-FDA13FBA2283}" type="sibTrans" cxnId="{AF4CF7EB-7562-4A8A-8499-C3BC37DC3BB7}">
      <dgm:prSet/>
      <dgm:spPr/>
      <dgm:t>
        <a:bodyPr/>
        <a:lstStyle/>
        <a:p>
          <a:endParaRPr lang="en-US"/>
        </a:p>
      </dgm:t>
    </dgm:pt>
    <dgm:pt modelId="{8BA2FE1E-0832-42E2-B8A3-27AFF065F5EA}">
      <dgm:prSet phldrT="[Text]"/>
      <dgm:spPr/>
      <dgm:t>
        <a:bodyPr/>
        <a:lstStyle/>
        <a:p>
          <a:r>
            <a:rPr lang="en-US" dirty="0" smtClean="0"/>
            <a:t>Will include E911 surcharge and general fund CEN appropriation</a:t>
          </a:r>
          <a:endParaRPr lang="en-US" dirty="0"/>
        </a:p>
      </dgm:t>
    </dgm:pt>
    <dgm:pt modelId="{29FEE9DD-40CF-4593-AB7B-C45714B242A7}" type="parTrans" cxnId="{C215CD9B-5C48-48E8-8769-DF8B12F6F81E}">
      <dgm:prSet/>
      <dgm:spPr/>
      <dgm:t>
        <a:bodyPr/>
        <a:lstStyle/>
        <a:p>
          <a:endParaRPr lang="en-US"/>
        </a:p>
      </dgm:t>
    </dgm:pt>
    <dgm:pt modelId="{B00054F3-E753-4D4F-A513-6D81F26E7B39}" type="sibTrans" cxnId="{C215CD9B-5C48-48E8-8769-DF8B12F6F81E}">
      <dgm:prSet/>
      <dgm:spPr/>
      <dgm:t>
        <a:bodyPr/>
        <a:lstStyle/>
        <a:p>
          <a:endParaRPr lang="en-US"/>
        </a:p>
      </dgm:t>
    </dgm:pt>
    <dgm:pt modelId="{A0D0B3B5-22EC-4699-B3CF-F77AC70D8F90}">
      <dgm:prSet phldrT="[Text]"/>
      <dgm:spPr/>
      <dgm:t>
        <a:bodyPr/>
        <a:lstStyle/>
        <a:p>
          <a:r>
            <a:rPr lang="en-US" dirty="0" smtClean="0"/>
            <a:t>Generate set of bills that reflect the new pricing structure</a:t>
          </a:r>
          <a:endParaRPr lang="en-US" dirty="0"/>
        </a:p>
      </dgm:t>
    </dgm:pt>
    <dgm:pt modelId="{0EA1E296-1CDD-427B-9FB3-7185B82D5FCA}" type="parTrans" cxnId="{88D493D4-9A62-4F15-846F-5FC911624E69}">
      <dgm:prSet/>
      <dgm:spPr/>
      <dgm:t>
        <a:bodyPr/>
        <a:lstStyle/>
        <a:p>
          <a:endParaRPr lang="en-US"/>
        </a:p>
      </dgm:t>
    </dgm:pt>
    <dgm:pt modelId="{C3033471-66C6-4E69-A598-E73638E36229}" type="sibTrans" cxnId="{88D493D4-9A62-4F15-846F-5FC911624E69}">
      <dgm:prSet/>
      <dgm:spPr/>
      <dgm:t>
        <a:bodyPr/>
        <a:lstStyle/>
        <a:p>
          <a:endParaRPr lang="en-US"/>
        </a:p>
      </dgm:t>
    </dgm:pt>
    <dgm:pt modelId="{225F96FB-AE51-41D6-974F-66BD4B1675C9}">
      <dgm:prSet phldrT="[Text]"/>
      <dgm:spPr/>
      <dgm:t>
        <a:bodyPr/>
        <a:lstStyle/>
        <a:p>
          <a:r>
            <a:rPr lang="en-US" dirty="0" smtClean="0"/>
            <a:t>Discuss bills with appropriate usage community for sustainability</a:t>
          </a:r>
          <a:endParaRPr lang="en-US" dirty="0"/>
        </a:p>
      </dgm:t>
    </dgm:pt>
    <dgm:pt modelId="{FDDE0795-C4F4-4EC5-94A3-83EE31A46C03}" type="parTrans" cxnId="{03D66695-6723-4EB6-BDDF-7D4F2D3911EE}">
      <dgm:prSet/>
      <dgm:spPr/>
      <dgm:t>
        <a:bodyPr/>
        <a:lstStyle/>
        <a:p>
          <a:endParaRPr lang="en-US"/>
        </a:p>
      </dgm:t>
    </dgm:pt>
    <dgm:pt modelId="{694C1D0A-D3BC-4CF1-A26A-8060A87A3D76}" type="sibTrans" cxnId="{03D66695-6723-4EB6-BDDF-7D4F2D3911EE}">
      <dgm:prSet/>
      <dgm:spPr/>
      <dgm:t>
        <a:bodyPr/>
        <a:lstStyle/>
        <a:p>
          <a:endParaRPr lang="en-US"/>
        </a:p>
      </dgm:t>
    </dgm:pt>
    <dgm:pt modelId="{C2A9E363-FF2C-44C6-8625-4EFC13C60375}">
      <dgm:prSet phldrT="[Text]"/>
      <dgm:spPr/>
      <dgm:t>
        <a:bodyPr/>
        <a:lstStyle/>
        <a:p>
          <a:r>
            <a:rPr lang="en-US" dirty="0" smtClean="0"/>
            <a:t>Final rate set may require adjustments initially and per year</a:t>
          </a:r>
          <a:endParaRPr lang="en-US" dirty="0"/>
        </a:p>
      </dgm:t>
    </dgm:pt>
    <dgm:pt modelId="{8B7DAF94-28FA-450A-B396-F90BCA992B13}" type="parTrans" cxnId="{6374F55B-9E50-47FB-B0F1-5C6E65000059}">
      <dgm:prSet/>
      <dgm:spPr/>
      <dgm:t>
        <a:bodyPr/>
        <a:lstStyle/>
        <a:p>
          <a:endParaRPr lang="en-US"/>
        </a:p>
      </dgm:t>
    </dgm:pt>
    <dgm:pt modelId="{3416A58B-9A8C-43BC-AD87-E4791E15D483}" type="sibTrans" cxnId="{6374F55B-9E50-47FB-B0F1-5C6E65000059}">
      <dgm:prSet/>
      <dgm:spPr/>
      <dgm:t>
        <a:bodyPr/>
        <a:lstStyle/>
        <a:p>
          <a:endParaRPr lang="en-US"/>
        </a:p>
      </dgm:t>
    </dgm:pt>
    <dgm:pt modelId="{A1ADD230-79AD-4BCC-AC2F-6B6B6FB17A24}">
      <dgm:prSet phldrT="[Text]"/>
      <dgm:spPr/>
      <dgm:t>
        <a:bodyPr/>
        <a:lstStyle/>
        <a:p>
          <a:r>
            <a:rPr lang="en-US" dirty="0" smtClean="0"/>
            <a:t> Future growth of core needs to be accounted for in costs for sustainability of the network</a:t>
          </a:r>
          <a:endParaRPr lang="en-US" dirty="0"/>
        </a:p>
      </dgm:t>
    </dgm:pt>
    <dgm:pt modelId="{E9415851-0C7D-4263-9143-ADAC1F5730C0}" type="parTrans" cxnId="{93F23276-94B7-4920-BBA7-6F562E5EF1F2}">
      <dgm:prSet/>
      <dgm:spPr/>
      <dgm:t>
        <a:bodyPr/>
        <a:lstStyle/>
        <a:p>
          <a:endParaRPr lang="en-US"/>
        </a:p>
      </dgm:t>
    </dgm:pt>
    <dgm:pt modelId="{0D4D3D88-AA8D-4570-831F-585B7717DE99}" type="sibTrans" cxnId="{93F23276-94B7-4920-BBA7-6F562E5EF1F2}">
      <dgm:prSet/>
      <dgm:spPr/>
      <dgm:t>
        <a:bodyPr/>
        <a:lstStyle/>
        <a:p>
          <a:endParaRPr lang="en-US"/>
        </a:p>
      </dgm:t>
    </dgm:pt>
    <dgm:pt modelId="{D4FC0AC4-F32F-4E45-9D9E-B719F126D8BA}" type="pres">
      <dgm:prSet presAssocID="{73133F06-4AE4-4F03-8124-56901F35CC5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DDE83A-6642-419D-BBC8-84E0D35D81C4}" type="pres">
      <dgm:prSet presAssocID="{74ED8CCE-2786-422F-B662-E39874CC3ABC}" presName="composite" presStyleCnt="0"/>
      <dgm:spPr/>
    </dgm:pt>
    <dgm:pt modelId="{3ED3A75D-B290-4AA8-B4E5-89C2491BEF48}" type="pres">
      <dgm:prSet presAssocID="{74ED8CCE-2786-422F-B662-E39874CC3ABC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5BB766-05D3-4E6E-9DE5-9AEA30D26733}" type="pres">
      <dgm:prSet presAssocID="{74ED8CCE-2786-422F-B662-E39874CC3ABC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E184CD-9FC2-4F03-9D5A-20E50344776A}" type="pres">
      <dgm:prSet presAssocID="{8FABBA3C-F089-445A-BD82-AFEA967CAB7A}" presName="sp" presStyleCnt="0"/>
      <dgm:spPr/>
    </dgm:pt>
    <dgm:pt modelId="{FE29885E-0D47-4624-8CDC-EF7112B86146}" type="pres">
      <dgm:prSet presAssocID="{50AB46D9-FEF7-421E-B449-D595B39DA4AF}" presName="composite" presStyleCnt="0"/>
      <dgm:spPr/>
    </dgm:pt>
    <dgm:pt modelId="{FFD2A497-B082-4674-BF04-9995F192AA61}" type="pres">
      <dgm:prSet presAssocID="{50AB46D9-FEF7-421E-B449-D595B39DA4AF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0AE32-BACF-4E68-B7E5-B4E9B384C429}" type="pres">
      <dgm:prSet presAssocID="{50AB46D9-FEF7-421E-B449-D595B39DA4AF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7D16F-0605-4CC6-8682-C5D5BE1A853C}" type="pres">
      <dgm:prSet presAssocID="{52D35A4C-6F3A-4C7B-A639-F1025545A5BC}" presName="sp" presStyleCnt="0"/>
      <dgm:spPr/>
    </dgm:pt>
    <dgm:pt modelId="{8ACFA289-0642-440D-AFB2-68E45994D8D2}" type="pres">
      <dgm:prSet presAssocID="{9C671E53-C564-4553-BD23-34CA8A578CF9}" presName="composite" presStyleCnt="0"/>
      <dgm:spPr/>
    </dgm:pt>
    <dgm:pt modelId="{B2261C79-D48E-44FA-8A0B-A51809C8FE0F}" type="pres">
      <dgm:prSet presAssocID="{9C671E53-C564-4553-BD23-34CA8A578CF9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E1FC5-3885-478D-89F8-358ABD2782E5}" type="pres">
      <dgm:prSet presAssocID="{9C671E53-C564-4553-BD23-34CA8A578CF9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896C7A-38C7-45AE-B6A5-F294646BE700}" type="pres">
      <dgm:prSet presAssocID="{8B62AFF6-EB9C-4F12-B08A-839AFEF27C50}" presName="sp" presStyleCnt="0"/>
      <dgm:spPr/>
    </dgm:pt>
    <dgm:pt modelId="{70C351B4-613C-40ED-98AA-19E060F6170B}" type="pres">
      <dgm:prSet presAssocID="{B85D55FE-4BAD-41E1-893A-DAD38369CBD2}" presName="composite" presStyleCnt="0"/>
      <dgm:spPr/>
    </dgm:pt>
    <dgm:pt modelId="{C7C989DB-A524-4102-B0B4-5BF2D032B2EC}" type="pres">
      <dgm:prSet presAssocID="{B85D55FE-4BAD-41E1-893A-DAD38369CBD2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855C7-A7A4-4694-B269-4B5E62EE7276}" type="pres">
      <dgm:prSet presAssocID="{B85D55FE-4BAD-41E1-893A-DAD38369CBD2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16852-7BF4-4B62-B4F7-AB4EB7A615FC}" type="pres">
      <dgm:prSet presAssocID="{60D20670-4CB6-474B-94AA-C2DCFFFC05C5}" presName="sp" presStyleCnt="0"/>
      <dgm:spPr/>
    </dgm:pt>
    <dgm:pt modelId="{125874D1-05B2-4BB3-91E8-3E6E61867F33}" type="pres">
      <dgm:prSet presAssocID="{9CFFC61F-D8F6-4321-83B2-9D61057EB16C}" presName="composite" presStyleCnt="0"/>
      <dgm:spPr/>
    </dgm:pt>
    <dgm:pt modelId="{A87DDE99-68B3-4A30-8F7C-F04E62EA2EAC}" type="pres">
      <dgm:prSet presAssocID="{9CFFC61F-D8F6-4321-83B2-9D61057EB16C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F42DC0-8BAB-4FA0-B70F-4C08CD4E0626}" type="pres">
      <dgm:prSet presAssocID="{9CFFC61F-D8F6-4321-83B2-9D61057EB16C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7031E-DC27-4982-8B01-01BFC19A68F7}" type="pres">
      <dgm:prSet presAssocID="{900B5369-948F-493C-9F8A-E11BD270D8D7}" presName="sp" presStyleCnt="0"/>
      <dgm:spPr/>
    </dgm:pt>
    <dgm:pt modelId="{A63ED1AC-351E-45EB-BE37-7D27EDC92F94}" type="pres">
      <dgm:prSet presAssocID="{79FB128A-3A62-4A36-9E72-DCA2942B2AD9}" presName="composite" presStyleCnt="0"/>
      <dgm:spPr/>
    </dgm:pt>
    <dgm:pt modelId="{80758875-52F8-42BB-B099-3EC0F77A4242}" type="pres">
      <dgm:prSet presAssocID="{79FB128A-3A62-4A36-9E72-DCA2942B2AD9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932F2-C2CB-42EF-83F0-3C1A56491136}" type="pres">
      <dgm:prSet presAssocID="{79FB128A-3A62-4A36-9E72-DCA2942B2AD9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1EF7FD-A3B2-4387-8F9C-4DAD324F66CB}" srcId="{74ED8CCE-2786-422F-B662-E39874CC3ABC}" destId="{81EEE58C-BB8E-4FC3-99CA-2ACA5BE7AFE3}" srcOrd="0" destOrd="0" parTransId="{71F6E728-728D-4ED4-BEA5-0503213A3B6F}" sibTransId="{ECD768FF-11F6-4B7A-9B4F-55284E511DD0}"/>
    <dgm:cxn modelId="{56CC0E86-F77A-4BBA-B79A-3E31517AC4F9}" srcId="{73133F06-4AE4-4F03-8124-56901F35CC50}" destId="{9CFFC61F-D8F6-4321-83B2-9D61057EB16C}" srcOrd="4" destOrd="0" parTransId="{0EC10B57-B5CC-4D72-A107-4BD63B2A4EFF}" sibTransId="{900B5369-948F-493C-9F8A-E11BD270D8D7}"/>
    <dgm:cxn modelId="{E56AC2E4-F697-4E8E-B3D7-7D26ACC50AFC}" type="presOf" srcId="{73133F06-4AE4-4F03-8124-56901F35CC50}" destId="{D4FC0AC4-F32F-4E45-9D9E-B719F126D8BA}" srcOrd="0" destOrd="0" presId="urn:microsoft.com/office/officeart/2005/8/layout/chevron2"/>
    <dgm:cxn modelId="{15087656-DD8F-4A2E-9B62-D55A7106EE0F}" srcId="{73133F06-4AE4-4F03-8124-56901F35CC50}" destId="{50AB46D9-FEF7-421E-B449-D595B39DA4AF}" srcOrd="1" destOrd="0" parTransId="{A80ED743-AC85-4F9C-AF3F-2700D4725773}" sibTransId="{52D35A4C-6F3A-4C7B-A639-F1025545A5BC}"/>
    <dgm:cxn modelId="{3808F6FF-0CFD-484D-A3CF-37E152167A6A}" type="presOf" srcId="{8BA2FE1E-0832-42E2-B8A3-27AFF065F5EA}" destId="{055855C7-A7A4-4694-B269-4B5E62EE7276}" srcOrd="0" destOrd="1" presId="urn:microsoft.com/office/officeart/2005/8/layout/chevron2"/>
    <dgm:cxn modelId="{85267926-04E4-475F-B7C1-D486A53B47B4}" type="presOf" srcId="{C2A9E363-FF2C-44C6-8625-4EFC13C60375}" destId="{732932F2-C2CB-42EF-83F0-3C1A56491136}" srcOrd="0" destOrd="0" presId="urn:microsoft.com/office/officeart/2005/8/layout/chevron2"/>
    <dgm:cxn modelId="{5F8D0F6B-1B05-4320-8E5D-E5495F48DD0A}" type="presOf" srcId="{79FB128A-3A62-4A36-9E72-DCA2942B2AD9}" destId="{80758875-52F8-42BB-B099-3EC0F77A4242}" srcOrd="0" destOrd="0" presId="urn:microsoft.com/office/officeart/2005/8/layout/chevron2"/>
    <dgm:cxn modelId="{94D20711-57C0-43A8-B05D-FA42C5B4B518}" type="presOf" srcId="{B204CCF8-D855-4ED1-ABD1-E92700F3DB47}" destId="{C270AE32-BACF-4E68-B7E5-B4E9B384C429}" srcOrd="0" destOrd="0" presId="urn:microsoft.com/office/officeart/2005/8/layout/chevron2"/>
    <dgm:cxn modelId="{11560B17-BB41-4B52-AE5A-EE218904E9E3}" srcId="{50AB46D9-FEF7-421E-B449-D595B39DA4AF}" destId="{A6BE992E-5517-44F1-AB0F-2751A54D00A6}" srcOrd="1" destOrd="0" parTransId="{6C0E688C-B5E2-40CE-80AD-972994E40721}" sibTransId="{9B404034-E216-41FF-806A-89C3FEEE7443}"/>
    <dgm:cxn modelId="{E861FD86-8048-48E5-9F39-AE0C36208405}" type="presOf" srcId="{74ED8CCE-2786-422F-B662-E39874CC3ABC}" destId="{3ED3A75D-B290-4AA8-B4E5-89C2491BEF48}" srcOrd="0" destOrd="0" presId="urn:microsoft.com/office/officeart/2005/8/layout/chevron2"/>
    <dgm:cxn modelId="{43D5CC89-689F-478E-8EAF-7AF7C2806A31}" type="presOf" srcId="{9CFFC61F-D8F6-4321-83B2-9D61057EB16C}" destId="{A87DDE99-68B3-4A30-8F7C-F04E62EA2EAC}" srcOrd="0" destOrd="0" presId="urn:microsoft.com/office/officeart/2005/8/layout/chevron2"/>
    <dgm:cxn modelId="{30CEAD99-7CA0-4A70-9E12-D63C7546B299}" type="presOf" srcId="{B85D55FE-4BAD-41E1-893A-DAD38369CBD2}" destId="{C7C989DB-A524-4102-B0B4-5BF2D032B2EC}" srcOrd="0" destOrd="0" presId="urn:microsoft.com/office/officeart/2005/8/layout/chevron2"/>
    <dgm:cxn modelId="{24EAB15C-C28F-4E19-A847-7CA522C61CE5}" type="presOf" srcId="{81EEE58C-BB8E-4FC3-99CA-2ACA5BE7AFE3}" destId="{035BB766-05D3-4E6E-9DE5-9AEA30D26733}" srcOrd="0" destOrd="0" presId="urn:microsoft.com/office/officeart/2005/8/layout/chevron2"/>
    <dgm:cxn modelId="{A965B02A-DB6F-4295-A2C9-E9C360143DD0}" type="presOf" srcId="{682836C5-80C4-4FAD-AD83-8E20DF0A133C}" destId="{055855C7-A7A4-4694-B269-4B5E62EE7276}" srcOrd="0" destOrd="0" presId="urn:microsoft.com/office/officeart/2005/8/layout/chevron2"/>
    <dgm:cxn modelId="{88D493D4-9A62-4F15-846F-5FC911624E69}" srcId="{9CFFC61F-D8F6-4321-83B2-9D61057EB16C}" destId="{A0D0B3B5-22EC-4699-B3CF-F77AC70D8F90}" srcOrd="0" destOrd="0" parTransId="{0EA1E296-1CDD-427B-9FB3-7185B82D5FCA}" sibTransId="{C3033471-66C6-4E69-A598-E73638E36229}"/>
    <dgm:cxn modelId="{776A067F-9D68-40C8-B734-F65306C05E42}" srcId="{50AB46D9-FEF7-421E-B449-D595B39DA4AF}" destId="{B204CCF8-D855-4ED1-ABD1-E92700F3DB47}" srcOrd="0" destOrd="0" parTransId="{882FD97D-8A9F-4D7B-80AF-6FA928D9DE70}" sibTransId="{4811DAD8-C889-4CE3-826A-D3B959D3B78F}"/>
    <dgm:cxn modelId="{10F975FA-A2F6-4F6A-9807-12DD5A4DC115}" srcId="{73133F06-4AE4-4F03-8124-56901F35CC50}" destId="{9C671E53-C564-4553-BD23-34CA8A578CF9}" srcOrd="2" destOrd="0" parTransId="{A6E8E860-95AD-4504-B2F7-B27303C5B1B9}" sibTransId="{8B62AFF6-EB9C-4F12-B08A-839AFEF27C50}"/>
    <dgm:cxn modelId="{C215CD9B-5C48-48E8-8769-DF8B12F6F81E}" srcId="{B85D55FE-4BAD-41E1-893A-DAD38369CBD2}" destId="{8BA2FE1E-0832-42E2-B8A3-27AFF065F5EA}" srcOrd="1" destOrd="0" parTransId="{29FEE9DD-40CF-4593-AB7B-C45714B242A7}" sibTransId="{B00054F3-E753-4D4F-A513-6D81F26E7B39}"/>
    <dgm:cxn modelId="{5DE3B156-6D6E-4D74-AC3B-6C4DB6461AEC}" type="presOf" srcId="{426E193D-5B2A-4D3D-8B24-398CB3AED84A}" destId="{035BB766-05D3-4E6E-9DE5-9AEA30D26733}" srcOrd="0" destOrd="1" presId="urn:microsoft.com/office/officeart/2005/8/layout/chevron2"/>
    <dgm:cxn modelId="{895E4103-3BBF-4984-A2C3-08FCC01FA73A}" type="presOf" srcId="{A0D0B3B5-22EC-4699-B3CF-F77AC70D8F90}" destId="{DDF42DC0-8BAB-4FA0-B70F-4C08CD4E0626}" srcOrd="0" destOrd="0" presId="urn:microsoft.com/office/officeart/2005/8/layout/chevron2"/>
    <dgm:cxn modelId="{E1617DBC-787A-4A7B-B18D-52E1F7C0611B}" type="presOf" srcId="{587A11CF-B7BD-46E2-AD7B-7668D03035DD}" destId="{D26E1FC5-3885-478D-89F8-358ABD2782E5}" srcOrd="0" destOrd="0" presId="urn:microsoft.com/office/officeart/2005/8/layout/chevron2"/>
    <dgm:cxn modelId="{6A9143EE-55EA-478C-A38C-78120996F25D}" srcId="{73133F06-4AE4-4F03-8124-56901F35CC50}" destId="{B85D55FE-4BAD-41E1-893A-DAD38369CBD2}" srcOrd="3" destOrd="0" parTransId="{F6D2792A-DF2B-410B-9577-8AD552E3FCA9}" sibTransId="{60D20670-4CB6-474B-94AA-C2DCFFFC05C5}"/>
    <dgm:cxn modelId="{274CC2D0-7277-451F-B40D-3B6E4510E18F}" type="presOf" srcId="{50AB46D9-FEF7-421E-B449-D595B39DA4AF}" destId="{FFD2A497-B082-4674-BF04-9995F192AA61}" srcOrd="0" destOrd="0" presId="urn:microsoft.com/office/officeart/2005/8/layout/chevron2"/>
    <dgm:cxn modelId="{56EF66DF-8CBD-4646-8EF7-D8F3210B4332}" srcId="{73133F06-4AE4-4F03-8124-56901F35CC50}" destId="{74ED8CCE-2786-422F-B662-E39874CC3ABC}" srcOrd="0" destOrd="0" parTransId="{4FCB083A-53D4-4F46-BB54-FF676D910666}" sibTransId="{8FABBA3C-F089-445A-BD82-AFEA967CAB7A}"/>
    <dgm:cxn modelId="{062BDCB4-710A-4EEA-A7B3-BA0A1AE839D8}" srcId="{9C671E53-C564-4553-BD23-34CA8A578CF9}" destId="{B25FFEA4-D1ED-4E01-9408-E95EFA631792}" srcOrd="1" destOrd="0" parTransId="{BD640C58-D789-454C-AD69-26FF2EBEF8A9}" sibTransId="{BA17949D-E9B3-4463-9FEA-8B505D260B52}"/>
    <dgm:cxn modelId="{1B9D41FC-A980-4743-9AE1-A766491551B8}" type="presOf" srcId="{225F96FB-AE51-41D6-974F-66BD4B1675C9}" destId="{DDF42DC0-8BAB-4FA0-B70F-4C08CD4E0626}" srcOrd="0" destOrd="1" presId="urn:microsoft.com/office/officeart/2005/8/layout/chevron2"/>
    <dgm:cxn modelId="{03D66695-6723-4EB6-BDDF-7D4F2D3911EE}" srcId="{9CFFC61F-D8F6-4321-83B2-9D61057EB16C}" destId="{225F96FB-AE51-41D6-974F-66BD4B1675C9}" srcOrd="1" destOrd="0" parTransId="{FDDE0795-C4F4-4EC5-94A3-83EE31A46C03}" sibTransId="{694C1D0A-D3BC-4CF1-A26A-8060A87A3D76}"/>
    <dgm:cxn modelId="{EC9B5454-C6EF-4F3F-89DF-D5DD352B23A9}" type="presOf" srcId="{9C671E53-C564-4553-BD23-34CA8A578CF9}" destId="{B2261C79-D48E-44FA-8A0B-A51809C8FE0F}" srcOrd="0" destOrd="0" presId="urn:microsoft.com/office/officeart/2005/8/layout/chevron2"/>
    <dgm:cxn modelId="{6374F55B-9E50-47FB-B0F1-5C6E65000059}" srcId="{79FB128A-3A62-4A36-9E72-DCA2942B2AD9}" destId="{C2A9E363-FF2C-44C6-8625-4EFC13C60375}" srcOrd="0" destOrd="0" parTransId="{8B7DAF94-28FA-450A-B396-F90BCA992B13}" sibTransId="{3416A58B-9A8C-43BC-AD87-E4791E15D483}"/>
    <dgm:cxn modelId="{AF4CF7EB-7562-4A8A-8499-C3BC37DC3BB7}" srcId="{B85D55FE-4BAD-41E1-893A-DAD38369CBD2}" destId="{682836C5-80C4-4FAD-AD83-8E20DF0A133C}" srcOrd="0" destOrd="0" parTransId="{18BAADA3-B087-40C4-9940-5E7763C5F0DC}" sibTransId="{75DFE2D4-F9D1-4395-9D8D-FDA13FBA2283}"/>
    <dgm:cxn modelId="{93F23276-94B7-4920-BBA7-6F562E5EF1F2}" srcId="{74ED8CCE-2786-422F-B662-E39874CC3ABC}" destId="{A1ADD230-79AD-4BCC-AC2F-6B6B6FB17A24}" srcOrd="2" destOrd="0" parTransId="{E9415851-0C7D-4263-9143-ADAC1F5730C0}" sibTransId="{0D4D3D88-AA8D-4570-831F-585B7717DE99}"/>
    <dgm:cxn modelId="{CA992EB9-CB07-47AE-A7E2-4AA1E326EE01}" type="presOf" srcId="{A1ADD230-79AD-4BCC-AC2F-6B6B6FB17A24}" destId="{035BB766-05D3-4E6E-9DE5-9AEA30D26733}" srcOrd="0" destOrd="2" presId="urn:microsoft.com/office/officeart/2005/8/layout/chevron2"/>
    <dgm:cxn modelId="{DFB3ADC8-645B-48DC-8B85-A2F9CE74B36B}" type="presOf" srcId="{A6BE992E-5517-44F1-AB0F-2751A54D00A6}" destId="{C270AE32-BACF-4E68-B7E5-B4E9B384C429}" srcOrd="0" destOrd="1" presId="urn:microsoft.com/office/officeart/2005/8/layout/chevron2"/>
    <dgm:cxn modelId="{4646092D-8419-4E7B-A136-FFDB3F061779}" type="presOf" srcId="{B25FFEA4-D1ED-4E01-9408-E95EFA631792}" destId="{D26E1FC5-3885-478D-89F8-358ABD2782E5}" srcOrd="0" destOrd="1" presId="urn:microsoft.com/office/officeart/2005/8/layout/chevron2"/>
    <dgm:cxn modelId="{09F28480-BA96-448E-B18F-51DADFA011D8}" srcId="{74ED8CCE-2786-422F-B662-E39874CC3ABC}" destId="{426E193D-5B2A-4D3D-8B24-398CB3AED84A}" srcOrd="1" destOrd="0" parTransId="{49B2939F-718B-4C15-9D51-C4D4D34F0182}" sibTransId="{0A5B73F0-4F10-428D-A06E-0460049B80FA}"/>
    <dgm:cxn modelId="{FD5F32A8-97DB-461D-958A-5152E0BFDE2B}" srcId="{73133F06-4AE4-4F03-8124-56901F35CC50}" destId="{79FB128A-3A62-4A36-9E72-DCA2942B2AD9}" srcOrd="5" destOrd="0" parTransId="{D2B9CA45-CB89-4471-BEF9-F839852A5C61}" sibTransId="{92AD2197-20E1-4809-B302-5D1DF96B6BE7}"/>
    <dgm:cxn modelId="{7E23CFA3-DA5E-4DAE-8EE8-30307E3AE8D2}" srcId="{9C671E53-C564-4553-BD23-34CA8A578CF9}" destId="{587A11CF-B7BD-46E2-AD7B-7668D03035DD}" srcOrd="0" destOrd="0" parTransId="{512A4D05-F295-42CF-BCA5-AD7649EA2995}" sibTransId="{248F7803-F302-4B65-BE11-1D57C9CD2DC5}"/>
    <dgm:cxn modelId="{CE3E2FCA-C8A9-43C6-A4B6-E62E746DAD2F}" type="presParOf" srcId="{D4FC0AC4-F32F-4E45-9D9E-B719F126D8BA}" destId="{1BDDE83A-6642-419D-BBC8-84E0D35D81C4}" srcOrd="0" destOrd="0" presId="urn:microsoft.com/office/officeart/2005/8/layout/chevron2"/>
    <dgm:cxn modelId="{4270A8FD-064E-4FD6-A8E3-562E9C7E3A0E}" type="presParOf" srcId="{1BDDE83A-6642-419D-BBC8-84E0D35D81C4}" destId="{3ED3A75D-B290-4AA8-B4E5-89C2491BEF48}" srcOrd="0" destOrd="0" presId="urn:microsoft.com/office/officeart/2005/8/layout/chevron2"/>
    <dgm:cxn modelId="{F746776D-F49B-4EE6-A251-01E8370D8790}" type="presParOf" srcId="{1BDDE83A-6642-419D-BBC8-84E0D35D81C4}" destId="{035BB766-05D3-4E6E-9DE5-9AEA30D26733}" srcOrd="1" destOrd="0" presId="urn:microsoft.com/office/officeart/2005/8/layout/chevron2"/>
    <dgm:cxn modelId="{268DC1BD-2B9E-4982-B3D0-EA94A12C3BF8}" type="presParOf" srcId="{D4FC0AC4-F32F-4E45-9D9E-B719F126D8BA}" destId="{82E184CD-9FC2-4F03-9D5A-20E50344776A}" srcOrd="1" destOrd="0" presId="urn:microsoft.com/office/officeart/2005/8/layout/chevron2"/>
    <dgm:cxn modelId="{406AB6F3-6812-4D1F-AE9C-EC968E06DB00}" type="presParOf" srcId="{D4FC0AC4-F32F-4E45-9D9E-B719F126D8BA}" destId="{FE29885E-0D47-4624-8CDC-EF7112B86146}" srcOrd="2" destOrd="0" presId="urn:microsoft.com/office/officeart/2005/8/layout/chevron2"/>
    <dgm:cxn modelId="{FA9CA84C-37A1-4402-A10A-5A2DCEECB7D7}" type="presParOf" srcId="{FE29885E-0D47-4624-8CDC-EF7112B86146}" destId="{FFD2A497-B082-4674-BF04-9995F192AA61}" srcOrd="0" destOrd="0" presId="urn:microsoft.com/office/officeart/2005/8/layout/chevron2"/>
    <dgm:cxn modelId="{B04A4925-C0D6-460C-B876-761B9BB7C899}" type="presParOf" srcId="{FE29885E-0D47-4624-8CDC-EF7112B86146}" destId="{C270AE32-BACF-4E68-B7E5-B4E9B384C429}" srcOrd="1" destOrd="0" presId="urn:microsoft.com/office/officeart/2005/8/layout/chevron2"/>
    <dgm:cxn modelId="{165FA6BB-2B24-486C-9075-C5515743E1A4}" type="presParOf" srcId="{D4FC0AC4-F32F-4E45-9D9E-B719F126D8BA}" destId="{42D7D16F-0605-4CC6-8682-C5D5BE1A853C}" srcOrd="3" destOrd="0" presId="urn:microsoft.com/office/officeart/2005/8/layout/chevron2"/>
    <dgm:cxn modelId="{B7CF7912-1343-4976-9B50-55C07D2B4C87}" type="presParOf" srcId="{D4FC0AC4-F32F-4E45-9D9E-B719F126D8BA}" destId="{8ACFA289-0642-440D-AFB2-68E45994D8D2}" srcOrd="4" destOrd="0" presId="urn:microsoft.com/office/officeart/2005/8/layout/chevron2"/>
    <dgm:cxn modelId="{4950571B-1F2A-40B0-A0B9-1ACCC0880C05}" type="presParOf" srcId="{8ACFA289-0642-440D-AFB2-68E45994D8D2}" destId="{B2261C79-D48E-44FA-8A0B-A51809C8FE0F}" srcOrd="0" destOrd="0" presId="urn:microsoft.com/office/officeart/2005/8/layout/chevron2"/>
    <dgm:cxn modelId="{AB3C84AD-8182-4D62-BA29-6EBEC38DC959}" type="presParOf" srcId="{8ACFA289-0642-440D-AFB2-68E45994D8D2}" destId="{D26E1FC5-3885-478D-89F8-358ABD2782E5}" srcOrd="1" destOrd="0" presId="urn:microsoft.com/office/officeart/2005/8/layout/chevron2"/>
    <dgm:cxn modelId="{7DF933BE-4F9A-4A71-AC8F-1F3903E3FF3E}" type="presParOf" srcId="{D4FC0AC4-F32F-4E45-9D9E-B719F126D8BA}" destId="{8B896C7A-38C7-45AE-B6A5-F294646BE700}" srcOrd="5" destOrd="0" presId="urn:microsoft.com/office/officeart/2005/8/layout/chevron2"/>
    <dgm:cxn modelId="{601436FF-1F23-4B78-8612-D2FFEA83A15F}" type="presParOf" srcId="{D4FC0AC4-F32F-4E45-9D9E-B719F126D8BA}" destId="{70C351B4-613C-40ED-98AA-19E060F6170B}" srcOrd="6" destOrd="0" presId="urn:microsoft.com/office/officeart/2005/8/layout/chevron2"/>
    <dgm:cxn modelId="{27CC3570-8DDA-440C-8FF7-48E6A4C27610}" type="presParOf" srcId="{70C351B4-613C-40ED-98AA-19E060F6170B}" destId="{C7C989DB-A524-4102-B0B4-5BF2D032B2EC}" srcOrd="0" destOrd="0" presId="urn:microsoft.com/office/officeart/2005/8/layout/chevron2"/>
    <dgm:cxn modelId="{CA55B185-7CB9-4925-9EBF-E08F024F5A92}" type="presParOf" srcId="{70C351B4-613C-40ED-98AA-19E060F6170B}" destId="{055855C7-A7A4-4694-B269-4B5E62EE7276}" srcOrd="1" destOrd="0" presId="urn:microsoft.com/office/officeart/2005/8/layout/chevron2"/>
    <dgm:cxn modelId="{717A8972-1C46-4C8C-8941-B0C6639F0C9E}" type="presParOf" srcId="{D4FC0AC4-F32F-4E45-9D9E-B719F126D8BA}" destId="{93A16852-7BF4-4B62-B4F7-AB4EB7A615FC}" srcOrd="7" destOrd="0" presId="urn:microsoft.com/office/officeart/2005/8/layout/chevron2"/>
    <dgm:cxn modelId="{1FE8C0C7-2357-455C-A870-AA1ADF280EA6}" type="presParOf" srcId="{D4FC0AC4-F32F-4E45-9D9E-B719F126D8BA}" destId="{125874D1-05B2-4BB3-91E8-3E6E61867F33}" srcOrd="8" destOrd="0" presId="urn:microsoft.com/office/officeart/2005/8/layout/chevron2"/>
    <dgm:cxn modelId="{17EC271A-9C48-4916-9B37-80B1DDF28336}" type="presParOf" srcId="{125874D1-05B2-4BB3-91E8-3E6E61867F33}" destId="{A87DDE99-68B3-4A30-8F7C-F04E62EA2EAC}" srcOrd="0" destOrd="0" presId="urn:microsoft.com/office/officeart/2005/8/layout/chevron2"/>
    <dgm:cxn modelId="{5CD63F17-A63A-4482-BDF1-367E3D6B10CF}" type="presParOf" srcId="{125874D1-05B2-4BB3-91E8-3E6E61867F33}" destId="{DDF42DC0-8BAB-4FA0-B70F-4C08CD4E0626}" srcOrd="1" destOrd="0" presId="urn:microsoft.com/office/officeart/2005/8/layout/chevron2"/>
    <dgm:cxn modelId="{42607472-5EA6-4872-96A6-D97F5D0F31C9}" type="presParOf" srcId="{D4FC0AC4-F32F-4E45-9D9E-B719F126D8BA}" destId="{68E7031E-DC27-4982-8B01-01BFC19A68F7}" srcOrd="9" destOrd="0" presId="urn:microsoft.com/office/officeart/2005/8/layout/chevron2"/>
    <dgm:cxn modelId="{72FCC5B1-F567-4009-9951-7BEFBF7B47F8}" type="presParOf" srcId="{D4FC0AC4-F32F-4E45-9D9E-B719F126D8BA}" destId="{A63ED1AC-351E-45EB-BE37-7D27EDC92F94}" srcOrd="10" destOrd="0" presId="urn:microsoft.com/office/officeart/2005/8/layout/chevron2"/>
    <dgm:cxn modelId="{BE3E9B79-5CD5-48C5-9FE7-4B5A390DF02E}" type="presParOf" srcId="{A63ED1AC-351E-45EB-BE37-7D27EDC92F94}" destId="{80758875-52F8-42BB-B099-3EC0F77A4242}" srcOrd="0" destOrd="0" presId="urn:microsoft.com/office/officeart/2005/8/layout/chevron2"/>
    <dgm:cxn modelId="{CEB068FB-463C-4CB4-A335-B207E7839CB3}" type="presParOf" srcId="{A63ED1AC-351E-45EB-BE37-7D27EDC92F94}" destId="{732932F2-C2CB-42EF-83F0-3C1A564911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23DCAB-5B5F-43D4-84C7-B629DCFA1A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69F250A-1F07-4A3F-B124-8E637650F144}">
      <dgm:prSet phldrT="[Text]"/>
      <dgm:spPr/>
      <dgm:t>
        <a:bodyPr/>
        <a:lstStyle/>
        <a:p>
          <a:r>
            <a:rPr lang="en-US" dirty="0" smtClean="0"/>
            <a:t>Collect and Screen</a:t>
          </a:r>
          <a:endParaRPr lang="en-US" dirty="0"/>
        </a:p>
      </dgm:t>
    </dgm:pt>
    <dgm:pt modelId="{106EF912-B0E2-4B03-AFD6-30632DA50FC5}" type="parTrans" cxnId="{4994938E-B639-4180-A27E-B609C39071B3}">
      <dgm:prSet/>
      <dgm:spPr/>
      <dgm:t>
        <a:bodyPr/>
        <a:lstStyle/>
        <a:p>
          <a:endParaRPr lang="en-US"/>
        </a:p>
      </dgm:t>
    </dgm:pt>
    <dgm:pt modelId="{C9478FA8-F5A3-459E-A29C-5F9B690C3E3C}" type="sibTrans" cxnId="{4994938E-B639-4180-A27E-B609C39071B3}">
      <dgm:prSet/>
      <dgm:spPr/>
      <dgm:t>
        <a:bodyPr/>
        <a:lstStyle/>
        <a:p>
          <a:endParaRPr lang="en-US"/>
        </a:p>
      </dgm:t>
    </dgm:pt>
    <dgm:pt modelId="{7933BA32-7914-4122-A56E-0A9DD4155B62}">
      <dgm:prSet phldrT="[Text]"/>
      <dgm:spPr/>
      <dgm:t>
        <a:bodyPr/>
        <a:lstStyle/>
        <a:p>
          <a:r>
            <a:rPr lang="en-US" dirty="0" smtClean="0"/>
            <a:t>Categorize and Estimate</a:t>
          </a:r>
          <a:endParaRPr lang="en-US" dirty="0"/>
        </a:p>
      </dgm:t>
    </dgm:pt>
    <dgm:pt modelId="{51AF316B-34F2-4368-ACE7-BD3583EF8AF5}" type="parTrans" cxnId="{508312EF-6007-4715-B514-6CACB9F11E9B}">
      <dgm:prSet/>
      <dgm:spPr/>
      <dgm:t>
        <a:bodyPr/>
        <a:lstStyle/>
        <a:p>
          <a:endParaRPr lang="en-US"/>
        </a:p>
      </dgm:t>
    </dgm:pt>
    <dgm:pt modelId="{89D4B3B0-12D8-4715-A1E9-7C5596926EFA}" type="sibTrans" cxnId="{508312EF-6007-4715-B514-6CACB9F11E9B}">
      <dgm:prSet/>
      <dgm:spPr/>
      <dgm:t>
        <a:bodyPr/>
        <a:lstStyle/>
        <a:p>
          <a:endParaRPr lang="en-US"/>
        </a:p>
      </dgm:t>
    </dgm:pt>
    <dgm:pt modelId="{5AC58839-D042-4DFC-ACC0-A13055F723C2}">
      <dgm:prSet phldrT="[Text]"/>
      <dgm:spPr/>
      <dgm:t>
        <a:bodyPr/>
        <a:lstStyle/>
        <a:p>
          <a:r>
            <a:rPr lang="en-US" dirty="0" smtClean="0"/>
            <a:t>Authorize</a:t>
          </a:r>
          <a:endParaRPr lang="en-US" dirty="0"/>
        </a:p>
      </dgm:t>
    </dgm:pt>
    <dgm:pt modelId="{BC681737-73B0-4670-AA3B-D7E1C573AE38}" type="parTrans" cxnId="{25476962-9010-4F45-B72E-8AE0D7878C99}">
      <dgm:prSet/>
      <dgm:spPr/>
      <dgm:t>
        <a:bodyPr/>
        <a:lstStyle/>
        <a:p>
          <a:endParaRPr lang="en-US"/>
        </a:p>
      </dgm:t>
    </dgm:pt>
    <dgm:pt modelId="{2EF6A549-90D7-450D-8FA5-67D37CE15ED3}" type="sibTrans" cxnId="{25476962-9010-4F45-B72E-8AE0D7878C99}">
      <dgm:prSet/>
      <dgm:spPr/>
      <dgm:t>
        <a:bodyPr/>
        <a:lstStyle/>
        <a:p>
          <a:endParaRPr lang="en-US"/>
        </a:p>
      </dgm:t>
    </dgm:pt>
    <dgm:pt modelId="{C2161941-BCE5-4109-A491-32580BA14417}">
      <dgm:prSet phldrT="[Text]"/>
      <dgm:spPr/>
      <dgm:t>
        <a:bodyPr/>
        <a:lstStyle/>
        <a:p>
          <a:r>
            <a:rPr lang="en-US" dirty="0" smtClean="0"/>
            <a:t>Provide</a:t>
          </a:r>
          <a:endParaRPr lang="en-US" dirty="0"/>
        </a:p>
      </dgm:t>
    </dgm:pt>
    <dgm:pt modelId="{83314F88-C018-407B-9DB6-F16113E240DD}" type="parTrans" cxnId="{9CFDF2FA-7A48-4B1F-8651-7189239274F2}">
      <dgm:prSet/>
      <dgm:spPr/>
      <dgm:t>
        <a:bodyPr/>
        <a:lstStyle/>
        <a:p>
          <a:endParaRPr lang="en-US"/>
        </a:p>
      </dgm:t>
    </dgm:pt>
    <dgm:pt modelId="{3906A488-44CB-4307-8B44-CC95CBAD4D72}" type="sibTrans" cxnId="{9CFDF2FA-7A48-4B1F-8651-7189239274F2}">
      <dgm:prSet/>
      <dgm:spPr/>
      <dgm:t>
        <a:bodyPr/>
        <a:lstStyle/>
        <a:p>
          <a:endParaRPr lang="en-US"/>
        </a:p>
      </dgm:t>
    </dgm:pt>
    <dgm:pt modelId="{589B2C2E-C9EE-40FE-A981-F6FA780DB845}">
      <dgm:prSet phldrT="[Text]" custT="1"/>
      <dgm:spPr/>
      <dgm:t>
        <a:bodyPr/>
        <a:lstStyle/>
        <a:p>
          <a:r>
            <a:rPr lang="en-US" sz="1600" dirty="0" smtClean="0"/>
            <a:t>Common intake point for requests</a:t>
          </a:r>
          <a:endParaRPr lang="en-US" sz="1600" dirty="0"/>
        </a:p>
      </dgm:t>
    </dgm:pt>
    <dgm:pt modelId="{9724FA86-96F9-47FE-86B8-11F96E73C945}" type="parTrans" cxnId="{693A4E63-D8C7-4FC8-AC9A-09EAAA2B07C8}">
      <dgm:prSet/>
      <dgm:spPr/>
      <dgm:t>
        <a:bodyPr/>
        <a:lstStyle/>
        <a:p>
          <a:endParaRPr lang="en-US"/>
        </a:p>
      </dgm:t>
    </dgm:pt>
    <dgm:pt modelId="{EE511875-1CA7-4D01-8A24-51A5B88ABBE3}" type="sibTrans" cxnId="{693A4E63-D8C7-4FC8-AC9A-09EAAA2B07C8}">
      <dgm:prSet/>
      <dgm:spPr/>
      <dgm:t>
        <a:bodyPr/>
        <a:lstStyle/>
        <a:p>
          <a:endParaRPr lang="en-US"/>
        </a:p>
      </dgm:t>
    </dgm:pt>
    <dgm:pt modelId="{3D1876D1-0FC3-4D65-A6A5-904E64F92818}">
      <dgm:prSet phldrT="[Text]" custT="1"/>
      <dgm:spPr/>
      <dgm:t>
        <a:bodyPr/>
        <a:lstStyle/>
        <a:p>
          <a:r>
            <a:rPr lang="en-US" sz="1600" dirty="0" smtClean="0"/>
            <a:t>Review for completeness</a:t>
          </a:r>
          <a:endParaRPr lang="en-US" sz="1600" dirty="0"/>
        </a:p>
      </dgm:t>
    </dgm:pt>
    <dgm:pt modelId="{0C979C2D-4F8D-4963-8CE3-AF51AFC18023}" type="parTrans" cxnId="{89925239-D978-4A78-BEDF-AFC4B9FE6344}">
      <dgm:prSet/>
      <dgm:spPr/>
      <dgm:t>
        <a:bodyPr/>
        <a:lstStyle/>
        <a:p>
          <a:endParaRPr lang="en-US"/>
        </a:p>
      </dgm:t>
    </dgm:pt>
    <dgm:pt modelId="{757821D7-CB7B-4AD0-A228-C023EE6B211D}" type="sibTrans" cxnId="{89925239-D978-4A78-BEDF-AFC4B9FE6344}">
      <dgm:prSet/>
      <dgm:spPr/>
      <dgm:t>
        <a:bodyPr/>
        <a:lstStyle/>
        <a:p>
          <a:endParaRPr lang="en-US"/>
        </a:p>
      </dgm:t>
    </dgm:pt>
    <dgm:pt modelId="{25BA05F2-7065-435A-BF58-0E636E367068}">
      <dgm:prSet phldrT="[Text]" custT="1"/>
      <dgm:spPr/>
      <dgm:t>
        <a:bodyPr/>
        <a:lstStyle/>
        <a:p>
          <a:r>
            <a:rPr lang="en-US" sz="1600" dirty="0" smtClean="0"/>
            <a:t>Determine which areas of network are involved</a:t>
          </a:r>
          <a:endParaRPr lang="en-US" sz="1600" dirty="0"/>
        </a:p>
      </dgm:t>
    </dgm:pt>
    <dgm:pt modelId="{D9B90ED0-D9A3-4C27-AFDB-D3B89D384D78}" type="parTrans" cxnId="{25367455-C7F3-4D87-8406-A2E91E6010D2}">
      <dgm:prSet/>
      <dgm:spPr/>
      <dgm:t>
        <a:bodyPr/>
        <a:lstStyle/>
        <a:p>
          <a:endParaRPr lang="en-US"/>
        </a:p>
      </dgm:t>
    </dgm:pt>
    <dgm:pt modelId="{467DE56B-3B1F-4C74-88F8-4099C09C722F}" type="sibTrans" cxnId="{25367455-C7F3-4D87-8406-A2E91E6010D2}">
      <dgm:prSet/>
      <dgm:spPr/>
      <dgm:t>
        <a:bodyPr/>
        <a:lstStyle/>
        <a:p>
          <a:endParaRPr lang="en-US"/>
        </a:p>
      </dgm:t>
    </dgm:pt>
    <dgm:pt modelId="{F6D608EA-1F6E-4A3C-88D3-49AD79849A61}">
      <dgm:prSet phldrT="[Text]" custT="1"/>
      <dgm:spPr/>
      <dgm:t>
        <a:bodyPr/>
        <a:lstStyle/>
        <a:p>
          <a:r>
            <a:rPr lang="en-US" sz="1600" dirty="0" smtClean="0"/>
            <a:t>Develop high level estimate of costs to connect and provide services</a:t>
          </a:r>
          <a:endParaRPr lang="en-US" sz="1600" dirty="0"/>
        </a:p>
      </dgm:t>
    </dgm:pt>
    <dgm:pt modelId="{825C3B01-C93E-42C7-AB15-E689840EFB1F}" type="parTrans" cxnId="{988BFEC4-996D-445A-959D-CA075B1FFF18}">
      <dgm:prSet/>
      <dgm:spPr/>
      <dgm:t>
        <a:bodyPr/>
        <a:lstStyle/>
        <a:p>
          <a:endParaRPr lang="en-US"/>
        </a:p>
      </dgm:t>
    </dgm:pt>
    <dgm:pt modelId="{D3572C27-2039-4D2D-BC5C-324616F7FF6B}" type="sibTrans" cxnId="{988BFEC4-996D-445A-959D-CA075B1FFF18}">
      <dgm:prSet/>
      <dgm:spPr/>
      <dgm:t>
        <a:bodyPr/>
        <a:lstStyle/>
        <a:p>
          <a:endParaRPr lang="en-US"/>
        </a:p>
      </dgm:t>
    </dgm:pt>
    <dgm:pt modelId="{6318306F-3470-4E07-B3AC-C93F695550A5}">
      <dgm:prSet phldrT="[Text]" custT="1"/>
      <dgm:spPr/>
      <dgm:t>
        <a:bodyPr/>
        <a:lstStyle/>
        <a:p>
          <a:r>
            <a:rPr lang="en-US" sz="1600" dirty="0" smtClean="0"/>
            <a:t>Assess by Network (PSDN, CEN)</a:t>
          </a:r>
          <a:endParaRPr lang="en-US" sz="1600" dirty="0"/>
        </a:p>
      </dgm:t>
    </dgm:pt>
    <dgm:pt modelId="{A78648E5-31CC-4F37-B44B-5330CD7DF509}" type="parTrans" cxnId="{E0DE8AC1-4699-4E28-8BAD-E84DCD3E95B1}">
      <dgm:prSet/>
      <dgm:spPr/>
      <dgm:t>
        <a:bodyPr/>
        <a:lstStyle/>
        <a:p>
          <a:endParaRPr lang="en-US"/>
        </a:p>
      </dgm:t>
    </dgm:pt>
    <dgm:pt modelId="{1655AEED-48A9-4979-BE7D-AA01D54C8BC4}" type="sibTrans" cxnId="{E0DE8AC1-4699-4E28-8BAD-E84DCD3E95B1}">
      <dgm:prSet/>
      <dgm:spPr/>
      <dgm:t>
        <a:bodyPr/>
        <a:lstStyle/>
        <a:p>
          <a:endParaRPr lang="en-US"/>
        </a:p>
      </dgm:t>
    </dgm:pt>
    <dgm:pt modelId="{157BDCDD-DDB2-4440-88FF-19EA9EB19ED8}">
      <dgm:prSet phldrT="[Text]" custT="1"/>
      <dgm:spPr/>
      <dgm:t>
        <a:bodyPr/>
        <a:lstStyle/>
        <a:p>
          <a:r>
            <a:rPr lang="en-US" sz="1600" dirty="0" smtClean="0"/>
            <a:t>If “Core Service” allow</a:t>
          </a:r>
          <a:endParaRPr lang="en-US" sz="1600" dirty="0"/>
        </a:p>
      </dgm:t>
    </dgm:pt>
    <dgm:pt modelId="{5FF90493-6DE6-4C69-BA66-CA15561AD69E}" type="parTrans" cxnId="{78293E27-38E2-48FF-B3EE-193A05EA0839}">
      <dgm:prSet/>
      <dgm:spPr/>
      <dgm:t>
        <a:bodyPr/>
        <a:lstStyle/>
        <a:p>
          <a:endParaRPr lang="en-US"/>
        </a:p>
      </dgm:t>
    </dgm:pt>
    <dgm:pt modelId="{CCC4D45F-2C04-4C10-A96A-699391DFBA49}" type="sibTrans" cxnId="{78293E27-38E2-48FF-B3EE-193A05EA0839}">
      <dgm:prSet/>
      <dgm:spPr/>
      <dgm:t>
        <a:bodyPr/>
        <a:lstStyle/>
        <a:p>
          <a:endParaRPr lang="en-US"/>
        </a:p>
      </dgm:t>
    </dgm:pt>
    <dgm:pt modelId="{42168BE5-ED0A-4DD5-AF3B-78BE73C81BFA}">
      <dgm:prSet phldrT="[Text]" custT="1"/>
      <dgm:spPr/>
      <dgm:t>
        <a:bodyPr/>
        <a:lstStyle/>
        <a:p>
          <a:r>
            <a:rPr lang="en-US" sz="1600" dirty="0" smtClean="0"/>
            <a:t>If new service bring to governance for approval</a:t>
          </a:r>
          <a:endParaRPr lang="en-US" sz="1600" dirty="0"/>
        </a:p>
      </dgm:t>
    </dgm:pt>
    <dgm:pt modelId="{E57F2832-2181-400D-98B5-C129C6DECC39}" type="parTrans" cxnId="{415997B8-9ECD-4682-8455-0822DE9F46E8}">
      <dgm:prSet/>
      <dgm:spPr/>
      <dgm:t>
        <a:bodyPr/>
        <a:lstStyle/>
        <a:p>
          <a:endParaRPr lang="en-US"/>
        </a:p>
      </dgm:t>
    </dgm:pt>
    <dgm:pt modelId="{3B3A33D1-C5CA-4457-AE66-E5DD103F6766}" type="sibTrans" cxnId="{415997B8-9ECD-4682-8455-0822DE9F46E8}">
      <dgm:prSet/>
      <dgm:spPr/>
      <dgm:t>
        <a:bodyPr/>
        <a:lstStyle/>
        <a:p>
          <a:endParaRPr lang="en-US"/>
        </a:p>
      </dgm:t>
    </dgm:pt>
    <dgm:pt modelId="{A2F00748-BEA4-4847-95AF-EE86AE127CFB}">
      <dgm:prSet phldrT="[Text]" custT="1"/>
      <dgm:spPr/>
      <dgm:t>
        <a:bodyPr/>
        <a:lstStyle/>
        <a:p>
          <a:r>
            <a:rPr lang="en-US" sz="1600" dirty="0" smtClean="0"/>
            <a:t>Provide authorized services</a:t>
          </a:r>
          <a:endParaRPr lang="en-US" sz="1600" dirty="0"/>
        </a:p>
      </dgm:t>
    </dgm:pt>
    <dgm:pt modelId="{645D8F25-4E7B-4011-808D-5C47A3850C69}" type="parTrans" cxnId="{FDE25798-BF64-41BA-A88F-2B90D8CD7A6E}">
      <dgm:prSet/>
      <dgm:spPr/>
      <dgm:t>
        <a:bodyPr/>
        <a:lstStyle/>
        <a:p>
          <a:endParaRPr lang="en-US"/>
        </a:p>
      </dgm:t>
    </dgm:pt>
    <dgm:pt modelId="{2E40972A-D203-43A9-89CB-B98A011F85E2}" type="sibTrans" cxnId="{FDE25798-BF64-41BA-A88F-2B90D8CD7A6E}">
      <dgm:prSet/>
      <dgm:spPr/>
      <dgm:t>
        <a:bodyPr/>
        <a:lstStyle/>
        <a:p>
          <a:endParaRPr lang="en-US"/>
        </a:p>
      </dgm:t>
    </dgm:pt>
    <dgm:pt modelId="{871160D3-0633-4469-8067-4B3626D223E7}">
      <dgm:prSet phldrT="[Text]" custT="1"/>
      <dgm:spPr/>
      <dgm:t>
        <a:bodyPr/>
        <a:lstStyle/>
        <a:p>
          <a:r>
            <a:rPr lang="en-US" sz="1600" dirty="0" smtClean="0"/>
            <a:t>Update Rates</a:t>
          </a:r>
          <a:endParaRPr lang="en-US" sz="1600" dirty="0"/>
        </a:p>
      </dgm:t>
    </dgm:pt>
    <dgm:pt modelId="{5C1C6C7D-3341-4948-AE69-73ED40631A01}" type="parTrans" cxnId="{A097E385-F476-43B9-8127-C8861A4953B3}">
      <dgm:prSet/>
      <dgm:spPr/>
      <dgm:t>
        <a:bodyPr/>
        <a:lstStyle/>
        <a:p>
          <a:endParaRPr lang="en-US"/>
        </a:p>
      </dgm:t>
    </dgm:pt>
    <dgm:pt modelId="{1DC2D236-4458-4797-AB27-DA38A2A2EFF3}" type="sibTrans" cxnId="{A097E385-F476-43B9-8127-C8861A4953B3}">
      <dgm:prSet/>
      <dgm:spPr/>
      <dgm:t>
        <a:bodyPr/>
        <a:lstStyle/>
        <a:p>
          <a:endParaRPr lang="en-US"/>
        </a:p>
      </dgm:t>
    </dgm:pt>
    <dgm:pt modelId="{A039CCAA-612D-41EF-8F02-1F6501EAEB86}">
      <dgm:prSet phldrT="[Text]" custT="1"/>
      <dgm:spPr/>
      <dgm:t>
        <a:bodyPr/>
        <a:lstStyle/>
        <a:p>
          <a:r>
            <a:rPr lang="en-US" sz="1600" dirty="0" smtClean="0"/>
            <a:t>Obtain Service Agreements</a:t>
          </a:r>
          <a:endParaRPr lang="en-US" sz="1600" dirty="0"/>
        </a:p>
      </dgm:t>
    </dgm:pt>
    <dgm:pt modelId="{581B5875-8E3E-4FD2-B10B-299497619BDC}" type="parTrans" cxnId="{B4FE52F3-396A-463B-B024-52E87D0772B5}">
      <dgm:prSet/>
      <dgm:spPr/>
      <dgm:t>
        <a:bodyPr/>
        <a:lstStyle/>
        <a:p>
          <a:endParaRPr lang="en-US"/>
        </a:p>
      </dgm:t>
    </dgm:pt>
    <dgm:pt modelId="{16A285F5-A1EB-41B8-8981-5825101A76E1}" type="sibTrans" cxnId="{B4FE52F3-396A-463B-B024-52E87D0772B5}">
      <dgm:prSet/>
      <dgm:spPr/>
      <dgm:t>
        <a:bodyPr/>
        <a:lstStyle/>
        <a:p>
          <a:endParaRPr lang="en-US"/>
        </a:p>
      </dgm:t>
    </dgm:pt>
    <dgm:pt modelId="{C602B13E-CCD6-48EA-835C-9C629970F71F}">
      <dgm:prSet phldrT="[Text]" custT="1"/>
      <dgm:spPr/>
      <dgm:t>
        <a:bodyPr/>
        <a:lstStyle/>
        <a:p>
          <a:r>
            <a:rPr lang="en-US" sz="1600" dirty="0" smtClean="0"/>
            <a:t>All requests visible via dashboard</a:t>
          </a:r>
          <a:endParaRPr lang="en-US" sz="1600" dirty="0"/>
        </a:p>
      </dgm:t>
    </dgm:pt>
    <dgm:pt modelId="{C64B001D-29AE-4403-B05D-B48340C59B77}" type="parTrans" cxnId="{9A7186A6-542C-4C23-9418-2D8A48FD5DBA}">
      <dgm:prSet/>
      <dgm:spPr/>
      <dgm:t>
        <a:bodyPr/>
        <a:lstStyle/>
        <a:p>
          <a:endParaRPr lang="en-US"/>
        </a:p>
      </dgm:t>
    </dgm:pt>
    <dgm:pt modelId="{317B5661-A6DA-43A8-B7E5-5B1EBF3E8F10}" type="sibTrans" cxnId="{9A7186A6-542C-4C23-9418-2D8A48FD5DBA}">
      <dgm:prSet/>
      <dgm:spPr/>
      <dgm:t>
        <a:bodyPr/>
        <a:lstStyle/>
        <a:p>
          <a:endParaRPr lang="en-US"/>
        </a:p>
      </dgm:t>
    </dgm:pt>
    <dgm:pt modelId="{235BF6DB-8041-4235-8AD5-97C100A98648}" type="pres">
      <dgm:prSet presAssocID="{A723DCAB-5B5F-43D4-84C7-B629DCFA1A8D}" presName="Name0" presStyleCnt="0">
        <dgm:presLayoutVars>
          <dgm:dir/>
          <dgm:animLvl val="lvl"/>
          <dgm:resizeHandles val="exact"/>
        </dgm:presLayoutVars>
      </dgm:prSet>
      <dgm:spPr/>
    </dgm:pt>
    <dgm:pt modelId="{49B28CDB-96B4-4038-8291-3AB44042C0DE}" type="pres">
      <dgm:prSet presAssocID="{D69F250A-1F07-4A3F-B124-8E637650F144}" presName="composite" presStyleCnt="0"/>
      <dgm:spPr/>
    </dgm:pt>
    <dgm:pt modelId="{4B7DDA68-4F36-425C-B795-172C80EA053E}" type="pres">
      <dgm:prSet presAssocID="{D69F250A-1F07-4A3F-B124-8E637650F144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9BD3CA-A9C8-4E5C-B538-67D5A7971160}" type="pres">
      <dgm:prSet presAssocID="{D69F250A-1F07-4A3F-B124-8E637650F144}" presName="desTx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F970A-848F-4D7C-9712-39CE31C7A60E}" type="pres">
      <dgm:prSet presAssocID="{C9478FA8-F5A3-459E-A29C-5F9B690C3E3C}" presName="space" presStyleCnt="0"/>
      <dgm:spPr/>
    </dgm:pt>
    <dgm:pt modelId="{09653B9C-ECCC-40D5-B436-99998ECA82AE}" type="pres">
      <dgm:prSet presAssocID="{7933BA32-7914-4122-A56E-0A9DD4155B62}" presName="composite" presStyleCnt="0"/>
      <dgm:spPr/>
    </dgm:pt>
    <dgm:pt modelId="{8A832DDF-4621-4B73-AE27-5D190A31CB49}" type="pres">
      <dgm:prSet presAssocID="{7933BA32-7914-4122-A56E-0A9DD4155B62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72B14-EF81-4EE8-A2F0-7D9A62DC9953}" type="pres">
      <dgm:prSet presAssocID="{7933BA32-7914-4122-A56E-0A9DD4155B62}" presName="desTx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4D39D-0EB0-4227-A3B0-40CF624E881F}" type="pres">
      <dgm:prSet presAssocID="{89D4B3B0-12D8-4715-A1E9-7C5596926EFA}" presName="space" presStyleCnt="0"/>
      <dgm:spPr/>
    </dgm:pt>
    <dgm:pt modelId="{FE1C3F56-A73B-4063-B290-48E51A6E8531}" type="pres">
      <dgm:prSet presAssocID="{5AC58839-D042-4DFC-ACC0-A13055F723C2}" presName="composite" presStyleCnt="0"/>
      <dgm:spPr/>
    </dgm:pt>
    <dgm:pt modelId="{73416AC7-A7C1-4B1A-854F-2E068C1E388B}" type="pres">
      <dgm:prSet presAssocID="{5AC58839-D042-4DFC-ACC0-A13055F723C2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1A2074-9D49-4B31-A914-CB5E978870E2}" type="pres">
      <dgm:prSet presAssocID="{5AC58839-D042-4DFC-ACC0-A13055F723C2}" presName="desTx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C6A826-D929-437C-8EE8-A6D4E193CD54}" type="pres">
      <dgm:prSet presAssocID="{2EF6A549-90D7-450D-8FA5-67D37CE15ED3}" presName="space" presStyleCnt="0"/>
      <dgm:spPr/>
    </dgm:pt>
    <dgm:pt modelId="{9B503ECC-400B-4126-A223-FA1C98F9BE94}" type="pres">
      <dgm:prSet presAssocID="{C2161941-BCE5-4109-A491-32580BA14417}" presName="composite" presStyleCnt="0"/>
      <dgm:spPr/>
    </dgm:pt>
    <dgm:pt modelId="{154CFA35-A722-4C3E-B083-2EB785449868}" type="pres">
      <dgm:prSet presAssocID="{C2161941-BCE5-4109-A491-32580BA14417}" presName="par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AE6B7-A23C-48E7-BC13-D3DD9FDB3832}" type="pres">
      <dgm:prSet presAssocID="{C2161941-BCE5-4109-A491-32580BA14417}" presName="desTx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913536-566C-4995-B1E5-F9DA9F0DDD07}" type="presOf" srcId="{A039CCAA-612D-41EF-8F02-1F6501EAEB86}" destId="{548AE6B7-A23C-48E7-BC13-D3DD9FDB3832}" srcOrd="0" destOrd="0" presId="urn:microsoft.com/office/officeart/2005/8/layout/chevron1"/>
    <dgm:cxn modelId="{E0DE8AC1-4699-4E28-8BAD-E84DCD3E95B1}" srcId="{5AC58839-D042-4DFC-ACC0-A13055F723C2}" destId="{6318306F-3470-4E07-B3AC-C93F695550A5}" srcOrd="0" destOrd="0" parTransId="{A78648E5-31CC-4F37-B44B-5330CD7DF509}" sibTransId="{1655AEED-48A9-4979-BE7D-AA01D54C8BC4}"/>
    <dgm:cxn modelId="{DA3F5DB4-7746-4CAB-9058-379FC9521010}" type="presOf" srcId="{A2F00748-BEA4-4847-95AF-EE86AE127CFB}" destId="{548AE6B7-A23C-48E7-BC13-D3DD9FDB3832}" srcOrd="0" destOrd="1" presId="urn:microsoft.com/office/officeart/2005/8/layout/chevron1"/>
    <dgm:cxn modelId="{0B0AC6D5-A9C1-493C-AEB3-9AAB7F611228}" type="presOf" srcId="{F6D608EA-1F6E-4A3C-88D3-49AD79849A61}" destId="{A6072B14-EF81-4EE8-A2F0-7D9A62DC9953}" srcOrd="0" destOrd="1" presId="urn:microsoft.com/office/officeart/2005/8/layout/chevron1"/>
    <dgm:cxn modelId="{9CFDF2FA-7A48-4B1F-8651-7189239274F2}" srcId="{A723DCAB-5B5F-43D4-84C7-B629DCFA1A8D}" destId="{C2161941-BCE5-4109-A491-32580BA14417}" srcOrd="3" destOrd="0" parTransId="{83314F88-C018-407B-9DB6-F16113E240DD}" sibTransId="{3906A488-44CB-4307-8B44-CC95CBAD4D72}"/>
    <dgm:cxn modelId="{FA3A837F-25EE-4007-8ED1-DC57F701792D}" type="presOf" srcId="{5AC58839-D042-4DFC-ACC0-A13055F723C2}" destId="{73416AC7-A7C1-4B1A-854F-2E068C1E388B}" srcOrd="0" destOrd="0" presId="urn:microsoft.com/office/officeart/2005/8/layout/chevron1"/>
    <dgm:cxn modelId="{ECD577DE-415C-4284-B572-20314A44B0F4}" type="presOf" srcId="{7933BA32-7914-4122-A56E-0A9DD4155B62}" destId="{8A832DDF-4621-4B73-AE27-5D190A31CB49}" srcOrd="0" destOrd="0" presId="urn:microsoft.com/office/officeart/2005/8/layout/chevron1"/>
    <dgm:cxn modelId="{AA42F1F7-3AD9-420B-B7D5-5C9CA3C5A8DE}" type="presOf" srcId="{42168BE5-ED0A-4DD5-AF3B-78BE73C81BFA}" destId="{2D1A2074-9D49-4B31-A914-CB5E978870E2}" srcOrd="0" destOrd="2" presId="urn:microsoft.com/office/officeart/2005/8/layout/chevron1"/>
    <dgm:cxn modelId="{F3EB9725-6707-4097-AB0E-6D2F4810A23F}" type="presOf" srcId="{3D1876D1-0FC3-4D65-A6A5-904E64F92818}" destId="{3D9BD3CA-A9C8-4E5C-B538-67D5A7971160}" srcOrd="0" destOrd="1" presId="urn:microsoft.com/office/officeart/2005/8/layout/chevron1"/>
    <dgm:cxn modelId="{161F00EC-9592-4AC8-BB6D-3D603E1FBDCC}" type="presOf" srcId="{A723DCAB-5B5F-43D4-84C7-B629DCFA1A8D}" destId="{235BF6DB-8041-4235-8AD5-97C100A98648}" srcOrd="0" destOrd="0" presId="urn:microsoft.com/office/officeart/2005/8/layout/chevron1"/>
    <dgm:cxn modelId="{415997B8-9ECD-4682-8455-0822DE9F46E8}" srcId="{6318306F-3470-4E07-B3AC-C93F695550A5}" destId="{42168BE5-ED0A-4DD5-AF3B-78BE73C81BFA}" srcOrd="1" destOrd="0" parTransId="{E57F2832-2181-400D-98B5-C129C6DECC39}" sibTransId="{3B3A33D1-C5CA-4457-AE66-E5DD103F6766}"/>
    <dgm:cxn modelId="{A3762F63-0A42-4AE6-B253-5F0A7E89C531}" type="presOf" srcId="{C602B13E-CCD6-48EA-835C-9C629970F71F}" destId="{3D9BD3CA-A9C8-4E5C-B538-67D5A7971160}" srcOrd="0" destOrd="2" presId="urn:microsoft.com/office/officeart/2005/8/layout/chevron1"/>
    <dgm:cxn modelId="{FDE25798-BF64-41BA-A88F-2B90D8CD7A6E}" srcId="{C2161941-BCE5-4109-A491-32580BA14417}" destId="{A2F00748-BEA4-4847-95AF-EE86AE127CFB}" srcOrd="1" destOrd="0" parTransId="{645D8F25-4E7B-4011-808D-5C47A3850C69}" sibTransId="{2E40972A-D203-43A9-89CB-B98A011F85E2}"/>
    <dgm:cxn modelId="{4EA3A421-4074-4E85-864D-78CF07BD7B99}" type="presOf" srcId="{C2161941-BCE5-4109-A491-32580BA14417}" destId="{154CFA35-A722-4C3E-B083-2EB785449868}" srcOrd="0" destOrd="0" presId="urn:microsoft.com/office/officeart/2005/8/layout/chevron1"/>
    <dgm:cxn modelId="{FD7C8F10-E946-420B-8CED-D268FB39F862}" type="presOf" srcId="{D69F250A-1F07-4A3F-B124-8E637650F144}" destId="{4B7DDA68-4F36-425C-B795-172C80EA053E}" srcOrd="0" destOrd="0" presId="urn:microsoft.com/office/officeart/2005/8/layout/chevron1"/>
    <dgm:cxn modelId="{25476962-9010-4F45-B72E-8AE0D7878C99}" srcId="{A723DCAB-5B5F-43D4-84C7-B629DCFA1A8D}" destId="{5AC58839-D042-4DFC-ACC0-A13055F723C2}" srcOrd="2" destOrd="0" parTransId="{BC681737-73B0-4670-AA3B-D7E1C573AE38}" sibTransId="{2EF6A549-90D7-450D-8FA5-67D37CE15ED3}"/>
    <dgm:cxn modelId="{D48D0283-C5FA-46DC-9398-642A4353AE3C}" type="presOf" srcId="{589B2C2E-C9EE-40FE-A981-F6FA780DB845}" destId="{3D9BD3CA-A9C8-4E5C-B538-67D5A7971160}" srcOrd="0" destOrd="0" presId="urn:microsoft.com/office/officeart/2005/8/layout/chevron1"/>
    <dgm:cxn modelId="{693A4E63-D8C7-4FC8-AC9A-09EAAA2B07C8}" srcId="{D69F250A-1F07-4A3F-B124-8E637650F144}" destId="{589B2C2E-C9EE-40FE-A981-F6FA780DB845}" srcOrd="0" destOrd="0" parTransId="{9724FA86-96F9-47FE-86B8-11F96E73C945}" sibTransId="{EE511875-1CA7-4D01-8A24-51A5B88ABBE3}"/>
    <dgm:cxn modelId="{9A7186A6-542C-4C23-9418-2D8A48FD5DBA}" srcId="{D69F250A-1F07-4A3F-B124-8E637650F144}" destId="{C602B13E-CCD6-48EA-835C-9C629970F71F}" srcOrd="2" destOrd="0" parTransId="{C64B001D-29AE-4403-B05D-B48340C59B77}" sibTransId="{317B5661-A6DA-43A8-B7E5-5B1EBF3E8F10}"/>
    <dgm:cxn modelId="{67910D09-3172-4F6B-B66E-BBF168840648}" type="presOf" srcId="{6318306F-3470-4E07-B3AC-C93F695550A5}" destId="{2D1A2074-9D49-4B31-A914-CB5E978870E2}" srcOrd="0" destOrd="0" presId="urn:microsoft.com/office/officeart/2005/8/layout/chevron1"/>
    <dgm:cxn modelId="{B4FE52F3-396A-463B-B024-52E87D0772B5}" srcId="{C2161941-BCE5-4109-A491-32580BA14417}" destId="{A039CCAA-612D-41EF-8F02-1F6501EAEB86}" srcOrd="0" destOrd="0" parTransId="{581B5875-8E3E-4FD2-B10B-299497619BDC}" sibTransId="{16A285F5-A1EB-41B8-8981-5825101A76E1}"/>
    <dgm:cxn modelId="{508312EF-6007-4715-B514-6CACB9F11E9B}" srcId="{A723DCAB-5B5F-43D4-84C7-B629DCFA1A8D}" destId="{7933BA32-7914-4122-A56E-0A9DD4155B62}" srcOrd="1" destOrd="0" parTransId="{51AF316B-34F2-4368-ACE7-BD3583EF8AF5}" sibTransId="{89D4B3B0-12D8-4715-A1E9-7C5596926EFA}"/>
    <dgm:cxn modelId="{D10F5586-F88B-4CF3-BE07-20A98A665355}" type="presOf" srcId="{157BDCDD-DDB2-4440-88FF-19EA9EB19ED8}" destId="{2D1A2074-9D49-4B31-A914-CB5E978870E2}" srcOrd="0" destOrd="1" presId="urn:microsoft.com/office/officeart/2005/8/layout/chevron1"/>
    <dgm:cxn modelId="{25367455-C7F3-4D87-8406-A2E91E6010D2}" srcId="{7933BA32-7914-4122-A56E-0A9DD4155B62}" destId="{25BA05F2-7065-435A-BF58-0E636E367068}" srcOrd="0" destOrd="0" parTransId="{D9B90ED0-D9A3-4C27-AFDB-D3B89D384D78}" sibTransId="{467DE56B-3B1F-4C74-88F8-4099C09C722F}"/>
    <dgm:cxn modelId="{78293E27-38E2-48FF-B3EE-193A05EA0839}" srcId="{6318306F-3470-4E07-B3AC-C93F695550A5}" destId="{157BDCDD-DDB2-4440-88FF-19EA9EB19ED8}" srcOrd="0" destOrd="0" parTransId="{5FF90493-6DE6-4C69-BA66-CA15561AD69E}" sibTransId="{CCC4D45F-2C04-4C10-A96A-699391DFBA49}"/>
    <dgm:cxn modelId="{A097E385-F476-43B9-8127-C8861A4953B3}" srcId="{C2161941-BCE5-4109-A491-32580BA14417}" destId="{871160D3-0633-4469-8067-4B3626D223E7}" srcOrd="2" destOrd="0" parTransId="{5C1C6C7D-3341-4948-AE69-73ED40631A01}" sibTransId="{1DC2D236-4458-4797-AB27-DA38A2A2EFF3}"/>
    <dgm:cxn modelId="{89925239-D978-4A78-BEDF-AFC4B9FE6344}" srcId="{D69F250A-1F07-4A3F-B124-8E637650F144}" destId="{3D1876D1-0FC3-4D65-A6A5-904E64F92818}" srcOrd="1" destOrd="0" parTransId="{0C979C2D-4F8D-4963-8CE3-AF51AFC18023}" sibTransId="{757821D7-CB7B-4AD0-A228-C023EE6B211D}"/>
    <dgm:cxn modelId="{F652BBD7-C395-40DC-B254-95D6C522730C}" type="presOf" srcId="{25BA05F2-7065-435A-BF58-0E636E367068}" destId="{A6072B14-EF81-4EE8-A2F0-7D9A62DC9953}" srcOrd="0" destOrd="0" presId="urn:microsoft.com/office/officeart/2005/8/layout/chevron1"/>
    <dgm:cxn modelId="{4994938E-B639-4180-A27E-B609C39071B3}" srcId="{A723DCAB-5B5F-43D4-84C7-B629DCFA1A8D}" destId="{D69F250A-1F07-4A3F-B124-8E637650F144}" srcOrd="0" destOrd="0" parTransId="{106EF912-B0E2-4B03-AFD6-30632DA50FC5}" sibTransId="{C9478FA8-F5A3-459E-A29C-5F9B690C3E3C}"/>
    <dgm:cxn modelId="{5960CA6C-C028-4A32-A3C0-EE5BDF32605D}" type="presOf" srcId="{871160D3-0633-4469-8067-4B3626D223E7}" destId="{548AE6B7-A23C-48E7-BC13-D3DD9FDB3832}" srcOrd="0" destOrd="2" presId="urn:microsoft.com/office/officeart/2005/8/layout/chevron1"/>
    <dgm:cxn modelId="{988BFEC4-996D-445A-959D-CA075B1FFF18}" srcId="{7933BA32-7914-4122-A56E-0A9DD4155B62}" destId="{F6D608EA-1F6E-4A3C-88D3-49AD79849A61}" srcOrd="1" destOrd="0" parTransId="{825C3B01-C93E-42C7-AB15-E689840EFB1F}" sibTransId="{D3572C27-2039-4D2D-BC5C-324616F7FF6B}"/>
    <dgm:cxn modelId="{850A6017-315C-4244-B23C-92BAEC5DAD9A}" type="presParOf" srcId="{235BF6DB-8041-4235-8AD5-97C100A98648}" destId="{49B28CDB-96B4-4038-8291-3AB44042C0DE}" srcOrd="0" destOrd="0" presId="urn:microsoft.com/office/officeart/2005/8/layout/chevron1"/>
    <dgm:cxn modelId="{33B270E9-082E-485E-A9B2-2B01E0B86FB4}" type="presParOf" srcId="{49B28CDB-96B4-4038-8291-3AB44042C0DE}" destId="{4B7DDA68-4F36-425C-B795-172C80EA053E}" srcOrd="0" destOrd="0" presId="urn:microsoft.com/office/officeart/2005/8/layout/chevron1"/>
    <dgm:cxn modelId="{C40DBEEC-C372-44F6-A0B2-2FEE37E61833}" type="presParOf" srcId="{49B28CDB-96B4-4038-8291-3AB44042C0DE}" destId="{3D9BD3CA-A9C8-4E5C-B538-67D5A7971160}" srcOrd="1" destOrd="0" presId="urn:microsoft.com/office/officeart/2005/8/layout/chevron1"/>
    <dgm:cxn modelId="{C2B2E7D0-8AA0-4F65-9D28-6B2B86B6FFE8}" type="presParOf" srcId="{235BF6DB-8041-4235-8AD5-97C100A98648}" destId="{1E9F970A-848F-4D7C-9712-39CE31C7A60E}" srcOrd="1" destOrd="0" presId="urn:microsoft.com/office/officeart/2005/8/layout/chevron1"/>
    <dgm:cxn modelId="{F3D94D82-BC8E-4829-BBC2-E975B4C2618C}" type="presParOf" srcId="{235BF6DB-8041-4235-8AD5-97C100A98648}" destId="{09653B9C-ECCC-40D5-B436-99998ECA82AE}" srcOrd="2" destOrd="0" presId="urn:microsoft.com/office/officeart/2005/8/layout/chevron1"/>
    <dgm:cxn modelId="{06439EF5-8613-4F5B-96D9-BF8EBD5DC9A3}" type="presParOf" srcId="{09653B9C-ECCC-40D5-B436-99998ECA82AE}" destId="{8A832DDF-4621-4B73-AE27-5D190A31CB49}" srcOrd="0" destOrd="0" presId="urn:microsoft.com/office/officeart/2005/8/layout/chevron1"/>
    <dgm:cxn modelId="{7670164D-1E97-4D53-9AA5-A693353D5F89}" type="presParOf" srcId="{09653B9C-ECCC-40D5-B436-99998ECA82AE}" destId="{A6072B14-EF81-4EE8-A2F0-7D9A62DC9953}" srcOrd="1" destOrd="0" presId="urn:microsoft.com/office/officeart/2005/8/layout/chevron1"/>
    <dgm:cxn modelId="{27744690-3619-4F53-A3A4-FBDB84B9992A}" type="presParOf" srcId="{235BF6DB-8041-4235-8AD5-97C100A98648}" destId="{75A4D39D-0EB0-4227-A3B0-40CF624E881F}" srcOrd="3" destOrd="0" presId="urn:microsoft.com/office/officeart/2005/8/layout/chevron1"/>
    <dgm:cxn modelId="{3D60AFF2-AA41-4ED9-AFAB-DDB1752D6E2A}" type="presParOf" srcId="{235BF6DB-8041-4235-8AD5-97C100A98648}" destId="{FE1C3F56-A73B-4063-B290-48E51A6E8531}" srcOrd="4" destOrd="0" presId="urn:microsoft.com/office/officeart/2005/8/layout/chevron1"/>
    <dgm:cxn modelId="{830852A2-69E0-4470-913E-3E06B0C8F3AD}" type="presParOf" srcId="{FE1C3F56-A73B-4063-B290-48E51A6E8531}" destId="{73416AC7-A7C1-4B1A-854F-2E068C1E388B}" srcOrd="0" destOrd="0" presId="urn:microsoft.com/office/officeart/2005/8/layout/chevron1"/>
    <dgm:cxn modelId="{4FA8AF9D-A129-42A0-AE5D-363946F06FF7}" type="presParOf" srcId="{FE1C3F56-A73B-4063-B290-48E51A6E8531}" destId="{2D1A2074-9D49-4B31-A914-CB5E978870E2}" srcOrd="1" destOrd="0" presId="urn:microsoft.com/office/officeart/2005/8/layout/chevron1"/>
    <dgm:cxn modelId="{427FEE12-8EA6-452D-8585-470AC8F19BCE}" type="presParOf" srcId="{235BF6DB-8041-4235-8AD5-97C100A98648}" destId="{A5C6A826-D929-437C-8EE8-A6D4E193CD54}" srcOrd="5" destOrd="0" presId="urn:microsoft.com/office/officeart/2005/8/layout/chevron1"/>
    <dgm:cxn modelId="{C9A6BA8F-55CE-4385-9711-9A0175333886}" type="presParOf" srcId="{235BF6DB-8041-4235-8AD5-97C100A98648}" destId="{9B503ECC-400B-4126-A223-FA1C98F9BE94}" srcOrd="6" destOrd="0" presId="urn:microsoft.com/office/officeart/2005/8/layout/chevron1"/>
    <dgm:cxn modelId="{C7AEF5E3-4BCD-4346-915A-25A773608702}" type="presParOf" srcId="{9B503ECC-400B-4126-A223-FA1C98F9BE94}" destId="{154CFA35-A722-4C3E-B083-2EB785449868}" srcOrd="0" destOrd="0" presId="urn:microsoft.com/office/officeart/2005/8/layout/chevron1"/>
    <dgm:cxn modelId="{EF446EC4-332A-4A40-AE4B-87825DAA0195}" type="presParOf" srcId="{9B503ECC-400B-4126-A223-FA1C98F9BE94}" destId="{548AE6B7-A23C-48E7-BC13-D3DD9FDB3832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D3A75D-B290-4AA8-B4E5-89C2491BEF48}">
      <dsp:nvSpPr>
        <dsp:cNvPr id="0" name=""/>
        <dsp:cNvSpPr/>
      </dsp:nvSpPr>
      <dsp:spPr>
        <a:xfrm rot="5400000">
          <a:off x="-139850" y="140109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Identify Costs</a:t>
          </a:r>
          <a:endParaRPr lang="en-US" sz="800" kern="1200" dirty="0"/>
        </a:p>
      </dsp:txBody>
      <dsp:txXfrm rot="5400000">
        <a:off x="-139850" y="140109"/>
        <a:ext cx="932333" cy="652633"/>
      </dsp:txXfrm>
    </dsp:sp>
    <dsp:sp modelId="{035BB766-05D3-4E6E-9DE5-9AEA30D26733}">
      <dsp:nvSpPr>
        <dsp:cNvPr id="0" name=""/>
        <dsp:cNvSpPr/>
      </dsp:nvSpPr>
      <dsp:spPr>
        <a:xfrm rot="5400000">
          <a:off x="4138108" y="-3485215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Collect all current and future expected network costs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Includes Fiber </a:t>
          </a:r>
          <a:r>
            <a:rPr lang="en-US" sz="1200" kern="1200" dirty="0" err="1" smtClean="0"/>
            <a:t>Maint</a:t>
          </a:r>
          <a:r>
            <a:rPr lang="en-US" sz="1200" kern="1200" dirty="0" smtClean="0"/>
            <a:t>., Equipment </a:t>
          </a:r>
          <a:r>
            <a:rPr lang="en-US" sz="1200" kern="1200" dirty="0" err="1" smtClean="0"/>
            <a:t>Maint</a:t>
          </a:r>
          <a:r>
            <a:rPr lang="en-US" sz="1200" kern="1200" dirty="0" smtClean="0"/>
            <a:t>., Staff, ISP, </a:t>
          </a:r>
          <a:r>
            <a:rPr lang="en-US" sz="1200" kern="1200" dirty="0" err="1" smtClean="0"/>
            <a:t>etc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 Future growth of core needs to be accounted for in costs for sustainability of the network</a:t>
          </a:r>
          <a:endParaRPr lang="en-US" sz="1200" kern="1200" dirty="0"/>
        </a:p>
      </dsp:txBody>
      <dsp:txXfrm rot="5400000">
        <a:off x="4138108" y="-3485215"/>
        <a:ext cx="606016" cy="7576966"/>
      </dsp:txXfrm>
    </dsp:sp>
    <dsp:sp modelId="{FFD2A497-B082-4674-BF04-9995F192AA61}">
      <dsp:nvSpPr>
        <dsp:cNvPr id="0" name=""/>
        <dsp:cNvSpPr/>
      </dsp:nvSpPr>
      <dsp:spPr>
        <a:xfrm rot="5400000">
          <a:off x="-139850" y="974619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Map to Services</a:t>
          </a:r>
          <a:endParaRPr lang="en-US" sz="800" kern="1200" dirty="0"/>
        </a:p>
      </dsp:txBody>
      <dsp:txXfrm rot="5400000">
        <a:off x="-139850" y="974619"/>
        <a:ext cx="932333" cy="652633"/>
      </dsp:txXfrm>
    </dsp:sp>
    <dsp:sp modelId="{C270AE32-BACF-4E68-B7E5-B4E9B384C429}">
      <dsp:nvSpPr>
        <dsp:cNvPr id="0" name=""/>
        <dsp:cNvSpPr/>
      </dsp:nvSpPr>
      <dsp:spPr>
        <a:xfrm rot="5400000">
          <a:off x="4138108" y="-2650705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Map costs into pools based on services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Separate core network costs from optional services costs (e.g. Transport versus Internet 2)</a:t>
          </a:r>
          <a:endParaRPr lang="en-US" sz="1200" kern="1200" dirty="0"/>
        </a:p>
      </dsp:txBody>
      <dsp:txXfrm rot="5400000">
        <a:off x="4138108" y="-2650705"/>
        <a:ext cx="606016" cy="7576966"/>
      </dsp:txXfrm>
    </dsp:sp>
    <dsp:sp modelId="{B2261C79-D48E-44FA-8A0B-A51809C8FE0F}">
      <dsp:nvSpPr>
        <dsp:cNvPr id="0" name=""/>
        <dsp:cNvSpPr/>
      </dsp:nvSpPr>
      <dsp:spPr>
        <a:xfrm rot="5400000">
          <a:off x="-139850" y="1809128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Draft Rates</a:t>
          </a:r>
          <a:endParaRPr lang="en-US" sz="800" kern="1200" dirty="0"/>
        </a:p>
      </dsp:txBody>
      <dsp:txXfrm rot="5400000">
        <a:off x="-139850" y="1809128"/>
        <a:ext cx="932333" cy="652633"/>
      </dsp:txXfrm>
    </dsp:sp>
    <dsp:sp modelId="{D26E1FC5-3885-478D-89F8-358ABD2782E5}">
      <dsp:nvSpPr>
        <dsp:cNvPr id="0" name=""/>
        <dsp:cNvSpPr/>
      </dsp:nvSpPr>
      <dsp:spPr>
        <a:xfrm rot="5400000">
          <a:off x="4138108" y="-1816196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Develop rate set that allocates costs to consumption of services.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Likely will require identification of costs to previously bundled services (on-net usage)</a:t>
          </a:r>
          <a:endParaRPr lang="en-US" sz="1200" kern="1200" dirty="0"/>
        </a:p>
      </dsp:txBody>
      <dsp:txXfrm rot="5400000">
        <a:off x="4138108" y="-1816196"/>
        <a:ext cx="606016" cy="7576966"/>
      </dsp:txXfrm>
    </dsp:sp>
    <dsp:sp modelId="{C7C989DB-A524-4102-B0B4-5BF2D032B2EC}">
      <dsp:nvSpPr>
        <dsp:cNvPr id="0" name=""/>
        <dsp:cNvSpPr/>
      </dsp:nvSpPr>
      <dsp:spPr>
        <a:xfrm rot="5400000">
          <a:off x="-139850" y="2643637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Allocate State Funding</a:t>
          </a:r>
          <a:endParaRPr lang="en-US" sz="800" kern="1200" dirty="0"/>
        </a:p>
      </dsp:txBody>
      <dsp:txXfrm rot="5400000">
        <a:off x="-139850" y="2643637"/>
        <a:ext cx="932333" cy="652633"/>
      </dsp:txXfrm>
    </dsp:sp>
    <dsp:sp modelId="{055855C7-A7A4-4694-B269-4B5E62EE7276}">
      <dsp:nvSpPr>
        <dsp:cNvPr id="0" name=""/>
        <dsp:cNvSpPr/>
      </dsp:nvSpPr>
      <dsp:spPr>
        <a:xfrm rot="5400000">
          <a:off x="4138108" y="-981686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Determine which services and which users will receive offsets based on state funding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Will include E911 surcharge and general fund CEN appropriation</a:t>
          </a:r>
          <a:endParaRPr lang="en-US" sz="1200" kern="1200" dirty="0"/>
        </a:p>
      </dsp:txBody>
      <dsp:txXfrm rot="5400000">
        <a:off x="4138108" y="-981686"/>
        <a:ext cx="606016" cy="7576966"/>
      </dsp:txXfrm>
    </dsp:sp>
    <dsp:sp modelId="{A87DDE99-68B3-4A30-8F7C-F04E62EA2EAC}">
      <dsp:nvSpPr>
        <dsp:cNvPr id="0" name=""/>
        <dsp:cNvSpPr/>
      </dsp:nvSpPr>
      <dsp:spPr>
        <a:xfrm rot="5400000">
          <a:off x="-139850" y="3478147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Develop Draft Bills</a:t>
          </a:r>
          <a:endParaRPr lang="en-US" sz="800" kern="1200" dirty="0"/>
        </a:p>
      </dsp:txBody>
      <dsp:txXfrm rot="5400000">
        <a:off x="-139850" y="3478147"/>
        <a:ext cx="932333" cy="652633"/>
      </dsp:txXfrm>
    </dsp:sp>
    <dsp:sp modelId="{DDF42DC0-8BAB-4FA0-B70F-4C08CD4E0626}">
      <dsp:nvSpPr>
        <dsp:cNvPr id="0" name=""/>
        <dsp:cNvSpPr/>
      </dsp:nvSpPr>
      <dsp:spPr>
        <a:xfrm rot="5400000">
          <a:off x="4138108" y="-147177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Generate set of bills that reflect the new pricing structure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Discuss bills with appropriate usage community for sustainability</a:t>
          </a:r>
          <a:endParaRPr lang="en-US" sz="1200" kern="1200" dirty="0"/>
        </a:p>
      </dsp:txBody>
      <dsp:txXfrm rot="5400000">
        <a:off x="4138108" y="-147177"/>
        <a:ext cx="606016" cy="7576966"/>
      </dsp:txXfrm>
    </dsp:sp>
    <dsp:sp modelId="{80758875-52F8-42BB-B099-3EC0F77A4242}">
      <dsp:nvSpPr>
        <dsp:cNvPr id="0" name=""/>
        <dsp:cNvSpPr/>
      </dsp:nvSpPr>
      <dsp:spPr>
        <a:xfrm rot="5400000">
          <a:off x="-139850" y="4312656"/>
          <a:ext cx="932333" cy="652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Iterate Steps as Required</a:t>
          </a:r>
          <a:endParaRPr lang="en-US" sz="800" kern="1200" dirty="0"/>
        </a:p>
      </dsp:txBody>
      <dsp:txXfrm rot="5400000">
        <a:off x="-139850" y="4312656"/>
        <a:ext cx="932333" cy="652633"/>
      </dsp:txXfrm>
    </dsp:sp>
    <dsp:sp modelId="{732932F2-C2CB-42EF-83F0-3C1A56491136}">
      <dsp:nvSpPr>
        <dsp:cNvPr id="0" name=""/>
        <dsp:cNvSpPr/>
      </dsp:nvSpPr>
      <dsp:spPr>
        <a:xfrm rot="5400000">
          <a:off x="4138108" y="687331"/>
          <a:ext cx="606016" cy="7576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Final rate set may require adjustments initially and per year</a:t>
          </a:r>
          <a:endParaRPr lang="en-US" sz="1200" kern="1200" dirty="0"/>
        </a:p>
      </dsp:txBody>
      <dsp:txXfrm rot="5400000">
        <a:off x="4138108" y="687331"/>
        <a:ext cx="606016" cy="75769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7DDA68-4F36-425C-B795-172C80EA053E}">
      <dsp:nvSpPr>
        <dsp:cNvPr id="0" name=""/>
        <dsp:cNvSpPr/>
      </dsp:nvSpPr>
      <dsp:spPr>
        <a:xfrm>
          <a:off x="2531" y="700540"/>
          <a:ext cx="2218134" cy="8872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Collect and Screen</a:t>
          </a:r>
          <a:endParaRPr lang="en-US" sz="2000" kern="1200" dirty="0"/>
        </a:p>
      </dsp:txBody>
      <dsp:txXfrm>
        <a:off x="2531" y="700540"/>
        <a:ext cx="2218134" cy="887253"/>
      </dsp:txXfrm>
    </dsp:sp>
    <dsp:sp modelId="{3D9BD3CA-A9C8-4E5C-B538-67D5A7971160}">
      <dsp:nvSpPr>
        <dsp:cNvPr id="0" name=""/>
        <dsp:cNvSpPr/>
      </dsp:nvSpPr>
      <dsp:spPr>
        <a:xfrm>
          <a:off x="2531" y="1698701"/>
          <a:ext cx="1774507" cy="1990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Common intake point for requests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Review for completeness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All requests visible via dashboard</a:t>
          </a:r>
          <a:endParaRPr lang="en-US" sz="1600" kern="1200" dirty="0"/>
        </a:p>
      </dsp:txBody>
      <dsp:txXfrm>
        <a:off x="2531" y="1698701"/>
        <a:ext cx="1774507" cy="1990195"/>
      </dsp:txXfrm>
    </dsp:sp>
    <dsp:sp modelId="{8A832DDF-4621-4B73-AE27-5D190A31CB49}">
      <dsp:nvSpPr>
        <dsp:cNvPr id="0" name=""/>
        <dsp:cNvSpPr/>
      </dsp:nvSpPr>
      <dsp:spPr>
        <a:xfrm>
          <a:off x="2004665" y="700540"/>
          <a:ext cx="2218134" cy="8872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Categorize and Estimate</a:t>
          </a:r>
          <a:endParaRPr lang="en-US" sz="2000" kern="1200" dirty="0"/>
        </a:p>
      </dsp:txBody>
      <dsp:txXfrm>
        <a:off x="2004665" y="700540"/>
        <a:ext cx="2218134" cy="887253"/>
      </dsp:txXfrm>
    </dsp:sp>
    <dsp:sp modelId="{A6072B14-EF81-4EE8-A2F0-7D9A62DC9953}">
      <dsp:nvSpPr>
        <dsp:cNvPr id="0" name=""/>
        <dsp:cNvSpPr/>
      </dsp:nvSpPr>
      <dsp:spPr>
        <a:xfrm>
          <a:off x="2004665" y="1698701"/>
          <a:ext cx="1774507" cy="1990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Determine which areas of network are involved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Develop high level estimate of costs to connect and provide services</a:t>
          </a:r>
          <a:endParaRPr lang="en-US" sz="1600" kern="1200" dirty="0"/>
        </a:p>
      </dsp:txBody>
      <dsp:txXfrm>
        <a:off x="2004665" y="1698701"/>
        <a:ext cx="1774507" cy="1990195"/>
      </dsp:txXfrm>
    </dsp:sp>
    <dsp:sp modelId="{73416AC7-A7C1-4B1A-854F-2E068C1E388B}">
      <dsp:nvSpPr>
        <dsp:cNvPr id="0" name=""/>
        <dsp:cNvSpPr/>
      </dsp:nvSpPr>
      <dsp:spPr>
        <a:xfrm>
          <a:off x="4006800" y="700540"/>
          <a:ext cx="2218134" cy="8872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Authorize</a:t>
          </a:r>
          <a:endParaRPr lang="en-US" sz="2000" kern="1200" dirty="0"/>
        </a:p>
      </dsp:txBody>
      <dsp:txXfrm>
        <a:off x="4006800" y="700540"/>
        <a:ext cx="2218134" cy="887253"/>
      </dsp:txXfrm>
    </dsp:sp>
    <dsp:sp modelId="{2D1A2074-9D49-4B31-A914-CB5E978870E2}">
      <dsp:nvSpPr>
        <dsp:cNvPr id="0" name=""/>
        <dsp:cNvSpPr/>
      </dsp:nvSpPr>
      <dsp:spPr>
        <a:xfrm>
          <a:off x="4006800" y="1698701"/>
          <a:ext cx="1774507" cy="1990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Assess by Network (PSDN, CEN)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If “Core Service” allow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If new service bring to governance for approval</a:t>
          </a:r>
          <a:endParaRPr lang="en-US" sz="1600" kern="1200" dirty="0"/>
        </a:p>
      </dsp:txBody>
      <dsp:txXfrm>
        <a:off x="4006800" y="1698701"/>
        <a:ext cx="1774507" cy="1990195"/>
      </dsp:txXfrm>
    </dsp:sp>
    <dsp:sp modelId="{154CFA35-A722-4C3E-B083-2EB785449868}">
      <dsp:nvSpPr>
        <dsp:cNvPr id="0" name=""/>
        <dsp:cNvSpPr/>
      </dsp:nvSpPr>
      <dsp:spPr>
        <a:xfrm>
          <a:off x="6008934" y="700540"/>
          <a:ext cx="2218134" cy="8872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Provide</a:t>
          </a:r>
          <a:endParaRPr lang="en-US" sz="2000" kern="1200" dirty="0"/>
        </a:p>
      </dsp:txBody>
      <dsp:txXfrm>
        <a:off x="6008934" y="700540"/>
        <a:ext cx="2218134" cy="887253"/>
      </dsp:txXfrm>
    </dsp:sp>
    <dsp:sp modelId="{548AE6B7-A23C-48E7-BC13-D3DD9FDB3832}">
      <dsp:nvSpPr>
        <dsp:cNvPr id="0" name=""/>
        <dsp:cNvSpPr/>
      </dsp:nvSpPr>
      <dsp:spPr>
        <a:xfrm>
          <a:off x="6008934" y="1698701"/>
          <a:ext cx="1774507" cy="1990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Obtain Service Agreements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 authorized services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Update Rates</a:t>
          </a:r>
          <a:endParaRPr lang="en-US" sz="1600" kern="1200" dirty="0"/>
        </a:p>
      </dsp:txBody>
      <dsp:txXfrm>
        <a:off x="6008934" y="1698701"/>
        <a:ext cx="1774507" cy="1990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A0923C-6B0A-47F9-A691-0FE6EBC40328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808BD4-7401-443F-BC08-DCE80BEA3E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41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9C1A9B-E6F6-4F2E-AAFC-FA395A2F6E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08BD4-7401-443F-BC08-DCE80BEA3E2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797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9C1A9B-E6F6-4F2E-AAFC-FA395A2F6E1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925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36054B5-13D4-4791-8EE7-9D1D25C12313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D0E1-B640-4A3E-B7B1-5E5A04B6995D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8DEB-9C7F-4BAB-AADB-B61ABB5AF7FA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3A00-F1E5-49C8-AB72-A394B39AF358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86200" y="6492240"/>
            <a:ext cx="762000" cy="36576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3663-FDD5-4B45-8147-65D415085F4E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DBC1-C722-4C8E-9937-87125A7E0737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928434-A6E9-4651-B4F4-8BBA41250A7D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0792778-9991-41A7-A13B-CBBC81D8E63F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15CF-13D8-4A3B-BD2C-082E03729879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9F464-9FB6-48C1-AA3B-30125793D1E9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46F1-0799-4EF4-9DC7-DA293937FFF1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62527C4-37A2-456E-8FD6-AD5CE02A5565}" type="datetime1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of Connecticut</a:t>
            </a:r>
            <a:br>
              <a:rPr lang="en-US" dirty="0" smtClean="0"/>
            </a:br>
            <a:r>
              <a:rPr lang="en-US" dirty="0" smtClean="0"/>
              <a:t>Nutmeg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Statement of Direction</a:t>
            </a:r>
          </a:p>
          <a:p>
            <a:r>
              <a:rPr lang="en-US" dirty="0" smtClean="0"/>
              <a:t>9/10/2012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892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Request Process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B7FE9-49DD-46E7-BB2F-87B52E0EDD1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21684927"/>
              </p:ext>
            </p:extLst>
          </p:nvPr>
        </p:nvGraphicFramePr>
        <p:xfrm>
          <a:off x="457200" y="1828800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61095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Nutmeg Network is a newly formed entity that is defined as a combination of:</a:t>
            </a:r>
          </a:p>
          <a:p>
            <a:pPr lvl="1"/>
            <a:r>
              <a:rPr lang="en-US" dirty="0" smtClean="0"/>
              <a:t>Public Safety Data Network (PSDN)</a:t>
            </a:r>
          </a:p>
          <a:p>
            <a:pPr lvl="2"/>
            <a:r>
              <a:rPr lang="en-US" dirty="0" smtClean="0"/>
              <a:t>Closed, secure network that serves the first responder and public safety community</a:t>
            </a:r>
          </a:p>
          <a:p>
            <a:pPr lvl="1"/>
            <a:r>
              <a:rPr lang="en-US" dirty="0" smtClean="0"/>
              <a:t>Connecticut Education Network (CEN)</a:t>
            </a:r>
          </a:p>
          <a:p>
            <a:pPr lvl="2"/>
            <a:r>
              <a:rPr lang="en-US" dirty="0" smtClean="0"/>
              <a:t>Open (by nomination) network that serves the education and library community</a:t>
            </a:r>
          </a:p>
          <a:p>
            <a:pPr lvl="1"/>
            <a:r>
              <a:rPr lang="en-US" dirty="0" smtClean="0"/>
              <a:t>Connecticut Open Access Network (CTOAN)</a:t>
            </a:r>
          </a:p>
          <a:p>
            <a:pPr lvl="2"/>
            <a:r>
              <a:rPr lang="en-US" dirty="0" smtClean="0"/>
              <a:t>Requirement of BTOP award to provide fair and open access to the network constructed with federal funds,  </a:t>
            </a:r>
          </a:p>
          <a:p>
            <a:r>
              <a:rPr lang="en-US" dirty="0" smtClean="0"/>
              <a:t>These networks are managed together as the staff, equipment and fiber that support these networks have multiple overlap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944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Governance and Coordination</a:t>
            </a:r>
            <a:endParaRPr lang="en-US" sz="4400" dirty="0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4191000" cy="4038600"/>
          </a:xfr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Education and Non-Public Safety Related</a:t>
            </a:r>
          </a:p>
          <a:p>
            <a:pPr marL="0" indent="0">
              <a:buNone/>
            </a:pPr>
            <a:r>
              <a:rPr lang="en-US" sz="1800" dirty="0" smtClean="0"/>
              <a:t>The Commission for Educational Technology (CET) is the governing body for use of the Educational and Non-Public Safety related portions of the Nutmeg network.</a:t>
            </a:r>
          </a:p>
          <a:p>
            <a:endParaRPr lang="en-US" sz="1800" dirty="0" smtClean="0"/>
          </a:p>
          <a:p>
            <a:pPr>
              <a:buClr>
                <a:schemeClr val="accent3"/>
              </a:buClr>
            </a:pPr>
            <a:r>
              <a:rPr lang="en-US" sz="1800" dirty="0" smtClean="0"/>
              <a:t>Members include stakeholders from various groups representing all interested parties</a:t>
            </a:r>
          </a:p>
          <a:p>
            <a:pPr>
              <a:buClr>
                <a:schemeClr val="accent3"/>
              </a:buClr>
            </a:pPr>
            <a:r>
              <a:rPr lang="en-US" sz="1800" dirty="0" smtClean="0"/>
              <a:t>Initial meeting regarding BTOP scheduled for September 10,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B7FE9-49DD-46E7-BB2F-87B52E0EDD1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4800600" y="1600200"/>
            <a:ext cx="3962400" cy="403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b="1" dirty="0" smtClean="0">
                <a:latin typeface="+mn-lt"/>
                <a:cs typeface="+mn-cs"/>
              </a:rPr>
              <a:t>Public Safety Related</a:t>
            </a:r>
            <a:endParaRPr lang="en-US" b="1" noProof="0" dirty="0" smtClean="0">
              <a:latin typeface="+mn-lt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dirty="0" smtClean="0">
                <a:latin typeface="+mn-lt"/>
                <a:cs typeface="+mn-cs"/>
              </a:rPr>
              <a:t>The E911 Commission, in consultation with the DESPP Coordinating Advisory Board, is the governing body for use of the Public Safety related portions of the Nutmeg Network.</a:t>
            </a:r>
            <a:endParaRPr lang="en-US" noProof="0" dirty="0" smtClean="0">
              <a:latin typeface="+mn-lt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Members include stakeholders from various groups representing all interested parties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lang="en-US" dirty="0" smtClean="0">
                <a:latin typeface="+mn-lt"/>
                <a:cs typeface="+mn-cs"/>
              </a:rPr>
              <a:t>Initial meeting regarding BTOP scheduled for September 6, 2012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381000" y="5791200"/>
            <a:ext cx="8382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sz="2000" noProof="0" dirty="0" smtClean="0">
                <a:latin typeface="+mn-lt"/>
                <a:cs typeface="+mn-cs"/>
              </a:rPr>
              <a:t>The Nutmeg Network </a:t>
            </a:r>
            <a:r>
              <a:rPr lang="en-US" sz="2000" dirty="0" smtClean="0">
                <a:latin typeface="+mn-lt"/>
                <a:cs typeface="+mn-cs"/>
              </a:rPr>
              <a:t>Technical Review Subcommittee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607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CET Oversight of CEN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CET has oversight authority for CEN</a:t>
            </a:r>
          </a:p>
          <a:p>
            <a:r>
              <a:rPr lang="en-US" dirty="0" smtClean="0"/>
              <a:t>Previously access had been limited to education and research community (mostly due to </a:t>
            </a:r>
            <a:r>
              <a:rPr lang="en-US" dirty="0" err="1" smtClean="0"/>
              <a:t>eRate</a:t>
            </a:r>
            <a:r>
              <a:rPr lang="en-US" dirty="0" smtClean="0"/>
              <a:t> restrictions)</a:t>
            </a:r>
          </a:p>
          <a:p>
            <a:r>
              <a:rPr lang="en-US" dirty="0" err="1" smtClean="0"/>
              <a:t>eRate</a:t>
            </a:r>
            <a:r>
              <a:rPr lang="en-US" dirty="0" smtClean="0"/>
              <a:t> restrictions have been removed</a:t>
            </a:r>
          </a:p>
          <a:p>
            <a:r>
              <a:rPr lang="en-US" dirty="0" smtClean="0"/>
              <a:t>Open Access has been added as a condition of the federal ARRA grant.</a:t>
            </a:r>
          </a:p>
          <a:p>
            <a:r>
              <a:rPr lang="en-US" dirty="0" smtClean="0"/>
              <a:t>CET has additional responsibilities to oversee Open Access until such time as another group is given this responsibility.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867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Nutmeg Network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Over $120M in recent capital addition to acquire equipment and fiber</a:t>
            </a:r>
          </a:p>
          <a:p>
            <a:r>
              <a:rPr lang="en-US" dirty="0" smtClean="0"/>
              <a:t>Combined network costs of $10M annually</a:t>
            </a:r>
          </a:p>
          <a:p>
            <a:pPr lvl="1"/>
            <a:r>
              <a:rPr lang="en-US" dirty="0" smtClean="0"/>
              <a:t>$4M in annual fiber maintenance costs</a:t>
            </a:r>
          </a:p>
          <a:p>
            <a:pPr lvl="1"/>
            <a:r>
              <a:rPr lang="en-US" dirty="0" smtClean="0"/>
              <a:t>$3.1M in annual equipment maintenance cost</a:t>
            </a:r>
          </a:p>
          <a:p>
            <a:pPr lvl="1"/>
            <a:r>
              <a:rPr lang="en-US" dirty="0" smtClean="0"/>
              <a:t>$1.8 M in support staff costs</a:t>
            </a:r>
          </a:p>
          <a:p>
            <a:pPr lvl="1"/>
            <a:r>
              <a:rPr lang="en-US" dirty="0" smtClean="0"/>
              <a:t>$1M in Internet, Internet2 and other provider fees</a:t>
            </a:r>
          </a:p>
          <a:p>
            <a:r>
              <a:rPr lang="en-US" dirty="0" smtClean="0"/>
              <a:t>Revenue Sources</a:t>
            </a:r>
          </a:p>
          <a:p>
            <a:pPr lvl="1"/>
            <a:r>
              <a:rPr lang="en-US" dirty="0" smtClean="0"/>
              <a:t>$4M from Public Safety E911 fund for PSDN</a:t>
            </a:r>
          </a:p>
          <a:p>
            <a:pPr lvl="1"/>
            <a:r>
              <a:rPr lang="en-US" dirty="0" smtClean="0"/>
              <a:t>$4M from State General Fund and Capital Equipment Fund</a:t>
            </a:r>
          </a:p>
          <a:p>
            <a:pPr lvl="1"/>
            <a:r>
              <a:rPr lang="en-US" dirty="0" smtClean="0"/>
              <a:t>$1.3 M from current paying customers</a:t>
            </a:r>
          </a:p>
          <a:p>
            <a:pPr lvl="1"/>
            <a:r>
              <a:rPr lang="en-US" dirty="0" smtClean="0"/>
              <a:t>$0.8M from new uses of network (Municipalities, Private Industry, State Agencies,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1188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Allocate network costs and revenue in a balanced approach that: </a:t>
            </a:r>
          </a:p>
          <a:p>
            <a:pPr lvl="1"/>
            <a:r>
              <a:rPr lang="en-US" dirty="0" smtClean="0"/>
              <a:t>Preserves the security of PSDN</a:t>
            </a:r>
          </a:p>
          <a:p>
            <a:pPr lvl="1"/>
            <a:r>
              <a:rPr lang="en-US" dirty="0" smtClean="0"/>
              <a:t>Preserves the vibrancy of the CEN</a:t>
            </a:r>
          </a:p>
          <a:p>
            <a:pPr lvl="1"/>
            <a:r>
              <a:rPr lang="en-US" dirty="0" smtClean="0"/>
              <a:t>Allocates state funding to preserve equitable access for schools across the state</a:t>
            </a:r>
          </a:p>
          <a:p>
            <a:pPr lvl="1"/>
            <a:r>
              <a:rPr lang="en-US" dirty="0" smtClean="0"/>
              <a:t>Collects revenue to sustain current investments and enable incremental growth as needs increase</a:t>
            </a:r>
          </a:p>
          <a:p>
            <a:pPr lvl="1"/>
            <a:r>
              <a:rPr lang="en-US" dirty="0" smtClean="0"/>
              <a:t>Remains competitive with commercial providers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2067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r>
              <a:rPr lang="en-US" dirty="0" smtClean="0"/>
              <a:t>Rate Process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6659762"/>
              </p:ext>
            </p:extLst>
          </p:nvPr>
        </p:nvGraphicFramePr>
        <p:xfrm>
          <a:off x="304800" y="1447800"/>
          <a:ext cx="8229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100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Mandatory Allocation Units</a:t>
            </a:r>
          </a:p>
          <a:p>
            <a:pPr lvl="1"/>
            <a:r>
              <a:rPr lang="en-US" dirty="0" smtClean="0"/>
              <a:t>Transport Units</a:t>
            </a:r>
          </a:p>
          <a:p>
            <a:pPr lvl="2"/>
            <a:r>
              <a:rPr lang="en-US" dirty="0" smtClean="0"/>
              <a:t>Capacity in MB available to a customer for either on-net or off-net traffic</a:t>
            </a:r>
          </a:p>
          <a:p>
            <a:pPr lvl="2"/>
            <a:r>
              <a:rPr lang="en-US" dirty="0" smtClean="0"/>
              <a:t>Captures fiber maintenance costs and ½ of staff operation costs</a:t>
            </a:r>
          </a:p>
          <a:p>
            <a:pPr lvl="1"/>
            <a:r>
              <a:rPr lang="en-US" dirty="0" smtClean="0"/>
              <a:t>Connection Units</a:t>
            </a:r>
          </a:p>
          <a:p>
            <a:pPr lvl="2"/>
            <a:r>
              <a:rPr lang="en-US" dirty="0" smtClean="0"/>
              <a:t>Number of Handoffs to customers</a:t>
            </a:r>
          </a:p>
          <a:p>
            <a:pPr lvl="2"/>
            <a:r>
              <a:rPr lang="en-US" dirty="0" smtClean="0"/>
              <a:t>Captures hardware maintenance, refresh and ½ of staff operation costs</a:t>
            </a:r>
          </a:p>
          <a:p>
            <a:r>
              <a:rPr lang="en-US" dirty="0" smtClean="0"/>
              <a:t>Optional Allocation Units</a:t>
            </a:r>
          </a:p>
          <a:p>
            <a:pPr lvl="1"/>
            <a:r>
              <a:rPr lang="en-US" dirty="0" smtClean="0"/>
              <a:t>Internet Usage (MB)</a:t>
            </a:r>
          </a:p>
          <a:p>
            <a:pPr lvl="1"/>
            <a:r>
              <a:rPr lang="en-US" dirty="0" smtClean="0"/>
              <a:t>Internet 2 Usage (MB)</a:t>
            </a:r>
          </a:p>
          <a:p>
            <a:pPr lvl="1"/>
            <a:r>
              <a:rPr lang="en-US" dirty="0" smtClean="0"/>
              <a:t>Web Filtering Units (MB)</a:t>
            </a:r>
          </a:p>
          <a:p>
            <a:pPr lvl="1"/>
            <a:r>
              <a:rPr lang="en-US" dirty="0" smtClean="0"/>
              <a:t>Safe Harbor Units (Number </a:t>
            </a:r>
            <a:r>
              <a:rPr lang="en-US" smtClean="0"/>
              <a:t>of connections)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870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2013 Rate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05182"/>
            <a:ext cx="2916936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4953000"/>
            <a:ext cx="8014299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11390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1215</TotalTime>
  <Words>762</Words>
  <Application>Microsoft Office PowerPoint</Application>
  <PresentationFormat>Letter Paper (8.5x11 in)</PresentationFormat>
  <Paragraphs>111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State of Connecticut Nutmeg Network</vt:lpstr>
      <vt:lpstr>Background</vt:lpstr>
      <vt:lpstr>Governance and Coordination</vt:lpstr>
      <vt:lpstr>CET Oversight of CEN</vt:lpstr>
      <vt:lpstr>Nutmeg Network Economics</vt:lpstr>
      <vt:lpstr>Rate Statement</vt:lpstr>
      <vt:lpstr>Rate Process</vt:lpstr>
      <vt:lpstr>Allocation Units</vt:lpstr>
      <vt:lpstr>FY 2013 Rate Structure</vt:lpstr>
      <vt:lpstr>High Level Request Process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Connecticut Integrated Eligibility</dc:title>
  <dc:creator>Raymond, Mark</dc:creator>
  <cp:lastModifiedBy>uhunt</cp:lastModifiedBy>
  <cp:revision>33</cp:revision>
  <cp:lastPrinted>2012-09-10T12:27:20Z</cp:lastPrinted>
  <dcterms:created xsi:type="dcterms:W3CDTF">2006-08-16T00:00:00Z</dcterms:created>
  <dcterms:modified xsi:type="dcterms:W3CDTF">2012-09-26T16:57:40Z</dcterms:modified>
</cp:coreProperties>
</file>