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6" autoAdjust="0"/>
    <p:restoredTop sz="94660"/>
  </p:normalViewPr>
  <p:slideViewPr>
    <p:cSldViewPr snapToGrid="0">
      <p:cViewPr varScale="1">
        <p:scale>
          <a:sx n="83" d="100"/>
          <a:sy n="83" d="100"/>
        </p:scale>
        <p:origin x="6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0" y="2226503"/>
            <a:ext cx="5917679" cy="255087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0" y="4777380"/>
            <a:ext cx="5917679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8080" y="1828800"/>
            <a:ext cx="990599" cy="22865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92D152BD-7EDA-44DF-99C5-79DFF68455B6}" type="datetimeFigureOut">
              <a:rPr lang="en-US" smtClean="0"/>
              <a:t>10/2/2017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36208" y="3264408"/>
            <a:ext cx="3859795" cy="228660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441C7AAF-C9B7-4DBB-9C24-F99164321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874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Rectangle 15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4961454"/>
            <a:ext cx="642200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5528192"/>
            <a:ext cx="6422004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152BD-7EDA-44DF-99C5-79DFF68455B6}" type="datetimeFigureOut">
              <a:rPr lang="en-US" smtClean="0"/>
              <a:t>10/2/2017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441C7AAF-C9B7-4DBB-9C24-F99164321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037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2005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152BD-7EDA-44DF-99C5-79DFF68455B6}" type="datetimeFigureOut">
              <a:rPr lang="en-US" smtClean="0"/>
              <a:t>10/2/2017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441C7AAF-C9B7-4DBB-9C24-F99164321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5550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0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3" name="TextBox 22"/>
          <p:cNvSpPr txBox="1"/>
          <p:nvPr/>
        </p:nvSpPr>
        <p:spPr bwMode="gray">
          <a:xfrm>
            <a:off x="647430" y="651690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 bwMode="gray">
          <a:xfrm>
            <a:off x="7069418" y="2900292"/>
            <a:ext cx="6190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060" y="927099"/>
            <a:ext cx="6160385" cy="28821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8" y="3809278"/>
            <a:ext cx="5646143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5000816"/>
            <a:ext cx="6343673" cy="101061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152BD-7EDA-44DF-99C5-79DFF68455B6}" type="datetimeFigureOut">
              <a:rPr lang="en-US" smtClean="0"/>
              <a:t>10/2/2017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441C7AAF-C9B7-4DBB-9C24-F99164321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4842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2057400"/>
            <a:ext cx="6422005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024908"/>
            <a:ext cx="6422004" cy="994891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152BD-7EDA-44DF-99C5-79DFF68455B6}" type="datetimeFigureOut">
              <a:rPr lang="en-US" smtClean="0"/>
              <a:t>10/2/2017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441C7AAF-C9B7-4DBB-9C24-F99164321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1358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3593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4"/>
            <a:ext cx="2313432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5614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4"/>
            <a:ext cx="2318918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0935" y="3147164"/>
            <a:ext cx="2316625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530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152BD-7EDA-44DF-99C5-79DFF68455B6}" type="datetimeFigureOut">
              <a:rPr lang="en-US" smtClean="0"/>
              <a:t>10/2/2017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441C7AAF-C9B7-4DBB-9C24-F99164321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2055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345260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4179596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9055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37558"/>
            <a:ext cx="2313432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11125" y="4179595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8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553189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11125" y="484820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4179596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9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08641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58642" y="483755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3290019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152BD-7EDA-44DF-99C5-79DFF68455B6}" type="datetimeFigureOut">
              <a:rPr lang="en-US" smtClean="0"/>
              <a:t>10/2/2017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441C7AAF-C9B7-4DBB-9C24-F99164321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3907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21301" y="6387910"/>
            <a:ext cx="990599" cy="228659"/>
          </a:xfrm>
        </p:spPr>
        <p:txBody>
          <a:bodyPr/>
          <a:lstStyle/>
          <a:p>
            <a:fld id="{92D152BD-7EDA-44DF-99C5-79DFF68455B6}" type="datetimeFigureOut">
              <a:rPr lang="en-US" smtClean="0"/>
              <a:t>10/2/2017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6133" y="6387910"/>
            <a:ext cx="3859795" cy="2286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441C7AAF-C9B7-4DBB-9C24-F99164321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7532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20420" cy="6860798"/>
            <a:chOff x="-1588" y="0"/>
            <a:chExt cx="9120420" cy="686079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</p:grpSp>
      <p:sp>
        <p:nvSpPr>
          <p:cNvPr id="17" name="Rectangle 16"/>
          <p:cNvSpPr/>
          <p:nvPr/>
        </p:nvSpPr>
        <p:spPr>
          <a:xfrm>
            <a:off x="414867" y="402165"/>
            <a:ext cx="4610565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 bwMode="gray">
          <a:xfrm rot="5400000">
            <a:off x="1299309" y="1765596"/>
            <a:ext cx="5995993" cy="3326809"/>
          </a:xfrm>
          <a:custGeom>
            <a:avLst/>
            <a:gdLst/>
            <a:ahLst/>
            <a:cxnLst/>
            <a:rect l="0" t="0" r="r" b="b"/>
            <a:pathLst>
              <a:path w="4960" h="2752">
                <a:moveTo>
                  <a:pt x="0" y="0"/>
                </a:moveTo>
                <a:lnTo>
                  <a:pt x="0" y="324"/>
                </a:lnTo>
                <a:lnTo>
                  <a:pt x="0" y="1992"/>
                </a:lnTo>
                <a:lnTo>
                  <a:pt x="0" y="2752"/>
                </a:lnTo>
                <a:lnTo>
                  <a:pt x="4960" y="2752"/>
                </a:lnTo>
                <a:lnTo>
                  <a:pt x="4960" y="1992"/>
                </a:lnTo>
                <a:lnTo>
                  <a:pt x="4960" y="324"/>
                </a:lnTo>
                <a:lnTo>
                  <a:pt x="4960" y="0"/>
                </a:lnTo>
                <a:lnTo>
                  <a:pt x="4960" y="0"/>
                </a:lnTo>
                <a:lnTo>
                  <a:pt x="4734" y="34"/>
                </a:lnTo>
                <a:lnTo>
                  <a:pt x="4510" y="64"/>
                </a:lnTo>
                <a:lnTo>
                  <a:pt x="4284" y="90"/>
                </a:lnTo>
                <a:lnTo>
                  <a:pt x="4060" y="114"/>
                </a:lnTo>
                <a:lnTo>
                  <a:pt x="3836" y="132"/>
                </a:lnTo>
                <a:lnTo>
                  <a:pt x="3614" y="146"/>
                </a:lnTo>
                <a:lnTo>
                  <a:pt x="3392" y="158"/>
                </a:lnTo>
                <a:lnTo>
                  <a:pt x="3174" y="166"/>
                </a:lnTo>
                <a:lnTo>
                  <a:pt x="2960" y="172"/>
                </a:lnTo>
                <a:lnTo>
                  <a:pt x="2748" y="174"/>
                </a:lnTo>
                <a:lnTo>
                  <a:pt x="2542" y="174"/>
                </a:lnTo>
                <a:lnTo>
                  <a:pt x="2338" y="174"/>
                </a:lnTo>
                <a:lnTo>
                  <a:pt x="2140" y="170"/>
                </a:lnTo>
                <a:lnTo>
                  <a:pt x="1948" y="164"/>
                </a:lnTo>
                <a:lnTo>
                  <a:pt x="1762" y="156"/>
                </a:lnTo>
                <a:lnTo>
                  <a:pt x="1582" y="148"/>
                </a:lnTo>
                <a:lnTo>
                  <a:pt x="1410" y="138"/>
                </a:lnTo>
                <a:lnTo>
                  <a:pt x="1244" y="128"/>
                </a:lnTo>
                <a:lnTo>
                  <a:pt x="1088" y="116"/>
                </a:lnTo>
                <a:lnTo>
                  <a:pt x="938" y="104"/>
                </a:lnTo>
                <a:lnTo>
                  <a:pt x="668" y="78"/>
                </a:lnTo>
                <a:lnTo>
                  <a:pt x="438" y="54"/>
                </a:lnTo>
                <a:lnTo>
                  <a:pt x="254" y="34"/>
                </a:lnTo>
                <a:lnTo>
                  <a:pt x="116" y="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18" name="Freeform 5"/>
          <p:cNvSpPr>
            <a:spLocks noEditPoints="1"/>
          </p:cNvSpPr>
          <p:nvPr/>
        </p:nvSpPr>
        <p:spPr bwMode="gray">
          <a:xfrm>
            <a:off x="0" y="0"/>
            <a:ext cx="9144000" cy="6858000"/>
          </a:xfrm>
          <a:custGeom>
            <a:avLst/>
            <a:gdLst/>
            <a:ahLst/>
            <a:cxnLst/>
            <a:rect l="0" t="0" r="r" b="b"/>
            <a:pathLst>
              <a:path w="5760" h="4320">
                <a:moveTo>
                  <a:pt x="0" y="0"/>
                </a:moveTo>
                <a:lnTo>
                  <a:pt x="0" y="4320"/>
                </a:lnTo>
                <a:lnTo>
                  <a:pt x="5760" y="4320"/>
                </a:lnTo>
                <a:lnTo>
                  <a:pt x="5760" y="0"/>
                </a:lnTo>
                <a:lnTo>
                  <a:pt x="0" y="0"/>
                </a:lnTo>
                <a:close/>
                <a:moveTo>
                  <a:pt x="5444" y="4004"/>
                </a:moveTo>
                <a:lnTo>
                  <a:pt x="324" y="4004"/>
                </a:lnTo>
                <a:lnTo>
                  <a:pt x="324" y="324"/>
                </a:lnTo>
                <a:lnTo>
                  <a:pt x="5444" y="324"/>
                </a:lnTo>
                <a:lnTo>
                  <a:pt x="5444" y="400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74928" y="1447799"/>
            <a:ext cx="1113516" cy="4572001"/>
          </a:xfrm>
        </p:spPr>
        <p:txBody>
          <a:bodyPr vert="eaVert" anchor="ctr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738" y="1447799"/>
            <a:ext cx="4416936" cy="45720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152BD-7EDA-44DF-99C5-79DFF68455B6}" type="datetimeFigureOut">
              <a:rPr lang="en-US" smtClean="0"/>
              <a:t>10/2/2017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8546" y="6365498"/>
            <a:ext cx="3859795" cy="228660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441C7AAF-C9B7-4DBB-9C24-F99164321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408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970" y="927098"/>
            <a:ext cx="6343672" cy="70986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152BD-7EDA-44DF-99C5-79DFF68455B6}" type="datetimeFigureOut">
              <a:rPr lang="en-US" smtClean="0"/>
              <a:t>10/2/2017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441C7AAF-C9B7-4DBB-9C24-F99164321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818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534" y="2257588"/>
            <a:ext cx="3090672" cy="3020344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588"/>
            <a:ext cx="3082516" cy="302034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152BD-7EDA-44DF-99C5-79DFF68455B6}" type="datetimeFigureOut">
              <a:rPr lang="en-US" smtClean="0"/>
              <a:t>10/2/2017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441C7AAF-C9B7-4DBB-9C24-F99164321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763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200"/>
            <a:ext cx="3636980" cy="35306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1" y="2489203"/>
            <a:ext cx="3636980" cy="35306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152BD-7EDA-44DF-99C5-79DFF68455B6}" type="datetimeFigureOut">
              <a:rPr lang="en-US" smtClean="0"/>
              <a:t>10/2/2017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441C7AAF-C9B7-4DBB-9C24-F99164321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64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18" y="2489200"/>
            <a:ext cx="3633502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0" y="3248490"/>
            <a:ext cx="3636980" cy="277131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1" y="2489200"/>
            <a:ext cx="3636979" cy="75663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5835"/>
            <a:ext cx="3636980" cy="27739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152BD-7EDA-44DF-99C5-79DFF68455B6}" type="datetimeFigureOut">
              <a:rPr lang="en-US" smtClean="0"/>
              <a:t>10/2/2017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441C7AAF-C9B7-4DBB-9C24-F99164321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260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152BD-7EDA-44DF-99C5-79DFF68455B6}" type="datetimeFigureOut">
              <a:rPr lang="en-US" smtClean="0"/>
              <a:t>10/2/2017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441C7AAF-C9B7-4DBB-9C24-F99164321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684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152BD-7EDA-44DF-99C5-79DFF68455B6}" type="datetimeFigureOut">
              <a:rPr lang="en-US" smtClean="0"/>
              <a:t>10/2/2017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441C7AAF-C9B7-4DBB-9C24-F99164321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833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47800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1" y="3086845"/>
            <a:ext cx="2712589" cy="2933701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152BD-7EDA-44DF-99C5-79DFF68455B6}" type="datetimeFigureOut">
              <a:rPr lang="en-US" smtClean="0"/>
              <a:t>10/2/2017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441C7AAF-C9B7-4DBB-9C24-F99164321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130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381390"/>
            <a:ext cx="2987089" cy="157480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086100"/>
            <a:ext cx="2987089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152BD-7EDA-44DF-99C5-79DFF68455B6}" type="datetimeFigureOut">
              <a:rPr lang="en-US" smtClean="0"/>
              <a:t>10/2/2017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441C7AAF-C9B7-4DBB-9C24-F99164321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587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5" name="Freeform 24"/>
            <p:cNvSpPr/>
            <p:nvPr/>
          </p:nvSpPr>
          <p:spPr bwMode="gray">
            <a:xfrm>
              <a:off x="485023" y="1856450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0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4382" y="2489200"/>
            <a:ext cx="6345260" cy="353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74443" y="6365498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92D152BD-7EDA-44DF-99C5-79DFF68455B6}" type="datetimeFigureOut">
              <a:rPr lang="en-US" smtClean="0"/>
              <a:t>10/2/2017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3" y="6365497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441C7AAF-C9B7-4DBB-9C24-F99164321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334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9" r:id="rId1"/>
    <p:sldLayoutId id="2147483900" r:id="rId2"/>
    <p:sldLayoutId id="2147483901" r:id="rId3"/>
    <p:sldLayoutId id="2147483902" r:id="rId4"/>
    <p:sldLayoutId id="2147483903" r:id="rId5"/>
    <p:sldLayoutId id="2147483904" r:id="rId6"/>
    <p:sldLayoutId id="2147483905" r:id="rId7"/>
    <p:sldLayoutId id="2147483906" r:id="rId8"/>
    <p:sldLayoutId id="2147483907" r:id="rId9"/>
    <p:sldLayoutId id="2147483908" r:id="rId10"/>
    <p:sldLayoutId id="2147483909" r:id="rId11"/>
    <p:sldLayoutId id="2147483910" r:id="rId12"/>
    <p:sldLayoutId id="2147483911" r:id="rId13"/>
    <p:sldLayoutId id="2147483912" r:id="rId14"/>
    <p:sldLayoutId id="2147483913" r:id="rId15"/>
    <p:sldLayoutId id="2147483914" r:id="rId16"/>
    <p:sldLayoutId id="214748391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Information and Telecommunication Systems</a:t>
            </a:r>
            <a:br>
              <a:rPr lang="en-US" dirty="0" smtClean="0"/>
            </a:br>
            <a:r>
              <a:rPr lang="en-US" dirty="0" smtClean="0"/>
              <a:t>Executive Steering Committee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250" y="2419350"/>
            <a:ext cx="3209925" cy="2781300"/>
          </a:xfrm>
        </p:spPr>
      </p:pic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 algn="r">
              <a:buNone/>
            </a:pPr>
            <a:endParaRPr lang="en-US" dirty="0" smtClean="0"/>
          </a:p>
          <a:p>
            <a:pPr marL="0" indent="0" algn="r">
              <a:buNone/>
            </a:pPr>
            <a:r>
              <a:rPr lang="en-US" dirty="0" smtClean="0"/>
              <a:t>Mr. Mark Raymond</a:t>
            </a:r>
          </a:p>
          <a:p>
            <a:pPr marL="0" indent="0" algn="r">
              <a:buNone/>
            </a:pPr>
            <a:r>
              <a:rPr lang="en-US" dirty="0" smtClean="0"/>
              <a:t>Chief Information Officer</a:t>
            </a:r>
          </a:p>
          <a:p>
            <a:pPr marL="0" indent="0" algn="r">
              <a:buNone/>
            </a:pPr>
            <a:r>
              <a:rPr lang="en-US" dirty="0" smtClean="0"/>
              <a:t>Committee Chairperson</a:t>
            </a:r>
          </a:p>
          <a:p>
            <a:pPr marL="0" indent="0">
              <a:buNone/>
            </a:pPr>
            <a:endParaRPr lang="en-US" dirty="0"/>
          </a:p>
          <a:p>
            <a:pPr marL="0" indent="0" algn="r">
              <a:buNone/>
            </a:pPr>
            <a:r>
              <a:rPr lang="en-US" dirty="0" smtClean="0"/>
              <a:t>October 5, </a:t>
            </a:r>
            <a:r>
              <a:rPr lang="en-US" dirty="0" smtClean="0"/>
              <a:t>2017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735076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/>
              <a:t>	</a:t>
            </a:r>
            <a:r>
              <a:rPr lang="en-US" dirty="0" smtClean="0"/>
              <a:t>MEMBERSHIP</a:t>
            </a: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9443480"/>
              </p:ext>
            </p:extLst>
          </p:nvPr>
        </p:nvGraphicFramePr>
        <p:xfrm>
          <a:off x="438150" y="2486025"/>
          <a:ext cx="8258175" cy="365759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813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431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33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02193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u="none" strike="noStrike" dirty="0">
                          <a:effectLst/>
                        </a:rPr>
                        <a:t>Statutory Requirement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Name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</a:rPr>
                        <a:t>Designee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65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Commissioner of DAS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 smtClean="0">
                          <a:effectLst/>
                        </a:rPr>
                        <a:t>Ms. Melody</a:t>
                      </a:r>
                      <a:r>
                        <a:rPr lang="en-US" sz="1400" u="none" strike="noStrike" baseline="0" dirty="0" smtClean="0">
                          <a:effectLst/>
                        </a:rPr>
                        <a:t> Currey</a:t>
                      </a:r>
                      <a:r>
                        <a:rPr lang="en-US" sz="1400" u="none" strike="noStrike" dirty="0" smtClean="0">
                          <a:effectLst/>
                        </a:rPr>
                        <a:t>,                 Commissioner</a:t>
                      </a:r>
                      <a:r>
                        <a:rPr lang="en-US" sz="1400" u="none" strike="noStrike" dirty="0">
                          <a:effectLst/>
                        </a:rPr>
                        <a:t>, DAS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Mr. Mark Raymond, Chair, </a:t>
                      </a:r>
                      <a:endParaRPr lang="en-US" sz="1400" u="none" strike="noStrike" dirty="0" smtClean="0">
                        <a:effectLst/>
                      </a:endParaRPr>
                    </a:p>
                    <a:p>
                      <a:pPr algn="l" fontAlgn="ctr"/>
                      <a:r>
                        <a:rPr lang="en-US" sz="1400" u="none" strike="noStrike" dirty="0" smtClean="0">
                          <a:effectLst/>
                        </a:rPr>
                        <a:t>Chief </a:t>
                      </a:r>
                      <a:r>
                        <a:rPr lang="en-US" sz="1400" u="none" strike="noStrike" dirty="0">
                          <a:effectLst/>
                        </a:rPr>
                        <a:t>Information Officer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61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Secretary of the                          </a:t>
                      </a:r>
                      <a:r>
                        <a:rPr lang="en-US" sz="1400" u="none" strike="noStrike" dirty="0" smtClean="0">
                          <a:effectLst/>
                        </a:rPr>
                        <a:t>         </a:t>
                      </a:r>
                      <a:r>
                        <a:rPr lang="en-US" sz="1400" u="none" strike="noStrike" dirty="0">
                          <a:effectLst/>
                        </a:rPr>
                        <a:t>Office of Policy and Management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Mr. Benjamin Barnes,             </a:t>
                      </a:r>
                      <a:r>
                        <a:rPr lang="en-US" sz="1400" u="none" strike="noStrike" dirty="0" smtClean="0">
                          <a:effectLst/>
                        </a:rPr>
                        <a:t>             Secretary</a:t>
                      </a:r>
                      <a:r>
                        <a:rPr lang="en-US" sz="1400" u="none" strike="noStrike" dirty="0">
                          <a:effectLst/>
                        </a:rPr>
                        <a:t>, OPM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Mr. John Vittner,             </a:t>
                      </a:r>
                      <a:endParaRPr lang="en-US" sz="1400" u="none" strike="noStrike" dirty="0" smtClean="0">
                        <a:effectLst/>
                      </a:endParaRPr>
                    </a:p>
                    <a:p>
                      <a:pPr algn="l" fontAlgn="ctr"/>
                      <a:r>
                        <a:rPr lang="en-US" sz="1400" u="none" strike="noStrike" dirty="0" smtClean="0">
                          <a:effectLst/>
                        </a:rPr>
                        <a:t>Director</a:t>
                      </a:r>
                      <a:r>
                        <a:rPr lang="en-US" sz="1400" u="none" strike="noStrike" dirty="0">
                          <a:effectLst/>
                        </a:rPr>
                        <a:t>, IT Policy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653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Office of the Secretary of State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The Honorable Denise Merrill, </a:t>
                      </a:r>
                      <a:r>
                        <a:rPr lang="en-US" sz="1400" u="none" strike="noStrike" dirty="0" smtClean="0">
                          <a:effectLst/>
                        </a:rPr>
                        <a:t>           Secretary </a:t>
                      </a:r>
                      <a:r>
                        <a:rPr lang="en-US" sz="1400" u="none" strike="noStrike" dirty="0">
                          <a:effectLst/>
                        </a:rPr>
                        <a:t>of State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 smtClean="0">
                          <a:effectLst/>
                        </a:rPr>
                        <a:t>Tom Miano</a:t>
                      </a:r>
                    </a:p>
                    <a:p>
                      <a:pPr algn="l" fontAlgn="ctr"/>
                      <a:r>
                        <a:rPr lang="en-US" sz="1400" u="none" strike="noStrike" dirty="0" smtClean="0">
                          <a:effectLst/>
                        </a:rPr>
                        <a:t>IT Manager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653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Department of Revenue Services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Kevin Sullivan, </a:t>
                      </a:r>
                      <a:endParaRPr lang="en-US" sz="1400" u="none" strike="noStrike" dirty="0" smtClean="0">
                        <a:effectLst/>
                      </a:endParaRPr>
                    </a:p>
                    <a:p>
                      <a:pPr algn="l" fontAlgn="ctr"/>
                      <a:r>
                        <a:rPr lang="en-US" sz="1400" u="none" strike="noStrike" dirty="0" smtClean="0">
                          <a:effectLst/>
                        </a:rPr>
                        <a:t>Commissioner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653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Department of Economic and Community Development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Catherine Smith, </a:t>
                      </a:r>
                      <a:endParaRPr lang="en-US" sz="1400" u="none" strike="noStrike" dirty="0" smtClean="0">
                        <a:effectLst/>
                      </a:endParaRPr>
                    </a:p>
                    <a:p>
                      <a:pPr algn="l" fontAlgn="ctr"/>
                      <a:r>
                        <a:rPr lang="en-US" sz="1400" u="none" strike="noStrike" dirty="0" smtClean="0">
                          <a:effectLst/>
                        </a:rPr>
                        <a:t>Commissioner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653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 smtClean="0">
                          <a:effectLst/>
                        </a:rPr>
                        <a:t>Department of Motor Vehicles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Michael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Bzdyra</a:t>
                      </a:r>
                      <a:endParaRPr lang="en-US" sz="1400" b="0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l" fontAlgn="ctr"/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Commissioner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653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 smtClean="0">
                          <a:effectLst/>
                        </a:rPr>
                        <a:t>Department of Social Services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Roderick Bremby</a:t>
                      </a:r>
                    </a:p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Commissioner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59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4382" y="2489199"/>
            <a:ext cx="7822418" cy="4101381"/>
          </a:xfrm>
        </p:spPr>
        <p:txBody>
          <a:bodyPr>
            <a:noAutofit/>
          </a:bodyPr>
          <a:lstStyle/>
          <a:p>
            <a:pPr lvl="0"/>
            <a:r>
              <a:rPr lang="en-US" sz="1600" dirty="0" smtClean="0"/>
              <a:t>Welcome</a:t>
            </a:r>
            <a:endParaRPr lang="en-US" sz="1600" dirty="0"/>
          </a:p>
          <a:p>
            <a:pPr lvl="0"/>
            <a:r>
              <a:rPr lang="en-US" sz="1600" dirty="0"/>
              <a:t>Review / Approve </a:t>
            </a:r>
            <a:r>
              <a:rPr lang="en-US" sz="1600" dirty="0" smtClean="0"/>
              <a:t>Minutes</a:t>
            </a:r>
          </a:p>
          <a:p>
            <a:pPr lvl="0"/>
            <a:r>
              <a:rPr lang="en-US" sz="1600" dirty="0" smtClean="0"/>
              <a:t>Monthly </a:t>
            </a:r>
            <a:r>
              <a:rPr lang="en-US" sz="1600" dirty="0"/>
              <a:t>Report and Resource </a:t>
            </a:r>
            <a:r>
              <a:rPr lang="en-US" sz="1600" dirty="0" smtClean="0"/>
              <a:t>Allocation</a:t>
            </a:r>
          </a:p>
          <a:p>
            <a:pPr lvl="0"/>
            <a:r>
              <a:rPr lang="en-US" sz="1600" dirty="0" smtClean="0"/>
              <a:t>Other </a:t>
            </a:r>
            <a:r>
              <a:rPr lang="en-US" sz="1600" dirty="0" smtClean="0"/>
              <a:t>Business/Wrap </a:t>
            </a:r>
            <a:r>
              <a:rPr lang="en-US" sz="1600" dirty="0"/>
              <a:t>Up</a:t>
            </a:r>
          </a:p>
        </p:txBody>
      </p:sp>
    </p:spTree>
    <p:extLst>
      <p:ext uri="{BB962C8B-B14F-4D97-AF65-F5344CB8AC3E}">
        <p14:creationId xmlns:p14="http://schemas.microsoft.com/office/powerpoint/2010/main" val="2145243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 smtClean="0"/>
              <a:t>MEETINGS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smtClean="0"/>
              <a:t>Meetings </a:t>
            </a:r>
            <a:r>
              <a:rPr lang="en-US" sz="2000" dirty="0"/>
              <a:t>will occur on the first Thursday of every month </a:t>
            </a:r>
            <a:r>
              <a:rPr lang="en-US" sz="2000" dirty="0" smtClean="0"/>
              <a:t>at 1:00 pm at 55 Farmington Ave, Hartford, Conference Room 1006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sz="1400" dirty="0" smtClean="0"/>
              <a:t>11/2/17</a:t>
            </a:r>
          </a:p>
          <a:p>
            <a:r>
              <a:rPr lang="en-US" sz="1400" dirty="0" smtClean="0"/>
              <a:t>12/7/17</a:t>
            </a:r>
            <a:endParaRPr lang="en-US" sz="1400" dirty="0" smtClean="0"/>
          </a:p>
        </p:txBody>
      </p:sp>
    </p:spTree>
    <p:extLst>
      <p:ext uri="{BB962C8B-B14F-4D97-AF65-F5344CB8AC3E}">
        <p14:creationId xmlns:p14="http://schemas.microsoft.com/office/powerpoint/2010/main" val="3300025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23154</TotalTime>
  <Words>157</Words>
  <Application>Microsoft Office PowerPoint</Application>
  <PresentationFormat>On-screen Show (4:3)</PresentationFormat>
  <Paragraphs>50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Century Gothic</vt:lpstr>
      <vt:lpstr>Wingdings 3</vt:lpstr>
      <vt:lpstr>Ion Boardroom</vt:lpstr>
      <vt:lpstr>Information and Telecommunication Systems Executive Steering Committee</vt:lpstr>
      <vt:lpstr> MEMBERSHIP</vt:lpstr>
      <vt:lpstr>AGENDA</vt:lpstr>
      <vt:lpstr>MEETINGS</vt:lpstr>
    </vt:vector>
  </TitlesOfParts>
  <Company>DOIT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Information and Telecommunication Systems Executive Steering Committee</dc:title>
  <dc:creator>Dillon, Kelly</dc:creator>
  <cp:lastModifiedBy>Taetz, Angela L</cp:lastModifiedBy>
  <cp:revision>65</cp:revision>
  <dcterms:created xsi:type="dcterms:W3CDTF">2014-02-10T16:24:38Z</dcterms:created>
  <dcterms:modified xsi:type="dcterms:W3CDTF">2017-10-02T12:47:35Z</dcterms:modified>
</cp:coreProperties>
</file>