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 Enterprise Architecture – Technology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Domain Changes – January – June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CTEA-TA - Security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New Version / Release / Model where appropriate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Adjusted Roadmaps where appropriate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CTEA-TA - Major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Optical Networking – Carrier Ethernet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CTEA-TA - Application / Web Development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Fixed entry for </a:t>
            </a:r>
            <a:r>
              <a:rPr lang="en-US" dirty="0" err="1" smtClean="0"/>
              <a:t>FlippingBook</a:t>
            </a:r>
            <a:r>
              <a:rPr lang="en-US" dirty="0" smtClean="0"/>
              <a:t> product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New Version / Release / Model where appropriate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Adjusted Roadmap where appropriate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CTEA-TA - Collaboration &amp; Directory Services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New Version / Release / Model where appropriate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Adjusted Roadmap where appropriate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CTEA-TA - Data Management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New Version / Release / Model where appropriate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Adjusted Roadmap where appropriate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CTEA-TA - Enterprise System Management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New Version / Release / Model where appropriate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Adjusted Roadmap where appropriate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CTEA-TA - Middleware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New Version / Release / Model where appropriate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Adjusted Roadmap where appropriate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CTEA-TA - Networking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Optical Networking – Carrier Ethernet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New Version / Release / Model where appropriate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Adjusted Roadmap where appropriate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CTEA-TA - Platform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Added New Version / Release / Model where appropriate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Adjusted Roadmap where appropriate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405BAC8D23904D8EC81D73BAC3E4C9" ma:contentTypeVersion="0" ma:contentTypeDescription="Create a new document." ma:contentTypeScope="" ma:versionID="78c2bb8adc0315c7e8626ee29f023c5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7AAFD21-7475-4E4A-BBA3-52895440FF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445982-EC39-431C-B8DC-47EBCFC17BA8}">
  <ds:schemaRefs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2D1D9EDA-953F-4B9D-9D4E-8E9DD0B298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178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CT Enterprise Architecture – Technology Architecture</vt:lpstr>
      <vt:lpstr>CTEA-TA - Major Changes</vt:lpstr>
      <vt:lpstr>CTEA-TA - Application / Web Development Domain</vt:lpstr>
      <vt:lpstr>CTEA-TA - Collaboration &amp; Directory Services Domain</vt:lpstr>
      <vt:lpstr>CTEA-TA - Data Management Domain</vt:lpstr>
      <vt:lpstr>CTEA-TA - Enterprise System Management Domain</vt:lpstr>
      <vt:lpstr>CTEA-TA - Middleware Domain</vt:lpstr>
      <vt:lpstr>CTEA-TA - Networking Domain</vt:lpstr>
      <vt:lpstr>CTEA-TA - Platform Domain</vt:lpstr>
      <vt:lpstr>CTEA-TA - Security Domain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Enterprise Architecture – Technology Architecture</dc:title>
  <dc:creator>Demetriades, Nicholas</dc:creator>
  <cp:lastModifiedBy>Demetriades, Nicholas</cp:lastModifiedBy>
  <cp:revision>75</cp:revision>
  <dcterms:created xsi:type="dcterms:W3CDTF">2006-08-16T00:00:00Z</dcterms:created>
  <dcterms:modified xsi:type="dcterms:W3CDTF">2011-09-12T17:45:17Z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0x010100BB405BAC8D23904D8EC81D73BAC3E4C9</vt:lpwstr>
  </property>
</Properties>
</file>