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7B9E-876D-4DD6-AEF8-E9EFB367D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2BFC9-349B-4AD9-81C6-E7E4EE304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174DD-47AA-46B1-98FC-5F79B380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1ACB-43CF-469D-83E3-AC88C96F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951A9-C279-4CF5-AB04-A35EBF51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A4A2-D99F-4DB5-878D-C1C142B5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5C712-ECD6-486E-A688-EFAF5073D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E959D-0965-4083-ADED-965F10B4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8636A-61E0-4F7D-9009-F6EB61AA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BE992-9F53-4E3D-9F66-FA5447E3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EBA2F-7BB6-47E0-B1D6-CC499BD33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8446A-853E-4D4F-B20F-100A619B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5570-AC53-45A9-BD09-835FBFB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63D94-3625-4763-A8DC-CD223009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5741-69A0-4233-861B-26148C45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866C-3C7E-4344-BFCD-3E26EF63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04D7-F0C9-4D00-B67C-96CED6D3B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1866C-297D-4A85-AA05-992BD5FE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2B855-56E0-46E5-9F62-AC13093F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631FF-3AEB-4B75-A239-6D39DD9F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4F26-84E4-4E8E-B239-D4674E84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E3E8-69D3-4588-A779-D601F6006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C967-DCDF-4667-9EA8-0EFA3A9D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A07C4-D03D-4888-ADCB-AA35ED87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5E43-BA25-42C9-9D6B-6749DF87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7C7D-9AF2-4F58-A91E-62A67CEC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7D94-99F2-4BA7-967D-FD4EC2E76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45F4B-FC8B-4591-B2FD-561141DF9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3941C-5F0F-4E0E-B070-40342E56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FEEB7-2C27-437D-94FC-694A7F71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77289-2CDF-4BB7-B1EA-9FBAD11D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D14C-9D3C-47FF-9C75-EC041304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99173-B631-470F-9DE6-A0A3C900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8E3F-D3C8-47F2-B7D7-2E7F1095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E60DF-78AA-45B1-9EFB-C81E993B5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97B8C-FD4D-4A5C-98B8-9B5B72BB8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D4DDA-E67E-4F9E-B28A-64791BFC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07DE4-9B37-40CD-873F-071A1EA8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D5E27-9869-449D-9447-7DE6ED82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7D44-392D-43CC-9F3A-A8972543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67D4D-1354-4E1F-849D-6525F5A5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06AB-7707-4CD5-BF6D-A45E23C8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4802A-0612-4BF3-A96D-36DDAED0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45142-55B1-4999-84CA-B700F548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2D483-5D8A-4EFF-BB28-3EE0173E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D17C8-C521-4153-A888-66A11D8D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2B04-5B0B-49FD-946E-FE0E610B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4F4D-3312-4849-ADDF-366347B6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B8AEC-4FEB-47A4-906F-DD19B6AD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D81AD-78E4-43E5-BB12-8AFED812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1E5CC-AF00-427D-AE17-3D34B19C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AC1B-349F-491E-ADB6-7F84DCBE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9DFC-4546-4E2A-832A-8197EEB0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A8822-6852-4DEA-9237-5C109D10E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E769D-9585-47BE-90F2-F7E8E50EF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26F87-4B6F-43D1-9C57-80CA5893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5F773-42E0-4B87-B111-A8716FAE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A688A-8E9E-4DE4-BDC0-0549846C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97079-3A22-4384-8CDC-0E987CEA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5997B-0A4A-4A3A-9480-42908A177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A686-1D8E-403B-9EA1-98EFBC475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9B1D-CFDD-441E-B29C-129D4054248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0645D-7FCF-493D-9567-1FADE0E1F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3F2F9-FEAE-45C7-A117-AC22312EA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613B-A20C-4B69-9AE3-8FB0F532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S.BenefitsandLeavesPod5@ct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545639D-8536-446E-B3A8-73390B7D3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1" b="7854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355D1-7A5D-464F-8498-9A2A66C53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306" y="4714389"/>
            <a:ext cx="5254752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Initial Steps in starting the process.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DF5DE-6123-48EB-9264-C1C3282B4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Starting the Retirement Process</a:t>
            </a:r>
          </a:p>
        </p:txBody>
      </p:sp>
    </p:spTree>
    <p:extLst>
      <p:ext uri="{BB962C8B-B14F-4D97-AF65-F5344CB8AC3E}">
        <p14:creationId xmlns:p14="http://schemas.microsoft.com/office/powerpoint/2010/main" val="317864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4145-1DA6-42D9-AE52-52B34F64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INITIAL STEPS TO START THE PROCESS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C31102-4974-4B75-A30C-1D691041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Complete the memo template, “Notice of Intent to Retire and Badge Request”</a:t>
            </a:r>
          </a:p>
          <a:p>
            <a:pPr lvl="1"/>
            <a:r>
              <a:rPr lang="en-US" sz="1600" dirty="0"/>
              <a:t>This does NOT need to be completed at the same time as the HR form but advanced notice is highly recommended</a:t>
            </a:r>
          </a:p>
          <a:p>
            <a:endParaRPr lang="en-US" sz="2400" dirty="0"/>
          </a:p>
          <a:p>
            <a:r>
              <a:rPr lang="en-US" sz="2400" dirty="0"/>
              <a:t>Complete HR Form “Notice of Intent to Retire and Retirement Information”</a:t>
            </a:r>
          </a:p>
          <a:p>
            <a:pPr lvl="1"/>
            <a:r>
              <a:rPr lang="en-US" sz="1600" dirty="0"/>
              <a:t>It is STRONGLY encouraged to submit this form to HR at least 60 days in advance to your intended Retirement Date</a:t>
            </a:r>
          </a:p>
        </p:txBody>
      </p:sp>
    </p:spTree>
    <p:extLst>
      <p:ext uri="{BB962C8B-B14F-4D97-AF65-F5344CB8AC3E}">
        <p14:creationId xmlns:p14="http://schemas.microsoft.com/office/powerpoint/2010/main" val="201951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3AB6F-11ED-409A-8D0B-1CAF265A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MEMO – “Notice of Intent to Retire and Badge Request”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A29F-EC9E-4E53-8E22-100366BF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Fill out the PDF form and submit through your chain of command.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0DDBC1-F966-491F-BB2B-0D1B3125D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72288"/>
              </p:ext>
            </p:extLst>
          </p:nvPr>
        </p:nvGraphicFramePr>
        <p:xfrm>
          <a:off x="968372" y="4153253"/>
          <a:ext cx="2415964" cy="257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7723735" imgH="8221457" progId="Word.Document.8">
                  <p:embed/>
                </p:oleObj>
              </mc:Choice>
              <mc:Fallback>
                <p:oleObj name="Document" r:id="rId3" imgW="7723735" imgH="822145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372" y="4153253"/>
                        <a:ext cx="2415964" cy="25719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69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5A442-DFE5-4D28-87DD-835041DB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HR Form : “Notice of Intent to Retire and Retirement Information”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0AF34-A4C3-40C9-8B21-B81BC0E1C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It is highly recommended from HR that this form be completed and submitted to HR at least 60 days in advance.</a:t>
            </a:r>
          </a:p>
          <a:p>
            <a:pPr lvl="2"/>
            <a:r>
              <a:rPr lang="en-US" dirty="0"/>
              <a:t>Failure to submit the form with 60 days notice could delay your final paycheck</a:t>
            </a:r>
          </a:p>
          <a:p>
            <a:pPr lvl="1"/>
            <a:endParaRPr lang="en-US" sz="2000" dirty="0"/>
          </a:p>
          <a:p>
            <a:r>
              <a:rPr lang="en-US" sz="2000" dirty="0"/>
              <a:t>This form can be submitted by any of the following methods.</a:t>
            </a:r>
          </a:p>
          <a:p>
            <a:pPr lvl="2"/>
            <a:r>
              <a:rPr lang="en-US" dirty="0"/>
              <a:t>Email to </a:t>
            </a:r>
            <a:r>
              <a:rPr lang="en-US" dirty="0">
                <a:hlinkClick r:id="rId3"/>
              </a:rPr>
              <a:t>DAS.BenefitsandLeavesPod5@ct.gov</a:t>
            </a:r>
            <a:endParaRPr lang="en-US" dirty="0"/>
          </a:p>
          <a:p>
            <a:pPr lvl="2"/>
            <a:r>
              <a:rPr lang="en-US" dirty="0"/>
              <a:t>Fax to 860-622-4928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E899994-8BC8-48B7-A0B4-AA55D9CDF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08683"/>
              </p:ext>
            </p:extLst>
          </p:nvPr>
        </p:nvGraphicFramePr>
        <p:xfrm>
          <a:off x="987321" y="3994632"/>
          <a:ext cx="2160168" cy="279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5829224" imgH="7543800" progId="AcroExch.Document.DC">
                  <p:embed/>
                </p:oleObj>
              </mc:Choice>
              <mc:Fallback>
                <p:oleObj name="Acrobat Document" r:id="rId4" imgW="582922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321" y="3994632"/>
                        <a:ext cx="2160168" cy="279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33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185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Document</vt:lpstr>
      <vt:lpstr>Acrobat Document</vt:lpstr>
      <vt:lpstr>Starting the Retirement Process</vt:lpstr>
      <vt:lpstr>INITIAL STEPS TO START THE PROCESS</vt:lpstr>
      <vt:lpstr>MEMO – “Notice of Intent to Retire and Badge Request”</vt:lpstr>
      <vt:lpstr>HR Form : “Notice of Intent to Retire and Retirement Information”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the Retirement Process</dc:title>
  <dc:creator>Brown, Kalen</dc:creator>
  <cp:lastModifiedBy>Brown, Kalen</cp:lastModifiedBy>
  <cp:revision>10</cp:revision>
  <dcterms:created xsi:type="dcterms:W3CDTF">2021-04-21T14:14:18Z</dcterms:created>
  <dcterms:modified xsi:type="dcterms:W3CDTF">2021-06-04T13:39:52Z</dcterms:modified>
</cp:coreProperties>
</file>