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06" r:id="rId3"/>
    <p:sldId id="256" r:id="rId4"/>
    <p:sldId id="261" r:id="rId5"/>
    <p:sldId id="308" r:id="rId6"/>
    <p:sldId id="310" r:id="rId7"/>
    <p:sldId id="275" r:id="rId8"/>
    <p:sldId id="279" r:id="rId9"/>
    <p:sldId id="281" r:id="rId10"/>
    <p:sldId id="285" r:id="rId11"/>
    <p:sldId id="287" r:id="rId12"/>
    <p:sldId id="290" r:id="rId13"/>
    <p:sldId id="292" r:id="rId14"/>
    <p:sldId id="298" r:id="rId15"/>
    <p:sldId id="30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6" autoAdjust="0"/>
    <p:restoredTop sz="94711" autoAdjust="0"/>
  </p:normalViewPr>
  <p:slideViewPr>
    <p:cSldViewPr>
      <p:cViewPr>
        <p:scale>
          <a:sx n="75" d="100"/>
          <a:sy n="75" d="100"/>
        </p:scale>
        <p:origin x="-762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A587D-21B4-43C9-83D8-FAF2E25703D0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33137-8FA5-44C1-995D-1FB7ADB177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1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C3572-133B-4E57-A620-F6DC666ED6DC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6E796-9883-450E-832E-2B062553D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C3572-133B-4E57-A620-F6DC666ED6DC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6E796-9883-450E-832E-2B062553D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C3572-133B-4E57-A620-F6DC666ED6DC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6E796-9883-450E-832E-2B062553D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C3572-133B-4E57-A620-F6DC666ED6DC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6E796-9883-450E-832E-2B062553D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C3572-133B-4E57-A620-F6DC666ED6DC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6E796-9883-450E-832E-2B062553D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C3572-133B-4E57-A620-F6DC666ED6DC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6E796-9883-450E-832E-2B062553D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C3572-133B-4E57-A620-F6DC666ED6DC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6E796-9883-450E-832E-2B062553D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C3572-133B-4E57-A620-F6DC666ED6DC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6E796-9883-450E-832E-2B062553D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C3572-133B-4E57-A620-F6DC666ED6DC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6E796-9883-450E-832E-2B062553D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C3572-133B-4E57-A620-F6DC666ED6DC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6E796-9883-450E-832E-2B062553D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C3572-133B-4E57-A620-F6DC666ED6DC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6E796-9883-450E-832E-2B062553D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C3572-133B-4E57-A620-F6DC666ED6DC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6E796-9883-450E-832E-2B062553D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cid:image001.jpg@01CE86CA.4EB51890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&amp;T logo.jpg"/>
          <p:cNvPicPr>
            <a:picLocks noChangeAspect="1"/>
          </p:cNvPicPr>
          <p:nvPr/>
        </p:nvPicPr>
        <p:blipFill>
          <a:blip r:embed="rId3" cstate="print"/>
          <a:srcRect r="48148"/>
          <a:stretch>
            <a:fillRect/>
          </a:stretch>
        </p:blipFill>
        <p:spPr>
          <a:xfrm>
            <a:off x="5638800" y="762000"/>
            <a:ext cx="1140624" cy="1219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3048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4800" b="1" dirty="0" smtClean="0">
                <a:solidFill>
                  <a:schemeClr val="bg1"/>
                </a:solidFill>
                <a:latin typeface="+mn-lt"/>
              </a:rPr>
            </a:br>
            <a:r>
              <a:rPr lang="en-US" dirty="0" smtClean="0">
                <a:solidFill>
                  <a:schemeClr val="bg1"/>
                </a:solidFill>
              </a:rPr>
              <a:t>Northwest Ridgefield Facility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Connecticut </a:t>
            </a:r>
            <a:r>
              <a:rPr lang="en-US" dirty="0" err="1" smtClean="0">
                <a:solidFill>
                  <a:schemeClr val="bg1"/>
                </a:solidFill>
              </a:rPr>
              <a:t>Siting</a:t>
            </a:r>
            <a:r>
              <a:rPr lang="en-US" dirty="0" smtClean="0">
                <a:solidFill>
                  <a:schemeClr val="bg1"/>
                </a:solidFill>
              </a:rPr>
              <a:t> Council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38200" y="5257800"/>
            <a:ext cx="7086600" cy="762000"/>
          </a:xfrm>
        </p:spPr>
        <p:txBody>
          <a:bodyPr>
            <a:noAutofit/>
          </a:bodyPr>
          <a:lstStyle/>
          <a:p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April 24, 2014 – 7:00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3962400"/>
            <a:ext cx="739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latin typeface="+mj-lt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Docket No. 445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Public Hearing Presentation</a:t>
            </a:r>
          </a:p>
        </p:txBody>
      </p:sp>
      <p:sp>
        <p:nvSpPr>
          <p:cNvPr id="8" name="Frame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5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HT_Logo (2)"/>
          <p:cNvPicPr/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2362200" y="762000"/>
            <a:ext cx="15430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943"/>
            <a:ext cx="8610600" cy="665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0543"/>
            <a:ext cx="8433430" cy="651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48663"/>
            <a:ext cx="8229600" cy="636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0849"/>
            <a:ext cx="8458200" cy="653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436" y="189755"/>
            <a:ext cx="8558764" cy="649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dgefield_Monopine_Near View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2051" y="1176338"/>
            <a:ext cx="68199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0" y="6858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EXISTING TOWERS &amp; WIRELESS FACILITIES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90" y="280988"/>
            <a:ext cx="8658225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9" y="119063"/>
            <a:ext cx="8424861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-7938"/>
            <a:ext cx="5207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0849"/>
            <a:ext cx="8458200" cy="653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438" y="2185988"/>
            <a:ext cx="7223125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6200"/>
            <a:ext cx="8680078" cy="66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438" y="1471613"/>
            <a:ext cx="7223125" cy="39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2810"/>
            <a:ext cx="8686800" cy="671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1677"/>
            <a:ext cx="8509630" cy="657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On-screen Show (4:3)</PresentationFormat>
  <Paragraphs>7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 Northwest Ridgefield Facility Connecticut Siting Council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Northwest Ridgefield Facility Connecticut Siting Council</dc:title>
  <dc:creator>Lisa Fontaine</dc:creator>
  <cp:lastModifiedBy>Lisa Fontaine</cp:lastModifiedBy>
  <cp:revision>1</cp:revision>
  <dcterms:modified xsi:type="dcterms:W3CDTF">2014-04-21T15:43:30Z</dcterms:modified>
</cp:coreProperties>
</file>