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1E135D-725D-484F-8705-C38E1E2A67FA}" v="338" dt="2025-05-22T19:02:34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ntoni, Jamie L" userId="00052c5e-418a-4c48-af62-e3b42e962fab" providerId="ADAL" clId="{CF63945B-A090-4603-BA9B-58B80D3348BA}"/>
    <pc:docChg chg="modSld">
      <pc:chgData name="Cantoni, Jamie L" userId="00052c5e-418a-4c48-af62-e3b42e962fab" providerId="ADAL" clId="{CF63945B-A090-4603-BA9B-58B80D3348BA}" dt="2025-04-30T14:23:51.918" v="357"/>
      <pc:docMkLst>
        <pc:docMk/>
      </pc:docMkLst>
      <pc:sldChg chg="modSp mod">
        <pc:chgData name="Cantoni, Jamie L" userId="00052c5e-418a-4c48-af62-e3b42e962fab" providerId="ADAL" clId="{CF63945B-A090-4603-BA9B-58B80D3348BA}" dt="2025-04-30T14:16:17.944" v="306"/>
        <pc:sldMkLst>
          <pc:docMk/>
          <pc:sldMk cId="1983624502" sldId="257"/>
        </pc:sldMkLst>
        <pc:graphicFrameChg chg="mod">
          <ac:chgData name="Cantoni, Jamie L" userId="00052c5e-418a-4c48-af62-e3b42e962fab" providerId="ADAL" clId="{CF63945B-A090-4603-BA9B-58B80D3348BA}" dt="2025-04-30T14:16:17.944" v="306"/>
          <ac:graphicFrameMkLst>
            <pc:docMk/>
            <pc:sldMk cId="1983624502" sldId="257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16:59.877" v="312"/>
        <pc:sldMkLst>
          <pc:docMk/>
          <pc:sldMk cId="930352579" sldId="258"/>
        </pc:sldMkLst>
        <pc:graphicFrameChg chg="mod">
          <ac:chgData name="Cantoni, Jamie L" userId="00052c5e-418a-4c48-af62-e3b42e962fab" providerId="ADAL" clId="{CF63945B-A090-4603-BA9B-58B80D3348BA}" dt="2025-04-30T14:16:59.877" v="312"/>
          <ac:graphicFrameMkLst>
            <pc:docMk/>
            <pc:sldMk cId="930352579" sldId="258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18:10.513" v="318" actId="2085"/>
        <pc:sldMkLst>
          <pc:docMk/>
          <pc:sldMk cId="1478344012" sldId="259"/>
        </pc:sldMkLst>
        <pc:graphicFrameChg chg="mod">
          <ac:chgData name="Cantoni, Jamie L" userId="00052c5e-418a-4c48-af62-e3b42e962fab" providerId="ADAL" clId="{CF63945B-A090-4603-BA9B-58B80D3348BA}" dt="2025-04-30T14:18:10.513" v="318" actId="2085"/>
          <ac:graphicFrameMkLst>
            <pc:docMk/>
            <pc:sldMk cId="1478344012" sldId="259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18:45.424" v="320"/>
        <pc:sldMkLst>
          <pc:docMk/>
          <pc:sldMk cId="2417681178" sldId="260"/>
        </pc:sldMkLst>
        <pc:graphicFrameChg chg="mod">
          <ac:chgData name="Cantoni, Jamie L" userId="00052c5e-418a-4c48-af62-e3b42e962fab" providerId="ADAL" clId="{CF63945B-A090-4603-BA9B-58B80D3348BA}" dt="2025-04-30T14:18:45.424" v="320"/>
          <ac:graphicFrameMkLst>
            <pc:docMk/>
            <pc:sldMk cId="2417681178" sldId="260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19:10.595" v="322"/>
        <pc:sldMkLst>
          <pc:docMk/>
          <pc:sldMk cId="4051472896" sldId="261"/>
        </pc:sldMkLst>
        <pc:graphicFrameChg chg="mod">
          <ac:chgData name="Cantoni, Jamie L" userId="00052c5e-418a-4c48-af62-e3b42e962fab" providerId="ADAL" clId="{CF63945B-A090-4603-BA9B-58B80D3348BA}" dt="2025-04-30T14:19:10.595" v="322"/>
          <ac:graphicFrameMkLst>
            <pc:docMk/>
            <pc:sldMk cId="4051472896" sldId="261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19:26.385" v="325"/>
        <pc:sldMkLst>
          <pc:docMk/>
          <pc:sldMk cId="3309645792" sldId="262"/>
        </pc:sldMkLst>
        <pc:graphicFrameChg chg="mod">
          <ac:chgData name="Cantoni, Jamie L" userId="00052c5e-418a-4c48-af62-e3b42e962fab" providerId="ADAL" clId="{CF63945B-A090-4603-BA9B-58B80D3348BA}" dt="2025-04-30T14:19:26.385" v="325"/>
          <ac:graphicFrameMkLst>
            <pc:docMk/>
            <pc:sldMk cId="3309645792" sldId="262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0:15.655" v="330"/>
        <pc:sldMkLst>
          <pc:docMk/>
          <pc:sldMk cId="1115045899" sldId="263"/>
        </pc:sldMkLst>
        <pc:graphicFrameChg chg="mod">
          <ac:chgData name="Cantoni, Jamie L" userId="00052c5e-418a-4c48-af62-e3b42e962fab" providerId="ADAL" clId="{CF63945B-A090-4603-BA9B-58B80D3348BA}" dt="2025-04-30T14:20:15.655" v="330"/>
          <ac:graphicFrameMkLst>
            <pc:docMk/>
            <pc:sldMk cId="1115045899" sldId="263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0:40.706" v="334"/>
        <pc:sldMkLst>
          <pc:docMk/>
          <pc:sldMk cId="437343365" sldId="264"/>
        </pc:sldMkLst>
        <pc:graphicFrameChg chg="mod">
          <ac:chgData name="Cantoni, Jamie L" userId="00052c5e-418a-4c48-af62-e3b42e962fab" providerId="ADAL" clId="{CF63945B-A090-4603-BA9B-58B80D3348BA}" dt="2025-04-30T14:20:40.706" v="334"/>
          <ac:graphicFrameMkLst>
            <pc:docMk/>
            <pc:sldMk cId="437343365" sldId="264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1:05.102" v="336"/>
        <pc:sldMkLst>
          <pc:docMk/>
          <pc:sldMk cId="3020438203" sldId="265"/>
        </pc:sldMkLst>
        <pc:graphicFrameChg chg="mod">
          <ac:chgData name="Cantoni, Jamie L" userId="00052c5e-418a-4c48-af62-e3b42e962fab" providerId="ADAL" clId="{CF63945B-A090-4603-BA9B-58B80D3348BA}" dt="2025-04-30T14:21:05.102" v="336"/>
          <ac:graphicFrameMkLst>
            <pc:docMk/>
            <pc:sldMk cId="3020438203" sldId="265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1:20.280" v="338"/>
        <pc:sldMkLst>
          <pc:docMk/>
          <pc:sldMk cId="1625000998" sldId="266"/>
        </pc:sldMkLst>
        <pc:graphicFrameChg chg="mod">
          <ac:chgData name="Cantoni, Jamie L" userId="00052c5e-418a-4c48-af62-e3b42e962fab" providerId="ADAL" clId="{CF63945B-A090-4603-BA9B-58B80D3348BA}" dt="2025-04-30T14:21:20.280" v="338"/>
          <ac:graphicFrameMkLst>
            <pc:docMk/>
            <pc:sldMk cId="1625000998" sldId="266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2:02.970" v="344"/>
        <pc:sldMkLst>
          <pc:docMk/>
          <pc:sldMk cId="4135895920" sldId="267"/>
        </pc:sldMkLst>
        <pc:graphicFrameChg chg="mod">
          <ac:chgData name="Cantoni, Jamie L" userId="00052c5e-418a-4c48-af62-e3b42e962fab" providerId="ADAL" clId="{CF63945B-A090-4603-BA9B-58B80D3348BA}" dt="2025-04-30T14:22:02.970" v="344"/>
          <ac:graphicFrameMkLst>
            <pc:docMk/>
            <pc:sldMk cId="4135895920" sldId="267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2:19.379" v="345"/>
        <pc:sldMkLst>
          <pc:docMk/>
          <pc:sldMk cId="1970109228" sldId="268"/>
        </pc:sldMkLst>
        <pc:graphicFrameChg chg="mod">
          <ac:chgData name="Cantoni, Jamie L" userId="00052c5e-418a-4c48-af62-e3b42e962fab" providerId="ADAL" clId="{CF63945B-A090-4603-BA9B-58B80D3348BA}" dt="2025-04-30T14:22:19.379" v="345"/>
          <ac:graphicFrameMkLst>
            <pc:docMk/>
            <pc:sldMk cId="1970109228" sldId="268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3:00.257" v="350"/>
        <pc:sldMkLst>
          <pc:docMk/>
          <pc:sldMk cId="1804704605" sldId="269"/>
        </pc:sldMkLst>
        <pc:graphicFrameChg chg="mod">
          <ac:chgData name="Cantoni, Jamie L" userId="00052c5e-418a-4c48-af62-e3b42e962fab" providerId="ADAL" clId="{CF63945B-A090-4603-BA9B-58B80D3348BA}" dt="2025-04-30T14:23:00.257" v="350"/>
          <ac:graphicFrameMkLst>
            <pc:docMk/>
            <pc:sldMk cId="1804704605" sldId="269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3:27.604" v="354"/>
        <pc:sldMkLst>
          <pc:docMk/>
          <pc:sldMk cId="2435262752" sldId="270"/>
        </pc:sldMkLst>
        <pc:graphicFrameChg chg="mod">
          <ac:chgData name="Cantoni, Jamie L" userId="00052c5e-418a-4c48-af62-e3b42e962fab" providerId="ADAL" clId="{CF63945B-A090-4603-BA9B-58B80D3348BA}" dt="2025-04-30T14:23:27.604" v="354"/>
          <ac:graphicFrameMkLst>
            <pc:docMk/>
            <pc:sldMk cId="2435262752" sldId="270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3:38.542" v="355"/>
        <pc:sldMkLst>
          <pc:docMk/>
          <pc:sldMk cId="1038758304" sldId="271"/>
        </pc:sldMkLst>
        <pc:graphicFrameChg chg="mod">
          <ac:chgData name="Cantoni, Jamie L" userId="00052c5e-418a-4c48-af62-e3b42e962fab" providerId="ADAL" clId="{CF63945B-A090-4603-BA9B-58B80D3348BA}" dt="2025-04-30T14:23:38.542" v="355"/>
          <ac:graphicFrameMkLst>
            <pc:docMk/>
            <pc:sldMk cId="1038758304" sldId="271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CF63945B-A090-4603-BA9B-58B80D3348BA}" dt="2025-04-30T14:23:51.918" v="357"/>
        <pc:sldMkLst>
          <pc:docMk/>
          <pc:sldMk cId="4137584530" sldId="272"/>
        </pc:sldMkLst>
        <pc:graphicFrameChg chg="mod">
          <ac:chgData name="Cantoni, Jamie L" userId="00052c5e-418a-4c48-af62-e3b42e962fab" providerId="ADAL" clId="{CF63945B-A090-4603-BA9B-58B80D3348BA}" dt="2025-04-30T14:23:51.918" v="357"/>
          <ac:graphicFrameMkLst>
            <pc:docMk/>
            <pc:sldMk cId="4137584530" sldId="272"/>
            <ac:graphicFrameMk id="7" creationId="{283F47A5-160B-48E2-ADA4-19917AA52B21}"/>
          </ac:graphicFrameMkLst>
        </pc:graphicFrameChg>
      </pc:sldChg>
    </pc:docChg>
  </pc:docChgLst>
  <pc:docChgLst>
    <pc:chgData name="Cantoni, Jamie L" userId="00052c5e-418a-4c48-af62-e3b42e962fab" providerId="ADAL" clId="{901CF785-3E73-4A12-9EFE-99B28FCEB872}"/>
    <pc:docChg chg="modSld">
      <pc:chgData name="Cantoni, Jamie L" userId="00052c5e-418a-4c48-af62-e3b42e962fab" providerId="ADAL" clId="{901CF785-3E73-4A12-9EFE-99B28FCEB872}" dt="2025-03-31T13:30:03.608" v="1" actId="27918"/>
      <pc:docMkLst>
        <pc:docMk/>
      </pc:docMkLst>
      <pc:sldChg chg="mod">
        <pc:chgData name="Cantoni, Jamie L" userId="00052c5e-418a-4c48-af62-e3b42e962fab" providerId="ADAL" clId="{901CF785-3E73-4A12-9EFE-99B28FCEB872}" dt="2025-03-31T13:30:03.608" v="1" actId="27918"/>
        <pc:sldMkLst>
          <pc:docMk/>
          <pc:sldMk cId="1983624502" sldId="257"/>
        </pc:sldMkLst>
      </pc:sldChg>
    </pc:docChg>
  </pc:docChgLst>
  <pc:docChgLst>
    <pc:chgData name="Cantoni, Jamie L" userId="00052c5e-418a-4c48-af62-e3b42e962fab" providerId="ADAL" clId="{90E35D94-972A-4FF6-BE88-2A779F615097}"/>
    <pc:docChg chg="modSld">
      <pc:chgData name="Cantoni, Jamie L" userId="00052c5e-418a-4c48-af62-e3b42e962fab" providerId="ADAL" clId="{90E35D94-972A-4FF6-BE88-2A779F615097}" dt="2024-02-06T14:26:48.036" v="176"/>
      <pc:docMkLst>
        <pc:docMk/>
      </pc:docMkLst>
      <pc:sldChg chg="modSp mod">
        <pc:chgData name="Cantoni, Jamie L" userId="00052c5e-418a-4c48-af62-e3b42e962fab" providerId="ADAL" clId="{90E35D94-972A-4FF6-BE88-2A779F615097}" dt="2024-02-05T19:27:13.136" v="72"/>
        <pc:sldMkLst>
          <pc:docMk/>
          <pc:sldMk cId="1983624502" sldId="257"/>
        </pc:sldMkLst>
      </pc:sldChg>
      <pc:sldChg chg="modSp mod">
        <pc:chgData name="Cantoni, Jamie L" userId="00052c5e-418a-4c48-af62-e3b42e962fab" providerId="ADAL" clId="{90E35D94-972A-4FF6-BE88-2A779F615097}" dt="2024-02-05T19:28:21.443" v="75" actId="27918"/>
        <pc:sldMkLst>
          <pc:docMk/>
          <pc:sldMk cId="930352579" sldId="258"/>
        </pc:sldMkLst>
      </pc:sldChg>
      <pc:sldChg chg="modSp mod">
        <pc:chgData name="Cantoni, Jamie L" userId="00052c5e-418a-4c48-af62-e3b42e962fab" providerId="ADAL" clId="{90E35D94-972A-4FF6-BE88-2A779F615097}" dt="2024-02-05T19:30:12.018" v="83"/>
        <pc:sldMkLst>
          <pc:docMk/>
          <pc:sldMk cId="1478344012" sldId="259"/>
        </pc:sldMkLst>
      </pc:sldChg>
      <pc:sldChg chg="modSp mod">
        <pc:chgData name="Cantoni, Jamie L" userId="00052c5e-418a-4c48-af62-e3b42e962fab" providerId="ADAL" clId="{90E35D94-972A-4FF6-BE88-2A779F615097}" dt="2024-02-05T19:47:36.189" v="91"/>
        <pc:sldMkLst>
          <pc:docMk/>
          <pc:sldMk cId="2417681178" sldId="260"/>
        </pc:sldMkLst>
      </pc:sldChg>
      <pc:sldChg chg="modSp mod">
        <pc:chgData name="Cantoni, Jamie L" userId="00052c5e-418a-4c48-af62-e3b42e962fab" providerId="ADAL" clId="{90E35D94-972A-4FF6-BE88-2A779F615097}" dt="2024-02-05T19:50:21.114" v="99"/>
        <pc:sldMkLst>
          <pc:docMk/>
          <pc:sldMk cId="4051472896" sldId="261"/>
        </pc:sldMkLst>
      </pc:sldChg>
      <pc:sldChg chg="modSp mod">
        <pc:chgData name="Cantoni, Jamie L" userId="00052c5e-418a-4c48-af62-e3b42e962fab" providerId="ADAL" clId="{90E35D94-972A-4FF6-BE88-2A779F615097}" dt="2024-02-05T19:51:02.783" v="103"/>
        <pc:sldMkLst>
          <pc:docMk/>
          <pc:sldMk cId="3309645792" sldId="262"/>
        </pc:sldMkLst>
      </pc:sldChg>
      <pc:sldChg chg="modSp mod">
        <pc:chgData name="Cantoni, Jamie L" userId="00052c5e-418a-4c48-af62-e3b42e962fab" providerId="ADAL" clId="{90E35D94-972A-4FF6-BE88-2A779F615097}" dt="2024-02-06T14:20:40.432" v="171" actId="27918"/>
        <pc:sldMkLst>
          <pc:docMk/>
          <pc:sldMk cId="1115045899" sldId="263"/>
        </pc:sldMkLst>
      </pc:sldChg>
      <pc:sldChg chg="modSp mod">
        <pc:chgData name="Cantoni, Jamie L" userId="00052c5e-418a-4c48-af62-e3b42e962fab" providerId="ADAL" clId="{90E35D94-972A-4FF6-BE88-2A779F615097}" dt="2024-02-05T19:54:12.153" v="120"/>
        <pc:sldMkLst>
          <pc:docMk/>
          <pc:sldMk cId="437343365" sldId="264"/>
        </pc:sldMkLst>
      </pc:sldChg>
      <pc:sldChg chg="modSp mod">
        <pc:chgData name="Cantoni, Jamie L" userId="00052c5e-418a-4c48-af62-e3b42e962fab" providerId="ADAL" clId="{90E35D94-972A-4FF6-BE88-2A779F615097}" dt="2024-02-05T20:00:59.471" v="126"/>
        <pc:sldMkLst>
          <pc:docMk/>
          <pc:sldMk cId="3020438203" sldId="265"/>
        </pc:sldMkLst>
      </pc:sldChg>
      <pc:sldChg chg="modSp mod">
        <pc:chgData name="Cantoni, Jamie L" userId="00052c5e-418a-4c48-af62-e3b42e962fab" providerId="ADAL" clId="{90E35D94-972A-4FF6-BE88-2A779F615097}" dt="2024-02-06T14:26:30.726" v="174"/>
        <pc:sldMkLst>
          <pc:docMk/>
          <pc:sldMk cId="1625000998" sldId="266"/>
        </pc:sldMkLst>
      </pc:sldChg>
      <pc:sldChg chg="modSp mod">
        <pc:chgData name="Cantoni, Jamie L" userId="00052c5e-418a-4c48-af62-e3b42e962fab" providerId="ADAL" clId="{90E35D94-972A-4FF6-BE88-2A779F615097}" dt="2024-02-06T14:26:48.036" v="176"/>
        <pc:sldMkLst>
          <pc:docMk/>
          <pc:sldMk cId="4135895920" sldId="267"/>
        </pc:sldMkLst>
      </pc:sldChg>
      <pc:sldChg chg="modSp mod">
        <pc:chgData name="Cantoni, Jamie L" userId="00052c5e-418a-4c48-af62-e3b42e962fab" providerId="ADAL" clId="{90E35D94-972A-4FF6-BE88-2A779F615097}" dt="2024-02-05T20:06:59.893" v="144"/>
        <pc:sldMkLst>
          <pc:docMk/>
          <pc:sldMk cId="1970109228" sldId="268"/>
        </pc:sldMkLst>
      </pc:sldChg>
      <pc:sldChg chg="modSp mod">
        <pc:chgData name="Cantoni, Jamie L" userId="00052c5e-418a-4c48-af62-e3b42e962fab" providerId="ADAL" clId="{90E35D94-972A-4FF6-BE88-2A779F615097}" dt="2024-02-05T20:08:03.940" v="149"/>
        <pc:sldMkLst>
          <pc:docMk/>
          <pc:sldMk cId="1804704605" sldId="269"/>
        </pc:sldMkLst>
      </pc:sldChg>
      <pc:sldChg chg="modSp mod">
        <pc:chgData name="Cantoni, Jamie L" userId="00052c5e-418a-4c48-af62-e3b42e962fab" providerId="ADAL" clId="{90E35D94-972A-4FF6-BE88-2A779F615097}" dt="2024-02-05T20:10:01.803" v="154"/>
        <pc:sldMkLst>
          <pc:docMk/>
          <pc:sldMk cId="2435262752" sldId="270"/>
        </pc:sldMkLst>
      </pc:sldChg>
      <pc:sldChg chg="modSp mod">
        <pc:chgData name="Cantoni, Jamie L" userId="00052c5e-418a-4c48-af62-e3b42e962fab" providerId="ADAL" clId="{90E35D94-972A-4FF6-BE88-2A779F615097}" dt="2024-02-05T20:11:48.498" v="163"/>
        <pc:sldMkLst>
          <pc:docMk/>
          <pc:sldMk cId="1038758304" sldId="271"/>
        </pc:sldMkLst>
      </pc:sldChg>
      <pc:sldChg chg="modSp mod">
        <pc:chgData name="Cantoni, Jamie L" userId="00052c5e-418a-4c48-af62-e3b42e962fab" providerId="ADAL" clId="{90E35D94-972A-4FF6-BE88-2A779F615097}" dt="2024-02-05T20:13:00.082" v="169"/>
        <pc:sldMkLst>
          <pc:docMk/>
          <pc:sldMk cId="4137584530" sldId="272"/>
        </pc:sldMkLst>
      </pc:sldChg>
    </pc:docChg>
  </pc:docChgLst>
  <pc:docChgLst>
    <pc:chgData name="Cantoni, Jamie L" userId="00052c5e-418a-4c48-af62-e3b42e962fab" providerId="ADAL" clId="{BE1E135D-725D-484F-8705-C38E1E2A67FA}"/>
    <pc:docChg chg="undo custSel modSld">
      <pc:chgData name="Cantoni, Jamie L" userId="00052c5e-418a-4c48-af62-e3b42e962fab" providerId="ADAL" clId="{BE1E135D-725D-484F-8705-C38E1E2A67FA}" dt="2025-05-22T19:02:34.658" v="439"/>
      <pc:docMkLst>
        <pc:docMk/>
      </pc:docMkLst>
      <pc:sldChg chg="modSp mod">
        <pc:chgData name="Cantoni, Jamie L" userId="00052c5e-418a-4c48-af62-e3b42e962fab" providerId="ADAL" clId="{BE1E135D-725D-484F-8705-C38E1E2A67FA}" dt="2025-05-22T19:00:56.705" v="431"/>
        <pc:sldMkLst>
          <pc:docMk/>
          <pc:sldMk cId="1983624502" sldId="257"/>
        </pc:sldMkLst>
        <pc:spChg chg="mod">
          <ac:chgData name="Cantoni, Jamie L" userId="00052c5e-418a-4c48-af62-e3b42e962fab" providerId="ADAL" clId="{BE1E135D-725D-484F-8705-C38E1E2A67FA}" dt="2025-05-22T13:39:35.353" v="144" actId="1076"/>
          <ac:spMkLst>
            <pc:docMk/>
            <pc:sldMk cId="1983624502" sldId="257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9:00:56.705" v="431"/>
          <ac:graphicFrameMkLst>
            <pc:docMk/>
            <pc:sldMk cId="1983624502" sldId="257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9:01:33.501" v="434" actId="1076"/>
        <pc:sldMkLst>
          <pc:docMk/>
          <pc:sldMk cId="930352579" sldId="258"/>
        </pc:sldMkLst>
        <pc:spChg chg="mod">
          <ac:chgData name="Cantoni, Jamie L" userId="00052c5e-418a-4c48-af62-e3b42e962fab" providerId="ADAL" clId="{BE1E135D-725D-484F-8705-C38E1E2A67FA}" dt="2025-05-22T19:01:33.501" v="434" actId="1076"/>
          <ac:spMkLst>
            <pc:docMk/>
            <pc:sldMk cId="930352579" sldId="258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9:01:25.309" v="433"/>
          <ac:graphicFrameMkLst>
            <pc:docMk/>
            <pc:sldMk cId="930352579" sldId="258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41:37.413" v="161"/>
        <pc:sldMkLst>
          <pc:docMk/>
          <pc:sldMk cId="1478344012" sldId="259"/>
        </pc:sldMkLst>
        <pc:graphicFrameChg chg="mod">
          <ac:chgData name="Cantoni, Jamie L" userId="00052c5e-418a-4c48-af62-e3b42e962fab" providerId="ADAL" clId="{BE1E135D-725D-484F-8705-C38E1E2A67FA}" dt="2025-05-22T18:41:37.413" v="161"/>
          <ac:graphicFrameMkLst>
            <pc:docMk/>
            <pc:sldMk cId="1478344012" sldId="259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42:32.143" v="178" actId="1076"/>
        <pc:sldMkLst>
          <pc:docMk/>
          <pc:sldMk cId="2417681178" sldId="260"/>
        </pc:sldMkLst>
        <pc:spChg chg="mod">
          <ac:chgData name="Cantoni, Jamie L" userId="00052c5e-418a-4c48-af62-e3b42e962fab" providerId="ADAL" clId="{BE1E135D-725D-484F-8705-C38E1E2A67FA}" dt="2025-05-22T18:42:32.143" v="178" actId="1076"/>
          <ac:spMkLst>
            <pc:docMk/>
            <pc:sldMk cId="2417681178" sldId="260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42:26.550" v="177"/>
          <ac:graphicFrameMkLst>
            <pc:docMk/>
            <pc:sldMk cId="2417681178" sldId="260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44:00.149" v="201" actId="1076"/>
        <pc:sldMkLst>
          <pc:docMk/>
          <pc:sldMk cId="4051472896" sldId="261"/>
        </pc:sldMkLst>
        <pc:spChg chg="mod">
          <ac:chgData name="Cantoni, Jamie L" userId="00052c5e-418a-4c48-af62-e3b42e962fab" providerId="ADAL" clId="{BE1E135D-725D-484F-8705-C38E1E2A67FA}" dt="2025-05-22T18:44:00.149" v="201" actId="1076"/>
          <ac:spMkLst>
            <pc:docMk/>
            <pc:sldMk cId="4051472896" sldId="261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43:49.766" v="200"/>
          <ac:graphicFrameMkLst>
            <pc:docMk/>
            <pc:sldMk cId="4051472896" sldId="261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9:02:34.658" v="439"/>
        <pc:sldMkLst>
          <pc:docMk/>
          <pc:sldMk cId="3309645792" sldId="262"/>
        </pc:sldMkLst>
        <pc:spChg chg="mod">
          <ac:chgData name="Cantoni, Jamie L" userId="00052c5e-418a-4c48-af62-e3b42e962fab" providerId="ADAL" clId="{BE1E135D-725D-484F-8705-C38E1E2A67FA}" dt="2025-05-22T18:44:36.222" v="215" actId="1076"/>
          <ac:spMkLst>
            <pc:docMk/>
            <pc:sldMk cId="3309645792" sldId="262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9:02:34.658" v="439"/>
          <ac:graphicFrameMkLst>
            <pc:docMk/>
            <pc:sldMk cId="3309645792" sldId="262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9:02:08.993" v="437" actId="1076"/>
        <pc:sldMkLst>
          <pc:docMk/>
          <pc:sldMk cId="1115045899" sldId="263"/>
        </pc:sldMkLst>
        <pc:spChg chg="mod">
          <ac:chgData name="Cantoni, Jamie L" userId="00052c5e-418a-4c48-af62-e3b42e962fab" providerId="ADAL" clId="{BE1E135D-725D-484F-8705-C38E1E2A67FA}" dt="2025-05-22T19:02:08.993" v="437" actId="1076"/>
          <ac:spMkLst>
            <pc:docMk/>
            <pc:sldMk cId="1115045899" sldId="263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9:02:02.614" v="436"/>
          <ac:graphicFrameMkLst>
            <pc:docMk/>
            <pc:sldMk cId="1115045899" sldId="263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48:14.794" v="265"/>
        <pc:sldMkLst>
          <pc:docMk/>
          <pc:sldMk cId="437343365" sldId="264"/>
        </pc:sldMkLst>
        <pc:spChg chg="mod">
          <ac:chgData name="Cantoni, Jamie L" userId="00052c5e-418a-4c48-af62-e3b42e962fab" providerId="ADAL" clId="{BE1E135D-725D-484F-8705-C38E1E2A67FA}" dt="2025-05-22T18:47:42.731" v="259" actId="1076"/>
          <ac:spMkLst>
            <pc:docMk/>
            <pc:sldMk cId="437343365" sldId="264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48:14.794" v="265"/>
          <ac:graphicFrameMkLst>
            <pc:docMk/>
            <pc:sldMk cId="437343365" sldId="264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0:15.267" v="311"/>
        <pc:sldMkLst>
          <pc:docMk/>
          <pc:sldMk cId="3020438203" sldId="265"/>
        </pc:sldMkLst>
        <pc:spChg chg="mod">
          <ac:chgData name="Cantoni, Jamie L" userId="00052c5e-418a-4c48-af62-e3b42e962fab" providerId="ADAL" clId="{BE1E135D-725D-484F-8705-C38E1E2A67FA}" dt="2025-05-22T18:49:42.246" v="305" actId="1076"/>
          <ac:spMkLst>
            <pc:docMk/>
            <pc:sldMk cId="3020438203" sldId="265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0:15.267" v="311"/>
          <ac:graphicFrameMkLst>
            <pc:docMk/>
            <pc:sldMk cId="3020438203" sldId="265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5:06.609" v="324"/>
        <pc:sldMkLst>
          <pc:docMk/>
          <pc:sldMk cId="1625000998" sldId="266"/>
        </pc:sldMkLst>
        <pc:spChg chg="mod">
          <ac:chgData name="Cantoni, Jamie L" userId="00052c5e-418a-4c48-af62-e3b42e962fab" providerId="ADAL" clId="{BE1E135D-725D-484F-8705-C38E1E2A67FA}" dt="2025-05-22T18:52:09.584" v="323" actId="1076"/>
          <ac:spMkLst>
            <pc:docMk/>
            <pc:sldMk cId="1625000998" sldId="266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5:06.609" v="324"/>
          <ac:graphicFrameMkLst>
            <pc:docMk/>
            <pc:sldMk cId="1625000998" sldId="266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6:08.435" v="346"/>
        <pc:sldMkLst>
          <pc:docMk/>
          <pc:sldMk cId="4135895920" sldId="267"/>
        </pc:sldMkLst>
        <pc:spChg chg="mod">
          <ac:chgData name="Cantoni, Jamie L" userId="00052c5e-418a-4c48-af62-e3b42e962fab" providerId="ADAL" clId="{BE1E135D-725D-484F-8705-C38E1E2A67FA}" dt="2025-05-22T18:56:02.941" v="345" actId="1076"/>
          <ac:spMkLst>
            <pc:docMk/>
            <pc:sldMk cId="4135895920" sldId="267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6:08.435" v="346"/>
          <ac:graphicFrameMkLst>
            <pc:docMk/>
            <pc:sldMk cId="4135895920" sldId="267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6:49.237" v="362" actId="1076"/>
        <pc:sldMkLst>
          <pc:docMk/>
          <pc:sldMk cId="1970109228" sldId="268"/>
        </pc:sldMkLst>
        <pc:spChg chg="mod">
          <ac:chgData name="Cantoni, Jamie L" userId="00052c5e-418a-4c48-af62-e3b42e962fab" providerId="ADAL" clId="{BE1E135D-725D-484F-8705-C38E1E2A67FA}" dt="2025-05-22T18:56:49.237" v="362" actId="1076"/>
          <ac:spMkLst>
            <pc:docMk/>
            <pc:sldMk cId="1970109228" sldId="268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6:43.514" v="361"/>
          <ac:graphicFrameMkLst>
            <pc:docMk/>
            <pc:sldMk cId="1970109228" sldId="268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8:03.292" v="381" actId="1076"/>
        <pc:sldMkLst>
          <pc:docMk/>
          <pc:sldMk cId="1804704605" sldId="269"/>
        </pc:sldMkLst>
        <pc:spChg chg="mod">
          <ac:chgData name="Cantoni, Jamie L" userId="00052c5e-418a-4c48-af62-e3b42e962fab" providerId="ADAL" clId="{BE1E135D-725D-484F-8705-C38E1E2A67FA}" dt="2025-05-22T18:58:03.292" v="381" actId="1076"/>
          <ac:spMkLst>
            <pc:docMk/>
            <pc:sldMk cId="1804704605" sldId="269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7:48.085" v="380"/>
          <ac:graphicFrameMkLst>
            <pc:docMk/>
            <pc:sldMk cId="1804704605" sldId="269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8:53.967" v="394" actId="1076"/>
        <pc:sldMkLst>
          <pc:docMk/>
          <pc:sldMk cId="2435262752" sldId="270"/>
        </pc:sldMkLst>
        <pc:spChg chg="mod">
          <ac:chgData name="Cantoni, Jamie L" userId="00052c5e-418a-4c48-af62-e3b42e962fab" providerId="ADAL" clId="{BE1E135D-725D-484F-8705-C38E1E2A67FA}" dt="2025-05-22T18:58:53.967" v="394" actId="1076"/>
          <ac:spMkLst>
            <pc:docMk/>
            <pc:sldMk cId="2435262752" sldId="270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8:47.191" v="393"/>
          <ac:graphicFrameMkLst>
            <pc:docMk/>
            <pc:sldMk cId="2435262752" sldId="270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8:59:37.495" v="409" actId="1076"/>
        <pc:sldMkLst>
          <pc:docMk/>
          <pc:sldMk cId="1038758304" sldId="271"/>
        </pc:sldMkLst>
        <pc:spChg chg="mod">
          <ac:chgData name="Cantoni, Jamie L" userId="00052c5e-418a-4c48-af62-e3b42e962fab" providerId="ADAL" clId="{BE1E135D-725D-484F-8705-C38E1E2A67FA}" dt="2025-05-22T18:59:37.495" v="409" actId="1076"/>
          <ac:spMkLst>
            <pc:docMk/>
            <pc:sldMk cId="1038758304" sldId="271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8:59:32.698" v="408"/>
          <ac:graphicFrameMkLst>
            <pc:docMk/>
            <pc:sldMk cId="1038758304" sldId="271"/>
            <ac:graphicFrameMk id="7" creationId="{283F47A5-160B-48E2-ADA4-19917AA52B21}"/>
          </ac:graphicFrameMkLst>
        </pc:graphicFrameChg>
      </pc:sldChg>
      <pc:sldChg chg="modSp mod">
        <pc:chgData name="Cantoni, Jamie L" userId="00052c5e-418a-4c48-af62-e3b42e962fab" providerId="ADAL" clId="{BE1E135D-725D-484F-8705-C38E1E2A67FA}" dt="2025-05-22T19:00:35.186" v="429"/>
        <pc:sldMkLst>
          <pc:docMk/>
          <pc:sldMk cId="4137584530" sldId="272"/>
        </pc:sldMkLst>
        <pc:spChg chg="mod">
          <ac:chgData name="Cantoni, Jamie L" userId="00052c5e-418a-4c48-af62-e3b42e962fab" providerId="ADAL" clId="{BE1E135D-725D-484F-8705-C38E1E2A67FA}" dt="2025-05-22T19:00:28.518" v="428" actId="1076"/>
          <ac:spMkLst>
            <pc:docMk/>
            <pc:sldMk cId="4137584530" sldId="272"/>
            <ac:spMk id="8" creationId="{0D812E08-8F91-4949-A087-F84B9780FAC7}"/>
          </ac:spMkLst>
        </pc:spChg>
        <pc:graphicFrameChg chg="mod">
          <ac:chgData name="Cantoni, Jamie L" userId="00052c5e-418a-4c48-af62-e3b42e962fab" providerId="ADAL" clId="{BE1E135D-725D-484F-8705-C38E1E2A67FA}" dt="2025-05-22T19:00:35.186" v="429"/>
          <ac:graphicFrameMkLst>
            <pc:docMk/>
            <pc:sldMk cId="4137584530" sldId="272"/>
            <ac:graphicFrameMk id="7" creationId="{283F47A5-160B-48E2-ADA4-19917AA52B21}"/>
          </ac:graphicFrameMkLst>
        </pc:graphicFrameChg>
      </pc:sldChg>
    </pc:docChg>
  </pc:docChgLst>
  <pc:docChgLst>
    <pc:chgData name="Cantoni, Jamie L" userId="00052c5e-418a-4c48-af62-e3b42e962fab" providerId="ADAL" clId="{ECB6CA46-DFA4-4356-BFB2-CB46FED3CD52}"/>
    <pc:docChg chg="modSld">
      <pc:chgData name="Cantoni, Jamie L" userId="00052c5e-418a-4c48-af62-e3b42e962fab" providerId="ADAL" clId="{ECB6CA46-DFA4-4356-BFB2-CB46FED3CD52}" dt="2024-11-04T14:44:29.905" v="1" actId="27918"/>
      <pc:docMkLst>
        <pc:docMk/>
      </pc:docMkLst>
      <pc:sldChg chg="mod">
        <pc:chgData name="Cantoni, Jamie L" userId="00052c5e-418a-4c48-af62-e3b42e962fab" providerId="ADAL" clId="{ECB6CA46-DFA4-4356-BFB2-CB46FED3CD52}" dt="2024-11-04T14:44:29.905" v="1" actId="27918"/>
        <pc:sldMkLst>
          <pc:docMk/>
          <pc:sldMk cId="1983624502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  </a:t>
            </a:r>
            <a:endParaRPr lang="en-US" sz="2300" b="1" dirty="0"/>
          </a:p>
        </c:rich>
      </c:tx>
      <c:layout>
        <c:manualLayout>
          <c:xMode val="edge"/>
          <c:yMode val="edge"/>
          <c:x val="0.1013485490669048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1637737910220516E-3"/>
                  <c:y val="7.0312495674673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4B-40B2-B1D8-B2DB2859D6DE}"/>
                </c:ext>
              </c:extLst>
            </c:dLbl>
            <c:dLbl>
              <c:idx val="2"/>
              <c:layout>
                <c:manualLayout>
                  <c:x val="1.5625000000000001E-3"/>
                  <c:y val="7.0312495674673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32-469A-845F-9E91DBBF5C15}"/>
                </c:ext>
              </c:extLst>
            </c:dLbl>
            <c:dLbl>
              <c:idx val="3"/>
              <c:layout>
                <c:manualLayout>
                  <c:x val="1.5625000000000001E-3"/>
                  <c:y val="7.0312495674673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32-469A-845F-9E91DBBF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0.67</c:v>
                </c:pt>
                <c:pt idx="1">
                  <c:v>0</c:v>
                </c:pt>
                <c:pt idx="2">
                  <c:v>0.67</c:v>
                </c:pt>
                <c:pt idx="3">
                  <c:v>0.4</c:v>
                </c:pt>
                <c:pt idx="4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0.33</c:v>
                </c:pt>
                <c:pt idx="3">
                  <c:v>0</c:v>
                </c:pt>
                <c:pt idx="4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562499999999942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EC-4B47-8004-E34A8E11CE0D}"/>
                </c:ext>
              </c:extLst>
            </c:dLbl>
            <c:dLbl>
              <c:idx val="2"/>
              <c:layout>
                <c:manualLayout>
                  <c:x val="1.5625000000000001E-3"/>
                  <c:y val="7.0312495674674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4B-40B2-B1D8-B2DB2859D6DE}"/>
                </c:ext>
              </c:extLst>
            </c:dLbl>
            <c:dLbl>
              <c:idx val="4"/>
              <c:layout>
                <c:manualLayout>
                  <c:x val="3.12500000000000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32-469A-845F-9E91DBBF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0.33</c:v>
                </c:pt>
                <c:pt idx="1">
                  <c:v>0</c:v>
                </c:pt>
                <c:pt idx="2">
                  <c:v>0.17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735285433070862"/>
          <c:y val="0.13837148509033678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9.4717534849596469E-2"/>
          <c:y val="2.343749855822474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5625000000000001E-3"/>
                  <c:y val="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4D-4FDC-BD13-CACB733F5306}"/>
                </c:ext>
              </c:extLst>
            </c:dLbl>
            <c:dLbl>
              <c:idx val="4"/>
              <c:layout>
                <c:manualLayout>
                  <c:x val="3.1250000000000002E-3"/>
                  <c:y val="-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075-4956-8C5E-DB699283BF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0.18</c:v>
                </c:pt>
                <c:pt idx="1">
                  <c:v>0</c:v>
                </c:pt>
                <c:pt idx="2">
                  <c:v>0.33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250000000000002E-3"/>
                  <c:y val="7.0312495674675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4A3-4451-BD05-E9C749E16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2860285433070868"/>
          <c:y val="0.22977772946741329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8.6464753804528782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4.6874999999999998E-3"/>
                  <c:y val="1.1718749279112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21-43FC-A1DB-5F54C346DE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0.62</c:v>
                </c:pt>
                <c:pt idx="1">
                  <c:v>0</c:v>
                </c:pt>
                <c:pt idx="2">
                  <c:v>0.7</c:v>
                </c:pt>
                <c:pt idx="3">
                  <c:v>0.67</c:v>
                </c:pt>
                <c:pt idx="4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0.03</c:v>
                </c:pt>
                <c:pt idx="1">
                  <c:v>0</c:v>
                </c:pt>
                <c:pt idx="2">
                  <c:v>0.05</c:v>
                </c:pt>
                <c:pt idx="3">
                  <c:v>0.04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3.1250000000000002E-3"/>
                  <c:y val="-8.59365019676867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F5-4993-910E-93FFE1CDE5B9}"/>
                </c:ext>
              </c:extLst>
            </c:dLbl>
            <c:dLbl>
              <c:idx val="4"/>
              <c:layout>
                <c:manualLayout>
                  <c:x val="-1.562500000000000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08-4A71-9826-2C51BED2E7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0.17</c:v>
                </c:pt>
                <c:pt idx="1">
                  <c:v>0</c:v>
                </c:pt>
                <c:pt idx="2">
                  <c:v>0.21</c:v>
                </c:pt>
                <c:pt idx="3">
                  <c:v>0.13</c:v>
                </c:pt>
                <c:pt idx="4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3.12500000000000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F5-4993-910E-93FFE1CDE5B9}"/>
                </c:ext>
              </c:extLst>
            </c:dLbl>
            <c:dLbl>
              <c:idx val="4"/>
              <c:layout>
                <c:manualLayout>
                  <c:x val="7.8124999999998855E-3"/>
                  <c:y val="2.3437498558223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08-4A71-9826-2C51BED2E7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0.04</c:v>
                </c:pt>
                <c:pt idx="1">
                  <c:v>0</c:v>
                </c:pt>
                <c:pt idx="2">
                  <c:v>0.14000000000000001</c:v>
                </c:pt>
                <c:pt idx="3">
                  <c:v>0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56249999999988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CA-4B06-962D-015EF211FC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0.01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7320553436369507"/>
          <c:y val="0.18993398191843122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9.4977843426883299E-2"/>
          <c:y val="7.03124956746742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0.26</c:v>
                </c:pt>
                <c:pt idx="1">
                  <c:v>0</c:v>
                </c:pt>
                <c:pt idx="2">
                  <c:v>0.3</c:v>
                </c:pt>
                <c:pt idx="3">
                  <c:v>0</c:v>
                </c:pt>
                <c:pt idx="4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0.23</c:v>
                </c:pt>
                <c:pt idx="1">
                  <c:v>0</c:v>
                </c:pt>
                <c:pt idx="2">
                  <c:v>0.09</c:v>
                </c:pt>
                <c:pt idx="3">
                  <c:v>0</c:v>
                </c:pt>
                <c:pt idx="4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0.03</c:v>
                </c:pt>
                <c:pt idx="1">
                  <c:v>0</c:v>
                </c:pt>
                <c:pt idx="2">
                  <c:v>0.03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Groton</c:v>
                </c:pt>
                <c:pt idx="1">
                  <c:v>Jewett City</c:v>
                </c:pt>
                <c:pt idx="2">
                  <c:v>Lyme</c:v>
                </c:pt>
                <c:pt idx="3">
                  <c:v>North Franklin</c:v>
                </c:pt>
                <c:pt idx="4">
                  <c:v>Quaker Hill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172785433070868"/>
          <c:y val="0.22509022975576834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0142913917742938"/>
          <c:y val="2.343749855822474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5.729100483608997E-17"/>
                  <c:y val="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F6-49B0-A709-FF7269391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</c:v>
                </c:pt>
                <c:pt idx="1">
                  <c:v>0</c:v>
                </c:pt>
                <c:pt idx="2">
                  <c:v>0</c:v>
                </c:pt>
                <c:pt idx="3">
                  <c:v>0.4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0.01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3.12500000000000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5D-409C-AE35-0D9619770E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</c:v>
                </c:pt>
                <c:pt idx="1">
                  <c:v>0</c:v>
                </c:pt>
                <c:pt idx="2">
                  <c:v>0</c:v>
                </c:pt>
                <c:pt idx="3">
                  <c:v>0.11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2E-4A7C-BCB3-3BC340ABD32D}"/>
                </c:ext>
              </c:extLst>
            </c:dLbl>
            <c:dLbl>
              <c:idx val="3"/>
              <c:layout>
                <c:manualLayout>
                  <c:x val="3.12500000000000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5D-409C-AE35-0D9619770E9C}"/>
                </c:ext>
              </c:extLst>
            </c:dLbl>
            <c:dLbl>
              <c:idx val="4"/>
              <c:layout>
                <c:manualLayout>
                  <c:x val="4.68749999999999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5D-409C-AE35-0D9619770E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0.2</c:v>
                </c:pt>
                <c:pt idx="1">
                  <c:v>0</c:v>
                </c:pt>
                <c:pt idx="2">
                  <c:v>0</c:v>
                </c:pt>
                <c:pt idx="3">
                  <c:v>0.08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2391535433070873"/>
          <c:y val="0.20165273119754359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</a:t>
            </a:r>
            <a:r>
              <a:rPr lang="en-US" sz="2300" b="1" i="1" baseline="0" dirty="0"/>
              <a:t> </a:t>
            </a:r>
            <a:r>
              <a:rPr lang="en-US" sz="2300" b="1" i="0" baseline="0" dirty="0"/>
              <a:t>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136837747640205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0.13</c:v>
                </c:pt>
                <c:pt idx="1">
                  <c:v>0</c:v>
                </c:pt>
                <c:pt idx="2">
                  <c:v>0</c:v>
                </c:pt>
                <c:pt idx="3">
                  <c:v>0.14000000000000001</c:v>
                </c:pt>
                <c:pt idx="4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0.08</c:v>
                </c:pt>
                <c:pt idx="1">
                  <c:v>0</c:v>
                </c:pt>
                <c:pt idx="2">
                  <c:v>0</c:v>
                </c:pt>
                <c:pt idx="3">
                  <c:v>0.14000000000000001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68749999999999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E4-4E52-AB71-611A71D6F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Hebron</c:v>
                </c:pt>
                <c:pt idx="1">
                  <c:v>Storrs</c:v>
                </c:pt>
                <c:pt idx="2">
                  <c:v>Tolland</c:v>
                </c:pt>
                <c:pt idx="3">
                  <c:v>Union</c:v>
                </c:pt>
                <c:pt idx="4">
                  <c:v>Willington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0985285433070863"/>
          <c:y val="0.3047777248537325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047275590551181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562500000000000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2E-4C7E-BBE5-6EFC2F7F0C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0.63</c:v>
                </c:pt>
                <c:pt idx="1">
                  <c:v>0</c:v>
                </c:pt>
                <c:pt idx="2">
                  <c:v>0.31</c:v>
                </c:pt>
                <c:pt idx="3">
                  <c:v>0.48</c:v>
                </c:pt>
                <c:pt idx="4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0.03</c:v>
                </c:pt>
                <c:pt idx="1">
                  <c:v>0</c:v>
                </c:pt>
                <c:pt idx="2">
                  <c:v>0</c:v>
                </c:pt>
                <c:pt idx="3">
                  <c:v>0.06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0.06</c:v>
                </c:pt>
                <c:pt idx="1">
                  <c:v>0</c:v>
                </c:pt>
                <c:pt idx="2">
                  <c:v>0</c:v>
                </c:pt>
                <c:pt idx="3">
                  <c:v>0.18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374999999999999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2E-4C7E-BBE5-6EFC2F7F0C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0.1</c:v>
                </c:pt>
                <c:pt idx="1">
                  <c:v>0</c:v>
                </c:pt>
                <c:pt idx="2">
                  <c:v>0.13</c:v>
                </c:pt>
                <c:pt idx="3">
                  <c:v>0.09</c:v>
                </c:pt>
                <c:pt idx="4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3485285433070863"/>
          <c:y val="0.14540273465780421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1568334280677356"/>
          <c:y val="4.68749971164494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250000000000002E-3"/>
                  <c:y val="2.34374985582245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01-4C99-8EBF-090E17E0D8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0.34</c:v>
                </c:pt>
                <c:pt idx="1">
                  <c:v>0</c:v>
                </c:pt>
                <c:pt idx="2">
                  <c:v>0.18</c:v>
                </c:pt>
                <c:pt idx="3">
                  <c:v>0.25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0.02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0.16</c:v>
                </c:pt>
                <c:pt idx="1">
                  <c:v>0</c:v>
                </c:pt>
                <c:pt idx="2">
                  <c:v>0</c:v>
                </c:pt>
                <c:pt idx="3">
                  <c:v>0.18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0.02</c:v>
                </c:pt>
                <c:pt idx="1">
                  <c:v>0</c:v>
                </c:pt>
                <c:pt idx="2">
                  <c:v>0</c:v>
                </c:pt>
                <c:pt idx="3">
                  <c:v>0.02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Ashford-1</c:v>
                </c:pt>
                <c:pt idx="1">
                  <c:v>Ashford-2</c:v>
                </c:pt>
                <c:pt idx="2">
                  <c:v>Eastford</c:v>
                </c:pt>
                <c:pt idx="3">
                  <c:v>Hampton</c:v>
                </c:pt>
                <c:pt idx="4">
                  <c:v>Windham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5360285992100018"/>
          <c:y val="0.23212147932323576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</a:t>
            </a:r>
            <a:r>
              <a:rPr lang="en-US" sz="2300" b="1" i="1" baseline="0" dirty="0"/>
              <a:t> </a:t>
            </a:r>
            <a:r>
              <a:rPr lang="en-US" sz="2300" b="1" i="0" baseline="0" dirty="0"/>
              <a:t>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0029806259314455"/>
          <c:y val="7.03124956746742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62972176913057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4903129657228018E-3"/>
                  <c:y val="1.40624991349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89-44CD-91FA-50A8B2BA91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0.21</c:v>
                </c:pt>
                <c:pt idx="3">
                  <c:v>1</c:v>
                </c:pt>
                <c:pt idx="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806259314456036E-3"/>
                  <c:y val="7.0312495674673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30-439B-8BEC-C12966C5A5FA}"/>
                </c:ext>
              </c:extLst>
            </c:dLbl>
            <c:dLbl>
              <c:idx val="2"/>
              <c:layout>
                <c:manualLayout>
                  <c:x val="8.941877794336810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330-439B-8BEC-C12966C5A5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0.25</c:v>
                </c:pt>
                <c:pt idx="1">
                  <c:v>0</c:v>
                </c:pt>
                <c:pt idx="2">
                  <c:v>0.21</c:v>
                </c:pt>
                <c:pt idx="3">
                  <c:v>0</c:v>
                </c:pt>
                <c:pt idx="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0.05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Easton</c:v>
                </c:pt>
                <c:pt idx="1">
                  <c:v>Fairfield</c:v>
                </c:pt>
                <c:pt idx="2">
                  <c:v>Redding</c:v>
                </c:pt>
                <c:pt idx="3">
                  <c:v>Shelton</c:v>
                </c:pt>
                <c:pt idx="4">
                  <c:v>Westport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510553058662004"/>
          <c:y val="0.24618397845817061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1871435499307471"/>
          <c:y val="7.03124956746742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322751209022492E-17"/>
                  <c:y val="4.6874997116449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63-48A1-B0F3-EF71A8C229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</c:v>
                </c:pt>
                <c:pt idx="1">
                  <c:v>0</c:v>
                </c:pt>
                <c:pt idx="2">
                  <c:v>0.5</c:v>
                </c:pt>
                <c:pt idx="3">
                  <c:v>0.53</c:v>
                </c:pt>
                <c:pt idx="4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68749999999999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8B-4E44-AED7-8AA1A200A98F}"/>
                </c:ext>
              </c:extLst>
            </c:dLbl>
            <c:dLbl>
              <c:idx val="4"/>
              <c:layout>
                <c:manualLayout>
                  <c:x val="-1.1458200967217994E-16"/>
                  <c:y val="-1.1718749279112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AD-4806-824B-33DBAE19B7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4.6874999999999426E-3"/>
                  <c:y val="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8B-4E44-AED7-8AA1A200A98F}"/>
                </c:ext>
              </c:extLst>
            </c:dLbl>
            <c:dLbl>
              <c:idx val="4"/>
              <c:layout>
                <c:manualLayout>
                  <c:x val="4.6874999999998853E-3"/>
                  <c:y val="-4.6874997116449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AD-4806-824B-33DBAE19B7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0.1</c:v>
                </c:pt>
                <c:pt idx="1">
                  <c:v>0</c:v>
                </c:pt>
                <c:pt idx="2">
                  <c:v>0.25</c:v>
                </c:pt>
                <c:pt idx="3">
                  <c:v>0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454034793378718"/>
          <c:y val="0.14540273465780421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</a:t>
            </a:r>
            <a:r>
              <a:rPr lang="en-US" sz="2300" b="1" i="1" baseline="0" dirty="0"/>
              <a:t> </a:t>
            </a:r>
            <a:r>
              <a:rPr lang="en-US" sz="2300" b="1" i="0" baseline="0" dirty="0"/>
              <a:t>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9.8663142413548108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6874999999999998E-3"/>
                  <c:y val="7.0312495674674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38-4C34-A46C-11C7AF5B4B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0.13</c:v>
                </c:pt>
                <c:pt idx="1">
                  <c:v>0</c:v>
                </c:pt>
                <c:pt idx="2">
                  <c:v>0.4</c:v>
                </c:pt>
                <c:pt idx="3">
                  <c:v>0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3.1249999999998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38-4C34-A46C-11C7AF5B4B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Berlin</c:v>
                </c:pt>
                <c:pt idx="1">
                  <c:v>Burlington</c:v>
                </c:pt>
                <c:pt idx="2">
                  <c:v>Granby</c:v>
                </c:pt>
                <c:pt idx="3">
                  <c:v>Simsbury</c:v>
                </c:pt>
                <c:pt idx="4">
                  <c:v>West Hartford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5040065962790669"/>
          <c:y val="0.23915272889070319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6.9396900132709216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2500000000000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E7-4DF0-AF5A-97B5FA05AFAD}"/>
                </c:ext>
              </c:extLst>
            </c:dLbl>
            <c:dLbl>
              <c:idx val="2"/>
              <c:layout>
                <c:manualLayout>
                  <c:x val="3.1250000000000002E-3"/>
                  <c:y val="7.0312495674674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E7-4DF0-AF5A-97B5FA05AFAD}"/>
                </c:ext>
              </c:extLst>
            </c:dLbl>
            <c:dLbl>
              <c:idx val="4"/>
              <c:layout>
                <c:manualLayout>
                  <c:x val="-1.1458200967217994E-16"/>
                  <c:y val="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6A-4187-B795-E91FA85EEC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 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0.68</c:v>
                </c:pt>
                <c:pt idx="1">
                  <c:v>0</c:v>
                </c:pt>
                <c:pt idx="2">
                  <c:v>0.17</c:v>
                </c:pt>
                <c:pt idx="3">
                  <c:v>0.65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 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0.01</c:v>
                </c:pt>
                <c:pt idx="1">
                  <c:v>0</c:v>
                </c:pt>
                <c:pt idx="2">
                  <c:v>0</c:v>
                </c:pt>
                <c:pt idx="3">
                  <c:v>0.04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 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0.33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6.2500000000000003E-3"/>
                  <c:y val="-1.718730039353735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6A-4187-B795-E91FA85EEC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 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0.06</c:v>
                </c:pt>
                <c:pt idx="1">
                  <c:v>0</c:v>
                </c:pt>
                <c:pt idx="2">
                  <c:v>0</c:v>
                </c:pt>
                <c:pt idx="3">
                  <c:v>0.06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 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0.02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0884009783538552"/>
          <c:y val="0.20399648105336607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0074426591726277"/>
          <c:y val="4.68749971164494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0.25</c:v>
                </c:pt>
                <c:pt idx="1">
                  <c:v>0</c:v>
                </c:pt>
                <c:pt idx="2">
                  <c:v>0.18</c:v>
                </c:pt>
                <c:pt idx="3">
                  <c:v>0.22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9.37499999999988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32-4E0C-BC62-58414CC356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0.08</c:v>
                </c:pt>
                <c:pt idx="1">
                  <c:v>0</c:v>
                </c:pt>
                <c:pt idx="2">
                  <c:v>0</c:v>
                </c:pt>
                <c:pt idx="3">
                  <c:v>0.11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Barkhamsted</c:v>
                </c:pt>
                <c:pt idx="1">
                  <c:v>Litchfield</c:v>
                </c:pt>
                <c:pt idx="2">
                  <c:v>Norfolk</c:v>
                </c:pt>
                <c:pt idx="3">
                  <c:v>Sharon</c:v>
                </c:pt>
                <c:pt idx="4">
                  <c:v>Watertown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0516537777400079"/>
          <c:y val="0.1829027323509638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0003831874559825"/>
          <c:y val="2.343749855822474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625000000000001E-3"/>
                  <c:y val="4.6874997116449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AEC-4A1B-B1DF-4538F136E3B2}"/>
                </c:ext>
              </c:extLst>
            </c:dLbl>
            <c:dLbl>
              <c:idx val="2"/>
              <c:layout>
                <c:manualLayout>
                  <c:x val="4.6874999999999998E-3"/>
                  <c:y val="2.34374985582247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E7-44EC-ABC6-5CFEB76F98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</c:v>
                </c:pt>
                <c:pt idx="1">
                  <c:v>0</c:v>
                </c:pt>
                <c:pt idx="2">
                  <c:v>0.57999999999999996</c:v>
                </c:pt>
                <c:pt idx="3">
                  <c:v>0.33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7.8125E-3"/>
                  <c:y val="-8.59365019676867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EC-4A1B-B1DF-4538F136E3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7.812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34-4B88-91F4-6C4810BAE1E9}"/>
                </c:ext>
              </c:extLst>
            </c:dLbl>
            <c:dLbl>
              <c:idx val="3"/>
              <c:layout>
                <c:manualLayout>
                  <c:x val="0"/>
                  <c:y val="2.3437498558223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E7-44EC-ABC6-5CFEB76F98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</c:v>
                </c:pt>
                <c:pt idx="1">
                  <c:v>0</c:v>
                </c:pt>
                <c:pt idx="2">
                  <c:v>0.08</c:v>
                </c:pt>
                <c:pt idx="3">
                  <c:v>0.17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812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EC-4A1B-B1DF-4538F136E3B2}"/>
                </c:ext>
              </c:extLst>
            </c:dLbl>
            <c:dLbl>
              <c:idx val="1"/>
              <c:layout>
                <c:manualLayout>
                  <c:x val="3.124999999999942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009-421A-AEC5-382E9DF2562D}"/>
                </c:ext>
              </c:extLst>
            </c:dLbl>
            <c:dLbl>
              <c:idx val="2"/>
              <c:layout>
                <c:manualLayout>
                  <c:x val="1.093749999999999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34-4B88-91F4-6C4810BAE1E9}"/>
                </c:ext>
              </c:extLst>
            </c:dLbl>
            <c:dLbl>
              <c:idx val="3"/>
              <c:layout>
                <c:manualLayout>
                  <c:x val="4.68749999999988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34-4B88-91F4-6C4810BAE1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250000000000000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09-421A-AEC5-382E9DF2562D}"/>
                </c:ext>
              </c:extLst>
            </c:dLbl>
            <c:dLbl>
              <c:idx val="2"/>
              <c:layout>
                <c:manualLayout>
                  <c:x val="7.812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09-421A-AEC5-382E9DF2562D}"/>
                </c:ext>
              </c:extLst>
            </c:dLbl>
            <c:dLbl>
              <c:idx val="3"/>
              <c:layout>
                <c:manualLayout>
                  <c:x val="4.68749999999988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09-421A-AEC5-382E9DF256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47785633175383"/>
          <c:y val="0.18055898249514132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Nymphal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0.1065281899109792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87401574798E-2"/>
          <c:y val="0.10320711717475903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7.0312495674673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CC-450F-B1C4-70FFBCC82752}"/>
                </c:ext>
              </c:extLst>
            </c:dLbl>
            <c:dLbl>
              <c:idx val="3"/>
              <c:layout>
                <c:manualLayout>
                  <c:x val="-4.68749999999999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A8-4570-84F8-650033DA0B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0.08</c:v>
                </c:pt>
                <c:pt idx="1">
                  <c:v>0</c:v>
                </c:pt>
                <c:pt idx="2">
                  <c:v>0.38</c:v>
                </c:pt>
                <c:pt idx="3">
                  <c:v>0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3.12500000000000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A8-4570-84F8-650033DA0B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0.13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Deep River</c:v>
                </c:pt>
                <c:pt idx="1">
                  <c:v>Durham</c:v>
                </c:pt>
                <c:pt idx="2">
                  <c:v>East Haddam</c:v>
                </c:pt>
                <c:pt idx="3">
                  <c:v>Killingworth</c:v>
                </c:pt>
                <c:pt idx="4">
                  <c:v>Westbrook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016530760064484"/>
          <c:y val="0.1829027323509638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b="1" dirty="0"/>
              <a:t>2024 Adult</a:t>
            </a:r>
            <a:r>
              <a:rPr lang="en-US" sz="2300" b="1" baseline="0" dirty="0"/>
              <a:t> female </a:t>
            </a:r>
            <a:r>
              <a:rPr lang="en-US" sz="2300" b="1" i="1" baseline="0" dirty="0"/>
              <a:t>Ixodes scapularis </a:t>
            </a:r>
            <a:r>
              <a:rPr lang="en-US" sz="2300" b="1" i="0" baseline="0" dirty="0"/>
              <a:t>Percent Infection Rates  </a:t>
            </a:r>
            <a:endParaRPr lang="en-US" sz="2300" b="1" dirty="0"/>
          </a:p>
        </c:rich>
      </c:tx>
      <c:layout>
        <c:manualLayout>
          <c:xMode val="edge"/>
          <c:yMode val="edge"/>
          <c:x val="8.3328125000000003E-2"/>
          <c:y val="7.031249567467423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6324466036014E-2"/>
          <c:y val="0.10789461688640398"/>
          <c:w val="0.92298671259842524"/>
          <c:h val="0.829511390901120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Borrelia burgdorferi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1249999999999859E-3"/>
                  <c:y val="7.0312495674674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5E-4100-BAF0-D67AFAE0917D}"/>
                </c:ext>
              </c:extLst>
            </c:dLbl>
            <c:dLbl>
              <c:idx val="2"/>
              <c:layout>
                <c:manualLayout>
                  <c:x val="2.7586197908380226E-3"/>
                  <c:y val="-4.296825098384337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9F-4406-90D8-477356CEE369}"/>
                </c:ext>
              </c:extLst>
            </c:dLbl>
            <c:dLbl>
              <c:idx val="4"/>
              <c:layout>
                <c:manualLayout>
                  <c:x val="-1.1458200967217994E-16"/>
                  <c:y val="7.03124956746742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9F-4406-90D8-477356CEE3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0.54</c:v>
                </c:pt>
                <c:pt idx="1">
                  <c:v>0</c:v>
                </c:pt>
                <c:pt idx="2">
                  <c:v>0.67</c:v>
                </c:pt>
                <c:pt idx="3">
                  <c:v>0.33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9A-4B9F-9924-DE465D6787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Borrelia miyamotoi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0.08</c:v>
                </c:pt>
                <c:pt idx="1">
                  <c:v>0</c:v>
                </c:pt>
                <c:pt idx="2">
                  <c:v>0.06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9A-4B9F-9924-DE465D6787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Babesia microti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0.15</c:v>
                </c:pt>
                <c:pt idx="1">
                  <c:v>0</c:v>
                </c:pt>
                <c:pt idx="2">
                  <c:v>0.11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9A-4B9F-9924-DE465D6787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Anaplasma phagocytophilium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Sheet1!$E$2:$E$6</c:f>
              <c:numCache>
                <c:formatCode>0%</c:formatCode>
                <c:ptCount val="5"/>
                <c:pt idx="0">
                  <c:v>0.23</c:v>
                </c:pt>
                <c:pt idx="1">
                  <c:v>0</c:v>
                </c:pt>
                <c:pt idx="2">
                  <c:v>0.06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9A-4B9F-9924-DE465D6787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Powassan Virus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Derby</c:v>
                </c:pt>
                <c:pt idx="1">
                  <c:v>Hamden</c:v>
                </c:pt>
                <c:pt idx="2">
                  <c:v>Northford</c:v>
                </c:pt>
                <c:pt idx="3">
                  <c:v>Southbury</c:v>
                </c:pt>
                <c:pt idx="4">
                  <c:v>Prospect</c:v>
                </c:pt>
              </c:strCache>
            </c:strRef>
          </c:cat>
          <c:val>
            <c:numRef>
              <c:f>Sheet1!$F$2:$F$6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9A-4B9F-9924-DE465D6787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3107000"/>
        <c:axId val="673110520"/>
      </c:barChart>
      <c:catAx>
        <c:axId val="673107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10520"/>
        <c:crosses val="autoZero"/>
        <c:auto val="1"/>
        <c:lblAlgn val="ctr"/>
        <c:lblOffset val="100"/>
        <c:noMultiLvlLbl val="0"/>
      </c:catAx>
      <c:valAx>
        <c:axId val="673110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3107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6993912464649755"/>
          <c:y val="0.1922777317742537"/>
          <c:w val="0.2635846456692913"/>
          <c:h val="0.19293674994237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902D-72C5-49F5-8490-99A108C51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22D44F-5B62-4619-91D3-205E003F0F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37F4B-0978-47B3-8F1C-E4991B810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62E77-C352-42C6-B2CC-F5CA4C01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5041C-D795-439E-B5CC-8AD9BE56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47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236BF-1974-4EE9-B32D-F812DD3E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B29689-4423-4E38-8EFA-F8A9BADAE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8E97F-F26D-4E25-B233-599C06332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6CAB1-9A0A-48FC-B08C-A0F83FC5C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B409B-41DC-4E54-B349-7FB8B2BB9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CB0C09-008F-4819-8185-8BB6D6C2E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5B1DC-5F6F-48C2-AE61-E00CA7129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55E8E-3B56-4ADF-B19B-04C166BC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1B5A7-FEF4-4724-87D0-39CE75FF8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37616-D95C-4B2E-929B-321985BFD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9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3F968-3CB7-4718-B406-33A6FC43D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88F8C-6930-4F84-9C6B-13166AB98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478B6-45E8-40AC-BE34-308B88D8A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D8245-AF42-4290-8695-8815FADF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C35E0-2E93-47E4-A9CB-F32064D6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7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8FA37-10A1-401F-9FAB-3460C0E9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69EA9-B347-41E8-B3CD-709871A46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E5AD1-EAED-43F5-B091-690E276CD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FF542-B520-4EB7-87CE-9BF1BE7D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BA507-A58A-4E9C-BB11-74754CDAE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3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8E45B-FBE3-4A97-A07C-9D097AF63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9A80C-8E21-406E-8E5F-DC4E8E8336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CFDB0-5951-47A3-9B2F-AD2A2D71C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09D65-076F-485F-983F-CAAC8B09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60ACB-C86E-4BEC-A750-05701581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EA5ED-5D85-4B73-8446-01606017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00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65A8-0890-49F4-A8D7-FC5071846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5658C-7C45-41BB-9AE8-7DE262DE3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E2DF85-0A5F-4480-84E4-DCCC04C06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4BD3A3-96CE-4D4C-BA0D-7DABB086B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D573F-8B29-4F99-9D1D-640B8FA99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44700E-08D6-4DEB-9F98-1FE0C59E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3FEED-AE71-402A-87E6-AF449CF4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3FFA9-32D9-4EFF-9FAF-86978AFC7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3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35AAE-8BD6-4D49-8084-F566D3CFC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A584EC-5686-4D86-B00E-EE5A9C4A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9B8420-92A3-4DD8-AFCC-5E190920C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8EAE7-A09E-43DF-832F-BFC5163A7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24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A27122-2165-438D-ABD0-F9585F331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765BF6-12CA-4F76-9568-BBAD8B09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6FAFB-63B1-48B7-A526-76E38EF58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1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5B36-0308-4373-936D-282B2D0EA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5DCEC-84B2-4502-B541-934150594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CBB45-F995-4377-8FA4-772C7BFF6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CD3B0-E03B-445E-B01B-74BA560C9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2DF0D-F2BE-4734-90B2-5D06184C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66FB18-AD8D-4127-B28F-429F9FA00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3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D6954-B58C-4A1B-BAEF-0A7A2D06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522DF8-D14F-4B27-B8CB-960CE7EC1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99D08-6AA5-41A8-B47E-4D8D8E836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6B1DD-210C-4AE2-B615-06265DD1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02E4-03C5-4EE7-9B89-C376B51D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12A4F-52B3-4F7E-AB87-45AB3D6B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6ECA2B-BDFA-4E8D-808A-866105F0B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A22F8E-4641-4BA7-B1C1-EB034D00F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FB8DB-5B92-4750-942E-28AF74256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1620A-E6B7-4952-BC9D-9AE4C12DB1C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C6C27-F9C8-4E53-A3CB-65EE6ED165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B9703-65FA-4DC2-B3BE-7F7C5467D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C4429-7E66-4EB5-B734-53527B45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9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6270694"/>
              </p:ext>
            </p:extLst>
          </p:nvPr>
        </p:nvGraphicFramePr>
        <p:xfrm>
          <a:off x="1520820" y="719666"/>
          <a:ext cx="9150353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532909" y="6142566"/>
            <a:ext cx="312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Fairfield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983624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4531199"/>
              </p:ext>
            </p:extLst>
          </p:nvPr>
        </p:nvGraphicFramePr>
        <p:xfrm>
          <a:off x="1879600" y="719666"/>
          <a:ext cx="865505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374342" y="6138333"/>
            <a:ext cx="3443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New Haven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625000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2335217"/>
              </p:ext>
            </p:extLst>
          </p:nvPr>
        </p:nvGraphicFramePr>
        <p:xfrm>
          <a:off x="1879598" y="719666"/>
          <a:ext cx="9169401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686247" y="6138333"/>
            <a:ext cx="355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New London 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4135895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9243813"/>
              </p:ext>
            </p:extLst>
          </p:nvPr>
        </p:nvGraphicFramePr>
        <p:xfrm>
          <a:off x="1879600" y="719666"/>
          <a:ext cx="85979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00499" y="6138333"/>
            <a:ext cx="3556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New London 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970109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0616265"/>
              </p:ext>
            </p:extLst>
          </p:nvPr>
        </p:nvGraphicFramePr>
        <p:xfrm>
          <a:off x="1530349" y="719666"/>
          <a:ext cx="9131301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575807" y="6138333"/>
            <a:ext cx="3040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Tolland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804704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1509738"/>
              </p:ext>
            </p:extLst>
          </p:nvPr>
        </p:nvGraphicFramePr>
        <p:xfrm>
          <a:off x="1687512" y="719666"/>
          <a:ext cx="881697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575807" y="6138333"/>
            <a:ext cx="3040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Tolland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2435262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8116829"/>
              </p:ext>
            </p:extLst>
          </p:nvPr>
        </p:nvGraphicFramePr>
        <p:xfrm>
          <a:off x="1492250" y="719666"/>
          <a:ext cx="92075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52024" y="6138333"/>
            <a:ext cx="3287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Windham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038758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8546530"/>
              </p:ext>
            </p:extLst>
          </p:nvPr>
        </p:nvGraphicFramePr>
        <p:xfrm>
          <a:off x="1763712" y="719666"/>
          <a:ext cx="866457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52023" y="6138333"/>
            <a:ext cx="3287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Windham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4137584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8610925"/>
              </p:ext>
            </p:extLst>
          </p:nvPr>
        </p:nvGraphicFramePr>
        <p:xfrm>
          <a:off x="1835148" y="719666"/>
          <a:ext cx="85217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532909" y="6138333"/>
            <a:ext cx="3126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Fairfield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93035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4832581"/>
              </p:ext>
            </p:extLst>
          </p:nvPr>
        </p:nvGraphicFramePr>
        <p:xfrm>
          <a:off x="1879599" y="719666"/>
          <a:ext cx="9112251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532911" y="6138333"/>
            <a:ext cx="3167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Hartford 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478344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7265188"/>
              </p:ext>
            </p:extLst>
          </p:nvPr>
        </p:nvGraphicFramePr>
        <p:xfrm>
          <a:off x="1879600" y="719666"/>
          <a:ext cx="855027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512072" y="6138333"/>
            <a:ext cx="3167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Hartford 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241768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4824477"/>
              </p:ext>
            </p:extLst>
          </p:nvPr>
        </p:nvGraphicFramePr>
        <p:xfrm>
          <a:off x="1879599" y="719666"/>
          <a:ext cx="9159876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83795" y="6138333"/>
            <a:ext cx="322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Litchfield 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405147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4219980"/>
              </p:ext>
            </p:extLst>
          </p:nvPr>
        </p:nvGraphicFramePr>
        <p:xfrm>
          <a:off x="1830386" y="719666"/>
          <a:ext cx="8531225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83795" y="6138333"/>
            <a:ext cx="3224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Litchfield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3309645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6021814"/>
              </p:ext>
            </p:extLst>
          </p:nvPr>
        </p:nvGraphicFramePr>
        <p:xfrm>
          <a:off x="1530349" y="719666"/>
          <a:ext cx="9131301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28170" y="6138333"/>
            <a:ext cx="3335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Middlesex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111504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3073726"/>
              </p:ext>
            </p:extLst>
          </p:nvPr>
        </p:nvGraphicFramePr>
        <p:xfrm>
          <a:off x="1879600" y="719666"/>
          <a:ext cx="85598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491671" y="6138333"/>
            <a:ext cx="3335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Middlesex</a:t>
            </a:r>
            <a:r>
              <a:rPr lang="en-US" dirty="0"/>
              <a:t> </a:t>
            </a:r>
            <a:r>
              <a:rPr lang="en-US" b="1" dirty="0"/>
              <a:t>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437343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83F47A5-160B-48E2-ADA4-19917AA52B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6549894"/>
              </p:ext>
            </p:extLst>
          </p:nvPr>
        </p:nvGraphicFramePr>
        <p:xfrm>
          <a:off x="1879597" y="719666"/>
          <a:ext cx="9207503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D812E08-8F91-4949-A087-F84B9780FAC7}"/>
              </a:ext>
            </a:extLst>
          </p:cNvPr>
          <p:cNvSpPr txBox="1"/>
          <p:nvPr/>
        </p:nvSpPr>
        <p:spPr>
          <a:xfrm>
            <a:off x="4374342" y="6138333"/>
            <a:ext cx="3443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New Haven County Sampling Sites</a:t>
            </a:r>
          </a:p>
        </p:txBody>
      </p:sp>
    </p:spTree>
    <p:extLst>
      <p:ext uri="{BB962C8B-B14F-4D97-AF65-F5344CB8AC3E}">
        <p14:creationId xmlns:p14="http://schemas.microsoft.com/office/powerpoint/2010/main" val="302043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245</Words>
  <Application>Microsoft Office PowerPoint</Application>
  <PresentationFormat>Widescreen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Cantoni, Jamie L</dc:creator>
  <cp:lastModifiedBy>Cantoni, Jamie L</cp:lastModifiedBy>
  <cp:revision>54</cp:revision>
  <dcterms:created xsi:type="dcterms:W3CDTF">2022-03-30T13:49:27Z</dcterms:created>
  <dcterms:modified xsi:type="dcterms:W3CDTF">2025-05-22T19:02:36Z</dcterms:modified>
</cp:coreProperties>
</file>