
<file path=[Content_Types].xml><?xml version="1.0" encoding="utf-8"?>
<Types xmlns="http://schemas.openxmlformats.org/package/2006/content-types">
  <Default Extension="gif" ContentType="image/gi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4"/>
    <p:sldMasterId id="2147483695" r:id="rId5"/>
    <p:sldMasterId id="2147483707" r:id="rId6"/>
    <p:sldMasterId id="2147483709" r:id="rId7"/>
    <p:sldMasterId id="2147483721" r:id="rId8"/>
  </p:sldMasterIdLst>
  <p:notesMasterIdLst>
    <p:notesMasterId r:id="rId29"/>
  </p:notesMasterIdLst>
  <p:handoutMasterIdLst>
    <p:handoutMasterId r:id="rId30"/>
  </p:handoutMasterIdLst>
  <p:sldIdLst>
    <p:sldId id="256" r:id="rId9"/>
    <p:sldId id="278" r:id="rId10"/>
    <p:sldId id="260" r:id="rId11"/>
    <p:sldId id="269" r:id="rId12"/>
    <p:sldId id="263" r:id="rId13"/>
    <p:sldId id="265" r:id="rId14"/>
    <p:sldId id="268" r:id="rId15"/>
    <p:sldId id="267" r:id="rId16"/>
    <p:sldId id="280" r:id="rId17"/>
    <p:sldId id="279" r:id="rId18"/>
    <p:sldId id="281" r:id="rId19"/>
    <p:sldId id="282" r:id="rId20"/>
    <p:sldId id="283" r:id="rId21"/>
    <p:sldId id="257" r:id="rId22"/>
    <p:sldId id="261" r:id="rId23"/>
    <p:sldId id="284" r:id="rId24"/>
    <p:sldId id="273" r:id="rId25"/>
    <p:sldId id="270" r:id="rId26"/>
    <p:sldId id="271" r:id="rId27"/>
    <p:sldId id="27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71E7"/>
    <a:srgbClr val="FAAA19"/>
    <a:srgbClr val="F27124"/>
    <a:srgbClr val="00214D"/>
    <a:srgbClr val="C6D4FB"/>
    <a:srgbClr val="00069C"/>
    <a:srgbClr val="7094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6327"/>
  </p:normalViewPr>
  <p:slideViewPr>
    <p:cSldViewPr snapToGrid="0">
      <p:cViewPr varScale="1">
        <p:scale>
          <a:sx n="56" d="100"/>
          <a:sy n="56" d="100"/>
        </p:scale>
        <p:origin x="808" y="44"/>
      </p:cViewPr>
      <p:guideLst/>
    </p:cSldViewPr>
  </p:slideViewPr>
  <p:notesTextViewPr>
    <p:cViewPr>
      <p:scale>
        <a:sx n="1" d="1"/>
        <a:sy n="1" d="1"/>
      </p:scale>
      <p:origin x="0" y="0"/>
    </p:cViewPr>
  </p:notesTextViewPr>
  <p:notesViewPr>
    <p:cSldViewPr snapToGrid="0">
      <p:cViewPr varScale="1">
        <p:scale>
          <a:sx n="55" d="100"/>
          <a:sy n="55" d="100"/>
        </p:scale>
        <p:origin x="3036"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handoutMaster" Target="handoutMasters/handoutMaster1.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1CFBCB-B410-0BA4-157E-D71642515D1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68D2A34-F17B-4B65-9175-61DDE6904D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EF87AD-061F-40B6-8CA3-EDBA0028851C}" type="datetimeFigureOut">
              <a:rPr lang="en-US" smtClean="0"/>
              <a:t>9/2/2026</a:t>
            </a:fld>
            <a:endParaRPr lang="en-US"/>
          </a:p>
        </p:txBody>
      </p:sp>
      <p:sp>
        <p:nvSpPr>
          <p:cNvPr id="4" name="Footer Placeholder 3">
            <a:extLst>
              <a:ext uri="{FF2B5EF4-FFF2-40B4-BE49-F238E27FC236}">
                <a16:creationId xmlns:a16="http://schemas.microsoft.com/office/drawing/2014/main" id="{879EDC4D-25EB-4FCF-888E-9516BC17CC0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6836CBA-E46A-75FC-BE4C-F650BDB64B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9C5196-2F41-42F2-8811-8FBAF8BBC8E5}" type="slidenum">
              <a:rPr lang="en-US" smtClean="0"/>
              <a:t>‹#›</a:t>
            </a:fld>
            <a:endParaRPr lang="en-US"/>
          </a:p>
        </p:txBody>
      </p:sp>
    </p:spTree>
    <p:extLst>
      <p:ext uri="{BB962C8B-B14F-4D97-AF65-F5344CB8AC3E}">
        <p14:creationId xmlns:p14="http://schemas.microsoft.com/office/powerpoint/2010/main" val="28654152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0E7C0A-5AEF-4D7B-B3C7-28730909FED0}" type="datetimeFigureOut">
              <a:rPr lang="en-US" smtClean="0"/>
              <a:t>9/2/2026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6A121C-4186-45EC-A2C4-EFA09DAE7B41}" type="slidenum">
              <a:rPr lang="en-US" smtClean="0"/>
              <a:t>‹#›</a:t>
            </a:fld>
            <a:endParaRPr lang="en-US"/>
          </a:p>
        </p:txBody>
      </p:sp>
    </p:spTree>
    <p:extLst>
      <p:ext uri="{BB962C8B-B14F-4D97-AF65-F5344CB8AC3E}">
        <p14:creationId xmlns:p14="http://schemas.microsoft.com/office/powerpoint/2010/main" val="188263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of presentation goes here</a:t>
            </a:r>
          </a:p>
        </p:txBody>
      </p:sp>
      <p:sp>
        <p:nvSpPr>
          <p:cNvPr id="4" name="Slide Number Placeholder 3"/>
          <p:cNvSpPr>
            <a:spLocks noGrp="1"/>
          </p:cNvSpPr>
          <p:nvPr>
            <p:ph type="sldNum" sz="quarter" idx="5"/>
          </p:nvPr>
        </p:nvSpPr>
        <p:spPr/>
        <p:txBody>
          <a:bodyPr/>
          <a:lstStyle/>
          <a:p>
            <a:fld id="{9E6A121C-4186-45EC-A2C4-EFA09DAE7B41}" type="slidenum">
              <a:rPr lang="en-US" smtClean="0"/>
              <a:t>1</a:t>
            </a:fld>
            <a:endParaRPr lang="en-US"/>
          </a:p>
        </p:txBody>
      </p:sp>
    </p:spTree>
    <p:extLst>
      <p:ext uri="{BB962C8B-B14F-4D97-AF65-F5344CB8AC3E}">
        <p14:creationId xmlns:p14="http://schemas.microsoft.com/office/powerpoint/2010/main" val="2732815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Basic slide to add information to</a:t>
            </a:r>
          </a:p>
        </p:txBody>
      </p:sp>
      <p:sp>
        <p:nvSpPr>
          <p:cNvPr id="4" name="Slide Number Placeholder 3"/>
          <p:cNvSpPr>
            <a:spLocks noGrp="1"/>
          </p:cNvSpPr>
          <p:nvPr>
            <p:ph type="sldNum" sz="quarter" idx="5"/>
          </p:nvPr>
        </p:nvSpPr>
        <p:spPr/>
        <p:txBody>
          <a:bodyPr/>
          <a:lstStyle/>
          <a:p>
            <a:fld id="{9E6A121C-4186-45EC-A2C4-EFA09DAE7B41}" type="slidenum">
              <a:rPr lang="en-US" smtClean="0"/>
              <a:t>3</a:t>
            </a:fld>
            <a:endParaRPr lang="en-US"/>
          </a:p>
        </p:txBody>
      </p:sp>
    </p:spTree>
    <p:extLst>
      <p:ext uri="{BB962C8B-B14F-4D97-AF65-F5344CB8AC3E}">
        <p14:creationId xmlns:p14="http://schemas.microsoft.com/office/powerpoint/2010/main" val="3933742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Blank side on left is for images</a:t>
            </a:r>
          </a:p>
          <a:p>
            <a:endParaRPr lang="en-US" dirty="0"/>
          </a:p>
        </p:txBody>
      </p:sp>
      <p:sp>
        <p:nvSpPr>
          <p:cNvPr id="4" name="Slide Number Placeholder 3"/>
          <p:cNvSpPr>
            <a:spLocks noGrp="1"/>
          </p:cNvSpPr>
          <p:nvPr>
            <p:ph type="sldNum" sz="quarter" idx="5"/>
          </p:nvPr>
        </p:nvSpPr>
        <p:spPr/>
        <p:txBody>
          <a:bodyPr/>
          <a:lstStyle/>
          <a:p>
            <a:fld id="{9E6A121C-4186-45EC-A2C4-EFA09DAE7B41}" type="slidenum">
              <a:rPr lang="en-US" smtClean="0"/>
              <a:t>5</a:t>
            </a:fld>
            <a:endParaRPr lang="en-US"/>
          </a:p>
        </p:txBody>
      </p:sp>
    </p:spTree>
    <p:extLst>
      <p:ext uri="{BB962C8B-B14F-4D97-AF65-F5344CB8AC3E}">
        <p14:creationId xmlns:p14="http://schemas.microsoft.com/office/powerpoint/2010/main" val="803844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Alida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49944B-3F58-4CD2-96BA-B85248214C1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4095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Alida </a:t>
            </a:r>
          </a:p>
        </p:txBody>
      </p:sp>
      <p:sp>
        <p:nvSpPr>
          <p:cNvPr id="4" name="Slide Number Placeholder 3"/>
          <p:cNvSpPr>
            <a:spLocks noGrp="1"/>
          </p:cNvSpPr>
          <p:nvPr>
            <p:ph type="sldNum" sz="quarter" idx="5"/>
          </p:nvPr>
        </p:nvSpPr>
        <p:spPr/>
        <p:txBody>
          <a:bodyPr/>
          <a:lstStyle/>
          <a:p>
            <a:fld id="{9E6A121C-4186-45EC-A2C4-EFA09DAE7B41}" type="slidenum">
              <a:rPr lang="en-US" smtClean="0"/>
              <a:t>10</a:t>
            </a:fld>
            <a:endParaRPr lang="en-US"/>
          </a:p>
        </p:txBody>
      </p:sp>
    </p:spTree>
    <p:extLst>
      <p:ext uri="{BB962C8B-B14F-4D97-AF65-F5344CB8AC3E}">
        <p14:creationId xmlns:p14="http://schemas.microsoft.com/office/powerpoint/2010/main" val="2870151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common pets</a:t>
            </a:r>
          </a:p>
          <a:p>
            <a:r>
              <a:rPr lang="en-US" dirty="0"/>
              <a:t>Cat -Feed adult cats at consistent times twice a day or leave measured dry food out if recommended by your vet.</a:t>
            </a:r>
            <a:r>
              <a:rPr lang="en-US" sz="1200" b="0" u="none" strike="noStrike" kern="1200" dirty="0">
                <a:solidFill>
                  <a:schemeClr val="tx1"/>
                </a:solidFill>
                <a:effectLst/>
                <a:latin typeface="+mn-lt"/>
                <a:ea typeface="+mn-ea"/>
                <a:cs typeface="+mn-cs"/>
              </a:rPr>
              <a:t> Have one litter box per cat, plus one extra (e.g., two boxes for one cat). Scoop solid waste and clumps at least once a day to keep your cat happy and prevent accidents outside the box. </a:t>
            </a:r>
          </a:p>
          <a:p>
            <a:endParaRPr lang="en-US" sz="1200" b="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Dogs Feed two meals per day, spaced about 12 hours apart. </a:t>
            </a:r>
            <a:r>
              <a:rPr lang="en-US" sz="1200" b="0" u="none" strike="noStrike" kern="1200" dirty="0">
                <a:solidFill>
                  <a:schemeClr val="tx1"/>
                </a:solidFill>
                <a:effectLst/>
                <a:latin typeface="+mn-lt"/>
                <a:ea typeface="+mn-ea"/>
                <a:cs typeface="+mn-cs"/>
              </a:rPr>
              <a:t>Serve meals at the same times each day to help regulate digestion.  Walking the every day is a good things for there health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srgbClr val="000000"/>
                </a:solidFill>
                <a:effectLst/>
                <a:uLnTx/>
                <a:uFillTx/>
                <a:latin typeface="Poppins" pitchFamily="2" charset="77"/>
                <a:ea typeface="+mn-ea"/>
                <a:cs typeface="Poppins" pitchFamily="2" charset="77"/>
              </a:rPr>
              <a:t>Make sure that your place allows animal. Make sure you do your research before you get a new pet.</a:t>
            </a:r>
            <a:r>
              <a:rPr kumimoji="0" lang="en-US" sz="4000" b="0" i="0" u="none" strike="noStrike" kern="1200" cap="none" spc="0" normalizeH="0" baseline="0" noProof="0" dirty="0">
                <a:ln>
                  <a:noFill/>
                </a:ln>
                <a:solidFill>
                  <a:srgbClr val="3371E7"/>
                </a:solidFill>
                <a:effectLst/>
                <a:uLnTx/>
                <a:uFillTx/>
                <a:latin typeface="Poppins" pitchFamily="2" charset="77"/>
                <a:ea typeface="+mn-ea"/>
                <a:cs typeface="Poppins" pitchFamily="2" charset="77"/>
              </a:rPr>
              <a:t> </a:t>
            </a:r>
            <a:endParaRPr kumimoji="0" lang="en-US" sz="4000" b="0" i="0" u="none" strike="noStrike" kern="1200" cap="none" spc="0" normalizeH="0" baseline="0" noProof="0" dirty="0">
              <a:ln>
                <a:noFill/>
              </a:ln>
              <a:solidFill>
                <a:srgbClr val="000000"/>
              </a:solidFill>
              <a:effectLst/>
              <a:uLnTx/>
              <a:uFillTx/>
              <a:latin typeface="Poppins" pitchFamily="2" charset="77"/>
              <a:ea typeface="+mn-ea"/>
              <a:cs typeface="Poppins"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Meet luna she is a cat she is one of the sac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49944B-3F58-4CD2-96BA-B85248214C1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93253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49944B-3F58-4CD2-96BA-B85248214C1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4759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Housing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B49613-5B10-4B73-B7F2-00342821A6B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92843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Housing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B49613-5B10-4B73-B7F2-00342821A6B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530759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258753-8574-22E4-DC12-82132309DD6D}"/>
              </a:ext>
            </a:extLst>
          </p:cNvPr>
          <p:cNvSpPr/>
          <p:nvPr userDrawn="1"/>
        </p:nvSpPr>
        <p:spPr>
          <a:xfrm>
            <a:off x="0" y="0"/>
            <a:ext cx="12192000" cy="6858000"/>
          </a:xfrm>
          <a:prstGeom prst="rect">
            <a:avLst/>
          </a:prstGeom>
          <a:solidFill>
            <a:srgbClr val="3371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8" name="Picture 7" descr="A black and white logo&#10;&#10;Description automatically generated">
            <a:extLst>
              <a:ext uri="{FF2B5EF4-FFF2-40B4-BE49-F238E27FC236}">
                <a16:creationId xmlns:a16="http://schemas.microsoft.com/office/drawing/2014/main" id="{5BFA4E48-6ADF-7DC4-FDDE-0CDEBE678F4C}"/>
              </a:ext>
            </a:extLst>
          </p:cNvPr>
          <p:cNvPicPr>
            <a:picLocks noChangeAspect="1"/>
          </p:cNvPicPr>
          <p:nvPr userDrawn="1"/>
        </p:nvPicPr>
        <p:blipFill>
          <a:blip r:embed="rId2"/>
          <a:stretch>
            <a:fillRect/>
          </a:stretch>
        </p:blipFill>
        <p:spPr>
          <a:xfrm>
            <a:off x="1130969" y="3092620"/>
            <a:ext cx="4704347" cy="672759"/>
          </a:xfrm>
          <a:prstGeom prst="rect">
            <a:avLst/>
          </a:prstGeom>
        </p:spPr>
      </p:pic>
      <p:cxnSp>
        <p:nvCxnSpPr>
          <p:cNvPr id="9" name="Straight Connector 8">
            <a:extLst>
              <a:ext uri="{FF2B5EF4-FFF2-40B4-BE49-F238E27FC236}">
                <a16:creationId xmlns:a16="http://schemas.microsoft.com/office/drawing/2014/main" id="{6B56CE08-D66D-BCBF-680E-B7CC8F152F2D}"/>
              </a:ext>
            </a:extLst>
          </p:cNvPr>
          <p:cNvCxnSpPr/>
          <p:nvPr userDrawn="1"/>
        </p:nvCxnSpPr>
        <p:spPr>
          <a:xfrm>
            <a:off x="6112042" y="2996871"/>
            <a:ext cx="0" cy="104573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4142B181-CED0-B6F0-7F1C-98D310EACB2E}"/>
              </a:ext>
            </a:extLst>
          </p:cNvPr>
          <p:cNvSpPr>
            <a:spLocks noGrp="1"/>
          </p:cNvSpPr>
          <p:nvPr>
            <p:ph type="body" sz="quarter" idx="10" hasCustomPrompt="1"/>
          </p:nvPr>
        </p:nvSpPr>
        <p:spPr>
          <a:xfrm>
            <a:off x="6269037" y="2996870"/>
            <a:ext cx="5281277" cy="1045737"/>
          </a:xfrm>
          <a:prstGeom prst="rect">
            <a:avLst/>
          </a:prstGeom>
        </p:spPr>
        <p:txBody>
          <a:bodyPr anchor="ctr"/>
          <a:lstStyle>
            <a:lvl1pPr marL="0" indent="0">
              <a:lnSpc>
                <a:spcPct val="100000"/>
              </a:lnSpc>
              <a:spcBef>
                <a:spcPts val="0"/>
              </a:spcBef>
              <a:buNone/>
              <a:defRPr b="0" i="0">
                <a:solidFill>
                  <a:schemeClr val="bg1"/>
                </a:solidFill>
                <a:latin typeface="Poppins" panose="00000500000000000000" pitchFamily="2" charset="0"/>
                <a:cs typeface="Poppins" panose="00000500000000000000" pitchFamily="2" charset="0"/>
              </a:defRPr>
            </a:lvl1pPr>
            <a:lvl2pPr>
              <a:defRPr b="0" i="0">
                <a:solidFill>
                  <a:schemeClr val="bg1"/>
                </a:solidFill>
                <a:latin typeface="Now" pitchFamily="2" charset="77"/>
              </a:defRPr>
            </a:lvl2pPr>
            <a:lvl3pPr>
              <a:defRPr b="0" i="0">
                <a:solidFill>
                  <a:schemeClr val="bg1"/>
                </a:solidFill>
                <a:latin typeface="Now" pitchFamily="2" charset="77"/>
              </a:defRPr>
            </a:lvl3pPr>
            <a:lvl4pPr>
              <a:defRPr b="0" i="0">
                <a:solidFill>
                  <a:schemeClr val="bg1"/>
                </a:solidFill>
                <a:latin typeface="Now" pitchFamily="2" charset="77"/>
              </a:defRPr>
            </a:lvl4pPr>
            <a:lvl5pPr>
              <a:defRPr b="0" i="0">
                <a:solidFill>
                  <a:schemeClr val="bg1"/>
                </a:solidFill>
                <a:latin typeface="Now" pitchFamily="2" charset="77"/>
              </a:defRPr>
            </a:lvl5pPr>
          </a:lstStyle>
          <a:p>
            <a:pPr lvl="0"/>
            <a:r>
              <a:rPr lang="en-US" dirty="0"/>
              <a:t>Presentation title here</a:t>
            </a:r>
          </a:p>
          <a:p>
            <a:pPr lvl="0"/>
            <a:r>
              <a:rPr lang="en-US" dirty="0"/>
              <a:t>Date</a:t>
            </a:r>
          </a:p>
        </p:txBody>
      </p:sp>
      <p:sp>
        <p:nvSpPr>
          <p:cNvPr id="3" name="Text Placeholder 2">
            <a:extLst>
              <a:ext uri="{FF2B5EF4-FFF2-40B4-BE49-F238E27FC236}">
                <a16:creationId xmlns:a16="http://schemas.microsoft.com/office/drawing/2014/main" id="{578FEFC8-05D7-F0FD-BD40-CD3308EF02E1}"/>
              </a:ext>
            </a:extLst>
          </p:cNvPr>
          <p:cNvSpPr>
            <a:spLocks noGrp="1"/>
          </p:cNvSpPr>
          <p:nvPr>
            <p:ph type="body" sz="quarter" idx="11"/>
          </p:nvPr>
        </p:nvSpPr>
        <p:spPr>
          <a:xfrm>
            <a:off x="1956887" y="3721935"/>
            <a:ext cx="4035423" cy="673100"/>
          </a:xfrm>
          <a:prstGeom prst="rect">
            <a:avLst/>
          </a:prstGeom>
        </p:spPr>
        <p:txBody>
          <a:bodyPr/>
          <a:lstStyle>
            <a:lvl1pPr marL="0" indent="0">
              <a:buNone/>
              <a:defRPr sz="1400" b="0">
                <a:solidFill>
                  <a:schemeClr val="bg1"/>
                </a:solidFill>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1286453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348D056-3865-E712-F5DE-A537FBE68C82}"/>
              </a:ext>
            </a:extLst>
          </p:cNvPr>
          <p:cNvSpPr/>
          <p:nvPr userDrawn="1"/>
        </p:nvSpPr>
        <p:spPr>
          <a:xfrm>
            <a:off x="0" y="0"/>
            <a:ext cx="12192000" cy="6858000"/>
          </a:xfrm>
          <a:prstGeom prst="rect">
            <a:avLst/>
          </a:prstGeom>
          <a:solidFill>
            <a:srgbClr val="0006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D5FC1790-7E16-E85B-CBB2-494F1DB3DB81}"/>
              </a:ext>
            </a:extLst>
          </p:cNvPr>
          <p:cNvSpPr txBox="1"/>
          <p:nvPr userDrawn="1"/>
        </p:nvSpPr>
        <p:spPr>
          <a:xfrm>
            <a:off x="551448" y="1756324"/>
            <a:ext cx="4680284" cy="369332"/>
          </a:xfrm>
          <a:prstGeom prst="rect">
            <a:avLst/>
          </a:prstGeom>
          <a:noFill/>
        </p:spPr>
        <p:txBody>
          <a:bodyPr wrap="square" rtlCol="0">
            <a:spAutoFit/>
          </a:bodyPr>
          <a:lstStyle/>
          <a:p>
            <a:r>
              <a:rPr lang="en-US" dirty="0">
                <a:solidFill>
                  <a:schemeClr val="bg1"/>
                </a:solidFill>
                <a:latin typeface="Poppins" pitchFamily="2" charset="77"/>
                <a:cs typeface="Poppins" pitchFamily="2" charset="77"/>
              </a:rPr>
              <a:t>Agenda</a:t>
            </a:r>
          </a:p>
        </p:txBody>
      </p:sp>
      <p:sp>
        <p:nvSpPr>
          <p:cNvPr id="12" name="Text Placeholder 11">
            <a:extLst>
              <a:ext uri="{FF2B5EF4-FFF2-40B4-BE49-F238E27FC236}">
                <a16:creationId xmlns:a16="http://schemas.microsoft.com/office/drawing/2014/main" id="{9D716DB1-27F1-B81A-43E9-804E81DDFEDA}"/>
              </a:ext>
            </a:extLst>
          </p:cNvPr>
          <p:cNvSpPr>
            <a:spLocks noGrp="1"/>
          </p:cNvSpPr>
          <p:nvPr>
            <p:ph type="body" sz="quarter" idx="10" hasCustomPrompt="1"/>
          </p:nvPr>
        </p:nvSpPr>
        <p:spPr>
          <a:xfrm>
            <a:off x="551447" y="2369470"/>
            <a:ext cx="2538663" cy="433387"/>
          </a:xfrm>
          <a:prstGeom prst="rect">
            <a:avLst/>
          </a:prstGeom>
        </p:spPr>
        <p:txBody>
          <a:bodyPr/>
          <a:lstStyle>
            <a:lvl1pPr marL="0" indent="0">
              <a:buNone/>
              <a:defRPr sz="2400" b="1" i="0">
                <a:solidFill>
                  <a:schemeClr val="bg1"/>
                </a:solidFill>
                <a:latin typeface="Poppins SemiBold" panose="00000700000000000000" pitchFamily="2" charset="0"/>
                <a:cs typeface="Poppins SemiBold" panose="00000700000000000000" pitchFamily="2" charset="0"/>
              </a:defRPr>
            </a:lvl1pPr>
          </a:lstStyle>
          <a:p>
            <a:pPr lvl="0"/>
            <a:r>
              <a:rPr lang="en-US" dirty="0">
                <a:latin typeface="Poppins" pitchFamily="2" charset="77"/>
                <a:cs typeface="Poppins" pitchFamily="2" charset="77"/>
              </a:rPr>
              <a:t>01 Insert Name</a:t>
            </a:r>
            <a:endParaRPr lang="en-US" dirty="0"/>
          </a:p>
        </p:txBody>
      </p:sp>
      <p:sp>
        <p:nvSpPr>
          <p:cNvPr id="13" name="Text Placeholder 11">
            <a:extLst>
              <a:ext uri="{FF2B5EF4-FFF2-40B4-BE49-F238E27FC236}">
                <a16:creationId xmlns:a16="http://schemas.microsoft.com/office/drawing/2014/main" id="{0484542F-5A08-D71D-4480-650712EF2831}"/>
              </a:ext>
            </a:extLst>
          </p:cNvPr>
          <p:cNvSpPr>
            <a:spLocks noGrp="1"/>
          </p:cNvSpPr>
          <p:nvPr>
            <p:ph type="body" sz="quarter" idx="11" hasCustomPrompt="1"/>
          </p:nvPr>
        </p:nvSpPr>
        <p:spPr>
          <a:xfrm>
            <a:off x="4827582" y="2369470"/>
            <a:ext cx="2538663" cy="433387"/>
          </a:xfrm>
          <a:prstGeom prst="rect">
            <a:avLst/>
          </a:prstGeom>
        </p:spPr>
        <p:txBody>
          <a:bodyPr/>
          <a:lstStyle>
            <a:lvl1pPr marL="0" indent="0">
              <a:buNone/>
              <a:defRPr sz="2400" b="1" i="0">
                <a:solidFill>
                  <a:schemeClr val="bg1"/>
                </a:solidFill>
                <a:latin typeface="Poppins SemiBold" panose="00000700000000000000" pitchFamily="2" charset="0"/>
                <a:cs typeface="Poppins SemiBold" panose="00000700000000000000" pitchFamily="2" charset="0"/>
              </a:defRPr>
            </a:lvl1pPr>
          </a:lstStyle>
          <a:p>
            <a:pPr lvl="0"/>
            <a:r>
              <a:rPr lang="en-US" dirty="0">
                <a:latin typeface="Poppins" pitchFamily="2" charset="77"/>
                <a:cs typeface="Poppins" pitchFamily="2" charset="77"/>
              </a:rPr>
              <a:t>02 Insert Name</a:t>
            </a:r>
            <a:endParaRPr lang="en-US" dirty="0"/>
          </a:p>
        </p:txBody>
      </p:sp>
      <p:sp>
        <p:nvSpPr>
          <p:cNvPr id="14" name="Text Placeholder 11">
            <a:extLst>
              <a:ext uri="{FF2B5EF4-FFF2-40B4-BE49-F238E27FC236}">
                <a16:creationId xmlns:a16="http://schemas.microsoft.com/office/drawing/2014/main" id="{2CCE78E2-852D-F0C3-7CEF-B4046829742E}"/>
              </a:ext>
            </a:extLst>
          </p:cNvPr>
          <p:cNvSpPr>
            <a:spLocks noGrp="1"/>
          </p:cNvSpPr>
          <p:nvPr>
            <p:ph type="body" sz="quarter" idx="12" hasCustomPrompt="1"/>
          </p:nvPr>
        </p:nvSpPr>
        <p:spPr>
          <a:xfrm>
            <a:off x="8937458" y="2369469"/>
            <a:ext cx="2648953" cy="433387"/>
          </a:xfrm>
          <a:prstGeom prst="rect">
            <a:avLst/>
          </a:prstGeom>
        </p:spPr>
        <p:txBody>
          <a:bodyPr/>
          <a:lstStyle>
            <a:lvl1pPr marL="0" indent="0">
              <a:buNone/>
              <a:defRPr sz="2400" b="1" i="0">
                <a:solidFill>
                  <a:schemeClr val="bg1"/>
                </a:solidFill>
                <a:latin typeface="Poppins SemiBold" panose="00000700000000000000" pitchFamily="2" charset="0"/>
                <a:cs typeface="Poppins SemiBold" panose="00000700000000000000" pitchFamily="2" charset="0"/>
              </a:defRPr>
            </a:lvl1pPr>
          </a:lstStyle>
          <a:p>
            <a:pPr lvl="0"/>
            <a:r>
              <a:rPr lang="en-US" dirty="0">
                <a:latin typeface="Poppins" pitchFamily="2" charset="77"/>
                <a:cs typeface="Poppins" pitchFamily="2" charset="77"/>
              </a:rPr>
              <a:t>03 Insert Name</a:t>
            </a:r>
            <a:endParaRPr lang="en-US" dirty="0"/>
          </a:p>
        </p:txBody>
      </p:sp>
      <p:sp>
        <p:nvSpPr>
          <p:cNvPr id="17" name="Text Placeholder 11">
            <a:extLst>
              <a:ext uri="{FF2B5EF4-FFF2-40B4-BE49-F238E27FC236}">
                <a16:creationId xmlns:a16="http://schemas.microsoft.com/office/drawing/2014/main" id="{0463CFFB-0669-D326-DA73-F19A46723F1D}"/>
              </a:ext>
            </a:extLst>
          </p:cNvPr>
          <p:cNvSpPr>
            <a:spLocks noGrp="1"/>
          </p:cNvSpPr>
          <p:nvPr>
            <p:ph type="body" sz="quarter" idx="14" hasCustomPrompt="1"/>
          </p:nvPr>
        </p:nvSpPr>
        <p:spPr>
          <a:xfrm>
            <a:off x="537410" y="4086796"/>
            <a:ext cx="2648953" cy="433387"/>
          </a:xfrm>
          <a:prstGeom prst="rect">
            <a:avLst/>
          </a:prstGeom>
        </p:spPr>
        <p:txBody>
          <a:bodyPr/>
          <a:lstStyle>
            <a:lvl1pPr marL="0" indent="0">
              <a:buNone/>
              <a:defRPr sz="2400" b="1" i="0">
                <a:solidFill>
                  <a:schemeClr val="bg1"/>
                </a:solidFill>
                <a:latin typeface="Poppins SemiBold" panose="00000700000000000000" pitchFamily="2" charset="0"/>
                <a:cs typeface="Poppins SemiBold" panose="00000700000000000000" pitchFamily="2" charset="0"/>
              </a:defRPr>
            </a:lvl1pPr>
          </a:lstStyle>
          <a:p>
            <a:pPr lvl="0"/>
            <a:r>
              <a:rPr lang="en-US" dirty="0">
                <a:latin typeface="Poppins" pitchFamily="2" charset="77"/>
                <a:cs typeface="Poppins" pitchFamily="2" charset="77"/>
              </a:rPr>
              <a:t>04 Insert Name</a:t>
            </a:r>
            <a:endParaRPr lang="en-US" dirty="0"/>
          </a:p>
        </p:txBody>
      </p:sp>
      <p:sp>
        <p:nvSpPr>
          <p:cNvPr id="18" name="Text Placeholder 11">
            <a:extLst>
              <a:ext uri="{FF2B5EF4-FFF2-40B4-BE49-F238E27FC236}">
                <a16:creationId xmlns:a16="http://schemas.microsoft.com/office/drawing/2014/main" id="{791D8E5B-1401-248C-5C24-B5748CB695E2}"/>
              </a:ext>
            </a:extLst>
          </p:cNvPr>
          <p:cNvSpPr>
            <a:spLocks noGrp="1"/>
          </p:cNvSpPr>
          <p:nvPr>
            <p:ph type="body" sz="quarter" idx="15" hasCustomPrompt="1"/>
          </p:nvPr>
        </p:nvSpPr>
        <p:spPr>
          <a:xfrm>
            <a:off x="4837063" y="4086796"/>
            <a:ext cx="2648953" cy="433387"/>
          </a:xfrm>
          <a:prstGeom prst="rect">
            <a:avLst/>
          </a:prstGeom>
        </p:spPr>
        <p:txBody>
          <a:bodyPr/>
          <a:lstStyle>
            <a:lvl1pPr marL="0" indent="0">
              <a:buNone/>
              <a:defRPr sz="2400" b="1" i="0">
                <a:solidFill>
                  <a:schemeClr val="bg1"/>
                </a:solidFill>
                <a:latin typeface="Poppins SemiBold" panose="00000700000000000000" pitchFamily="2" charset="0"/>
                <a:cs typeface="Poppins SemiBold" panose="00000700000000000000" pitchFamily="2" charset="0"/>
              </a:defRPr>
            </a:lvl1pPr>
          </a:lstStyle>
          <a:p>
            <a:pPr lvl="0"/>
            <a:r>
              <a:rPr lang="en-US" dirty="0">
                <a:latin typeface="Poppins" pitchFamily="2" charset="77"/>
                <a:cs typeface="Poppins" pitchFamily="2" charset="77"/>
              </a:rPr>
              <a:t>05 Insert Name</a:t>
            </a:r>
            <a:endParaRPr lang="en-US" dirty="0"/>
          </a:p>
        </p:txBody>
      </p:sp>
      <p:cxnSp>
        <p:nvCxnSpPr>
          <p:cNvPr id="19" name="Straight Connector 18">
            <a:extLst>
              <a:ext uri="{FF2B5EF4-FFF2-40B4-BE49-F238E27FC236}">
                <a16:creationId xmlns:a16="http://schemas.microsoft.com/office/drawing/2014/main" id="{1C4E4AE2-51A7-89ED-BE49-5EC9BEB81A1E}"/>
              </a:ext>
            </a:extLst>
          </p:cNvPr>
          <p:cNvCxnSpPr>
            <a:cxnSpLocks/>
          </p:cNvCxnSpPr>
          <p:nvPr userDrawn="1"/>
        </p:nvCxnSpPr>
        <p:spPr>
          <a:xfrm>
            <a:off x="625642" y="6172201"/>
            <a:ext cx="10960769"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AE3F3B-0648-44AB-7D7D-7B45DC7EB870}"/>
              </a:ext>
            </a:extLst>
          </p:cNvPr>
          <p:cNvSpPr txBox="1"/>
          <p:nvPr userDrawn="1"/>
        </p:nvSpPr>
        <p:spPr>
          <a:xfrm>
            <a:off x="551448" y="6391990"/>
            <a:ext cx="1167904" cy="246221"/>
          </a:xfrm>
          <a:prstGeom prst="rect">
            <a:avLst/>
          </a:prstGeom>
          <a:noFill/>
        </p:spPr>
        <p:txBody>
          <a:bodyPr wrap="square" rtlCol="0">
            <a:spAutoFit/>
          </a:bodyPr>
          <a:lstStyle/>
          <a:p>
            <a:r>
              <a:rPr lang="en-US" sz="1000" dirty="0">
                <a:solidFill>
                  <a:schemeClr val="bg1"/>
                </a:solidFill>
                <a:latin typeface="Poppins" pitchFamily="2" charset="77"/>
                <a:cs typeface="Poppins" pitchFamily="2" charset="77"/>
              </a:rPr>
              <a:t>Agenda</a:t>
            </a:r>
          </a:p>
        </p:txBody>
      </p:sp>
      <p:sp>
        <p:nvSpPr>
          <p:cNvPr id="26" name="Text Placeholder 11">
            <a:extLst>
              <a:ext uri="{FF2B5EF4-FFF2-40B4-BE49-F238E27FC236}">
                <a16:creationId xmlns:a16="http://schemas.microsoft.com/office/drawing/2014/main" id="{C6451227-3AA7-6B52-AB54-BDDAE542348F}"/>
              </a:ext>
            </a:extLst>
          </p:cNvPr>
          <p:cNvSpPr>
            <a:spLocks noGrp="1"/>
          </p:cNvSpPr>
          <p:nvPr>
            <p:ph type="body" sz="quarter" idx="16" hasCustomPrompt="1"/>
          </p:nvPr>
        </p:nvSpPr>
        <p:spPr>
          <a:xfrm>
            <a:off x="8937457" y="4086796"/>
            <a:ext cx="2648953" cy="433387"/>
          </a:xfrm>
          <a:prstGeom prst="rect">
            <a:avLst/>
          </a:prstGeom>
        </p:spPr>
        <p:txBody>
          <a:bodyPr/>
          <a:lstStyle>
            <a:lvl1pPr marL="0" indent="0">
              <a:buNone/>
              <a:defRPr sz="2400" b="1" i="0">
                <a:solidFill>
                  <a:schemeClr val="bg1"/>
                </a:solidFill>
                <a:latin typeface="Poppins SemiBold" panose="00000700000000000000" pitchFamily="2" charset="0"/>
                <a:cs typeface="Poppins SemiBold" panose="00000700000000000000" pitchFamily="2" charset="0"/>
              </a:defRPr>
            </a:lvl1pPr>
          </a:lstStyle>
          <a:p>
            <a:pPr lvl="0"/>
            <a:r>
              <a:rPr lang="en-US" dirty="0">
                <a:latin typeface="Poppins" pitchFamily="2" charset="77"/>
                <a:cs typeface="Poppins" pitchFamily="2" charset="77"/>
              </a:rPr>
              <a:t>06 Insert Name</a:t>
            </a:r>
            <a:endParaRPr lang="en-US" dirty="0"/>
          </a:p>
        </p:txBody>
      </p:sp>
      <p:sp>
        <p:nvSpPr>
          <p:cNvPr id="28" name="Text Placeholder 27">
            <a:extLst>
              <a:ext uri="{FF2B5EF4-FFF2-40B4-BE49-F238E27FC236}">
                <a16:creationId xmlns:a16="http://schemas.microsoft.com/office/drawing/2014/main" id="{6DEB9DCC-B45E-9C12-BD52-A72F2E95299E}"/>
              </a:ext>
            </a:extLst>
          </p:cNvPr>
          <p:cNvSpPr>
            <a:spLocks noGrp="1"/>
          </p:cNvSpPr>
          <p:nvPr>
            <p:ph type="body" sz="quarter" idx="17" hasCustomPrompt="1"/>
          </p:nvPr>
        </p:nvSpPr>
        <p:spPr>
          <a:xfrm>
            <a:off x="538163" y="2798236"/>
            <a:ext cx="3479800" cy="942975"/>
          </a:xfrm>
          <a:prstGeom prst="rect">
            <a:avLst/>
          </a:prstGeom>
        </p:spPr>
        <p:txBody>
          <a:bodyPr/>
          <a:lstStyle>
            <a:lvl1pPr marL="0" indent="0">
              <a:buNone/>
              <a:defRPr sz="1400">
                <a:solidFill>
                  <a:schemeClr val="bg1"/>
                </a:solidFill>
              </a:defRPr>
            </a:lvl1pPr>
            <a:lvl2pPr marL="457200" indent="0">
              <a:buNone/>
              <a:defRPr sz="1400">
                <a:solidFill>
                  <a:schemeClr val="bg1"/>
                </a:solidFill>
                <a:latin typeface="Poppins" pitchFamily="2" charset="77"/>
                <a:cs typeface="Poppins" pitchFamily="2" charset="77"/>
              </a:defRPr>
            </a:lvl2pPr>
          </a:lstStyle>
          <a:p>
            <a:pPr lvl="0"/>
            <a:r>
              <a:rPr lang="en-US" sz="1400" dirty="0">
                <a:latin typeface="Poppins" pitchFamily="2" charset="77"/>
                <a:cs typeface="Poppins" pitchFamily="2" charset="77"/>
              </a:rPr>
              <a:t>Brief description of content goes here. Font should be Poppins Regular, size 14</a:t>
            </a:r>
            <a:endParaRPr lang="en-US" dirty="0"/>
          </a:p>
        </p:txBody>
      </p:sp>
      <p:sp>
        <p:nvSpPr>
          <p:cNvPr id="29" name="Text Placeholder 27">
            <a:extLst>
              <a:ext uri="{FF2B5EF4-FFF2-40B4-BE49-F238E27FC236}">
                <a16:creationId xmlns:a16="http://schemas.microsoft.com/office/drawing/2014/main" id="{FCB22BAC-02BB-FBF3-79F1-7D0290B29AB9}"/>
              </a:ext>
            </a:extLst>
          </p:cNvPr>
          <p:cNvSpPr>
            <a:spLocks noGrp="1"/>
          </p:cNvSpPr>
          <p:nvPr>
            <p:ph type="body" sz="quarter" idx="18" hasCustomPrompt="1"/>
          </p:nvPr>
        </p:nvSpPr>
        <p:spPr>
          <a:xfrm>
            <a:off x="4837063" y="2818873"/>
            <a:ext cx="3479800" cy="942975"/>
          </a:xfrm>
          <a:prstGeom prst="rect">
            <a:avLst/>
          </a:prstGeom>
        </p:spPr>
        <p:txBody>
          <a:bodyPr/>
          <a:lstStyle>
            <a:lvl1pPr marL="0" indent="0">
              <a:buNone/>
              <a:defRPr sz="1400">
                <a:solidFill>
                  <a:schemeClr val="bg1"/>
                </a:solidFill>
              </a:defRPr>
            </a:lvl1pPr>
            <a:lvl2pPr marL="457200" indent="0">
              <a:buNone/>
              <a:defRPr sz="1400">
                <a:solidFill>
                  <a:schemeClr val="bg1"/>
                </a:solidFill>
                <a:latin typeface="Poppins" pitchFamily="2" charset="77"/>
                <a:cs typeface="Poppins" pitchFamily="2" charset="77"/>
              </a:defRPr>
            </a:lvl2pPr>
          </a:lstStyle>
          <a:p>
            <a:pPr lvl="0"/>
            <a:r>
              <a:rPr lang="en-US" sz="1400" dirty="0">
                <a:latin typeface="Poppins" pitchFamily="2" charset="77"/>
                <a:cs typeface="Poppins" pitchFamily="2" charset="77"/>
              </a:rPr>
              <a:t>Brief description of content goes here. Font should be Poppins Regular, size 14</a:t>
            </a:r>
            <a:endParaRPr lang="en-US" sz="1400" dirty="0"/>
          </a:p>
        </p:txBody>
      </p:sp>
      <p:sp>
        <p:nvSpPr>
          <p:cNvPr id="30" name="Text Placeholder 27">
            <a:extLst>
              <a:ext uri="{FF2B5EF4-FFF2-40B4-BE49-F238E27FC236}">
                <a16:creationId xmlns:a16="http://schemas.microsoft.com/office/drawing/2014/main" id="{3CB72F5C-E4FB-504A-6D04-4B87AD87A792}"/>
              </a:ext>
            </a:extLst>
          </p:cNvPr>
          <p:cNvSpPr>
            <a:spLocks noGrp="1"/>
          </p:cNvSpPr>
          <p:nvPr>
            <p:ph type="body" sz="quarter" idx="19" hasCustomPrompt="1"/>
          </p:nvPr>
        </p:nvSpPr>
        <p:spPr>
          <a:xfrm>
            <a:off x="8937457" y="2834699"/>
            <a:ext cx="3031630" cy="942975"/>
          </a:xfrm>
          <a:prstGeom prst="rect">
            <a:avLst/>
          </a:prstGeom>
        </p:spPr>
        <p:txBody>
          <a:bodyPr/>
          <a:lstStyle>
            <a:lvl1pPr marL="0" indent="0">
              <a:buNone/>
              <a:defRPr sz="1400">
                <a:solidFill>
                  <a:schemeClr val="bg1"/>
                </a:solidFill>
              </a:defRPr>
            </a:lvl1pPr>
            <a:lvl2pPr marL="457200" indent="0">
              <a:buNone/>
              <a:defRPr sz="1400">
                <a:solidFill>
                  <a:schemeClr val="bg1"/>
                </a:solidFill>
                <a:latin typeface="Poppins" pitchFamily="2" charset="77"/>
                <a:cs typeface="Poppins" pitchFamily="2" charset="77"/>
              </a:defRPr>
            </a:lvl2pPr>
          </a:lstStyle>
          <a:p>
            <a:pPr lvl="0"/>
            <a:r>
              <a:rPr lang="en-US" sz="1400" dirty="0">
                <a:latin typeface="Poppins" pitchFamily="2" charset="77"/>
                <a:cs typeface="Poppins" pitchFamily="2" charset="77"/>
              </a:rPr>
              <a:t>Brief description of content goes here. Font should be Poppins Regular, size 14</a:t>
            </a:r>
            <a:endParaRPr lang="en-US" sz="1400" dirty="0"/>
          </a:p>
        </p:txBody>
      </p:sp>
      <p:sp>
        <p:nvSpPr>
          <p:cNvPr id="32" name="Text Placeholder 27">
            <a:extLst>
              <a:ext uri="{FF2B5EF4-FFF2-40B4-BE49-F238E27FC236}">
                <a16:creationId xmlns:a16="http://schemas.microsoft.com/office/drawing/2014/main" id="{3EFAE001-2FC3-D1EB-9256-5F802BFCF2A2}"/>
              </a:ext>
            </a:extLst>
          </p:cNvPr>
          <p:cNvSpPr>
            <a:spLocks noGrp="1"/>
          </p:cNvSpPr>
          <p:nvPr>
            <p:ph type="body" sz="quarter" idx="21" hasCustomPrompt="1"/>
          </p:nvPr>
        </p:nvSpPr>
        <p:spPr>
          <a:xfrm>
            <a:off x="537410" y="4556646"/>
            <a:ext cx="3479800" cy="942975"/>
          </a:xfrm>
          <a:prstGeom prst="rect">
            <a:avLst/>
          </a:prstGeom>
        </p:spPr>
        <p:txBody>
          <a:bodyPr/>
          <a:lstStyle>
            <a:lvl1pPr marL="0" indent="0">
              <a:buNone/>
              <a:defRPr sz="1400">
                <a:solidFill>
                  <a:schemeClr val="bg1"/>
                </a:solidFill>
              </a:defRPr>
            </a:lvl1pPr>
            <a:lvl2pPr marL="457200" indent="0">
              <a:buNone/>
              <a:defRPr sz="1400">
                <a:solidFill>
                  <a:schemeClr val="bg1"/>
                </a:solidFill>
                <a:latin typeface="Poppins" pitchFamily="2" charset="77"/>
                <a:cs typeface="Poppins" pitchFamily="2" charset="77"/>
              </a:defRPr>
            </a:lvl2pPr>
          </a:lstStyle>
          <a:p>
            <a:pPr lvl="0"/>
            <a:r>
              <a:rPr lang="en-US" sz="1400" dirty="0">
                <a:latin typeface="Poppins" pitchFamily="2" charset="77"/>
                <a:cs typeface="Poppins" pitchFamily="2" charset="77"/>
              </a:rPr>
              <a:t>Brief description of content goes here. Font should be Poppins Regular, size 14</a:t>
            </a:r>
            <a:endParaRPr lang="en-US" sz="1400" dirty="0"/>
          </a:p>
        </p:txBody>
      </p:sp>
      <p:sp>
        <p:nvSpPr>
          <p:cNvPr id="33" name="Text Placeholder 27">
            <a:extLst>
              <a:ext uri="{FF2B5EF4-FFF2-40B4-BE49-F238E27FC236}">
                <a16:creationId xmlns:a16="http://schemas.microsoft.com/office/drawing/2014/main" id="{4C29B902-F51D-6CD0-A0BD-C657ADF943CE}"/>
              </a:ext>
            </a:extLst>
          </p:cNvPr>
          <p:cNvSpPr>
            <a:spLocks noGrp="1"/>
          </p:cNvSpPr>
          <p:nvPr>
            <p:ph type="body" sz="quarter" idx="22" hasCustomPrompt="1"/>
          </p:nvPr>
        </p:nvSpPr>
        <p:spPr>
          <a:xfrm>
            <a:off x="4836310" y="4577283"/>
            <a:ext cx="3479800" cy="942975"/>
          </a:xfrm>
          <a:prstGeom prst="rect">
            <a:avLst/>
          </a:prstGeom>
        </p:spPr>
        <p:txBody>
          <a:bodyPr/>
          <a:lstStyle>
            <a:lvl1pPr marL="0" indent="0">
              <a:buNone/>
              <a:defRPr sz="1400">
                <a:solidFill>
                  <a:schemeClr val="bg1"/>
                </a:solidFill>
              </a:defRPr>
            </a:lvl1pPr>
            <a:lvl2pPr marL="457200" indent="0">
              <a:buNone/>
              <a:defRPr sz="1400">
                <a:solidFill>
                  <a:schemeClr val="bg1"/>
                </a:solidFill>
                <a:latin typeface="Poppins" pitchFamily="2" charset="77"/>
                <a:cs typeface="Poppins" pitchFamily="2" charset="77"/>
              </a:defRPr>
            </a:lvl2pPr>
          </a:lstStyle>
          <a:p>
            <a:pPr lvl="0"/>
            <a:r>
              <a:rPr lang="en-US" sz="1400" dirty="0">
                <a:latin typeface="Poppins" pitchFamily="2" charset="77"/>
                <a:cs typeface="Poppins" pitchFamily="2" charset="77"/>
              </a:rPr>
              <a:t>Brief description of content goes here. Font should be Poppins Regular, size 14</a:t>
            </a:r>
            <a:endParaRPr lang="en-US" sz="1400" dirty="0"/>
          </a:p>
        </p:txBody>
      </p:sp>
      <p:sp>
        <p:nvSpPr>
          <p:cNvPr id="34" name="Text Placeholder 27">
            <a:extLst>
              <a:ext uri="{FF2B5EF4-FFF2-40B4-BE49-F238E27FC236}">
                <a16:creationId xmlns:a16="http://schemas.microsoft.com/office/drawing/2014/main" id="{6323696F-C719-5340-EC8A-57FA77453782}"/>
              </a:ext>
            </a:extLst>
          </p:cNvPr>
          <p:cNvSpPr>
            <a:spLocks noGrp="1"/>
          </p:cNvSpPr>
          <p:nvPr>
            <p:ph type="body" sz="quarter" idx="23" hasCustomPrompt="1"/>
          </p:nvPr>
        </p:nvSpPr>
        <p:spPr>
          <a:xfrm>
            <a:off x="8936704" y="4593109"/>
            <a:ext cx="3031630" cy="942975"/>
          </a:xfrm>
          <a:prstGeom prst="rect">
            <a:avLst/>
          </a:prstGeom>
        </p:spPr>
        <p:txBody>
          <a:bodyPr/>
          <a:lstStyle>
            <a:lvl1pPr marL="0" indent="0">
              <a:buNone/>
              <a:defRPr sz="1400">
                <a:solidFill>
                  <a:schemeClr val="bg1"/>
                </a:solidFill>
              </a:defRPr>
            </a:lvl1pPr>
            <a:lvl2pPr marL="457200" indent="0">
              <a:buNone/>
              <a:defRPr sz="1400">
                <a:solidFill>
                  <a:schemeClr val="bg1"/>
                </a:solidFill>
                <a:latin typeface="Poppins" pitchFamily="2" charset="77"/>
                <a:cs typeface="Poppins" pitchFamily="2" charset="77"/>
              </a:defRPr>
            </a:lvl2pPr>
          </a:lstStyle>
          <a:p>
            <a:pPr lvl="0"/>
            <a:r>
              <a:rPr lang="en-US" sz="1400" dirty="0">
                <a:latin typeface="Poppins" pitchFamily="2" charset="77"/>
                <a:cs typeface="Poppins" pitchFamily="2" charset="77"/>
              </a:rPr>
              <a:t>Brief description of content  goes here. Font should be Poppins Regular, size 14</a:t>
            </a:r>
            <a:endParaRPr lang="en-US" sz="1400" dirty="0"/>
          </a:p>
        </p:txBody>
      </p:sp>
      <p:pic>
        <p:nvPicPr>
          <p:cNvPr id="42" name="Picture 41" descr="A black and white logo&#10;&#10;Description automatically generated">
            <a:extLst>
              <a:ext uri="{FF2B5EF4-FFF2-40B4-BE49-F238E27FC236}">
                <a16:creationId xmlns:a16="http://schemas.microsoft.com/office/drawing/2014/main" id="{1D0451A0-0F91-9C83-97F3-E2C99083790C}"/>
              </a:ext>
            </a:extLst>
          </p:cNvPr>
          <p:cNvPicPr>
            <a:picLocks noChangeAspect="1"/>
          </p:cNvPicPr>
          <p:nvPr userDrawn="1"/>
        </p:nvPicPr>
        <p:blipFill>
          <a:blip r:embed="rId2"/>
          <a:stretch>
            <a:fillRect/>
          </a:stretch>
        </p:blipFill>
        <p:spPr>
          <a:xfrm>
            <a:off x="10224270" y="6401410"/>
            <a:ext cx="1362140" cy="194797"/>
          </a:xfrm>
          <a:prstGeom prst="rect">
            <a:avLst/>
          </a:prstGeom>
        </p:spPr>
      </p:pic>
      <p:sp>
        <p:nvSpPr>
          <p:cNvPr id="2" name="Text Placeholder 2">
            <a:extLst>
              <a:ext uri="{FF2B5EF4-FFF2-40B4-BE49-F238E27FC236}">
                <a16:creationId xmlns:a16="http://schemas.microsoft.com/office/drawing/2014/main" id="{F2319D37-F71B-6316-6CE8-9ACD7DF55283}"/>
              </a:ext>
            </a:extLst>
          </p:cNvPr>
          <p:cNvSpPr>
            <a:spLocks noGrp="1"/>
          </p:cNvSpPr>
          <p:nvPr>
            <p:ph type="body" sz="quarter" idx="24"/>
          </p:nvPr>
        </p:nvSpPr>
        <p:spPr>
          <a:xfrm>
            <a:off x="10384279" y="6565684"/>
            <a:ext cx="2037351" cy="194797"/>
          </a:xfrm>
          <a:prstGeom prst="rect">
            <a:avLst/>
          </a:prstGeom>
        </p:spPr>
        <p:txBody>
          <a:bodyPr/>
          <a:lstStyle>
            <a:lvl1pPr marL="0" indent="0">
              <a:buNone/>
              <a:defRPr sz="450" b="0">
                <a:solidFill>
                  <a:schemeClr val="bg1"/>
                </a:solidFill>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2039756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88F6EB-554B-FA48-09FF-6E6F4A23E64C}"/>
              </a:ext>
            </a:extLst>
          </p:cNvPr>
          <p:cNvSpPr/>
          <p:nvPr userDrawn="1"/>
        </p:nvSpPr>
        <p:spPr>
          <a:xfrm>
            <a:off x="0" y="0"/>
            <a:ext cx="12192000" cy="6858000"/>
          </a:xfrm>
          <a:prstGeom prst="rect">
            <a:avLst/>
          </a:prstGeom>
          <a:solidFill>
            <a:srgbClr val="7094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11">
            <a:extLst>
              <a:ext uri="{FF2B5EF4-FFF2-40B4-BE49-F238E27FC236}">
                <a16:creationId xmlns:a16="http://schemas.microsoft.com/office/drawing/2014/main" id="{95C3BC48-B86A-6293-68C0-EDFCFBFC3842}"/>
              </a:ext>
            </a:extLst>
          </p:cNvPr>
          <p:cNvSpPr>
            <a:spLocks noGrp="1"/>
          </p:cNvSpPr>
          <p:nvPr>
            <p:ph type="body" sz="quarter" idx="10" hasCustomPrompt="1"/>
          </p:nvPr>
        </p:nvSpPr>
        <p:spPr>
          <a:xfrm>
            <a:off x="642925" y="3051065"/>
            <a:ext cx="5712876" cy="755869"/>
          </a:xfrm>
          <a:prstGeom prst="rect">
            <a:avLst/>
          </a:prstGeom>
        </p:spPr>
        <p:txBody>
          <a:bodyPr/>
          <a:lstStyle>
            <a:lvl1pPr marL="0" indent="0">
              <a:buNone/>
              <a:defRPr sz="4400" b="1" i="0">
                <a:solidFill>
                  <a:schemeClr val="bg1"/>
                </a:solidFill>
                <a:latin typeface="Now" pitchFamily="2" charset="77"/>
                <a:cs typeface="Poppins" pitchFamily="2" charset="77"/>
              </a:defRPr>
            </a:lvl1pPr>
          </a:lstStyle>
          <a:p>
            <a:pPr lvl="0"/>
            <a:r>
              <a:rPr lang="en-US" dirty="0">
                <a:latin typeface="Poppins" pitchFamily="2" charset="77"/>
                <a:cs typeface="Poppins" pitchFamily="2" charset="77"/>
              </a:rPr>
              <a:t>01 Insert Name</a:t>
            </a:r>
            <a:endParaRPr lang="en-US" dirty="0"/>
          </a:p>
        </p:txBody>
      </p:sp>
      <p:sp>
        <p:nvSpPr>
          <p:cNvPr id="23" name="Text Placeholder 22">
            <a:extLst>
              <a:ext uri="{FF2B5EF4-FFF2-40B4-BE49-F238E27FC236}">
                <a16:creationId xmlns:a16="http://schemas.microsoft.com/office/drawing/2014/main" id="{D7D5FF38-45F2-23C5-3DCE-DD8C14A4D92C}"/>
              </a:ext>
            </a:extLst>
          </p:cNvPr>
          <p:cNvSpPr>
            <a:spLocks noGrp="1"/>
          </p:cNvSpPr>
          <p:nvPr>
            <p:ph type="body" sz="quarter" idx="11" hasCustomPrompt="1"/>
          </p:nvPr>
        </p:nvSpPr>
        <p:spPr>
          <a:xfrm>
            <a:off x="642938" y="3652445"/>
            <a:ext cx="6372225" cy="1801813"/>
          </a:xfrm>
          <a:prstGeom prst="rect">
            <a:avLst/>
          </a:prstGeom>
        </p:spPr>
        <p:txBody>
          <a:bodyPr/>
          <a:lstStyle>
            <a:lvl1pPr marL="0" indent="0">
              <a:buNone/>
              <a:defRPr sz="1800">
                <a:solidFill>
                  <a:schemeClr val="bg1"/>
                </a:solidFill>
                <a:latin typeface="Poppins" pitchFamily="2" charset="77"/>
                <a:cs typeface="Poppins" pitchFamily="2" charset="77"/>
              </a:defRPr>
            </a:lvl1pPr>
          </a:lstStyle>
          <a:p>
            <a:pPr lvl="0"/>
            <a:r>
              <a:rPr lang="en-US" dirty="0">
                <a:latin typeface="Poppins" pitchFamily="2" charset="77"/>
                <a:cs typeface="Poppins" pitchFamily="2" charset="77"/>
              </a:rPr>
              <a:t>Section description goes here. Should be Poppins Regular, size  18.</a:t>
            </a:r>
            <a:endParaRPr lang="en-US" dirty="0"/>
          </a:p>
        </p:txBody>
      </p:sp>
      <p:pic>
        <p:nvPicPr>
          <p:cNvPr id="25" name="Picture 24" descr="A black and white logo&#10;&#10;Description automatically generated">
            <a:extLst>
              <a:ext uri="{FF2B5EF4-FFF2-40B4-BE49-F238E27FC236}">
                <a16:creationId xmlns:a16="http://schemas.microsoft.com/office/drawing/2014/main" id="{025DC0D1-0A37-0137-0A3D-5B953A0D6EC8}"/>
              </a:ext>
            </a:extLst>
          </p:cNvPr>
          <p:cNvPicPr>
            <a:picLocks noChangeAspect="1"/>
          </p:cNvPicPr>
          <p:nvPr userDrawn="1"/>
        </p:nvPicPr>
        <p:blipFill>
          <a:blip r:embed="rId2"/>
          <a:stretch>
            <a:fillRect/>
          </a:stretch>
        </p:blipFill>
        <p:spPr>
          <a:xfrm>
            <a:off x="10224270" y="6401410"/>
            <a:ext cx="1362140" cy="194797"/>
          </a:xfrm>
          <a:prstGeom prst="rect">
            <a:avLst/>
          </a:prstGeom>
        </p:spPr>
      </p:pic>
      <p:sp>
        <p:nvSpPr>
          <p:cNvPr id="2" name="Text Placeholder 2">
            <a:extLst>
              <a:ext uri="{FF2B5EF4-FFF2-40B4-BE49-F238E27FC236}">
                <a16:creationId xmlns:a16="http://schemas.microsoft.com/office/drawing/2014/main" id="{656FCCA3-0268-8ACA-5EE6-3F8F89351C83}"/>
              </a:ext>
            </a:extLst>
          </p:cNvPr>
          <p:cNvSpPr>
            <a:spLocks noGrp="1"/>
          </p:cNvSpPr>
          <p:nvPr>
            <p:ph type="body" sz="quarter" idx="24"/>
          </p:nvPr>
        </p:nvSpPr>
        <p:spPr>
          <a:xfrm>
            <a:off x="10384279" y="6565684"/>
            <a:ext cx="2037351" cy="194797"/>
          </a:xfrm>
          <a:prstGeom prst="rect">
            <a:avLst/>
          </a:prstGeom>
        </p:spPr>
        <p:txBody>
          <a:bodyPr/>
          <a:lstStyle>
            <a:lvl1pPr marL="0" indent="0">
              <a:buNone/>
              <a:defRPr sz="450" b="0">
                <a:solidFill>
                  <a:schemeClr val="bg1"/>
                </a:solidFill>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3752886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ll Text Content Slide">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A3D833E-86F2-E7C5-C72D-EF1B21E60B00}"/>
              </a:ext>
            </a:extLst>
          </p:cNvPr>
          <p:cNvCxnSpPr>
            <a:cxnSpLocks/>
          </p:cNvCxnSpPr>
          <p:nvPr userDrawn="1"/>
        </p:nvCxnSpPr>
        <p:spPr>
          <a:xfrm>
            <a:off x="625642" y="6172201"/>
            <a:ext cx="10960769"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0C8A6596-7812-D6EE-F800-03D0EC4C232A}"/>
              </a:ext>
            </a:extLst>
          </p:cNvPr>
          <p:cNvSpPr>
            <a:spLocks noGrp="1"/>
          </p:cNvSpPr>
          <p:nvPr>
            <p:ph type="body" sz="quarter" idx="10" hasCustomPrompt="1"/>
          </p:nvPr>
        </p:nvSpPr>
        <p:spPr>
          <a:xfrm>
            <a:off x="524691" y="457778"/>
            <a:ext cx="10060823"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dirty="0"/>
              <a:t>SLIDE TITLE. POPPINS BOLD, SIZE 32, ALL CAPS</a:t>
            </a:r>
          </a:p>
        </p:txBody>
      </p:sp>
      <p:sp>
        <p:nvSpPr>
          <p:cNvPr id="17" name="Text Placeholder 15">
            <a:extLst>
              <a:ext uri="{FF2B5EF4-FFF2-40B4-BE49-F238E27FC236}">
                <a16:creationId xmlns:a16="http://schemas.microsoft.com/office/drawing/2014/main" id="{0D764C68-4AB8-9FC1-B654-49273049306A}"/>
              </a:ext>
            </a:extLst>
          </p:cNvPr>
          <p:cNvSpPr>
            <a:spLocks noGrp="1"/>
          </p:cNvSpPr>
          <p:nvPr>
            <p:ph type="body" sz="quarter" idx="11" hasCustomPrompt="1"/>
          </p:nvPr>
        </p:nvSpPr>
        <p:spPr>
          <a:xfrm>
            <a:off x="524691" y="870541"/>
            <a:ext cx="10060823" cy="539743"/>
          </a:xfrm>
          <a:prstGeom prst="rect">
            <a:avLst/>
          </a:prstGeom>
        </p:spPr>
        <p:txBody>
          <a:bodyPr/>
          <a:lstStyle>
            <a:lvl1pPr marL="0" indent="0">
              <a:buNone/>
              <a:defRPr sz="2200" b="0">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dirty="0"/>
              <a:t>Subtitle goes here. Poppins Regular, size 22, sentence case</a:t>
            </a:r>
          </a:p>
        </p:txBody>
      </p:sp>
      <p:pic>
        <p:nvPicPr>
          <p:cNvPr id="19" name="Picture 18" descr="Blue letters on a black background&#10;&#10;Description automatically generated">
            <a:extLst>
              <a:ext uri="{FF2B5EF4-FFF2-40B4-BE49-F238E27FC236}">
                <a16:creationId xmlns:a16="http://schemas.microsoft.com/office/drawing/2014/main" id="{904CA38E-5F1D-9149-9E4A-774F35189BC0}"/>
              </a:ext>
            </a:extLst>
          </p:cNvPr>
          <p:cNvPicPr>
            <a:picLocks noChangeAspect="1"/>
          </p:cNvPicPr>
          <p:nvPr userDrawn="1"/>
        </p:nvPicPr>
        <p:blipFill>
          <a:blip r:embed="rId2"/>
          <a:stretch>
            <a:fillRect/>
          </a:stretch>
        </p:blipFill>
        <p:spPr>
          <a:xfrm>
            <a:off x="10223955" y="6401149"/>
            <a:ext cx="1362456" cy="195363"/>
          </a:xfrm>
          <a:prstGeom prst="rect">
            <a:avLst/>
          </a:prstGeom>
        </p:spPr>
      </p:pic>
      <p:sp>
        <p:nvSpPr>
          <p:cNvPr id="21" name="Text Placeholder 20">
            <a:extLst>
              <a:ext uri="{FF2B5EF4-FFF2-40B4-BE49-F238E27FC236}">
                <a16:creationId xmlns:a16="http://schemas.microsoft.com/office/drawing/2014/main" id="{64FF54A6-4498-1952-1CA8-EF76C99B0E7E}"/>
              </a:ext>
            </a:extLst>
          </p:cNvPr>
          <p:cNvSpPr>
            <a:spLocks noGrp="1"/>
          </p:cNvSpPr>
          <p:nvPr>
            <p:ph type="body" sz="quarter" idx="12"/>
          </p:nvPr>
        </p:nvSpPr>
        <p:spPr>
          <a:xfrm>
            <a:off x="525463" y="1593850"/>
            <a:ext cx="11061700" cy="4435475"/>
          </a:xfrm>
          <a:prstGeom prst="rect">
            <a:avLst/>
          </a:prstGeom>
        </p:spPr>
        <p:txBody>
          <a:bodyPr/>
          <a:lstStyle>
            <a:lvl1pPr>
              <a:defRPr>
                <a:solidFill>
                  <a:srgbClr val="3371E7"/>
                </a:solidFill>
                <a:latin typeface="Poppins" pitchFamily="2" charset="77"/>
                <a:cs typeface="Poppins" pitchFamily="2" charset="77"/>
              </a:defRPr>
            </a:lvl1pPr>
            <a:lvl2pPr marL="685800" indent="-228600">
              <a:buFont typeface="Overpass Light" panose="00000400000000000000" pitchFamily="2" charset="0"/>
              <a:buChar char="−"/>
              <a:defRPr>
                <a:solidFill>
                  <a:srgbClr val="3371E7"/>
                </a:solidFill>
                <a:latin typeface="Poppins" pitchFamily="2" charset="77"/>
                <a:cs typeface="Poppins" pitchFamily="2" charset="77"/>
              </a:defRPr>
            </a:lvl2pPr>
            <a:lvl3pPr>
              <a:defRPr>
                <a:solidFill>
                  <a:srgbClr val="3371E7"/>
                </a:solidFill>
                <a:latin typeface="Poppins" pitchFamily="2" charset="77"/>
                <a:cs typeface="Poppins" pitchFamily="2" charset="77"/>
              </a:defRPr>
            </a:lvl3pPr>
            <a:lvl4pPr marL="1600200" indent="-228600">
              <a:buFont typeface="Overpass Light" panose="00000400000000000000" pitchFamily="2" charset="0"/>
              <a:buChar char="−"/>
              <a:defRPr>
                <a:solidFill>
                  <a:srgbClr val="3371E7"/>
                </a:solidFill>
                <a:latin typeface="Poppins" pitchFamily="2" charset="77"/>
                <a:cs typeface="Poppins" pitchFamily="2" charset="77"/>
              </a:defRPr>
            </a:lvl4pPr>
            <a:lvl5pPr>
              <a:defRPr>
                <a:solidFill>
                  <a:srgbClr val="3371E7"/>
                </a:solidFill>
                <a:latin typeface="Poppins" pitchFamily="2" charset="77"/>
                <a:cs typeface="Poppi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524691" y="6400800"/>
            <a:ext cx="5832904"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dirty="0">
                <a:latin typeface="Poppins" pitchFamily="2" charset="77"/>
                <a:cs typeface="Poppins" pitchFamily="2" charset="77"/>
              </a:rPr>
              <a:t>Slide Title Goes Here. Poppins Regular, Size 10, Sentence Case</a:t>
            </a:r>
            <a:endParaRPr lang="en-US" dirty="0"/>
          </a:p>
        </p:txBody>
      </p:sp>
      <p:sp>
        <p:nvSpPr>
          <p:cNvPr id="2" name="Text Placeholder 2">
            <a:extLst>
              <a:ext uri="{FF2B5EF4-FFF2-40B4-BE49-F238E27FC236}">
                <a16:creationId xmlns:a16="http://schemas.microsoft.com/office/drawing/2014/main" id="{82952EAD-8EE6-8E60-59F8-01FAC9E5543B}"/>
              </a:ext>
            </a:extLst>
          </p:cNvPr>
          <p:cNvSpPr>
            <a:spLocks noGrp="1"/>
          </p:cNvSpPr>
          <p:nvPr>
            <p:ph type="body" sz="quarter" idx="24"/>
          </p:nvPr>
        </p:nvSpPr>
        <p:spPr>
          <a:xfrm>
            <a:off x="10384279" y="6565684"/>
            <a:ext cx="2037351" cy="194797"/>
          </a:xfrm>
          <a:prstGeom prst="rect">
            <a:avLst/>
          </a:prstGeom>
        </p:spPr>
        <p:txBody>
          <a:bodyPr/>
          <a:lstStyle>
            <a:lvl1pPr marL="0" indent="0">
              <a:buNone/>
              <a:defRPr sz="450" b="0">
                <a:solidFill>
                  <a:schemeClr val="accent1"/>
                </a:solidFill>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1744878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meline Slide">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A3D833E-86F2-E7C5-C72D-EF1B21E60B00}"/>
              </a:ext>
            </a:extLst>
          </p:cNvPr>
          <p:cNvCxnSpPr>
            <a:cxnSpLocks/>
          </p:cNvCxnSpPr>
          <p:nvPr userDrawn="1"/>
        </p:nvCxnSpPr>
        <p:spPr>
          <a:xfrm>
            <a:off x="625642" y="3429000"/>
            <a:ext cx="10960769"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0C8A6596-7812-D6EE-F800-03D0EC4C232A}"/>
              </a:ext>
            </a:extLst>
          </p:cNvPr>
          <p:cNvSpPr>
            <a:spLocks noGrp="1"/>
          </p:cNvSpPr>
          <p:nvPr>
            <p:ph type="body" sz="quarter" idx="10" hasCustomPrompt="1"/>
          </p:nvPr>
        </p:nvSpPr>
        <p:spPr>
          <a:xfrm>
            <a:off x="524691" y="457778"/>
            <a:ext cx="10060823"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dirty="0"/>
              <a:t>SLIDE TITLE. POPPINS BOLD, SIZE 32, ALL CAPS</a:t>
            </a:r>
          </a:p>
        </p:txBody>
      </p:sp>
      <p:sp>
        <p:nvSpPr>
          <p:cNvPr id="17" name="Text Placeholder 15">
            <a:extLst>
              <a:ext uri="{FF2B5EF4-FFF2-40B4-BE49-F238E27FC236}">
                <a16:creationId xmlns:a16="http://schemas.microsoft.com/office/drawing/2014/main" id="{0D764C68-4AB8-9FC1-B654-49273049306A}"/>
              </a:ext>
            </a:extLst>
          </p:cNvPr>
          <p:cNvSpPr>
            <a:spLocks noGrp="1"/>
          </p:cNvSpPr>
          <p:nvPr>
            <p:ph type="body" sz="quarter" idx="11" hasCustomPrompt="1"/>
          </p:nvPr>
        </p:nvSpPr>
        <p:spPr>
          <a:xfrm>
            <a:off x="524691" y="870541"/>
            <a:ext cx="10060823" cy="539743"/>
          </a:xfrm>
          <a:prstGeom prst="rect">
            <a:avLst/>
          </a:prstGeom>
        </p:spPr>
        <p:txBody>
          <a:bodyPr/>
          <a:lstStyle>
            <a:lvl1pPr marL="0" indent="0">
              <a:buNone/>
              <a:defRPr sz="2200" b="0">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dirty="0"/>
              <a:t>Subtitle goes here. Poppins Regular, size 22, sentence case</a:t>
            </a:r>
          </a:p>
        </p:txBody>
      </p:sp>
      <p:pic>
        <p:nvPicPr>
          <p:cNvPr id="19" name="Picture 18" descr="Blue letters on a black background&#10;&#10;Description automatically generated">
            <a:extLst>
              <a:ext uri="{FF2B5EF4-FFF2-40B4-BE49-F238E27FC236}">
                <a16:creationId xmlns:a16="http://schemas.microsoft.com/office/drawing/2014/main" id="{904CA38E-5F1D-9149-9E4A-774F35189BC0}"/>
              </a:ext>
            </a:extLst>
          </p:cNvPr>
          <p:cNvPicPr>
            <a:picLocks noChangeAspect="1"/>
          </p:cNvPicPr>
          <p:nvPr userDrawn="1"/>
        </p:nvPicPr>
        <p:blipFill>
          <a:blip r:embed="rId2"/>
          <a:stretch>
            <a:fillRect/>
          </a:stretch>
        </p:blipFill>
        <p:spPr>
          <a:xfrm>
            <a:off x="10223955" y="6401149"/>
            <a:ext cx="1362456" cy="195363"/>
          </a:xfrm>
          <a:prstGeom prst="rect">
            <a:avLst/>
          </a:prstGeom>
        </p:spPr>
      </p:pic>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524691" y="6400800"/>
            <a:ext cx="5832904"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dirty="0">
                <a:latin typeface="Poppins" pitchFamily="2" charset="77"/>
                <a:cs typeface="Poppins" pitchFamily="2" charset="77"/>
              </a:rPr>
              <a:t>Slide Title Goes Here. Poppins Regular, Size 10, Sentence Case</a:t>
            </a:r>
            <a:endParaRPr lang="en-US" dirty="0"/>
          </a:p>
        </p:txBody>
      </p:sp>
      <p:sp>
        <p:nvSpPr>
          <p:cNvPr id="2" name="Text Placeholder 2">
            <a:extLst>
              <a:ext uri="{FF2B5EF4-FFF2-40B4-BE49-F238E27FC236}">
                <a16:creationId xmlns:a16="http://schemas.microsoft.com/office/drawing/2014/main" id="{6C486AEB-B38B-3DF9-FE5F-3741010ABCB6}"/>
              </a:ext>
            </a:extLst>
          </p:cNvPr>
          <p:cNvSpPr>
            <a:spLocks noGrp="1"/>
          </p:cNvSpPr>
          <p:nvPr>
            <p:ph type="body" sz="quarter" idx="24"/>
          </p:nvPr>
        </p:nvSpPr>
        <p:spPr>
          <a:xfrm>
            <a:off x="10384279" y="6565684"/>
            <a:ext cx="2037351" cy="194797"/>
          </a:xfrm>
          <a:prstGeom prst="rect">
            <a:avLst/>
          </a:prstGeom>
        </p:spPr>
        <p:txBody>
          <a:bodyPr/>
          <a:lstStyle>
            <a:lvl1pPr marL="0" indent="0">
              <a:buNone/>
              <a:defRPr sz="450" b="0">
                <a:solidFill>
                  <a:schemeClr val="accent1"/>
                </a:solidFill>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3712451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Slide 1">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A3D833E-86F2-E7C5-C72D-EF1B21E60B00}"/>
              </a:ext>
            </a:extLst>
          </p:cNvPr>
          <p:cNvCxnSpPr>
            <a:cxnSpLocks/>
          </p:cNvCxnSpPr>
          <p:nvPr userDrawn="1"/>
        </p:nvCxnSpPr>
        <p:spPr>
          <a:xfrm>
            <a:off x="6594300" y="6172201"/>
            <a:ext cx="4992111"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0C8A6596-7812-D6EE-F800-03D0EC4C232A}"/>
              </a:ext>
            </a:extLst>
          </p:cNvPr>
          <p:cNvSpPr>
            <a:spLocks noGrp="1"/>
          </p:cNvSpPr>
          <p:nvPr>
            <p:ph type="body" sz="quarter" idx="10" hasCustomPrompt="1"/>
          </p:nvPr>
        </p:nvSpPr>
        <p:spPr>
          <a:xfrm>
            <a:off x="6593549" y="457778"/>
            <a:ext cx="4992862"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dirty="0"/>
              <a:t>IMAGE SLIDE TITLE </a:t>
            </a:r>
            <a:br>
              <a:rPr lang="en-US" dirty="0"/>
            </a:br>
            <a:r>
              <a:rPr lang="en-US" dirty="0"/>
              <a:t>GOES HERE</a:t>
            </a:r>
          </a:p>
        </p:txBody>
      </p:sp>
      <p:pic>
        <p:nvPicPr>
          <p:cNvPr id="19" name="Picture 18" descr="Blue letters on a black background&#10;&#10;Description automatically generated">
            <a:extLst>
              <a:ext uri="{FF2B5EF4-FFF2-40B4-BE49-F238E27FC236}">
                <a16:creationId xmlns:a16="http://schemas.microsoft.com/office/drawing/2014/main" id="{904CA38E-5F1D-9149-9E4A-774F35189BC0}"/>
              </a:ext>
            </a:extLst>
          </p:cNvPr>
          <p:cNvPicPr>
            <a:picLocks noChangeAspect="1"/>
          </p:cNvPicPr>
          <p:nvPr userDrawn="1"/>
        </p:nvPicPr>
        <p:blipFill>
          <a:blip r:embed="rId2"/>
          <a:stretch>
            <a:fillRect/>
          </a:stretch>
        </p:blipFill>
        <p:spPr>
          <a:xfrm>
            <a:off x="10223955" y="6401149"/>
            <a:ext cx="1362456" cy="195363"/>
          </a:xfrm>
          <a:prstGeom prst="rect">
            <a:avLst/>
          </a:prstGeom>
        </p:spPr>
      </p:pic>
      <p:sp>
        <p:nvSpPr>
          <p:cNvPr id="21" name="Text Placeholder 20">
            <a:extLst>
              <a:ext uri="{FF2B5EF4-FFF2-40B4-BE49-F238E27FC236}">
                <a16:creationId xmlns:a16="http://schemas.microsoft.com/office/drawing/2014/main" id="{64FF54A6-4498-1952-1CA8-EF76C99B0E7E}"/>
              </a:ext>
            </a:extLst>
          </p:cNvPr>
          <p:cNvSpPr>
            <a:spLocks noGrp="1"/>
          </p:cNvSpPr>
          <p:nvPr>
            <p:ph type="body" sz="quarter" idx="12"/>
          </p:nvPr>
        </p:nvSpPr>
        <p:spPr>
          <a:xfrm>
            <a:off x="6594300" y="1965159"/>
            <a:ext cx="4992862" cy="3978095"/>
          </a:xfrm>
          <a:prstGeom prst="rect">
            <a:avLst/>
          </a:prstGeom>
        </p:spPr>
        <p:txBody>
          <a:bodyPr/>
          <a:lstStyle>
            <a:lvl1pPr>
              <a:defRPr>
                <a:solidFill>
                  <a:srgbClr val="3371E7"/>
                </a:solidFill>
                <a:latin typeface="Poppins" pitchFamily="2" charset="77"/>
                <a:cs typeface="Poppins" pitchFamily="2" charset="77"/>
              </a:defRPr>
            </a:lvl1pPr>
            <a:lvl2pPr>
              <a:defRPr>
                <a:solidFill>
                  <a:srgbClr val="3371E7"/>
                </a:solidFill>
                <a:latin typeface="Poppins" pitchFamily="2" charset="77"/>
                <a:cs typeface="Poppins" pitchFamily="2" charset="77"/>
              </a:defRPr>
            </a:lvl2pPr>
            <a:lvl3pPr>
              <a:defRPr>
                <a:solidFill>
                  <a:srgbClr val="3371E7"/>
                </a:solidFill>
                <a:latin typeface="Poppins" pitchFamily="2" charset="77"/>
                <a:cs typeface="Poppins" pitchFamily="2" charset="77"/>
              </a:defRPr>
            </a:lvl3pPr>
            <a:lvl4pPr>
              <a:defRPr>
                <a:solidFill>
                  <a:srgbClr val="3371E7"/>
                </a:solidFill>
                <a:latin typeface="Poppins" pitchFamily="2" charset="77"/>
                <a:cs typeface="Poppins" pitchFamily="2" charset="77"/>
              </a:defRPr>
            </a:lvl4pPr>
            <a:lvl5pPr>
              <a:defRPr>
                <a:solidFill>
                  <a:srgbClr val="3371E7"/>
                </a:solidFill>
                <a:latin typeface="Poppins" pitchFamily="2" charset="77"/>
                <a:cs typeface="Poppi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6549081" y="6400800"/>
            <a:ext cx="2656611"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dirty="0">
                <a:latin typeface="Poppins" pitchFamily="2" charset="77"/>
                <a:cs typeface="Poppins" pitchFamily="2" charset="77"/>
              </a:rPr>
              <a:t>Slide Title Goes Here. </a:t>
            </a:r>
            <a:endParaRPr lang="en-US" dirty="0"/>
          </a:p>
        </p:txBody>
      </p:sp>
      <p:sp>
        <p:nvSpPr>
          <p:cNvPr id="5" name="Picture Placeholder 4">
            <a:extLst>
              <a:ext uri="{FF2B5EF4-FFF2-40B4-BE49-F238E27FC236}">
                <a16:creationId xmlns:a16="http://schemas.microsoft.com/office/drawing/2014/main" id="{B7516385-0800-78AC-C0A6-934BD2ED7008}"/>
              </a:ext>
            </a:extLst>
          </p:cNvPr>
          <p:cNvSpPr>
            <a:spLocks noGrp="1"/>
          </p:cNvSpPr>
          <p:nvPr>
            <p:ph type="pic" sz="quarter" idx="14"/>
          </p:nvPr>
        </p:nvSpPr>
        <p:spPr>
          <a:xfrm>
            <a:off x="0" y="0"/>
            <a:ext cx="6096000" cy="6858000"/>
          </a:xfrm>
          <a:prstGeom prst="rect">
            <a:avLst/>
          </a:prstGeom>
        </p:spPr>
        <p:txBody>
          <a:bodyPr/>
          <a:lstStyle>
            <a:lvl1pPr marL="0" indent="0">
              <a:buNone/>
              <a:defRPr/>
            </a:lvl1pPr>
          </a:lstStyle>
          <a:p>
            <a:r>
              <a:rPr lang="en-US"/>
              <a:t>Click icon to add picture</a:t>
            </a:r>
            <a:endParaRPr lang="en-US" dirty="0"/>
          </a:p>
        </p:txBody>
      </p:sp>
      <p:sp>
        <p:nvSpPr>
          <p:cNvPr id="2" name="Text Placeholder 2">
            <a:extLst>
              <a:ext uri="{FF2B5EF4-FFF2-40B4-BE49-F238E27FC236}">
                <a16:creationId xmlns:a16="http://schemas.microsoft.com/office/drawing/2014/main" id="{1AD50D01-CB4E-9FB5-3852-ED4BEED183F4}"/>
              </a:ext>
            </a:extLst>
          </p:cNvPr>
          <p:cNvSpPr>
            <a:spLocks noGrp="1"/>
          </p:cNvSpPr>
          <p:nvPr>
            <p:ph type="body" sz="quarter" idx="24"/>
          </p:nvPr>
        </p:nvSpPr>
        <p:spPr>
          <a:xfrm>
            <a:off x="10384279" y="6565684"/>
            <a:ext cx="2037351" cy="194797"/>
          </a:xfrm>
          <a:prstGeom prst="rect">
            <a:avLst/>
          </a:prstGeom>
        </p:spPr>
        <p:txBody>
          <a:bodyPr/>
          <a:lstStyle>
            <a:lvl1pPr marL="0" indent="0">
              <a:buNone/>
              <a:defRPr sz="450" b="0">
                <a:solidFill>
                  <a:schemeClr val="accent1"/>
                </a:solidFill>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3313146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Slide 1">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A3D833E-86F2-E7C5-C72D-EF1B21E60B00}"/>
              </a:ext>
            </a:extLst>
          </p:cNvPr>
          <p:cNvCxnSpPr>
            <a:cxnSpLocks/>
          </p:cNvCxnSpPr>
          <p:nvPr userDrawn="1"/>
        </p:nvCxnSpPr>
        <p:spPr>
          <a:xfrm>
            <a:off x="6594300" y="6172201"/>
            <a:ext cx="4992111"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0C8A6596-7812-D6EE-F800-03D0EC4C232A}"/>
              </a:ext>
            </a:extLst>
          </p:cNvPr>
          <p:cNvSpPr>
            <a:spLocks noGrp="1"/>
          </p:cNvSpPr>
          <p:nvPr>
            <p:ph type="body" sz="quarter" idx="10" hasCustomPrompt="1"/>
          </p:nvPr>
        </p:nvSpPr>
        <p:spPr>
          <a:xfrm>
            <a:off x="6593549" y="457778"/>
            <a:ext cx="4992862"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dirty="0"/>
              <a:t>IMAGE SLIDE TITLE </a:t>
            </a:r>
            <a:br>
              <a:rPr lang="en-US" dirty="0"/>
            </a:br>
            <a:r>
              <a:rPr lang="en-US" dirty="0"/>
              <a:t>GOES HERE</a:t>
            </a:r>
          </a:p>
        </p:txBody>
      </p:sp>
      <p:pic>
        <p:nvPicPr>
          <p:cNvPr id="19" name="Picture 18" descr="Blue letters on a black background&#10;&#10;Description automatically generated">
            <a:extLst>
              <a:ext uri="{FF2B5EF4-FFF2-40B4-BE49-F238E27FC236}">
                <a16:creationId xmlns:a16="http://schemas.microsoft.com/office/drawing/2014/main" id="{904CA38E-5F1D-9149-9E4A-774F35189BC0}"/>
              </a:ext>
            </a:extLst>
          </p:cNvPr>
          <p:cNvPicPr>
            <a:picLocks noChangeAspect="1"/>
          </p:cNvPicPr>
          <p:nvPr userDrawn="1"/>
        </p:nvPicPr>
        <p:blipFill>
          <a:blip r:embed="rId2"/>
          <a:stretch>
            <a:fillRect/>
          </a:stretch>
        </p:blipFill>
        <p:spPr>
          <a:xfrm>
            <a:off x="10223955" y="6401149"/>
            <a:ext cx="1362456" cy="195363"/>
          </a:xfrm>
          <a:prstGeom prst="rect">
            <a:avLst/>
          </a:prstGeom>
        </p:spPr>
      </p:pic>
      <p:sp>
        <p:nvSpPr>
          <p:cNvPr id="21" name="Text Placeholder 20">
            <a:extLst>
              <a:ext uri="{FF2B5EF4-FFF2-40B4-BE49-F238E27FC236}">
                <a16:creationId xmlns:a16="http://schemas.microsoft.com/office/drawing/2014/main" id="{64FF54A6-4498-1952-1CA8-EF76C99B0E7E}"/>
              </a:ext>
            </a:extLst>
          </p:cNvPr>
          <p:cNvSpPr>
            <a:spLocks noGrp="1"/>
          </p:cNvSpPr>
          <p:nvPr>
            <p:ph type="body" sz="quarter" idx="12"/>
          </p:nvPr>
        </p:nvSpPr>
        <p:spPr>
          <a:xfrm>
            <a:off x="6594300" y="1965159"/>
            <a:ext cx="4992862" cy="3978095"/>
          </a:xfrm>
          <a:prstGeom prst="rect">
            <a:avLst/>
          </a:prstGeom>
        </p:spPr>
        <p:txBody>
          <a:bodyPr/>
          <a:lstStyle>
            <a:lvl1pPr>
              <a:defRPr>
                <a:solidFill>
                  <a:srgbClr val="3371E7"/>
                </a:solidFill>
                <a:latin typeface="Poppins" pitchFamily="2" charset="77"/>
                <a:cs typeface="Poppins" pitchFamily="2" charset="77"/>
              </a:defRPr>
            </a:lvl1pPr>
            <a:lvl2pPr>
              <a:defRPr>
                <a:solidFill>
                  <a:srgbClr val="3371E7"/>
                </a:solidFill>
                <a:latin typeface="Poppins" pitchFamily="2" charset="77"/>
                <a:cs typeface="Poppins" pitchFamily="2" charset="77"/>
              </a:defRPr>
            </a:lvl2pPr>
            <a:lvl3pPr>
              <a:defRPr>
                <a:solidFill>
                  <a:srgbClr val="3371E7"/>
                </a:solidFill>
                <a:latin typeface="Poppins" pitchFamily="2" charset="77"/>
                <a:cs typeface="Poppins" pitchFamily="2" charset="77"/>
              </a:defRPr>
            </a:lvl3pPr>
            <a:lvl4pPr>
              <a:defRPr>
                <a:solidFill>
                  <a:srgbClr val="3371E7"/>
                </a:solidFill>
                <a:latin typeface="Poppins" pitchFamily="2" charset="77"/>
                <a:cs typeface="Poppins" pitchFamily="2" charset="77"/>
              </a:defRPr>
            </a:lvl4pPr>
            <a:lvl5pPr>
              <a:defRPr>
                <a:solidFill>
                  <a:srgbClr val="3371E7"/>
                </a:solidFill>
                <a:latin typeface="Poppins" pitchFamily="2" charset="77"/>
                <a:cs typeface="Poppins"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6549081" y="6400800"/>
            <a:ext cx="2656611"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dirty="0">
                <a:latin typeface="Poppins" pitchFamily="2" charset="77"/>
                <a:cs typeface="Poppins" pitchFamily="2" charset="77"/>
              </a:rPr>
              <a:t>Slide Title Goes Here. </a:t>
            </a:r>
            <a:endParaRPr lang="en-US" dirty="0"/>
          </a:p>
        </p:txBody>
      </p:sp>
      <p:sp>
        <p:nvSpPr>
          <p:cNvPr id="3" name="Chart Placeholder 2">
            <a:extLst>
              <a:ext uri="{FF2B5EF4-FFF2-40B4-BE49-F238E27FC236}">
                <a16:creationId xmlns:a16="http://schemas.microsoft.com/office/drawing/2014/main" id="{B087BABE-382D-0326-70C6-00A47D40F140}"/>
              </a:ext>
            </a:extLst>
          </p:cNvPr>
          <p:cNvSpPr>
            <a:spLocks noGrp="1"/>
          </p:cNvSpPr>
          <p:nvPr>
            <p:ph type="chart" sz="quarter" idx="14"/>
          </p:nvPr>
        </p:nvSpPr>
        <p:spPr>
          <a:xfrm>
            <a:off x="604838" y="825041"/>
            <a:ext cx="5237338" cy="5207917"/>
          </a:xfrm>
          <a:prstGeom prst="rect">
            <a:avLst/>
          </a:prstGeom>
        </p:spPr>
        <p:txBody>
          <a:bodyPr/>
          <a:lstStyle>
            <a:lvl1pPr>
              <a:defRPr>
                <a:latin typeface="Poppins" panose="00000500000000000000" pitchFamily="2" charset="0"/>
                <a:cs typeface="Poppins" panose="00000500000000000000" pitchFamily="2" charset="0"/>
              </a:defRPr>
            </a:lvl1pPr>
          </a:lstStyle>
          <a:p>
            <a:endParaRPr lang="en-US"/>
          </a:p>
        </p:txBody>
      </p:sp>
      <p:sp>
        <p:nvSpPr>
          <p:cNvPr id="4" name="Text Placeholder 2">
            <a:extLst>
              <a:ext uri="{FF2B5EF4-FFF2-40B4-BE49-F238E27FC236}">
                <a16:creationId xmlns:a16="http://schemas.microsoft.com/office/drawing/2014/main" id="{06986F14-A62A-DA27-2239-8D317244D778}"/>
              </a:ext>
            </a:extLst>
          </p:cNvPr>
          <p:cNvSpPr>
            <a:spLocks noGrp="1"/>
          </p:cNvSpPr>
          <p:nvPr>
            <p:ph type="body" sz="quarter" idx="24"/>
          </p:nvPr>
        </p:nvSpPr>
        <p:spPr>
          <a:xfrm>
            <a:off x="10384279" y="6565684"/>
            <a:ext cx="2037351" cy="194797"/>
          </a:xfrm>
          <a:prstGeom prst="rect">
            <a:avLst/>
          </a:prstGeom>
        </p:spPr>
        <p:txBody>
          <a:bodyPr/>
          <a:lstStyle>
            <a:lvl1pPr marL="0" indent="0">
              <a:buNone/>
              <a:defRPr sz="450" b="0">
                <a:solidFill>
                  <a:srgbClr val="3371E7"/>
                </a:solidFill>
                <a:latin typeface="Poppins Medium" panose="00000600000000000000" pitchFamily="2" charset="0"/>
                <a:cs typeface="Poppins Medium" panose="00000600000000000000" pitchFamily="2" charset="0"/>
              </a:defRPr>
            </a:lvl1pPr>
          </a:lstStyle>
          <a:p>
            <a:pPr lvl="0"/>
            <a:r>
              <a:rPr lang="en-US" dirty="0"/>
              <a:t>Click to edit Master</a:t>
            </a:r>
          </a:p>
        </p:txBody>
      </p:sp>
    </p:spTree>
    <p:extLst>
      <p:ext uri="{BB962C8B-B14F-4D97-AF65-F5344CB8AC3E}">
        <p14:creationId xmlns:p14="http://schemas.microsoft.com/office/powerpoint/2010/main" val="2268213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32974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2710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31711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620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77611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16293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82395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930294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25271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102573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704761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E57A8-4C51-C620-DAD1-4302873EB2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9F32DC-11EA-A1A3-A73A-1AA6BDD45A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5F6FA58-726C-8836-7EEE-D8B88F7BA2B7}"/>
              </a:ext>
            </a:extLst>
          </p:cNvPr>
          <p:cNvSpPr>
            <a:spLocks noGrp="1"/>
          </p:cNvSpPr>
          <p:nvPr>
            <p:ph type="dt" sz="half" idx="10"/>
          </p:nvPr>
        </p:nvSpPr>
        <p:spPr/>
        <p:txBody>
          <a:bodyPr/>
          <a:lstStyle/>
          <a:p>
            <a:fld id="{D88BDD18-3FD6-4970-A001-B2E27DCCAB88}" type="datetimeFigureOut">
              <a:rPr lang="en-US" smtClean="0"/>
              <a:t>9/2/2026</a:t>
            </a:fld>
            <a:endParaRPr lang="en-US"/>
          </a:p>
        </p:txBody>
      </p:sp>
      <p:sp>
        <p:nvSpPr>
          <p:cNvPr id="5" name="Footer Placeholder 4">
            <a:extLst>
              <a:ext uri="{FF2B5EF4-FFF2-40B4-BE49-F238E27FC236}">
                <a16:creationId xmlns:a16="http://schemas.microsoft.com/office/drawing/2014/main" id="{9820A074-0504-E886-593B-1F7417E9AA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E86A20-75B9-B104-0F97-80593B6D1E10}"/>
              </a:ext>
            </a:extLst>
          </p:cNvPr>
          <p:cNvSpPr>
            <a:spLocks noGrp="1"/>
          </p:cNvSpPr>
          <p:nvPr>
            <p:ph type="sldNum" sz="quarter" idx="12"/>
          </p:nvPr>
        </p:nvSpPr>
        <p:spPr/>
        <p:txBody>
          <a:bodyPr/>
          <a:lstStyle/>
          <a:p>
            <a:fld id="{F4626685-E08A-4255-9123-32A87CAC55B3}" type="slidenum">
              <a:rPr lang="en-US" smtClean="0"/>
              <a:t>‹#›</a:t>
            </a:fld>
            <a:endParaRPr lang="en-US"/>
          </a:p>
        </p:txBody>
      </p:sp>
    </p:spTree>
    <p:extLst>
      <p:ext uri="{BB962C8B-B14F-4D97-AF65-F5344CB8AC3E}">
        <p14:creationId xmlns:p14="http://schemas.microsoft.com/office/powerpoint/2010/main" val="16907525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936B0-A1B8-9A38-D8A5-3687749C93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875C2B-E2F1-61EC-6560-4C50F8DF8C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649D0B-2D56-B144-BB55-4C2B37B90291}"/>
              </a:ext>
            </a:extLst>
          </p:cNvPr>
          <p:cNvSpPr>
            <a:spLocks noGrp="1"/>
          </p:cNvSpPr>
          <p:nvPr>
            <p:ph type="dt" sz="half" idx="10"/>
          </p:nvPr>
        </p:nvSpPr>
        <p:spPr/>
        <p:txBody>
          <a:bodyPr/>
          <a:lstStyle/>
          <a:p>
            <a:fld id="{D88BDD18-3FD6-4970-A001-B2E27DCCAB88}" type="datetimeFigureOut">
              <a:rPr lang="en-US" smtClean="0"/>
              <a:t>9/2/2026</a:t>
            </a:fld>
            <a:endParaRPr lang="en-US"/>
          </a:p>
        </p:txBody>
      </p:sp>
      <p:sp>
        <p:nvSpPr>
          <p:cNvPr id="5" name="Footer Placeholder 4">
            <a:extLst>
              <a:ext uri="{FF2B5EF4-FFF2-40B4-BE49-F238E27FC236}">
                <a16:creationId xmlns:a16="http://schemas.microsoft.com/office/drawing/2014/main" id="{D5E0376C-4E61-16E4-6A58-2C73F1EAE5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DEAA0-CFC5-A9F3-178F-F186A81E43C6}"/>
              </a:ext>
            </a:extLst>
          </p:cNvPr>
          <p:cNvSpPr>
            <a:spLocks noGrp="1"/>
          </p:cNvSpPr>
          <p:nvPr>
            <p:ph type="sldNum" sz="quarter" idx="12"/>
          </p:nvPr>
        </p:nvSpPr>
        <p:spPr/>
        <p:txBody>
          <a:bodyPr/>
          <a:lstStyle/>
          <a:p>
            <a:fld id="{F4626685-E08A-4255-9123-32A87CAC55B3}" type="slidenum">
              <a:rPr lang="en-US" smtClean="0"/>
              <a:t>‹#›</a:t>
            </a:fld>
            <a:endParaRPr lang="en-US"/>
          </a:p>
        </p:txBody>
      </p:sp>
    </p:spTree>
    <p:extLst>
      <p:ext uri="{BB962C8B-B14F-4D97-AF65-F5344CB8AC3E}">
        <p14:creationId xmlns:p14="http://schemas.microsoft.com/office/powerpoint/2010/main" val="5017233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08ED1-96A8-36A8-9DCD-21C16840C0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D09BACF-0A6F-A7E8-3DDD-5A9E6E8652A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002FAF-67F5-E8F4-35FD-8BB3FCA0AD30}"/>
              </a:ext>
            </a:extLst>
          </p:cNvPr>
          <p:cNvSpPr>
            <a:spLocks noGrp="1"/>
          </p:cNvSpPr>
          <p:nvPr>
            <p:ph type="dt" sz="half" idx="10"/>
          </p:nvPr>
        </p:nvSpPr>
        <p:spPr/>
        <p:txBody>
          <a:bodyPr/>
          <a:lstStyle/>
          <a:p>
            <a:fld id="{D88BDD18-3FD6-4970-A001-B2E27DCCAB88}" type="datetimeFigureOut">
              <a:rPr lang="en-US" smtClean="0"/>
              <a:t>9/2/2026</a:t>
            </a:fld>
            <a:endParaRPr lang="en-US"/>
          </a:p>
        </p:txBody>
      </p:sp>
      <p:sp>
        <p:nvSpPr>
          <p:cNvPr id="5" name="Footer Placeholder 4">
            <a:extLst>
              <a:ext uri="{FF2B5EF4-FFF2-40B4-BE49-F238E27FC236}">
                <a16:creationId xmlns:a16="http://schemas.microsoft.com/office/drawing/2014/main" id="{D82FE2F5-60C7-04B0-2DAB-4B38ABDC75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131A5B-CA38-1AB8-E808-F6C078DD6A4C}"/>
              </a:ext>
            </a:extLst>
          </p:cNvPr>
          <p:cNvSpPr>
            <a:spLocks noGrp="1"/>
          </p:cNvSpPr>
          <p:nvPr>
            <p:ph type="sldNum" sz="quarter" idx="12"/>
          </p:nvPr>
        </p:nvSpPr>
        <p:spPr/>
        <p:txBody>
          <a:bodyPr/>
          <a:lstStyle/>
          <a:p>
            <a:fld id="{F4626685-E08A-4255-9123-32A87CAC55B3}" type="slidenum">
              <a:rPr lang="en-US" smtClean="0"/>
              <a:t>‹#›</a:t>
            </a:fld>
            <a:endParaRPr lang="en-US"/>
          </a:p>
        </p:txBody>
      </p:sp>
    </p:spTree>
    <p:extLst>
      <p:ext uri="{BB962C8B-B14F-4D97-AF65-F5344CB8AC3E}">
        <p14:creationId xmlns:p14="http://schemas.microsoft.com/office/powerpoint/2010/main" val="11805876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62AF1-6A16-A4A4-C09C-706B2A87D0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7B0C21-ECB1-4D96-4B08-B91952E95A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64D5F2-D880-E709-7DC2-C8DB6B4E16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FB61E8-63F3-BF20-00CE-D40859AF8791}"/>
              </a:ext>
            </a:extLst>
          </p:cNvPr>
          <p:cNvSpPr>
            <a:spLocks noGrp="1"/>
          </p:cNvSpPr>
          <p:nvPr>
            <p:ph type="dt" sz="half" idx="10"/>
          </p:nvPr>
        </p:nvSpPr>
        <p:spPr/>
        <p:txBody>
          <a:bodyPr/>
          <a:lstStyle/>
          <a:p>
            <a:fld id="{D88BDD18-3FD6-4970-A001-B2E27DCCAB88}" type="datetimeFigureOut">
              <a:rPr lang="en-US" smtClean="0"/>
              <a:t>9/2/2026</a:t>
            </a:fld>
            <a:endParaRPr lang="en-US"/>
          </a:p>
        </p:txBody>
      </p:sp>
      <p:sp>
        <p:nvSpPr>
          <p:cNvPr id="6" name="Footer Placeholder 5">
            <a:extLst>
              <a:ext uri="{FF2B5EF4-FFF2-40B4-BE49-F238E27FC236}">
                <a16:creationId xmlns:a16="http://schemas.microsoft.com/office/drawing/2014/main" id="{E09C0AAD-1144-6FA4-1DEA-9975141B9F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C50169-9AFF-DF98-4956-7CED18AC929E}"/>
              </a:ext>
            </a:extLst>
          </p:cNvPr>
          <p:cNvSpPr>
            <a:spLocks noGrp="1"/>
          </p:cNvSpPr>
          <p:nvPr>
            <p:ph type="sldNum" sz="quarter" idx="12"/>
          </p:nvPr>
        </p:nvSpPr>
        <p:spPr/>
        <p:txBody>
          <a:bodyPr/>
          <a:lstStyle/>
          <a:p>
            <a:fld id="{F4626685-E08A-4255-9123-32A87CAC55B3}" type="slidenum">
              <a:rPr lang="en-US" smtClean="0"/>
              <a:t>‹#›</a:t>
            </a:fld>
            <a:endParaRPr lang="en-US"/>
          </a:p>
        </p:txBody>
      </p:sp>
    </p:spTree>
    <p:extLst>
      <p:ext uri="{BB962C8B-B14F-4D97-AF65-F5344CB8AC3E}">
        <p14:creationId xmlns:p14="http://schemas.microsoft.com/office/powerpoint/2010/main" val="25138637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25717-5326-7066-BA9A-EC7348360A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7E9B4C-90A0-45CE-0F8D-5933BF94B4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F25D4E-7488-3DA5-3608-68B961DDF1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168C92-E5DC-33EB-4831-42DB560370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26E840-86A0-A461-8528-5F78B4B246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93DE049-848A-369C-C6FE-9F26258C562C}"/>
              </a:ext>
            </a:extLst>
          </p:cNvPr>
          <p:cNvSpPr>
            <a:spLocks noGrp="1"/>
          </p:cNvSpPr>
          <p:nvPr>
            <p:ph type="dt" sz="half" idx="10"/>
          </p:nvPr>
        </p:nvSpPr>
        <p:spPr/>
        <p:txBody>
          <a:bodyPr/>
          <a:lstStyle/>
          <a:p>
            <a:fld id="{D88BDD18-3FD6-4970-A001-B2E27DCCAB88}" type="datetimeFigureOut">
              <a:rPr lang="en-US" smtClean="0"/>
              <a:t>9/2/2026</a:t>
            </a:fld>
            <a:endParaRPr lang="en-US"/>
          </a:p>
        </p:txBody>
      </p:sp>
      <p:sp>
        <p:nvSpPr>
          <p:cNvPr id="8" name="Footer Placeholder 7">
            <a:extLst>
              <a:ext uri="{FF2B5EF4-FFF2-40B4-BE49-F238E27FC236}">
                <a16:creationId xmlns:a16="http://schemas.microsoft.com/office/drawing/2014/main" id="{FE18E5ED-F8B5-59A8-D276-232716B1ED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A58176-D252-7B63-FE41-7EDD28C16D8C}"/>
              </a:ext>
            </a:extLst>
          </p:cNvPr>
          <p:cNvSpPr>
            <a:spLocks noGrp="1"/>
          </p:cNvSpPr>
          <p:nvPr>
            <p:ph type="sldNum" sz="quarter" idx="12"/>
          </p:nvPr>
        </p:nvSpPr>
        <p:spPr/>
        <p:txBody>
          <a:bodyPr/>
          <a:lstStyle/>
          <a:p>
            <a:fld id="{F4626685-E08A-4255-9123-32A87CAC55B3}" type="slidenum">
              <a:rPr lang="en-US" smtClean="0"/>
              <a:t>‹#›</a:t>
            </a:fld>
            <a:endParaRPr lang="en-US"/>
          </a:p>
        </p:txBody>
      </p:sp>
    </p:spTree>
    <p:extLst>
      <p:ext uri="{BB962C8B-B14F-4D97-AF65-F5344CB8AC3E}">
        <p14:creationId xmlns:p14="http://schemas.microsoft.com/office/powerpoint/2010/main" val="20167883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639DD-0673-B81A-8F76-E06537CA81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814C21-27C0-7A01-7BDC-4EE2406A414E}"/>
              </a:ext>
            </a:extLst>
          </p:cNvPr>
          <p:cNvSpPr>
            <a:spLocks noGrp="1"/>
          </p:cNvSpPr>
          <p:nvPr>
            <p:ph type="dt" sz="half" idx="10"/>
          </p:nvPr>
        </p:nvSpPr>
        <p:spPr/>
        <p:txBody>
          <a:bodyPr/>
          <a:lstStyle/>
          <a:p>
            <a:fld id="{D88BDD18-3FD6-4970-A001-B2E27DCCAB88}" type="datetimeFigureOut">
              <a:rPr lang="en-US" smtClean="0"/>
              <a:t>9/2/2026</a:t>
            </a:fld>
            <a:endParaRPr lang="en-US"/>
          </a:p>
        </p:txBody>
      </p:sp>
      <p:sp>
        <p:nvSpPr>
          <p:cNvPr id="4" name="Footer Placeholder 3">
            <a:extLst>
              <a:ext uri="{FF2B5EF4-FFF2-40B4-BE49-F238E27FC236}">
                <a16:creationId xmlns:a16="http://schemas.microsoft.com/office/drawing/2014/main" id="{F0FD02B9-F52F-2391-532A-FFE5B503E5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7E662E-60A1-4FA2-4279-BD46BF963280}"/>
              </a:ext>
            </a:extLst>
          </p:cNvPr>
          <p:cNvSpPr>
            <a:spLocks noGrp="1"/>
          </p:cNvSpPr>
          <p:nvPr>
            <p:ph type="sldNum" sz="quarter" idx="12"/>
          </p:nvPr>
        </p:nvSpPr>
        <p:spPr/>
        <p:txBody>
          <a:bodyPr/>
          <a:lstStyle/>
          <a:p>
            <a:fld id="{F4626685-E08A-4255-9123-32A87CAC55B3}" type="slidenum">
              <a:rPr lang="en-US" smtClean="0"/>
              <a:t>‹#›</a:t>
            </a:fld>
            <a:endParaRPr lang="en-US"/>
          </a:p>
        </p:txBody>
      </p:sp>
    </p:spTree>
    <p:extLst>
      <p:ext uri="{BB962C8B-B14F-4D97-AF65-F5344CB8AC3E}">
        <p14:creationId xmlns:p14="http://schemas.microsoft.com/office/powerpoint/2010/main" val="15857952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D599DA-8339-EF27-5FFB-F0038A76856A}"/>
              </a:ext>
            </a:extLst>
          </p:cNvPr>
          <p:cNvSpPr>
            <a:spLocks noGrp="1"/>
          </p:cNvSpPr>
          <p:nvPr>
            <p:ph type="dt" sz="half" idx="10"/>
          </p:nvPr>
        </p:nvSpPr>
        <p:spPr/>
        <p:txBody>
          <a:bodyPr/>
          <a:lstStyle/>
          <a:p>
            <a:fld id="{D88BDD18-3FD6-4970-A001-B2E27DCCAB88}" type="datetimeFigureOut">
              <a:rPr lang="en-US" smtClean="0"/>
              <a:t>9/2/2026</a:t>
            </a:fld>
            <a:endParaRPr lang="en-US"/>
          </a:p>
        </p:txBody>
      </p:sp>
      <p:sp>
        <p:nvSpPr>
          <p:cNvPr id="3" name="Footer Placeholder 2">
            <a:extLst>
              <a:ext uri="{FF2B5EF4-FFF2-40B4-BE49-F238E27FC236}">
                <a16:creationId xmlns:a16="http://schemas.microsoft.com/office/drawing/2014/main" id="{B2C995A0-390D-5724-98EA-29ECC86031A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C4A9C3-3AAA-09CB-0AFC-3E73180FDEAB}"/>
              </a:ext>
            </a:extLst>
          </p:cNvPr>
          <p:cNvSpPr>
            <a:spLocks noGrp="1"/>
          </p:cNvSpPr>
          <p:nvPr>
            <p:ph type="sldNum" sz="quarter" idx="12"/>
          </p:nvPr>
        </p:nvSpPr>
        <p:spPr/>
        <p:txBody>
          <a:bodyPr/>
          <a:lstStyle/>
          <a:p>
            <a:fld id="{F4626685-E08A-4255-9123-32A87CAC55B3}" type="slidenum">
              <a:rPr lang="en-US" smtClean="0"/>
              <a:t>‹#›</a:t>
            </a:fld>
            <a:endParaRPr lang="en-US"/>
          </a:p>
        </p:txBody>
      </p:sp>
    </p:spTree>
    <p:extLst>
      <p:ext uri="{BB962C8B-B14F-4D97-AF65-F5344CB8AC3E}">
        <p14:creationId xmlns:p14="http://schemas.microsoft.com/office/powerpoint/2010/main" val="2849480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86B8-4CCC-466D-5556-B12E401CC0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13D7115-162B-4DE4-B8CB-F4F9B18DA4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778705-D2A4-98D5-F63A-67887D6D99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D0FD76-5B80-6E28-7501-5F87A7CC9205}"/>
              </a:ext>
            </a:extLst>
          </p:cNvPr>
          <p:cNvSpPr>
            <a:spLocks noGrp="1"/>
          </p:cNvSpPr>
          <p:nvPr>
            <p:ph type="dt" sz="half" idx="10"/>
          </p:nvPr>
        </p:nvSpPr>
        <p:spPr/>
        <p:txBody>
          <a:bodyPr/>
          <a:lstStyle/>
          <a:p>
            <a:fld id="{D88BDD18-3FD6-4970-A001-B2E27DCCAB88}" type="datetimeFigureOut">
              <a:rPr lang="en-US" smtClean="0"/>
              <a:t>9/2/2026</a:t>
            </a:fld>
            <a:endParaRPr lang="en-US"/>
          </a:p>
        </p:txBody>
      </p:sp>
      <p:sp>
        <p:nvSpPr>
          <p:cNvPr id="6" name="Footer Placeholder 5">
            <a:extLst>
              <a:ext uri="{FF2B5EF4-FFF2-40B4-BE49-F238E27FC236}">
                <a16:creationId xmlns:a16="http://schemas.microsoft.com/office/drawing/2014/main" id="{E601A85F-388C-EEE3-6766-562302A98D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7CF753-6E7F-892F-3EDD-38E8238DCDE1}"/>
              </a:ext>
            </a:extLst>
          </p:cNvPr>
          <p:cNvSpPr>
            <a:spLocks noGrp="1"/>
          </p:cNvSpPr>
          <p:nvPr>
            <p:ph type="sldNum" sz="quarter" idx="12"/>
          </p:nvPr>
        </p:nvSpPr>
        <p:spPr/>
        <p:txBody>
          <a:bodyPr/>
          <a:lstStyle/>
          <a:p>
            <a:fld id="{F4626685-E08A-4255-9123-32A87CAC55B3}" type="slidenum">
              <a:rPr lang="en-US" smtClean="0"/>
              <a:t>‹#›</a:t>
            </a:fld>
            <a:endParaRPr lang="en-US"/>
          </a:p>
        </p:txBody>
      </p:sp>
    </p:spTree>
    <p:extLst>
      <p:ext uri="{BB962C8B-B14F-4D97-AF65-F5344CB8AC3E}">
        <p14:creationId xmlns:p14="http://schemas.microsoft.com/office/powerpoint/2010/main" val="35177025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C5743-8532-3FB0-BF01-DF9955A063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1A6C75-0AE6-5BEA-BB6D-FF9A4A6B3D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D65668-F2F6-5461-6B59-B2F09EDDFD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36E72-356D-3250-F6B7-6B61CA6B4822}"/>
              </a:ext>
            </a:extLst>
          </p:cNvPr>
          <p:cNvSpPr>
            <a:spLocks noGrp="1"/>
          </p:cNvSpPr>
          <p:nvPr>
            <p:ph type="dt" sz="half" idx="10"/>
          </p:nvPr>
        </p:nvSpPr>
        <p:spPr/>
        <p:txBody>
          <a:bodyPr/>
          <a:lstStyle/>
          <a:p>
            <a:fld id="{D88BDD18-3FD6-4970-A001-B2E27DCCAB88}" type="datetimeFigureOut">
              <a:rPr lang="en-US" smtClean="0"/>
              <a:t>9/2/2026</a:t>
            </a:fld>
            <a:endParaRPr lang="en-US"/>
          </a:p>
        </p:txBody>
      </p:sp>
      <p:sp>
        <p:nvSpPr>
          <p:cNvPr id="6" name="Footer Placeholder 5">
            <a:extLst>
              <a:ext uri="{FF2B5EF4-FFF2-40B4-BE49-F238E27FC236}">
                <a16:creationId xmlns:a16="http://schemas.microsoft.com/office/drawing/2014/main" id="{D29B8AD3-95D5-0207-5A44-5019630819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0DE60E-C018-D3CA-81D0-4D8516523E99}"/>
              </a:ext>
            </a:extLst>
          </p:cNvPr>
          <p:cNvSpPr>
            <a:spLocks noGrp="1"/>
          </p:cNvSpPr>
          <p:nvPr>
            <p:ph type="sldNum" sz="quarter" idx="12"/>
          </p:nvPr>
        </p:nvSpPr>
        <p:spPr/>
        <p:txBody>
          <a:bodyPr/>
          <a:lstStyle/>
          <a:p>
            <a:fld id="{F4626685-E08A-4255-9123-32A87CAC55B3}" type="slidenum">
              <a:rPr lang="en-US" smtClean="0"/>
              <a:t>‹#›</a:t>
            </a:fld>
            <a:endParaRPr lang="en-US"/>
          </a:p>
        </p:txBody>
      </p:sp>
    </p:spTree>
    <p:extLst>
      <p:ext uri="{BB962C8B-B14F-4D97-AF65-F5344CB8AC3E}">
        <p14:creationId xmlns:p14="http://schemas.microsoft.com/office/powerpoint/2010/main" val="31552170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BCEB2-9335-E262-19A1-DDCB2C505D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4CF8F40-6CD2-659B-ACCD-31489E6254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FEB384-231E-6DA9-9732-D2A87C1230C1}"/>
              </a:ext>
            </a:extLst>
          </p:cNvPr>
          <p:cNvSpPr>
            <a:spLocks noGrp="1"/>
          </p:cNvSpPr>
          <p:nvPr>
            <p:ph type="dt" sz="half" idx="10"/>
          </p:nvPr>
        </p:nvSpPr>
        <p:spPr/>
        <p:txBody>
          <a:bodyPr/>
          <a:lstStyle/>
          <a:p>
            <a:fld id="{D88BDD18-3FD6-4970-A001-B2E27DCCAB88}" type="datetimeFigureOut">
              <a:rPr lang="en-US" smtClean="0"/>
              <a:t>9/2/2026</a:t>
            </a:fld>
            <a:endParaRPr lang="en-US"/>
          </a:p>
        </p:txBody>
      </p:sp>
      <p:sp>
        <p:nvSpPr>
          <p:cNvPr id="5" name="Footer Placeholder 4">
            <a:extLst>
              <a:ext uri="{FF2B5EF4-FFF2-40B4-BE49-F238E27FC236}">
                <a16:creationId xmlns:a16="http://schemas.microsoft.com/office/drawing/2014/main" id="{84B81F88-F3D5-E193-FD13-6852D03DE8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24C295-FAF2-A893-E2CB-6D8B5C3D7152}"/>
              </a:ext>
            </a:extLst>
          </p:cNvPr>
          <p:cNvSpPr>
            <a:spLocks noGrp="1"/>
          </p:cNvSpPr>
          <p:nvPr>
            <p:ph type="sldNum" sz="quarter" idx="12"/>
          </p:nvPr>
        </p:nvSpPr>
        <p:spPr/>
        <p:txBody>
          <a:bodyPr/>
          <a:lstStyle/>
          <a:p>
            <a:fld id="{F4626685-E08A-4255-9123-32A87CAC55B3}" type="slidenum">
              <a:rPr lang="en-US" smtClean="0"/>
              <a:t>‹#›</a:t>
            </a:fld>
            <a:endParaRPr lang="en-US"/>
          </a:p>
        </p:txBody>
      </p:sp>
    </p:spTree>
    <p:extLst>
      <p:ext uri="{BB962C8B-B14F-4D97-AF65-F5344CB8AC3E}">
        <p14:creationId xmlns:p14="http://schemas.microsoft.com/office/powerpoint/2010/main" val="21473920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977896-54BE-DCB1-9C9F-3F9D0304469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5A7371-92BE-2AE8-53E0-2348E147CC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7D5E06-0EBE-F2FB-BEA3-5D5A581D4026}"/>
              </a:ext>
            </a:extLst>
          </p:cNvPr>
          <p:cNvSpPr>
            <a:spLocks noGrp="1"/>
          </p:cNvSpPr>
          <p:nvPr>
            <p:ph type="dt" sz="half" idx="10"/>
          </p:nvPr>
        </p:nvSpPr>
        <p:spPr/>
        <p:txBody>
          <a:bodyPr/>
          <a:lstStyle/>
          <a:p>
            <a:fld id="{D88BDD18-3FD6-4970-A001-B2E27DCCAB88}" type="datetimeFigureOut">
              <a:rPr lang="en-US" smtClean="0"/>
              <a:t>9/2/2026</a:t>
            </a:fld>
            <a:endParaRPr lang="en-US"/>
          </a:p>
        </p:txBody>
      </p:sp>
      <p:sp>
        <p:nvSpPr>
          <p:cNvPr id="5" name="Footer Placeholder 4">
            <a:extLst>
              <a:ext uri="{FF2B5EF4-FFF2-40B4-BE49-F238E27FC236}">
                <a16:creationId xmlns:a16="http://schemas.microsoft.com/office/drawing/2014/main" id="{AE8EDCFC-3AE7-2E79-ECBB-91B211B4C4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65D0F6-ADA7-2E85-3D30-B2AB62F0E0C8}"/>
              </a:ext>
            </a:extLst>
          </p:cNvPr>
          <p:cNvSpPr>
            <a:spLocks noGrp="1"/>
          </p:cNvSpPr>
          <p:nvPr>
            <p:ph type="sldNum" sz="quarter" idx="12"/>
          </p:nvPr>
        </p:nvSpPr>
        <p:spPr/>
        <p:txBody>
          <a:bodyPr/>
          <a:lstStyle/>
          <a:p>
            <a:fld id="{F4626685-E08A-4255-9123-32A87CAC55B3}" type="slidenum">
              <a:rPr lang="en-US" smtClean="0"/>
              <a:t>‹#›</a:t>
            </a:fld>
            <a:endParaRPr lang="en-US"/>
          </a:p>
        </p:txBody>
      </p:sp>
    </p:spTree>
    <p:extLst>
      <p:ext uri="{BB962C8B-B14F-4D97-AF65-F5344CB8AC3E}">
        <p14:creationId xmlns:p14="http://schemas.microsoft.com/office/powerpoint/2010/main" val="36175474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ver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258753-8574-22E4-DC12-82132309DD6D}"/>
              </a:ext>
            </a:extLst>
          </p:cNvPr>
          <p:cNvSpPr/>
          <p:nvPr userDrawn="1"/>
        </p:nvSpPr>
        <p:spPr>
          <a:xfrm>
            <a:off x="0" y="0"/>
            <a:ext cx="12192000" cy="6858000"/>
          </a:xfrm>
          <a:prstGeom prst="rect">
            <a:avLst/>
          </a:prstGeom>
          <a:solidFill>
            <a:srgbClr val="3371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8" name="Picture 7" descr="A black and white logo&#10;&#10;Description automatically generated">
            <a:extLst>
              <a:ext uri="{FF2B5EF4-FFF2-40B4-BE49-F238E27FC236}">
                <a16:creationId xmlns:a16="http://schemas.microsoft.com/office/drawing/2014/main" id="{5BFA4E48-6ADF-7DC4-FDDE-0CDEBE678F4C}"/>
              </a:ext>
            </a:extLst>
          </p:cNvPr>
          <p:cNvPicPr>
            <a:picLocks noChangeAspect="1"/>
          </p:cNvPicPr>
          <p:nvPr userDrawn="1"/>
        </p:nvPicPr>
        <p:blipFill>
          <a:blip r:embed="rId2"/>
          <a:stretch>
            <a:fillRect/>
          </a:stretch>
        </p:blipFill>
        <p:spPr>
          <a:xfrm>
            <a:off x="1130969" y="3092620"/>
            <a:ext cx="4704347" cy="672759"/>
          </a:xfrm>
          <a:prstGeom prst="rect">
            <a:avLst/>
          </a:prstGeom>
        </p:spPr>
      </p:pic>
      <p:cxnSp>
        <p:nvCxnSpPr>
          <p:cNvPr id="9" name="Straight Connector 8">
            <a:extLst>
              <a:ext uri="{FF2B5EF4-FFF2-40B4-BE49-F238E27FC236}">
                <a16:creationId xmlns:a16="http://schemas.microsoft.com/office/drawing/2014/main" id="{6B56CE08-D66D-BCBF-680E-B7CC8F152F2D}"/>
              </a:ext>
            </a:extLst>
          </p:cNvPr>
          <p:cNvCxnSpPr/>
          <p:nvPr userDrawn="1"/>
        </p:nvCxnSpPr>
        <p:spPr>
          <a:xfrm>
            <a:off x="6112042" y="2996871"/>
            <a:ext cx="0" cy="104573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4142B181-CED0-B6F0-7F1C-98D310EACB2E}"/>
              </a:ext>
            </a:extLst>
          </p:cNvPr>
          <p:cNvSpPr>
            <a:spLocks noGrp="1"/>
          </p:cNvSpPr>
          <p:nvPr>
            <p:ph type="body" sz="quarter" idx="10" hasCustomPrompt="1"/>
          </p:nvPr>
        </p:nvSpPr>
        <p:spPr>
          <a:xfrm>
            <a:off x="6269037" y="2996870"/>
            <a:ext cx="5281277" cy="1045737"/>
          </a:xfrm>
          <a:prstGeom prst="rect">
            <a:avLst/>
          </a:prstGeom>
        </p:spPr>
        <p:txBody>
          <a:bodyPr anchor="ctr"/>
          <a:lstStyle>
            <a:lvl1pPr marL="0" indent="0">
              <a:lnSpc>
                <a:spcPct val="100000"/>
              </a:lnSpc>
              <a:spcBef>
                <a:spcPts val="0"/>
              </a:spcBef>
              <a:buNone/>
              <a:defRPr b="0" i="0">
                <a:solidFill>
                  <a:schemeClr val="bg1"/>
                </a:solidFill>
                <a:latin typeface="Poppins" panose="00000500000000000000" pitchFamily="2" charset="0"/>
                <a:cs typeface="Poppins" panose="00000500000000000000" pitchFamily="2" charset="0"/>
              </a:defRPr>
            </a:lvl1pPr>
            <a:lvl2pPr>
              <a:defRPr b="0" i="0">
                <a:solidFill>
                  <a:schemeClr val="bg1"/>
                </a:solidFill>
                <a:latin typeface="Now" pitchFamily="2" charset="77"/>
              </a:defRPr>
            </a:lvl2pPr>
            <a:lvl3pPr>
              <a:defRPr b="0" i="0">
                <a:solidFill>
                  <a:schemeClr val="bg1"/>
                </a:solidFill>
                <a:latin typeface="Now" pitchFamily="2" charset="77"/>
              </a:defRPr>
            </a:lvl3pPr>
            <a:lvl4pPr>
              <a:defRPr b="0" i="0">
                <a:solidFill>
                  <a:schemeClr val="bg1"/>
                </a:solidFill>
                <a:latin typeface="Now" pitchFamily="2" charset="77"/>
              </a:defRPr>
            </a:lvl4pPr>
            <a:lvl5pPr>
              <a:defRPr b="0" i="0">
                <a:solidFill>
                  <a:schemeClr val="bg1"/>
                </a:solidFill>
                <a:latin typeface="Now" pitchFamily="2" charset="77"/>
              </a:defRPr>
            </a:lvl5pPr>
          </a:lstStyle>
          <a:p>
            <a:pPr lvl="0"/>
            <a:r>
              <a:rPr lang="en-US" dirty="0"/>
              <a:t>Presentation title here</a:t>
            </a:r>
          </a:p>
          <a:p>
            <a:pPr lvl="0"/>
            <a:r>
              <a:rPr lang="en-US" dirty="0"/>
              <a:t>Date</a:t>
            </a:r>
          </a:p>
        </p:txBody>
      </p:sp>
      <p:sp>
        <p:nvSpPr>
          <p:cNvPr id="3" name="Text Placeholder 2">
            <a:extLst>
              <a:ext uri="{FF2B5EF4-FFF2-40B4-BE49-F238E27FC236}">
                <a16:creationId xmlns:a16="http://schemas.microsoft.com/office/drawing/2014/main" id="{578FEFC8-05D7-F0FD-BD40-CD3308EF02E1}"/>
              </a:ext>
            </a:extLst>
          </p:cNvPr>
          <p:cNvSpPr>
            <a:spLocks noGrp="1"/>
          </p:cNvSpPr>
          <p:nvPr>
            <p:ph type="body" sz="quarter" idx="11"/>
          </p:nvPr>
        </p:nvSpPr>
        <p:spPr>
          <a:xfrm>
            <a:off x="1956887" y="3721935"/>
            <a:ext cx="4035423" cy="673100"/>
          </a:xfrm>
          <a:prstGeom prst="rect">
            <a:avLst/>
          </a:prstGeom>
        </p:spPr>
        <p:txBody>
          <a:bodyPr/>
          <a:lstStyle>
            <a:lvl1pPr marL="0" indent="0">
              <a:buNone/>
              <a:defRPr sz="1400" b="0">
                <a:solidFill>
                  <a:schemeClr val="bg1"/>
                </a:solidFill>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33696168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All Text Content Slide">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A3D833E-86F2-E7C5-C72D-EF1B21E60B00}"/>
              </a:ext>
            </a:extLst>
          </p:cNvPr>
          <p:cNvCxnSpPr>
            <a:cxnSpLocks/>
          </p:cNvCxnSpPr>
          <p:nvPr userDrawn="1"/>
        </p:nvCxnSpPr>
        <p:spPr>
          <a:xfrm>
            <a:off x="625642" y="6172201"/>
            <a:ext cx="10960769"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0C8A6596-7812-D6EE-F800-03D0EC4C232A}"/>
              </a:ext>
            </a:extLst>
          </p:cNvPr>
          <p:cNvSpPr>
            <a:spLocks noGrp="1"/>
          </p:cNvSpPr>
          <p:nvPr>
            <p:ph type="body" sz="quarter" idx="10" hasCustomPrompt="1"/>
          </p:nvPr>
        </p:nvSpPr>
        <p:spPr>
          <a:xfrm>
            <a:off x="524691" y="457778"/>
            <a:ext cx="10060823"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dirty="0"/>
              <a:t>SLIDE TITLE. POPPINS BOLD, SIZE 32, ALL CAPS</a:t>
            </a:r>
          </a:p>
        </p:txBody>
      </p:sp>
      <p:sp>
        <p:nvSpPr>
          <p:cNvPr id="17" name="Text Placeholder 15">
            <a:extLst>
              <a:ext uri="{FF2B5EF4-FFF2-40B4-BE49-F238E27FC236}">
                <a16:creationId xmlns:a16="http://schemas.microsoft.com/office/drawing/2014/main" id="{0D764C68-4AB8-9FC1-B654-49273049306A}"/>
              </a:ext>
            </a:extLst>
          </p:cNvPr>
          <p:cNvSpPr>
            <a:spLocks noGrp="1"/>
          </p:cNvSpPr>
          <p:nvPr>
            <p:ph type="body" sz="quarter" idx="11" hasCustomPrompt="1"/>
          </p:nvPr>
        </p:nvSpPr>
        <p:spPr>
          <a:xfrm>
            <a:off x="524691" y="870541"/>
            <a:ext cx="10060823" cy="539743"/>
          </a:xfrm>
          <a:prstGeom prst="rect">
            <a:avLst/>
          </a:prstGeom>
        </p:spPr>
        <p:txBody>
          <a:bodyPr/>
          <a:lstStyle>
            <a:lvl1pPr marL="0" indent="0">
              <a:buNone/>
              <a:defRPr sz="2200" b="0">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dirty="0"/>
              <a:t>Subtitle goes here. Poppins Regular, size 22, sentence case</a:t>
            </a:r>
          </a:p>
        </p:txBody>
      </p:sp>
      <p:pic>
        <p:nvPicPr>
          <p:cNvPr id="19" name="Picture 18" descr="Blue letters on a black background&#10;&#10;Description automatically generated">
            <a:extLst>
              <a:ext uri="{FF2B5EF4-FFF2-40B4-BE49-F238E27FC236}">
                <a16:creationId xmlns:a16="http://schemas.microsoft.com/office/drawing/2014/main" id="{904CA38E-5F1D-9149-9E4A-774F35189BC0}"/>
              </a:ext>
            </a:extLst>
          </p:cNvPr>
          <p:cNvPicPr>
            <a:picLocks noChangeAspect="1"/>
          </p:cNvPicPr>
          <p:nvPr userDrawn="1"/>
        </p:nvPicPr>
        <p:blipFill>
          <a:blip r:embed="rId2"/>
          <a:stretch>
            <a:fillRect/>
          </a:stretch>
        </p:blipFill>
        <p:spPr>
          <a:xfrm>
            <a:off x="10223955" y="6401149"/>
            <a:ext cx="1362456" cy="195363"/>
          </a:xfrm>
          <a:prstGeom prst="rect">
            <a:avLst/>
          </a:prstGeom>
        </p:spPr>
      </p:pic>
      <p:sp>
        <p:nvSpPr>
          <p:cNvPr id="21" name="Text Placeholder 20">
            <a:extLst>
              <a:ext uri="{FF2B5EF4-FFF2-40B4-BE49-F238E27FC236}">
                <a16:creationId xmlns:a16="http://schemas.microsoft.com/office/drawing/2014/main" id="{64FF54A6-4498-1952-1CA8-EF76C99B0E7E}"/>
              </a:ext>
            </a:extLst>
          </p:cNvPr>
          <p:cNvSpPr>
            <a:spLocks noGrp="1"/>
          </p:cNvSpPr>
          <p:nvPr>
            <p:ph type="body" sz="quarter" idx="12"/>
          </p:nvPr>
        </p:nvSpPr>
        <p:spPr>
          <a:xfrm>
            <a:off x="525463" y="1593850"/>
            <a:ext cx="11061700" cy="4435475"/>
          </a:xfrm>
          <a:prstGeom prst="rect">
            <a:avLst/>
          </a:prstGeom>
        </p:spPr>
        <p:txBody>
          <a:bodyPr/>
          <a:lstStyle>
            <a:lvl1pPr>
              <a:defRPr>
                <a:solidFill>
                  <a:srgbClr val="3371E7"/>
                </a:solidFill>
                <a:latin typeface="Poppins" pitchFamily="2" charset="77"/>
                <a:cs typeface="Poppins" pitchFamily="2" charset="77"/>
              </a:defRPr>
            </a:lvl1pPr>
            <a:lvl2pPr marL="685800" indent="-228600">
              <a:buFont typeface="Overpass Light" panose="00000400000000000000" pitchFamily="2" charset="0"/>
              <a:buChar char="−"/>
              <a:defRPr>
                <a:solidFill>
                  <a:srgbClr val="3371E7"/>
                </a:solidFill>
                <a:latin typeface="Poppins" pitchFamily="2" charset="77"/>
                <a:cs typeface="Poppins" pitchFamily="2" charset="77"/>
              </a:defRPr>
            </a:lvl2pPr>
            <a:lvl3pPr>
              <a:defRPr>
                <a:solidFill>
                  <a:srgbClr val="3371E7"/>
                </a:solidFill>
                <a:latin typeface="Poppins" pitchFamily="2" charset="77"/>
                <a:cs typeface="Poppins" pitchFamily="2" charset="77"/>
              </a:defRPr>
            </a:lvl3pPr>
            <a:lvl4pPr marL="1600200" indent="-228600">
              <a:buFont typeface="Overpass Light" panose="00000400000000000000" pitchFamily="2" charset="0"/>
              <a:buChar char="−"/>
              <a:defRPr>
                <a:solidFill>
                  <a:srgbClr val="3371E7"/>
                </a:solidFill>
                <a:latin typeface="Poppins" pitchFamily="2" charset="77"/>
                <a:cs typeface="Poppins" pitchFamily="2" charset="77"/>
              </a:defRPr>
            </a:lvl4pPr>
            <a:lvl5pPr>
              <a:defRPr>
                <a:solidFill>
                  <a:srgbClr val="3371E7"/>
                </a:solidFill>
                <a:latin typeface="Poppins" pitchFamily="2" charset="77"/>
                <a:cs typeface="Poppi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524691" y="6400800"/>
            <a:ext cx="5832904"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dirty="0">
                <a:latin typeface="Poppins" pitchFamily="2" charset="77"/>
                <a:cs typeface="Poppins" pitchFamily="2" charset="77"/>
              </a:rPr>
              <a:t>Slide Title Goes Here. Poppins Regular, Size 10, Sentence Case</a:t>
            </a:r>
            <a:endParaRPr lang="en-US" dirty="0"/>
          </a:p>
        </p:txBody>
      </p:sp>
      <p:sp>
        <p:nvSpPr>
          <p:cNvPr id="2" name="Text Placeholder 2">
            <a:extLst>
              <a:ext uri="{FF2B5EF4-FFF2-40B4-BE49-F238E27FC236}">
                <a16:creationId xmlns:a16="http://schemas.microsoft.com/office/drawing/2014/main" id="{82952EAD-8EE6-8E60-59F8-01FAC9E5543B}"/>
              </a:ext>
            </a:extLst>
          </p:cNvPr>
          <p:cNvSpPr>
            <a:spLocks noGrp="1"/>
          </p:cNvSpPr>
          <p:nvPr>
            <p:ph type="body" sz="quarter" idx="24"/>
          </p:nvPr>
        </p:nvSpPr>
        <p:spPr>
          <a:xfrm>
            <a:off x="10384279" y="6565684"/>
            <a:ext cx="2037351" cy="194797"/>
          </a:xfrm>
          <a:prstGeom prst="rect">
            <a:avLst/>
          </a:prstGeom>
        </p:spPr>
        <p:txBody>
          <a:bodyPr/>
          <a:lstStyle>
            <a:lvl1pPr marL="0" indent="0">
              <a:buNone/>
              <a:defRPr sz="450" b="0">
                <a:solidFill>
                  <a:schemeClr val="accent1"/>
                </a:solidFill>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36040192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501779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94" r:id="rId5"/>
    <p:sldLayoutId id="2147483687"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BDA4E6-890F-ECA5-489F-FF1C041634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5C47B7-6D14-BED1-1ED3-621C662538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3E060-C8E2-D859-3894-F2E5345D05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1A3CFAD-BEB0-4154-AFF0-FC623F31C7B7}" type="datetimeFigureOut">
              <a:rPr lang="en-US" smtClean="0"/>
              <a:t>9/2/2026</a:t>
            </a:fld>
            <a:endParaRPr lang="en-US"/>
          </a:p>
        </p:txBody>
      </p:sp>
      <p:sp>
        <p:nvSpPr>
          <p:cNvPr id="5" name="Footer Placeholder 4">
            <a:extLst>
              <a:ext uri="{FF2B5EF4-FFF2-40B4-BE49-F238E27FC236}">
                <a16:creationId xmlns:a16="http://schemas.microsoft.com/office/drawing/2014/main" id="{7777E0F4-2457-DD38-005C-98F8618A4D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0BE45EE-F2D3-94CE-392D-359FD02C78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D6F57A-E394-45FE-80BF-04DFDAE5CD7C}" type="slidenum">
              <a:rPr lang="en-US" smtClean="0"/>
              <a:t>‹#›</a:t>
            </a:fld>
            <a:endParaRPr lang="en-US"/>
          </a:p>
        </p:txBody>
      </p:sp>
    </p:spTree>
    <p:extLst>
      <p:ext uri="{BB962C8B-B14F-4D97-AF65-F5344CB8AC3E}">
        <p14:creationId xmlns:p14="http://schemas.microsoft.com/office/powerpoint/2010/main" val="2108644027"/>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630220"/>
      </p:ext>
    </p:extLst>
  </p:cSld>
  <p:clrMap bg1="lt1" tx1="dk1" bg2="lt2" tx2="dk2" accent1="accent1" accent2="accent2" accent3="accent3" accent4="accent4" accent5="accent5" accent6="accent6" hlink="hlink" folHlink="folHlink"/>
  <p:sldLayoutIdLst>
    <p:sldLayoutId id="214748370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01273337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0C8277-BECA-C503-4164-4CC81B4DD4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633A56-E19B-5160-A518-33E7BBB03A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055747-5A14-5A24-1A0B-9EAEBA4354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8BDD18-3FD6-4970-A001-B2E27DCCAB88}" type="datetimeFigureOut">
              <a:rPr lang="en-US" smtClean="0"/>
              <a:t>9/2/2026</a:t>
            </a:fld>
            <a:endParaRPr lang="en-US"/>
          </a:p>
        </p:txBody>
      </p:sp>
      <p:sp>
        <p:nvSpPr>
          <p:cNvPr id="5" name="Footer Placeholder 4">
            <a:extLst>
              <a:ext uri="{FF2B5EF4-FFF2-40B4-BE49-F238E27FC236}">
                <a16:creationId xmlns:a16="http://schemas.microsoft.com/office/drawing/2014/main" id="{FE54880D-FF19-4B05-6346-CD6EA3D500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2862DFB-B159-EE35-6C27-1B3FF11A46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626685-E08A-4255-9123-32A87CAC55B3}" type="slidenum">
              <a:rPr lang="en-US" smtClean="0"/>
              <a:t>‹#›</a:t>
            </a:fld>
            <a:endParaRPr lang="en-US"/>
          </a:p>
        </p:txBody>
      </p:sp>
    </p:spTree>
    <p:extLst>
      <p:ext uri="{BB962C8B-B14F-4D97-AF65-F5344CB8AC3E}">
        <p14:creationId xmlns:p14="http://schemas.microsoft.com/office/powerpoint/2010/main" val="682483634"/>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microsoft.com/office/2007/relationships/media" Target="../media/media3.m4a"/><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slideLayout" Target="../slideLayouts/slideLayout8.xml"/><Relationship Id="rId4" Type="http://schemas.openxmlformats.org/officeDocument/2006/relationships/audio" Target="../media/media3.m4a"/></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2.xml"/><Relationship Id="rId3" Type="http://schemas.microsoft.com/office/2007/relationships/media" Target="../media/media5.m4a"/><Relationship Id="rId7" Type="http://schemas.openxmlformats.org/officeDocument/2006/relationships/slideLayout" Target="../slideLayouts/slideLayout4.xml"/><Relationship Id="rId12"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audio" Target="../media/media6.m4a"/><Relationship Id="rId11" Type="http://schemas.openxmlformats.org/officeDocument/2006/relationships/image" Target="../media/image6.jpeg"/><Relationship Id="rId5" Type="http://schemas.microsoft.com/office/2007/relationships/media" Target="../media/media6.m4a"/><Relationship Id="rId10" Type="http://schemas.openxmlformats.org/officeDocument/2006/relationships/image" Target="../media/image5.png"/><Relationship Id="rId4" Type="http://schemas.openxmlformats.org/officeDocument/2006/relationships/audio" Target="../media/media5.m4a"/><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audio" Target="../media/media10.m4a"/><Relationship Id="rId3" Type="http://schemas.microsoft.com/office/2007/relationships/media" Target="../media/media8.m4a"/><Relationship Id="rId7" Type="http://schemas.microsoft.com/office/2007/relationships/media" Target="../media/media10.m4a"/><Relationship Id="rId12"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audio" Target="../media/media9.m4a"/><Relationship Id="rId11" Type="http://schemas.openxmlformats.org/officeDocument/2006/relationships/image" Target="../media/image11.png"/><Relationship Id="rId5" Type="http://schemas.microsoft.com/office/2007/relationships/media" Target="../media/media9.m4a"/><Relationship Id="rId10" Type="http://schemas.openxmlformats.org/officeDocument/2006/relationships/notesSlide" Target="../notesSlides/notesSlide3.xml"/><Relationship Id="rId4" Type="http://schemas.openxmlformats.org/officeDocument/2006/relationships/audio" Target="../media/media8.m4a"/><Relationship Id="rId9"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audio" Target="../media/media14.m4a"/><Relationship Id="rId3" Type="http://schemas.microsoft.com/office/2007/relationships/media" Target="../media/media12.m4a"/><Relationship Id="rId7" Type="http://schemas.microsoft.com/office/2007/relationships/media" Target="../media/media14.m4a"/><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audio" Target="../media/media13.m4a"/><Relationship Id="rId11" Type="http://schemas.openxmlformats.org/officeDocument/2006/relationships/image" Target="../media/image3.png"/><Relationship Id="rId5" Type="http://schemas.microsoft.com/office/2007/relationships/media" Target="../media/media13.m4a"/><Relationship Id="rId10" Type="http://schemas.openxmlformats.org/officeDocument/2006/relationships/image" Target="../media/image12.png"/><Relationship Id="rId4" Type="http://schemas.openxmlformats.org/officeDocument/2006/relationships/audio" Target="../media/media12.m4a"/><Relationship Id="rId9"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microsoft.com/office/2007/relationships/media" Target="../media/media16.m4a"/><Relationship Id="rId7" Type="http://schemas.openxmlformats.org/officeDocument/2006/relationships/image" Target="../media/image3.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3.png"/><Relationship Id="rId5" Type="http://schemas.openxmlformats.org/officeDocument/2006/relationships/slideLayout" Target="../slideLayouts/slideLayout4.xml"/><Relationship Id="rId4" Type="http://schemas.openxmlformats.org/officeDocument/2006/relationships/audio" Target="../media/media16.m4a"/></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png"/><Relationship Id="rId5" Type="http://schemas.openxmlformats.org/officeDocument/2006/relationships/image" Target="../media/image14.gif"/><Relationship Id="rId4"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hyperlink" Target="https://portal.ct.gov/dds/supports-and-services/employment-and-day-services?language=en_US" TargetMode="Externa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hyperlink" Target="https://portal.ct.gov/advocatescorner"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hyperlink" Target="https://portal.ct.gov/-/media/doh/rentalhousingfortheelderlyprogram.pdf?rev=f748333103d640d5b67bcdb367837f26&amp;hash=F50EC3822771F21A6BB6CB7C6ECD1A62" TargetMode="External"/><Relationship Id="rId2" Type="http://schemas.openxmlformats.org/officeDocument/2006/relationships/hyperlink" Target="https://portal.ct.gov/doh/doh/programs/flex" TargetMode="External"/><Relationship Id="rId1" Type="http://schemas.openxmlformats.org/officeDocument/2006/relationships/slideLayout" Target="../slideLayouts/slideLayout31.xml"/><Relationship Id="rId5" Type="http://schemas.openxmlformats.org/officeDocument/2006/relationships/hyperlink" Target="https://portal.ct.gov/doh/doh/housing/programs" TargetMode="External"/><Relationship Id="rId4" Type="http://schemas.openxmlformats.org/officeDocument/2006/relationships/hyperlink" Target="https://portal.ct.gov/doh/doh/programs/congregate-development-progra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3" Type="http://schemas.openxmlformats.org/officeDocument/2006/relationships/hyperlink" Target="http://www.chfa.org/Rental%20Housing/for%20Developers%20and%20Sponsors/Funding%20Initiatives/Tax%20Credit%20Programs/HTCC%20Program.aspx" TargetMode="External"/><Relationship Id="rId2" Type="http://schemas.openxmlformats.org/officeDocument/2006/relationships/hyperlink" Target="https://portal.ct.gov/doh/doh/programs/home-chdo-certification" TargetMode="External"/><Relationship Id="rId1" Type="http://schemas.openxmlformats.org/officeDocument/2006/relationships/slideLayout" Target="../slideLayouts/slideLayout31.xml"/><Relationship Id="rId5" Type="http://schemas.openxmlformats.org/officeDocument/2006/relationships/hyperlink" Target="http://www.benefits.va.gov/homeloans/sah.asp" TargetMode="External"/><Relationship Id="rId4" Type="http://schemas.openxmlformats.org/officeDocument/2006/relationships/hyperlink" Target="http://portal.hud.gov/hudportal/HUD?src=/program_offices/housing/mf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2DB18B-B6F6-57E2-E53F-212AA93783D6}"/>
              </a:ext>
            </a:extLst>
          </p:cNvPr>
          <p:cNvSpPr>
            <a:spLocks noGrp="1"/>
          </p:cNvSpPr>
          <p:nvPr>
            <p:ph type="body" sz="quarter" idx="10"/>
          </p:nvPr>
        </p:nvSpPr>
        <p:spPr>
          <a:xfrm>
            <a:off x="6269037" y="2996870"/>
            <a:ext cx="5826885" cy="1913060"/>
          </a:xfrm>
        </p:spPr>
        <p:txBody>
          <a:bodyPr/>
          <a:lstStyle/>
          <a:p>
            <a:r>
              <a:rPr lang="en-US" dirty="0"/>
              <a:t>Safety Skills in the Community </a:t>
            </a:r>
          </a:p>
          <a:p>
            <a:endParaRPr lang="en-US" dirty="0"/>
          </a:p>
          <a:p>
            <a:r>
              <a:rPr lang="en-US" sz="4800" baseline="30000" dirty="0"/>
              <a:t>Date: September 3rd, 2026  </a:t>
            </a:r>
            <a:endParaRPr lang="en-US" dirty="0"/>
          </a:p>
        </p:txBody>
      </p:sp>
      <p:sp>
        <p:nvSpPr>
          <p:cNvPr id="4" name="Text Placeholder 3">
            <a:extLst>
              <a:ext uri="{FF2B5EF4-FFF2-40B4-BE49-F238E27FC236}">
                <a16:creationId xmlns:a16="http://schemas.microsoft.com/office/drawing/2014/main" id="{E40507EF-E5B2-24B8-4DAC-BD2FE3BFAFC0}"/>
              </a:ext>
            </a:extLst>
          </p:cNvPr>
          <p:cNvSpPr>
            <a:spLocks noGrp="1"/>
          </p:cNvSpPr>
          <p:nvPr>
            <p:ph type="body" sz="quarter" idx="11"/>
          </p:nvPr>
        </p:nvSpPr>
        <p:spPr/>
        <p:txBody>
          <a:bodyPr/>
          <a:lstStyle/>
          <a:p>
            <a:r>
              <a:rPr lang="en-US" sz="1800" dirty="0"/>
              <a:t>Developmental Services</a:t>
            </a:r>
          </a:p>
        </p:txBody>
      </p:sp>
      <p:pic>
        <p:nvPicPr>
          <p:cNvPr id="3" name="Recorded Sound">
            <a:hlinkClick r:id="" action="ppaction://media"/>
            <a:extLst>
              <a:ext uri="{FF2B5EF4-FFF2-40B4-BE49-F238E27FC236}">
                <a16:creationId xmlns:a16="http://schemas.microsoft.com/office/drawing/2014/main" id="{DB88A843-610A-62BB-96DD-FB279C242C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70590" y="5831840"/>
            <a:ext cx="406400" cy="406400"/>
          </a:xfrm>
          <a:prstGeom prst="rect">
            <a:avLst/>
          </a:prstGeom>
        </p:spPr>
      </p:pic>
    </p:spTree>
    <p:extLst>
      <p:ext uri="{BB962C8B-B14F-4D97-AF65-F5344CB8AC3E}">
        <p14:creationId xmlns:p14="http://schemas.microsoft.com/office/powerpoint/2010/main" val="128805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9" name="Rectangle 3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466721" y="586855"/>
            <a:ext cx="3434251" cy="3387497"/>
          </a:xfrm>
        </p:spPr>
        <p:txBody>
          <a:bodyPr vert="horz" lIns="91440" tIns="45720" rIns="91440" bIns="45720" rtlCol="0" anchor="b">
            <a:normAutofit/>
          </a:bodyPr>
          <a:lstStyle/>
          <a:p>
            <a:pPr algn="r"/>
            <a:r>
              <a:rPr lang="en-US" sz="4000" kern="1200" dirty="0">
                <a:solidFill>
                  <a:srgbClr val="FFFFFF"/>
                </a:solidFill>
                <a:latin typeface="Poppins" panose="00000500000000000000" pitchFamily="2" charset="0"/>
                <a:cs typeface="Poppins" panose="00000500000000000000" pitchFamily="2" charset="0"/>
              </a:rPr>
              <a:t>How to Play the Presentation</a:t>
            </a:r>
          </a:p>
        </p:txBody>
      </p:sp>
      <p:sp>
        <p:nvSpPr>
          <p:cNvPr id="3" name="Subtitle 2"/>
          <p:cNvSpPr>
            <a:spLocks noGrp="1"/>
          </p:cNvSpPr>
          <p:nvPr>
            <p:ph type="subTitle" idx="1"/>
          </p:nvPr>
        </p:nvSpPr>
        <p:spPr>
          <a:xfrm>
            <a:off x="4835711" y="943947"/>
            <a:ext cx="6555347" cy="5546047"/>
          </a:xfrm>
        </p:spPr>
        <p:txBody>
          <a:bodyPr vert="horz" lIns="91440" tIns="45720" rIns="91440" bIns="45720" rtlCol="0" anchor="ctr">
            <a:normAutofit/>
          </a:bodyPr>
          <a:lstStyle/>
          <a:p>
            <a:pPr indent="-228600" algn="l">
              <a:buFont typeface="Arial" panose="020B0604020202020204" pitchFamily="34" charset="0"/>
              <a:buChar char="•"/>
            </a:pPr>
            <a:r>
              <a:rPr lang="en-US" dirty="0">
                <a:latin typeface="Poppins" panose="00000500000000000000" pitchFamily="2" charset="0"/>
                <a:cs typeface="Poppins" panose="00000500000000000000" pitchFamily="2" charset="0"/>
              </a:rPr>
              <a:t>Open the presentation in PowerPoint.</a:t>
            </a:r>
          </a:p>
          <a:p>
            <a:pPr algn="l"/>
            <a:endParaRPr lang="en-US" dirty="0">
              <a:latin typeface="Poppins" panose="00000500000000000000" pitchFamily="2" charset="0"/>
              <a:cs typeface="Poppins" panose="00000500000000000000" pitchFamily="2" charset="0"/>
            </a:endParaRPr>
          </a:p>
          <a:p>
            <a:pPr marL="228600" indent="-228600" algn="l">
              <a:buFont typeface="Arial" panose="020B0604020202020204" pitchFamily="34" charset="0"/>
              <a:buChar char="•"/>
            </a:pPr>
            <a:r>
              <a:rPr lang="en-US" dirty="0">
                <a:latin typeface="Poppins" panose="00000500000000000000" pitchFamily="2" charset="0"/>
                <a:cs typeface="Poppins" panose="00000500000000000000" pitchFamily="2" charset="0"/>
              </a:rPr>
              <a:t>Wait for slide show to load up (it may take a minute or two).</a:t>
            </a:r>
          </a:p>
          <a:p>
            <a:pPr indent="-228600" algn="l">
              <a:buFont typeface="Arial" panose="020B0604020202020204" pitchFamily="34" charset="0"/>
              <a:buChar char="•"/>
            </a:pPr>
            <a:endParaRPr lang="en-US" dirty="0">
              <a:latin typeface="Poppins" panose="00000500000000000000" pitchFamily="2" charset="0"/>
              <a:cs typeface="Poppins" panose="00000500000000000000" pitchFamily="2" charset="0"/>
            </a:endParaRPr>
          </a:p>
          <a:p>
            <a:pPr marL="228600" indent="-228600" algn="l">
              <a:buFont typeface="Arial" panose="020B0604020202020204" pitchFamily="34" charset="0"/>
              <a:buChar char="•"/>
            </a:pPr>
            <a:r>
              <a:rPr lang="en-US" dirty="0">
                <a:latin typeface="Poppins" panose="00000500000000000000" pitchFamily="2" charset="0"/>
                <a:cs typeface="Poppins" panose="00000500000000000000" pitchFamily="2" charset="0"/>
              </a:rPr>
              <a:t>Click on arrows at the bottom of screen to go to the next slide or back a slide or click on the next slide in sequence on the left bar.</a:t>
            </a:r>
          </a:p>
          <a:p>
            <a:pPr indent="-228600" algn="l">
              <a:buFont typeface="Arial" panose="020B0604020202020204" pitchFamily="34" charset="0"/>
              <a:buChar char="•"/>
            </a:pPr>
            <a:endParaRPr lang="en-US" dirty="0">
              <a:latin typeface="Poppins" panose="00000500000000000000" pitchFamily="2" charset="0"/>
              <a:cs typeface="Poppins" panose="00000500000000000000" pitchFamily="2" charset="0"/>
            </a:endParaRPr>
          </a:p>
          <a:p>
            <a:pPr marL="228600" indent="-228600" algn="l">
              <a:buFont typeface="Arial" panose="020B0604020202020204" pitchFamily="34" charset="0"/>
              <a:buChar char="•"/>
            </a:pPr>
            <a:r>
              <a:rPr lang="en-US" dirty="0">
                <a:latin typeface="Poppins" panose="00000500000000000000" pitchFamily="2" charset="0"/>
                <a:cs typeface="Poppins" panose="00000500000000000000" pitchFamily="2" charset="0"/>
              </a:rPr>
              <a:t>To hear recordings, press on the megaphone and press play.</a:t>
            </a:r>
          </a:p>
          <a:p>
            <a:pPr indent="-228600" algn="l">
              <a:buFont typeface="Arial" panose="020B0604020202020204" pitchFamily="34" charset="0"/>
              <a:buChar char="•"/>
            </a:pPr>
            <a:endParaRPr lang="en-US" sz="2000" dirty="0"/>
          </a:p>
        </p:txBody>
      </p:sp>
      <p:pic>
        <p:nvPicPr>
          <p:cNvPr id="4" name="Recorded Sound">
            <a:hlinkClick r:id="" action="ppaction://media"/>
            <a:extLst>
              <a:ext uri="{FF2B5EF4-FFF2-40B4-BE49-F238E27FC236}">
                <a16:creationId xmlns:a16="http://schemas.microsoft.com/office/drawing/2014/main" id="{6D5E9A08-4D8C-51B0-949B-E82939A2ADF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509770" y="6021217"/>
            <a:ext cx="406400" cy="406400"/>
          </a:xfrm>
          <a:prstGeom prst="rect">
            <a:avLst/>
          </a:prstGeom>
        </p:spPr>
      </p:pic>
      <p:pic>
        <p:nvPicPr>
          <p:cNvPr id="5" name="Recorded Sound">
            <a:hlinkClick r:id="" action="ppaction://media"/>
            <a:extLst>
              <a:ext uri="{FF2B5EF4-FFF2-40B4-BE49-F238E27FC236}">
                <a16:creationId xmlns:a16="http://schemas.microsoft.com/office/drawing/2014/main" id="{27ACC085-C029-DD08-9DF5-A3C125D01537}"/>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0441940" y="5914053"/>
            <a:ext cx="406400" cy="406400"/>
          </a:xfrm>
          <a:prstGeom prst="rect">
            <a:avLst/>
          </a:prstGeom>
        </p:spPr>
      </p:pic>
    </p:spTree>
    <p:extLst>
      <p:ext uri="{BB962C8B-B14F-4D97-AF65-F5344CB8AC3E}">
        <p14:creationId xmlns:p14="http://schemas.microsoft.com/office/powerpoint/2010/main" val="41094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89"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663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7C5543E-4669-B9FA-58FF-6506294628DB}"/>
              </a:ext>
            </a:extLst>
          </p:cNvPr>
          <p:cNvSpPr>
            <a:spLocks noGrp="1"/>
          </p:cNvSpPr>
          <p:nvPr>
            <p:ph type="body" sz="quarter" idx="10"/>
          </p:nvPr>
        </p:nvSpPr>
        <p:spPr>
          <a:xfrm>
            <a:off x="432973" y="809724"/>
            <a:ext cx="6870022" cy="539743"/>
          </a:xfrm>
        </p:spPr>
        <p:txBody>
          <a:bodyPr/>
          <a:lstStyle/>
          <a:p>
            <a:r>
              <a:rPr lang="en-US" dirty="0"/>
              <a:t>Safety Skills in the Community </a:t>
            </a:r>
          </a:p>
        </p:txBody>
      </p:sp>
      <p:sp>
        <p:nvSpPr>
          <p:cNvPr id="14" name="Text Placeholder 13">
            <a:extLst>
              <a:ext uri="{FF2B5EF4-FFF2-40B4-BE49-F238E27FC236}">
                <a16:creationId xmlns:a16="http://schemas.microsoft.com/office/drawing/2014/main" id="{44E5B0E9-E924-6DBB-CB6F-AA4E71910B3B}"/>
              </a:ext>
            </a:extLst>
          </p:cNvPr>
          <p:cNvSpPr>
            <a:spLocks noGrp="1"/>
          </p:cNvSpPr>
          <p:nvPr>
            <p:ph type="body" sz="quarter" idx="12"/>
          </p:nvPr>
        </p:nvSpPr>
        <p:spPr>
          <a:xfrm>
            <a:off x="341254" y="1857344"/>
            <a:ext cx="11061700" cy="2312577"/>
          </a:xfrm>
        </p:spPr>
        <p:txBody>
          <a:bodyPr/>
          <a:lstStyle/>
          <a:p>
            <a:r>
              <a:rPr lang="en-US" dirty="0">
                <a:solidFill>
                  <a:schemeClr val="tx1"/>
                </a:solidFill>
              </a:rPr>
              <a:t>Pay attention to your surroundings: EX: your Home, your work office outside , in your neighborhood. </a:t>
            </a:r>
          </a:p>
          <a:p>
            <a:pPr lvl="1"/>
            <a:r>
              <a:rPr lang="en-US" dirty="0">
                <a:solidFill>
                  <a:schemeClr val="tx1"/>
                </a:solidFill>
              </a:rPr>
              <a:t>Notice people, cars, noises, and anything that seems strange </a:t>
            </a:r>
          </a:p>
          <a:p>
            <a:r>
              <a:rPr lang="en-US" dirty="0">
                <a:solidFill>
                  <a:schemeClr val="tx1"/>
                </a:solidFill>
              </a:rPr>
              <a:t>Keep your phone charged and with you. Ex: portable phone charger, phone cable. To make an important phone call.</a:t>
            </a:r>
          </a:p>
        </p:txBody>
      </p:sp>
      <p:sp>
        <p:nvSpPr>
          <p:cNvPr id="10" name="Text Placeholder 9">
            <a:extLst>
              <a:ext uri="{FF2B5EF4-FFF2-40B4-BE49-F238E27FC236}">
                <a16:creationId xmlns:a16="http://schemas.microsoft.com/office/drawing/2014/main" id="{2C399445-2A4E-9E54-F7C3-0371ABCA487B}"/>
              </a:ext>
            </a:extLst>
          </p:cNvPr>
          <p:cNvSpPr>
            <a:spLocks noGrp="1"/>
          </p:cNvSpPr>
          <p:nvPr>
            <p:ph type="body" sz="quarter" idx="24"/>
          </p:nvPr>
        </p:nvSpPr>
        <p:spPr>
          <a:xfrm>
            <a:off x="10384279" y="6565684"/>
            <a:ext cx="2037351" cy="194797"/>
          </a:xfrm>
        </p:spPr>
        <p:txBody>
          <a:bodyPr/>
          <a:lstStyle/>
          <a:p>
            <a:r>
              <a:rPr lang="en-US" dirty="0"/>
              <a:t>Developmental Services</a:t>
            </a:r>
          </a:p>
        </p:txBody>
      </p:sp>
      <p:pic>
        <p:nvPicPr>
          <p:cNvPr id="3" name="Picture 2">
            <a:extLst>
              <a:ext uri="{FF2B5EF4-FFF2-40B4-BE49-F238E27FC236}">
                <a16:creationId xmlns:a16="http://schemas.microsoft.com/office/drawing/2014/main" id="{8CE2823D-B673-5C2C-6EED-C0C92637AACF}"/>
              </a:ext>
            </a:extLst>
          </p:cNvPr>
          <p:cNvPicPr>
            <a:picLocks noChangeAspect="1"/>
          </p:cNvPicPr>
          <p:nvPr/>
        </p:nvPicPr>
        <p:blipFill>
          <a:blip r:embed="rId9"/>
          <a:stretch>
            <a:fillRect/>
          </a:stretch>
        </p:blipFill>
        <p:spPr>
          <a:xfrm>
            <a:off x="9073115" y="249022"/>
            <a:ext cx="2890285" cy="1445143"/>
          </a:xfrm>
          <a:prstGeom prst="rect">
            <a:avLst/>
          </a:prstGeom>
        </p:spPr>
      </p:pic>
      <p:pic>
        <p:nvPicPr>
          <p:cNvPr id="16" name="Picture 15">
            <a:extLst>
              <a:ext uri="{FF2B5EF4-FFF2-40B4-BE49-F238E27FC236}">
                <a16:creationId xmlns:a16="http://schemas.microsoft.com/office/drawing/2014/main" id="{AC41D44A-60D1-BE14-01E0-7CD09644997B}"/>
              </a:ext>
            </a:extLst>
          </p:cNvPr>
          <p:cNvPicPr>
            <a:picLocks noChangeAspect="1"/>
          </p:cNvPicPr>
          <p:nvPr/>
        </p:nvPicPr>
        <p:blipFill>
          <a:blip r:embed="rId10"/>
          <a:stretch>
            <a:fillRect/>
          </a:stretch>
        </p:blipFill>
        <p:spPr>
          <a:xfrm rot="10800000" flipV="1">
            <a:off x="4579726" y="4026550"/>
            <a:ext cx="2804558" cy="1869706"/>
          </a:xfrm>
          <a:prstGeom prst="rect">
            <a:avLst/>
          </a:prstGeom>
        </p:spPr>
      </p:pic>
      <p:pic>
        <p:nvPicPr>
          <p:cNvPr id="19" name="Picture 18" descr="Tech and Go 2-Port Car Charger">
            <a:extLst>
              <a:ext uri="{FF2B5EF4-FFF2-40B4-BE49-F238E27FC236}">
                <a16:creationId xmlns:a16="http://schemas.microsoft.com/office/drawing/2014/main" id="{5148E70E-3FAA-9FE7-1C68-660B8F62744E}"/>
              </a:ext>
            </a:extLst>
          </p:cNvPr>
          <p:cNvPicPr>
            <a:picLocks noChangeAspect="1"/>
          </p:cNvPicPr>
          <p:nvPr/>
        </p:nvPicPr>
        <p:blipFill>
          <a:blip r:embed="rId11"/>
          <a:stretch>
            <a:fillRect/>
          </a:stretch>
        </p:blipFill>
        <p:spPr>
          <a:xfrm>
            <a:off x="955040" y="4010925"/>
            <a:ext cx="2037351" cy="2037351"/>
          </a:xfrm>
          <a:prstGeom prst="rect">
            <a:avLst/>
          </a:prstGeom>
        </p:spPr>
      </p:pic>
      <p:pic>
        <p:nvPicPr>
          <p:cNvPr id="2" name="Recorded Sound">
            <a:hlinkClick r:id="" action="ppaction://media"/>
            <a:extLst>
              <a:ext uri="{FF2B5EF4-FFF2-40B4-BE49-F238E27FC236}">
                <a16:creationId xmlns:a16="http://schemas.microsoft.com/office/drawing/2014/main" id="{C29D6AA4-6254-F5B8-508A-F3F27E36B433}"/>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087360" y="5418541"/>
            <a:ext cx="406400" cy="406400"/>
          </a:xfrm>
          <a:prstGeom prst="rect">
            <a:avLst/>
          </a:prstGeom>
        </p:spPr>
      </p:pic>
      <p:pic>
        <p:nvPicPr>
          <p:cNvPr id="5" name="Recorded Sound">
            <a:hlinkClick r:id="" action="ppaction://media"/>
            <a:extLst>
              <a:ext uri="{FF2B5EF4-FFF2-40B4-BE49-F238E27FC236}">
                <a16:creationId xmlns:a16="http://schemas.microsoft.com/office/drawing/2014/main" id="{8E83D225-E5E0-98AA-83A8-0CBB8E02C09C}"/>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9320658" y="5489857"/>
            <a:ext cx="406400" cy="406400"/>
          </a:xfrm>
          <a:prstGeom prst="rect">
            <a:avLst/>
          </a:prstGeom>
        </p:spPr>
      </p:pic>
      <p:pic>
        <p:nvPicPr>
          <p:cNvPr id="6" name="Recorded Sound">
            <a:hlinkClick r:id="" action="ppaction://media"/>
            <a:extLst>
              <a:ext uri="{FF2B5EF4-FFF2-40B4-BE49-F238E27FC236}">
                <a16:creationId xmlns:a16="http://schemas.microsoft.com/office/drawing/2014/main" id="{41003DC4-452B-D9CD-7BD5-A482525CA310}"/>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10830560" y="5215341"/>
            <a:ext cx="406400" cy="406400"/>
          </a:xfrm>
          <a:prstGeom prst="rect">
            <a:avLst/>
          </a:prstGeom>
        </p:spPr>
      </p:pic>
    </p:spTree>
    <p:extLst>
      <p:ext uri="{BB962C8B-B14F-4D97-AF65-F5344CB8AC3E}">
        <p14:creationId xmlns:p14="http://schemas.microsoft.com/office/powerpoint/2010/main" val="37310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6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4019"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265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2"/>
                </p:tgtEl>
              </p:cMediaNode>
            </p:audio>
            <p:audio>
              <p:cMediaNode vol="80000">
                <p:cTn id="16" fill="hold" display="0">
                  <p:stCondLst>
                    <p:cond delay="indefinite"/>
                  </p:stCondLst>
                  <p:endCondLst>
                    <p:cond evt="onStopAudio" delay="0">
                      <p:tgtEl>
                        <p:sldTgt/>
                      </p:tgtEl>
                    </p:cond>
                  </p:endCondLst>
                </p:cTn>
                <p:tgtEl>
                  <p:spTgt spid="5"/>
                </p:tgtEl>
              </p:cMediaNode>
            </p:audio>
            <p:audio>
              <p:cMediaNode vol="80000">
                <p:cTn id="1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0A463BC-4102-5788-761C-DD4DC60BCD0C}"/>
              </a:ext>
            </a:extLst>
          </p:cNvPr>
          <p:cNvSpPr>
            <a:spLocks noGrp="1"/>
          </p:cNvSpPr>
          <p:nvPr>
            <p:ph type="body" sz="quarter" idx="11"/>
          </p:nvPr>
        </p:nvSpPr>
        <p:spPr>
          <a:xfrm>
            <a:off x="509070" y="1138240"/>
            <a:ext cx="5140084" cy="539743"/>
          </a:xfrm>
        </p:spPr>
        <p:txBody>
          <a:bodyPr/>
          <a:lstStyle/>
          <a:p>
            <a:r>
              <a:rPr lang="en-US" sz="3200" dirty="0"/>
              <a:t>Continued pictures </a:t>
            </a:r>
          </a:p>
        </p:txBody>
      </p:sp>
      <p:sp>
        <p:nvSpPr>
          <p:cNvPr id="6" name="Text Placeholder 5">
            <a:extLst>
              <a:ext uri="{FF2B5EF4-FFF2-40B4-BE49-F238E27FC236}">
                <a16:creationId xmlns:a16="http://schemas.microsoft.com/office/drawing/2014/main" id="{F3F6751B-BA24-5E36-5296-D69D5F900297}"/>
              </a:ext>
            </a:extLst>
          </p:cNvPr>
          <p:cNvSpPr>
            <a:spLocks noGrp="1"/>
          </p:cNvSpPr>
          <p:nvPr>
            <p:ph type="body" sz="quarter" idx="24"/>
          </p:nvPr>
        </p:nvSpPr>
        <p:spPr/>
        <p:txBody>
          <a:bodyPr/>
          <a:lstStyle/>
          <a:p>
            <a:endParaRPr lang="en-US"/>
          </a:p>
        </p:txBody>
      </p:sp>
      <p:pic>
        <p:nvPicPr>
          <p:cNvPr id="8" name="Picture 7">
            <a:extLst>
              <a:ext uri="{FF2B5EF4-FFF2-40B4-BE49-F238E27FC236}">
                <a16:creationId xmlns:a16="http://schemas.microsoft.com/office/drawing/2014/main" id="{AF0952D1-ACCA-E395-E35C-F5F2BEC63697}"/>
              </a:ext>
            </a:extLst>
          </p:cNvPr>
          <p:cNvPicPr>
            <a:picLocks noChangeAspect="1"/>
          </p:cNvPicPr>
          <p:nvPr/>
        </p:nvPicPr>
        <p:blipFill>
          <a:blip r:embed="rId2"/>
          <a:stretch>
            <a:fillRect/>
          </a:stretch>
        </p:blipFill>
        <p:spPr>
          <a:xfrm>
            <a:off x="131800" y="2938233"/>
            <a:ext cx="2232278" cy="2240280"/>
          </a:xfrm>
          <a:prstGeom prst="rect">
            <a:avLst/>
          </a:prstGeom>
        </p:spPr>
      </p:pic>
      <p:pic>
        <p:nvPicPr>
          <p:cNvPr id="10" name="Picture 9">
            <a:extLst>
              <a:ext uri="{FF2B5EF4-FFF2-40B4-BE49-F238E27FC236}">
                <a16:creationId xmlns:a16="http://schemas.microsoft.com/office/drawing/2014/main" id="{6FCA5C41-5EB5-DD15-1510-D66A79EFF9DE}"/>
              </a:ext>
            </a:extLst>
          </p:cNvPr>
          <p:cNvPicPr>
            <a:picLocks noChangeAspect="1"/>
          </p:cNvPicPr>
          <p:nvPr/>
        </p:nvPicPr>
        <p:blipFill>
          <a:blip r:embed="rId3"/>
          <a:stretch>
            <a:fillRect/>
          </a:stretch>
        </p:blipFill>
        <p:spPr>
          <a:xfrm>
            <a:off x="2820189" y="2837611"/>
            <a:ext cx="2432674" cy="2441521"/>
          </a:xfrm>
          <a:prstGeom prst="rect">
            <a:avLst/>
          </a:prstGeom>
        </p:spPr>
      </p:pic>
      <p:pic>
        <p:nvPicPr>
          <p:cNvPr id="4" name="Picture 3">
            <a:extLst>
              <a:ext uri="{FF2B5EF4-FFF2-40B4-BE49-F238E27FC236}">
                <a16:creationId xmlns:a16="http://schemas.microsoft.com/office/drawing/2014/main" id="{976337EB-B37E-E00F-A8B2-BEF794109FA3}"/>
              </a:ext>
            </a:extLst>
          </p:cNvPr>
          <p:cNvPicPr>
            <a:picLocks noChangeAspect="1"/>
          </p:cNvPicPr>
          <p:nvPr/>
        </p:nvPicPr>
        <p:blipFill>
          <a:blip r:embed="rId4"/>
          <a:stretch>
            <a:fillRect/>
          </a:stretch>
        </p:blipFill>
        <p:spPr>
          <a:xfrm>
            <a:off x="8850379" y="3447935"/>
            <a:ext cx="2895851" cy="1444877"/>
          </a:xfrm>
          <a:prstGeom prst="rect">
            <a:avLst/>
          </a:prstGeom>
        </p:spPr>
      </p:pic>
      <p:pic>
        <p:nvPicPr>
          <p:cNvPr id="9" name="Picture 8">
            <a:extLst>
              <a:ext uri="{FF2B5EF4-FFF2-40B4-BE49-F238E27FC236}">
                <a16:creationId xmlns:a16="http://schemas.microsoft.com/office/drawing/2014/main" id="{5A51374A-9F3D-89C8-8EE4-36AC77E81F14}"/>
              </a:ext>
            </a:extLst>
          </p:cNvPr>
          <p:cNvPicPr>
            <a:picLocks noChangeAspect="1"/>
          </p:cNvPicPr>
          <p:nvPr/>
        </p:nvPicPr>
        <p:blipFill>
          <a:blip r:embed="rId5"/>
          <a:stretch>
            <a:fillRect/>
          </a:stretch>
        </p:blipFill>
        <p:spPr>
          <a:xfrm>
            <a:off x="6407364" y="3289426"/>
            <a:ext cx="1761897" cy="1761897"/>
          </a:xfrm>
          <a:prstGeom prst="rect">
            <a:avLst/>
          </a:prstGeom>
        </p:spPr>
      </p:pic>
    </p:spTree>
    <p:extLst>
      <p:ext uri="{BB962C8B-B14F-4D97-AF65-F5344CB8AC3E}">
        <p14:creationId xmlns:p14="http://schemas.microsoft.com/office/powerpoint/2010/main" val="2779395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98A7800-AD02-D75D-EE1C-681D0F034B7C}"/>
              </a:ext>
            </a:extLst>
          </p:cNvPr>
          <p:cNvSpPr>
            <a:spLocks noGrp="1"/>
          </p:cNvSpPr>
          <p:nvPr>
            <p:ph type="body" sz="quarter" idx="10"/>
          </p:nvPr>
        </p:nvSpPr>
        <p:spPr>
          <a:xfrm>
            <a:off x="2519691" y="650743"/>
            <a:ext cx="4992862" cy="539743"/>
          </a:xfrm>
        </p:spPr>
        <p:txBody>
          <a:bodyPr/>
          <a:lstStyle/>
          <a:p>
            <a:r>
              <a:rPr lang="en-US" dirty="0"/>
              <a:t>Asking  for help </a:t>
            </a:r>
          </a:p>
        </p:txBody>
      </p:sp>
      <p:sp>
        <p:nvSpPr>
          <p:cNvPr id="8" name="Text Placeholder 7">
            <a:extLst>
              <a:ext uri="{FF2B5EF4-FFF2-40B4-BE49-F238E27FC236}">
                <a16:creationId xmlns:a16="http://schemas.microsoft.com/office/drawing/2014/main" id="{922C5186-3462-11C2-230E-96B683D5CB6C}"/>
              </a:ext>
            </a:extLst>
          </p:cNvPr>
          <p:cNvSpPr>
            <a:spLocks noGrp="1"/>
          </p:cNvSpPr>
          <p:nvPr>
            <p:ph type="body" sz="quarter" idx="12"/>
          </p:nvPr>
        </p:nvSpPr>
        <p:spPr>
          <a:xfrm>
            <a:off x="292393" y="1330859"/>
            <a:ext cx="10223207" cy="3995521"/>
          </a:xfrm>
        </p:spPr>
        <p:txBody>
          <a:bodyPr/>
          <a:lstStyle/>
          <a:p>
            <a:r>
              <a:rPr lang="en-US" sz="3200" dirty="0">
                <a:solidFill>
                  <a:schemeClr val="tx1"/>
                </a:solidFill>
              </a:rPr>
              <a:t>Know safe people: store employees, security guards, police officers, bus drivers , or community helpers. </a:t>
            </a:r>
          </a:p>
          <a:p>
            <a:r>
              <a:rPr lang="en-US" sz="3200" dirty="0">
                <a:solidFill>
                  <a:schemeClr val="tx1"/>
                </a:solidFill>
              </a:rPr>
              <a:t>Practice asking for help clearly:’’ I need help. I'm lost. Can you help me?’’ </a:t>
            </a:r>
          </a:p>
          <a:p>
            <a:r>
              <a:rPr lang="en-US" sz="3200" dirty="0">
                <a:solidFill>
                  <a:schemeClr val="tx1"/>
                </a:solidFill>
              </a:rPr>
              <a:t>Where to keep your emergency contact numbers. EX: in your wallet, in your Cell phone, in your bag</a:t>
            </a:r>
            <a:r>
              <a:rPr lang="en-US" dirty="0">
                <a:solidFill>
                  <a:schemeClr val="tx1"/>
                </a:solidFill>
              </a:rPr>
              <a:t>. </a:t>
            </a:r>
            <a:br>
              <a:rPr lang="en-US" dirty="0">
                <a:solidFill>
                  <a:schemeClr val="tx1"/>
                </a:solidFill>
              </a:rPr>
            </a:br>
            <a:endParaRPr lang="en-US" dirty="0">
              <a:solidFill>
                <a:schemeClr val="tx1"/>
              </a:solidFill>
            </a:endParaRPr>
          </a:p>
          <a:p>
            <a:endParaRPr lang="en-US" dirty="0">
              <a:solidFill>
                <a:schemeClr val="tx1"/>
              </a:solidFill>
            </a:endParaRPr>
          </a:p>
        </p:txBody>
      </p:sp>
      <p:sp>
        <p:nvSpPr>
          <p:cNvPr id="10" name="Text Placeholder 9">
            <a:extLst>
              <a:ext uri="{FF2B5EF4-FFF2-40B4-BE49-F238E27FC236}">
                <a16:creationId xmlns:a16="http://schemas.microsoft.com/office/drawing/2014/main" id="{71652564-10A2-E57B-0E9A-4E8FAB9F4DCA}"/>
              </a:ext>
            </a:extLst>
          </p:cNvPr>
          <p:cNvSpPr>
            <a:spLocks noGrp="1"/>
          </p:cNvSpPr>
          <p:nvPr>
            <p:ph type="body" sz="quarter" idx="24"/>
          </p:nvPr>
        </p:nvSpPr>
        <p:spPr/>
        <p:txBody>
          <a:bodyPr/>
          <a:lstStyle/>
          <a:p>
            <a:r>
              <a:rPr lang="en-US" dirty="0"/>
              <a:t>Developmental Services</a:t>
            </a:r>
          </a:p>
        </p:txBody>
      </p:sp>
      <p:pic>
        <p:nvPicPr>
          <p:cNvPr id="3" name="Picture 2">
            <a:extLst>
              <a:ext uri="{FF2B5EF4-FFF2-40B4-BE49-F238E27FC236}">
                <a16:creationId xmlns:a16="http://schemas.microsoft.com/office/drawing/2014/main" id="{DCE7F79E-E7E4-B3AC-EE3D-49D888A007D9}"/>
              </a:ext>
            </a:extLst>
          </p:cNvPr>
          <p:cNvPicPr>
            <a:picLocks noChangeAspect="1"/>
          </p:cNvPicPr>
          <p:nvPr/>
        </p:nvPicPr>
        <p:blipFill>
          <a:blip r:embed="rId11"/>
          <a:stretch>
            <a:fillRect/>
          </a:stretch>
        </p:blipFill>
        <p:spPr>
          <a:xfrm>
            <a:off x="9672309" y="216554"/>
            <a:ext cx="2324100" cy="1947863"/>
          </a:xfrm>
          <a:prstGeom prst="rect">
            <a:avLst/>
          </a:prstGeom>
        </p:spPr>
      </p:pic>
      <p:pic>
        <p:nvPicPr>
          <p:cNvPr id="2" name="Recorded Sound">
            <a:hlinkClick r:id="" action="ppaction://media"/>
            <a:extLst>
              <a:ext uri="{FF2B5EF4-FFF2-40B4-BE49-F238E27FC236}">
                <a16:creationId xmlns:a16="http://schemas.microsoft.com/office/drawing/2014/main" id="{5283A809-F208-2676-16CC-B96268954B63}"/>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22960" y="5575962"/>
            <a:ext cx="1087120" cy="1087120"/>
          </a:xfrm>
          <a:prstGeom prst="rect">
            <a:avLst/>
          </a:prstGeom>
        </p:spPr>
      </p:pic>
      <p:pic>
        <p:nvPicPr>
          <p:cNvPr id="4" name="Recorded Sound">
            <a:hlinkClick r:id="" action="ppaction://media"/>
            <a:extLst>
              <a:ext uri="{FF2B5EF4-FFF2-40B4-BE49-F238E27FC236}">
                <a16:creationId xmlns:a16="http://schemas.microsoft.com/office/drawing/2014/main" id="{8D9D85F9-9C82-CF5E-ECC4-8B46323FFB44}"/>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3811988" y="5527141"/>
            <a:ext cx="1087120" cy="1087120"/>
          </a:xfrm>
          <a:prstGeom prst="rect">
            <a:avLst/>
          </a:prstGeom>
        </p:spPr>
      </p:pic>
      <p:pic>
        <p:nvPicPr>
          <p:cNvPr id="5" name="Recorded Sound">
            <a:hlinkClick r:id="" action="ppaction://media"/>
            <a:extLst>
              <a:ext uri="{FF2B5EF4-FFF2-40B4-BE49-F238E27FC236}">
                <a16:creationId xmlns:a16="http://schemas.microsoft.com/office/drawing/2014/main" id="{6952BEFA-0471-565E-9DC8-3B1A4277277C}"/>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7888136" y="5433267"/>
            <a:ext cx="780589" cy="780589"/>
          </a:xfrm>
          <a:prstGeom prst="rect">
            <a:avLst/>
          </a:prstGeom>
        </p:spPr>
      </p:pic>
      <p:pic>
        <p:nvPicPr>
          <p:cNvPr id="7" name="Recorded Sound">
            <a:hlinkClick r:id="" action="ppaction://media"/>
            <a:extLst>
              <a:ext uri="{FF2B5EF4-FFF2-40B4-BE49-F238E27FC236}">
                <a16:creationId xmlns:a16="http://schemas.microsoft.com/office/drawing/2014/main" id="{C0F5C799-F325-6E8F-620C-590902B07F62}"/>
              </a:ext>
            </a:extLst>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10267251" y="5120137"/>
            <a:ext cx="780589" cy="780589"/>
          </a:xfrm>
          <a:prstGeom prst="rect">
            <a:avLst/>
          </a:prstGeom>
        </p:spPr>
      </p:pic>
    </p:spTree>
    <p:extLst>
      <p:ext uri="{BB962C8B-B14F-4D97-AF65-F5344CB8AC3E}">
        <p14:creationId xmlns:p14="http://schemas.microsoft.com/office/powerpoint/2010/main" val="1186584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36"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2497"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9343" fill="hold"/>
                                        <p:tgtEl>
                                          <p:spTgt spid="5"/>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267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
                </p:tgtEl>
              </p:cMediaNode>
            </p:audio>
            <p:audio>
              <p:cMediaNode vol="80000">
                <p:cTn id="20" fill="hold" display="0">
                  <p:stCondLst>
                    <p:cond delay="indefinite"/>
                  </p:stCondLst>
                  <p:endCondLst>
                    <p:cond evt="onStopAudio" delay="0">
                      <p:tgtEl>
                        <p:sldTgt/>
                      </p:tgtEl>
                    </p:cond>
                  </p:endCondLst>
                </p:cTn>
                <p:tgtEl>
                  <p:spTgt spid="4"/>
                </p:tgtEl>
              </p:cMediaNode>
            </p:audio>
            <p:audio>
              <p:cMediaNode vol="80000">
                <p:cTn id="21" fill="hold" display="0">
                  <p:stCondLst>
                    <p:cond delay="indefinite"/>
                  </p:stCondLst>
                  <p:endCondLst>
                    <p:cond evt="onStopAudio" delay="0">
                      <p:tgtEl>
                        <p:sldTgt/>
                      </p:tgtEl>
                    </p:cond>
                  </p:endCondLst>
                </p:cTn>
                <p:tgtEl>
                  <p:spTgt spid="5"/>
                </p:tgtEl>
              </p:cMediaNode>
            </p:audio>
            <p:audio>
              <p:cMediaNode vol="80000">
                <p:cTn id="22"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08A3FD6-4A14-0598-F6AC-6172AAE8661B}"/>
              </a:ext>
            </a:extLst>
          </p:cNvPr>
          <p:cNvSpPr>
            <a:spLocks noGrp="1"/>
          </p:cNvSpPr>
          <p:nvPr>
            <p:ph type="body" sz="quarter" idx="11"/>
          </p:nvPr>
        </p:nvSpPr>
        <p:spPr/>
        <p:txBody>
          <a:bodyPr/>
          <a:lstStyle/>
          <a:p>
            <a:r>
              <a:rPr lang="en-US" sz="3200" dirty="0"/>
              <a:t>Safe Travel Skills </a:t>
            </a:r>
          </a:p>
        </p:txBody>
      </p:sp>
      <p:sp>
        <p:nvSpPr>
          <p:cNvPr id="4" name="Text Placeholder 3">
            <a:extLst>
              <a:ext uri="{FF2B5EF4-FFF2-40B4-BE49-F238E27FC236}">
                <a16:creationId xmlns:a16="http://schemas.microsoft.com/office/drawing/2014/main" id="{0B261B80-FC53-E153-1731-93ED6DA9365B}"/>
              </a:ext>
            </a:extLst>
          </p:cNvPr>
          <p:cNvSpPr>
            <a:spLocks noGrp="1"/>
          </p:cNvSpPr>
          <p:nvPr>
            <p:ph type="body" sz="quarter" idx="12"/>
          </p:nvPr>
        </p:nvSpPr>
        <p:spPr>
          <a:xfrm>
            <a:off x="24252" y="1680155"/>
            <a:ext cx="9199261" cy="4435475"/>
          </a:xfrm>
        </p:spPr>
        <p:txBody>
          <a:bodyPr/>
          <a:lstStyle/>
          <a:p>
            <a:r>
              <a:rPr lang="en-US" dirty="0">
                <a:solidFill>
                  <a:schemeClr val="tx1"/>
                </a:solidFill>
              </a:rPr>
              <a:t>Use crosswalks and follow traffic signals </a:t>
            </a:r>
          </a:p>
          <a:p>
            <a:r>
              <a:rPr lang="en-US" dirty="0">
                <a:solidFill>
                  <a:schemeClr val="tx1"/>
                </a:solidFill>
              </a:rPr>
              <a:t>Wait for buses in well-lit areas</a:t>
            </a:r>
          </a:p>
          <a:p>
            <a:pPr lvl="1"/>
            <a:r>
              <a:rPr lang="en-US" dirty="0">
                <a:solidFill>
                  <a:schemeClr val="tx1"/>
                </a:solidFill>
              </a:rPr>
              <a:t>Sit near the driver or in areas with more people </a:t>
            </a:r>
          </a:p>
          <a:p>
            <a:r>
              <a:rPr lang="en-US" dirty="0">
                <a:solidFill>
                  <a:schemeClr val="tx1"/>
                </a:solidFill>
              </a:rPr>
              <a:t>Share your travel plan with someone you trust</a:t>
            </a:r>
          </a:p>
          <a:p>
            <a:pPr lvl="1"/>
            <a:r>
              <a:rPr lang="en-US" dirty="0">
                <a:solidFill>
                  <a:schemeClr val="tx1"/>
                </a:solidFill>
              </a:rPr>
              <a:t> EX: like family or friends </a:t>
            </a:r>
          </a:p>
        </p:txBody>
      </p:sp>
      <p:pic>
        <p:nvPicPr>
          <p:cNvPr id="5" name="Picture 4">
            <a:extLst>
              <a:ext uri="{FF2B5EF4-FFF2-40B4-BE49-F238E27FC236}">
                <a16:creationId xmlns:a16="http://schemas.microsoft.com/office/drawing/2014/main" id="{666D47BF-2BA7-FE82-6362-02836F78872A}"/>
              </a:ext>
            </a:extLst>
          </p:cNvPr>
          <p:cNvPicPr>
            <a:picLocks noChangeAspect="1"/>
          </p:cNvPicPr>
          <p:nvPr/>
        </p:nvPicPr>
        <p:blipFill>
          <a:blip r:embed="rId10"/>
          <a:stretch>
            <a:fillRect/>
          </a:stretch>
        </p:blipFill>
        <p:spPr>
          <a:xfrm>
            <a:off x="8881110" y="1166419"/>
            <a:ext cx="3005801" cy="3005801"/>
          </a:xfrm>
          <a:prstGeom prst="rect">
            <a:avLst/>
          </a:prstGeom>
        </p:spPr>
      </p:pic>
      <p:pic>
        <p:nvPicPr>
          <p:cNvPr id="2" name="Recorded Sound">
            <a:hlinkClick r:id="" action="ppaction://media"/>
            <a:extLst>
              <a:ext uri="{FF2B5EF4-FFF2-40B4-BE49-F238E27FC236}">
                <a16:creationId xmlns:a16="http://schemas.microsoft.com/office/drawing/2014/main" id="{D3AD1F0E-8B1C-8790-5436-D3B96F463053}"/>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266700" y="4743450"/>
            <a:ext cx="1014730" cy="1014730"/>
          </a:xfrm>
          <a:prstGeom prst="rect">
            <a:avLst/>
          </a:prstGeom>
        </p:spPr>
      </p:pic>
      <p:pic>
        <p:nvPicPr>
          <p:cNvPr id="7" name="Recorded Sound">
            <a:hlinkClick r:id="" action="ppaction://media"/>
            <a:extLst>
              <a:ext uri="{FF2B5EF4-FFF2-40B4-BE49-F238E27FC236}">
                <a16:creationId xmlns:a16="http://schemas.microsoft.com/office/drawing/2014/main" id="{51B3D12B-D2BB-0644-F70D-F3FC7E956321}"/>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4655544" y="4759325"/>
            <a:ext cx="1014730" cy="1014730"/>
          </a:xfrm>
          <a:prstGeom prst="rect">
            <a:avLst/>
          </a:prstGeom>
        </p:spPr>
      </p:pic>
      <p:pic>
        <p:nvPicPr>
          <p:cNvPr id="8" name="Recorded Sound">
            <a:hlinkClick r:id="" action="ppaction://media"/>
            <a:extLst>
              <a:ext uri="{FF2B5EF4-FFF2-40B4-BE49-F238E27FC236}">
                <a16:creationId xmlns:a16="http://schemas.microsoft.com/office/drawing/2014/main" id="{1D5448D8-E10F-7FE7-1889-FACDCE18CF7B}"/>
              </a:ext>
            </a:extLst>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6683439" y="4836128"/>
            <a:ext cx="1151331" cy="1151331"/>
          </a:xfrm>
          <a:prstGeom prst="rect">
            <a:avLst/>
          </a:prstGeom>
        </p:spPr>
      </p:pic>
      <p:pic>
        <p:nvPicPr>
          <p:cNvPr id="9" name="Recorded Sound">
            <a:hlinkClick r:id="" action="ppaction://media"/>
            <a:extLst>
              <a:ext uri="{FF2B5EF4-FFF2-40B4-BE49-F238E27FC236}">
                <a16:creationId xmlns:a16="http://schemas.microsoft.com/office/drawing/2014/main" id="{B6D4F1FB-98A4-B5F4-601C-E0B1CF1B22CC}"/>
              </a:ext>
            </a:extLst>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2461122" y="4686300"/>
            <a:ext cx="1014730" cy="1014730"/>
          </a:xfrm>
          <a:prstGeom prst="rect">
            <a:avLst/>
          </a:prstGeom>
        </p:spPr>
      </p:pic>
    </p:spTree>
    <p:extLst>
      <p:ext uri="{BB962C8B-B14F-4D97-AF65-F5344CB8AC3E}">
        <p14:creationId xmlns:p14="http://schemas.microsoft.com/office/powerpoint/2010/main" val="344611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3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985"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9325"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811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
                </p:tgtEl>
              </p:cMediaNode>
            </p:audio>
            <p:audio>
              <p:cMediaNode vol="80000">
                <p:cTn id="20" fill="hold" display="0">
                  <p:stCondLst>
                    <p:cond delay="indefinite"/>
                  </p:stCondLst>
                  <p:endCondLst>
                    <p:cond evt="onStopAudio" delay="0">
                      <p:tgtEl>
                        <p:sldTgt/>
                      </p:tgtEl>
                    </p:cond>
                  </p:endCondLst>
                </p:cTn>
                <p:tgtEl>
                  <p:spTgt spid="7"/>
                </p:tgtEl>
              </p:cMediaNode>
            </p:audio>
            <p:audio>
              <p:cMediaNode vol="80000">
                <p:cTn id="21" fill="hold" display="0">
                  <p:stCondLst>
                    <p:cond delay="indefinite"/>
                  </p:stCondLst>
                  <p:endCondLst>
                    <p:cond evt="onStopAudio" delay="0">
                      <p:tgtEl>
                        <p:sldTgt/>
                      </p:tgtEl>
                    </p:cond>
                  </p:endCondLst>
                </p:cTn>
                <p:tgtEl>
                  <p:spTgt spid="8"/>
                </p:tgtEl>
              </p:cMediaNode>
            </p:audio>
            <p:audio>
              <p:cMediaNode vol="80000">
                <p:cTn id="22"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1167AD1-7D84-8525-3FAF-93B18308D67C}"/>
              </a:ext>
            </a:extLst>
          </p:cNvPr>
          <p:cNvSpPr>
            <a:spLocks noGrp="1"/>
          </p:cNvSpPr>
          <p:nvPr>
            <p:ph type="body" sz="quarter" idx="24"/>
          </p:nvPr>
        </p:nvSpPr>
        <p:spPr/>
        <p:txBody>
          <a:bodyPr/>
          <a:lstStyle/>
          <a:p>
            <a:endParaRPr lang="en-US"/>
          </a:p>
        </p:txBody>
      </p:sp>
      <p:pic>
        <p:nvPicPr>
          <p:cNvPr id="8" name="Picture 7">
            <a:extLst>
              <a:ext uri="{FF2B5EF4-FFF2-40B4-BE49-F238E27FC236}">
                <a16:creationId xmlns:a16="http://schemas.microsoft.com/office/drawing/2014/main" id="{E28DBBC9-E841-FB48-B04E-E1CFF866F286}"/>
              </a:ext>
            </a:extLst>
          </p:cNvPr>
          <p:cNvPicPr>
            <a:picLocks noChangeAspect="1"/>
          </p:cNvPicPr>
          <p:nvPr/>
        </p:nvPicPr>
        <p:blipFill>
          <a:blip r:embed="rId2"/>
          <a:stretch>
            <a:fillRect/>
          </a:stretch>
        </p:blipFill>
        <p:spPr>
          <a:xfrm>
            <a:off x="2994660" y="869826"/>
            <a:ext cx="4981699" cy="4981699"/>
          </a:xfrm>
          <a:prstGeom prst="rect">
            <a:avLst/>
          </a:prstGeom>
        </p:spPr>
      </p:pic>
    </p:spTree>
    <p:extLst>
      <p:ext uri="{BB962C8B-B14F-4D97-AF65-F5344CB8AC3E}">
        <p14:creationId xmlns:p14="http://schemas.microsoft.com/office/powerpoint/2010/main" val="258183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88131BF-4F06-0543-56D3-FFFB1F3C35D6}"/>
              </a:ext>
            </a:extLst>
          </p:cNvPr>
          <p:cNvSpPr>
            <a:spLocks noGrp="1"/>
          </p:cNvSpPr>
          <p:nvPr>
            <p:ph type="body" sz="quarter" idx="11"/>
          </p:nvPr>
        </p:nvSpPr>
        <p:spPr>
          <a:xfrm>
            <a:off x="524691" y="870541"/>
            <a:ext cx="5190623" cy="539743"/>
          </a:xfrm>
        </p:spPr>
        <p:txBody>
          <a:bodyPr/>
          <a:lstStyle/>
          <a:p>
            <a:r>
              <a:rPr lang="en-US" sz="3200" dirty="0"/>
              <a:t>What is Employment ? </a:t>
            </a:r>
          </a:p>
        </p:txBody>
      </p:sp>
      <p:sp>
        <p:nvSpPr>
          <p:cNvPr id="4" name="Text Placeholder 3">
            <a:extLst>
              <a:ext uri="{FF2B5EF4-FFF2-40B4-BE49-F238E27FC236}">
                <a16:creationId xmlns:a16="http://schemas.microsoft.com/office/drawing/2014/main" id="{1C46021B-4B93-B6A8-F22D-F70D0B4D7021}"/>
              </a:ext>
            </a:extLst>
          </p:cNvPr>
          <p:cNvSpPr>
            <a:spLocks noGrp="1"/>
          </p:cNvSpPr>
          <p:nvPr>
            <p:ph type="body" sz="quarter" idx="12"/>
          </p:nvPr>
        </p:nvSpPr>
        <p:spPr>
          <a:xfrm>
            <a:off x="216081" y="1965960"/>
            <a:ext cx="6813369" cy="2771076"/>
          </a:xfrm>
        </p:spPr>
        <p:txBody>
          <a:bodyPr/>
          <a:lstStyle/>
          <a:p>
            <a:r>
              <a:rPr lang="en-US" dirty="0"/>
              <a:t>Work life balance- means having enough time for both of  your job and your personal life while staying safe and healthy in your community. </a:t>
            </a:r>
          </a:p>
        </p:txBody>
      </p:sp>
      <p:pic>
        <p:nvPicPr>
          <p:cNvPr id="5" name="Picture 4">
            <a:extLst>
              <a:ext uri="{FF2B5EF4-FFF2-40B4-BE49-F238E27FC236}">
                <a16:creationId xmlns:a16="http://schemas.microsoft.com/office/drawing/2014/main" id="{B984F261-B356-8E47-7D06-3704F4E8648C}"/>
              </a:ext>
            </a:extLst>
          </p:cNvPr>
          <p:cNvPicPr>
            <a:picLocks noChangeAspect="1"/>
          </p:cNvPicPr>
          <p:nvPr/>
        </p:nvPicPr>
        <p:blipFill>
          <a:blip r:embed="rId6"/>
          <a:stretch>
            <a:fillRect/>
          </a:stretch>
        </p:blipFill>
        <p:spPr>
          <a:xfrm>
            <a:off x="7109460" y="1903657"/>
            <a:ext cx="4571849" cy="3050685"/>
          </a:xfrm>
          <a:prstGeom prst="rect">
            <a:avLst/>
          </a:prstGeom>
        </p:spPr>
      </p:pic>
      <p:pic>
        <p:nvPicPr>
          <p:cNvPr id="2" name="Recorded Sound">
            <a:hlinkClick r:id="" action="ppaction://media"/>
            <a:extLst>
              <a:ext uri="{FF2B5EF4-FFF2-40B4-BE49-F238E27FC236}">
                <a16:creationId xmlns:a16="http://schemas.microsoft.com/office/drawing/2014/main" id="{EE17C3C4-DCE5-5E8A-5F4B-B25D20926F0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3361" y="4520614"/>
            <a:ext cx="927100" cy="927100"/>
          </a:xfrm>
          <a:prstGeom prst="rect">
            <a:avLst/>
          </a:prstGeom>
        </p:spPr>
      </p:pic>
      <p:pic>
        <p:nvPicPr>
          <p:cNvPr id="7" name="Recorded Sound">
            <a:hlinkClick r:id="" action="ppaction://media"/>
            <a:extLst>
              <a:ext uri="{FF2B5EF4-FFF2-40B4-BE49-F238E27FC236}">
                <a16:creationId xmlns:a16="http://schemas.microsoft.com/office/drawing/2014/main" id="{1D917128-42F2-6440-463D-83F31CD9B0C7}"/>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4091940" y="4520614"/>
            <a:ext cx="927100" cy="927100"/>
          </a:xfrm>
          <a:prstGeom prst="rect">
            <a:avLst/>
          </a:prstGeom>
        </p:spPr>
      </p:pic>
    </p:spTree>
    <p:extLst>
      <p:ext uri="{BB962C8B-B14F-4D97-AF65-F5344CB8AC3E}">
        <p14:creationId xmlns:p14="http://schemas.microsoft.com/office/powerpoint/2010/main" val="659761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68"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34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p:cMediaNode vol="80000">
                <p:cTn id="12"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499E9B-9C1E-E0B0-241D-A80BB76C51F1}"/>
              </a:ext>
            </a:extLst>
          </p:cNvPr>
          <p:cNvSpPr>
            <a:spLocks noGrp="1"/>
          </p:cNvSpPr>
          <p:nvPr>
            <p:ph type="body" sz="quarter" idx="10"/>
          </p:nvPr>
        </p:nvSpPr>
        <p:spPr>
          <a:xfrm>
            <a:off x="360289" y="509485"/>
            <a:ext cx="4809119" cy="539743"/>
          </a:xfrm>
        </p:spPr>
        <p:txBody>
          <a:bodyPr/>
          <a:lstStyle/>
          <a:p>
            <a:pPr algn="ctr"/>
            <a:r>
              <a:rPr lang="en-US" sz="4000" dirty="0">
                <a:solidFill>
                  <a:schemeClr val="tx1"/>
                </a:solidFill>
              </a:rPr>
              <a:t>Feeling of Living Independent </a:t>
            </a:r>
            <a:r>
              <a:rPr lang="en-US" sz="4000" dirty="0"/>
              <a:t> </a:t>
            </a:r>
          </a:p>
        </p:txBody>
      </p:sp>
      <p:pic>
        <p:nvPicPr>
          <p:cNvPr id="7" name="Picture 6" descr="Feeling okay about feeling bad is good for your mental health - Harvard  Health">
            <a:extLst>
              <a:ext uri="{FF2B5EF4-FFF2-40B4-BE49-F238E27FC236}">
                <a16:creationId xmlns:a16="http://schemas.microsoft.com/office/drawing/2014/main" id="{7445F7A9-0B8D-E6A1-5120-B98FFCEB9DEE}"/>
              </a:ext>
            </a:extLst>
          </p:cNvPr>
          <p:cNvPicPr>
            <a:picLocks noChangeAspect="1"/>
          </p:cNvPicPr>
          <p:nvPr/>
        </p:nvPicPr>
        <p:blipFill>
          <a:blip r:embed="rId5"/>
          <a:stretch>
            <a:fillRect/>
          </a:stretch>
        </p:blipFill>
        <p:spPr>
          <a:xfrm>
            <a:off x="178709" y="1626780"/>
            <a:ext cx="5351213" cy="4158659"/>
          </a:xfrm>
          <a:prstGeom prst="rect">
            <a:avLst/>
          </a:prstGeom>
        </p:spPr>
      </p:pic>
      <p:sp>
        <p:nvSpPr>
          <p:cNvPr id="4" name="Text Placeholder 3">
            <a:extLst>
              <a:ext uri="{FF2B5EF4-FFF2-40B4-BE49-F238E27FC236}">
                <a16:creationId xmlns:a16="http://schemas.microsoft.com/office/drawing/2014/main" id="{07DD8111-4701-353C-8BFA-09B97EDE4F4B}"/>
              </a:ext>
            </a:extLst>
          </p:cNvPr>
          <p:cNvSpPr>
            <a:spLocks noGrp="1"/>
          </p:cNvSpPr>
          <p:nvPr>
            <p:ph type="body" sz="quarter" idx="12"/>
          </p:nvPr>
        </p:nvSpPr>
        <p:spPr>
          <a:xfrm>
            <a:off x="5620512" y="880991"/>
            <a:ext cx="6296543" cy="5096018"/>
          </a:xfrm>
        </p:spPr>
        <p:txBody>
          <a:bodyPr/>
          <a:lstStyle/>
          <a:p>
            <a:r>
              <a:rPr lang="en-US" dirty="0">
                <a:solidFill>
                  <a:schemeClr val="tx1"/>
                </a:solidFill>
              </a:rPr>
              <a:t>Living Independent has its good days and the bad days </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1400" b="0" i="0" u="none" strike="noStrike" kern="1200" cap="none" spc="0" normalizeH="0" baseline="0" noProof="0" dirty="0">
              <a:ln>
                <a:noFill/>
              </a:ln>
              <a:solidFill>
                <a:srgbClr val="000000"/>
              </a:solidFill>
              <a:effectLst/>
              <a:uLnTx/>
              <a:uFillTx/>
              <a:latin typeface="Poppins" pitchFamily="2" charset="77"/>
              <a:ea typeface="+mn-ea"/>
              <a:cs typeface="Poppins" pitchFamily="2" charset="77"/>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Poppins" pitchFamily="2" charset="77"/>
                <a:ea typeface="+mn-ea"/>
                <a:cs typeface="Poppins" pitchFamily="2" charset="77"/>
              </a:rPr>
              <a:t>Make your home </a:t>
            </a:r>
            <a:r>
              <a:rPr lang="en-US" dirty="0">
                <a:solidFill>
                  <a:srgbClr val="000000"/>
                </a:solidFill>
              </a:rPr>
              <a:t>how you want it.</a:t>
            </a:r>
          </a:p>
          <a:p>
            <a:pPr marL="0" marR="0" lvl="0" indent="0" algn="l" defTabSz="914400" rtl="0" eaLnBrk="1" fontAlgn="auto" latinLnBrk="0" hangingPunct="1">
              <a:lnSpc>
                <a:spcPct val="90000"/>
              </a:lnSpc>
              <a:spcBef>
                <a:spcPts val="1000"/>
              </a:spcBef>
              <a:spcAft>
                <a:spcPts val="0"/>
              </a:spcAft>
              <a:buClrTx/>
              <a:buSzTx/>
              <a:buNone/>
              <a:tabLst/>
              <a:defRPr/>
            </a:pPr>
            <a:endParaRPr lang="en-US" sz="1400" dirty="0">
              <a:solidFill>
                <a:schemeClr val="tx1"/>
              </a:solidFill>
            </a:endParaRPr>
          </a:p>
          <a:p>
            <a:r>
              <a:rPr lang="en-US" dirty="0">
                <a:solidFill>
                  <a:schemeClr val="tx1"/>
                </a:solidFill>
              </a:rPr>
              <a:t>Some people enjoy living on their own, while others don’t </a:t>
            </a:r>
          </a:p>
          <a:p>
            <a:pPr marL="0" indent="0">
              <a:buNone/>
            </a:pPr>
            <a:endParaRPr lang="en-US" sz="1400" dirty="0">
              <a:solidFill>
                <a:schemeClr val="tx1"/>
              </a:solidFill>
            </a:endParaRPr>
          </a:p>
          <a:p>
            <a:r>
              <a:rPr lang="en-US" dirty="0">
                <a:solidFill>
                  <a:schemeClr val="tx1"/>
                </a:solidFill>
              </a:rPr>
              <a:t>Try activities at home  </a:t>
            </a:r>
            <a:endParaRPr lang="en-US" sz="1200" dirty="0">
              <a:solidFill>
                <a:schemeClr val="tx1"/>
              </a:solidFill>
            </a:endParaRPr>
          </a:p>
          <a:p>
            <a:pPr marL="0" indent="0">
              <a:buNone/>
            </a:pPr>
            <a:r>
              <a:rPr lang="en-US" dirty="0">
                <a:solidFill>
                  <a:schemeClr val="tx1"/>
                </a:solidFill>
              </a:rPr>
              <a:t>Example: painting, writing, arts and crafts, cooking or baking.</a:t>
            </a:r>
          </a:p>
          <a:p>
            <a:pPr marL="0" indent="0">
              <a:buNone/>
            </a:pPr>
            <a:endParaRPr lang="en-US" dirty="0">
              <a:solidFill>
                <a:schemeClr val="tx1"/>
              </a:solidFill>
            </a:endParaRPr>
          </a:p>
        </p:txBody>
      </p:sp>
      <p:sp>
        <p:nvSpPr>
          <p:cNvPr id="5" name="Text Placeholder 4">
            <a:extLst>
              <a:ext uri="{FF2B5EF4-FFF2-40B4-BE49-F238E27FC236}">
                <a16:creationId xmlns:a16="http://schemas.microsoft.com/office/drawing/2014/main" id="{C0DC818D-53E6-8A16-4AAB-89F43EC2E8BB}"/>
              </a:ext>
            </a:extLst>
          </p:cNvPr>
          <p:cNvSpPr>
            <a:spLocks noGrp="1"/>
          </p:cNvSpPr>
          <p:nvPr>
            <p:ph type="body" sz="quarter" idx="13"/>
          </p:nvPr>
        </p:nvSpPr>
        <p:spPr/>
        <p:txBody>
          <a:bodyPr/>
          <a:lstStyle/>
          <a:p>
            <a:r>
              <a:rPr lang="en-US" dirty="0"/>
              <a:t> Feeling of living independent  </a:t>
            </a:r>
          </a:p>
        </p:txBody>
      </p:sp>
      <p:sp>
        <p:nvSpPr>
          <p:cNvPr id="6" name="Text Placeholder 5">
            <a:extLst>
              <a:ext uri="{FF2B5EF4-FFF2-40B4-BE49-F238E27FC236}">
                <a16:creationId xmlns:a16="http://schemas.microsoft.com/office/drawing/2014/main" id="{06496A2C-3268-CE3E-91B9-EB453C0B2998}"/>
              </a:ext>
            </a:extLst>
          </p:cNvPr>
          <p:cNvSpPr>
            <a:spLocks noGrp="1"/>
          </p:cNvSpPr>
          <p:nvPr>
            <p:ph type="body" sz="quarter" idx="24"/>
          </p:nvPr>
        </p:nvSpPr>
        <p:spPr/>
        <p:txBody>
          <a:bodyPr/>
          <a:lstStyle/>
          <a:p>
            <a:endParaRPr lang="en-US"/>
          </a:p>
        </p:txBody>
      </p:sp>
      <p:pic>
        <p:nvPicPr>
          <p:cNvPr id="13" name="Audio 12">
            <a:hlinkClick r:id="" action="ppaction://media"/>
            <a:extLst>
              <a:ext uri="{FF2B5EF4-FFF2-40B4-BE49-F238E27FC236}">
                <a16:creationId xmlns:a16="http://schemas.microsoft.com/office/drawing/2014/main" id="{6D9463D0-4814-8A92-7194-F304974360B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748056" y="5235751"/>
            <a:ext cx="1309795" cy="1309795"/>
          </a:xfrm>
          <a:prstGeom prst="ellipse">
            <a:avLst/>
          </a:prstGeom>
        </p:spPr>
      </p:pic>
    </p:spTree>
    <p:extLst>
      <p:ext uri="{BB962C8B-B14F-4D97-AF65-F5344CB8AC3E}">
        <p14:creationId xmlns:p14="http://schemas.microsoft.com/office/powerpoint/2010/main" val="1039783108"/>
      </p:ext>
    </p:extLst>
  </p:cSld>
  <p:clrMapOvr>
    <a:masterClrMapping/>
  </p:clrMapOvr>
  <mc:AlternateContent xmlns:mc="http://schemas.openxmlformats.org/markup-compatibility/2006" xmlns:p14="http://schemas.microsoft.com/office/powerpoint/2010/main">
    <mc:Choice Requires="p14">
      <p:transition spd="slow" p14:dur="2000" advTm="35394"/>
    </mc:Choice>
    <mc:Fallback xmlns="">
      <p:transition spd="slow" advTm="353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89EF88-555F-D856-BFC2-EA6AF40BD265}"/>
              </a:ext>
            </a:extLst>
          </p:cNvPr>
          <p:cNvSpPr>
            <a:spLocks noGrp="1"/>
          </p:cNvSpPr>
          <p:nvPr>
            <p:ph type="body" sz="quarter" idx="10"/>
          </p:nvPr>
        </p:nvSpPr>
        <p:spPr>
          <a:xfrm>
            <a:off x="1030225" y="749372"/>
            <a:ext cx="2643156" cy="539743"/>
          </a:xfrm>
        </p:spPr>
        <p:txBody>
          <a:bodyPr/>
          <a:lstStyle/>
          <a:p>
            <a:pPr algn="ctr"/>
            <a:r>
              <a:rPr lang="en-US" sz="4000" dirty="0">
                <a:solidFill>
                  <a:schemeClr val="tx1"/>
                </a:solidFill>
              </a:rPr>
              <a:t>Chores </a:t>
            </a:r>
          </a:p>
        </p:txBody>
      </p:sp>
      <p:sp>
        <p:nvSpPr>
          <p:cNvPr id="3" name="Text Placeholder 2">
            <a:extLst>
              <a:ext uri="{FF2B5EF4-FFF2-40B4-BE49-F238E27FC236}">
                <a16:creationId xmlns:a16="http://schemas.microsoft.com/office/drawing/2014/main" id="{F3A726B1-164D-0B81-D2DD-C56C42E97330}"/>
              </a:ext>
            </a:extLst>
          </p:cNvPr>
          <p:cNvSpPr>
            <a:spLocks noGrp="1"/>
          </p:cNvSpPr>
          <p:nvPr>
            <p:ph type="body" sz="quarter" idx="12"/>
          </p:nvPr>
        </p:nvSpPr>
        <p:spPr>
          <a:xfrm>
            <a:off x="4535424" y="219958"/>
            <a:ext cx="7461503" cy="6180842"/>
          </a:xfrm>
        </p:spPr>
        <p:txBody>
          <a:bodyPr/>
          <a:lstStyle/>
          <a:p>
            <a:pPr marL="0" indent="0">
              <a:buNone/>
            </a:pPr>
            <a:r>
              <a:rPr lang="en-US" sz="2400" b="1" dirty="0">
                <a:solidFill>
                  <a:schemeClr val="tx1"/>
                </a:solidFill>
              </a:rPr>
              <a:t>Inside chores:</a:t>
            </a:r>
          </a:p>
          <a:p>
            <a:r>
              <a:rPr lang="en-US" sz="2000" dirty="0"/>
              <a:t>  </a:t>
            </a:r>
            <a:r>
              <a:rPr lang="en-US" sz="2000" b="1" dirty="0">
                <a:solidFill>
                  <a:schemeClr val="tx1"/>
                </a:solidFill>
              </a:rPr>
              <a:t>Daily Tasks: </a:t>
            </a:r>
            <a:r>
              <a:rPr lang="en-US" sz="2000" dirty="0">
                <a:solidFill>
                  <a:schemeClr val="tx1"/>
                </a:solidFill>
              </a:rPr>
              <a:t>Making beds, washing dishes, loading or emptying the dishwasher, wiping counters, and throwing away trash.</a:t>
            </a:r>
          </a:p>
          <a:p>
            <a:r>
              <a:rPr lang="en-US" sz="2000" b="1" dirty="0">
                <a:solidFill>
                  <a:schemeClr val="tx1"/>
                </a:solidFill>
              </a:rPr>
              <a:t>Weekly Tasks: </a:t>
            </a:r>
            <a:r>
              <a:rPr lang="en-US" sz="2000" dirty="0">
                <a:solidFill>
                  <a:schemeClr val="tx1"/>
                </a:solidFill>
              </a:rPr>
              <a:t>Vacuuming floors, mopping, cleaning bathrooms, doing laundry, and watering plants.</a:t>
            </a:r>
          </a:p>
          <a:p>
            <a:r>
              <a:rPr lang="en-US" sz="2000" b="1" dirty="0">
                <a:solidFill>
                  <a:schemeClr val="tx1"/>
                </a:solidFill>
              </a:rPr>
              <a:t>Monthly Tasks: </a:t>
            </a:r>
            <a:r>
              <a:rPr lang="en-US" sz="2000" dirty="0">
                <a:solidFill>
                  <a:schemeClr val="tx1"/>
                </a:solidFill>
              </a:rPr>
              <a:t>Washing windows, dusting hard-to-reach areas, and organizing closets.</a:t>
            </a:r>
          </a:p>
          <a:p>
            <a:pPr marL="0" indent="0">
              <a:buNone/>
            </a:pPr>
            <a:r>
              <a:rPr lang="en-US" sz="2400" b="1" dirty="0">
                <a:solidFill>
                  <a:schemeClr val="tx1"/>
                </a:solidFill>
              </a:rPr>
              <a:t>Outside Chores:</a:t>
            </a:r>
          </a:p>
          <a:p>
            <a:r>
              <a:rPr lang="en-US" sz="2000" b="1" dirty="0">
                <a:solidFill>
                  <a:schemeClr val="tx1"/>
                </a:solidFill>
              </a:rPr>
              <a:t>Mowing</a:t>
            </a:r>
            <a:r>
              <a:rPr lang="en-US" sz="2000" dirty="0">
                <a:solidFill>
                  <a:schemeClr val="tx1"/>
                </a:solidFill>
              </a:rPr>
              <a:t>: Cut the grass to keep your lawn healthy. </a:t>
            </a:r>
          </a:p>
          <a:p>
            <a:r>
              <a:rPr lang="en-US" sz="2000" b="1" dirty="0">
                <a:solidFill>
                  <a:schemeClr val="tx1"/>
                </a:solidFill>
              </a:rPr>
              <a:t>Weeding</a:t>
            </a:r>
            <a:r>
              <a:rPr lang="en-US" sz="2000" dirty="0">
                <a:solidFill>
                  <a:schemeClr val="tx1"/>
                </a:solidFill>
              </a:rPr>
              <a:t>: Pull unwanted plants from flower beds and garden paths.</a:t>
            </a:r>
          </a:p>
          <a:p>
            <a:r>
              <a:rPr lang="en-US" sz="2000" b="1" dirty="0">
                <a:solidFill>
                  <a:schemeClr val="tx1"/>
                </a:solidFill>
              </a:rPr>
              <a:t>Watering</a:t>
            </a:r>
            <a:r>
              <a:rPr lang="en-US" sz="2000" dirty="0">
                <a:solidFill>
                  <a:schemeClr val="tx1"/>
                </a:solidFill>
              </a:rPr>
              <a:t>: Hydrate plants and lawns using a hose, sprinkler, or watering can.</a:t>
            </a:r>
          </a:p>
          <a:p>
            <a:r>
              <a:rPr lang="en-US" sz="2000" b="1" dirty="0">
                <a:solidFill>
                  <a:schemeClr val="tx1"/>
                </a:solidFill>
              </a:rPr>
              <a:t>Sweeping</a:t>
            </a:r>
            <a:r>
              <a:rPr lang="en-US" sz="2000" dirty="0">
                <a:solidFill>
                  <a:schemeClr val="tx1"/>
                </a:solidFill>
              </a:rPr>
              <a:t>: Clear walkways, porches, and driveways.</a:t>
            </a:r>
          </a:p>
          <a:p>
            <a:pPr marL="0" indent="0">
              <a:buNone/>
            </a:pPr>
            <a:endParaRPr lang="en-US" dirty="0"/>
          </a:p>
        </p:txBody>
      </p:sp>
      <p:sp>
        <p:nvSpPr>
          <p:cNvPr id="4" name="Text Placeholder 3">
            <a:extLst>
              <a:ext uri="{FF2B5EF4-FFF2-40B4-BE49-F238E27FC236}">
                <a16:creationId xmlns:a16="http://schemas.microsoft.com/office/drawing/2014/main" id="{AB2F730C-7EDC-D9A3-D48C-CCA453FA781F}"/>
              </a:ext>
            </a:extLst>
          </p:cNvPr>
          <p:cNvSpPr>
            <a:spLocks noGrp="1"/>
          </p:cNvSpPr>
          <p:nvPr>
            <p:ph type="body" sz="quarter" idx="13"/>
          </p:nvPr>
        </p:nvSpPr>
        <p:spPr/>
        <p:txBody>
          <a:bodyPr/>
          <a:lstStyle/>
          <a:p>
            <a:r>
              <a:rPr lang="en-US" dirty="0"/>
              <a:t>Chores</a:t>
            </a:r>
          </a:p>
        </p:txBody>
      </p:sp>
      <p:sp>
        <p:nvSpPr>
          <p:cNvPr id="6" name="Text Placeholder 5">
            <a:extLst>
              <a:ext uri="{FF2B5EF4-FFF2-40B4-BE49-F238E27FC236}">
                <a16:creationId xmlns:a16="http://schemas.microsoft.com/office/drawing/2014/main" id="{B59CFA76-6CFC-D13E-88A1-FEC74BD232B6}"/>
              </a:ext>
            </a:extLst>
          </p:cNvPr>
          <p:cNvSpPr>
            <a:spLocks noGrp="1"/>
          </p:cNvSpPr>
          <p:nvPr>
            <p:ph type="body" sz="quarter" idx="24"/>
          </p:nvPr>
        </p:nvSpPr>
        <p:spPr/>
        <p:txBody>
          <a:bodyPr/>
          <a:lstStyle/>
          <a:p>
            <a:endParaRPr lang="en-US"/>
          </a:p>
        </p:txBody>
      </p:sp>
      <p:pic>
        <p:nvPicPr>
          <p:cNvPr id="7" name="Chart Placeholder 6">
            <a:extLst>
              <a:ext uri="{FF2B5EF4-FFF2-40B4-BE49-F238E27FC236}">
                <a16:creationId xmlns:a16="http://schemas.microsoft.com/office/drawing/2014/main" id="{81ECE291-75B0-8E52-0925-9A5E8B151BDA}"/>
              </a:ext>
            </a:extLst>
          </p:cNvPr>
          <p:cNvPicPr>
            <a:picLocks noGrp="1" noChangeAspect="1"/>
          </p:cNvPicPr>
          <p:nvPr>
            <p:ph type="chart" sz="quarter" idx="14"/>
          </p:nvPr>
        </p:nvPicPr>
        <p:blipFill>
          <a:blip r:embed="rId5"/>
          <a:stretch>
            <a:fillRect/>
          </a:stretch>
        </p:blipFill>
        <p:spPr>
          <a:xfrm>
            <a:off x="181480" y="2001041"/>
            <a:ext cx="3977393" cy="2302515"/>
          </a:xfrm>
          <a:prstGeom prst="rect">
            <a:avLst/>
          </a:prstGeom>
        </p:spPr>
      </p:pic>
      <p:sp>
        <p:nvSpPr>
          <p:cNvPr id="13" name="TextBox 12">
            <a:extLst>
              <a:ext uri="{FF2B5EF4-FFF2-40B4-BE49-F238E27FC236}">
                <a16:creationId xmlns:a16="http://schemas.microsoft.com/office/drawing/2014/main" id="{64997F28-4C02-5A33-A0AA-752FF0733D39}"/>
              </a:ext>
            </a:extLst>
          </p:cNvPr>
          <p:cNvSpPr txBox="1"/>
          <p:nvPr/>
        </p:nvSpPr>
        <p:spPr>
          <a:xfrm>
            <a:off x="803419" y="4553222"/>
            <a:ext cx="3096768"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Poppins"/>
                <a:ea typeface="+mn-ea"/>
                <a:cs typeface="+mn-cs"/>
              </a:rPr>
              <a:t>Don’t overwhelm yourself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Poppins"/>
                <a:ea typeface="+mn-ea"/>
                <a:cs typeface="+mn-cs"/>
              </a:rPr>
              <a:t>Take one room a day.</a:t>
            </a:r>
          </a:p>
        </p:txBody>
      </p:sp>
      <p:pic>
        <p:nvPicPr>
          <p:cNvPr id="10" name="Audio 9">
            <a:hlinkClick r:id="" action="ppaction://media"/>
            <a:extLst>
              <a:ext uri="{FF2B5EF4-FFF2-40B4-BE49-F238E27FC236}">
                <a16:creationId xmlns:a16="http://schemas.microsoft.com/office/drawing/2014/main" id="{A5EA5909-2390-91EB-7F18-CA2D81E1D3A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612254" y="5081683"/>
            <a:ext cx="1581399" cy="1581399"/>
          </a:xfrm>
          <a:prstGeom prst="ellipse">
            <a:avLst/>
          </a:prstGeom>
        </p:spPr>
      </p:pic>
    </p:spTree>
    <p:extLst>
      <p:ext uri="{BB962C8B-B14F-4D97-AF65-F5344CB8AC3E}">
        <p14:creationId xmlns:p14="http://schemas.microsoft.com/office/powerpoint/2010/main" val="139301207"/>
      </p:ext>
    </p:extLst>
  </p:cSld>
  <p:clrMapOvr>
    <a:masterClrMapping/>
  </p:clrMapOvr>
  <mc:AlternateContent xmlns:mc="http://schemas.openxmlformats.org/markup-compatibility/2006" xmlns:p14="http://schemas.microsoft.com/office/powerpoint/2010/main">
    <mc:Choice Requires="p14">
      <p:transition spd="slow" p14:dur="2000" advTm="96759"/>
    </mc:Choice>
    <mc:Fallback xmlns="">
      <p:transition spd="slow" advTm="967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DC87B53-8340-485F-DC9F-0368C683DDC2}"/>
              </a:ext>
            </a:extLst>
          </p:cNvPr>
          <p:cNvSpPr>
            <a:spLocks noGrp="1"/>
          </p:cNvSpPr>
          <p:nvPr>
            <p:ph type="body" sz="quarter" idx="11"/>
          </p:nvPr>
        </p:nvSpPr>
        <p:spPr>
          <a:xfrm>
            <a:off x="1399284" y="4088251"/>
            <a:ext cx="1988457" cy="368036"/>
          </a:xfrm>
        </p:spPr>
        <p:txBody>
          <a:bodyPr/>
          <a:lstStyle/>
          <a:p>
            <a:r>
              <a:rPr lang="en-US" dirty="0">
                <a:solidFill>
                  <a:schemeClr val="tx1"/>
                </a:solidFill>
              </a:rPr>
              <a:t>Meet Luna </a:t>
            </a:r>
          </a:p>
        </p:txBody>
      </p:sp>
      <p:sp>
        <p:nvSpPr>
          <p:cNvPr id="4" name="Text Placeholder 3">
            <a:extLst>
              <a:ext uri="{FF2B5EF4-FFF2-40B4-BE49-F238E27FC236}">
                <a16:creationId xmlns:a16="http://schemas.microsoft.com/office/drawing/2014/main" id="{39512175-FA80-3A9E-7276-CF9FF1EA4D74}"/>
              </a:ext>
            </a:extLst>
          </p:cNvPr>
          <p:cNvSpPr>
            <a:spLocks noGrp="1"/>
          </p:cNvSpPr>
          <p:nvPr>
            <p:ph type="body" sz="quarter" idx="12"/>
          </p:nvPr>
        </p:nvSpPr>
        <p:spPr>
          <a:xfrm>
            <a:off x="5041480" y="985052"/>
            <a:ext cx="7150520" cy="4344481"/>
          </a:xfrm>
        </p:spPr>
        <p:txBody>
          <a:bodyPr/>
          <a:lstStyle/>
          <a:p>
            <a:pPr marL="0" indent="0">
              <a:buNone/>
            </a:pPr>
            <a:r>
              <a:rPr lang="en-US" sz="4000" dirty="0">
                <a:solidFill>
                  <a:schemeClr val="tx1"/>
                </a:solidFill>
              </a:rPr>
              <a:t>Cats:</a:t>
            </a:r>
          </a:p>
          <a:p>
            <a:pPr marL="0" indent="0">
              <a:buNone/>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Feed  cats as directed by your vet. Have one litter box per cat, plus one extra (e.g., two boxes for one cat). Scoop solid waste and clumps at least once a day</a:t>
            </a:r>
            <a:r>
              <a:rPr lang="en-US" sz="2400" b="1" dirty="0">
                <a:solidFill>
                  <a:prstClr val="black"/>
                </a:solidFill>
                <a:latin typeface="Aptos" panose="02110004020202020204"/>
                <a:cs typeface="+mn-cs"/>
              </a:rPr>
              <a:t>.</a:t>
            </a:r>
          </a:p>
          <a:p>
            <a:pPr marL="0" indent="0">
              <a:buNone/>
            </a:pPr>
            <a:endParaRPr lang="en-US"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dirty="0">
                <a:solidFill>
                  <a:schemeClr val="tx1"/>
                </a:solidFill>
              </a:rPr>
              <a:t>Dogs: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Feed two meals per day. Serve meals at the same times each day to help regulate digestion.  Walking </a:t>
            </a:r>
            <a:r>
              <a:rPr lang="en-US" sz="2400" b="1" dirty="0">
                <a:solidFill>
                  <a:prstClr val="black"/>
                </a:solidFill>
                <a:latin typeface="Aptos" panose="02110004020202020204"/>
                <a:cs typeface="+mn-cs"/>
              </a:rPr>
              <a:t>your dog</a:t>
            </a: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rPr>
              <a:t> every day is a good thing for their health.</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indent="0">
              <a:buNone/>
            </a:pPr>
            <a:endParaRPr lang="en-US" sz="4000" dirty="0">
              <a:solidFill>
                <a:schemeClr val="tx1"/>
              </a:solidFill>
            </a:endParaRPr>
          </a:p>
          <a:p>
            <a:pPr marL="0" indent="0">
              <a:buNone/>
            </a:pPr>
            <a:endParaRPr lang="en-US" sz="1400" dirty="0">
              <a:solidFill>
                <a:schemeClr val="tx1"/>
              </a:solidFill>
            </a:endParaRPr>
          </a:p>
          <a:p>
            <a:pPr marL="0" indent="0">
              <a:buNone/>
            </a:pPr>
            <a:endParaRPr lang="en-US" sz="4000" dirty="0">
              <a:solidFill>
                <a:schemeClr val="tx1"/>
              </a:solidFill>
            </a:endParaRPr>
          </a:p>
        </p:txBody>
      </p:sp>
      <p:sp>
        <p:nvSpPr>
          <p:cNvPr id="5" name="Text Placeholder 4">
            <a:extLst>
              <a:ext uri="{FF2B5EF4-FFF2-40B4-BE49-F238E27FC236}">
                <a16:creationId xmlns:a16="http://schemas.microsoft.com/office/drawing/2014/main" id="{09612A61-2A76-8DA0-1D14-B695813D1BE8}"/>
              </a:ext>
            </a:extLst>
          </p:cNvPr>
          <p:cNvSpPr>
            <a:spLocks noGrp="1"/>
          </p:cNvSpPr>
          <p:nvPr>
            <p:ph type="body" sz="quarter" idx="13"/>
          </p:nvPr>
        </p:nvSpPr>
        <p:spPr/>
        <p:txBody>
          <a:bodyPr/>
          <a:lstStyle/>
          <a:p>
            <a:r>
              <a:rPr lang="en-US" dirty="0"/>
              <a:t>Having a common pet </a:t>
            </a:r>
          </a:p>
        </p:txBody>
      </p:sp>
      <p:sp>
        <p:nvSpPr>
          <p:cNvPr id="6" name="Text Placeholder 5">
            <a:extLst>
              <a:ext uri="{FF2B5EF4-FFF2-40B4-BE49-F238E27FC236}">
                <a16:creationId xmlns:a16="http://schemas.microsoft.com/office/drawing/2014/main" id="{C51BE75F-2287-6D9A-0DBC-63F89B0D4DD3}"/>
              </a:ext>
            </a:extLst>
          </p:cNvPr>
          <p:cNvSpPr>
            <a:spLocks noGrp="1"/>
          </p:cNvSpPr>
          <p:nvPr>
            <p:ph type="body" sz="quarter" idx="24"/>
          </p:nvPr>
        </p:nvSpPr>
        <p:spPr>
          <a:xfrm>
            <a:off x="190708" y="295731"/>
            <a:ext cx="6790509" cy="689321"/>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rgbClr val="000000"/>
                </a:solidFill>
                <a:effectLst/>
                <a:uLnTx/>
                <a:uFillTx/>
                <a:latin typeface="Poppins" pitchFamily="2" charset="77"/>
                <a:ea typeface="+mn-ea"/>
                <a:cs typeface="Poppins" pitchFamily="2" charset="77"/>
              </a:rPr>
              <a:t>Having a Common Pet</a:t>
            </a:r>
          </a:p>
          <a:p>
            <a:endParaRPr lang="en-US" dirty="0"/>
          </a:p>
        </p:txBody>
      </p:sp>
      <p:pic>
        <p:nvPicPr>
          <p:cNvPr id="1027" name="Picture 3">
            <a:extLst>
              <a:ext uri="{FF2B5EF4-FFF2-40B4-BE49-F238E27FC236}">
                <a16:creationId xmlns:a16="http://schemas.microsoft.com/office/drawing/2014/main" id="{CAD09055-4939-8D41-4486-1B4EB7C200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708" y="1170549"/>
            <a:ext cx="4405611" cy="28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AE63D6AE-08B8-93BD-083F-FD98587C34AA}"/>
              </a:ext>
            </a:extLst>
          </p:cNvPr>
          <p:cNvSpPr txBox="1"/>
          <p:nvPr/>
        </p:nvSpPr>
        <p:spPr>
          <a:xfrm>
            <a:off x="251048" y="5064607"/>
            <a:ext cx="4730092" cy="925894"/>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Poppins" pitchFamily="2" charset="77"/>
                <a:ea typeface="+mn-ea"/>
                <a:cs typeface="Poppins" pitchFamily="2" charset="77"/>
              </a:rPr>
              <a:t>Make sure that your place allows animal. Make sure you do your research before you get a new pet</a:t>
            </a:r>
            <a:r>
              <a:rPr kumimoji="0" lang="en-US" sz="1800" b="0" i="0" u="none" strike="noStrike" kern="1200" cap="none" spc="0" normalizeH="0" baseline="0" noProof="0" dirty="0">
                <a:ln>
                  <a:noFill/>
                </a:ln>
                <a:solidFill>
                  <a:srgbClr val="000000"/>
                </a:solidFill>
                <a:effectLst/>
                <a:uLnTx/>
                <a:uFillTx/>
                <a:latin typeface="Poppins" pitchFamily="2" charset="77"/>
                <a:ea typeface="+mn-ea"/>
                <a:cs typeface="Poppins" pitchFamily="2" charset="77"/>
              </a:rPr>
              <a:t>.</a:t>
            </a:r>
            <a:r>
              <a:rPr kumimoji="0" lang="en-US" sz="1800" b="0" i="0" u="none" strike="noStrike" kern="1200" cap="none" spc="0" normalizeH="0" baseline="0" noProof="0" dirty="0">
                <a:ln>
                  <a:noFill/>
                </a:ln>
                <a:solidFill>
                  <a:srgbClr val="3371E7"/>
                </a:solidFill>
                <a:effectLst/>
                <a:uLnTx/>
                <a:uFillTx/>
                <a:latin typeface="Poppins" pitchFamily="2" charset="77"/>
                <a:ea typeface="+mn-ea"/>
                <a:cs typeface="Poppins" pitchFamily="2" charset="77"/>
              </a:rPr>
              <a:t> </a:t>
            </a:r>
            <a:endParaRPr kumimoji="0" lang="en-US" sz="1800" b="0" i="0" u="none" strike="noStrike" kern="1200" cap="none" spc="0" normalizeH="0" baseline="0" noProof="0" dirty="0">
              <a:ln>
                <a:noFill/>
              </a:ln>
              <a:solidFill>
                <a:srgbClr val="000000"/>
              </a:solidFill>
              <a:effectLst/>
              <a:uLnTx/>
              <a:uFillTx/>
              <a:latin typeface="Poppins" pitchFamily="2" charset="77"/>
              <a:ea typeface="+mn-ea"/>
              <a:cs typeface="Poppins" pitchFamily="2" charset="77"/>
            </a:endParaRPr>
          </a:p>
        </p:txBody>
      </p:sp>
      <p:pic>
        <p:nvPicPr>
          <p:cNvPr id="2" name="Picture 1" descr="Cute Dog Face Images – Browse 1,151,213 Stock Photos ...">
            <a:extLst>
              <a:ext uri="{FF2B5EF4-FFF2-40B4-BE49-F238E27FC236}">
                <a16:creationId xmlns:a16="http://schemas.microsoft.com/office/drawing/2014/main" id="{8DAC9E43-22E4-F0A1-B57E-FF1C789E4099}"/>
              </a:ext>
            </a:extLst>
          </p:cNvPr>
          <p:cNvPicPr>
            <a:picLocks noChangeAspect="1"/>
          </p:cNvPicPr>
          <p:nvPr/>
        </p:nvPicPr>
        <p:blipFill>
          <a:blip r:embed="rId6"/>
          <a:srcRect l="16008" t="5204" r="18188"/>
          <a:stretch>
            <a:fillRect/>
          </a:stretch>
        </p:blipFill>
        <p:spPr>
          <a:xfrm>
            <a:off x="6799152" y="3157292"/>
            <a:ext cx="953781" cy="823286"/>
          </a:xfrm>
          <a:prstGeom prst="rect">
            <a:avLst/>
          </a:prstGeom>
        </p:spPr>
      </p:pic>
      <p:pic>
        <p:nvPicPr>
          <p:cNvPr id="14" name="Audio 13">
            <a:hlinkClick r:id="" action="ppaction://media"/>
            <a:extLst>
              <a:ext uri="{FF2B5EF4-FFF2-40B4-BE49-F238E27FC236}">
                <a16:creationId xmlns:a16="http://schemas.microsoft.com/office/drawing/2014/main" id="{0D233E7F-ABAD-7B2C-BE73-CF3FE74BB473}"/>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569889" y="4774913"/>
            <a:ext cx="1888648" cy="1888648"/>
          </a:xfrm>
          <a:prstGeom prst="ellipse">
            <a:avLst/>
          </a:prstGeom>
        </p:spPr>
      </p:pic>
    </p:spTree>
    <p:extLst>
      <p:ext uri="{BB962C8B-B14F-4D97-AF65-F5344CB8AC3E}">
        <p14:creationId xmlns:p14="http://schemas.microsoft.com/office/powerpoint/2010/main" val="390479536"/>
      </p:ext>
    </p:extLst>
  </p:cSld>
  <p:clrMapOvr>
    <a:masterClrMapping/>
  </p:clrMapOvr>
  <mc:AlternateContent xmlns:mc="http://schemas.openxmlformats.org/markup-compatibility/2006" xmlns:p14="http://schemas.microsoft.com/office/powerpoint/2010/main">
    <mc:Choice Requires="p14">
      <p:transition spd="slow" p14:dur="2000" advTm="84385"/>
    </mc:Choice>
    <mc:Fallback xmlns="">
      <p:transition spd="slow" advTm="84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075985-9AA4-5820-A216-7C9CBA584D8F}"/>
              </a:ext>
            </a:extLst>
          </p:cNvPr>
          <p:cNvSpPr>
            <a:spLocks noGrp="1"/>
          </p:cNvSpPr>
          <p:nvPr>
            <p:ph type="body" sz="quarter" idx="10"/>
          </p:nvPr>
        </p:nvSpPr>
        <p:spPr/>
        <p:txBody>
          <a:bodyPr/>
          <a:lstStyle/>
          <a:p>
            <a:r>
              <a:rPr lang="en-US" b="1" i="0" dirty="0">
                <a:solidFill>
                  <a:schemeClr val="tx1"/>
                </a:solidFill>
                <a:effectLst/>
              </a:rPr>
              <a:t>Employment </a:t>
            </a:r>
            <a:endParaRPr lang="en-US" dirty="0">
              <a:solidFill>
                <a:schemeClr val="tx1"/>
              </a:solidFill>
            </a:endParaRPr>
          </a:p>
        </p:txBody>
      </p:sp>
      <p:sp>
        <p:nvSpPr>
          <p:cNvPr id="4" name="Text Placeholder 3">
            <a:extLst>
              <a:ext uri="{FF2B5EF4-FFF2-40B4-BE49-F238E27FC236}">
                <a16:creationId xmlns:a16="http://schemas.microsoft.com/office/drawing/2014/main" id="{E11BEBEA-7EAE-72B0-B1C2-EA6A3556BDA7}"/>
              </a:ext>
            </a:extLst>
          </p:cNvPr>
          <p:cNvSpPr>
            <a:spLocks noGrp="1"/>
          </p:cNvSpPr>
          <p:nvPr>
            <p:ph type="body" sz="quarter" idx="12"/>
          </p:nvPr>
        </p:nvSpPr>
        <p:spPr>
          <a:xfrm>
            <a:off x="525463" y="1100816"/>
            <a:ext cx="11061700" cy="4928510"/>
          </a:xfrm>
        </p:spPr>
        <p:txBody>
          <a:bodyPr/>
          <a:lstStyle/>
          <a:p>
            <a:pPr>
              <a:lnSpc>
                <a:spcPts val="3450"/>
              </a:lnSpc>
              <a:buNone/>
            </a:pPr>
            <a:r>
              <a:rPr lang="en-US" sz="3600" b="0" i="0" dirty="0">
                <a:solidFill>
                  <a:schemeClr val="tx1"/>
                </a:solidFill>
                <a:effectLst/>
                <a:latin typeface="YAFdJjbTu24_1"/>
              </a:rPr>
              <a:t>Minimum wage is $16.94 per hour</a:t>
            </a:r>
          </a:p>
          <a:p>
            <a:pPr>
              <a:lnSpc>
                <a:spcPts val="3450"/>
              </a:lnSpc>
              <a:buNone/>
            </a:pPr>
            <a:endParaRPr lang="en-US" sz="3600" dirty="0">
              <a:solidFill>
                <a:schemeClr val="tx1"/>
              </a:solidFill>
              <a:effectLst/>
              <a:latin typeface="YAFdJjbTu24_1"/>
            </a:endParaRPr>
          </a:p>
          <a:p>
            <a:pPr>
              <a:lnSpc>
                <a:spcPts val="3225"/>
              </a:lnSpc>
              <a:buNone/>
            </a:pPr>
            <a:r>
              <a:rPr lang="en-US" sz="3600" b="0" i="0" dirty="0">
                <a:solidFill>
                  <a:schemeClr val="tx1"/>
                </a:solidFill>
                <a:effectLst/>
                <a:latin typeface="YAFdJjbTu24_1"/>
              </a:rPr>
              <a:t>The job is matched to your abilities, career goals, and interests.</a:t>
            </a:r>
          </a:p>
          <a:p>
            <a:pPr>
              <a:lnSpc>
                <a:spcPts val="3225"/>
              </a:lnSpc>
              <a:buNone/>
            </a:pPr>
            <a:endParaRPr lang="en-US" sz="3600" dirty="0">
              <a:solidFill>
                <a:schemeClr val="tx1"/>
              </a:solidFill>
              <a:effectLst/>
              <a:latin typeface="YAFdJjbTu24_1"/>
            </a:endParaRPr>
          </a:p>
          <a:p>
            <a:pPr>
              <a:lnSpc>
                <a:spcPts val="3225"/>
              </a:lnSpc>
              <a:buNone/>
            </a:pPr>
            <a:r>
              <a:rPr lang="en-US" sz="3600" b="0" i="0" dirty="0">
                <a:solidFill>
                  <a:schemeClr val="tx1"/>
                </a:solidFill>
                <a:effectLst/>
                <a:latin typeface="YAFdJjbTu24_1"/>
              </a:rPr>
              <a:t>Support and/or accommodations may be provided if needed.</a:t>
            </a:r>
            <a:endParaRPr lang="en-US" sz="3600" dirty="0">
              <a:solidFill>
                <a:schemeClr val="tx1"/>
              </a:solidFill>
              <a:effectLst/>
              <a:latin typeface="YAFdJjbTu24_1"/>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p:txBody>
      </p:sp>
      <p:sp>
        <p:nvSpPr>
          <p:cNvPr id="5" name="Text Placeholder 4">
            <a:extLst>
              <a:ext uri="{FF2B5EF4-FFF2-40B4-BE49-F238E27FC236}">
                <a16:creationId xmlns:a16="http://schemas.microsoft.com/office/drawing/2014/main" id="{922EF274-708F-4FE6-262C-871EE8EC7DEE}"/>
              </a:ext>
            </a:extLst>
          </p:cNvPr>
          <p:cNvSpPr>
            <a:spLocks noGrp="1"/>
          </p:cNvSpPr>
          <p:nvPr>
            <p:ph type="body" sz="quarter" idx="13"/>
          </p:nvPr>
        </p:nvSpPr>
        <p:spPr/>
        <p:txBody>
          <a:bodyPr/>
          <a:lstStyle/>
          <a:p>
            <a:r>
              <a:rPr lang="en-US" dirty="0"/>
              <a:t>Employment </a:t>
            </a:r>
          </a:p>
        </p:txBody>
      </p:sp>
      <p:sp>
        <p:nvSpPr>
          <p:cNvPr id="6" name="Text Placeholder 5">
            <a:extLst>
              <a:ext uri="{FF2B5EF4-FFF2-40B4-BE49-F238E27FC236}">
                <a16:creationId xmlns:a16="http://schemas.microsoft.com/office/drawing/2014/main" id="{D482C357-C55F-B6D9-6EEC-8B4B5C6545AA}"/>
              </a:ext>
            </a:extLst>
          </p:cNvPr>
          <p:cNvSpPr>
            <a:spLocks noGrp="1"/>
          </p:cNvSpPr>
          <p:nvPr>
            <p:ph type="body" sz="quarter" idx="24"/>
          </p:nvPr>
        </p:nvSpPr>
        <p:spPr>
          <a:xfrm>
            <a:off x="4902771" y="4306186"/>
            <a:ext cx="1642620" cy="308344"/>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mn-cs"/>
              </a:rPr>
              <a:t>QR Code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Poppins"/>
                <a:ea typeface="+mn-ea"/>
                <a:cs typeface="+mn-cs"/>
              </a:rPr>
              <a:t> CT Day and Employment Services</a:t>
            </a:r>
          </a:p>
          <a:p>
            <a:endParaRPr lang="en-US" dirty="0"/>
          </a:p>
        </p:txBody>
      </p:sp>
      <p:pic>
        <p:nvPicPr>
          <p:cNvPr id="10" name="Picture 9">
            <a:extLst>
              <a:ext uri="{FF2B5EF4-FFF2-40B4-BE49-F238E27FC236}">
                <a16:creationId xmlns:a16="http://schemas.microsoft.com/office/drawing/2014/main" id="{1F21C168-BCB0-13B4-F475-FC89B86116EC}"/>
              </a:ext>
            </a:extLst>
          </p:cNvPr>
          <p:cNvPicPr>
            <a:picLocks noChangeAspect="1"/>
          </p:cNvPicPr>
          <p:nvPr/>
        </p:nvPicPr>
        <p:blipFill>
          <a:blip r:embed="rId5"/>
          <a:stretch>
            <a:fillRect/>
          </a:stretch>
        </p:blipFill>
        <p:spPr>
          <a:xfrm>
            <a:off x="6545390" y="4306186"/>
            <a:ext cx="1908213" cy="1780186"/>
          </a:xfrm>
          <a:prstGeom prst="rect">
            <a:avLst/>
          </a:prstGeom>
        </p:spPr>
      </p:pic>
      <p:pic>
        <p:nvPicPr>
          <p:cNvPr id="12" name="Picture 11">
            <a:extLst>
              <a:ext uri="{FF2B5EF4-FFF2-40B4-BE49-F238E27FC236}">
                <a16:creationId xmlns:a16="http://schemas.microsoft.com/office/drawing/2014/main" id="{D906A77F-2EDE-39BB-9667-73733A14AA74}"/>
              </a:ext>
            </a:extLst>
          </p:cNvPr>
          <p:cNvPicPr>
            <a:picLocks noChangeAspect="1"/>
          </p:cNvPicPr>
          <p:nvPr/>
        </p:nvPicPr>
        <p:blipFill>
          <a:blip r:embed="rId6"/>
          <a:stretch>
            <a:fillRect/>
          </a:stretch>
        </p:blipFill>
        <p:spPr>
          <a:xfrm>
            <a:off x="1510529" y="4306186"/>
            <a:ext cx="3482282" cy="2333441"/>
          </a:xfrm>
          <a:prstGeom prst="rect">
            <a:avLst/>
          </a:prstGeom>
        </p:spPr>
      </p:pic>
      <p:sp>
        <p:nvSpPr>
          <p:cNvPr id="15" name="TextBox 14">
            <a:extLst>
              <a:ext uri="{FF2B5EF4-FFF2-40B4-BE49-F238E27FC236}">
                <a16:creationId xmlns:a16="http://schemas.microsoft.com/office/drawing/2014/main" id="{A8A807C5-1A04-A8E8-9C8A-423860466CB8}"/>
              </a:ext>
            </a:extLst>
          </p:cNvPr>
          <p:cNvSpPr txBox="1"/>
          <p:nvPr/>
        </p:nvSpPr>
        <p:spPr>
          <a:xfrm>
            <a:off x="8453602" y="4575391"/>
            <a:ext cx="3510683"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Aptos" panose="020B0004020202020204" pitchFamily="34" charset="0"/>
                <a:ea typeface="+mn-ea"/>
                <a:cs typeface="+mn-cs"/>
                <a:hlinkClick r:id="rId7" tooltip="https://portal.ct.gov/dds/supports-and-services/employment-and-day-services?language=en_US">
                  <a:extLst>
                    <a:ext uri="{A12FA001-AC4F-418D-AE19-62706E023703}">
                      <ahyp:hlinkClr xmlns:ahyp="http://schemas.microsoft.com/office/drawing/2018/hyperlinkcolor" val="tx"/>
                    </a:ext>
                  </a:extLst>
                </a:hlinkClick>
              </a:rPr>
              <a:t>https://portal.ct.gov/dds/supports-and-services/employment-and-day-services?language=en_US</a:t>
            </a:r>
            <a:endParaRPr kumimoji="0" lang="en-US" sz="1800" b="0" i="0" u="none" strike="noStrike" kern="1200" cap="none" spc="0" normalizeH="0" baseline="0" noProof="0" dirty="0">
              <a:ln>
                <a:noFill/>
              </a:ln>
              <a:solidFill>
                <a:srgbClr val="000000"/>
              </a:solidFill>
              <a:effectLst/>
              <a:uLnTx/>
              <a:uFillTx/>
              <a:latin typeface="Poppins"/>
              <a:ea typeface="+mn-ea"/>
              <a:cs typeface="+mn-cs"/>
            </a:endParaRPr>
          </a:p>
        </p:txBody>
      </p:sp>
      <p:pic>
        <p:nvPicPr>
          <p:cNvPr id="8" name="Audio 5">
            <a:hlinkClick r:id="" action="ppaction://media"/>
            <a:extLst>
              <a:ext uri="{FF2B5EF4-FFF2-40B4-BE49-F238E27FC236}">
                <a16:creationId xmlns:a16="http://schemas.microsoft.com/office/drawing/2014/main" id="{011938FF-6EBF-44EB-AAA0-8625E2AB2964}"/>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61075" t="-161075" r="-161075" b="-161075"/>
          <a:stretch>
            <a:fillRect/>
          </a:stretch>
        </p:blipFill>
        <p:spPr>
          <a:xfrm>
            <a:off x="10394830" y="4971854"/>
            <a:ext cx="1797170" cy="1797170"/>
          </a:xfrm>
          <a:prstGeom prst="ellipse">
            <a:avLst/>
          </a:prstGeom>
        </p:spPr>
      </p:pic>
    </p:spTree>
    <p:extLst>
      <p:ext uri="{BB962C8B-B14F-4D97-AF65-F5344CB8AC3E}">
        <p14:creationId xmlns:p14="http://schemas.microsoft.com/office/powerpoint/2010/main" val="1771115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04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B5B631-3809-7DD2-6B7E-588B5EA20477}"/>
              </a:ext>
            </a:extLst>
          </p:cNvPr>
          <p:cNvSpPr>
            <a:spLocks noGrp="1"/>
          </p:cNvSpPr>
          <p:nvPr>
            <p:ph type="body" sz="quarter" idx="10"/>
          </p:nvPr>
        </p:nvSpPr>
        <p:spPr/>
        <p:txBody>
          <a:bodyPr/>
          <a:lstStyle/>
          <a:p>
            <a:r>
              <a:rPr lang="en-US" dirty="0">
                <a:solidFill>
                  <a:schemeClr val="tx1"/>
                </a:solidFill>
              </a:rPr>
              <a:t>What is Self-Advocacy</a:t>
            </a:r>
          </a:p>
        </p:txBody>
      </p:sp>
      <p:sp>
        <p:nvSpPr>
          <p:cNvPr id="3" name="Text Placeholder 2">
            <a:extLst>
              <a:ext uri="{FF2B5EF4-FFF2-40B4-BE49-F238E27FC236}">
                <a16:creationId xmlns:a16="http://schemas.microsoft.com/office/drawing/2014/main" id="{5F2A80FC-D02B-5A83-7F15-6C03EA804014}"/>
              </a:ext>
            </a:extLst>
          </p:cNvPr>
          <p:cNvSpPr>
            <a:spLocks noGrp="1"/>
          </p:cNvSpPr>
          <p:nvPr>
            <p:ph type="body" sz="quarter" idx="11"/>
          </p:nvPr>
        </p:nvSpPr>
        <p:spPr>
          <a:xfrm>
            <a:off x="8003444" y="4994278"/>
            <a:ext cx="3791310" cy="539743"/>
          </a:xfrm>
        </p:spPr>
        <p:txBody>
          <a:bodyPr/>
          <a:lstStyle/>
          <a:p>
            <a:r>
              <a:rPr lang="en-US" u="sng" dirty="0">
                <a:solidFill>
                  <a:schemeClr val="tx1"/>
                </a:solidFill>
                <a:hlinkClick r:id="rId4">
                  <a:extLst>
                    <a:ext uri="{A12FA001-AC4F-418D-AE19-62706E023703}">
                      <ahyp:hlinkClr xmlns:ahyp="http://schemas.microsoft.com/office/drawing/2018/hyperlinkcolor" val="tx"/>
                    </a:ext>
                  </a:extLst>
                </a:hlinkClick>
              </a:rPr>
              <a:t>https://portal.ct.gov/advocatescorner</a:t>
            </a:r>
            <a:endParaRPr lang="en-US" dirty="0">
              <a:solidFill>
                <a:schemeClr val="tx1"/>
              </a:solidFill>
            </a:endParaRPr>
          </a:p>
        </p:txBody>
      </p:sp>
      <p:sp>
        <p:nvSpPr>
          <p:cNvPr id="4" name="Text Placeholder 3">
            <a:extLst>
              <a:ext uri="{FF2B5EF4-FFF2-40B4-BE49-F238E27FC236}">
                <a16:creationId xmlns:a16="http://schemas.microsoft.com/office/drawing/2014/main" id="{8B441C50-F725-59C7-85BC-C690E91725C7}"/>
              </a:ext>
            </a:extLst>
          </p:cNvPr>
          <p:cNvSpPr>
            <a:spLocks noGrp="1"/>
          </p:cNvSpPr>
          <p:nvPr>
            <p:ph type="body" sz="quarter" idx="12"/>
          </p:nvPr>
        </p:nvSpPr>
        <p:spPr>
          <a:xfrm>
            <a:off x="525463" y="1148316"/>
            <a:ext cx="11061700" cy="4881009"/>
          </a:xfrm>
        </p:spPr>
        <p:txBody>
          <a:bodyPr/>
          <a:lstStyle/>
          <a:p>
            <a:r>
              <a:rPr lang="en-US" dirty="0">
                <a:solidFill>
                  <a:schemeClr val="tx1"/>
                </a:solidFill>
              </a:rPr>
              <a:t>Self-Advocacy is the ability to speak up for your own needs, rights, likes, and dislikes while taking action to achieve your personal goals. It means understanding yourself, clearly expressing your thoughts and needs to others, making informed choices, and taking responsibility for those choices. Self-advocacy is empowering and can be applied to all areas of life, including school, work, and personal relationships.</a:t>
            </a:r>
          </a:p>
        </p:txBody>
      </p:sp>
      <p:sp>
        <p:nvSpPr>
          <p:cNvPr id="5" name="Text Placeholder 4">
            <a:extLst>
              <a:ext uri="{FF2B5EF4-FFF2-40B4-BE49-F238E27FC236}">
                <a16:creationId xmlns:a16="http://schemas.microsoft.com/office/drawing/2014/main" id="{F4D0D69B-F90D-D0DD-55A4-476C9FD4CD50}"/>
              </a:ext>
            </a:extLst>
          </p:cNvPr>
          <p:cNvSpPr>
            <a:spLocks noGrp="1"/>
          </p:cNvSpPr>
          <p:nvPr>
            <p:ph type="body" sz="quarter" idx="13"/>
          </p:nvPr>
        </p:nvSpPr>
        <p:spPr>
          <a:xfrm>
            <a:off x="647528" y="6250123"/>
            <a:ext cx="5832904" cy="914400"/>
          </a:xfrm>
        </p:spPr>
        <p:txBody>
          <a:bodyPr/>
          <a:lstStyle/>
          <a:p>
            <a:r>
              <a:rPr lang="en-US" dirty="0"/>
              <a:t>What is Self-Advocacy</a:t>
            </a:r>
          </a:p>
        </p:txBody>
      </p:sp>
      <p:sp>
        <p:nvSpPr>
          <p:cNvPr id="6" name="Text Placeholder 5">
            <a:extLst>
              <a:ext uri="{FF2B5EF4-FFF2-40B4-BE49-F238E27FC236}">
                <a16:creationId xmlns:a16="http://schemas.microsoft.com/office/drawing/2014/main" id="{3CAC30C8-F4DC-E1B7-F6A6-59F0EFB6F903}"/>
              </a:ext>
            </a:extLst>
          </p:cNvPr>
          <p:cNvSpPr>
            <a:spLocks noGrp="1"/>
          </p:cNvSpPr>
          <p:nvPr>
            <p:ph type="body" sz="quarter" idx="24"/>
          </p:nvPr>
        </p:nvSpPr>
        <p:spPr>
          <a:xfrm>
            <a:off x="4710223" y="4970800"/>
            <a:ext cx="1647372" cy="632558"/>
          </a:xfrm>
        </p:spPr>
        <p:txBody>
          <a:bodyPr/>
          <a:lstStyle/>
          <a:p>
            <a:pPr algn="ctr"/>
            <a:r>
              <a:rPr lang="en-US" sz="2000" dirty="0">
                <a:solidFill>
                  <a:schemeClr val="tx1"/>
                </a:solidFill>
                <a:effectLst/>
                <a:latin typeface="Poppins" panose="00000500000000000000" pitchFamily="2" charset="0"/>
                <a:ea typeface="Aptos" panose="020B0004020202020204" pitchFamily="34" charset="0"/>
              </a:rPr>
              <a:t>QR Code Advocates’ Corner</a:t>
            </a:r>
            <a:endParaRPr lang="en-US" sz="2000" dirty="0">
              <a:solidFill>
                <a:schemeClr val="tx1"/>
              </a:solidFill>
            </a:endParaRPr>
          </a:p>
        </p:txBody>
      </p:sp>
      <p:pic>
        <p:nvPicPr>
          <p:cNvPr id="7" name="Picture 6">
            <a:extLst>
              <a:ext uri="{FF2B5EF4-FFF2-40B4-BE49-F238E27FC236}">
                <a16:creationId xmlns:a16="http://schemas.microsoft.com/office/drawing/2014/main" id="{ABC4CAFF-BC21-066B-647B-697492919CFB}"/>
              </a:ext>
            </a:extLst>
          </p:cNvPr>
          <p:cNvPicPr>
            <a:picLocks noChangeAspect="1"/>
          </p:cNvPicPr>
          <p:nvPr/>
        </p:nvPicPr>
        <p:blipFill>
          <a:blip r:embed="rId5"/>
          <a:stretch>
            <a:fillRect/>
          </a:stretch>
        </p:blipFill>
        <p:spPr>
          <a:xfrm>
            <a:off x="6480432" y="4629150"/>
            <a:ext cx="1400175" cy="1400175"/>
          </a:xfrm>
          <a:prstGeom prst="rect">
            <a:avLst/>
          </a:prstGeom>
        </p:spPr>
      </p:pic>
      <p:pic>
        <p:nvPicPr>
          <p:cNvPr id="10" name="Picture 9">
            <a:extLst>
              <a:ext uri="{FF2B5EF4-FFF2-40B4-BE49-F238E27FC236}">
                <a16:creationId xmlns:a16="http://schemas.microsoft.com/office/drawing/2014/main" id="{DDD038A1-A5B7-BB72-368A-066FF22071E4}"/>
              </a:ext>
            </a:extLst>
          </p:cNvPr>
          <p:cNvPicPr>
            <a:picLocks noChangeAspect="1"/>
          </p:cNvPicPr>
          <p:nvPr/>
        </p:nvPicPr>
        <p:blipFill>
          <a:blip r:embed="rId6"/>
          <a:stretch>
            <a:fillRect/>
          </a:stretch>
        </p:blipFill>
        <p:spPr>
          <a:xfrm rot="21083473">
            <a:off x="2194341" y="4522672"/>
            <a:ext cx="2316126" cy="2022698"/>
          </a:xfrm>
          <a:prstGeom prst="rect">
            <a:avLst/>
          </a:prstGeom>
        </p:spPr>
      </p:pic>
      <p:pic>
        <p:nvPicPr>
          <p:cNvPr id="11" name="Audio 10">
            <a:hlinkClick r:id="" action="ppaction://media"/>
            <a:extLst>
              <a:ext uri="{FF2B5EF4-FFF2-40B4-BE49-F238E27FC236}">
                <a16:creationId xmlns:a16="http://schemas.microsoft.com/office/drawing/2014/main" id="{13680A95-9618-D1EF-78F6-8060038226C9}"/>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544269" y="5111047"/>
            <a:ext cx="1596276" cy="1596276"/>
          </a:xfrm>
          <a:prstGeom prst="ellipse">
            <a:avLst/>
          </a:prstGeom>
        </p:spPr>
      </p:pic>
    </p:spTree>
    <p:extLst>
      <p:ext uri="{BB962C8B-B14F-4D97-AF65-F5344CB8AC3E}">
        <p14:creationId xmlns:p14="http://schemas.microsoft.com/office/powerpoint/2010/main" val="1588419515"/>
      </p:ext>
    </p:extLst>
  </p:cSld>
  <p:clrMapOvr>
    <a:masterClrMapping/>
  </p:clrMapOvr>
  <mc:AlternateContent xmlns:mc="http://schemas.openxmlformats.org/markup-compatibility/2006" xmlns:p14="http://schemas.microsoft.com/office/powerpoint/2010/main">
    <mc:Choice Requires="p14">
      <p:transition spd="slow" p14:dur="2000" advTm="47520"/>
    </mc:Choice>
    <mc:Fallback xmlns="">
      <p:transition spd="slow" advTm="47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2DB18B-B6F6-57E2-E53F-212AA93783D6}"/>
              </a:ext>
            </a:extLst>
          </p:cNvPr>
          <p:cNvSpPr>
            <a:spLocks noGrp="1"/>
          </p:cNvSpPr>
          <p:nvPr>
            <p:ph type="body" sz="quarter" idx="10"/>
          </p:nvPr>
        </p:nvSpPr>
        <p:spPr>
          <a:xfrm>
            <a:off x="6269037" y="2996870"/>
            <a:ext cx="5281277" cy="1045737"/>
          </a:xfrm>
        </p:spPr>
        <p:txBody>
          <a:bodyPr>
            <a:normAutofit fontScale="85000" lnSpcReduction="20000"/>
          </a:bodyPr>
          <a:lstStyle/>
          <a:p>
            <a:r>
              <a:rPr lang="en-US" dirty="0"/>
              <a:t>Presentation title FAB topic Independent living</a:t>
            </a:r>
          </a:p>
          <a:p>
            <a:r>
              <a:rPr lang="en-US" dirty="0"/>
              <a:t>Date 9/8/2026</a:t>
            </a:r>
          </a:p>
        </p:txBody>
      </p:sp>
      <p:sp>
        <p:nvSpPr>
          <p:cNvPr id="4" name="Text Placeholder 3">
            <a:extLst>
              <a:ext uri="{FF2B5EF4-FFF2-40B4-BE49-F238E27FC236}">
                <a16:creationId xmlns:a16="http://schemas.microsoft.com/office/drawing/2014/main" id="{E40507EF-E5B2-24B8-4DAC-BD2FE3BFAFC0}"/>
              </a:ext>
            </a:extLst>
          </p:cNvPr>
          <p:cNvSpPr>
            <a:spLocks noGrp="1"/>
          </p:cNvSpPr>
          <p:nvPr>
            <p:ph type="body" sz="quarter" idx="11"/>
          </p:nvPr>
        </p:nvSpPr>
        <p:spPr/>
        <p:txBody>
          <a:bodyPr/>
          <a:lstStyle/>
          <a:p>
            <a:r>
              <a:rPr lang="en-US" sz="1800" dirty="0"/>
              <a:t>Developmental Services</a:t>
            </a:r>
          </a:p>
        </p:txBody>
      </p:sp>
    </p:spTree>
    <p:extLst>
      <p:ext uri="{BB962C8B-B14F-4D97-AF65-F5344CB8AC3E}">
        <p14:creationId xmlns:p14="http://schemas.microsoft.com/office/powerpoint/2010/main" val="1606234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44E5B0E9-E924-6DBB-CB6F-AA4E71910B3B}"/>
              </a:ext>
            </a:extLst>
          </p:cNvPr>
          <p:cNvSpPr>
            <a:spLocks noGrp="1"/>
          </p:cNvSpPr>
          <p:nvPr>
            <p:ph type="body" sz="quarter" idx="12"/>
          </p:nvPr>
        </p:nvSpPr>
        <p:spPr>
          <a:xfrm>
            <a:off x="525463" y="1943100"/>
            <a:ext cx="7201217" cy="4086225"/>
          </a:xfrm>
        </p:spPr>
        <p:txBody>
          <a:bodyPr>
            <a:normAutofit fontScale="92500" lnSpcReduction="20000"/>
          </a:bodyPr>
          <a:lstStyle/>
          <a:p>
            <a:pPr marL="0" indent="0" fontAlgn="t">
              <a:buNone/>
            </a:pPr>
            <a:r>
              <a:rPr lang="en-US" sz="3000" dirty="0">
                <a:solidFill>
                  <a:schemeClr val="tx1"/>
                </a:solidFill>
              </a:rPr>
              <a:t>Game plan for individuals with disabilities looking for independent housing.</a:t>
            </a:r>
          </a:p>
          <a:p>
            <a:pPr marL="0" indent="0" algn="ctr" fontAlgn="t">
              <a:buNone/>
            </a:pPr>
            <a:endParaRPr lang="en-US" dirty="0">
              <a:solidFill>
                <a:schemeClr val="tx1"/>
              </a:solidFill>
            </a:endParaRPr>
          </a:p>
          <a:p>
            <a:pPr lvl="0" fontAlgn="t"/>
            <a:r>
              <a:rPr lang="en-US" dirty="0">
                <a:solidFill>
                  <a:schemeClr val="tx1"/>
                </a:solidFill>
              </a:rPr>
              <a:t>Explore community resources — Many organizations offer support for finding accessible housing and understanding rental agreements.</a:t>
            </a:r>
          </a:p>
          <a:p>
            <a:pPr marL="0" lvl="0" indent="0" fontAlgn="t">
              <a:buNone/>
            </a:pPr>
            <a:endParaRPr lang="en-US" dirty="0">
              <a:solidFill>
                <a:schemeClr val="tx1"/>
              </a:solidFill>
            </a:endParaRPr>
          </a:p>
          <a:p>
            <a:pPr lvl="0" fontAlgn="t"/>
            <a:r>
              <a:rPr lang="en-US" dirty="0">
                <a:solidFill>
                  <a:schemeClr val="tx1"/>
                </a:solidFill>
              </a:rPr>
              <a:t>Consider financial assistance — Government programs can help cover housing costs for disabled individuals.</a:t>
            </a:r>
          </a:p>
          <a:p>
            <a:endParaRPr lang="en-US" dirty="0">
              <a:solidFill>
                <a:schemeClr val="tx1"/>
              </a:solidFill>
            </a:endParaRPr>
          </a:p>
        </p:txBody>
      </p:sp>
      <p:sp>
        <p:nvSpPr>
          <p:cNvPr id="10" name="Text Placeholder 9">
            <a:extLst>
              <a:ext uri="{FF2B5EF4-FFF2-40B4-BE49-F238E27FC236}">
                <a16:creationId xmlns:a16="http://schemas.microsoft.com/office/drawing/2014/main" id="{2C399445-2A4E-9E54-F7C3-0371ABCA487B}"/>
              </a:ext>
            </a:extLst>
          </p:cNvPr>
          <p:cNvSpPr>
            <a:spLocks noGrp="1"/>
          </p:cNvSpPr>
          <p:nvPr>
            <p:ph type="body" sz="quarter" idx="24"/>
          </p:nvPr>
        </p:nvSpPr>
        <p:spPr>
          <a:xfrm>
            <a:off x="10384279" y="6565684"/>
            <a:ext cx="2037351" cy="194797"/>
          </a:xfrm>
        </p:spPr>
        <p:txBody>
          <a:bodyPr/>
          <a:lstStyle/>
          <a:p>
            <a:r>
              <a:rPr lang="en-US" dirty="0"/>
              <a:t>Developmental Services</a:t>
            </a:r>
          </a:p>
        </p:txBody>
      </p:sp>
      <p:sp>
        <p:nvSpPr>
          <p:cNvPr id="2" name="Text Placeholder 11">
            <a:extLst>
              <a:ext uri="{FF2B5EF4-FFF2-40B4-BE49-F238E27FC236}">
                <a16:creationId xmlns:a16="http://schemas.microsoft.com/office/drawing/2014/main" id="{94B2F75B-D5DB-1C98-39E3-C93F572B9ABE}"/>
              </a:ext>
            </a:extLst>
          </p:cNvPr>
          <p:cNvSpPr>
            <a:spLocks noGrp="1"/>
          </p:cNvSpPr>
          <p:nvPr>
            <p:ph type="body" sz="quarter" idx="11"/>
          </p:nvPr>
        </p:nvSpPr>
        <p:spPr>
          <a:xfrm>
            <a:off x="948373" y="667686"/>
            <a:ext cx="10059987" cy="852504"/>
          </a:xfrm>
        </p:spPr>
        <p:txBody>
          <a:bodyPr>
            <a:normAutofit fontScale="25000" lnSpcReduction="20000"/>
          </a:bodyPr>
          <a:lstStyle/>
          <a:p>
            <a:pPr algn="ctr"/>
            <a:r>
              <a:rPr lang="en-US" sz="12800" b="1" dirty="0">
                <a:solidFill>
                  <a:schemeClr val="tx1"/>
                </a:solidFill>
              </a:rPr>
              <a:t>Tips for Safe Independent Living/How to Get a Place of your Own</a:t>
            </a:r>
          </a:p>
          <a:p>
            <a:endParaRPr lang="en-US" sz="3200" b="1" dirty="0">
              <a:solidFill>
                <a:schemeClr val="tx1"/>
              </a:solidFill>
            </a:endParaRPr>
          </a:p>
          <a:p>
            <a:endParaRPr lang="en-US" dirty="0"/>
          </a:p>
        </p:txBody>
      </p:sp>
      <p:pic>
        <p:nvPicPr>
          <p:cNvPr id="4" name="Picture 3">
            <a:extLst>
              <a:ext uri="{FF2B5EF4-FFF2-40B4-BE49-F238E27FC236}">
                <a16:creationId xmlns:a16="http://schemas.microsoft.com/office/drawing/2014/main" id="{370724AB-2333-DFD9-9176-E3E52D55D6BB}"/>
              </a:ext>
            </a:extLst>
          </p:cNvPr>
          <p:cNvPicPr>
            <a:picLocks noChangeAspect="1"/>
          </p:cNvPicPr>
          <p:nvPr/>
        </p:nvPicPr>
        <p:blipFill>
          <a:blip r:embed="rId3"/>
          <a:stretch>
            <a:fillRect/>
          </a:stretch>
        </p:blipFill>
        <p:spPr>
          <a:xfrm>
            <a:off x="8125722" y="2553970"/>
            <a:ext cx="3161527" cy="3161527"/>
          </a:xfrm>
          <a:prstGeom prst="rect">
            <a:avLst/>
          </a:prstGeom>
        </p:spPr>
      </p:pic>
    </p:spTree>
    <p:extLst>
      <p:ext uri="{BB962C8B-B14F-4D97-AF65-F5344CB8AC3E}">
        <p14:creationId xmlns:p14="http://schemas.microsoft.com/office/powerpoint/2010/main" val="3228829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44E5B0E9-E924-6DBB-CB6F-AA4E71910B3B}"/>
              </a:ext>
            </a:extLst>
          </p:cNvPr>
          <p:cNvSpPr>
            <a:spLocks noGrp="1"/>
          </p:cNvSpPr>
          <p:nvPr>
            <p:ph type="body" sz="quarter" idx="12"/>
          </p:nvPr>
        </p:nvSpPr>
        <p:spPr>
          <a:xfrm>
            <a:off x="525463" y="1280160"/>
            <a:ext cx="6309677" cy="4749165"/>
          </a:xfrm>
        </p:spPr>
        <p:txBody>
          <a:bodyPr>
            <a:normAutofit fontScale="92500" lnSpcReduction="10000"/>
          </a:bodyPr>
          <a:lstStyle/>
          <a:p>
            <a:pPr lvl="0" fontAlgn="t"/>
            <a:r>
              <a:rPr lang="en-US" dirty="0">
                <a:solidFill>
                  <a:schemeClr val="tx1"/>
                </a:solidFill>
              </a:rPr>
              <a:t>Utilize independent living services — These services provide training in essential skills like budgeting and meal preparation.</a:t>
            </a:r>
          </a:p>
          <a:p>
            <a:pPr marL="0" lvl="0" indent="0" fontAlgn="t">
              <a:buNone/>
            </a:pPr>
            <a:endParaRPr lang="en-US" dirty="0">
              <a:solidFill>
                <a:schemeClr val="tx1"/>
              </a:solidFill>
            </a:endParaRPr>
          </a:p>
          <a:p>
            <a:pPr lvl="0" fontAlgn="t"/>
            <a:r>
              <a:rPr lang="en-US" dirty="0">
                <a:solidFill>
                  <a:schemeClr val="tx1"/>
                </a:solidFill>
              </a:rPr>
              <a:t>Look into shared living arrangements — This option allows individuals to live with a caregiver while keeping  your  independence.</a:t>
            </a:r>
          </a:p>
          <a:p>
            <a:pPr marL="0" lvl="0" indent="0" fontAlgn="t">
              <a:buNone/>
            </a:pPr>
            <a:endParaRPr lang="en-US" dirty="0">
              <a:solidFill>
                <a:schemeClr val="tx1"/>
              </a:solidFill>
            </a:endParaRPr>
          </a:p>
          <a:p>
            <a:pPr lvl="0" fontAlgn="t"/>
            <a:r>
              <a:rPr lang="en-US" dirty="0">
                <a:solidFill>
                  <a:schemeClr val="tx1"/>
                </a:solidFill>
              </a:rPr>
              <a:t>Network with local advocacy groups. Understand your rights and responsibilities.</a:t>
            </a:r>
          </a:p>
          <a:p>
            <a:pPr marL="0" indent="0">
              <a:buNone/>
            </a:pPr>
            <a:endParaRPr lang="en-US" dirty="0"/>
          </a:p>
        </p:txBody>
      </p:sp>
      <p:sp>
        <p:nvSpPr>
          <p:cNvPr id="10" name="Text Placeholder 9">
            <a:extLst>
              <a:ext uri="{FF2B5EF4-FFF2-40B4-BE49-F238E27FC236}">
                <a16:creationId xmlns:a16="http://schemas.microsoft.com/office/drawing/2014/main" id="{2C399445-2A4E-9E54-F7C3-0371ABCA487B}"/>
              </a:ext>
            </a:extLst>
          </p:cNvPr>
          <p:cNvSpPr>
            <a:spLocks noGrp="1"/>
          </p:cNvSpPr>
          <p:nvPr>
            <p:ph type="body" sz="quarter" idx="24"/>
          </p:nvPr>
        </p:nvSpPr>
        <p:spPr>
          <a:xfrm>
            <a:off x="10384279" y="6565684"/>
            <a:ext cx="2037351" cy="194797"/>
          </a:xfrm>
        </p:spPr>
        <p:txBody>
          <a:bodyPr/>
          <a:lstStyle/>
          <a:p>
            <a:r>
              <a:rPr lang="en-US" dirty="0"/>
              <a:t>Developmental Services</a:t>
            </a:r>
          </a:p>
        </p:txBody>
      </p:sp>
      <p:pic>
        <p:nvPicPr>
          <p:cNvPr id="3" name="Picture 2">
            <a:extLst>
              <a:ext uri="{FF2B5EF4-FFF2-40B4-BE49-F238E27FC236}">
                <a16:creationId xmlns:a16="http://schemas.microsoft.com/office/drawing/2014/main" id="{08C3A4E9-1BF0-5FE3-3D6D-D8F1E1522CCA}"/>
              </a:ext>
            </a:extLst>
          </p:cNvPr>
          <p:cNvPicPr>
            <a:picLocks noChangeAspect="1"/>
          </p:cNvPicPr>
          <p:nvPr/>
        </p:nvPicPr>
        <p:blipFill>
          <a:blip r:embed="rId3"/>
          <a:stretch>
            <a:fillRect/>
          </a:stretch>
        </p:blipFill>
        <p:spPr>
          <a:xfrm>
            <a:off x="6915150" y="2093118"/>
            <a:ext cx="5031740" cy="2830354"/>
          </a:xfrm>
          <a:prstGeom prst="rect">
            <a:avLst/>
          </a:prstGeom>
        </p:spPr>
      </p:pic>
    </p:spTree>
    <p:extLst>
      <p:ext uri="{BB962C8B-B14F-4D97-AF65-F5344CB8AC3E}">
        <p14:creationId xmlns:p14="http://schemas.microsoft.com/office/powerpoint/2010/main" val="777592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44E5B0E9-E924-6DBB-CB6F-AA4E71910B3B}"/>
              </a:ext>
            </a:extLst>
          </p:cNvPr>
          <p:cNvSpPr>
            <a:spLocks noGrp="1"/>
          </p:cNvSpPr>
          <p:nvPr>
            <p:ph type="body" sz="quarter" idx="12"/>
          </p:nvPr>
        </p:nvSpPr>
        <p:spPr>
          <a:xfrm>
            <a:off x="80010" y="1593850"/>
            <a:ext cx="11507153" cy="4435475"/>
          </a:xfrm>
        </p:spPr>
        <p:txBody>
          <a:bodyPr>
            <a:normAutofit/>
          </a:bodyPr>
          <a:lstStyle/>
          <a:p>
            <a:r>
              <a:rPr lang="en-US" sz="2000" b="1" dirty="0">
                <a:solidFill>
                  <a:schemeClr val="tx1"/>
                </a:solidFill>
              </a:rPr>
              <a:t>Subsidized housing: </a:t>
            </a:r>
            <a:r>
              <a:rPr lang="en-US" sz="1800" b="1" dirty="0">
                <a:solidFill>
                  <a:schemeClr val="tx1"/>
                </a:solidFill>
              </a:rPr>
              <a:t>Project-based housing, Tenant-based housing </a:t>
            </a:r>
            <a:r>
              <a:rPr lang="en-US" sz="2000" dirty="0">
                <a:solidFill>
                  <a:schemeClr val="tx1"/>
                </a:solidFill>
              </a:rPr>
              <a:t>is government-supported. Renters typically pay about 30% of their  monthly income toward rent and utilities, the government covers the rest of the balance. </a:t>
            </a:r>
          </a:p>
          <a:p>
            <a:r>
              <a:rPr lang="en-US" sz="2000" b="1" dirty="0">
                <a:solidFill>
                  <a:schemeClr val="tx1"/>
                </a:solidFill>
              </a:rPr>
              <a:t> Public Housing:</a:t>
            </a:r>
            <a:r>
              <a:rPr lang="en-US" sz="2000" dirty="0">
                <a:solidFill>
                  <a:schemeClr val="tx1"/>
                </a:solidFill>
              </a:rPr>
              <a:t> Affordable apartments and townhomes administered directly by local public housing agencies (PHAs). Rent is based on income, making it affordable for eligible residents</a:t>
            </a:r>
          </a:p>
          <a:p>
            <a:r>
              <a:rPr lang="en-US" sz="2000" b="1" dirty="0">
                <a:solidFill>
                  <a:schemeClr val="tx1"/>
                </a:solidFill>
              </a:rPr>
              <a:t>Housing Choice Vouchers (Section 8):</a:t>
            </a:r>
            <a:r>
              <a:rPr lang="en-US" sz="2000" dirty="0">
                <a:solidFill>
                  <a:schemeClr val="tx1"/>
                </a:solidFill>
              </a:rPr>
              <a:t> Tenant-based assistance enabling renters to choose private-market housing that comply  program guidelines.</a:t>
            </a:r>
          </a:p>
          <a:p>
            <a:r>
              <a:rPr lang="en-US" sz="2000" b="1" dirty="0">
                <a:solidFill>
                  <a:schemeClr val="tx1"/>
                </a:solidFill>
              </a:rPr>
              <a:t>Project-Based Section 8:</a:t>
            </a:r>
            <a:r>
              <a:rPr lang="en-US" sz="2000" dirty="0">
                <a:solidFill>
                  <a:schemeClr val="tx1"/>
                </a:solidFill>
              </a:rPr>
              <a:t> Subsidies tied directly to specific apartment buildings or complexes rather than an individual renter</a:t>
            </a:r>
            <a:r>
              <a:rPr lang="en-US" sz="2400" dirty="0">
                <a:solidFill>
                  <a:schemeClr val="tx1"/>
                </a:solidFill>
              </a:rPr>
              <a:t>.</a:t>
            </a:r>
          </a:p>
          <a:p>
            <a:endParaRPr lang="en-US" dirty="0"/>
          </a:p>
        </p:txBody>
      </p:sp>
      <p:sp>
        <p:nvSpPr>
          <p:cNvPr id="10" name="Text Placeholder 9">
            <a:extLst>
              <a:ext uri="{FF2B5EF4-FFF2-40B4-BE49-F238E27FC236}">
                <a16:creationId xmlns:a16="http://schemas.microsoft.com/office/drawing/2014/main" id="{2C399445-2A4E-9E54-F7C3-0371ABCA487B}"/>
              </a:ext>
            </a:extLst>
          </p:cNvPr>
          <p:cNvSpPr>
            <a:spLocks noGrp="1"/>
          </p:cNvSpPr>
          <p:nvPr>
            <p:ph type="body" sz="quarter" idx="24"/>
          </p:nvPr>
        </p:nvSpPr>
        <p:spPr>
          <a:xfrm>
            <a:off x="10384279" y="6565684"/>
            <a:ext cx="2037351" cy="194797"/>
          </a:xfrm>
        </p:spPr>
        <p:txBody>
          <a:bodyPr/>
          <a:lstStyle/>
          <a:p>
            <a:r>
              <a:rPr lang="en-US" dirty="0"/>
              <a:t>Developmental Services</a:t>
            </a:r>
          </a:p>
        </p:txBody>
      </p:sp>
      <p:sp>
        <p:nvSpPr>
          <p:cNvPr id="4" name="TextBox 3">
            <a:extLst>
              <a:ext uri="{FF2B5EF4-FFF2-40B4-BE49-F238E27FC236}">
                <a16:creationId xmlns:a16="http://schemas.microsoft.com/office/drawing/2014/main" id="{F5D71C65-9093-4F8A-A39C-E7DA6F2713D5}"/>
              </a:ext>
            </a:extLst>
          </p:cNvPr>
          <p:cNvSpPr txBox="1"/>
          <p:nvPr/>
        </p:nvSpPr>
        <p:spPr>
          <a:xfrm>
            <a:off x="164123" y="691662"/>
            <a:ext cx="1167618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Types Of Independent Living (Housing)</a:t>
            </a:r>
          </a:p>
        </p:txBody>
      </p:sp>
    </p:spTree>
    <p:extLst>
      <p:ext uri="{BB962C8B-B14F-4D97-AF65-F5344CB8AC3E}">
        <p14:creationId xmlns:p14="http://schemas.microsoft.com/office/powerpoint/2010/main" val="2271184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2BD0F9DF-E64F-517F-A9F3-3579DA2FCAA3}"/>
              </a:ext>
            </a:extLst>
          </p:cNvPr>
          <p:cNvSpPr>
            <a:spLocks noGrp="1"/>
          </p:cNvSpPr>
          <p:nvPr>
            <p:ph type="body" sz="quarter" idx="11"/>
          </p:nvPr>
        </p:nvSpPr>
        <p:spPr>
          <a:xfrm>
            <a:off x="1025901" y="516056"/>
            <a:ext cx="10060823" cy="539743"/>
          </a:xfrm>
        </p:spPr>
        <p:txBody>
          <a:bodyPr>
            <a:normAutofit/>
          </a:bodyPr>
          <a:lstStyle/>
          <a:p>
            <a:pPr algn="ctr"/>
            <a:r>
              <a:rPr lang="en-US" sz="3200" b="1" dirty="0">
                <a:solidFill>
                  <a:schemeClr val="tx1"/>
                </a:solidFill>
              </a:rPr>
              <a:t>Types of Supported Housing</a:t>
            </a:r>
          </a:p>
        </p:txBody>
      </p:sp>
      <p:sp>
        <p:nvSpPr>
          <p:cNvPr id="14" name="Text Placeholder 13">
            <a:extLst>
              <a:ext uri="{FF2B5EF4-FFF2-40B4-BE49-F238E27FC236}">
                <a16:creationId xmlns:a16="http://schemas.microsoft.com/office/drawing/2014/main" id="{44E5B0E9-E924-6DBB-CB6F-AA4E71910B3B}"/>
              </a:ext>
            </a:extLst>
          </p:cNvPr>
          <p:cNvSpPr>
            <a:spLocks noGrp="1"/>
          </p:cNvSpPr>
          <p:nvPr>
            <p:ph type="body" sz="quarter" idx="12"/>
          </p:nvPr>
        </p:nvSpPr>
        <p:spPr>
          <a:xfrm>
            <a:off x="826745" y="1211262"/>
            <a:ext cx="11061700" cy="5040948"/>
          </a:xfrm>
        </p:spPr>
        <p:txBody>
          <a:bodyPr>
            <a:normAutofit/>
          </a:bodyPr>
          <a:lstStyle/>
          <a:p>
            <a:pPr marL="0" indent="0">
              <a:buNone/>
            </a:pPr>
            <a:endParaRPr lang="en-US" sz="3600" dirty="0">
              <a:solidFill>
                <a:schemeClr val="tx1"/>
              </a:solidFill>
            </a:endParaRPr>
          </a:p>
          <a:p>
            <a:r>
              <a:rPr lang="en-US" dirty="0">
                <a:solidFill>
                  <a:schemeClr val="tx1"/>
                </a:solidFill>
                <a:hlinkClick r:id="rId2">
                  <a:extLst>
                    <a:ext uri="{A12FA001-AC4F-418D-AE19-62706E023703}">
                      <ahyp:hlinkClr xmlns:ahyp="http://schemas.microsoft.com/office/drawing/2018/hyperlinkcolor" val="tx"/>
                    </a:ext>
                  </a:extLst>
                </a:hlinkClick>
              </a:rPr>
              <a:t>Affordable Housing Program (AHP) (also known as Flex)</a:t>
            </a:r>
            <a:endParaRPr lang="en-US" dirty="0">
              <a:solidFill>
                <a:schemeClr val="tx1"/>
              </a:solidFill>
            </a:endParaRPr>
          </a:p>
          <a:p>
            <a:pPr marL="0" indent="0">
              <a:buNone/>
            </a:pPr>
            <a:endParaRPr lang="en-US" dirty="0">
              <a:solidFill>
                <a:schemeClr val="tx1"/>
              </a:solidFill>
            </a:endParaRPr>
          </a:p>
          <a:p>
            <a:r>
              <a:rPr lang="en-US" dirty="0">
                <a:solidFill>
                  <a:schemeClr val="tx1"/>
                </a:solidFill>
                <a:hlinkClick r:id="rId3">
                  <a:extLst>
                    <a:ext uri="{A12FA001-AC4F-418D-AE19-62706E023703}">
                      <ahyp:hlinkClr xmlns:ahyp="http://schemas.microsoft.com/office/drawing/2018/hyperlinkcolor" val="tx"/>
                    </a:ext>
                  </a:extLst>
                </a:hlinkClick>
              </a:rPr>
              <a:t>Housing for Elderly Persons</a:t>
            </a:r>
            <a:endParaRPr lang="en-US" dirty="0">
              <a:solidFill>
                <a:schemeClr val="tx1"/>
              </a:solidFill>
            </a:endParaRPr>
          </a:p>
          <a:p>
            <a:pPr marL="0" indent="0">
              <a:buNone/>
            </a:pPr>
            <a:endParaRPr lang="en-US" dirty="0">
              <a:solidFill>
                <a:schemeClr val="tx1"/>
              </a:solidFill>
            </a:endParaRPr>
          </a:p>
          <a:p>
            <a:r>
              <a:rPr lang="en-US" dirty="0">
                <a:solidFill>
                  <a:schemeClr val="tx1"/>
                </a:solidFill>
                <a:hlinkClick r:id="rId4">
                  <a:extLst>
                    <a:ext uri="{A12FA001-AC4F-418D-AE19-62706E023703}">
                      <ahyp:hlinkClr xmlns:ahyp="http://schemas.microsoft.com/office/drawing/2018/hyperlinkcolor" val="tx"/>
                    </a:ext>
                  </a:extLst>
                </a:hlinkClick>
              </a:rPr>
              <a:t>Congregate Development Program</a:t>
            </a:r>
            <a:endParaRPr lang="en-US" dirty="0">
              <a:solidFill>
                <a:schemeClr val="tx1"/>
              </a:solidFill>
            </a:endParaRPr>
          </a:p>
          <a:p>
            <a:pPr marL="0" indent="0">
              <a:buNone/>
            </a:pPr>
            <a:br>
              <a:rPr lang="en-US" dirty="0"/>
            </a:br>
            <a:endParaRPr lang="en-US" dirty="0"/>
          </a:p>
        </p:txBody>
      </p:sp>
      <p:sp>
        <p:nvSpPr>
          <p:cNvPr id="10" name="Text Placeholder 9">
            <a:extLst>
              <a:ext uri="{FF2B5EF4-FFF2-40B4-BE49-F238E27FC236}">
                <a16:creationId xmlns:a16="http://schemas.microsoft.com/office/drawing/2014/main" id="{2C399445-2A4E-9E54-F7C3-0371ABCA487B}"/>
              </a:ext>
            </a:extLst>
          </p:cNvPr>
          <p:cNvSpPr>
            <a:spLocks noGrp="1"/>
          </p:cNvSpPr>
          <p:nvPr>
            <p:ph type="body" sz="quarter" idx="24"/>
          </p:nvPr>
        </p:nvSpPr>
        <p:spPr>
          <a:xfrm>
            <a:off x="10384279" y="6565684"/>
            <a:ext cx="2037351" cy="194797"/>
          </a:xfrm>
        </p:spPr>
        <p:txBody>
          <a:bodyPr/>
          <a:lstStyle/>
          <a:p>
            <a:r>
              <a:rPr lang="en-US" dirty="0"/>
              <a:t>Developmental Services</a:t>
            </a:r>
          </a:p>
        </p:txBody>
      </p:sp>
      <p:sp>
        <p:nvSpPr>
          <p:cNvPr id="3" name="TextBox 2">
            <a:extLst>
              <a:ext uri="{FF2B5EF4-FFF2-40B4-BE49-F238E27FC236}">
                <a16:creationId xmlns:a16="http://schemas.microsoft.com/office/drawing/2014/main" id="{752C7A99-FFFD-DA77-B969-0A7187FB6B26}"/>
              </a:ext>
            </a:extLst>
          </p:cNvPr>
          <p:cNvSpPr txBox="1"/>
          <p:nvPr/>
        </p:nvSpPr>
        <p:spPr>
          <a:xfrm>
            <a:off x="5979796" y="5479034"/>
            <a:ext cx="621220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hlinkClick r:id="rId5"/>
              </a:rPr>
              <a:t>https://portal.ct.gov/doh/doh/housing/programs</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6716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44E5B0E9-E924-6DBB-CB6F-AA4E71910B3B}"/>
              </a:ext>
            </a:extLst>
          </p:cNvPr>
          <p:cNvSpPr>
            <a:spLocks noGrp="1"/>
          </p:cNvSpPr>
          <p:nvPr>
            <p:ph type="body" sz="quarter" idx="12"/>
          </p:nvPr>
        </p:nvSpPr>
        <p:spPr>
          <a:xfrm>
            <a:off x="651193" y="136673"/>
            <a:ext cx="11061700" cy="6058387"/>
          </a:xfrm>
        </p:spPr>
        <p:txBody>
          <a:bodyPr>
            <a:noAutofit/>
          </a:bodyPr>
          <a:lstStyle/>
          <a:p>
            <a:pPr marL="0" indent="0">
              <a:buNone/>
            </a:pPr>
            <a:endParaRPr lang="en-US" sz="1800" dirty="0">
              <a:solidFill>
                <a:schemeClr val="tx1"/>
              </a:solidFill>
            </a:endParaRPr>
          </a:p>
          <a:p>
            <a:r>
              <a:rPr lang="en-US" sz="1800" dirty="0">
                <a:solidFill>
                  <a:schemeClr val="tx1"/>
                </a:solidFill>
              </a:rPr>
              <a:t>Restricted Income</a:t>
            </a:r>
          </a:p>
          <a:p>
            <a:pPr marL="0" indent="0">
              <a:buNone/>
            </a:pPr>
            <a:endParaRPr lang="en-US" sz="1600" dirty="0">
              <a:solidFill>
                <a:schemeClr val="tx1"/>
              </a:solidFill>
            </a:endParaRPr>
          </a:p>
          <a:p>
            <a:r>
              <a:rPr lang="en-US" sz="1600" dirty="0">
                <a:solidFill>
                  <a:schemeClr val="tx1"/>
                </a:solidFill>
              </a:rPr>
              <a:t>Community housing: These include group homes and supervised apartments </a:t>
            </a:r>
          </a:p>
          <a:p>
            <a:pPr marL="0" indent="0">
              <a:buNone/>
            </a:pPr>
            <a:endParaRPr lang="en-US" sz="1800" dirty="0">
              <a:solidFill>
                <a:schemeClr val="tx1"/>
              </a:solidFill>
            </a:endParaRPr>
          </a:p>
          <a:p>
            <a:r>
              <a:rPr lang="en-US" sz="1800" dirty="0">
                <a:solidFill>
                  <a:schemeClr val="tx1"/>
                </a:solidFill>
              </a:rPr>
              <a:t>DDS supported housing </a:t>
            </a:r>
          </a:p>
          <a:p>
            <a:pPr marL="0" indent="0">
              <a:buNone/>
            </a:pPr>
            <a:endParaRPr lang="en-US" sz="1800" dirty="0">
              <a:solidFill>
                <a:schemeClr val="tx1"/>
              </a:solidFill>
            </a:endParaRPr>
          </a:p>
          <a:p>
            <a:r>
              <a:rPr lang="en-US" sz="1800" dirty="0">
                <a:solidFill>
                  <a:schemeClr val="tx1"/>
                </a:solidFill>
              </a:rPr>
              <a:t>Low Income</a:t>
            </a:r>
          </a:p>
          <a:p>
            <a:pPr marL="0" indent="0">
              <a:buNone/>
            </a:pPr>
            <a:endParaRPr lang="en-US" sz="1800" dirty="0">
              <a:solidFill>
                <a:schemeClr val="tx1"/>
              </a:solidFill>
            </a:endParaRPr>
          </a:p>
          <a:p>
            <a:r>
              <a:rPr lang="en-US" sz="1800" dirty="0">
                <a:solidFill>
                  <a:schemeClr val="tx1"/>
                </a:solidFill>
              </a:rPr>
              <a:t>Federal and State Subsidies: Section 8 housing choice voucher program, State Rental Assistance Program, Congregate Services Program  and Connecticut housing Finance Authority.</a:t>
            </a:r>
          </a:p>
          <a:p>
            <a:pPr marL="0" indent="0">
              <a:buNone/>
            </a:pPr>
            <a:endParaRPr lang="en-US" sz="1800" dirty="0">
              <a:solidFill>
                <a:schemeClr val="tx1"/>
              </a:solidFill>
            </a:endParaRPr>
          </a:p>
          <a:p>
            <a:pPr marL="0" indent="0">
              <a:buNone/>
            </a:pPr>
            <a:endParaRPr lang="en-US" sz="1800" dirty="0">
              <a:solidFill>
                <a:schemeClr val="tx1"/>
              </a:solidFill>
            </a:endParaRPr>
          </a:p>
        </p:txBody>
      </p:sp>
      <p:sp>
        <p:nvSpPr>
          <p:cNvPr id="10" name="Text Placeholder 9">
            <a:extLst>
              <a:ext uri="{FF2B5EF4-FFF2-40B4-BE49-F238E27FC236}">
                <a16:creationId xmlns:a16="http://schemas.microsoft.com/office/drawing/2014/main" id="{2C399445-2A4E-9E54-F7C3-0371ABCA487B}"/>
              </a:ext>
            </a:extLst>
          </p:cNvPr>
          <p:cNvSpPr>
            <a:spLocks noGrp="1"/>
          </p:cNvSpPr>
          <p:nvPr>
            <p:ph type="body" sz="quarter" idx="24"/>
          </p:nvPr>
        </p:nvSpPr>
        <p:spPr>
          <a:xfrm>
            <a:off x="10384279" y="6565684"/>
            <a:ext cx="2037351" cy="194797"/>
          </a:xfrm>
        </p:spPr>
        <p:txBody>
          <a:bodyPr/>
          <a:lstStyle/>
          <a:p>
            <a:r>
              <a:rPr lang="en-US" dirty="0"/>
              <a:t>Developmental Services</a:t>
            </a:r>
          </a:p>
        </p:txBody>
      </p:sp>
    </p:spTree>
    <p:extLst>
      <p:ext uri="{BB962C8B-B14F-4D97-AF65-F5344CB8AC3E}">
        <p14:creationId xmlns:p14="http://schemas.microsoft.com/office/powerpoint/2010/main" val="682040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44E5B0E9-E924-6DBB-CB6F-AA4E71910B3B}"/>
              </a:ext>
            </a:extLst>
          </p:cNvPr>
          <p:cNvSpPr>
            <a:spLocks noGrp="1"/>
          </p:cNvSpPr>
          <p:nvPr>
            <p:ph type="body" sz="quarter" idx="12"/>
          </p:nvPr>
        </p:nvSpPr>
        <p:spPr>
          <a:xfrm>
            <a:off x="525463" y="674370"/>
            <a:ext cx="11061700" cy="5354955"/>
          </a:xfrm>
        </p:spPr>
        <p:txBody>
          <a:bodyPr>
            <a:normAutofit/>
          </a:bodyPr>
          <a:lstStyle/>
          <a:p>
            <a:r>
              <a:rPr lang="en-US" sz="3000" dirty="0">
                <a:solidFill>
                  <a:schemeClr val="tx1"/>
                </a:solidFill>
                <a:hlinkClick r:id="rId2">
                  <a:extLst>
                    <a:ext uri="{A12FA001-AC4F-418D-AE19-62706E023703}">
                      <ahyp:hlinkClr xmlns:ahyp="http://schemas.microsoft.com/office/drawing/2018/hyperlinkcolor" val="tx"/>
                    </a:ext>
                  </a:extLst>
                </a:hlinkClick>
              </a:rPr>
              <a:t>HOME CHDO Certification</a:t>
            </a:r>
            <a:endParaRPr lang="en-US" sz="3000" dirty="0">
              <a:solidFill>
                <a:schemeClr val="tx1"/>
              </a:solidFill>
            </a:endParaRPr>
          </a:p>
          <a:p>
            <a:pPr marL="0" indent="0">
              <a:buNone/>
            </a:pPr>
            <a:endParaRPr lang="en-US" sz="3000" dirty="0">
              <a:solidFill>
                <a:schemeClr val="tx1"/>
              </a:solidFill>
            </a:endParaRPr>
          </a:p>
          <a:p>
            <a:r>
              <a:rPr lang="en-US" sz="3000" dirty="0">
                <a:solidFill>
                  <a:schemeClr val="tx1"/>
                </a:solidFill>
                <a:hlinkClick r:id="rId3">
                  <a:extLst>
                    <a:ext uri="{A12FA001-AC4F-418D-AE19-62706E023703}">
                      <ahyp:hlinkClr xmlns:ahyp="http://schemas.microsoft.com/office/drawing/2018/hyperlinkcolor" val="tx"/>
                    </a:ext>
                  </a:extLst>
                </a:hlinkClick>
              </a:rPr>
              <a:t>State Housing Tax Credit Contribution (HTCC) Program </a:t>
            </a:r>
            <a:endParaRPr lang="en-US" sz="3000" dirty="0">
              <a:solidFill>
                <a:schemeClr val="tx1"/>
              </a:solidFill>
            </a:endParaRPr>
          </a:p>
          <a:p>
            <a:pPr marL="0" indent="0">
              <a:buNone/>
            </a:pPr>
            <a:endParaRPr lang="en-US" sz="3000" dirty="0">
              <a:solidFill>
                <a:schemeClr val="tx1"/>
              </a:solidFill>
            </a:endParaRPr>
          </a:p>
          <a:p>
            <a:r>
              <a:rPr lang="en-US" sz="3000" dirty="0">
                <a:solidFill>
                  <a:schemeClr val="tx1"/>
                </a:solidFill>
                <a:hlinkClick r:id="rId4">
                  <a:extLst>
                    <a:ext uri="{A12FA001-AC4F-418D-AE19-62706E023703}">
                      <ahyp:hlinkClr xmlns:ahyp="http://schemas.microsoft.com/office/drawing/2018/hyperlinkcolor" val="tx"/>
                    </a:ext>
                  </a:extLst>
                </a:hlinkClick>
              </a:rPr>
              <a:t>HUD Multifamily Housing Programs </a:t>
            </a:r>
            <a:endParaRPr lang="en-US" sz="3000" dirty="0">
              <a:solidFill>
                <a:schemeClr val="tx1"/>
              </a:solidFill>
            </a:endParaRPr>
          </a:p>
          <a:p>
            <a:pPr marL="0" indent="0">
              <a:buNone/>
            </a:pPr>
            <a:endParaRPr lang="en-US" sz="3000" dirty="0">
              <a:solidFill>
                <a:schemeClr val="tx1"/>
              </a:solidFill>
            </a:endParaRPr>
          </a:p>
          <a:p>
            <a:r>
              <a:rPr lang="en-US" sz="3000" dirty="0">
                <a:solidFill>
                  <a:schemeClr val="tx1"/>
                </a:solidFill>
                <a:hlinkClick r:id="rId5">
                  <a:extLst>
                    <a:ext uri="{A12FA001-AC4F-418D-AE19-62706E023703}">
                      <ahyp:hlinkClr xmlns:ahyp="http://schemas.microsoft.com/office/drawing/2018/hyperlinkcolor" val="tx"/>
                    </a:ext>
                  </a:extLst>
                </a:hlinkClick>
              </a:rPr>
              <a:t>Specially Adapted Housing Program </a:t>
            </a:r>
            <a:endParaRPr lang="en-US" sz="3000" dirty="0">
              <a:solidFill>
                <a:schemeClr val="tx1"/>
              </a:solidFill>
            </a:endParaRPr>
          </a:p>
          <a:p>
            <a:pPr marL="0" indent="0">
              <a:buNone/>
            </a:pPr>
            <a:endParaRPr lang="en-US" dirty="0"/>
          </a:p>
        </p:txBody>
      </p:sp>
      <p:sp>
        <p:nvSpPr>
          <p:cNvPr id="10" name="Text Placeholder 9">
            <a:extLst>
              <a:ext uri="{FF2B5EF4-FFF2-40B4-BE49-F238E27FC236}">
                <a16:creationId xmlns:a16="http://schemas.microsoft.com/office/drawing/2014/main" id="{2C399445-2A4E-9E54-F7C3-0371ABCA487B}"/>
              </a:ext>
            </a:extLst>
          </p:cNvPr>
          <p:cNvSpPr>
            <a:spLocks noGrp="1"/>
          </p:cNvSpPr>
          <p:nvPr>
            <p:ph type="body" sz="quarter" idx="24"/>
          </p:nvPr>
        </p:nvSpPr>
        <p:spPr>
          <a:xfrm>
            <a:off x="10384279" y="6565684"/>
            <a:ext cx="2037351" cy="194797"/>
          </a:xfrm>
        </p:spPr>
        <p:txBody>
          <a:bodyPr/>
          <a:lstStyle/>
          <a:p>
            <a:r>
              <a:rPr lang="en-US" dirty="0"/>
              <a:t>Developmental Services</a:t>
            </a:r>
          </a:p>
        </p:txBody>
      </p:sp>
    </p:spTree>
    <p:extLst>
      <p:ext uri="{BB962C8B-B14F-4D97-AF65-F5344CB8AC3E}">
        <p14:creationId xmlns:p14="http://schemas.microsoft.com/office/powerpoint/2010/main" val="4013389195"/>
      </p:ext>
    </p:extLst>
  </p:cSld>
  <p:clrMapOvr>
    <a:masterClrMapping/>
  </p:clrMapOvr>
</p:sld>
</file>

<file path=ppt/theme/theme1.xml><?xml version="1.0" encoding="utf-8"?>
<a:theme xmlns:a="http://schemas.openxmlformats.org/drawingml/2006/main" name="1_Custom Design">
  <a:themeElements>
    <a:clrScheme name="CT Primary">
      <a:dk1>
        <a:srgbClr val="000000"/>
      </a:dk1>
      <a:lt1>
        <a:srgbClr val="FFFFFF"/>
      </a:lt1>
      <a:dk2>
        <a:srgbClr val="595959"/>
      </a:dk2>
      <a:lt2>
        <a:srgbClr val="EEEEEE"/>
      </a:lt2>
      <a:accent1>
        <a:srgbClr val="3371E7"/>
      </a:accent1>
      <a:accent2>
        <a:srgbClr val="C6D4FB"/>
      </a:accent2>
      <a:accent3>
        <a:srgbClr val="00214D"/>
      </a:accent3>
      <a:accent4>
        <a:srgbClr val="003D9C"/>
      </a:accent4>
      <a:accent5>
        <a:srgbClr val="7094F5"/>
      </a:accent5>
      <a:accent6>
        <a:srgbClr val="FFFFFF"/>
      </a:accent6>
      <a:hlink>
        <a:srgbClr val="3371E7"/>
      </a:hlink>
      <a:folHlink>
        <a:srgbClr val="3371E7"/>
      </a:folHlink>
    </a:clrScheme>
    <a:fontScheme name="Custom 1">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09B39179-93CB-47E8-8464-BE7EEC3B578B}" vid="{E502C026-296C-463F-AC3D-D7769AB7DF7B}"/>
    </a:ext>
  </a:extLst>
</a:theme>
</file>

<file path=ppt/theme/theme2.xml><?xml version="1.0" encoding="utf-8"?>
<a:theme xmlns:a="http://schemas.openxmlformats.org/drawingml/2006/main" name="Custom Design">
  <a:themeElements>
    <a:clrScheme name="DPH Secondary">
      <a:dk1>
        <a:srgbClr val="000000"/>
      </a:dk1>
      <a:lt1>
        <a:srgbClr val="FFFFFF"/>
      </a:lt1>
      <a:dk2>
        <a:srgbClr val="595959"/>
      </a:dk2>
      <a:lt2>
        <a:srgbClr val="EEEEEE"/>
      </a:lt2>
      <a:accent1>
        <a:srgbClr val="04722F"/>
      </a:accent1>
      <a:accent2>
        <a:srgbClr val="02B346"/>
      </a:accent2>
      <a:accent3>
        <a:srgbClr val="F27124"/>
      </a:accent3>
      <a:accent4>
        <a:srgbClr val="FAAA19"/>
      </a:accent4>
      <a:accent5>
        <a:srgbClr val="D8343E"/>
      </a:accent5>
      <a:accent6>
        <a:srgbClr val="94343E"/>
      </a:accent6>
      <a:hlink>
        <a:srgbClr val="3371E7"/>
      </a:hlink>
      <a:folHlink>
        <a:srgbClr val="3371E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09B39179-93CB-47E8-8464-BE7EEC3B578B}" vid="{117CC1A5-2F55-4115-BC16-C328A784CD53}"/>
    </a:ext>
  </a:extLst>
</a:theme>
</file>

<file path=ppt/theme/theme3.xml><?xml version="1.0" encoding="utf-8"?>
<a:theme xmlns:a="http://schemas.openxmlformats.org/drawingml/2006/main" name="SECONDARY PALETTE">
  <a:themeElements>
    <a:clrScheme name="Custom 1">
      <a:dk1>
        <a:srgbClr val="000000"/>
      </a:dk1>
      <a:lt1>
        <a:srgbClr val="FFFFFF"/>
      </a:lt1>
      <a:dk2>
        <a:srgbClr val="595959"/>
      </a:dk2>
      <a:lt2>
        <a:srgbClr val="EEEEEE"/>
      </a:lt2>
      <a:accent1>
        <a:srgbClr val="F27124"/>
      </a:accent1>
      <a:accent2>
        <a:srgbClr val="D8343E"/>
      </a:accent2>
      <a:accent3>
        <a:srgbClr val="5037BF"/>
      </a:accent3>
      <a:accent4>
        <a:srgbClr val="B638BA"/>
      </a:accent4>
      <a:accent5>
        <a:srgbClr val="02B346"/>
      </a:accent5>
      <a:accent6>
        <a:srgbClr val="FAAA19"/>
      </a:accent6>
      <a:hlink>
        <a:srgbClr val="3371E7"/>
      </a:hlink>
      <a:folHlink>
        <a:srgbClr val="3371E7"/>
      </a:folHlink>
    </a:clrScheme>
    <a:fontScheme name="Custom 2">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09B39179-93CB-47E8-8464-BE7EEC3B578B}" vid="{4C8CFFEB-16F8-4A7E-93B0-BE1FC40E811E}"/>
    </a:ext>
  </a:ext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aa524db-7994-4ced-a2c9-48a98e90847e">
      <Terms xmlns="http://schemas.microsoft.com/office/infopath/2007/PartnerControls"/>
    </lcf76f155ced4ddcb4097134ff3c332f>
    <TaxCatchAll xmlns="8a992f34-6748-40d0-a1a6-bff449e3bc95" xsi:nil="true"/>
    <Description0 xmlns="5aa524db-7994-4ced-a2c9-48a98e90847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3673E79E0C3E640A3EA83010EA564F7" ma:contentTypeVersion="17" ma:contentTypeDescription="Create a new document." ma:contentTypeScope="" ma:versionID="fa7ccdf54819c117238294336ba6d2be">
  <xsd:schema xmlns:xsd="http://www.w3.org/2001/XMLSchema" xmlns:xs="http://www.w3.org/2001/XMLSchema" xmlns:p="http://schemas.microsoft.com/office/2006/metadata/properties" xmlns:ns2="5aa524db-7994-4ced-a2c9-48a98e90847e" xmlns:ns3="8a992f34-6748-40d0-a1a6-bff449e3bc95" targetNamespace="http://schemas.microsoft.com/office/2006/metadata/properties" ma:root="true" ma:fieldsID="40f7d092b4c1fe7c9e94f8d8068b0728" ns2:_="" ns3:_="">
    <xsd:import namespace="5aa524db-7994-4ced-a2c9-48a98e90847e"/>
    <xsd:import namespace="8a992f34-6748-40d0-a1a6-bff449e3bc9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Description0"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a524db-7994-4ced-a2c9-48a98e9084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Description0" ma:index="12" nillable="true" ma:displayName="Description" ma:internalName="Description0">
      <xsd:simpleType>
        <xsd:restriction base="dms:Note">
          <xsd:maxLength value="255"/>
        </xsd:restrictio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69be3ee5-5d72-4a78-bfe6-04ec158992b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992f34-6748-40d0-a1a6-bff449e3bc9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75d7816-9169-48cb-b9df-4d21a66dca2d}" ma:internalName="TaxCatchAll" ma:showField="CatchAllData" ma:web="8a992f34-6748-40d0-a1a6-bff449e3bc95">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8F255F-1081-401A-BD63-EA8B97AE928D}">
  <ds:schemaRefs>
    <ds:schemaRef ds:uri="http://schemas.microsoft.com/office/2006/metadata/properties"/>
    <ds:schemaRef ds:uri="http://schemas.microsoft.com/office/infopath/2007/PartnerControls"/>
    <ds:schemaRef ds:uri="8613bc3c-2993-4fab-b02b-4b350fa8ef5c"/>
    <ds:schemaRef ds:uri="3d37a33f-01b9-45e7-8720-5577ab238fe0"/>
  </ds:schemaRefs>
</ds:datastoreItem>
</file>

<file path=customXml/itemProps2.xml><?xml version="1.0" encoding="utf-8"?>
<ds:datastoreItem xmlns:ds="http://schemas.openxmlformats.org/officeDocument/2006/customXml" ds:itemID="{55EBFB57-1E39-408F-856E-5F2D4667E7A1}"/>
</file>

<file path=customXml/itemProps3.xml><?xml version="1.0" encoding="utf-8"?>
<ds:datastoreItem xmlns:ds="http://schemas.openxmlformats.org/officeDocument/2006/customXml" ds:itemID="{013912C9-4704-4F8D-A200-79418265E4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DDS Powerpoint Template 2024 (1)</Template>
  <TotalTime>1134</TotalTime>
  <Words>1236</Words>
  <Application>Microsoft Office PowerPoint</Application>
  <PresentationFormat>Widescreen</PresentationFormat>
  <Paragraphs>155</Paragraphs>
  <Slides>20</Slides>
  <Notes>9</Notes>
  <HiddenSlides>0</HiddenSlides>
  <MMClips>21</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20</vt:i4>
      </vt:variant>
    </vt:vector>
  </HeadingPairs>
  <TitlesOfParts>
    <vt:vector size="36" baseType="lpstr">
      <vt:lpstr>Aptos</vt:lpstr>
      <vt:lpstr>Aptos Display</vt:lpstr>
      <vt:lpstr>Arial</vt:lpstr>
      <vt:lpstr>Calibri</vt:lpstr>
      <vt:lpstr>Calibri Light</vt:lpstr>
      <vt:lpstr>Now</vt:lpstr>
      <vt:lpstr>Overpass Light</vt:lpstr>
      <vt:lpstr>Poppins</vt:lpstr>
      <vt:lpstr>Poppins Medium</vt:lpstr>
      <vt:lpstr>Poppins SemiBold</vt:lpstr>
      <vt:lpstr>YAFdJjbTu24_1</vt:lpstr>
      <vt:lpstr>1_Custom Design</vt:lpstr>
      <vt:lpstr>Custom Design</vt:lpstr>
      <vt:lpstr>SECONDARY PALETTE</vt:lpstr>
      <vt:lpstr>1_office theme</vt:lpstr>
      <vt:lpstr>Office Theme</vt:lpstr>
      <vt:lpstr>PowerPoint Presentation</vt:lpstr>
      <vt:lpstr>How to Play the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State Of CT DDS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Pawlak, Tracey</dc:creator>
  <cp:lastModifiedBy>Perez, April</cp:lastModifiedBy>
  <cp:revision>17</cp:revision>
  <dcterms:created xsi:type="dcterms:W3CDTF">2025-02-14T20:13:34Z</dcterms:created>
  <dcterms:modified xsi:type="dcterms:W3CDTF">2026-09-02T17:33:50Z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0x01010043673E79E0C3E640A3EA83010EA564F7</vt:lpwstr>
  </property>
  <property fmtid="{D5CDD505-2E9C-101B-9397-08002B2CF9AE}" pid="3" name="MediaServiceImageTags">
    <vt:lpwstr/>
  </property>
</Properties>
</file>