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81" r:id="rId5"/>
    <p:sldId id="272" r:id="rId6"/>
    <p:sldId id="260" r:id="rId7"/>
    <p:sldId id="277" r:id="rId8"/>
    <p:sldId id="271" r:id="rId9"/>
    <p:sldId id="274" r:id="rId10"/>
    <p:sldId id="278" r:id="rId11"/>
    <p:sldId id="273" r:id="rId12"/>
    <p:sldId id="267" r:id="rId13"/>
    <p:sldId id="269" r:id="rId14"/>
    <p:sldId id="268" r:id="rId15"/>
    <p:sldId id="270" r:id="rId16"/>
    <p:sldId id="256" r:id="rId17"/>
    <p:sldId id="282" r:id="rId18"/>
    <p:sldId id="259" r:id="rId19"/>
    <p:sldId id="264" r:id="rId20"/>
    <p:sldId id="265" r:id="rId21"/>
    <p:sldId id="266" r:id="rId22"/>
    <p:sldId id="283" r:id="rId23"/>
    <p:sldId id="284" r:id="rId24"/>
    <p:sldId id="28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7" d="100"/>
          <a:sy n="117" d="100"/>
        </p:scale>
        <p:origin x="31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wartz, Aaron" userId="466e9ee8-a65a-464b-9e08-8763e204c88c" providerId="ADAL" clId="{35BB71B7-54B0-4D6F-9422-1F0E777AF31D}"/>
    <pc:docChg chg="delSld">
      <pc:chgData name="Schwartz, Aaron" userId="466e9ee8-a65a-464b-9e08-8763e204c88c" providerId="ADAL" clId="{35BB71B7-54B0-4D6F-9422-1F0E777AF31D}" dt="2026-07-16T19:52:33.282" v="0" actId="47"/>
      <pc:docMkLst>
        <pc:docMk/>
      </pc:docMkLst>
      <pc:sldChg chg="del">
        <pc:chgData name="Schwartz, Aaron" userId="466e9ee8-a65a-464b-9e08-8763e204c88c" providerId="ADAL" clId="{35BB71B7-54B0-4D6F-9422-1F0E777AF31D}" dt="2026-07-16T19:52:33.282" v="0" actId="47"/>
        <pc:sldMkLst>
          <pc:docMk/>
          <pc:sldMk cId="1186584858" sldId="263"/>
        </pc:sldMkLst>
      </pc:sldChg>
      <pc:sldChg chg="del">
        <pc:chgData name="Schwartz, Aaron" userId="466e9ee8-a65a-464b-9e08-8763e204c88c" providerId="ADAL" clId="{35BB71B7-54B0-4D6F-9422-1F0E777AF31D}" dt="2026-07-16T19:52:33.282" v="0" actId="47"/>
        <pc:sldMkLst>
          <pc:docMk/>
          <pc:sldMk cId="1183004348" sldId="286"/>
        </pc:sldMkLst>
      </pc:sldChg>
      <pc:sldChg chg="del">
        <pc:chgData name="Schwartz, Aaron" userId="466e9ee8-a65a-464b-9e08-8763e204c88c" providerId="ADAL" clId="{35BB71B7-54B0-4D6F-9422-1F0E777AF31D}" dt="2026-07-16T19:52:33.282" v="0" actId="47"/>
        <pc:sldMkLst>
          <pc:docMk/>
          <pc:sldMk cId="2404562997" sldId="296"/>
        </pc:sldMkLst>
      </pc:sldChg>
      <pc:sldChg chg="del">
        <pc:chgData name="Schwartz, Aaron" userId="466e9ee8-a65a-464b-9e08-8763e204c88c" providerId="ADAL" clId="{35BB71B7-54B0-4D6F-9422-1F0E777AF31D}" dt="2026-07-16T19:52:33.282" v="0" actId="47"/>
        <pc:sldMkLst>
          <pc:docMk/>
          <pc:sldMk cId="3447090276" sldId="299"/>
        </pc:sldMkLst>
      </pc:sldChg>
      <pc:sldChg chg="del">
        <pc:chgData name="Schwartz, Aaron" userId="466e9ee8-a65a-464b-9e08-8763e204c88c" providerId="ADAL" clId="{35BB71B7-54B0-4D6F-9422-1F0E777AF31D}" dt="2026-07-16T19:52:33.282" v="0" actId="47"/>
        <pc:sldMkLst>
          <pc:docMk/>
          <pc:sldMk cId="4268467458" sldId="302"/>
        </pc:sldMkLst>
      </pc:sldChg>
      <pc:sldChg chg="del">
        <pc:chgData name="Schwartz, Aaron" userId="466e9ee8-a65a-464b-9e08-8763e204c88c" providerId="ADAL" clId="{35BB71B7-54B0-4D6F-9422-1F0E777AF31D}" dt="2026-07-16T19:52:33.282" v="0" actId="47"/>
        <pc:sldMkLst>
          <pc:docMk/>
          <pc:sldMk cId="919437783" sldId="304"/>
        </pc:sldMkLst>
      </pc:sldChg>
      <pc:sldChg chg="del">
        <pc:chgData name="Schwartz, Aaron" userId="466e9ee8-a65a-464b-9e08-8763e204c88c" providerId="ADAL" clId="{35BB71B7-54B0-4D6F-9422-1F0E777AF31D}" dt="2026-07-16T19:52:33.282" v="0" actId="47"/>
        <pc:sldMkLst>
          <pc:docMk/>
          <pc:sldMk cId="692596948" sldId="305"/>
        </pc:sldMkLst>
      </pc:sldChg>
      <pc:sldChg chg="del">
        <pc:chgData name="Schwartz, Aaron" userId="466e9ee8-a65a-464b-9e08-8763e204c88c" providerId="ADAL" clId="{35BB71B7-54B0-4D6F-9422-1F0E777AF31D}" dt="2026-07-16T19:52:33.282" v="0" actId="47"/>
        <pc:sldMkLst>
          <pc:docMk/>
          <pc:sldMk cId="831185501" sldId="308"/>
        </pc:sldMkLst>
      </pc:sldChg>
      <pc:sldChg chg="del">
        <pc:chgData name="Schwartz, Aaron" userId="466e9ee8-a65a-464b-9e08-8763e204c88c" providerId="ADAL" clId="{35BB71B7-54B0-4D6F-9422-1F0E777AF31D}" dt="2026-07-16T19:52:33.282" v="0" actId="47"/>
        <pc:sldMkLst>
          <pc:docMk/>
          <pc:sldMk cId="2282873355" sldId="313"/>
        </pc:sldMkLst>
      </pc:sldChg>
      <pc:sldChg chg="del">
        <pc:chgData name="Schwartz, Aaron" userId="466e9ee8-a65a-464b-9e08-8763e204c88c" providerId="ADAL" clId="{35BB71B7-54B0-4D6F-9422-1F0E777AF31D}" dt="2026-07-16T19:52:33.282" v="0" actId="47"/>
        <pc:sldMkLst>
          <pc:docMk/>
          <pc:sldMk cId="1414691275" sldId="330"/>
        </pc:sldMkLst>
      </pc:sldChg>
      <pc:sldChg chg="del">
        <pc:chgData name="Schwartz, Aaron" userId="466e9ee8-a65a-464b-9e08-8763e204c88c" providerId="ADAL" clId="{35BB71B7-54B0-4D6F-9422-1F0E777AF31D}" dt="2026-07-16T19:52:33.282" v="0" actId="47"/>
        <pc:sldMkLst>
          <pc:docMk/>
          <pc:sldMk cId="760792857" sldId="331"/>
        </pc:sldMkLst>
      </pc:sldChg>
      <pc:sldChg chg="del">
        <pc:chgData name="Schwartz, Aaron" userId="466e9ee8-a65a-464b-9e08-8763e204c88c" providerId="ADAL" clId="{35BB71B7-54B0-4D6F-9422-1F0E777AF31D}" dt="2026-07-16T19:52:33.282" v="0" actId="47"/>
        <pc:sldMkLst>
          <pc:docMk/>
          <pc:sldMk cId="0" sldId="33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D01F0-0C7F-4C90-B468-EB81F2691B8F}" type="datetimeFigureOut">
              <a:rPr lang="en-US" smtClean="0"/>
              <a:t>7/16/2026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DDAC60-6D9B-456B-A3AE-839675F2F666}" type="slidenum">
              <a:rPr lang="en-US" smtClean="0"/>
              <a:t>‹#›</a:t>
            </a:fld>
            <a:endParaRPr lang="en-US"/>
          </a:p>
        </p:txBody>
      </p:sp>
    </p:spTree>
    <p:extLst>
      <p:ext uri="{BB962C8B-B14F-4D97-AF65-F5344CB8AC3E}">
        <p14:creationId xmlns:p14="http://schemas.microsoft.com/office/powerpoint/2010/main" val="119335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463FC-CE19-2637-0622-95826176A8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2A9D73-663E-A146-0CED-C9AE90ADAD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3FC5CD-E999-21C1-765A-B96C73ED9D5B}"/>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DBD8D048-8651-1269-67CC-E9C9E4D9DC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261BC4-E2CA-A05C-A062-EC49F9C6BBDB}"/>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277908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CB721-FE9E-91E2-C5BB-3673602987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8EE77C-B616-AF4D-2D71-5CCB1C093C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F62E2-8050-BF17-92AE-8D3B7122A059}"/>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2B5FC388-F720-0E18-7FFC-A9C2D81486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86A27E-7265-9706-A260-2C1B358C108B}"/>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147432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2247-CD90-A2C3-69D8-15EAA036CA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C04C5E-182D-3162-2907-02961ACC51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133B36-C2A2-C882-9C8D-2BE26DB6E089}"/>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2E792174-63CF-BCA6-7FF7-7E72BE37F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79AE74-4D17-61F3-0C97-0BF6699BCB16}"/>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3586566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B8FB0-5752-7EE5-E94B-8C21862C87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6B0A9B-73E2-B02D-2267-2161E9A829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39EF69-92A0-EEB8-A20E-7C0997501B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AF5E0E-664C-8D33-E99A-A379C44073F6}"/>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6" name="Footer Placeholder 5">
            <a:extLst>
              <a:ext uri="{FF2B5EF4-FFF2-40B4-BE49-F238E27FC236}">
                <a16:creationId xmlns:a16="http://schemas.microsoft.com/office/drawing/2014/main" id="{70611DF3-1180-430B-2EB4-C1D2C72170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93590-0A54-2682-6792-B00EF2B75129}"/>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500896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22D0B-EE27-23CC-590B-7301489376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6565D-5931-22EC-81AF-E83AA144090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E0CAD8-0D6C-F94C-B532-2416DBDA47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9DF3B6-339C-9429-2957-04DD177705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F8941C-74C9-BFBB-A2EF-F7E9FCA310A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7C05B2-556A-9D28-74B2-34FFD768EE79}"/>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8" name="Footer Placeholder 7">
            <a:extLst>
              <a:ext uri="{FF2B5EF4-FFF2-40B4-BE49-F238E27FC236}">
                <a16:creationId xmlns:a16="http://schemas.microsoft.com/office/drawing/2014/main" id="{9B639BC2-49FD-C71B-1946-0C4E6D694E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E89A60-4BE0-06A5-8091-AB5EF226050D}"/>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402731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4D2FD-5084-CBAF-C1E2-AFBA47FB16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3A8598-3914-ECE7-97AA-C0B092B87D80}"/>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4" name="Footer Placeholder 3">
            <a:extLst>
              <a:ext uri="{FF2B5EF4-FFF2-40B4-BE49-F238E27FC236}">
                <a16:creationId xmlns:a16="http://schemas.microsoft.com/office/drawing/2014/main" id="{9F52FC2F-3292-49DF-00C3-67E89C6541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BA8659-035A-97ED-A6D2-32A97955222F}"/>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2326282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65A056-F80E-6067-C26A-9836BD5D0D94}"/>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3" name="Footer Placeholder 2">
            <a:extLst>
              <a:ext uri="{FF2B5EF4-FFF2-40B4-BE49-F238E27FC236}">
                <a16:creationId xmlns:a16="http://schemas.microsoft.com/office/drawing/2014/main" id="{451D20F0-FA7D-3D6D-329A-4CE9F3F311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E01385-3269-63BB-E00D-F9D9B2294FA7}"/>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3192958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48071-EF05-5E11-5941-0DED23128A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A91645-5D60-6CD6-CA87-C87489F3B6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10020D9-38FA-684C-2117-D52A8A47F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9096C9-C9BE-9197-736C-D7B9DE794B1E}"/>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6" name="Footer Placeholder 5">
            <a:extLst>
              <a:ext uri="{FF2B5EF4-FFF2-40B4-BE49-F238E27FC236}">
                <a16:creationId xmlns:a16="http://schemas.microsoft.com/office/drawing/2014/main" id="{9DA76823-8035-A1C0-F8C5-5A05E66855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5E517A-804E-DA30-39F1-97C529A27CBB}"/>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1485752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C7843-E5B0-1A9E-4CDB-32CA7A317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D8F0C5-AD62-F952-42B2-80E42DF6AD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B3E4E-93F8-5D3F-8B7A-5201FB929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5351E1-5A58-79CD-2767-2EC4C45A7956}"/>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6" name="Footer Placeholder 5">
            <a:extLst>
              <a:ext uri="{FF2B5EF4-FFF2-40B4-BE49-F238E27FC236}">
                <a16:creationId xmlns:a16="http://schemas.microsoft.com/office/drawing/2014/main" id="{F78880BF-3190-FFBE-F750-5494F44BFB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5E22DB-3B53-D3EA-96B3-D837867E1E18}"/>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141410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8506F-ECEA-3AC6-7278-1FEAE2B9F6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A256A5-0C25-97C5-FA30-0FB1673892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8B2EEB-9E09-F23C-A795-15A26C5F1312}"/>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29ECDA92-9394-FC9D-7DD1-25B67AC824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D08D8-5F36-C53C-8642-2FF703E20F99}"/>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1362414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73D1C2-554A-8FB0-0804-15CE7AB489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BBD1EFE-6480-B761-F6DD-25DF5539EC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EC1045-17D2-1CF8-ECA4-25360D4D1B71}"/>
              </a:ext>
            </a:extLst>
          </p:cNvPr>
          <p:cNvSpPr>
            <a:spLocks noGrp="1"/>
          </p:cNvSpPr>
          <p:nvPr>
            <p:ph type="dt" sz="half" idx="10"/>
          </p:nvPr>
        </p:nvSpPr>
        <p:spPr/>
        <p:txBody>
          <a:body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1F74B7D9-580E-D15E-D3B9-0AF2A6D1C4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7BE498-95ED-B6D7-4FE9-CD834EA42C4A}"/>
              </a:ext>
            </a:extLst>
          </p:cNvPr>
          <p:cNvSpPr>
            <a:spLocks noGrp="1"/>
          </p:cNvSpPr>
          <p:nvPr>
            <p:ph type="sldNum" sz="quarter" idx="12"/>
          </p:nvPr>
        </p:nvSpPr>
        <p:spPr/>
        <p:txBody>
          <a:bodyPr/>
          <a:lstStyle/>
          <a:p>
            <a:fld id="{2666DA7A-31A4-42CA-BC2F-5A2B0D828ACE}" type="slidenum">
              <a:rPr lang="en-US" smtClean="0"/>
              <a:t>‹#›</a:t>
            </a:fld>
            <a:endParaRPr lang="en-US"/>
          </a:p>
        </p:txBody>
      </p:sp>
    </p:spTree>
    <p:extLst>
      <p:ext uri="{BB962C8B-B14F-4D97-AF65-F5344CB8AC3E}">
        <p14:creationId xmlns:p14="http://schemas.microsoft.com/office/powerpoint/2010/main" val="36420687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ll Text Content Slide">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D5A73E-30C0-3FF4-0C85-E06898987061}"/>
              </a:ext>
            </a:extLst>
          </p:cNvPr>
          <p:cNvCxnSpPr>
            <a:cxnSpLocks/>
          </p:cNvCxnSpPr>
          <p:nvPr userDrawn="1"/>
        </p:nvCxnSpPr>
        <p:spPr>
          <a:xfrm>
            <a:off x="625475" y="6172200"/>
            <a:ext cx="10961688"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pic>
        <p:nvPicPr>
          <p:cNvPr id="4" name="Picture 2" descr="Blue letters on a black background&#10;&#10;Description automatically generated">
            <a:extLst>
              <a:ext uri="{FF2B5EF4-FFF2-40B4-BE49-F238E27FC236}">
                <a16:creationId xmlns:a16="http://schemas.microsoft.com/office/drawing/2014/main" id="{CEC244B5-355F-2C88-228F-DB3A069E376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23500" y="6400800"/>
            <a:ext cx="1363663"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Placeholder 15"/>
          <p:cNvSpPr>
            <a:spLocks noGrp="1"/>
          </p:cNvSpPr>
          <p:nvPr>
            <p:ph type="body" sz="quarter" idx="10"/>
          </p:nvPr>
        </p:nvSpPr>
        <p:spPr>
          <a:xfrm>
            <a:off x="524691" y="457778"/>
            <a:ext cx="10060823"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Click to edit Master text styles</a:t>
            </a:r>
          </a:p>
        </p:txBody>
      </p:sp>
      <p:sp>
        <p:nvSpPr>
          <p:cNvPr id="17" name="Text Placeholder 15"/>
          <p:cNvSpPr>
            <a:spLocks noGrp="1"/>
          </p:cNvSpPr>
          <p:nvPr>
            <p:ph type="body" sz="quarter" idx="11"/>
          </p:nvPr>
        </p:nvSpPr>
        <p:spPr>
          <a:xfrm>
            <a:off x="524691" y="870541"/>
            <a:ext cx="10060823" cy="539743"/>
          </a:xfrm>
          <a:prstGeom prst="rect">
            <a:avLst/>
          </a:prstGeom>
        </p:spPr>
        <p:txBody>
          <a:bodyPr/>
          <a:lstStyle>
            <a:lvl1pPr marL="0" indent="0">
              <a:buNone/>
              <a:defRPr sz="2200" b="0">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Click to edit Master text styles</a:t>
            </a:r>
          </a:p>
        </p:txBody>
      </p:sp>
      <p:sp>
        <p:nvSpPr>
          <p:cNvPr id="21" name="Text Placeholder 20"/>
          <p:cNvSpPr>
            <a:spLocks noGrp="1"/>
          </p:cNvSpPr>
          <p:nvPr>
            <p:ph type="body" sz="quarter" idx="12"/>
          </p:nvPr>
        </p:nvSpPr>
        <p:spPr>
          <a:xfrm>
            <a:off x="525463" y="1593850"/>
            <a:ext cx="11061700" cy="4435475"/>
          </a:xfrm>
          <a:prstGeom prst="rect">
            <a:avLst/>
          </a:prstGeom>
        </p:spPr>
        <p:txBody>
          <a:bodyPr/>
          <a:lstStyle>
            <a:lvl1pPr>
              <a:defRPr>
                <a:solidFill>
                  <a:srgbClr val="3371E7"/>
                </a:solidFill>
                <a:latin typeface="Poppins" pitchFamily="2" charset="77"/>
                <a:cs typeface="Poppins" pitchFamily="2" charset="77"/>
              </a:defRPr>
            </a:lvl1pPr>
            <a:lvl2pPr marL="685800" indent="-228600">
              <a:buFont typeface="Overpass Light" panose="00000400000000000000" pitchFamily="2" charset="0"/>
              <a:buChar cha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marL="1600200" indent="-228600">
              <a:buFont typeface="Overpass Light" panose="00000400000000000000" pitchFamily="2" charset="0"/>
              <a:buChar cha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p:cNvSpPr>
            <a:spLocks noGrp="1"/>
          </p:cNvSpPr>
          <p:nvPr>
            <p:ph type="body" sz="quarter" idx="13"/>
          </p:nvPr>
        </p:nvSpPr>
        <p:spPr>
          <a:xfrm>
            <a:off x="524691" y="6400800"/>
            <a:ext cx="5832904"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t>Click to edit Master text styles</a:t>
            </a:r>
          </a:p>
        </p:txBody>
      </p:sp>
      <p:sp>
        <p:nvSpPr>
          <p:cNvPr id="2" name="Text Placeholder 2"/>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accent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051041249"/>
      </p:ext>
    </p:extLst>
  </p:cSld>
  <p:clrMapOvr>
    <a:masterClrMapping/>
  </p:clrMapOvr>
  <p:transition spd="slow">
    <p:sndAc>
      <p:endSnd/>
    </p:sndAc>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Slide 1">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A3D833E-86F2-E7C5-C72D-EF1B21E60B00}"/>
              </a:ext>
            </a:extLst>
          </p:cNvPr>
          <p:cNvCxnSpPr>
            <a:cxnSpLocks/>
          </p:cNvCxnSpPr>
          <p:nvPr userDrawn="1"/>
        </p:nvCxnSpPr>
        <p:spPr>
          <a:xfrm>
            <a:off x="6594300" y="6172201"/>
            <a:ext cx="4992111" cy="0"/>
          </a:xfrm>
          <a:prstGeom prst="line">
            <a:avLst/>
          </a:prstGeom>
          <a:ln w="15875">
            <a:solidFill>
              <a:srgbClr val="3371E7"/>
            </a:solidFil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0C8A6596-7812-D6EE-F800-03D0EC4C232A}"/>
              </a:ext>
            </a:extLst>
          </p:cNvPr>
          <p:cNvSpPr>
            <a:spLocks noGrp="1"/>
          </p:cNvSpPr>
          <p:nvPr>
            <p:ph type="body" sz="quarter" idx="10" hasCustomPrompt="1"/>
          </p:nvPr>
        </p:nvSpPr>
        <p:spPr>
          <a:xfrm>
            <a:off x="6593549" y="457778"/>
            <a:ext cx="4992862" cy="539743"/>
          </a:xfrm>
          <a:prstGeom prst="rect">
            <a:avLst/>
          </a:prstGeom>
        </p:spPr>
        <p:txBody>
          <a:bodyPr/>
          <a:lstStyle>
            <a:lvl1pPr marL="0" indent="0">
              <a:buNone/>
              <a:defRPr sz="3200" b="1">
                <a:solidFill>
                  <a:srgbClr val="3371E7"/>
                </a:solidFill>
                <a:latin typeface="Poppins" pitchFamily="2" charset="77"/>
                <a:cs typeface="Poppins" pitchFamily="2" charset="77"/>
              </a:defRPr>
            </a:lvl1pPr>
            <a:lvl2pPr>
              <a:defRPr b="1">
                <a:latin typeface="Poppins" pitchFamily="2" charset="77"/>
                <a:cs typeface="Poppins" pitchFamily="2" charset="77"/>
              </a:defRPr>
            </a:lvl2pPr>
            <a:lvl3pPr>
              <a:defRPr b="1">
                <a:latin typeface="Poppins" pitchFamily="2" charset="77"/>
                <a:cs typeface="Poppins" pitchFamily="2" charset="77"/>
              </a:defRPr>
            </a:lvl3pPr>
            <a:lvl4pPr>
              <a:defRPr b="1">
                <a:latin typeface="Poppins" pitchFamily="2" charset="77"/>
                <a:cs typeface="Poppins" pitchFamily="2" charset="77"/>
              </a:defRPr>
            </a:lvl4pPr>
            <a:lvl5pPr>
              <a:defRPr b="1">
                <a:latin typeface="Poppins" pitchFamily="2" charset="77"/>
                <a:cs typeface="Poppins" pitchFamily="2" charset="77"/>
              </a:defRPr>
            </a:lvl5pPr>
          </a:lstStyle>
          <a:p>
            <a:pPr lvl="0"/>
            <a:r>
              <a:rPr lang="en-US"/>
              <a:t>IMAGE SLIDE TITLE </a:t>
            </a:r>
            <a:br>
              <a:rPr lang="en-US"/>
            </a:br>
            <a:r>
              <a:rPr lang="en-US"/>
              <a:t>GOES HERE</a:t>
            </a:r>
          </a:p>
        </p:txBody>
      </p:sp>
      <p:pic>
        <p:nvPicPr>
          <p:cNvPr id="19" name="Picture 18" descr="Blue letters on a black background&#10;&#10;Description automatically generated">
            <a:extLst>
              <a:ext uri="{FF2B5EF4-FFF2-40B4-BE49-F238E27FC236}">
                <a16:creationId xmlns:a16="http://schemas.microsoft.com/office/drawing/2014/main" id="{904CA38E-5F1D-9149-9E4A-774F35189BC0}"/>
              </a:ext>
            </a:extLst>
          </p:cNvPr>
          <p:cNvPicPr>
            <a:picLocks noChangeAspect="1"/>
          </p:cNvPicPr>
          <p:nvPr userDrawn="1"/>
        </p:nvPicPr>
        <p:blipFill>
          <a:blip r:embed="rId2"/>
          <a:stretch>
            <a:fillRect/>
          </a:stretch>
        </p:blipFill>
        <p:spPr>
          <a:xfrm>
            <a:off x="10223955" y="6401149"/>
            <a:ext cx="1362456" cy="195363"/>
          </a:xfrm>
          <a:prstGeom prst="rect">
            <a:avLst/>
          </a:prstGeom>
        </p:spPr>
      </p:pic>
      <p:sp>
        <p:nvSpPr>
          <p:cNvPr id="21" name="Text Placeholder 20">
            <a:extLst>
              <a:ext uri="{FF2B5EF4-FFF2-40B4-BE49-F238E27FC236}">
                <a16:creationId xmlns:a16="http://schemas.microsoft.com/office/drawing/2014/main" id="{64FF54A6-4498-1952-1CA8-EF76C99B0E7E}"/>
              </a:ext>
            </a:extLst>
          </p:cNvPr>
          <p:cNvSpPr>
            <a:spLocks noGrp="1"/>
          </p:cNvSpPr>
          <p:nvPr>
            <p:ph type="body" sz="quarter" idx="12"/>
          </p:nvPr>
        </p:nvSpPr>
        <p:spPr>
          <a:xfrm>
            <a:off x="6594300" y="1965159"/>
            <a:ext cx="4992862" cy="3978095"/>
          </a:xfrm>
          <a:prstGeom prst="rect">
            <a:avLst/>
          </a:prstGeom>
        </p:spPr>
        <p:txBody>
          <a:bodyPr/>
          <a:lstStyle>
            <a:lvl1pPr>
              <a:defRPr>
                <a:solidFill>
                  <a:srgbClr val="3371E7"/>
                </a:solidFill>
                <a:latin typeface="Poppins" pitchFamily="2" charset="77"/>
                <a:cs typeface="Poppins" pitchFamily="2" charset="77"/>
              </a:defRPr>
            </a:lvl1pPr>
            <a:lvl2pPr>
              <a:defRPr>
                <a:solidFill>
                  <a:srgbClr val="3371E7"/>
                </a:solidFill>
                <a:latin typeface="Poppins" pitchFamily="2" charset="77"/>
                <a:cs typeface="Poppins" pitchFamily="2" charset="77"/>
              </a:defRPr>
            </a:lvl2pPr>
            <a:lvl3pPr>
              <a:defRPr>
                <a:solidFill>
                  <a:srgbClr val="3371E7"/>
                </a:solidFill>
                <a:latin typeface="Poppins" pitchFamily="2" charset="77"/>
                <a:cs typeface="Poppins" pitchFamily="2" charset="77"/>
              </a:defRPr>
            </a:lvl3pPr>
            <a:lvl4pPr>
              <a:defRPr>
                <a:solidFill>
                  <a:srgbClr val="3371E7"/>
                </a:solidFill>
                <a:latin typeface="Poppins" pitchFamily="2" charset="77"/>
                <a:cs typeface="Poppins" pitchFamily="2" charset="77"/>
              </a:defRPr>
            </a:lvl4pPr>
            <a:lvl5pPr>
              <a:defRPr>
                <a:solidFill>
                  <a:srgbClr val="3371E7"/>
                </a:solidFill>
                <a:latin typeface="Poppins" pitchFamily="2" charset="77"/>
                <a:cs typeface="Poppi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4EF0275-F9B9-A781-6243-C0867FA4EB1A}"/>
              </a:ext>
            </a:extLst>
          </p:cNvPr>
          <p:cNvSpPr>
            <a:spLocks noGrp="1"/>
          </p:cNvSpPr>
          <p:nvPr>
            <p:ph type="body" sz="quarter" idx="13" hasCustomPrompt="1"/>
          </p:nvPr>
        </p:nvSpPr>
        <p:spPr>
          <a:xfrm>
            <a:off x="6549081" y="6400800"/>
            <a:ext cx="2656611" cy="914400"/>
          </a:xfrm>
          <a:prstGeom prst="rect">
            <a:avLst/>
          </a:prstGeom>
        </p:spPr>
        <p:txBody>
          <a:bodyPr/>
          <a:lstStyle>
            <a:lvl1pPr marL="0" indent="0">
              <a:buNone/>
              <a:defRPr sz="1000">
                <a:solidFill>
                  <a:srgbClr val="3371E7"/>
                </a:solidFill>
                <a:latin typeface="Poppins" pitchFamily="2" charset="77"/>
                <a:cs typeface="Poppins" pitchFamily="2" charset="77"/>
              </a:defRPr>
            </a:lvl1pPr>
          </a:lstStyle>
          <a:p>
            <a:pPr lvl="0"/>
            <a:r>
              <a:rPr lang="en-US">
                <a:latin typeface="Poppins" pitchFamily="2" charset="77"/>
                <a:cs typeface="Poppins" pitchFamily="2" charset="77"/>
              </a:rPr>
              <a:t>Slide Title Goes Here. </a:t>
            </a:r>
            <a:endParaRPr lang="en-US"/>
          </a:p>
        </p:txBody>
      </p:sp>
      <p:sp>
        <p:nvSpPr>
          <p:cNvPr id="3" name="Chart Placeholder 2">
            <a:extLst>
              <a:ext uri="{FF2B5EF4-FFF2-40B4-BE49-F238E27FC236}">
                <a16:creationId xmlns:a16="http://schemas.microsoft.com/office/drawing/2014/main" id="{B087BABE-382D-0326-70C6-00A47D40F140}"/>
              </a:ext>
            </a:extLst>
          </p:cNvPr>
          <p:cNvSpPr>
            <a:spLocks noGrp="1"/>
          </p:cNvSpPr>
          <p:nvPr>
            <p:ph type="chart" sz="quarter" idx="14"/>
          </p:nvPr>
        </p:nvSpPr>
        <p:spPr>
          <a:xfrm>
            <a:off x="604838" y="825041"/>
            <a:ext cx="5237338" cy="5207917"/>
          </a:xfrm>
          <a:prstGeom prst="rect">
            <a:avLst/>
          </a:prstGeom>
        </p:spPr>
        <p:txBody>
          <a:bodyPr/>
          <a:lstStyle>
            <a:lvl1pPr>
              <a:defRPr>
                <a:latin typeface="Poppins" panose="00000500000000000000" pitchFamily="2" charset="0"/>
                <a:cs typeface="Poppins" panose="00000500000000000000" pitchFamily="2" charset="0"/>
              </a:defRPr>
            </a:lvl1pPr>
          </a:lstStyle>
          <a:p>
            <a:endParaRPr lang="en-US"/>
          </a:p>
        </p:txBody>
      </p:sp>
      <p:sp>
        <p:nvSpPr>
          <p:cNvPr id="4" name="Text Placeholder 2">
            <a:extLst>
              <a:ext uri="{FF2B5EF4-FFF2-40B4-BE49-F238E27FC236}">
                <a16:creationId xmlns:a16="http://schemas.microsoft.com/office/drawing/2014/main" id="{06986F14-A62A-DA27-2239-8D317244D778}"/>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rgbClr val="3371E7"/>
                </a:solidFill>
                <a:latin typeface="Poppins Medium" panose="00000600000000000000" pitchFamily="2" charset="0"/>
                <a:cs typeface="Poppins Medium" panose="00000600000000000000" pitchFamily="2" charset="0"/>
              </a:defRPr>
            </a:lvl1pPr>
          </a:lstStyle>
          <a:p>
            <a:pPr lvl="0"/>
            <a:r>
              <a:rPr lang="en-US"/>
              <a:t>Click to edit Master</a:t>
            </a:r>
          </a:p>
        </p:txBody>
      </p:sp>
    </p:spTree>
    <p:extLst>
      <p:ext uri="{BB962C8B-B14F-4D97-AF65-F5344CB8AC3E}">
        <p14:creationId xmlns:p14="http://schemas.microsoft.com/office/powerpoint/2010/main" val="219961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258753-8574-22E4-DC12-82132309DD6D}"/>
              </a:ext>
            </a:extLst>
          </p:cNvPr>
          <p:cNvSpPr/>
          <p:nvPr userDrawn="1"/>
        </p:nvSpPr>
        <p:spPr>
          <a:xfrm>
            <a:off x="0" y="0"/>
            <a:ext cx="12192000" cy="6858000"/>
          </a:xfrm>
          <a:prstGeom prst="rect">
            <a:avLst/>
          </a:prstGeom>
          <a:solidFill>
            <a:srgbClr val="3371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8" name="Picture 7" descr="A black and white logo&#10;&#10;Description automatically generated">
            <a:extLst>
              <a:ext uri="{FF2B5EF4-FFF2-40B4-BE49-F238E27FC236}">
                <a16:creationId xmlns:a16="http://schemas.microsoft.com/office/drawing/2014/main" id="{5BFA4E48-6ADF-7DC4-FDDE-0CDEBE678F4C}"/>
              </a:ext>
            </a:extLst>
          </p:cNvPr>
          <p:cNvPicPr>
            <a:picLocks noChangeAspect="1"/>
          </p:cNvPicPr>
          <p:nvPr userDrawn="1"/>
        </p:nvPicPr>
        <p:blipFill>
          <a:blip r:embed="rId2"/>
          <a:stretch>
            <a:fillRect/>
          </a:stretch>
        </p:blipFill>
        <p:spPr>
          <a:xfrm>
            <a:off x="1130969" y="3092620"/>
            <a:ext cx="4704347" cy="672759"/>
          </a:xfrm>
          <a:prstGeom prst="rect">
            <a:avLst/>
          </a:prstGeom>
        </p:spPr>
      </p:pic>
      <p:cxnSp>
        <p:nvCxnSpPr>
          <p:cNvPr id="9" name="Straight Connector 8">
            <a:extLst>
              <a:ext uri="{FF2B5EF4-FFF2-40B4-BE49-F238E27FC236}">
                <a16:creationId xmlns:a16="http://schemas.microsoft.com/office/drawing/2014/main" id="{6B56CE08-D66D-BCBF-680E-B7CC8F152F2D}"/>
              </a:ext>
            </a:extLst>
          </p:cNvPr>
          <p:cNvCxnSpPr/>
          <p:nvPr userDrawn="1"/>
        </p:nvCxnSpPr>
        <p:spPr>
          <a:xfrm>
            <a:off x="6112042" y="2996871"/>
            <a:ext cx="0" cy="104573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4142B181-CED0-B6F0-7F1C-98D310EACB2E}"/>
              </a:ext>
            </a:extLst>
          </p:cNvPr>
          <p:cNvSpPr>
            <a:spLocks noGrp="1"/>
          </p:cNvSpPr>
          <p:nvPr>
            <p:ph type="body" sz="quarter" idx="10" hasCustomPrompt="1"/>
          </p:nvPr>
        </p:nvSpPr>
        <p:spPr>
          <a:xfrm>
            <a:off x="6269037" y="2996870"/>
            <a:ext cx="5281277" cy="1045737"/>
          </a:xfrm>
          <a:prstGeom prst="rect">
            <a:avLst/>
          </a:prstGeom>
        </p:spPr>
        <p:txBody>
          <a:bodyPr anchor="ctr"/>
          <a:lstStyle>
            <a:lvl1pPr marL="0" indent="0">
              <a:lnSpc>
                <a:spcPct val="100000"/>
              </a:lnSpc>
              <a:spcBef>
                <a:spcPts val="0"/>
              </a:spcBef>
              <a:buNone/>
              <a:defRPr b="0" i="0">
                <a:solidFill>
                  <a:schemeClr val="bg1"/>
                </a:solidFill>
                <a:latin typeface="Poppins" panose="00000500000000000000" pitchFamily="2" charset="0"/>
                <a:cs typeface="Poppins" panose="00000500000000000000" pitchFamily="2" charset="0"/>
              </a:defRPr>
            </a:lvl1pPr>
            <a:lvl2pPr>
              <a:defRPr b="0" i="0">
                <a:solidFill>
                  <a:schemeClr val="bg1"/>
                </a:solidFill>
                <a:latin typeface="Now" pitchFamily="2" charset="77"/>
              </a:defRPr>
            </a:lvl2pPr>
            <a:lvl3pPr>
              <a:defRPr b="0" i="0">
                <a:solidFill>
                  <a:schemeClr val="bg1"/>
                </a:solidFill>
                <a:latin typeface="Now" pitchFamily="2" charset="77"/>
              </a:defRPr>
            </a:lvl3pPr>
            <a:lvl4pPr>
              <a:defRPr b="0" i="0">
                <a:solidFill>
                  <a:schemeClr val="bg1"/>
                </a:solidFill>
                <a:latin typeface="Now" pitchFamily="2" charset="77"/>
              </a:defRPr>
            </a:lvl4pPr>
            <a:lvl5pPr>
              <a:defRPr b="0" i="0">
                <a:solidFill>
                  <a:schemeClr val="bg1"/>
                </a:solidFill>
                <a:latin typeface="Now" pitchFamily="2" charset="77"/>
              </a:defRPr>
            </a:lvl5pPr>
          </a:lstStyle>
          <a:p>
            <a:pPr lvl="0"/>
            <a:r>
              <a:rPr lang="en-US"/>
              <a:t>Presentation title here</a:t>
            </a:r>
          </a:p>
          <a:p>
            <a:pPr lvl="0"/>
            <a:r>
              <a:rPr lang="en-US"/>
              <a:t>Date</a:t>
            </a:r>
          </a:p>
        </p:txBody>
      </p:sp>
      <p:sp>
        <p:nvSpPr>
          <p:cNvPr id="3" name="Text Placeholder 2">
            <a:extLst>
              <a:ext uri="{FF2B5EF4-FFF2-40B4-BE49-F238E27FC236}">
                <a16:creationId xmlns:a16="http://schemas.microsoft.com/office/drawing/2014/main" id="{578FEFC8-05D7-F0FD-BD40-CD3308EF02E1}"/>
              </a:ext>
            </a:extLst>
          </p:cNvPr>
          <p:cNvSpPr>
            <a:spLocks noGrp="1"/>
          </p:cNvSpPr>
          <p:nvPr>
            <p:ph type="body" sz="quarter" idx="11"/>
          </p:nvPr>
        </p:nvSpPr>
        <p:spPr>
          <a:xfrm>
            <a:off x="1956887" y="3721935"/>
            <a:ext cx="4035423" cy="673100"/>
          </a:xfrm>
          <a:prstGeom prst="rect">
            <a:avLst/>
          </a:prstGeom>
        </p:spPr>
        <p:txBody>
          <a:bodyPr/>
          <a:lstStyle>
            <a:lvl1pPr marL="0" indent="0">
              <a:buNone/>
              <a:defRPr sz="140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268544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E88F6EB-554B-FA48-09FF-6E6F4A23E64C}"/>
              </a:ext>
            </a:extLst>
          </p:cNvPr>
          <p:cNvSpPr/>
          <p:nvPr userDrawn="1"/>
        </p:nvSpPr>
        <p:spPr>
          <a:xfrm>
            <a:off x="0" y="0"/>
            <a:ext cx="12192000" cy="6858000"/>
          </a:xfrm>
          <a:prstGeom prst="rect">
            <a:avLst/>
          </a:prstGeom>
          <a:solidFill>
            <a:srgbClr val="7094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 Placeholder 11">
            <a:extLst>
              <a:ext uri="{FF2B5EF4-FFF2-40B4-BE49-F238E27FC236}">
                <a16:creationId xmlns:a16="http://schemas.microsoft.com/office/drawing/2014/main" id="{95C3BC48-B86A-6293-68C0-EDFCFBFC3842}"/>
              </a:ext>
            </a:extLst>
          </p:cNvPr>
          <p:cNvSpPr>
            <a:spLocks noGrp="1"/>
          </p:cNvSpPr>
          <p:nvPr>
            <p:ph type="body" sz="quarter" idx="10" hasCustomPrompt="1"/>
          </p:nvPr>
        </p:nvSpPr>
        <p:spPr>
          <a:xfrm>
            <a:off x="642925" y="3051065"/>
            <a:ext cx="5712876" cy="755869"/>
          </a:xfrm>
          <a:prstGeom prst="rect">
            <a:avLst/>
          </a:prstGeom>
        </p:spPr>
        <p:txBody>
          <a:bodyPr/>
          <a:lstStyle>
            <a:lvl1pPr marL="0" indent="0">
              <a:buNone/>
              <a:defRPr sz="4400" b="1" i="0">
                <a:solidFill>
                  <a:schemeClr val="bg1"/>
                </a:solidFill>
                <a:latin typeface="Now" pitchFamily="2" charset="77"/>
                <a:cs typeface="Poppins" pitchFamily="2" charset="77"/>
              </a:defRPr>
            </a:lvl1pPr>
          </a:lstStyle>
          <a:p>
            <a:pPr lvl="0"/>
            <a:r>
              <a:rPr lang="en-US" dirty="0">
                <a:latin typeface="Poppins" pitchFamily="2" charset="77"/>
                <a:cs typeface="Poppins" pitchFamily="2" charset="77"/>
              </a:rPr>
              <a:t>01 Insert Name</a:t>
            </a:r>
            <a:endParaRPr lang="en-US" dirty="0"/>
          </a:p>
        </p:txBody>
      </p:sp>
      <p:sp>
        <p:nvSpPr>
          <p:cNvPr id="23" name="Text Placeholder 22">
            <a:extLst>
              <a:ext uri="{FF2B5EF4-FFF2-40B4-BE49-F238E27FC236}">
                <a16:creationId xmlns:a16="http://schemas.microsoft.com/office/drawing/2014/main" id="{D7D5FF38-45F2-23C5-3DCE-DD8C14A4D92C}"/>
              </a:ext>
            </a:extLst>
          </p:cNvPr>
          <p:cNvSpPr>
            <a:spLocks noGrp="1"/>
          </p:cNvSpPr>
          <p:nvPr>
            <p:ph type="body" sz="quarter" idx="11" hasCustomPrompt="1"/>
          </p:nvPr>
        </p:nvSpPr>
        <p:spPr>
          <a:xfrm>
            <a:off x="642938" y="3652445"/>
            <a:ext cx="6372225" cy="1801813"/>
          </a:xfrm>
          <a:prstGeom prst="rect">
            <a:avLst/>
          </a:prstGeom>
        </p:spPr>
        <p:txBody>
          <a:bodyPr/>
          <a:lstStyle>
            <a:lvl1pPr marL="0" indent="0">
              <a:buNone/>
              <a:defRPr sz="1800">
                <a:solidFill>
                  <a:schemeClr val="bg1"/>
                </a:solidFill>
                <a:latin typeface="Poppins" pitchFamily="2" charset="77"/>
                <a:cs typeface="Poppins" pitchFamily="2" charset="77"/>
              </a:defRPr>
            </a:lvl1pPr>
          </a:lstStyle>
          <a:p>
            <a:pPr lvl="0"/>
            <a:r>
              <a:rPr lang="en-US" dirty="0">
                <a:latin typeface="Poppins" pitchFamily="2" charset="77"/>
                <a:cs typeface="Poppins" pitchFamily="2" charset="77"/>
              </a:rPr>
              <a:t>Section description goes here. Should be Poppins Regular, size  18.</a:t>
            </a:r>
            <a:endParaRPr lang="en-US" dirty="0"/>
          </a:p>
        </p:txBody>
      </p:sp>
      <p:pic>
        <p:nvPicPr>
          <p:cNvPr id="25" name="Picture 24" descr="A black and white logo&#10;&#10;Description automatically generated">
            <a:extLst>
              <a:ext uri="{FF2B5EF4-FFF2-40B4-BE49-F238E27FC236}">
                <a16:creationId xmlns:a16="http://schemas.microsoft.com/office/drawing/2014/main" id="{025DC0D1-0A37-0137-0A3D-5B953A0D6EC8}"/>
              </a:ext>
            </a:extLst>
          </p:cNvPr>
          <p:cNvPicPr>
            <a:picLocks noChangeAspect="1"/>
          </p:cNvPicPr>
          <p:nvPr userDrawn="1"/>
        </p:nvPicPr>
        <p:blipFill>
          <a:blip r:embed="rId2"/>
          <a:stretch>
            <a:fillRect/>
          </a:stretch>
        </p:blipFill>
        <p:spPr>
          <a:xfrm>
            <a:off x="10224270" y="6401410"/>
            <a:ext cx="1362140" cy="194797"/>
          </a:xfrm>
          <a:prstGeom prst="rect">
            <a:avLst/>
          </a:prstGeom>
        </p:spPr>
      </p:pic>
      <p:sp>
        <p:nvSpPr>
          <p:cNvPr id="2" name="Text Placeholder 2">
            <a:extLst>
              <a:ext uri="{FF2B5EF4-FFF2-40B4-BE49-F238E27FC236}">
                <a16:creationId xmlns:a16="http://schemas.microsoft.com/office/drawing/2014/main" id="{656FCCA3-0268-8ACA-5EE6-3F8F89351C83}"/>
              </a:ext>
            </a:extLst>
          </p:cNvPr>
          <p:cNvSpPr>
            <a:spLocks noGrp="1"/>
          </p:cNvSpPr>
          <p:nvPr>
            <p:ph type="body" sz="quarter" idx="24"/>
          </p:nvPr>
        </p:nvSpPr>
        <p:spPr>
          <a:xfrm>
            <a:off x="10384279" y="6565684"/>
            <a:ext cx="2037351" cy="194797"/>
          </a:xfrm>
          <a:prstGeom prst="rect">
            <a:avLst/>
          </a:prstGeom>
        </p:spPr>
        <p:txBody>
          <a:bodyPr/>
          <a:lstStyle>
            <a:lvl1pPr marL="0" indent="0">
              <a:buNone/>
              <a:defRPr sz="450" b="0">
                <a:solidFill>
                  <a:schemeClr val="bg1"/>
                </a:solidFill>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57554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1085BA-0240-C0BB-01E2-BC9C9E9834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9AED50-9008-5A40-6C4A-6BEC82DCF0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5CB6D3-16F6-62D4-8037-54B179A537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E19AD8-58DB-4AF0-A068-AAE644EA8BBE}" type="datetimeFigureOut">
              <a:rPr lang="en-US" smtClean="0"/>
              <a:t>7/16/2026</a:t>
            </a:fld>
            <a:endParaRPr lang="en-US"/>
          </a:p>
        </p:txBody>
      </p:sp>
      <p:sp>
        <p:nvSpPr>
          <p:cNvPr id="5" name="Footer Placeholder 4">
            <a:extLst>
              <a:ext uri="{FF2B5EF4-FFF2-40B4-BE49-F238E27FC236}">
                <a16:creationId xmlns:a16="http://schemas.microsoft.com/office/drawing/2014/main" id="{578CD028-24F0-28DD-D7C1-B8AD290B37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353880B-9730-AFBC-4B5A-16EB1DF37F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66DA7A-31A4-42CA-BC2F-5A2B0D828ACE}" type="slidenum">
              <a:rPr lang="en-US" smtClean="0"/>
              <a:t>‹#›</a:t>
            </a:fld>
            <a:endParaRPr lang="en-US"/>
          </a:p>
        </p:txBody>
      </p:sp>
    </p:spTree>
    <p:extLst>
      <p:ext uri="{BB962C8B-B14F-4D97-AF65-F5344CB8AC3E}">
        <p14:creationId xmlns:p14="http://schemas.microsoft.com/office/powerpoint/2010/main" val="2249027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4.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hyperlink" Target="https://summer.harvard.edu/blog/why-celebrating-small-wins-matters/"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8.png"/><Relationship Id="rId5" Type="http://schemas.openxmlformats.org/officeDocument/2006/relationships/image" Target="../media/image14.png"/><Relationship Id="rId4" Type="http://schemas.openxmlformats.org/officeDocument/2006/relationships/hyperlink" Target="https://www.snagajob.com/"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slideLayout" Target="../slideLayouts/slideLayout15.xml"/><Relationship Id="rId7" Type="http://schemas.openxmlformats.org/officeDocument/2006/relationships/image" Target="../media/image26.jpeg"/><Relationship Id="rId2" Type="http://schemas.openxmlformats.org/officeDocument/2006/relationships/video" Target="../media/media12.mp4"/><Relationship Id="rId1" Type="http://schemas.microsoft.com/office/2007/relationships/media" Target="../media/media12.mp4"/><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jpeg"/><Relationship Id="rId9"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3.mp4"/><Relationship Id="rId1" Type="http://schemas.microsoft.com/office/2007/relationships/media" Target="../media/media13.mp4"/><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4.mp4"/><Relationship Id="rId1" Type="http://schemas.microsoft.com/office/2007/relationships/media" Target="../media/media14.mp4"/><Relationship Id="rId5" Type="http://schemas.openxmlformats.org/officeDocument/2006/relationships/image" Target="../media/image33.pn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5.mp4"/><Relationship Id="rId1" Type="http://schemas.microsoft.com/office/2007/relationships/media" Target="../media/media15.mp4"/><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6.mp4"/><Relationship Id="rId1" Type="http://schemas.microsoft.com/office/2007/relationships/media" Target="../media/media16.mp4"/><Relationship Id="rId5" Type="http://schemas.openxmlformats.org/officeDocument/2006/relationships/image" Target="../media/image37.pn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7.mp4"/><Relationship Id="rId1" Type="http://schemas.microsoft.com/office/2007/relationships/media" Target="../media/media17.mp4"/><Relationship Id="rId5" Type="http://schemas.openxmlformats.org/officeDocument/2006/relationships/image" Target="../media/image39.pn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www.youtube.com/watch?v=tlp2cpXuzfw"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E98127-F460-9842-55C5-B96B160E3BC2}"/>
              </a:ext>
            </a:extLst>
          </p:cNvPr>
          <p:cNvSpPr>
            <a:spLocks noGrp="1"/>
          </p:cNvSpPr>
          <p:nvPr>
            <p:ph type="body" sz="quarter" idx="10"/>
          </p:nvPr>
        </p:nvSpPr>
        <p:spPr>
          <a:xfrm>
            <a:off x="6269038" y="2997200"/>
            <a:ext cx="5281612" cy="1046163"/>
          </a:xfrm>
        </p:spPr>
        <p:txBody>
          <a:bodyPr rtlCol="0">
            <a:normAutofit fontScale="77500" lnSpcReduction="20000"/>
          </a:bodyPr>
          <a:lstStyle/>
          <a:p>
            <a:pPr eaLnBrk="1" fontAlgn="auto" hangingPunct="1">
              <a:spcAft>
                <a:spcPts val="0"/>
              </a:spcAft>
              <a:defRPr/>
            </a:pPr>
            <a:r>
              <a:rPr lang="en-US"/>
              <a:t>Presentation Title: Setting Goals  to Independence (Small wins matter)</a:t>
            </a:r>
          </a:p>
          <a:p>
            <a:pPr eaLnBrk="1" fontAlgn="auto" hangingPunct="1">
              <a:spcAft>
                <a:spcPts val="0"/>
              </a:spcAft>
              <a:defRPr/>
            </a:pPr>
            <a:r>
              <a:rPr lang="en-US"/>
              <a:t>Date July 2026</a:t>
            </a:r>
          </a:p>
        </p:txBody>
      </p:sp>
      <p:sp>
        <p:nvSpPr>
          <p:cNvPr id="16387" name="Text Placeholder 3">
            <a:extLst>
              <a:ext uri="{FF2B5EF4-FFF2-40B4-BE49-F238E27FC236}">
                <a16:creationId xmlns:a16="http://schemas.microsoft.com/office/drawing/2014/main" id="{FE483F78-F2BF-4102-D6ED-E3E68FE9B374}"/>
              </a:ext>
            </a:extLst>
          </p:cNvPr>
          <p:cNvSpPr>
            <a:spLocks noGrp="1" noChangeArrowheads="1"/>
          </p:cNvSpPr>
          <p:nvPr>
            <p:ph type="body" sz="quarter" idx="11"/>
          </p:nvPr>
        </p:nvSpPr>
        <p:spPr>
          <a:xfrm>
            <a:off x="1957388" y="3722688"/>
            <a:ext cx="4035425" cy="673100"/>
          </a:xfrm>
        </p:spPr>
        <p:txBody>
          <a:bodyPr/>
          <a:lstStyle/>
          <a:p>
            <a:pPr eaLnBrk="1" hangingPunct="1"/>
            <a:r>
              <a:rPr lang="en-US" altLang="en-US" sz="1800"/>
              <a:t>Developmental Services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ext Placeholder 4">
            <a:extLst>
              <a:ext uri="{FF2B5EF4-FFF2-40B4-BE49-F238E27FC236}">
                <a16:creationId xmlns:a16="http://schemas.microsoft.com/office/drawing/2014/main" id="{B307B3EE-FFD2-C346-E133-C3AA73A2B1D2}"/>
              </a:ext>
            </a:extLst>
          </p:cNvPr>
          <p:cNvSpPr>
            <a:spLocks noGrp="1" noChangeArrowheads="1"/>
          </p:cNvSpPr>
          <p:nvPr>
            <p:ph type="body" sz="quarter" idx="12"/>
          </p:nvPr>
        </p:nvSpPr>
        <p:spPr>
          <a:xfrm>
            <a:off x="274638" y="1085850"/>
            <a:ext cx="4972050" cy="4960938"/>
          </a:xfrm>
        </p:spPr>
        <p:txBody>
          <a:bodyPr/>
          <a:lstStyle/>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The goal is to find the right balance between offering support and letting a person do it their way. You can practice this through:</a:t>
            </a:r>
          </a:p>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 </a:t>
            </a:r>
          </a:p>
          <a:p>
            <a:pPr marL="0" indent="0">
              <a:buFont typeface="Arial" panose="020B0604020202020204" pitchFamily="34" charset="0"/>
              <a:buNone/>
            </a:pPr>
            <a:r>
              <a:rPr lang="en-US" altLang="en-US" b="1">
                <a:solidFill>
                  <a:schemeClr val="tx1"/>
                </a:solidFill>
                <a:latin typeface="Poppins" panose="00000500000000000000" pitchFamily="2" charset="0"/>
                <a:cs typeface="Poppins" panose="00000500000000000000" pitchFamily="2" charset="0"/>
              </a:rPr>
              <a:t>The "You Start, I Finish" Method:</a:t>
            </a:r>
            <a:r>
              <a:rPr lang="en-US" altLang="en-US">
                <a:solidFill>
                  <a:schemeClr val="tx1"/>
                </a:solidFill>
                <a:latin typeface="Poppins" panose="00000500000000000000" pitchFamily="2" charset="0"/>
                <a:cs typeface="Poppins" panose="00000500000000000000" pitchFamily="2" charset="0"/>
              </a:rPr>
              <a:t> Let them attempt a task (like brushing teeth or washing a dish), then step in to finish the job to ensure it is done properly.</a:t>
            </a:r>
          </a:p>
          <a:p>
            <a:pPr marL="0" indent="0">
              <a:buFont typeface="Arial" panose="020B0604020202020204" pitchFamily="34" charset="0"/>
              <a:buNone/>
            </a:pPr>
            <a:endParaRPr lang="en-US" altLang="en-US">
              <a:solidFill>
                <a:schemeClr val="tx1"/>
              </a:solidFill>
              <a:latin typeface="Poppins" panose="00000500000000000000" pitchFamily="2" charset="0"/>
              <a:cs typeface="Poppins" panose="00000500000000000000" pitchFamily="2" charset="0"/>
            </a:endParaRPr>
          </a:p>
          <a:p>
            <a:pPr marL="0" indent="0" eaLnBrk="1" hangingPunct="1">
              <a:buFont typeface="Arial" panose="020B0604020202020204" pitchFamily="34" charset="0"/>
              <a:buNone/>
            </a:pPr>
            <a:endParaRPr lang="en-US" altLang="en-US">
              <a:latin typeface="Poppins" panose="00000500000000000000" pitchFamily="2" charset="0"/>
              <a:cs typeface="Poppins" panose="00000500000000000000" pitchFamily="2" charset="0"/>
            </a:endParaRPr>
          </a:p>
        </p:txBody>
      </p:sp>
      <p:sp>
        <p:nvSpPr>
          <p:cNvPr id="6147" name="TextBox 1">
            <a:extLst>
              <a:ext uri="{FF2B5EF4-FFF2-40B4-BE49-F238E27FC236}">
                <a16:creationId xmlns:a16="http://schemas.microsoft.com/office/drawing/2014/main" id="{64AF3FD0-0571-07CA-F997-628453B55068}"/>
              </a:ext>
            </a:extLst>
          </p:cNvPr>
          <p:cNvSpPr txBox="1">
            <a:spLocks noChangeArrowheads="1"/>
          </p:cNvSpPr>
          <p:nvPr/>
        </p:nvSpPr>
        <p:spPr bwMode="auto">
          <a:xfrm>
            <a:off x="2530475" y="227013"/>
            <a:ext cx="7131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a:lnSpc>
                <a:spcPct val="100000"/>
              </a:lnSpc>
              <a:spcBef>
                <a:spcPct val="0"/>
              </a:spcBef>
              <a:buFontTx/>
              <a:buNone/>
            </a:pPr>
            <a:r>
              <a:rPr lang="en-US" altLang="en-US" sz="3200"/>
              <a:t>How You Can Promote Independence</a:t>
            </a:r>
          </a:p>
        </p:txBody>
      </p:sp>
      <p:pic>
        <p:nvPicPr>
          <p:cNvPr id="6148" name="Picture 2">
            <a:extLst>
              <a:ext uri="{FF2B5EF4-FFF2-40B4-BE49-F238E27FC236}">
                <a16:creationId xmlns:a16="http://schemas.microsoft.com/office/drawing/2014/main" id="{00FA4853-A1B1-CC07-EE23-F624CF5057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7313" y="1748790"/>
            <a:ext cx="6750050" cy="383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Video 7">
            <a:hlinkClick r:id="" action="ppaction://media"/>
            <a:extLst>
              <a:ext uri="{FF2B5EF4-FFF2-40B4-BE49-F238E27FC236}">
                <a16:creationId xmlns:a16="http://schemas.microsoft.com/office/drawing/2014/main" id="{CF671F42-43AD-719B-4BAE-D2F80AF088F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825516" y="97971"/>
            <a:ext cx="1091846" cy="1091846"/>
          </a:xfrm>
          <a:prstGeom prst="ellipse">
            <a:avLst/>
          </a:prstGeom>
        </p:spPr>
      </p:pic>
    </p:spTree>
  </p:cSld>
  <p:clrMapOvr>
    <a:masterClrMapping/>
  </p:clrMapOvr>
  <p:transition spd="slow" advTm="30856">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44E5B0E9-E924-6DBB-CB6F-AA4E71910B3B}"/>
              </a:ext>
            </a:extLst>
          </p:cNvPr>
          <p:cNvSpPr>
            <a:spLocks noGrp="1"/>
          </p:cNvSpPr>
          <p:nvPr>
            <p:ph type="body" sz="quarter" idx="12"/>
          </p:nvPr>
        </p:nvSpPr>
        <p:spPr/>
        <p:txBody>
          <a:bodyPr/>
          <a:lstStyle/>
          <a:p>
            <a:r>
              <a:rPr lang="en-US" dirty="0"/>
              <a:t>Open the presentation in PowerPoint.</a:t>
            </a:r>
          </a:p>
          <a:p>
            <a:r>
              <a:rPr lang="en-US" dirty="0"/>
              <a:t>Wait for slide show to load up (it may take a minute or two).</a:t>
            </a:r>
          </a:p>
          <a:p>
            <a:r>
              <a:rPr lang="en-US" dirty="0"/>
              <a:t>Click on arrows at the bottom of screen to go to the next slide or back a slide or click on the next slide in sequence on the left bar.</a:t>
            </a:r>
          </a:p>
          <a:p>
            <a:r>
              <a:rPr lang="en-US" dirty="0"/>
              <a:t>To hear recordings, press on the megaphone and press play.</a:t>
            </a:r>
          </a:p>
          <a:p>
            <a:endParaRPr lang="en-US" dirty="0">
              <a:solidFill>
                <a:srgbClr val="FF0000"/>
              </a:solidFill>
            </a:endParaRPr>
          </a:p>
        </p:txBody>
      </p:sp>
      <p:sp>
        <p:nvSpPr>
          <p:cNvPr id="10" name="Text Placeholder 9">
            <a:extLst>
              <a:ext uri="{FF2B5EF4-FFF2-40B4-BE49-F238E27FC236}">
                <a16:creationId xmlns:a16="http://schemas.microsoft.com/office/drawing/2014/main" id="{2C399445-2A4E-9E54-F7C3-0371ABCA487B}"/>
              </a:ext>
            </a:extLst>
          </p:cNvPr>
          <p:cNvSpPr>
            <a:spLocks noGrp="1"/>
          </p:cNvSpPr>
          <p:nvPr>
            <p:ph type="body" sz="quarter" idx="24"/>
          </p:nvPr>
        </p:nvSpPr>
        <p:spPr>
          <a:xfrm>
            <a:off x="10384279" y="6565684"/>
            <a:ext cx="2037351" cy="194797"/>
          </a:xfrm>
        </p:spPr>
        <p:txBody>
          <a:bodyPr/>
          <a:lstStyle/>
          <a:p>
            <a:r>
              <a:rPr lang="en-US" dirty="0"/>
              <a:t>Developmental Services</a:t>
            </a:r>
          </a:p>
        </p:txBody>
      </p:sp>
      <p:sp>
        <p:nvSpPr>
          <p:cNvPr id="2" name="TextBox 1">
            <a:extLst>
              <a:ext uri="{FF2B5EF4-FFF2-40B4-BE49-F238E27FC236}">
                <a16:creationId xmlns:a16="http://schemas.microsoft.com/office/drawing/2014/main" id="{30E2DF27-DDA8-E132-CEEE-C1FD5276D84A}"/>
              </a:ext>
            </a:extLst>
          </p:cNvPr>
          <p:cNvSpPr txBox="1"/>
          <p:nvPr/>
        </p:nvSpPr>
        <p:spPr>
          <a:xfrm>
            <a:off x="1778000" y="477521"/>
            <a:ext cx="10316709" cy="769441"/>
          </a:xfrm>
          <a:prstGeom prst="rect">
            <a:avLst/>
          </a:prstGeom>
          <a:noFill/>
        </p:spPr>
        <p:txBody>
          <a:bodyPr wrap="square" rtlCol="0">
            <a:spAutoFit/>
          </a:bodyPr>
          <a:lstStyle/>
          <a:p>
            <a:r>
              <a:rPr lang="en-US" sz="4400" dirty="0">
                <a:latin typeface="Poppins" panose="00000500000000000000" pitchFamily="2" charset="0"/>
                <a:cs typeface="Poppins" panose="00000500000000000000" pitchFamily="2" charset="0"/>
              </a:rPr>
              <a:t>How to Play the Presentation</a:t>
            </a:r>
          </a:p>
        </p:txBody>
      </p:sp>
    </p:spTree>
    <p:extLst>
      <p:ext uri="{BB962C8B-B14F-4D97-AF65-F5344CB8AC3E}">
        <p14:creationId xmlns:p14="http://schemas.microsoft.com/office/powerpoint/2010/main" val="37310138"/>
      </p:ext>
    </p:extLst>
  </p:cSld>
  <p:clrMapOvr>
    <a:masterClrMapping/>
  </p:clrMapOvr>
  <p:transition spd="slow">
    <p:sndAc>
      <p:end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465A1A-CFE9-44F6-B9DD-09C166AE6EA1}"/>
              </a:ext>
            </a:extLst>
          </p:cNvPr>
          <p:cNvSpPr>
            <a:spLocks noGrp="1"/>
          </p:cNvSpPr>
          <p:nvPr>
            <p:ph type="body" sz="quarter" idx="12"/>
          </p:nvPr>
        </p:nvSpPr>
        <p:spPr>
          <a:xfrm>
            <a:off x="525463" y="239713"/>
            <a:ext cx="11061700" cy="5789612"/>
          </a:xfrm>
        </p:spPr>
        <p:txBody>
          <a:bodyPr/>
          <a:lstStyle/>
          <a:p>
            <a:pPr marL="0" indent="0" eaLnBrk="1" hangingPunct="1">
              <a:buFont typeface="Arial" panose="020B0604020202020204" pitchFamily="34" charset="0"/>
              <a:buNone/>
              <a:defRPr/>
            </a:pPr>
            <a:r>
              <a:rPr lang="en-US">
                <a:solidFill>
                  <a:schemeClr val="tx1">
                    <a:lumMod val="95000"/>
                    <a:lumOff val="5000"/>
                  </a:schemeClr>
                </a:solidFill>
              </a:rPr>
              <a:t>Promoting independence means supporting someone to do as much as they can for themselves. Instead of doing everything for them, you provide the right amount of help, encouragement, and tools so they can make their own choices, build confidence, and take care of their own daily needs.</a:t>
            </a:r>
          </a:p>
          <a:p>
            <a:pPr eaLnBrk="1" hangingPunct="1">
              <a:defRPr/>
            </a:pPr>
            <a:endParaRPr lang="en-US"/>
          </a:p>
        </p:txBody>
      </p:sp>
      <p:pic>
        <p:nvPicPr>
          <p:cNvPr id="18435" name="Picture 1">
            <a:extLst>
              <a:ext uri="{FF2B5EF4-FFF2-40B4-BE49-F238E27FC236}">
                <a16:creationId xmlns:a16="http://schemas.microsoft.com/office/drawing/2014/main" id="{016FC4FD-01A0-282A-B2ED-898B88D69B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8463" y="2897188"/>
            <a:ext cx="4699000" cy="313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2">
            <a:extLst>
              <a:ext uri="{FF2B5EF4-FFF2-40B4-BE49-F238E27FC236}">
                <a16:creationId xmlns:a16="http://schemas.microsoft.com/office/drawing/2014/main" id="{7D6AAA90-7375-F3C6-F1D0-C1A23F3E3C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8" y="3014663"/>
            <a:ext cx="5064125" cy="284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Video 5">
            <a:hlinkClick r:id="" action="ppaction://media"/>
            <a:extLst>
              <a:ext uri="{FF2B5EF4-FFF2-40B4-BE49-F238E27FC236}">
                <a16:creationId xmlns:a16="http://schemas.microsoft.com/office/drawing/2014/main" id="{543E9239-37F3-AA82-F783-F38717303E9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983686" y="5033196"/>
            <a:ext cx="981302" cy="981302"/>
          </a:xfrm>
          <a:prstGeom prst="ellipse">
            <a:avLst/>
          </a:prstGeom>
        </p:spPr>
      </p:pic>
    </p:spTree>
  </p:cSld>
  <p:clrMapOvr>
    <a:masterClrMapping/>
  </p:clrMapOvr>
  <p:transition spd="slow" advTm="22556">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AF3AEE5-823D-9B98-3B32-8BBF359BB1FB}"/>
              </a:ext>
            </a:extLst>
          </p:cNvPr>
          <p:cNvSpPr>
            <a:spLocks noGrp="1"/>
          </p:cNvSpPr>
          <p:nvPr>
            <p:ph type="body" sz="quarter" idx="12"/>
          </p:nvPr>
        </p:nvSpPr>
        <p:spPr>
          <a:xfrm>
            <a:off x="525463" y="1050925"/>
            <a:ext cx="4937125" cy="4978400"/>
          </a:xfrm>
        </p:spPr>
        <p:txBody>
          <a:bodyPr/>
          <a:lstStyle/>
          <a:p>
            <a:pPr marL="0" indent="0" eaLnBrk="1" hangingPunct="1">
              <a:buFont typeface="Arial" panose="020B0604020202020204" pitchFamily="34" charset="0"/>
              <a:buNone/>
              <a:defRPr/>
            </a:pPr>
            <a:r>
              <a:rPr lang="en-US">
                <a:solidFill>
                  <a:schemeClr val="tx1">
                    <a:lumMod val="95000"/>
                    <a:lumOff val="5000"/>
                  </a:schemeClr>
                </a:solidFill>
              </a:rPr>
              <a:t>For Older Adults: Instead of dressing an aging parent, laying out their clothes and letting them do the buttons themselves.</a:t>
            </a:r>
          </a:p>
          <a:p>
            <a:pPr marL="0" indent="0" eaLnBrk="1" hangingPunct="1">
              <a:buFont typeface="Arial" panose="020B0604020202020204" pitchFamily="34" charset="0"/>
              <a:buNone/>
              <a:defRPr/>
            </a:pPr>
            <a:endParaRPr lang="en-US">
              <a:solidFill>
                <a:schemeClr val="tx1">
                  <a:lumMod val="95000"/>
                  <a:lumOff val="5000"/>
                </a:schemeClr>
              </a:solidFill>
            </a:endParaRPr>
          </a:p>
          <a:p>
            <a:pPr marL="0" indent="0" eaLnBrk="1" hangingPunct="1">
              <a:buFont typeface="Arial" panose="020B0604020202020204" pitchFamily="34" charset="0"/>
              <a:buNone/>
              <a:defRPr/>
            </a:pPr>
            <a:r>
              <a:rPr lang="en-US">
                <a:solidFill>
                  <a:schemeClr val="tx1">
                    <a:lumMod val="95000"/>
                    <a:lumOff val="5000"/>
                  </a:schemeClr>
                </a:solidFill>
              </a:rPr>
              <a:t>For People with Disabilities: Providing modified tools, like a reacher, so they can grab items from high shelves without needing constant assistance. </a:t>
            </a:r>
          </a:p>
        </p:txBody>
      </p:sp>
      <p:sp>
        <p:nvSpPr>
          <p:cNvPr id="7" name="Text Placeholder 6">
            <a:extLst>
              <a:ext uri="{FF2B5EF4-FFF2-40B4-BE49-F238E27FC236}">
                <a16:creationId xmlns:a16="http://schemas.microsoft.com/office/drawing/2014/main" id="{732DE7BB-6415-A75C-56F3-9A76EA210E0B}"/>
              </a:ext>
            </a:extLst>
          </p:cNvPr>
          <p:cNvSpPr>
            <a:spLocks noGrp="1"/>
          </p:cNvSpPr>
          <p:nvPr>
            <p:ph type="body" sz="quarter" idx="11"/>
          </p:nvPr>
        </p:nvSpPr>
        <p:spPr>
          <a:xfrm>
            <a:off x="787400" y="288925"/>
            <a:ext cx="10061575" cy="539750"/>
          </a:xfrm>
        </p:spPr>
        <p:txBody>
          <a:bodyPr/>
          <a:lstStyle/>
          <a:p>
            <a:pPr algn="ctr" eaLnBrk="1" hangingPunct="1">
              <a:defRPr/>
            </a:pPr>
            <a:r>
              <a:rPr lang="en-US" sz="3200">
                <a:solidFill>
                  <a:schemeClr val="tx1">
                    <a:lumMod val="95000"/>
                    <a:lumOff val="5000"/>
                  </a:schemeClr>
                </a:solidFill>
              </a:rPr>
              <a:t>Real-Life Examples</a:t>
            </a:r>
          </a:p>
          <a:p>
            <a:pPr eaLnBrk="1" hangingPunct="1">
              <a:defRPr/>
            </a:pPr>
            <a:endParaRPr lang="en-US"/>
          </a:p>
        </p:txBody>
      </p:sp>
      <p:pic>
        <p:nvPicPr>
          <p:cNvPr id="20484" name="Picture 1">
            <a:extLst>
              <a:ext uri="{FF2B5EF4-FFF2-40B4-BE49-F238E27FC236}">
                <a16:creationId xmlns:a16="http://schemas.microsoft.com/office/drawing/2014/main" id="{DF5874B3-3F33-0AE4-C414-1CBD57CA48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287463"/>
            <a:ext cx="5314950"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Video 5">
            <a:hlinkClick r:id="" action="ppaction://media"/>
            <a:extLst>
              <a:ext uri="{FF2B5EF4-FFF2-40B4-BE49-F238E27FC236}">
                <a16:creationId xmlns:a16="http://schemas.microsoft.com/office/drawing/2014/main" id="{3449BBF4-6398-EB7F-D83A-2D0D6BE1B07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678885" y="5114000"/>
            <a:ext cx="1014321" cy="1014321"/>
          </a:xfrm>
          <a:prstGeom prst="ellipse">
            <a:avLst/>
          </a:prstGeom>
        </p:spPr>
      </p:pic>
    </p:spTree>
  </p:cSld>
  <p:clrMapOvr>
    <a:masterClrMapping/>
  </p:clrMapOvr>
  <p:transition spd="slow" advTm="30154">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E387485-CB05-9FF8-9CA0-F8B329FF6417}"/>
              </a:ext>
            </a:extLst>
          </p:cNvPr>
          <p:cNvSpPr>
            <a:spLocks noGrp="1"/>
          </p:cNvSpPr>
          <p:nvPr>
            <p:ph type="body" sz="quarter" idx="12"/>
          </p:nvPr>
        </p:nvSpPr>
        <p:spPr>
          <a:xfrm>
            <a:off x="525463" y="606425"/>
            <a:ext cx="11061700" cy="5422900"/>
          </a:xfrm>
        </p:spPr>
        <p:txBody>
          <a:bodyPr/>
          <a:lstStyle/>
          <a:p>
            <a:pPr marL="0" indent="0">
              <a:buFont typeface="Arial" panose="020B0604020202020204" pitchFamily="34" charset="0"/>
              <a:buNone/>
              <a:defRPr/>
            </a:pPr>
            <a:r>
              <a:rPr lang="en-US" b="1">
                <a:solidFill>
                  <a:schemeClr val="tx1"/>
                </a:solidFill>
              </a:rPr>
              <a:t>Offering Choices:</a:t>
            </a:r>
            <a:r>
              <a:rPr lang="en-US">
                <a:solidFill>
                  <a:schemeClr val="tx1"/>
                </a:solidFill>
              </a:rPr>
              <a:t> </a:t>
            </a:r>
          </a:p>
          <a:p>
            <a:pPr marL="0" indent="0">
              <a:buFont typeface="Arial" panose="020B0604020202020204" pitchFamily="34" charset="0"/>
              <a:buNone/>
              <a:defRPr/>
            </a:pPr>
            <a:r>
              <a:rPr lang="en-US">
                <a:solidFill>
                  <a:schemeClr val="tx1"/>
                </a:solidFill>
              </a:rPr>
              <a:t>Give limited, manageable </a:t>
            </a:r>
          </a:p>
          <a:p>
            <a:pPr marL="0" indent="0">
              <a:buFont typeface="Arial" panose="020B0604020202020204" pitchFamily="34" charset="0"/>
              <a:buNone/>
              <a:defRPr/>
            </a:pPr>
            <a:r>
              <a:rPr lang="en-US">
                <a:solidFill>
                  <a:schemeClr val="tx1"/>
                </a:solidFill>
              </a:rPr>
              <a:t>options (e.g., "Do you want to</a:t>
            </a:r>
          </a:p>
          <a:p>
            <a:pPr marL="0" indent="0">
              <a:buFont typeface="Arial" panose="020B0604020202020204" pitchFamily="34" charset="0"/>
              <a:buNone/>
              <a:defRPr/>
            </a:pPr>
            <a:r>
              <a:rPr lang="en-US">
                <a:solidFill>
                  <a:schemeClr val="tx1"/>
                </a:solidFill>
              </a:rPr>
              <a:t>go for a walk in the morning </a:t>
            </a:r>
          </a:p>
          <a:p>
            <a:pPr marL="0" indent="0">
              <a:buFont typeface="Arial" panose="020B0604020202020204" pitchFamily="34" charset="0"/>
              <a:buNone/>
              <a:defRPr/>
            </a:pPr>
            <a:r>
              <a:rPr lang="en-US">
                <a:solidFill>
                  <a:schemeClr val="tx1"/>
                </a:solidFill>
              </a:rPr>
              <a:t>or the afternoon?").</a:t>
            </a:r>
          </a:p>
          <a:p>
            <a:pPr marL="0" indent="0">
              <a:buFont typeface="Arial" panose="020B0604020202020204" pitchFamily="34" charset="0"/>
              <a:buNone/>
              <a:defRPr/>
            </a:pPr>
            <a:endParaRPr lang="en-US">
              <a:solidFill>
                <a:schemeClr val="tx1"/>
              </a:solidFill>
            </a:endParaRPr>
          </a:p>
          <a:p>
            <a:pPr marL="0" indent="0">
              <a:buFont typeface="Arial" panose="020B0604020202020204" pitchFamily="34" charset="0"/>
              <a:buNone/>
              <a:defRPr/>
            </a:pPr>
            <a:r>
              <a:rPr lang="en-US" b="1">
                <a:solidFill>
                  <a:schemeClr val="tx1"/>
                </a:solidFill>
              </a:rPr>
              <a:t>Waiting Patiently:</a:t>
            </a:r>
            <a:r>
              <a:rPr lang="en-US">
                <a:solidFill>
                  <a:schemeClr val="tx1"/>
                </a:solidFill>
              </a:rPr>
              <a:t> Allow the person </a:t>
            </a:r>
          </a:p>
          <a:p>
            <a:pPr marL="0" indent="0">
              <a:buFont typeface="Arial" panose="020B0604020202020204" pitchFamily="34" charset="0"/>
              <a:buNone/>
              <a:defRPr/>
            </a:pPr>
            <a:r>
              <a:rPr lang="en-US">
                <a:solidFill>
                  <a:schemeClr val="tx1"/>
                </a:solidFill>
              </a:rPr>
              <a:t>to take their time, even if </a:t>
            </a:r>
          </a:p>
          <a:p>
            <a:pPr marL="0" indent="0">
              <a:buFont typeface="Arial" panose="020B0604020202020204" pitchFamily="34" charset="0"/>
              <a:buNone/>
              <a:defRPr/>
            </a:pPr>
            <a:r>
              <a:rPr lang="en-US">
                <a:solidFill>
                  <a:schemeClr val="tx1"/>
                </a:solidFill>
              </a:rPr>
              <a:t>it’s much slower than if </a:t>
            </a:r>
          </a:p>
          <a:p>
            <a:pPr marL="0" indent="0">
              <a:buFont typeface="Arial" panose="020B0604020202020204" pitchFamily="34" charset="0"/>
              <a:buNone/>
              <a:defRPr/>
            </a:pPr>
            <a:r>
              <a:rPr lang="en-US">
                <a:solidFill>
                  <a:schemeClr val="tx1"/>
                </a:solidFill>
              </a:rPr>
              <a:t>you were doing it yourself. </a:t>
            </a:r>
          </a:p>
          <a:p>
            <a:pPr marL="0" indent="0">
              <a:buFont typeface="Arial" panose="020B0604020202020204" pitchFamily="34" charset="0"/>
              <a:buNone/>
              <a:defRPr/>
            </a:pPr>
            <a:endParaRPr lang="en-US">
              <a:solidFill>
                <a:schemeClr val="tx1"/>
              </a:solidFill>
            </a:endParaRPr>
          </a:p>
          <a:p>
            <a:pPr>
              <a:defRPr/>
            </a:pPr>
            <a:endParaRPr lang="en-US"/>
          </a:p>
        </p:txBody>
      </p:sp>
      <p:pic>
        <p:nvPicPr>
          <p:cNvPr id="21507" name="Picture 1">
            <a:extLst>
              <a:ext uri="{FF2B5EF4-FFF2-40B4-BE49-F238E27FC236}">
                <a16:creationId xmlns:a16="http://schemas.microsoft.com/office/drawing/2014/main" id="{172C291C-986C-92A4-C565-B4EE2C4D3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6894" y="351790"/>
            <a:ext cx="4895850" cy="394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Video 5">
            <a:hlinkClick r:id="" action="ppaction://media"/>
            <a:extLst>
              <a:ext uri="{FF2B5EF4-FFF2-40B4-BE49-F238E27FC236}">
                <a16:creationId xmlns:a16="http://schemas.microsoft.com/office/drawing/2014/main" id="{0D9A5A92-3D07-128D-AF18-A1740115DB18}"/>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341429" y="4917894"/>
            <a:ext cx="1111431" cy="1111431"/>
          </a:xfrm>
          <a:prstGeom prst="ellipse">
            <a:avLst/>
          </a:prstGeom>
        </p:spPr>
      </p:pic>
    </p:spTree>
  </p:cSld>
  <p:clrMapOvr>
    <a:masterClrMapping/>
  </p:clrMapOvr>
  <p:transition spd="slow" advTm="23748">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Placeholder 4">
            <a:extLst>
              <a:ext uri="{FF2B5EF4-FFF2-40B4-BE49-F238E27FC236}">
                <a16:creationId xmlns:a16="http://schemas.microsoft.com/office/drawing/2014/main" id="{CE1EA5A5-B260-434D-7971-07198CBB634A}"/>
              </a:ext>
            </a:extLst>
          </p:cNvPr>
          <p:cNvSpPr>
            <a:spLocks noGrp="1" noChangeArrowheads="1"/>
          </p:cNvSpPr>
          <p:nvPr>
            <p:ph type="body" sz="quarter" idx="12"/>
          </p:nvPr>
        </p:nvSpPr>
        <p:spPr/>
        <p:txBody>
          <a:bodyPr/>
          <a:lstStyle/>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Step 1. Save for a  deposit </a:t>
            </a:r>
          </a:p>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Step 2. Discuss this with your case manager to find out what you are eligible for.</a:t>
            </a:r>
          </a:p>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Step 3. Once you know what you can afford you can look in your area to see what is available. </a:t>
            </a:r>
          </a:p>
          <a:p>
            <a:pPr marL="0" indent="0">
              <a:buFont typeface="Arial" panose="020B0604020202020204" pitchFamily="34" charset="0"/>
              <a:buNone/>
            </a:pPr>
            <a:r>
              <a:rPr lang="en-US" altLang="en-US">
                <a:solidFill>
                  <a:schemeClr val="tx1"/>
                </a:solidFill>
                <a:latin typeface="Poppins" panose="00000500000000000000" pitchFamily="2" charset="0"/>
                <a:cs typeface="Poppins" panose="00000500000000000000" pitchFamily="2" charset="0"/>
              </a:rPr>
              <a:t>Step 4. Starting to get your paperwork in order for ex. Paystubs, bank statements, legal ID, birth certificate, proof of social security benefits.</a:t>
            </a:r>
          </a:p>
          <a:p>
            <a:pPr marL="0" indent="0">
              <a:buFont typeface="Arial" panose="020B0604020202020204" pitchFamily="34" charset="0"/>
              <a:buNone/>
            </a:pPr>
            <a:r>
              <a:rPr lang="en-US" altLang="en-US">
                <a:latin typeface="Poppins" panose="00000500000000000000" pitchFamily="2" charset="0"/>
                <a:cs typeface="Poppins" panose="00000500000000000000" pitchFamily="2" charset="0"/>
              </a:rPr>
              <a:t> </a:t>
            </a:r>
          </a:p>
        </p:txBody>
      </p:sp>
      <p:sp>
        <p:nvSpPr>
          <p:cNvPr id="22531" name="Text Placeholder 6">
            <a:extLst>
              <a:ext uri="{FF2B5EF4-FFF2-40B4-BE49-F238E27FC236}">
                <a16:creationId xmlns:a16="http://schemas.microsoft.com/office/drawing/2014/main" id="{21063345-73B4-C5AC-A894-CF402EA08A79}"/>
              </a:ext>
            </a:extLst>
          </p:cNvPr>
          <p:cNvSpPr>
            <a:spLocks noGrp="1" noChangeArrowheads="1"/>
          </p:cNvSpPr>
          <p:nvPr>
            <p:ph type="body" sz="quarter" idx="11"/>
          </p:nvPr>
        </p:nvSpPr>
        <p:spPr>
          <a:xfrm>
            <a:off x="525463" y="869950"/>
            <a:ext cx="10059987" cy="539750"/>
          </a:xfrm>
        </p:spPr>
        <p:txBody>
          <a:bodyPr/>
          <a:lstStyle/>
          <a:p>
            <a:pPr algn="ctr"/>
            <a:r>
              <a:rPr lang="en-US" altLang="en-US" sz="3200">
                <a:solidFill>
                  <a:schemeClr val="tx1"/>
                </a:solidFill>
                <a:latin typeface="Poppins" panose="00000500000000000000" pitchFamily="2" charset="0"/>
                <a:cs typeface="Poppins" panose="00000500000000000000" pitchFamily="2" charset="0"/>
              </a:rPr>
              <a:t>Steps to get your own place</a:t>
            </a:r>
          </a:p>
        </p:txBody>
      </p:sp>
      <p:pic>
        <p:nvPicPr>
          <p:cNvPr id="11" name="Video 10">
            <a:hlinkClick r:id="" action="ppaction://media"/>
            <a:extLst>
              <a:ext uri="{FF2B5EF4-FFF2-40B4-BE49-F238E27FC236}">
                <a16:creationId xmlns:a16="http://schemas.microsoft.com/office/drawing/2014/main" id="{84BD8520-D4A5-2F7E-6BFD-4BDB9D12F5F2}"/>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399713" y="869950"/>
            <a:ext cx="1187450" cy="1187450"/>
          </a:xfrm>
          <a:prstGeom prst="ellipse">
            <a:avLst/>
          </a:prstGeom>
        </p:spPr>
      </p:pic>
    </p:spTree>
  </p:cSld>
  <p:clrMapOvr>
    <a:masterClrMapping/>
  </p:clrMapOvr>
  <p:transition spd="slow" advTm="39453">
    <p:sndAc>
      <p:end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DB18B-B6F6-57E2-E53F-212AA93783D6}"/>
              </a:ext>
            </a:extLst>
          </p:cNvPr>
          <p:cNvSpPr>
            <a:spLocks noGrp="1"/>
          </p:cNvSpPr>
          <p:nvPr>
            <p:ph type="body" sz="quarter" idx="10"/>
          </p:nvPr>
        </p:nvSpPr>
        <p:spPr>
          <a:xfrm>
            <a:off x="6269037" y="2562448"/>
            <a:ext cx="5192861" cy="1480160"/>
          </a:xfrm>
        </p:spPr>
        <p:txBody>
          <a:bodyPr/>
          <a:lstStyle/>
          <a:p>
            <a:r>
              <a:rPr lang="en-US"/>
              <a:t>Small wins matter(micro-achievements </a:t>
            </a:r>
          </a:p>
          <a:p>
            <a:r>
              <a:rPr lang="en-US"/>
              <a:t>Date: July,2026 </a:t>
            </a:r>
          </a:p>
        </p:txBody>
      </p:sp>
      <p:sp>
        <p:nvSpPr>
          <p:cNvPr id="4" name="Text Placeholder 3">
            <a:extLst>
              <a:ext uri="{FF2B5EF4-FFF2-40B4-BE49-F238E27FC236}">
                <a16:creationId xmlns:a16="http://schemas.microsoft.com/office/drawing/2014/main" id="{E40507EF-E5B2-24B8-4DAC-BD2FE3BFAFC0}"/>
              </a:ext>
            </a:extLst>
          </p:cNvPr>
          <p:cNvSpPr>
            <a:spLocks noGrp="1"/>
          </p:cNvSpPr>
          <p:nvPr>
            <p:ph type="body" sz="quarter" idx="11"/>
          </p:nvPr>
        </p:nvSpPr>
        <p:spPr/>
        <p:txBody>
          <a:bodyPr/>
          <a:lstStyle/>
          <a:p>
            <a:r>
              <a:rPr lang="en-US" sz="1800"/>
              <a:t>Developmental Services</a:t>
            </a:r>
          </a:p>
        </p:txBody>
      </p:sp>
      <p:pic>
        <p:nvPicPr>
          <p:cNvPr id="3" name="Recorded Sound">
            <a:hlinkClick r:id="" action="ppaction://media"/>
            <a:extLst>
              <a:ext uri="{FF2B5EF4-FFF2-40B4-BE49-F238E27FC236}">
                <a16:creationId xmlns:a16="http://schemas.microsoft.com/office/drawing/2014/main" id="{0C9A0790-B800-C427-CED9-9C12FCBD62E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53876" y="4821455"/>
            <a:ext cx="913186" cy="913186"/>
          </a:xfrm>
          <a:prstGeom prst="rect">
            <a:avLst/>
          </a:prstGeom>
        </p:spPr>
      </p:pic>
    </p:spTree>
    <p:extLst>
      <p:ext uri="{BB962C8B-B14F-4D97-AF65-F5344CB8AC3E}">
        <p14:creationId xmlns:p14="http://schemas.microsoft.com/office/powerpoint/2010/main" val="1288054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5B015BA8-A666-BEF8-9779-AC3D51F1C630}"/>
              </a:ext>
            </a:extLst>
          </p:cNvPr>
          <p:cNvSpPr>
            <a:spLocks noGrp="1"/>
          </p:cNvSpPr>
          <p:nvPr>
            <p:ph type="body" sz="quarter" idx="10"/>
          </p:nvPr>
        </p:nvSpPr>
        <p:spPr>
          <a:xfrm>
            <a:off x="3090441" y="498852"/>
            <a:ext cx="8495970" cy="498669"/>
          </a:xfrm>
        </p:spPr>
        <p:txBody>
          <a:bodyPr>
            <a:normAutofit lnSpcReduction="10000"/>
          </a:bodyPr>
          <a:lstStyle/>
          <a:p>
            <a:r>
              <a:rPr lang="en-US"/>
              <a:t>Small Wins Matter</a:t>
            </a:r>
          </a:p>
        </p:txBody>
      </p:sp>
      <p:sp>
        <p:nvSpPr>
          <p:cNvPr id="25" name="Text Placeholder 24">
            <a:extLst>
              <a:ext uri="{FF2B5EF4-FFF2-40B4-BE49-F238E27FC236}">
                <a16:creationId xmlns:a16="http://schemas.microsoft.com/office/drawing/2014/main" id="{3F555888-2725-F338-FE88-9B9E4442EEC0}"/>
              </a:ext>
            </a:extLst>
          </p:cNvPr>
          <p:cNvSpPr>
            <a:spLocks noGrp="1"/>
          </p:cNvSpPr>
          <p:nvPr>
            <p:ph type="body" sz="quarter" idx="24"/>
          </p:nvPr>
        </p:nvSpPr>
        <p:spPr/>
        <p:txBody>
          <a:bodyPr/>
          <a:lstStyle/>
          <a:p>
            <a:r>
              <a:rPr lang="en-US"/>
              <a:t>Developmental Services</a:t>
            </a:r>
          </a:p>
        </p:txBody>
      </p:sp>
      <p:sp>
        <p:nvSpPr>
          <p:cNvPr id="3" name="Chart Placeholder 2">
            <a:extLst>
              <a:ext uri="{FF2B5EF4-FFF2-40B4-BE49-F238E27FC236}">
                <a16:creationId xmlns:a16="http://schemas.microsoft.com/office/drawing/2014/main" id="{FD880C85-759E-FCBA-135A-9DC354070C6A}"/>
              </a:ext>
            </a:extLst>
          </p:cNvPr>
          <p:cNvSpPr>
            <a:spLocks noGrp="1"/>
          </p:cNvSpPr>
          <p:nvPr>
            <p:ph type="chart" sz="quarter" idx="14"/>
          </p:nvPr>
        </p:nvSpPr>
        <p:spPr>
          <a:xfrm>
            <a:off x="396176" y="1416230"/>
            <a:ext cx="5035342" cy="4181165"/>
          </a:xfrm>
        </p:spPr>
        <p:txBody>
          <a:bodyPr/>
          <a:lstStyle/>
          <a:p>
            <a:pPr marL="0" indent="0">
              <a:lnSpc>
                <a:spcPct val="200000"/>
              </a:lnSpc>
              <a:buNone/>
            </a:pPr>
            <a:r>
              <a:rPr lang="en-US"/>
              <a:t>“Small wins” are everyday achievements or step by step milestones that bring you closer to a larger goal!</a:t>
            </a:r>
          </a:p>
        </p:txBody>
      </p:sp>
      <p:pic>
        <p:nvPicPr>
          <p:cNvPr id="2" name="Picture 1">
            <a:extLst>
              <a:ext uri="{FF2B5EF4-FFF2-40B4-BE49-F238E27FC236}">
                <a16:creationId xmlns:a16="http://schemas.microsoft.com/office/drawing/2014/main" id="{D10006DA-538F-2E22-CDD0-5C716344EB38}"/>
              </a:ext>
            </a:extLst>
          </p:cNvPr>
          <p:cNvPicPr>
            <a:picLocks noChangeAspect="1"/>
          </p:cNvPicPr>
          <p:nvPr/>
        </p:nvPicPr>
        <p:blipFill>
          <a:blip r:embed="rId4"/>
          <a:stretch>
            <a:fillRect/>
          </a:stretch>
        </p:blipFill>
        <p:spPr>
          <a:xfrm>
            <a:off x="7499282" y="893121"/>
            <a:ext cx="4415413" cy="2535879"/>
          </a:xfrm>
          <a:prstGeom prst="rect">
            <a:avLst/>
          </a:prstGeom>
        </p:spPr>
      </p:pic>
      <p:pic>
        <p:nvPicPr>
          <p:cNvPr id="4" name="Picture 3">
            <a:extLst>
              <a:ext uri="{FF2B5EF4-FFF2-40B4-BE49-F238E27FC236}">
                <a16:creationId xmlns:a16="http://schemas.microsoft.com/office/drawing/2014/main" id="{A0F3FE6E-C83F-950F-75AF-83E8EE5D6CD3}"/>
              </a:ext>
            </a:extLst>
          </p:cNvPr>
          <p:cNvPicPr>
            <a:picLocks noChangeAspect="1"/>
          </p:cNvPicPr>
          <p:nvPr/>
        </p:nvPicPr>
        <p:blipFill>
          <a:blip r:embed="rId5"/>
          <a:stretch>
            <a:fillRect/>
          </a:stretch>
        </p:blipFill>
        <p:spPr>
          <a:xfrm>
            <a:off x="7338426" y="3877302"/>
            <a:ext cx="2240079" cy="2240079"/>
          </a:xfrm>
          <a:prstGeom prst="rect">
            <a:avLst/>
          </a:prstGeom>
        </p:spPr>
      </p:pic>
      <p:pic>
        <p:nvPicPr>
          <p:cNvPr id="5" name="Recorded Sound">
            <a:hlinkClick r:id="" action="ppaction://media"/>
            <a:extLst>
              <a:ext uri="{FF2B5EF4-FFF2-40B4-BE49-F238E27FC236}">
                <a16:creationId xmlns:a16="http://schemas.microsoft.com/office/drawing/2014/main" id="{F6550992-9D4E-5F4D-0934-5F7E001425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749887" y="4918942"/>
            <a:ext cx="1045937" cy="1045937"/>
          </a:xfrm>
          <a:prstGeom prst="rect">
            <a:avLst/>
          </a:prstGeom>
        </p:spPr>
      </p:pic>
    </p:spTree>
    <p:extLst>
      <p:ext uri="{BB962C8B-B14F-4D97-AF65-F5344CB8AC3E}">
        <p14:creationId xmlns:p14="http://schemas.microsoft.com/office/powerpoint/2010/main" val="148347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CF8925-ADCB-BB55-C87C-FBB56BE43345}"/>
              </a:ext>
            </a:extLst>
          </p:cNvPr>
          <p:cNvSpPr>
            <a:spLocks noGrp="1"/>
          </p:cNvSpPr>
          <p:nvPr>
            <p:ph type="body" sz="quarter" idx="10"/>
          </p:nvPr>
        </p:nvSpPr>
        <p:spPr>
          <a:xfrm>
            <a:off x="650749" y="496279"/>
            <a:ext cx="9888913" cy="914400"/>
          </a:xfrm>
        </p:spPr>
        <p:txBody>
          <a:bodyPr>
            <a:normAutofit lnSpcReduction="10000"/>
          </a:bodyPr>
          <a:lstStyle/>
          <a:p>
            <a:r>
              <a:rPr lang="en-US">
                <a:solidFill>
                  <a:schemeClr val="tx1"/>
                </a:solidFill>
              </a:rPr>
              <a:t>The Benefits of Celebrating ‘’Small Accomplishments”</a:t>
            </a:r>
          </a:p>
        </p:txBody>
      </p:sp>
      <p:sp>
        <p:nvSpPr>
          <p:cNvPr id="3" name="Text Placeholder 2">
            <a:extLst>
              <a:ext uri="{FF2B5EF4-FFF2-40B4-BE49-F238E27FC236}">
                <a16:creationId xmlns:a16="http://schemas.microsoft.com/office/drawing/2014/main" id="{7B6E8C1A-F36A-B138-F759-4AF3CA7165E6}"/>
              </a:ext>
            </a:extLst>
          </p:cNvPr>
          <p:cNvSpPr>
            <a:spLocks noGrp="1"/>
          </p:cNvSpPr>
          <p:nvPr>
            <p:ph type="body" sz="quarter" idx="12"/>
          </p:nvPr>
        </p:nvSpPr>
        <p:spPr>
          <a:xfrm>
            <a:off x="132975" y="1880402"/>
            <a:ext cx="7605738" cy="2766564"/>
          </a:xfrm>
        </p:spPr>
        <p:txBody>
          <a:bodyPr/>
          <a:lstStyle/>
          <a:p>
            <a:r>
              <a:rPr lang="en-US"/>
              <a:t>Be clear on what goals you would like to achieve.</a:t>
            </a:r>
          </a:p>
          <a:p>
            <a:r>
              <a:rPr lang="en-US"/>
              <a:t>Decide ahead of time what your small rewards will be.</a:t>
            </a:r>
          </a:p>
          <a:p>
            <a:r>
              <a:rPr lang="en-US"/>
              <a:t>Decide what your big rewards will be for the big wins.</a:t>
            </a:r>
          </a:p>
        </p:txBody>
      </p:sp>
      <p:pic>
        <p:nvPicPr>
          <p:cNvPr id="5" name="Picture 4">
            <a:extLst>
              <a:ext uri="{FF2B5EF4-FFF2-40B4-BE49-F238E27FC236}">
                <a16:creationId xmlns:a16="http://schemas.microsoft.com/office/drawing/2014/main" id="{5E9F27CE-B26B-88DE-84E9-247C0B4AF5A0}"/>
              </a:ext>
            </a:extLst>
          </p:cNvPr>
          <p:cNvPicPr>
            <a:picLocks noChangeAspect="1"/>
          </p:cNvPicPr>
          <p:nvPr/>
        </p:nvPicPr>
        <p:blipFill>
          <a:blip r:embed="rId4"/>
          <a:stretch>
            <a:fillRect/>
          </a:stretch>
        </p:blipFill>
        <p:spPr>
          <a:xfrm>
            <a:off x="8344275" y="2923273"/>
            <a:ext cx="3714750" cy="2667000"/>
          </a:xfrm>
          <a:prstGeom prst="rect">
            <a:avLst/>
          </a:prstGeom>
        </p:spPr>
      </p:pic>
      <p:pic>
        <p:nvPicPr>
          <p:cNvPr id="4" name="Recorded Sound">
            <a:hlinkClick r:id="" action="ppaction://media"/>
            <a:extLst>
              <a:ext uri="{FF2B5EF4-FFF2-40B4-BE49-F238E27FC236}">
                <a16:creationId xmlns:a16="http://schemas.microsoft.com/office/drawing/2014/main" id="{27FDC5A9-AE67-10A1-FB6A-941B53DE3C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4927" y="5116689"/>
            <a:ext cx="1056580" cy="1056580"/>
          </a:xfrm>
          <a:prstGeom prst="rect">
            <a:avLst/>
          </a:prstGeom>
        </p:spPr>
      </p:pic>
    </p:spTree>
    <p:extLst>
      <p:ext uri="{BB962C8B-B14F-4D97-AF65-F5344CB8AC3E}">
        <p14:creationId xmlns:p14="http://schemas.microsoft.com/office/powerpoint/2010/main" val="295633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88EF7C-6672-57B6-E2B5-A487249C393C}"/>
              </a:ext>
            </a:extLst>
          </p:cNvPr>
          <p:cNvSpPr>
            <a:spLocks noGrp="1"/>
          </p:cNvSpPr>
          <p:nvPr>
            <p:ph type="body" sz="quarter" idx="10"/>
          </p:nvPr>
        </p:nvSpPr>
        <p:spPr>
          <a:xfrm>
            <a:off x="973888" y="563788"/>
            <a:ext cx="8689876" cy="1139884"/>
          </a:xfrm>
        </p:spPr>
        <p:txBody>
          <a:bodyPr/>
          <a:lstStyle/>
          <a:p>
            <a:r>
              <a:rPr lang="en-US"/>
              <a:t>Why Celebrating Small Wins Matter </a:t>
            </a:r>
          </a:p>
        </p:txBody>
      </p:sp>
      <p:sp>
        <p:nvSpPr>
          <p:cNvPr id="4" name="TextBox 3">
            <a:extLst>
              <a:ext uri="{FF2B5EF4-FFF2-40B4-BE49-F238E27FC236}">
                <a16:creationId xmlns:a16="http://schemas.microsoft.com/office/drawing/2014/main" id="{55713A9E-D73A-E95B-7A69-30F9A7817168}"/>
              </a:ext>
            </a:extLst>
          </p:cNvPr>
          <p:cNvSpPr txBox="1"/>
          <p:nvPr/>
        </p:nvSpPr>
        <p:spPr>
          <a:xfrm>
            <a:off x="1277752" y="3244334"/>
            <a:ext cx="9098281" cy="646331"/>
          </a:xfrm>
          <a:prstGeom prst="rect">
            <a:avLst/>
          </a:prstGeom>
          <a:noFill/>
        </p:spPr>
        <p:txBody>
          <a:bodyPr wrap="square">
            <a:spAutoFit/>
          </a:bodyPr>
          <a:lstStyle/>
          <a:p>
            <a:r>
              <a:rPr lang="en-US" dirty="0">
                <a:hlinkClick r:id="rId2"/>
              </a:rPr>
              <a:t>https://summer.harvard.edu/blog/why-celebrating-small-wins-matters/</a:t>
            </a:r>
            <a:endParaRPr lang="en-US"/>
          </a:p>
          <a:p>
            <a:endParaRPr lang="en-US" dirty="0"/>
          </a:p>
        </p:txBody>
      </p:sp>
    </p:spTree>
    <p:extLst>
      <p:ext uri="{BB962C8B-B14F-4D97-AF65-F5344CB8AC3E}">
        <p14:creationId xmlns:p14="http://schemas.microsoft.com/office/powerpoint/2010/main" val="2952372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D1D083-D8DD-6DF9-04DC-D0B1D9DCA9A4}"/>
              </a:ext>
            </a:extLst>
          </p:cNvPr>
          <p:cNvSpPr>
            <a:spLocks noGrp="1"/>
          </p:cNvSpPr>
          <p:nvPr>
            <p:ph type="body" sz="quarter" idx="10"/>
          </p:nvPr>
        </p:nvSpPr>
        <p:spPr>
          <a:xfrm>
            <a:off x="3000008" y="525155"/>
            <a:ext cx="4992862" cy="539743"/>
          </a:xfrm>
        </p:spPr>
        <p:txBody>
          <a:bodyPr/>
          <a:lstStyle/>
          <a:p>
            <a:r>
              <a:rPr lang="en-US"/>
              <a:t>Employment </a:t>
            </a:r>
          </a:p>
        </p:txBody>
      </p:sp>
      <p:sp>
        <p:nvSpPr>
          <p:cNvPr id="3" name="Text Placeholder 2">
            <a:extLst>
              <a:ext uri="{FF2B5EF4-FFF2-40B4-BE49-F238E27FC236}">
                <a16:creationId xmlns:a16="http://schemas.microsoft.com/office/drawing/2014/main" id="{26EF07BC-63E2-E235-9A50-31A61C5161E4}"/>
              </a:ext>
            </a:extLst>
          </p:cNvPr>
          <p:cNvSpPr>
            <a:spLocks noGrp="1"/>
          </p:cNvSpPr>
          <p:nvPr>
            <p:ph type="body" sz="quarter" idx="12"/>
          </p:nvPr>
        </p:nvSpPr>
        <p:spPr>
          <a:xfrm>
            <a:off x="6632088" y="1339517"/>
            <a:ext cx="4992862" cy="4570395"/>
          </a:xfrm>
        </p:spPr>
        <p:txBody>
          <a:bodyPr/>
          <a:lstStyle/>
          <a:p>
            <a:pPr marL="0" indent="0">
              <a:buNone/>
            </a:pPr>
            <a:r>
              <a:rPr lang="en-US">
                <a:solidFill>
                  <a:schemeClr val="tx1"/>
                </a:solidFill>
              </a:rPr>
              <a:t>Employment is important for everyone. Also, it helps people earn a decent living, learn independence, and builds self-confidence </a:t>
            </a:r>
          </a:p>
          <a:p>
            <a:pPr marL="0" indent="0">
              <a:buNone/>
            </a:pPr>
            <a:endParaRPr lang="en-US">
              <a:solidFill>
                <a:schemeClr val="tx1"/>
              </a:solidFill>
            </a:endParaRPr>
          </a:p>
          <a:p>
            <a:pPr marL="0" indent="0">
              <a:buNone/>
            </a:pPr>
            <a:endParaRPr lang="en-US">
              <a:solidFill>
                <a:schemeClr val="tx1"/>
              </a:solidFill>
            </a:endParaRPr>
          </a:p>
          <a:p>
            <a:pPr marL="0" indent="0">
              <a:buNone/>
            </a:pPr>
            <a:endParaRPr lang="en-US">
              <a:solidFill>
                <a:schemeClr val="tx1"/>
              </a:solidFill>
            </a:endParaRPr>
          </a:p>
          <a:p>
            <a:pPr marL="0" indent="0">
              <a:buNone/>
            </a:pPr>
            <a:r>
              <a:rPr lang="en-US">
                <a:hlinkClick r:id="rId4"/>
              </a:rPr>
              <a:t>Job Search for Hourly &amp; Local Jobs Hiring Now</a:t>
            </a:r>
            <a:endParaRPr lang="en-US">
              <a:solidFill>
                <a:schemeClr val="tx1"/>
              </a:solidFill>
            </a:endParaRPr>
          </a:p>
        </p:txBody>
      </p:sp>
      <p:pic>
        <p:nvPicPr>
          <p:cNvPr id="8" name="Recorded Sound">
            <a:hlinkClick r:id="" action="ppaction://media"/>
            <a:extLst>
              <a:ext uri="{FF2B5EF4-FFF2-40B4-BE49-F238E27FC236}">
                <a16:creationId xmlns:a16="http://schemas.microsoft.com/office/drawing/2014/main" id="{F51BFAF7-B124-B70D-02A1-3B4DD57B11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761" y="5412903"/>
            <a:ext cx="760396" cy="760396"/>
          </a:xfrm>
          <a:prstGeom prst="rect">
            <a:avLst/>
          </a:prstGeom>
        </p:spPr>
      </p:pic>
      <p:pic>
        <p:nvPicPr>
          <p:cNvPr id="9" name="Picture 8">
            <a:extLst>
              <a:ext uri="{FF2B5EF4-FFF2-40B4-BE49-F238E27FC236}">
                <a16:creationId xmlns:a16="http://schemas.microsoft.com/office/drawing/2014/main" id="{A7C86519-2D71-3CB0-1070-649D2E5D24D7}"/>
              </a:ext>
            </a:extLst>
          </p:cNvPr>
          <p:cNvPicPr>
            <a:picLocks noChangeAspect="1"/>
          </p:cNvPicPr>
          <p:nvPr/>
        </p:nvPicPr>
        <p:blipFill>
          <a:blip r:embed="rId6"/>
          <a:stretch>
            <a:fillRect/>
          </a:stretch>
        </p:blipFill>
        <p:spPr>
          <a:xfrm>
            <a:off x="567050" y="1617545"/>
            <a:ext cx="4836770" cy="3622909"/>
          </a:xfrm>
          <a:prstGeom prst="rect">
            <a:avLst/>
          </a:prstGeom>
        </p:spPr>
      </p:pic>
    </p:spTree>
    <p:extLst>
      <p:ext uri="{BB962C8B-B14F-4D97-AF65-F5344CB8AC3E}">
        <p14:creationId xmlns:p14="http://schemas.microsoft.com/office/powerpoint/2010/main" val="4018897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6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2DB18B-B6F6-57E2-E53F-212AA93783D6}"/>
              </a:ext>
            </a:extLst>
          </p:cNvPr>
          <p:cNvSpPr>
            <a:spLocks noGrp="1"/>
          </p:cNvSpPr>
          <p:nvPr>
            <p:ph type="body" sz="quarter" idx="10"/>
          </p:nvPr>
        </p:nvSpPr>
        <p:spPr>
          <a:xfrm>
            <a:off x="6269037" y="2996870"/>
            <a:ext cx="5281277" cy="1045737"/>
          </a:xfrm>
        </p:spPr>
        <p:txBody>
          <a:bodyPr/>
          <a:lstStyle/>
          <a:p>
            <a:r>
              <a:rPr lang="en-US" dirty="0"/>
              <a:t>How To Get Over Self-Doubt  </a:t>
            </a:r>
          </a:p>
        </p:txBody>
      </p:sp>
      <p:sp>
        <p:nvSpPr>
          <p:cNvPr id="4" name="Text Placeholder 3">
            <a:extLst>
              <a:ext uri="{FF2B5EF4-FFF2-40B4-BE49-F238E27FC236}">
                <a16:creationId xmlns:a16="http://schemas.microsoft.com/office/drawing/2014/main" id="{E40507EF-E5B2-24B8-4DAC-BD2FE3BFAFC0}"/>
              </a:ext>
            </a:extLst>
          </p:cNvPr>
          <p:cNvSpPr>
            <a:spLocks noGrp="1"/>
          </p:cNvSpPr>
          <p:nvPr>
            <p:ph type="body" sz="quarter" idx="11"/>
          </p:nvPr>
        </p:nvSpPr>
        <p:spPr/>
        <p:txBody>
          <a:bodyPr/>
          <a:lstStyle/>
          <a:p>
            <a:r>
              <a:rPr lang="en-US" sz="1800" dirty="0"/>
              <a:t>Developmental Services</a:t>
            </a:r>
          </a:p>
        </p:txBody>
      </p:sp>
      <p:pic>
        <p:nvPicPr>
          <p:cNvPr id="15" name="Video 14">
            <a:hlinkClick r:id="" action="ppaction://media"/>
            <a:extLst>
              <a:ext uri="{FF2B5EF4-FFF2-40B4-BE49-F238E27FC236}">
                <a16:creationId xmlns:a16="http://schemas.microsoft.com/office/drawing/2014/main" id="{7E5D01FF-0C53-2AC2-3862-774D9E6941E3}"/>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rcRect l="21875" r="218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9613066"/>
      </p:ext>
    </p:extLst>
  </p:cSld>
  <p:clrMapOvr>
    <a:masterClrMapping/>
  </p:clrMapOvr>
  <mc:AlternateContent xmlns:mc="http://schemas.openxmlformats.org/markup-compatibility/2006" xmlns:p14="http://schemas.microsoft.com/office/powerpoint/2010/main">
    <mc:Choice Requires="p14">
      <p:transition spd="slow" p14:dur="2000" advTm="3652"/>
    </mc:Choice>
    <mc:Fallback xmlns="">
      <p:transition spd="slow" advTm="3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991B1D1-6802-D822-8CB2-3E2EE1DE891D}"/>
              </a:ext>
            </a:extLst>
          </p:cNvPr>
          <p:cNvSpPr>
            <a:spLocks noGrp="1"/>
          </p:cNvSpPr>
          <p:nvPr>
            <p:ph type="body" sz="quarter" idx="10"/>
          </p:nvPr>
        </p:nvSpPr>
        <p:spPr>
          <a:xfrm>
            <a:off x="522604" y="107050"/>
            <a:ext cx="10586807" cy="755869"/>
          </a:xfrm>
        </p:spPr>
        <p:txBody>
          <a:bodyPr/>
          <a:lstStyle/>
          <a:p>
            <a:pPr algn="ctr"/>
            <a:r>
              <a:rPr lang="en-US" dirty="0"/>
              <a:t>Overcome Self Doubt To Be Independent </a:t>
            </a:r>
          </a:p>
        </p:txBody>
      </p:sp>
      <p:sp>
        <p:nvSpPr>
          <p:cNvPr id="3" name="Text Placeholder 2">
            <a:extLst>
              <a:ext uri="{FF2B5EF4-FFF2-40B4-BE49-F238E27FC236}">
                <a16:creationId xmlns:a16="http://schemas.microsoft.com/office/drawing/2014/main" id="{8B50F206-8AA2-5444-FF78-E5DA64BB5F83}"/>
              </a:ext>
            </a:extLst>
          </p:cNvPr>
          <p:cNvSpPr>
            <a:spLocks noGrp="1"/>
          </p:cNvSpPr>
          <p:nvPr>
            <p:ph type="body" sz="quarter" idx="11"/>
          </p:nvPr>
        </p:nvSpPr>
        <p:spPr>
          <a:xfrm>
            <a:off x="-2" y="785697"/>
            <a:ext cx="9777047" cy="1801813"/>
          </a:xfrm>
        </p:spPr>
        <p:txBody>
          <a:bodyPr>
            <a:normAutofit fontScale="77500" lnSpcReduction="20000"/>
          </a:bodyPr>
          <a:lstStyle/>
          <a:p>
            <a:pPr marL="342900" indent="-342900">
              <a:buFont typeface="Wingdings" panose="05000000000000000000" pitchFamily="2" charset="2"/>
              <a:buChar char="v"/>
            </a:pPr>
            <a:r>
              <a:rPr lang="en-US" sz="2400" dirty="0"/>
              <a:t>Self Doubt is an ongoing state of uncertainty or a lack of confidence in one's own abilities, judgments, and self-worth. It is the internal feeling that you are not good enough, often leading you to constantly second-guess your decisions. Self Doubt can stop you from being Independent. When you step out on your own, every decision falls on your shoulders, and that can be scary. If you relax and follow the 5 steps I am about to share, you will feel more confident and achieve your independence. It is stressful at first, but it is worth it in the end. </a:t>
            </a:r>
          </a:p>
        </p:txBody>
      </p:sp>
      <p:pic>
        <p:nvPicPr>
          <p:cNvPr id="1026" name="Picture 2" descr="8,461 Self Doubt Royalty-Free Images, Stock Photos ...">
            <a:extLst>
              <a:ext uri="{FF2B5EF4-FFF2-40B4-BE49-F238E27FC236}">
                <a16:creationId xmlns:a16="http://schemas.microsoft.com/office/drawing/2014/main" id="{B657241F-C797-7376-7F12-F3DDC1089B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164852"/>
            <a:ext cx="5816009" cy="16931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lf Doubt Pictures | Download Free Images on Unsplash">
            <a:extLst>
              <a:ext uri="{FF2B5EF4-FFF2-40B4-BE49-F238E27FC236}">
                <a16:creationId xmlns:a16="http://schemas.microsoft.com/office/drawing/2014/main" id="{4790CC84-4D15-D951-8FCA-C455B6F6EA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6007" y="5345723"/>
            <a:ext cx="4359350" cy="1512277"/>
          </a:xfrm>
          <a:prstGeom prst="rect">
            <a:avLst/>
          </a:prstGeom>
          <a:noFill/>
          <a:extLst>
            <a:ext uri="{909E8E84-426E-40DD-AFC4-6F175D3DCCD1}">
              <a14:hiddenFill xmlns:a14="http://schemas.microsoft.com/office/drawing/2010/main">
                <a:solidFill>
                  <a:srgbClr val="FFFFFF"/>
                </a:solidFill>
              </a14:hiddenFill>
            </a:ext>
          </a:extLst>
        </p:spPr>
      </p:pic>
      <p:pic>
        <p:nvPicPr>
          <p:cNvPr id="33" name="Video 32">
            <a:hlinkClick r:id="" action="ppaction://media"/>
            <a:extLst>
              <a:ext uri="{FF2B5EF4-FFF2-40B4-BE49-F238E27FC236}">
                <a16:creationId xmlns:a16="http://schemas.microsoft.com/office/drawing/2014/main" id="{2724DA5C-99D9-947F-E8B5-CC2D85572B3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134600" y="3906797"/>
            <a:ext cx="2057400" cy="2057400"/>
          </a:xfrm>
          <a:prstGeom prst="ellipse">
            <a:avLst/>
          </a:prstGeom>
        </p:spPr>
      </p:pic>
    </p:spTree>
    <p:extLst>
      <p:ext uri="{BB962C8B-B14F-4D97-AF65-F5344CB8AC3E}">
        <p14:creationId xmlns:p14="http://schemas.microsoft.com/office/powerpoint/2010/main" val="2612850767"/>
      </p:ext>
    </p:extLst>
  </p:cSld>
  <p:clrMapOvr>
    <a:masterClrMapping/>
  </p:clrMapOvr>
  <mc:AlternateContent xmlns:mc="http://schemas.openxmlformats.org/markup-compatibility/2006" xmlns:p14="http://schemas.microsoft.com/office/powerpoint/2010/main">
    <mc:Choice Requires="p14">
      <p:transition spd="slow" p14:dur="2000" advTm="40518"/>
    </mc:Choice>
    <mc:Fallback xmlns="">
      <p:transition spd="slow" advTm="40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3"/>
                </p:tgtEl>
              </p:cMediaNode>
            </p:video>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3"/>
                                        </p:tgtEl>
                                      </p:cBhvr>
                                    </p:cmd>
                                  </p:childTnLst>
                                </p:cTn>
                              </p:par>
                            </p:childTnLst>
                          </p:cTn>
                        </p:par>
                      </p:childTnLst>
                    </p:cTn>
                  </p:par>
                </p:childTnLst>
              </p:cTn>
              <p:nextCondLst>
                <p:cond evt="onClick" delay="0">
                  <p:tgtEl>
                    <p:spTgt spid="3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A87E31C5-F6CC-4409-C00A-E2DA1CE98637}"/>
              </a:ext>
            </a:extLst>
          </p:cNvPr>
          <p:cNvSpPr>
            <a:spLocks noGrp="1"/>
          </p:cNvSpPr>
          <p:nvPr>
            <p:ph type="body" sz="quarter" idx="10"/>
          </p:nvPr>
        </p:nvSpPr>
        <p:spPr>
          <a:xfrm>
            <a:off x="2828654" y="196749"/>
            <a:ext cx="8373017" cy="755869"/>
          </a:xfrm>
        </p:spPr>
        <p:txBody>
          <a:bodyPr/>
          <a:lstStyle/>
          <a:p>
            <a:r>
              <a:rPr lang="en-US" dirty="0"/>
              <a:t>5 Steps To ignore Self-Doubt</a:t>
            </a:r>
          </a:p>
        </p:txBody>
      </p:sp>
      <p:pic>
        <p:nvPicPr>
          <p:cNvPr id="1026" name="Picture 2" descr="On Self-Doubt | M.A.D. L I G A Y A">
            <a:extLst>
              <a:ext uri="{FF2B5EF4-FFF2-40B4-BE49-F238E27FC236}">
                <a16:creationId xmlns:a16="http://schemas.microsoft.com/office/drawing/2014/main" id="{32982848-A0A3-DFDB-C709-B991DE9994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952618"/>
            <a:ext cx="5114611" cy="29833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lf Doubt Vector Art, Icons, and Graphics for Free Download">
            <a:extLst>
              <a:ext uri="{FF2B5EF4-FFF2-40B4-BE49-F238E27FC236}">
                <a16:creationId xmlns:a16="http://schemas.microsoft.com/office/drawing/2014/main" id="{3BEB773B-E83D-C50C-2086-0654CC049F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9286" y="952618"/>
            <a:ext cx="3919870" cy="298331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lf Doubt Stock Photos, Images and Backgrounds for Free ...">
            <a:extLst>
              <a:ext uri="{FF2B5EF4-FFF2-40B4-BE49-F238E27FC236}">
                <a16:creationId xmlns:a16="http://schemas.microsoft.com/office/drawing/2014/main" id="{DA718854-0A19-8CFD-14D5-C11CFE60B2A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4610" y="952618"/>
            <a:ext cx="3157520" cy="298331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940 Doubtful Self Esteem Royalty-Free Images, Stock Photos ...">
            <a:extLst>
              <a:ext uri="{FF2B5EF4-FFF2-40B4-BE49-F238E27FC236}">
                <a16:creationId xmlns:a16="http://schemas.microsoft.com/office/drawing/2014/main" id="{A8354F0F-0710-C7E3-2DA3-5F6DD174AE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 y="3935931"/>
            <a:ext cx="3346101" cy="292206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2,767 Self Doubt Stock Photos - Free &amp; Royalty-Free Stock ...">
            <a:extLst>
              <a:ext uri="{FF2B5EF4-FFF2-40B4-BE49-F238E27FC236}">
                <a16:creationId xmlns:a16="http://schemas.microsoft.com/office/drawing/2014/main" id="{5AC16E1A-DFC7-4DC8-90C4-FF007F8765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6100" y="3935931"/>
            <a:ext cx="3346101" cy="292206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elf doubt Stock Photos, Royalty Free Self doubt Images ...">
            <a:extLst>
              <a:ext uri="{FF2B5EF4-FFF2-40B4-BE49-F238E27FC236}">
                <a16:creationId xmlns:a16="http://schemas.microsoft.com/office/drawing/2014/main" id="{6F57834C-C875-0667-6999-0E4B758BF9D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91694" y="3936932"/>
            <a:ext cx="3537527" cy="2921068"/>
          </a:xfrm>
          <a:prstGeom prst="rect">
            <a:avLst/>
          </a:prstGeom>
          <a:noFill/>
          <a:extLst>
            <a:ext uri="{909E8E84-426E-40DD-AFC4-6F175D3DCCD1}">
              <a14:hiddenFill xmlns:a14="http://schemas.microsoft.com/office/drawing/2010/main">
                <a:solidFill>
                  <a:srgbClr val="FFFFFF"/>
                </a:solidFill>
              </a14:hiddenFill>
            </a:ext>
          </a:extLst>
        </p:spPr>
      </p:pic>
      <p:pic>
        <p:nvPicPr>
          <p:cNvPr id="11" name="Video 10">
            <a:hlinkClick r:id="" action="ppaction://media"/>
            <a:extLst>
              <a:ext uri="{FF2B5EF4-FFF2-40B4-BE49-F238E27FC236}">
                <a16:creationId xmlns:a16="http://schemas.microsoft.com/office/drawing/2014/main" id="{4AD93B7A-3E04-ADBA-33F3-3603FC140ED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10"/>
          <a:srcRect l="21875" r="21875"/>
          <a:stretch>
            <a:fillRect/>
          </a:stretch>
        </p:blipFill>
        <p:spPr>
          <a:xfrm>
            <a:off x="10239756" y="4274685"/>
            <a:ext cx="1952244" cy="1952244"/>
          </a:xfrm>
          <a:prstGeom prst="ellipse">
            <a:avLst/>
          </a:prstGeom>
        </p:spPr>
      </p:pic>
    </p:spTree>
    <p:extLst>
      <p:ext uri="{BB962C8B-B14F-4D97-AF65-F5344CB8AC3E}">
        <p14:creationId xmlns:p14="http://schemas.microsoft.com/office/powerpoint/2010/main" val="2535455774"/>
      </p:ext>
    </p:extLst>
  </p:cSld>
  <p:clrMapOvr>
    <a:masterClrMapping/>
  </p:clrMapOvr>
  <mc:AlternateContent xmlns:mc="http://schemas.openxmlformats.org/markup-compatibility/2006" xmlns:p14="http://schemas.microsoft.com/office/powerpoint/2010/main">
    <mc:Choice Requires="p14">
      <p:transition spd="slow" p14:dur="2000" advTm="4193"/>
    </mc:Choice>
    <mc:Fallback xmlns="">
      <p:transition spd="slow" advTm="4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2EC863-D64D-EC43-13F8-28CC685AD586}"/>
              </a:ext>
            </a:extLst>
          </p:cNvPr>
          <p:cNvSpPr>
            <a:spLocks noGrp="1"/>
          </p:cNvSpPr>
          <p:nvPr>
            <p:ph type="body" sz="quarter" idx="10"/>
          </p:nvPr>
        </p:nvSpPr>
        <p:spPr>
          <a:xfrm>
            <a:off x="3104770" y="207381"/>
            <a:ext cx="5712876" cy="755869"/>
          </a:xfrm>
        </p:spPr>
        <p:txBody>
          <a:bodyPr/>
          <a:lstStyle/>
          <a:p>
            <a:r>
              <a:rPr lang="en-US" dirty="0"/>
              <a:t>1. Believe In Yourself</a:t>
            </a:r>
          </a:p>
        </p:txBody>
      </p:sp>
      <p:sp>
        <p:nvSpPr>
          <p:cNvPr id="3" name="Text Placeholder 2">
            <a:extLst>
              <a:ext uri="{FF2B5EF4-FFF2-40B4-BE49-F238E27FC236}">
                <a16:creationId xmlns:a16="http://schemas.microsoft.com/office/drawing/2014/main" id="{1BF2E81D-4B82-6B0A-E879-A19B496B12D7}"/>
              </a:ext>
            </a:extLst>
          </p:cNvPr>
          <p:cNvSpPr>
            <a:spLocks noGrp="1"/>
          </p:cNvSpPr>
          <p:nvPr>
            <p:ph type="body" sz="quarter" idx="11"/>
          </p:nvPr>
        </p:nvSpPr>
        <p:spPr>
          <a:xfrm>
            <a:off x="170121" y="963250"/>
            <a:ext cx="7857811" cy="1801813"/>
          </a:xfrm>
        </p:spPr>
        <p:txBody>
          <a:bodyPr/>
          <a:lstStyle/>
          <a:p>
            <a:pPr marL="285750" indent="-285750">
              <a:buFont typeface="Wingdings" panose="05000000000000000000" pitchFamily="2" charset="2"/>
              <a:buChar char="v"/>
            </a:pPr>
            <a:r>
              <a:rPr lang="en-US" sz="4000" dirty="0"/>
              <a:t>If you do not believe in yourself, how do you expect others to believe in you. </a:t>
            </a:r>
          </a:p>
        </p:txBody>
      </p:sp>
      <p:pic>
        <p:nvPicPr>
          <p:cNvPr id="1026" name="Picture 2" descr="Believe in Yourself: That's How Dreams ...">
            <a:extLst>
              <a:ext uri="{FF2B5EF4-FFF2-40B4-BE49-F238E27FC236}">
                <a16:creationId xmlns:a16="http://schemas.microsoft.com/office/drawing/2014/main" id="{59D311B3-E787-4145-B8F7-56B3C5142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009014"/>
            <a:ext cx="8548577" cy="3848986"/>
          </a:xfrm>
          <a:prstGeom prst="rect">
            <a:avLst/>
          </a:prstGeom>
          <a:noFill/>
          <a:extLst>
            <a:ext uri="{909E8E84-426E-40DD-AFC4-6F175D3DCCD1}">
              <a14:hiddenFill xmlns:a14="http://schemas.microsoft.com/office/drawing/2010/main">
                <a:solidFill>
                  <a:srgbClr val="FFFFFF"/>
                </a:solidFill>
              </a14:hiddenFill>
            </a:ext>
          </a:extLst>
        </p:spPr>
      </p:pic>
      <p:pic>
        <p:nvPicPr>
          <p:cNvPr id="8" name="Video 7">
            <a:hlinkClick r:id="" action="ppaction://media"/>
            <a:extLst>
              <a:ext uri="{FF2B5EF4-FFF2-40B4-BE49-F238E27FC236}">
                <a16:creationId xmlns:a16="http://schemas.microsoft.com/office/drawing/2014/main" id="{5527BADC-179A-9FC0-3043-E7FCD634F50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134600" y="4135374"/>
            <a:ext cx="2057400" cy="2057400"/>
          </a:xfrm>
          <a:prstGeom prst="ellipse">
            <a:avLst/>
          </a:prstGeom>
        </p:spPr>
      </p:pic>
    </p:spTree>
    <p:extLst>
      <p:ext uri="{BB962C8B-B14F-4D97-AF65-F5344CB8AC3E}">
        <p14:creationId xmlns:p14="http://schemas.microsoft.com/office/powerpoint/2010/main" val="4040038941"/>
      </p:ext>
    </p:extLst>
  </p:cSld>
  <p:clrMapOvr>
    <a:masterClrMapping/>
  </p:clrMapOvr>
  <mc:AlternateContent xmlns:mc="http://schemas.openxmlformats.org/markup-compatibility/2006" xmlns:p14="http://schemas.microsoft.com/office/powerpoint/2010/main">
    <mc:Choice Requires="p14">
      <p:transition spd="slow" p14:dur="2000" advTm="7222"/>
    </mc:Choice>
    <mc:Fallback xmlns="">
      <p:transition spd="slow" advTm="72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C21290-8457-F0F4-DBFC-1EA0B3EB8198}"/>
              </a:ext>
            </a:extLst>
          </p:cNvPr>
          <p:cNvSpPr>
            <a:spLocks noGrp="1"/>
          </p:cNvSpPr>
          <p:nvPr>
            <p:ph type="body" sz="quarter" idx="10"/>
          </p:nvPr>
        </p:nvSpPr>
        <p:spPr>
          <a:xfrm>
            <a:off x="1554430" y="201237"/>
            <a:ext cx="10463399" cy="755869"/>
          </a:xfrm>
        </p:spPr>
        <p:txBody>
          <a:bodyPr/>
          <a:lstStyle/>
          <a:p>
            <a:r>
              <a:rPr lang="en-US" dirty="0"/>
              <a:t>2. Build Yourself Up With Positive Words</a:t>
            </a:r>
          </a:p>
        </p:txBody>
      </p:sp>
      <p:sp>
        <p:nvSpPr>
          <p:cNvPr id="3" name="Text Placeholder 2">
            <a:extLst>
              <a:ext uri="{FF2B5EF4-FFF2-40B4-BE49-F238E27FC236}">
                <a16:creationId xmlns:a16="http://schemas.microsoft.com/office/drawing/2014/main" id="{503715F7-6118-44B9-1194-A64AFAE3CF5E}"/>
              </a:ext>
            </a:extLst>
          </p:cNvPr>
          <p:cNvSpPr>
            <a:spLocks noGrp="1"/>
          </p:cNvSpPr>
          <p:nvPr>
            <p:ph type="body" sz="quarter" idx="11"/>
          </p:nvPr>
        </p:nvSpPr>
        <p:spPr>
          <a:xfrm>
            <a:off x="201253" y="1058675"/>
            <a:ext cx="9274343" cy="1801813"/>
          </a:xfrm>
        </p:spPr>
        <p:txBody>
          <a:bodyPr>
            <a:normAutofit fontScale="92500" lnSpcReduction="20000"/>
          </a:bodyPr>
          <a:lstStyle/>
          <a:p>
            <a:pPr marL="285750" indent="-285750">
              <a:buFont typeface="Wingdings" panose="05000000000000000000" pitchFamily="2" charset="2"/>
              <a:buChar char="v"/>
            </a:pPr>
            <a:r>
              <a:rPr lang="en-US" sz="4000" dirty="0"/>
              <a:t>Give yourself grace, be patient, tell yourself that you are wonderful, amazing, smart, caring, dependable, and worth it. </a:t>
            </a:r>
          </a:p>
        </p:txBody>
      </p:sp>
      <p:pic>
        <p:nvPicPr>
          <p:cNvPr id="2050" name="Picture 2" descr="Positive Psychology | The Power of ...">
            <a:extLst>
              <a:ext uri="{FF2B5EF4-FFF2-40B4-BE49-F238E27FC236}">
                <a16:creationId xmlns:a16="http://schemas.microsoft.com/office/drawing/2014/main" id="{7BFC872E-A742-BDD3-3E0C-D7F1E88563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795823"/>
            <a:ext cx="8059479" cy="3062177"/>
          </a:xfrm>
          <a:prstGeom prst="rect">
            <a:avLst/>
          </a:prstGeom>
          <a:noFill/>
          <a:extLst>
            <a:ext uri="{909E8E84-426E-40DD-AFC4-6F175D3DCCD1}">
              <a14:hiddenFill xmlns:a14="http://schemas.microsoft.com/office/drawing/2010/main">
                <a:solidFill>
                  <a:srgbClr val="FFFFFF"/>
                </a:solidFill>
              </a14:hiddenFill>
            </a:ext>
          </a:extLst>
        </p:spPr>
      </p:pic>
      <p:pic>
        <p:nvPicPr>
          <p:cNvPr id="8" name="Video 7">
            <a:hlinkClick r:id="" action="ppaction://media"/>
            <a:extLst>
              <a:ext uri="{FF2B5EF4-FFF2-40B4-BE49-F238E27FC236}">
                <a16:creationId xmlns:a16="http://schemas.microsoft.com/office/drawing/2014/main" id="{985BFA31-EDE3-2C7D-27F1-7B91A7C43D95}"/>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40439" y="4137660"/>
            <a:ext cx="2057400" cy="2057400"/>
          </a:xfrm>
          <a:prstGeom prst="ellipse">
            <a:avLst/>
          </a:prstGeom>
        </p:spPr>
      </p:pic>
    </p:spTree>
    <p:extLst>
      <p:ext uri="{BB962C8B-B14F-4D97-AF65-F5344CB8AC3E}">
        <p14:creationId xmlns:p14="http://schemas.microsoft.com/office/powerpoint/2010/main" val="2812370509"/>
      </p:ext>
    </p:extLst>
  </p:cSld>
  <p:clrMapOvr>
    <a:masterClrMapping/>
  </p:clrMapOvr>
  <mc:AlternateContent xmlns:mc="http://schemas.openxmlformats.org/markup-compatibility/2006" xmlns:p14="http://schemas.microsoft.com/office/powerpoint/2010/main">
    <mc:Choice Requires="p14">
      <p:transition spd="slow" p14:dur="2000" advTm="13055"/>
    </mc:Choice>
    <mc:Fallback xmlns="">
      <p:transition spd="slow" advTm="13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850BA9B-BF61-BA1F-25BB-B2A6593CBE72}"/>
              </a:ext>
            </a:extLst>
          </p:cNvPr>
          <p:cNvSpPr>
            <a:spLocks noGrp="1"/>
          </p:cNvSpPr>
          <p:nvPr>
            <p:ph type="body" sz="quarter" idx="10"/>
          </p:nvPr>
        </p:nvSpPr>
        <p:spPr>
          <a:xfrm>
            <a:off x="1933887" y="97519"/>
            <a:ext cx="9469067" cy="755869"/>
          </a:xfrm>
        </p:spPr>
        <p:txBody>
          <a:bodyPr/>
          <a:lstStyle/>
          <a:p>
            <a:r>
              <a:rPr lang="en-US" dirty="0"/>
              <a:t>3. Try Not To Self Negative -Talk  </a:t>
            </a:r>
          </a:p>
        </p:txBody>
      </p:sp>
      <p:sp>
        <p:nvSpPr>
          <p:cNvPr id="3" name="Text Placeholder 2">
            <a:extLst>
              <a:ext uri="{FF2B5EF4-FFF2-40B4-BE49-F238E27FC236}">
                <a16:creationId xmlns:a16="http://schemas.microsoft.com/office/drawing/2014/main" id="{2B70E863-AFB7-2566-B070-E7D1D1D7F41D}"/>
              </a:ext>
            </a:extLst>
          </p:cNvPr>
          <p:cNvSpPr>
            <a:spLocks noGrp="1"/>
          </p:cNvSpPr>
          <p:nvPr>
            <p:ph type="body" sz="quarter" idx="11"/>
          </p:nvPr>
        </p:nvSpPr>
        <p:spPr>
          <a:xfrm>
            <a:off x="231657" y="1006816"/>
            <a:ext cx="11171297" cy="1801813"/>
          </a:xfrm>
        </p:spPr>
        <p:txBody>
          <a:bodyPr>
            <a:normAutofit fontScale="92500" lnSpcReduction="20000"/>
          </a:bodyPr>
          <a:lstStyle/>
          <a:p>
            <a:pPr marL="285750" indent="-285750">
              <a:buFont typeface="Wingdings" panose="05000000000000000000" pitchFamily="2" charset="2"/>
              <a:buChar char="v"/>
            </a:pPr>
            <a:r>
              <a:rPr lang="en-US" sz="4000" dirty="0"/>
              <a:t>Challenge your doubts by asking for proof. When a thought like </a:t>
            </a:r>
            <a:r>
              <a:rPr lang="en-US" sz="4000" i="1" dirty="0"/>
              <a:t>"I always mess up“ pops</a:t>
            </a:r>
            <a:r>
              <a:rPr lang="en-US" sz="4000" dirty="0"/>
              <a:t> up, actively think about times you tackled similar situations and succeeded.</a:t>
            </a:r>
          </a:p>
        </p:txBody>
      </p:sp>
      <p:pic>
        <p:nvPicPr>
          <p:cNvPr id="3074" name="Picture 2" descr="Silence Negative Self-Talk With This ...">
            <a:extLst>
              <a:ext uri="{FF2B5EF4-FFF2-40B4-BE49-F238E27FC236}">
                <a16:creationId xmlns:a16="http://schemas.microsoft.com/office/drawing/2014/main" id="{D12F2426-42A7-22A1-6CFC-2B4750FB23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23144"/>
            <a:ext cx="7740502" cy="2434856"/>
          </a:xfrm>
          <a:prstGeom prst="rect">
            <a:avLst/>
          </a:prstGeom>
          <a:noFill/>
          <a:extLst>
            <a:ext uri="{909E8E84-426E-40DD-AFC4-6F175D3DCCD1}">
              <a14:hiddenFill xmlns:a14="http://schemas.microsoft.com/office/drawing/2010/main">
                <a:solidFill>
                  <a:srgbClr val="FFFFFF"/>
                </a:solidFill>
              </a14:hiddenFill>
            </a:ext>
          </a:extLst>
        </p:spPr>
      </p:pic>
      <p:pic>
        <p:nvPicPr>
          <p:cNvPr id="13" name="Video 12">
            <a:hlinkClick r:id="" action="ppaction://media"/>
            <a:extLst>
              <a:ext uri="{FF2B5EF4-FFF2-40B4-BE49-F238E27FC236}">
                <a16:creationId xmlns:a16="http://schemas.microsoft.com/office/drawing/2014/main" id="{7367837A-AD32-0C07-5517-EAC11DA643C9}"/>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134600" y="4169664"/>
            <a:ext cx="2057400" cy="2057400"/>
          </a:xfrm>
          <a:prstGeom prst="ellipse">
            <a:avLst/>
          </a:prstGeom>
        </p:spPr>
      </p:pic>
    </p:spTree>
    <p:extLst>
      <p:ext uri="{BB962C8B-B14F-4D97-AF65-F5344CB8AC3E}">
        <p14:creationId xmlns:p14="http://schemas.microsoft.com/office/powerpoint/2010/main" val="3150977946"/>
      </p:ext>
    </p:extLst>
  </p:cSld>
  <p:clrMapOvr>
    <a:masterClrMapping/>
  </p:clrMapOvr>
  <mc:AlternateContent xmlns:mc="http://schemas.openxmlformats.org/markup-compatibility/2006" xmlns:p14="http://schemas.microsoft.com/office/powerpoint/2010/main">
    <mc:Choice Requires="p14">
      <p:transition spd="slow" p14:dur="2000" advTm="16320"/>
    </mc:Choice>
    <mc:Fallback xmlns="">
      <p:transition spd="slow" advTm="16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254B4-9BC7-199A-F316-AAC25695BBD8}"/>
              </a:ext>
            </a:extLst>
          </p:cNvPr>
          <p:cNvSpPr>
            <a:spLocks noGrp="1"/>
          </p:cNvSpPr>
          <p:nvPr>
            <p:ph type="body" sz="quarter" idx="10"/>
          </p:nvPr>
        </p:nvSpPr>
        <p:spPr>
          <a:xfrm>
            <a:off x="1349526" y="212172"/>
            <a:ext cx="10053428" cy="755869"/>
          </a:xfrm>
        </p:spPr>
        <p:txBody>
          <a:bodyPr/>
          <a:lstStyle/>
          <a:p>
            <a:r>
              <a:rPr lang="en-US" dirty="0"/>
              <a:t>4. Write Down Your Accomplishments </a:t>
            </a:r>
          </a:p>
        </p:txBody>
      </p:sp>
      <p:sp>
        <p:nvSpPr>
          <p:cNvPr id="3" name="Text Placeholder 2">
            <a:extLst>
              <a:ext uri="{FF2B5EF4-FFF2-40B4-BE49-F238E27FC236}">
                <a16:creationId xmlns:a16="http://schemas.microsoft.com/office/drawing/2014/main" id="{7F389DFF-C834-4A9D-4E36-43B5525DA6E3}"/>
              </a:ext>
            </a:extLst>
          </p:cNvPr>
          <p:cNvSpPr>
            <a:spLocks noGrp="1"/>
          </p:cNvSpPr>
          <p:nvPr>
            <p:ph type="body" sz="quarter" idx="11"/>
          </p:nvPr>
        </p:nvSpPr>
        <p:spPr>
          <a:xfrm>
            <a:off x="143208" y="1064143"/>
            <a:ext cx="11722727" cy="1801813"/>
          </a:xfrm>
        </p:spPr>
        <p:txBody>
          <a:bodyPr>
            <a:normAutofit fontScale="92500" lnSpcReduction="20000"/>
          </a:bodyPr>
          <a:lstStyle/>
          <a:p>
            <a:pPr marL="285750" indent="-285750">
              <a:buFont typeface="Wingdings" panose="05000000000000000000" pitchFamily="2" charset="2"/>
              <a:buChar char="v"/>
            </a:pPr>
            <a:r>
              <a:rPr lang="en-US" sz="4000" dirty="0"/>
              <a:t>Keep a physical or digital list of wins and proud moments. Review this list when you are down on yourself to remind yourself of your capabilities.</a:t>
            </a:r>
          </a:p>
        </p:txBody>
      </p:sp>
      <p:pic>
        <p:nvPicPr>
          <p:cNvPr id="4098" name="Picture 2" descr="Achievement VS Accomplishment in ...">
            <a:extLst>
              <a:ext uri="{FF2B5EF4-FFF2-40B4-BE49-F238E27FC236}">
                <a16:creationId xmlns:a16="http://schemas.microsoft.com/office/drawing/2014/main" id="{D0901552-DFCE-EA60-7845-6196397AAD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3992045"/>
            <a:ext cx="7570381" cy="2865955"/>
          </a:xfrm>
          <a:prstGeom prst="rect">
            <a:avLst/>
          </a:prstGeom>
          <a:noFill/>
          <a:extLst>
            <a:ext uri="{909E8E84-426E-40DD-AFC4-6F175D3DCCD1}">
              <a14:hiddenFill xmlns:a14="http://schemas.microsoft.com/office/drawing/2010/main">
                <a:solidFill>
                  <a:srgbClr val="FFFFFF"/>
                </a:solidFill>
              </a14:hiddenFill>
            </a:ext>
          </a:extLst>
        </p:spPr>
      </p:pic>
      <p:pic>
        <p:nvPicPr>
          <p:cNvPr id="15" name="Video 14">
            <a:hlinkClick r:id="" action="ppaction://media"/>
            <a:extLst>
              <a:ext uri="{FF2B5EF4-FFF2-40B4-BE49-F238E27FC236}">
                <a16:creationId xmlns:a16="http://schemas.microsoft.com/office/drawing/2014/main" id="{72F8F06D-8E93-97B7-3E18-6331AC10301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134600" y="3992045"/>
            <a:ext cx="2057400" cy="2057400"/>
          </a:xfrm>
          <a:prstGeom prst="ellipse">
            <a:avLst/>
          </a:prstGeom>
        </p:spPr>
      </p:pic>
    </p:spTree>
    <p:extLst>
      <p:ext uri="{BB962C8B-B14F-4D97-AF65-F5344CB8AC3E}">
        <p14:creationId xmlns:p14="http://schemas.microsoft.com/office/powerpoint/2010/main" val="2470328814"/>
      </p:ext>
    </p:extLst>
  </p:cSld>
  <p:clrMapOvr>
    <a:masterClrMapping/>
  </p:clrMapOvr>
  <mc:AlternateContent xmlns:mc="http://schemas.openxmlformats.org/markup-compatibility/2006" xmlns:p14="http://schemas.microsoft.com/office/powerpoint/2010/main">
    <mc:Choice Requires="p14">
      <p:transition spd="slow" p14:dur="2000" advTm="12388"/>
    </mc:Choice>
    <mc:Fallback xmlns="">
      <p:transition spd="slow" advTm="12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B51413-A392-D4D7-18EA-20030CC6CE0E}"/>
              </a:ext>
            </a:extLst>
          </p:cNvPr>
          <p:cNvSpPr>
            <a:spLocks noGrp="1"/>
          </p:cNvSpPr>
          <p:nvPr>
            <p:ph type="body" sz="quarter" idx="10"/>
          </p:nvPr>
        </p:nvSpPr>
        <p:spPr>
          <a:xfrm>
            <a:off x="2370252" y="222804"/>
            <a:ext cx="9032702" cy="755869"/>
          </a:xfrm>
        </p:spPr>
        <p:txBody>
          <a:bodyPr/>
          <a:lstStyle/>
          <a:p>
            <a:r>
              <a:rPr lang="en-US" dirty="0"/>
              <a:t>5. Give A Day For Yourself  </a:t>
            </a:r>
          </a:p>
        </p:txBody>
      </p:sp>
      <p:sp>
        <p:nvSpPr>
          <p:cNvPr id="3" name="Text Placeholder 2">
            <a:extLst>
              <a:ext uri="{FF2B5EF4-FFF2-40B4-BE49-F238E27FC236}">
                <a16:creationId xmlns:a16="http://schemas.microsoft.com/office/drawing/2014/main" id="{C0FE0A9C-F834-23E2-249A-19149143A3DC}"/>
              </a:ext>
            </a:extLst>
          </p:cNvPr>
          <p:cNvSpPr>
            <a:spLocks noGrp="1"/>
          </p:cNvSpPr>
          <p:nvPr>
            <p:ph type="body" sz="quarter" idx="11"/>
          </p:nvPr>
        </p:nvSpPr>
        <p:spPr>
          <a:xfrm>
            <a:off x="79412" y="1069459"/>
            <a:ext cx="10893387" cy="1801813"/>
          </a:xfrm>
        </p:spPr>
        <p:txBody>
          <a:bodyPr/>
          <a:lstStyle/>
          <a:p>
            <a:pPr marL="571500" indent="-571500">
              <a:buFont typeface="Wingdings" panose="05000000000000000000" pitchFamily="2" charset="2"/>
              <a:buChar char="v"/>
            </a:pPr>
            <a:r>
              <a:rPr lang="en-US" sz="4000" dirty="0"/>
              <a:t>Take a day, and do what you like to do, whether it is going to the park, reading, taking a nap or going to the gym.</a:t>
            </a:r>
          </a:p>
        </p:txBody>
      </p:sp>
      <p:pic>
        <p:nvPicPr>
          <p:cNvPr id="5122" name="Picture 2" descr="Time For Yourself In Your Busy Schedule">
            <a:extLst>
              <a:ext uri="{FF2B5EF4-FFF2-40B4-BE49-F238E27FC236}">
                <a16:creationId xmlns:a16="http://schemas.microsoft.com/office/drawing/2014/main" id="{5C896D08-BDB9-76B9-5446-A41A8C7387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721395"/>
            <a:ext cx="8006316" cy="3136605"/>
          </a:xfrm>
          <a:prstGeom prst="rect">
            <a:avLst/>
          </a:prstGeom>
          <a:noFill/>
          <a:extLst>
            <a:ext uri="{909E8E84-426E-40DD-AFC4-6F175D3DCCD1}">
              <a14:hiddenFill xmlns:a14="http://schemas.microsoft.com/office/drawing/2010/main">
                <a:solidFill>
                  <a:srgbClr val="FFFFFF"/>
                </a:solidFill>
              </a14:hiddenFill>
            </a:ext>
          </a:extLst>
        </p:spPr>
      </p:pic>
      <p:pic>
        <p:nvPicPr>
          <p:cNvPr id="18" name="Video 17">
            <a:hlinkClick r:id="" action="ppaction://media"/>
            <a:extLst>
              <a:ext uri="{FF2B5EF4-FFF2-40B4-BE49-F238E27FC236}">
                <a16:creationId xmlns:a16="http://schemas.microsoft.com/office/drawing/2014/main" id="{01F46E0E-749B-1778-F132-F38B2196A96A}"/>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40874" y="4260997"/>
            <a:ext cx="2057400" cy="2057400"/>
          </a:xfrm>
          <a:prstGeom prst="ellipse">
            <a:avLst/>
          </a:prstGeom>
        </p:spPr>
      </p:pic>
    </p:spTree>
    <p:extLst>
      <p:ext uri="{BB962C8B-B14F-4D97-AF65-F5344CB8AC3E}">
        <p14:creationId xmlns:p14="http://schemas.microsoft.com/office/powerpoint/2010/main" val="3384759193"/>
      </p:ext>
    </p:extLst>
  </p:cSld>
  <p:clrMapOvr>
    <a:masterClrMapping/>
  </p:clrMapOvr>
  <mc:AlternateContent xmlns:mc="http://schemas.openxmlformats.org/markup-compatibility/2006" xmlns:p14="http://schemas.microsoft.com/office/powerpoint/2010/main">
    <mc:Choice Requires="p14">
      <p:transition spd="slow" p14:dur="2000" advTm="10595"/>
    </mc:Choice>
    <mc:Fallback xmlns="">
      <p:transition spd="slow" advTm="10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E3C5D7-5531-C967-F8E6-5A3355756646}"/>
              </a:ext>
            </a:extLst>
          </p:cNvPr>
          <p:cNvSpPr>
            <a:spLocks noGrp="1"/>
          </p:cNvSpPr>
          <p:nvPr>
            <p:ph type="body" sz="quarter" idx="10"/>
          </p:nvPr>
        </p:nvSpPr>
        <p:spPr>
          <a:xfrm>
            <a:off x="2556784" y="169641"/>
            <a:ext cx="6895559" cy="755869"/>
          </a:xfrm>
        </p:spPr>
        <p:txBody>
          <a:bodyPr>
            <a:normAutofit fontScale="62500" lnSpcReduction="20000"/>
          </a:bodyPr>
          <a:lstStyle/>
          <a:p>
            <a:r>
              <a:rPr lang="en-US" dirty="0">
                <a:hlinkClick r:id="rId2"/>
              </a:rPr>
              <a:t>https://www.youtube.com/watch?v=tlp2cpXuzfw</a:t>
            </a:r>
            <a:endParaRPr lang="en-US" dirty="0"/>
          </a:p>
        </p:txBody>
      </p:sp>
      <p:sp>
        <p:nvSpPr>
          <p:cNvPr id="3" name="Text Placeholder 2">
            <a:extLst>
              <a:ext uri="{FF2B5EF4-FFF2-40B4-BE49-F238E27FC236}">
                <a16:creationId xmlns:a16="http://schemas.microsoft.com/office/drawing/2014/main" id="{A972057B-49D0-DCB0-AD1D-6D3C92BD1706}"/>
              </a:ext>
            </a:extLst>
          </p:cNvPr>
          <p:cNvSpPr>
            <a:spLocks noGrp="1"/>
          </p:cNvSpPr>
          <p:nvPr>
            <p:ph type="body" sz="quarter" idx="11"/>
          </p:nvPr>
        </p:nvSpPr>
        <p:spPr>
          <a:xfrm>
            <a:off x="398390" y="5476802"/>
            <a:ext cx="6372225" cy="1801813"/>
          </a:xfrm>
        </p:spPr>
        <p:txBody>
          <a:bodyPr/>
          <a:lstStyle/>
          <a:p>
            <a:r>
              <a:rPr lang="en-US" sz="3200" b="1" dirty="0"/>
              <a:t>Do This To Overcome Self Doubt | Courtney Mcleod |</a:t>
            </a:r>
          </a:p>
          <a:p>
            <a:endParaRPr lang="en-US" dirty="0"/>
          </a:p>
        </p:txBody>
      </p:sp>
      <p:pic>
        <p:nvPicPr>
          <p:cNvPr id="5" name="Picture 4" descr="13,700+ Self Doubt Stock Photos, Pictures &amp; Royalty-Free ...">
            <a:extLst>
              <a:ext uri="{FF2B5EF4-FFF2-40B4-BE49-F238E27FC236}">
                <a16:creationId xmlns:a16="http://schemas.microsoft.com/office/drawing/2014/main" id="{80FF8189-DEF4-932C-7EC8-7D0056A39C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86270" y="1662747"/>
            <a:ext cx="8420985" cy="3532505"/>
          </a:xfrm>
          <a:prstGeom prst="rect">
            <a:avLst/>
          </a:prstGeom>
          <a:noFill/>
        </p:spPr>
      </p:pic>
    </p:spTree>
    <p:extLst>
      <p:ext uri="{BB962C8B-B14F-4D97-AF65-F5344CB8AC3E}">
        <p14:creationId xmlns:p14="http://schemas.microsoft.com/office/powerpoint/2010/main" val="1593870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673E79E0C3E640A3EA83010EA564F7" ma:contentTypeVersion="17" ma:contentTypeDescription="Create a new document." ma:contentTypeScope="" ma:versionID="fa7ccdf54819c117238294336ba6d2be">
  <xsd:schema xmlns:xsd="http://www.w3.org/2001/XMLSchema" xmlns:xs="http://www.w3.org/2001/XMLSchema" xmlns:p="http://schemas.microsoft.com/office/2006/metadata/properties" xmlns:ns2="5aa524db-7994-4ced-a2c9-48a98e90847e" xmlns:ns3="8a992f34-6748-40d0-a1a6-bff449e3bc95" targetNamespace="http://schemas.microsoft.com/office/2006/metadata/properties" ma:root="true" ma:fieldsID="40f7d092b4c1fe7c9e94f8d8068b0728" ns2:_="" ns3:_="">
    <xsd:import namespace="5aa524db-7994-4ced-a2c9-48a98e90847e"/>
    <xsd:import namespace="8a992f34-6748-40d0-a1a6-bff449e3bc9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Description0"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a524db-7994-4ced-a2c9-48a98e9084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Description0" ma:index="12" nillable="true" ma:displayName="Description" ma:internalName="Description0">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69be3ee5-5d72-4a78-bfe6-04ec158992b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992f34-6748-40d0-a1a6-bff449e3bc9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75d7816-9169-48cb-b9df-4d21a66dca2d}" ma:internalName="TaxCatchAll" ma:showField="CatchAllData" ma:web="8a992f34-6748-40d0-a1a6-bff449e3bc95">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escription0 xmlns="5aa524db-7994-4ced-a2c9-48a98e90847e" xsi:nil="true"/>
    <lcf76f155ced4ddcb4097134ff3c332f xmlns="5aa524db-7994-4ced-a2c9-48a98e90847e">
      <Terms xmlns="http://schemas.microsoft.com/office/infopath/2007/PartnerControls"/>
    </lcf76f155ced4ddcb4097134ff3c332f>
    <TaxCatchAll xmlns="8a992f34-6748-40d0-a1a6-bff449e3bc9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A658A3-4DC8-453E-8BFD-5B7C53BE37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a524db-7994-4ced-a2c9-48a98e90847e"/>
    <ds:schemaRef ds:uri="8a992f34-6748-40d0-a1a6-bff449e3bc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FA8AD0-7E9B-42FA-A697-E8B39ADE7CF6}">
  <ds:schemaRefs>
    <ds:schemaRef ds:uri="http://schemas.microsoft.com/office/2006/metadata/properties"/>
    <ds:schemaRef ds:uri="http://purl.org/dc/terms/"/>
    <ds:schemaRef ds:uri="f05e907e-6bbe-4047-ac82-f95d35ab8a04"/>
    <ds:schemaRef ds:uri="http://schemas.microsoft.com/office/2006/documentManagement/types"/>
    <ds:schemaRef ds:uri="38dbde22-2608-436b-a83e-da79f4505a8d"/>
    <ds:schemaRef ds:uri="http://schemas.microsoft.com/sharepoint/v3"/>
    <ds:schemaRef ds:uri="http://www.w3.org/XML/1998/namespace"/>
    <ds:schemaRef ds:uri="http://schemas.openxmlformats.org/package/2006/metadata/core-properties"/>
    <ds:schemaRef ds:uri="http://schemas.microsoft.com/office/infopath/2007/PartnerControls"/>
    <ds:schemaRef ds:uri="http://purl.org/dc/dcmitype/"/>
    <ds:schemaRef ds:uri="http://purl.org/dc/elements/1.1/"/>
    <ds:schemaRef ds:uri="5aa524db-7994-4ced-a2c9-48a98e90847e"/>
    <ds:schemaRef ds:uri="8a992f34-6748-40d0-a1a6-bff449e3bc95"/>
  </ds:schemaRefs>
</ds:datastoreItem>
</file>

<file path=customXml/itemProps3.xml><?xml version="1.0" encoding="utf-8"?>
<ds:datastoreItem xmlns:ds="http://schemas.openxmlformats.org/officeDocument/2006/customXml" ds:itemID="{0DAEADF0-7747-4801-B67A-484FE2F0DB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TotalTime>
  <Words>854</Words>
  <Application>Microsoft Office PowerPoint</Application>
  <PresentationFormat>Widescreen</PresentationFormat>
  <Paragraphs>69</Paragraphs>
  <Slides>21</Slides>
  <Notes>0</Notes>
  <HiddenSlides>1</HiddenSlides>
  <MMClips>17</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Aptos Display</vt:lpstr>
      <vt:lpstr>Arial</vt:lpstr>
      <vt:lpstr>Now</vt:lpstr>
      <vt:lpstr>Overpass Light</vt:lpstr>
      <vt:lpstr>Poppins</vt:lpstr>
      <vt:lpstr>Poppins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CT DDS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Hadad-Blazys, Ellen</dc:creator>
  <cp:lastModifiedBy>Schwartz, Aaron</cp:lastModifiedBy>
  <cp:revision>2</cp:revision>
  <dcterms:created xsi:type="dcterms:W3CDTF">2026-06-17T19:50:18Z</dcterms:created>
  <dcterms:modified xsi:type="dcterms:W3CDTF">2026-07-16T19:52:39Z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0x01010043673E79E0C3E640A3EA83010EA564F7</vt:lpwstr>
  </property>
  <property fmtid="{D5CDD505-2E9C-101B-9397-08002B2CF9AE}" pid="3" name="MediaServiceImageTags">
    <vt:lpwstr/>
  </property>
</Properties>
</file>