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 id="2147483695" r:id="rId5"/>
    <p:sldMasterId id="2147483707" r:id="rId6"/>
  </p:sldMasterIdLst>
  <p:notesMasterIdLst>
    <p:notesMasterId r:id="rId28"/>
  </p:notesMasterIdLst>
  <p:handoutMasterIdLst>
    <p:handoutMasterId r:id="rId29"/>
  </p:handoutMasterIdLst>
  <p:sldIdLst>
    <p:sldId id="256" r:id="rId7"/>
    <p:sldId id="265" r:id="rId8"/>
    <p:sldId id="260" r:id="rId9"/>
    <p:sldId id="268" r:id="rId10"/>
    <p:sldId id="263" r:id="rId11"/>
    <p:sldId id="270" r:id="rId12"/>
    <p:sldId id="272" r:id="rId13"/>
    <p:sldId id="269" r:id="rId14"/>
    <p:sldId id="273" r:id="rId15"/>
    <p:sldId id="274" r:id="rId16"/>
    <p:sldId id="275" r:id="rId17"/>
    <p:sldId id="267" r:id="rId18"/>
    <p:sldId id="261" r:id="rId19"/>
    <p:sldId id="266" r:id="rId20"/>
    <p:sldId id="276" r:id="rId21"/>
    <p:sldId id="264" r:id="rId22"/>
    <p:sldId id="262" r:id="rId23"/>
    <p:sldId id="277" r:id="rId24"/>
    <p:sldId id="278" r:id="rId25"/>
    <p:sldId id="271" r:id="rId26"/>
    <p:sldId id="27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71E7"/>
    <a:srgbClr val="FAAA19"/>
    <a:srgbClr val="F27124"/>
    <a:srgbClr val="00214D"/>
    <a:srgbClr val="C6D4FB"/>
    <a:srgbClr val="00069C"/>
    <a:srgbClr val="7094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6" autoAdjust="0"/>
    <p:restoredTop sz="96327"/>
  </p:normalViewPr>
  <p:slideViewPr>
    <p:cSldViewPr snapToGrid="0">
      <p:cViewPr varScale="1">
        <p:scale>
          <a:sx n="59" d="100"/>
          <a:sy n="59" d="100"/>
        </p:scale>
        <p:origin x="964" y="56"/>
      </p:cViewPr>
      <p:guideLst/>
    </p:cSldViewPr>
  </p:slideViewPr>
  <p:notesTextViewPr>
    <p:cViewPr>
      <p:scale>
        <a:sx n="1" d="1"/>
        <a:sy n="1" d="1"/>
      </p:scale>
      <p:origin x="0" y="0"/>
    </p:cViewPr>
  </p:notesTextViewPr>
  <p:notesViewPr>
    <p:cSldViewPr snapToGrid="0">
      <p:cViewPr varScale="1">
        <p:scale>
          <a:sx n="55" d="100"/>
          <a:sy n="55" d="100"/>
        </p:scale>
        <p:origin x="303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1CFBCB-B410-0BA4-157E-D71642515D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68D2A34-F17B-4B65-9175-61DDE6904D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EF87AD-061F-40B6-8CA3-EDBA0028851C}" type="datetimeFigureOut">
              <a:rPr lang="en-US" smtClean="0"/>
              <a:t>12/17/2025</a:t>
            </a:fld>
            <a:endParaRPr lang="en-US"/>
          </a:p>
        </p:txBody>
      </p:sp>
      <p:sp>
        <p:nvSpPr>
          <p:cNvPr id="4" name="Footer Placeholder 3">
            <a:extLst>
              <a:ext uri="{FF2B5EF4-FFF2-40B4-BE49-F238E27FC236}">
                <a16:creationId xmlns:a16="http://schemas.microsoft.com/office/drawing/2014/main" id="{879EDC4D-25EB-4FCF-888E-9516BC17CC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6836CBA-E46A-75FC-BE4C-F650BDB64B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9C5196-2F41-42F2-8811-8FBAF8BBC8E5}" type="slidenum">
              <a:rPr lang="en-US" smtClean="0"/>
              <a:t>‹#›</a:t>
            </a:fld>
            <a:endParaRPr lang="en-US"/>
          </a:p>
        </p:txBody>
      </p:sp>
    </p:spTree>
    <p:extLst>
      <p:ext uri="{BB962C8B-B14F-4D97-AF65-F5344CB8AC3E}">
        <p14:creationId xmlns:p14="http://schemas.microsoft.com/office/powerpoint/2010/main" val="28654152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335BE-5084-445A-90B6-D39C49E2C573}" type="datetimeFigureOut">
              <a:rPr lang="en-US" smtClean="0"/>
              <a:t>12/17/2025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C15F64-0D88-4FA3-946E-B1FB0AF464B0}" type="slidenum">
              <a:rPr lang="en-US" smtClean="0"/>
              <a:t>‹#›</a:t>
            </a:fld>
            <a:endParaRPr lang="en-US"/>
          </a:p>
        </p:txBody>
      </p:sp>
    </p:spTree>
    <p:extLst>
      <p:ext uri="{BB962C8B-B14F-4D97-AF65-F5344CB8AC3E}">
        <p14:creationId xmlns:p14="http://schemas.microsoft.com/office/powerpoint/2010/main" val="384892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6A121C-4186-45EC-A2C4-EFA09DAE7B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03844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03CC1-B00D-4064-B278-0856C76106E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69887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03CC1-B00D-4064-B278-0856C76106E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6237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03CC1-B00D-4064-B278-0856C76106E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32294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258753-8574-22E4-DC12-82132309DD6D}"/>
              </a:ext>
            </a:extLst>
          </p:cNvPr>
          <p:cNvSpPr/>
          <p:nvPr userDrawn="1"/>
        </p:nvSpPr>
        <p:spPr>
          <a:xfrm>
            <a:off x="0" y="0"/>
            <a:ext cx="12192000" cy="6858000"/>
          </a:xfrm>
          <a:prstGeom prst="rect">
            <a:avLst/>
          </a:prstGeom>
          <a:solidFill>
            <a:srgbClr val="337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descr="A black and white logo&#10;&#10;Description automatically generated">
            <a:extLst>
              <a:ext uri="{FF2B5EF4-FFF2-40B4-BE49-F238E27FC236}">
                <a16:creationId xmlns:a16="http://schemas.microsoft.com/office/drawing/2014/main" id="{5BFA4E48-6ADF-7DC4-FDDE-0CDEBE678F4C}"/>
              </a:ext>
            </a:extLst>
          </p:cNvPr>
          <p:cNvPicPr>
            <a:picLocks noChangeAspect="1"/>
          </p:cNvPicPr>
          <p:nvPr userDrawn="1"/>
        </p:nvPicPr>
        <p:blipFill>
          <a:blip r:embed="rId2"/>
          <a:stretch>
            <a:fillRect/>
          </a:stretch>
        </p:blipFill>
        <p:spPr>
          <a:xfrm>
            <a:off x="1130969" y="3092620"/>
            <a:ext cx="4704347" cy="672759"/>
          </a:xfrm>
          <a:prstGeom prst="rect">
            <a:avLst/>
          </a:prstGeom>
        </p:spPr>
      </p:pic>
      <p:cxnSp>
        <p:nvCxnSpPr>
          <p:cNvPr id="9" name="Straight Connector 8">
            <a:extLst>
              <a:ext uri="{FF2B5EF4-FFF2-40B4-BE49-F238E27FC236}">
                <a16:creationId xmlns:a16="http://schemas.microsoft.com/office/drawing/2014/main" id="{6B56CE08-D66D-BCBF-680E-B7CC8F152F2D}"/>
              </a:ext>
            </a:extLst>
          </p:cNvPr>
          <p:cNvCxnSpPr/>
          <p:nvPr userDrawn="1"/>
        </p:nvCxnSpPr>
        <p:spPr>
          <a:xfrm>
            <a:off x="6112042" y="2996871"/>
            <a:ext cx="0" cy="1045738"/>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4142B181-CED0-B6F0-7F1C-98D310EACB2E}"/>
              </a:ext>
            </a:extLst>
          </p:cNvPr>
          <p:cNvSpPr>
            <a:spLocks noGrp="1"/>
          </p:cNvSpPr>
          <p:nvPr>
            <p:ph type="body" sz="quarter" idx="10" hasCustomPrompt="1"/>
          </p:nvPr>
        </p:nvSpPr>
        <p:spPr>
          <a:xfrm>
            <a:off x="6269037" y="2996870"/>
            <a:ext cx="5281277" cy="1045737"/>
          </a:xfrm>
          <a:prstGeom prst="rect">
            <a:avLst/>
          </a:prstGeom>
        </p:spPr>
        <p:txBody>
          <a:bodyPr anchor="ctr"/>
          <a:lstStyle>
            <a:lvl1pPr marL="0" indent="0">
              <a:lnSpc>
                <a:spcPct val="100000"/>
              </a:lnSpc>
              <a:spcBef>
                <a:spcPts val="0"/>
              </a:spcBef>
              <a:buNone/>
              <a:defRPr b="0" i="0">
                <a:solidFill>
                  <a:schemeClr val="bg1"/>
                </a:solidFill>
                <a:latin typeface="Poppins" panose="00000500000000000000" pitchFamily="2" charset="0"/>
                <a:cs typeface="Poppins" panose="00000500000000000000" pitchFamily="2" charset="0"/>
              </a:defRPr>
            </a:lvl1pPr>
            <a:lvl2pPr>
              <a:defRPr b="0" i="0">
                <a:solidFill>
                  <a:schemeClr val="bg1"/>
                </a:solidFill>
                <a:latin typeface="Now" pitchFamily="2" charset="77"/>
              </a:defRPr>
            </a:lvl2pPr>
            <a:lvl3pPr>
              <a:defRPr b="0" i="0">
                <a:solidFill>
                  <a:schemeClr val="bg1"/>
                </a:solidFill>
                <a:latin typeface="Now" pitchFamily="2" charset="77"/>
              </a:defRPr>
            </a:lvl3pPr>
            <a:lvl4pPr>
              <a:defRPr b="0" i="0">
                <a:solidFill>
                  <a:schemeClr val="bg1"/>
                </a:solidFill>
                <a:latin typeface="Now" pitchFamily="2" charset="77"/>
              </a:defRPr>
            </a:lvl4pPr>
            <a:lvl5pPr>
              <a:defRPr b="0" i="0">
                <a:solidFill>
                  <a:schemeClr val="bg1"/>
                </a:solidFill>
                <a:latin typeface="Now" pitchFamily="2" charset="77"/>
              </a:defRPr>
            </a:lvl5pPr>
          </a:lstStyle>
          <a:p>
            <a:pPr lvl="0"/>
            <a:r>
              <a:rPr lang="en-US" dirty="0"/>
              <a:t>Presentation title here</a:t>
            </a:r>
          </a:p>
          <a:p>
            <a:pPr lvl="0"/>
            <a:r>
              <a:rPr lang="en-US" dirty="0"/>
              <a:t>Date</a:t>
            </a:r>
          </a:p>
        </p:txBody>
      </p:sp>
      <p:sp>
        <p:nvSpPr>
          <p:cNvPr id="3" name="Text Placeholder 2">
            <a:extLst>
              <a:ext uri="{FF2B5EF4-FFF2-40B4-BE49-F238E27FC236}">
                <a16:creationId xmlns:a16="http://schemas.microsoft.com/office/drawing/2014/main" id="{578FEFC8-05D7-F0FD-BD40-CD3308EF02E1}"/>
              </a:ext>
            </a:extLst>
          </p:cNvPr>
          <p:cNvSpPr>
            <a:spLocks noGrp="1"/>
          </p:cNvSpPr>
          <p:nvPr>
            <p:ph type="body" sz="quarter" idx="11"/>
          </p:nvPr>
        </p:nvSpPr>
        <p:spPr>
          <a:xfrm>
            <a:off x="1956887" y="3721935"/>
            <a:ext cx="4035423" cy="673100"/>
          </a:xfrm>
          <a:prstGeom prst="rect">
            <a:avLst/>
          </a:prstGeom>
        </p:spPr>
        <p:txBody>
          <a:bodyPr/>
          <a:lstStyle>
            <a:lvl1pPr marL="0" indent="0">
              <a:buNone/>
              <a:defRPr sz="1400" b="0">
                <a:solidFill>
                  <a:schemeClr val="bg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286453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48D056-3865-E712-F5DE-A537FBE68C82}"/>
              </a:ext>
            </a:extLst>
          </p:cNvPr>
          <p:cNvSpPr/>
          <p:nvPr userDrawn="1"/>
        </p:nvSpPr>
        <p:spPr>
          <a:xfrm>
            <a:off x="0" y="0"/>
            <a:ext cx="12192000" cy="6858000"/>
          </a:xfrm>
          <a:prstGeom prst="rect">
            <a:avLst/>
          </a:prstGeom>
          <a:solidFill>
            <a:srgbClr val="000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5FC1790-7E16-E85B-CBB2-494F1DB3DB81}"/>
              </a:ext>
            </a:extLst>
          </p:cNvPr>
          <p:cNvSpPr txBox="1"/>
          <p:nvPr userDrawn="1"/>
        </p:nvSpPr>
        <p:spPr>
          <a:xfrm>
            <a:off x="551448" y="1756324"/>
            <a:ext cx="4680284" cy="369332"/>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Agenda</a:t>
            </a:r>
          </a:p>
        </p:txBody>
      </p:sp>
      <p:sp>
        <p:nvSpPr>
          <p:cNvPr id="12" name="Text Placeholder 11">
            <a:extLst>
              <a:ext uri="{FF2B5EF4-FFF2-40B4-BE49-F238E27FC236}">
                <a16:creationId xmlns:a16="http://schemas.microsoft.com/office/drawing/2014/main" id="{9D716DB1-27F1-B81A-43E9-804E81DDFEDA}"/>
              </a:ext>
            </a:extLst>
          </p:cNvPr>
          <p:cNvSpPr>
            <a:spLocks noGrp="1"/>
          </p:cNvSpPr>
          <p:nvPr>
            <p:ph type="body" sz="quarter" idx="10" hasCustomPrompt="1"/>
          </p:nvPr>
        </p:nvSpPr>
        <p:spPr>
          <a:xfrm>
            <a:off x="551447" y="2369470"/>
            <a:ext cx="253866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dirty="0">
                <a:latin typeface="Poppins" pitchFamily="2" charset="77"/>
                <a:cs typeface="Poppins" pitchFamily="2" charset="77"/>
              </a:rPr>
              <a:t>01 Insert Name</a:t>
            </a:r>
            <a:endParaRPr lang="en-US" dirty="0"/>
          </a:p>
        </p:txBody>
      </p:sp>
      <p:sp>
        <p:nvSpPr>
          <p:cNvPr id="13" name="Text Placeholder 11">
            <a:extLst>
              <a:ext uri="{FF2B5EF4-FFF2-40B4-BE49-F238E27FC236}">
                <a16:creationId xmlns:a16="http://schemas.microsoft.com/office/drawing/2014/main" id="{0484542F-5A08-D71D-4480-650712EF2831}"/>
              </a:ext>
            </a:extLst>
          </p:cNvPr>
          <p:cNvSpPr>
            <a:spLocks noGrp="1"/>
          </p:cNvSpPr>
          <p:nvPr>
            <p:ph type="body" sz="quarter" idx="11" hasCustomPrompt="1"/>
          </p:nvPr>
        </p:nvSpPr>
        <p:spPr>
          <a:xfrm>
            <a:off x="4827582" y="2369470"/>
            <a:ext cx="253866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dirty="0">
                <a:latin typeface="Poppins" pitchFamily="2" charset="77"/>
                <a:cs typeface="Poppins" pitchFamily="2" charset="77"/>
              </a:rPr>
              <a:t>02 Insert Name</a:t>
            </a:r>
            <a:endParaRPr lang="en-US" dirty="0"/>
          </a:p>
        </p:txBody>
      </p:sp>
      <p:sp>
        <p:nvSpPr>
          <p:cNvPr id="14" name="Text Placeholder 11">
            <a:extLst>
              <a:ext uri="{FF2B5EF4-FFF2-40B4-BE49-F238E27FC236}">
                <a16:creationId xmlns:a16="http://schemas.microsoft.com/office/drawing/2014/main" id="{2CCE78E2-852D-F0C3-7CEF-B4046829742E}"/>
              </a:ext>
            </a:extLst>
          </p:cNvPr>
          <p:cNvSpPr>
            <a:spLocks noGrp="1"/>
          </p:cNvSpPr>
          <p:nvPr>
            <p:ph type="body" sz="quarter" idx="12" hasCustomPrompt="1"/>
          </p:nvPr>
        </p:nvSpPr>
        <p:spPr>
          <a:xfrm>
            <a:off x="8937458" y="2369469"/>
            <a:ext cx="264895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dirty="0">
                <a:latin typeface="Poppins" pitchFamily="2" charset="77"/>
                <a:cs typeface="Poppins" pitchFamily="2" charset="77"/>
              </a:rPr>
              <a:t>03 Insert Name</a:t>
            </a:r>
            <a:endParaRPr lang="en-US" dirty="0"/>
          </a:p>
        </p:txBody>
      </p:sp>
      <p:sp>
        <p:nvSpPr>
          <p:cNvPr id="17" name="Text Placeholder 11">
            <a:extLst>
              <a:ext uri="{FF2B5EF4-FFF2-40B4-BE49-F238E27FC236}">
                <a16:creationId xmlns:a16="http://schemas.microsoft.com/office/drawing/2014/main" id="{0463CFFB-0669-D326-DA73-F19A46723F1D}"/>
              </a:ext>
            </a:extLst>
          </p:cNvPr>
          <p:cNvSpPr>
            <a:spLocks noGrp="1"/>
          </p:cNvSpPr>
          <p:nvPr>
            <p:ph type="body" sz="quarter" idx="14" hasCustomPrompt="1"/>
          </p:nvPr>
        </p:nvSpPr>
        <p:spPr>
          <a:xfrm>
            <a:off x="537410" y="4086796"/>
            <a:ext cx="264895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dirty="0">
                <a:latin typeface="Poppins" pitchFamily="2" charset="77"/>
                <a:cs typeface="Poppins" pitchFamily="2" charset="77"/>
              </a:rPr>
              <a:t>04 Insert Name</a:t>
            </a:r>
            <a:endParaRPr lang="en-US" dirty="0"/>
          </a:p>
        </p:txBody>
      </p:sp>
      <p:sp>
        <p:nvSpPr>
          <p:cNvPr id="18" name="Text Placeholder 11">
            <a:extLst>
              <a:ext uri="{FF2B5EF4-FFF2-40B4-BE49-F238E27FC236}">
                <a16:creationId xmlns:a16="http://schemas.microsoft.com/office/drawing/2014/main" id="{791D8E5B-1401-248C-5C24-B5748CB695E2}"/>
              </a:ext>
            </a:extLst>
          </p:cNvPr>
          <p:cNvSpPr>
            <a:spLocks noGrp="1"/>
          </p:cNvSpPr>
          <p:nvPr>
            <p:ph type="body" sz="quarter" idx="15" hasCustomPrompt="1"/>
          </p:nvPr>
        </p:nvSpPr>
        <p:spPr>
          <a:xfrm>
            <a:off x="4837063" y="4086796"/>
            <a:ext cx="264895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dirty="0">
                <a:latin typeface="Poppins" pitchFamily="2" charset="77"/>
                <a:cs typeface="Poppins" pitchFamily="2" charset="77"/>
              </a:rPr>
              <a:t>05 Insert Name</a:t>
            </a:r>
            <a:endParaRPr lang="en-US" dirty="0"/>
          </a:p>
        </p:txBody>
      </p:sp>
      <p:cxnSp>
        <p:nvCxnSpPr>
          <p:cNvPr id="19" name="Straight Connector 18">
            <a:extLst>
              <a:ext uri="{FF2B5EF4-FFF2-40B4-BE49-F238E27FC236}">
                <a16:creationId xmlns:a16="http://schemas.microsoft.com/office/drawing/2014/main" id="{1C4E4AE2-51A7-89ED-BE49-5EC9BEB81A1E}"/>
              </a:ext>
            </a:extLst>
          </p:cNvPr>
          <p:cNvCxnSpPr>
            <a:cxnSpLocks/>
          </p:cNvCxnSpPr>
          <p:nvPr userDrawn="1"/>
        </p:nvCxnSpPr>
        <p:spPr>
          <a:xfrm>
            <a:off x="625642" y="6172201"/>
            <a:ext cx="10960769"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6AE3F3B-0648-44AB-7D7D-7B45DC7EB870}"/>
              </a:ext>
            </a:extLst>
          </p:cNvPr>
          <p:cNvSpPr txBox="1"/>
          <p:nvPr userDrawn="1"/>
        </p:nvSpPr>
        <p:spPr>
          <a:xfrm>
            <a:off x="551448" y="6391990"/>
            <a:ext cx="1167904" cy="246221"/>
          </a:xfrm>
          <a:prstGeom prst="rect">
            <a:avLst/>
          </a:prstGeom>
          <a:noFill/>
        </p:spPr>
        <p:txBody>
          <a:bodyPr wrap="square" rtlCol="0">
            <a:spAutoFit/>
          </a:bodyPr>
          <a:lstStyle/>
          <a:p>
            <a:r>
              <a:rPr lang="en-US" sz="1000" dirty="0">
                <a:solidFill>
                  <a:schemeClr val="bg1"/>
                </a:solidFill>
                <a:latin typeface="Poppins" pitchFamily="2" charset="77"/>
                <a:cs typeface="Poppins" pitchFamily="2" charset="77"/>
              </a:rPr>
              <a:t>Agenda</a:t>
            </a:r>
          </a:p>
        </p:txBody>
      </p:sp>
      <p:sp>
        <p:nvSpPr>
          <p:cNvPr id="26" name="Text Placeholder 11">
            <a:extLst>
              <a:ext uri="{FF2B5EF4-FFF2-40B4-BE49-F238E27FC236}">
                <a16:creationId xmlns:a16="http://schemas.microsoft.com/office/drawing/2014/main" id="{C6451227-3AA7-6B52-AB54-BDDAE542348F}"/>
              </a:ext>
            </a:extLst>
          </p:cNvPr>
          <p:cNvSpPr>
            <a:spLocks noGrp="1"/>
          </p:cNvSpPr>
          <p:nvPr>
            <p:ph type="body" sz="quarter" idx="16" hasCustomPrompt="1"/>
          </p:nvPr>
        </p:nvSpPr>
        <p:spPr>
          <a:xfrm>
            <a:off x="8937457" y="4086796"/>
            <a:ext cx="264895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dirty="0">
                <a:latin typeface="Poppins" pitchFamily="2" charset="77"/>
                <a:cs typeface="Poppins" pitchFamily="2" charset="77"/>
              </a:rPr>
              <a:t>06 Insert Name</a:t>
            </a:r>
            <a:endParaRPr lang="en-US" dirty="0"/>
          </a:p>
        </p:txBody>
      </p:sp>
      <p:sp>
        <p:nvSpPr>
          <p:cNvPr id="28" name="Text Placeholder 27">
            <a:extLst>
              <a:ext uri="{FF2B5EF4-FFF2-40B4-BE49-F238E27FC236}">
                <a16:creationId xmlns:a16="http://schemas.microsoft.com/office/drawing/2014/main" id="{6DEB9DCC-B45E-9C12-BD52-A72F2E95299E}"/>
              </a:ext>
            </a:extLst>
          </p:cNvPr>
          <p:cNvSpPr>
            <a:spLocks noGrp="1"/>
          </p:cNvSpPr>
          <p:nvPr>
            <p:ph type="body" sz="quarter" idx="17" hasCustomPrompt="1"/>
          </p:nvPr>
        </p:nvSpPr>
        <p:spPr>
          <a:xfrm>
            <a:off x="538163" y="2798236"/>
            <a:ext cx="347980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dirty="0">
                <a:latin typeface="Poppins" pitchFamily="2" charset="77"/>
                <a:cs typeface="Poppins" pitchFamily="2" charset="77"/>
              </a:rPr>
              <a:t>Brief description of content goes here. Font should be Poppins Regular, size 14</a:t>
            </a:r>
            <a:endParaRPr lang="en-US" dirty="0"/>
          </a:p>
        </p:txBody>
      </p:sp>
      <p:sp>
        <p:nvSpPr>
          <p:cNvPr id="29" name="Text Placeholder 27">
            <a:extLst>
              <a:ext uri="{FF2B5EF4-FFF2-40B4-BE49-F238E27FC236}">
                <a16:creationId xmlns:a16="http://schemas.microsoft.com/office/drawing/2014/main" id="{FCB22BAC-02BB-FBF3-79F1-7D0290B29AB9}"/>
              </a:ext>
            </a:extLst>
          </p:cNvPr>
          <p:cNvSpPr>
            <a:spLocks noGrp="1"/>
          </p:cNvSpPr>
          <p:nvPr>
            <p:ph type="body" sz="quarter" idx="18" hasCustomPrompt="1"/>
          </p:nvPr>
        </p:nvSpPr>
        <p:spPr>
          <a:xfrm>
            <a:off x="4837063" y="2818873"/>
            <a:ext cx="347980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dirty="0">
                <a:latin typeface="Poppins" pitchFamily="2" charset="77"/>
                <a:cs typeface="Poppins" pitchFamily="2" charset="77"/>
              </a:rPr>
              <a:t>Brief description of content goes here. Font should be Poppins Regular, size 14</a:t>
            </a:r>
            <a:endParaRPr lang="en-US" sz="1400" dirty="0"/>
          </a:p>
        </p:txBody>
      </p:sp>
      <p:sp>
        <p:nvSpPr>
          <p:cNvPr id="30" name="Text Placeholder 27">
            <a:extLst>
              <a:ext uri="{FF2B5EF4-FFF2-40B4-BE49-F238E27FC236}">
                <a16:creationId xmlns:a16="http://schemas.microsoft.com/office/drawing/2014/main" id="{3CB72F5C-E4FB-504A-6D04-4B87AD87A792}"/>
              </a:ext>
            </a:extLst>
          </p:cNvPr>
          <p:cNvSpPr>
            <a:spLocks noGrp="1"/>
          </p:cNvSpPr>
          <p:nvPr>
            <p:ph type="body" sz="quarter" idx="19" hasCustomPrompt="1"/>
          </p:nvPr>
        </p:nvSpPr>
        <p:spPr>
          <a:xfrm>
            <a:off x="8937457" y="2834699"/>
            <a:ext cx="303163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dirty="0">
                <a:latin typeface="Poppins" pitchFamily="2" charset="77"/>
                <a:cs typeface="Poppins" pitchFamily="2" charset="77"/>
              </a:rPr>
              <a:t>Brief description of content goes here. Font should be Poppins Regular, size 14</a:t>
            </a:r>
            <a:endParaRPr lang="en-US" sz="1400" dirty="0"/>
          </a:p>
        </p:txBody>
      </p:sp>
      <p:sp>
        <p:nvSpPr>
          <p:cNvPr id="32" name="Text Placeholder 27">
            <a:extLst>
              <a:ext uri="{FF2B5EF4-FFF2-40B4-BE49-F238E27FC236}">
                <a16:creationId xmlns:a16="http://schemas.microsoft.com/office/drawing/2014/main" id="{3EFAE001-2FC3-D1EB-9256-5F802BFCF2A2}"/>
              </a:ext>
            </a:extLst>
          </p:cNvPr>
          <p:cNvSpPr>
            <a:spLocks noGrp="1"/>
          </p:cNvSpPr>
          <p:nvPr>
            <p:ph type="body" sz="quarter" idx="21" hasCustomPrompt="1"/>
          </p:nvPr>
        </p:nvSpPr>
        <p:spPr>
          <a:xfrm>
            <a:off x="537410" y="4556646"/>
            <a:ext cx="347980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dirty="0">
                <a:latin typeface="Poppins" pitchFamily="2" charset="77"/>
                <a:cs typeface="Poppins" pitchFamily="2" charset="77"/>
              </a:rPr>
              <a:t>Brief description of content goes here. Font should be Poppins Regular, size 14</a:t>
            </a:r>
            <a:endParaRPr lang="en-US" sz="1400" dirty="0"/>
          </a:p>
        </p:txBody>
      </p:sp>
      <p:sp>
        <p:nvSpPr>
          <p:cNvPr id="33" name="Text Placeholder 27">
            <a:extLst>
              <a:ext uri="{FF2B5EF4-FFF2-40B4-BE49-F238E27FC236}">
                <a16:creationId xmlns:a16="http://schemas.microsoft.com/office/drawing/2014/main" id="{4C29B902-F51D-6CD0-A0BD-C657ADF943CE}"/>
              </a:ext>
            </a:extLst>
          </p:cNvPr>
          <p:cNvSpPr>
            <a:spLocks noGrp="1"/>
          </p:cNvSpPr>
          <p:nvPr>
            <p:ph type="body" sz="quarter" idx="22" hasCustomPrompt="1"/>
          </p:nvPr>
        </p:nvSpPr>
        <p:spPr>
          <a:xfrm>
            <a:off x="4836310" y="4577283"/>
            <a:ext cx="347980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dirty="0">
                <a:latin typeface="Poppins" pitchFamily="2" charset="77"/>
                <a:cs typeface="Poppins" pitchFamily="2" charset="77"/>
              </a:rPr>
              <a:t>Brief description of content goes here. Font should be Poppins Regular, size 14</a:t>
            </a:r>
            <a:endParaRPr lang="en-US" sz="1400" dirty="0"/>
          </a:p>
        </p:txBody>
      </p:sp>
      <p:sp>
        <p:nvSpPr>
          <p:cNvPr id="34" name="Text Placeholder 27">
            <a:extLst>
              <a:ext uri="{FF2B5EF4-FFF2-40B4-BE49-F238E27FC236}">
                <a16:creationId xmlns:a16="http://schemas.microsoft.com/office/drawing/2014/main" id="{6323696F-C719-5340-EC8A-57FA77453782}"/>
              </a:ext>
            </a:extLst>
          </p:cNvPr>
          <p:cNvSpPr>
            <a:spLocks noGrp="1"/>
          </p:cNvSpPr>
          <p:nvPr>
            <p:ph type="body" sz="quarter" idx="23" hasCustomPrompt="1"/>
          </p:nvPr>
        </p:nvSpPr>
        <p:spPr>
          <a:xfrm>
            <a:off x="8936704" y="4593109"/>
            <a:ext cx="303163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dirty="0">
                <a:latin typeface="Poppins" pitchFamily="2" charset="77"/>
                <a:cs typeface="Poppins" pitchFamily="2" charset="77"/>
              </a:rPr>
              <a:t>Brief description of content  goes here. Font should be Poppins Regular, size 14</a:t>
            </a:r>
            <a:endParaRPr lang="en-US" sz="1400" dirty="0"/>
          </a:p>
        </p:txBody>
      </p:sp>
      <p:pic>
        <p:nvPicPr>
          <p:cNvPr id="42" name="Picture 41" descr="A black and white logo&#10;&#10;Description automatically generated">
            <a:extLst>
              <a:ext uri="{FF2B5EF4-FFF2-40B4-BE49-F238E27FC236}">
                <a16:creationId xmlns:a16="http://schemas.microsoft.com/office/drawing/2014/main" id="{1D0451A0-0F91-9C83-97F3-E2C99083790C}"/>
              </a:ext>
            </a:extLst>
          </p:cNvPr>
          <p:cNvPicPr>
            <a:picLocks noChangeAspect="1"/>
          </p:cNvPicPr>
          <p:nvPr userDrawn="1"/>
        </p:nvPicPr>
        <p:blipFill>
          <a:blip r:embed="rId2"/>
          <a:stretch>
            <a:fillRect/>
          </a:stretch>
        </p:blipFill>
        <p:spPr>
          <a:xfrm>
            <a:off x="10224270" y="6401410"/>
            <a:ext cx="1362140" cy="194797"/>
          </a:xfrm>
          <a:prstGeom prst="rect">
            <a:avLst/>
          </a:prstGeom>
        </p:spPr>
      </p:pic>
      <p:sp>
        <p:nvSpPr>
          <p:cNvPr id="2" name="Text Placeholder 2">
            <a:extLst>
              <a:ext uri="{FF2B5EF4-FFF2-40B4-BE49-F238E27FC236}">
                <a16:creationId xmlns:a16="http://schemas.microsoft.com/office/drawing/2014/main" id="{F2319D37-F71B-6316-6CE8-9ACD7DF55283}"/>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bg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2039756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88F6EB-554B-FA48-09FF-6E6F4A23E64C}"/>
              </a:ext>
            </a:extLst>
          </p:cNvPr>
          <p:cNvSpPr/>
          <p:nvPr userDrawn="1"/>
        </p:nvSpPr>
        <p:spPr>
          <a:xfrm>
            <a:off x="0" y="0"/>
            <a:ext cx="12192000" cy="6858000"/>
          </a:xfrm>
          <a:prstGeom prst="rect">
            <a:avLst/>
          </a:prstGeom>
          <a:solidFill>
            <a:srgbClr val="709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11">
            <a:extLst>
              <a:ext uri="{FF2B5EF4-FFF2-40B4-BE49-F238E27FC236}">
                <a16:creationId xmlns:a16="http://schemas.microsoft.com/office/drawing/2014/main" id="{95C3BC48-B86A-6293-68C0-EDFCFBFC3842}"/>
              </a:ext>
            </a:extLst>
          </p:cNvPr>
          <p:cNvSpPr>
            <a:spLocks noGrp="1"/>
          </p:cNvSpPr>
          <p:nvPr>
            <p:ph type="body" sz="quarter" idx="10" hasCustomPrompt="1"/>
          </p:nvPr>
        </p:nvSpPr>
        <p:spPr>
          <a:xfrm>
            <a:off x="642925" y="3051065"/>
            <a:ext cx="5712876" cy="755869"/>
          </a:xfrm>
          <a:prstGeom prst="rect">
            <a:avLst/>
          </a:prstGeom>
        </p:spPr>
        <p:txBody>
          <a:bodyPr/>
          <a:lstStyle>
            <a:lvl1pPr marL="0" indent="0">
              <a:buNone/>
              <a:defRPr sz="4400" b="1" i="0">
                <a:solidFill>
                  <a:schemeClr val="bg1"/>
                </a:solidFill>
                <a:latin typeface="Now" pitchFamily="2" charset="77"/>
                <a:cs typeface="Poppins" pitchFamily="2" charset="77"/>
              </a:defRPr>
            </a:lvl1pPr>
          </a:lstStyle>
          <a:p>
            <a:pPr lvl="0"/>
            <a:r>
              <a:rPr lang="en-US" dirty="0">
                <a:latin typeface="Poppins" pitchFamily="2" charset="77"/>
                <a:cs typeface="Poppins" pitchFamily="2" charset="77"/>
              </a:rPr>
              <a:t>01 Insert Name</a:t>
            </a:r>
            <a:endParaRPr lang="en-US" dirty="0"/>
          </a:p>
        </p:txBody>
      </p:sp>
      <p:sp>
        <p:nvSpPr>
          <p:cNvPr id="23" name="Text Placeholder 22">
            <a:extLst>
              <a:ext uri="{FF2B5EF4-FFF2-40B4-BE49-F238E27FC236}">
                <a16:creationId xmlns:a16="http://schemas.microsoft.com/office/drawing/2014/main" id="{D7D5FF38-45F2-23C5-3DCE-DD8C14A4D92C}"/>
              </a:ext>
            </a:extLst>
          </p:cNvPr>
          <p:cNvSpPr>
            <a:spLocks noGrp="1"/>
          </p:cNvSpPr>
          <p:nvPr>
            <p:ph type="body" sz="quarter" idx="11" hasCustomPrompt="1"/>
          </p:nvPr>
        </p:nvSpPr>
        <p:spPr>
          <a:xfrm>
            <a:off x="642938" y="3652445"/>
            <a:ext cx="6372225" cy="1801813"/>
          </a:xfrm>
          <a:prstGeom prst="rect">
            <a:avLst/>
          </a:prstGeom>
        </p:spPr>
        <p:txBody>
          <a:bodyPr/>
          <a:lstStyle>
            <a:lvl1pPr marL="0" indent="0">
              <a:buNone/>
              <a:defRPr sz="1800">
                <a:solidFill>
                  <a:schemeClr val="bg1"/>
                </a:solidFill>
                <a:latin typeface="Poppins" pitchFamily="2" charset="77"/>
                <a:cs typeface="Poppins" pitchFamily="2" charset="77"/>
              </a:defRPr>
            </a:lvl1pPr>
          </a:lstStyle>
          <a:p>
            <a:pPr lvl="0"/>
            <a:r>
              <a:rPr lang="en-US" dirty="0">
                <a:latin typeface="Poppins" pitchFamily="2" charset="77"/>
                <a:cs typeface="Poppins" pitchFamily="2" charset="77"/>
              </a:rPr>
              <a:t>Section description goes here. Should be Poppins Regular, size  18.</a:t>
            </a:r>
            <a:endParaRPr lang="en-US" dirty="0"/>
          </a:p>
        </p:txBody>
      </p:sp>
      <p:pic>
        <p:nvPicPr>
          <p:cNvPr id="25" name="Picture 24" descr="A black and white logo&#10;&#10;Description automatically generated">
            <a:extLst>
              <a:ext uri="{FF2B5EF4-FFF2-40B4-BE49-F238E27FC236}">
                <a16:creationId xmlns:a16="http://schemas.microsoft.com/office/drawing/2014/main" id="{025DC0D1-0A37-0137-0A3D-5B953A0D6EC8}"/>
              </a:ext>
            </a:extLst>
          </p:cNvPr>
          <p:cNvPicPr>
            <a:picLocks noChangeAspect="1"/>
          </p:cNvPicPr>
          <p:nvPr userDrawn="1"/>
        </p:nvPicPr>
        <p:blipFill>
          <a:blip r:embed="rId2"/>
          <a:stretch>
            <a:fillRect/>
          </a:stretch>
        </p:blipFill>
        <p:spPr>
          <a:xfrm>
            <a:off x="10224270" y="6401410"/>
            <a:ext cx="1362140" cy="194797"/>
          </a:xfrm>
          <a:prstGeom prst="rect">
            <a:avLst/>
          </a:prstGeom>
        </p:spPr>
      </p:pic>
      <p:sp>
        <p:nvSpPr>
          <p:cNvPr id="2" name="Text Placeholder 2">
            <a:extLst>
              <a:ext uri="{FF2B5EF4-FFF2-40B4-BE49-F238E27FC236}">
                <a16:creationId xmlns:a16="http://schemas.microsoft.com/office/drawing/2014/main" id="{656FCCA3-0268-8ACA-5EE6-3F8F89351C83}"/>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bg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3752886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l Text Content Slid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D833E-86F2-E7C5-C72D-EF1B21E60B00}"/>
              </a:ext>
            </a:extLst>
          </p:cNvPr>
          <p:cNvCxnSpPr>
            <a:cxnSpLocks/>
          </p:cNvCxnSpPr>
          <p:nvPr userDrawn="1"/>
        </p:nvCxnSpPr>
        <p:spPr>
          <a:xfrm>
            <a:off x="625642" y="6172201"/>
            <a:ext cx="10960769" cy="0"/>
          </a:xfrm>
          <a:prstGeom prst="line">
            <a:avLst/>
          </a:prstGeom>
          <a:ln w="15875">
            <a:solidFill>
              <a:srgbClr val="3371E7"/>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596-7812-D6EE-F800-03D0EC4C232A}"/>
              </a:ext>
            </a:extLst>
          </p:cNvPr>
          <p:cNvSpPr>
            <a:spLocks noGrp="1"/>
          </p:cNvSpPr>
          <p:nvPr>
            <p:ph type="body" sz="quarter" idx="10" hasCustomPrompt="1"/>
          </p:nvPr>
        </p:nvSpPr>
        <p:spPr>
          <a:xfrm>
            <a:off x="524691" y="457778"/>
            <a:ext cx="10060823" cy="539743"/>
          </a:xfrm>
          <a:prstGeom prst="rect">
            <a:avLst/>
          </a:prstGeom>
        </p:spPr>
        <p:txBody>
          <a:bodyPr/>
          <a:lstStyle>
            <a:lvl1pPr marL="0" indent="0">
              <a:buNone/>
              <a:defRPr sz="3200" b="1">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dirty="0"/>
              <a:t>SLIDE TITLE. POPPINS BOLD, SIZE 32, ALL CAPS</a:t>
            </a:r>
          </a:p>
        </p:txBody>
      </p:sp>
      <p:sp>
        <p:nvSpPr>
          <p:cNvPr id="17" name="Text Placeholder 15">
            <a:extLst>
              <a:ext uri="{FF2B5EF4-FFF2-40B4-BE49-F238E27FC236}">
                <a16:creationId xmlns:a16="http://schemas.microsoft.com/office/drawing/2014/main" id="{0D764C68-4AB8-9FC1-B654-49273049306A}"/>
              </a:ext>
            </a:extLst>
          </p:cNvPr>
          <p:cNvSpPr>
            <a:spLocks noGrp="1"/>
          </p:cNvSpPr>
          <p:nvPr>
            <p:ph type="body" sz="quarter" idx="11" hasCustomPrompt="1"/>
          </p:nvPr>
        </p:nvSpPr>
        <p:spPr>
          <a:xfrm>
            <a:off x="524691" y="870541"/>
            <a:ext cx="10060823" cy="539743"/>
          </a:xfrm>
          <a:prstGeom prst="rect">
            <a:avLst/>
          </a:prstGeom>
        </p:spPr>
        <p:txBody>
          <a:bodyPr/>
          <a:lstStyle>
            <a:lvl1pPr marL="0" indent="0">
              <a:buNone/>
              <a:defRPr sz="2200" b="0">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dirty="0"/>
              <a:t>Subtitle goes here. Poppins Regular, size 22, sentence case</a:t>
            </a:r>
          </a:p>
        </p:txBody>
      </p:sp>
      <p:pic>
        <p:nvPicPr>
          <p:cNvPr id="19" name="Picture 18" descr="Blue letters on a black background&#10;&#10;Description automatically generated">
            <a:extLst>
              <a:ext uri="{FF2B5EF4-FFF2-40B4-BE49-F238E27FC236}">
                <a16:creationId xmlns:a16="http://schemas.microsoft.com/office/drawing/2014/main" id="{904CA38E-5F1D-9149-9E4A-774F35189BC0}"/>
              </a:ext>
            </a:extLst>
          </p:cNvPr>
          <p:cNvPicPr>
            <a:picLocks noChangeAspect="1"/>
          </p:cNvPicPr>
          <p:nvPr userDrawn="1"/>
        </p:nvPicPr>
        <p:blipFill>
          <a:blip r:embed="rId2"/>
          <a:stretch>
            <a:fillRect/>
          </a:stretch>
        </p:blipFill>
        <p:spPr>
          <a:xfrm>
            <a:off x="10223955" y="6401149"/>
            <a:ext cx="1362456" cy="195363"/>
          </a:xfrm>
          <a:prstGeom prst="rect">
            <a:avLst/>
          </a:prstGeom>
        </p:spPr>
      </p:pic>
      <p:sp>
        <p:nvSpPr>
          <p:cNvPr id="21" name="Text Placeholder 20">
            <a:extLst>
              <a:ext uri="{FF2B5EF4-FFF2-40B4-BE49-F238E27FC236}">
                <a16:creationId xmlns:a16="http://schemas.microsoft.com/office/drawing/2014/main" id="{64FF54A6-4498-1952-1CA8-EF76C99B0E7E}"/>
              </a:ext>
            </a:extLst>
          </p:cNvPr>
          <p:cNvSpPr>
            <a:spLocks noGrp="1"/>
          </p:cNvSpPr>
          <p:nvPr>
            <p:ph type="body" sz="quarter" idx="12"/>
          </p:nvPr>
        </p:nvSpPr>
        <p:spPr>
          <a:xfrm>
            <a:off x="525463" y="1593850"/>
            <a:ext cx="11061700" cy="4435475"/>
          </a:xfrm>
          <a:prstGeom prst="rect">
            <a:avLst/>
          </a:prstGeom>
        </p:spPr>
        <p:txBody>
          <a:bodyPr/>
          <a:lstStyle>
            <a:lvl1pPr>
              <a:defRPr>
                <a:solidFill>
                  <a:srgbClr val="3371E7"/>
                </a:solidFill>
                <a:latin typeface="Poppins" pitchFamily="2" charset="77"/>
                <a:cs typeface="Poppins" pitchFamily="2" charset="77"/>
              </a:defRPr>
            </a:lvl1pPr>
            <a:lvl2pPr marL="685800" indent="-228600">
              <a:buFont typeface="Overpass Light" panose="00000400000000000000" pitchFamily="2" charset="0"/>
              <a:buChar char="−"/>
              <a:defRPr>
                <a:solidFill>
                  <a:srgbClr val="3371E7"/>
                </a:solidFill>
                <a:latin typeface="Poppins" pitchFamily="2" charset="77"/>
                <a:cs typeface="Poppins" pitchFamily="2" charset="77"/>
              </a:defRPr>
            </a:lvl2pPr>
            <a:lvl3pPr>
              <a:defRPr>
                <a:solidFill>
                  <a:srgbClr val="3371E7"/>
                </a:solidFill>
                <a:latin typeface="Poppins" pitchFamily="2" charset="77"/>
                <a:cs typeface="Poppins" pitchFamily="2" charset="77"/>
              </a:defRPr>
            </a:lvl3pPr>
            <a:lvl4pPr marL="1600200" indent="-228600">
              <a:buFont typeface="Overpass Light" panose="00000400000000000000" pitchFamily="2" charset="0"/>
              <a:buChar char="−"/>
              <a:defRPr>
                <a:solidFill>
                  <a:srgbClr val="3371E7"/>
                </a:solidFill>
                <a:latin typeface="Poppins" pitchFamily="2" charset="77"/>
                <a:cs typeface="Poppins" pitchFamily="2" charset="77"/>
              </a:defRPr>
            </a:lvl4pPr>
            <a:lvl5pPr>
              <a:defRPr>
                <a:solidFill>
                  <a:srgbClr val="3371E7"/>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2">
            <a:extLst>
              <a:ext uri="{FF2B5EF4-FFF2-40B4-BE49-F238E27FC236}">
                <a16:creationId xmlns:a16="http://schemas.microsoft.com/office/drawing/2014/main" id="{84EF0275-F9B9-A781-6243-C0867FA4EB1A}"/>
              </a:ext>
            </a:extLst>
          </p:cNvPr>
          <p:cNvSpPr>
            <a:spLocks noGrp="1"/>
          </p:cNvSpPr>
          <p:nvPr>
            <p:ph type="body" sz="quarter" idx="13" hasCustomPrompt="1"/>
          </p:nvPr>
        </p:nvSpPr>
        <p:spPr>
          <a:xfrm>
            <a:off x="524691" y="6400800"/>
            <a:ext cx="5832904" cy="914400"/>
          </a:xfrm>
          <a:prstGeom prst="rect">
            <a:avLst/>
          </a:prstGeom>
        </p:spPr>
        <p:txBody>
          <a:bodyPr/>
          <a:lstStyle>
            <a:lvl1pPr marL="0" indent="0">
              <a:buNone/>
              <a:defRPr sz="1000">
                <a:solidFill>
                  <a:srgbClr val="3371E7"/>
                </a:solidFill>
                <a:latin typeface="Poppins" pitchFamily="2" charset="77"/>
                <a:cs typeface="Poppins" pitchFamily="2" charset="77"/>
              </a:defRPr>
            </a:lvl1pPr>
          </a:lstStyle>
          <a:p>
            <a:pPr lvl="0"/>
            <a:r>
              <a:rPr lang="en-US" dirty="0">
                <a:latin typeface="Poppins" pitchFamily="2" charset="77"/>
                <a:cs typeface="Poppins" pitchFamily="2" charset="77"/>
              </a:rPr>
              <a:t>Slide Title Goes Here. Poppins Regular, Size 10, Sentence Case</a:t>
            </a:r>
            <a:endParaRPr lang="en-US" dirty="0"/>
          </a:p>
        </p:txBody>
      </p:sp>
      <p:sp>
        <p:nvSpPr>
          <p:cNvPr id="2" name="Text Placeholder 2">
            <a:extLst>
              <a:ext uri="{FF2B5EF4-FFF2-40B4-BE49-F238E27FC236}">
                <a16:creationId xmlns:a16="http://schemas.microsoft.com/office/drawing/2014/main" id="{82952EAD-8EE6-8E60-59F8-01FAC9E5543B}"/>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accent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744878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meline Slid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D833E-86F2-E7C5-C72D-EF1B21E60B00}"/>
              </a:ext>
            </a:extLst>
          </p:cNvPr>
          <p:cNvCxnSpPr>
            <a:cxnSpLocks/>
          </p:cNvCxnSpPr>
          <p:nvPr userDrawn="1"/>
        </p:nvCxnSpPr>
        <p:spPr>
          <a:xfrm>
            <a:off x="625642" y="3429000"/>
            <a:ext cx="10960769" cy="0"/>
          </a:xfrm>
          <a:prstGeom prst="line">
            <a:avLst/>
          </a:prstGeom>
          <a:ln w="15875">
            <a:solidFill>
              <a:srgbClr val="3371E7"/>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596-7812-D6EE-F800-03D0EC4C232A}"/>
              </a:ext>
            </a:extLst>
          </p:cNvPr>
          <p:cNvSpPr>
            <a:spLocks noGrp="1"/>
          </p:cNvSpPr>
          <p:nvPr>
            <p:ph type="body" sz="quarter" idx="10" hasCustomPrompt="1"/>
          </p:nvPr>
        </p:nvSpPr>
        <p:spPr>
          <a:xfrm>
            <a:off x="524691" y="457778"/>
            <a:ext cx="10060823" cy="539743"/>
          </a:xfrm>
          <a:prstGeom prst="rect">
            <a:avLst/>
          </a:prstGeom>
        </p:spPr>
        <p:txBody>
          <a:bodyPr/>
          <a:lstStyle>
            <a:lvl1pPr marL="0" indent="0">
              <a:buNone/>
              <a:defRPr sz="3200" b="1">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dirty="0"/>
              <a:t>SLIDE TITLE. POPPINS BOLD, SIZE 32, ALL CAPS</a:t>
            </a:r>
          </a:p>
        </p:txBody>
      </p:sp>
      <p:sp>
        <p:nvSpPr>
          <p:cNvPr id="17" name="Text Placeholder 15">
            <a:extLst>
              <a:ext uri="{FF2B5EF4-FFF2-40B4-BE49-F238E27FC236}">
                <a16:creationId xmlns:a16="http://schemas.microsoft.com/office/drawing/2014/main" id="{0D764C68-4AB8-9FC1-B654-49273049306A}"/>
              </a:ext>
            </a:extLst>
          </p:cNvPr>
          <p:cNvSpPr>
            <a:spLocks noGrp="1"/>
          </p:cNvSpPr>
          <p:nvPr>
            <p:ph type="body" sz="quarter" idx="11" hasCustomPrompt="1"/>
          </p:nvPr>
        </p:nvSpPr>
        <p:spPr>
          <a:xfrm>
            <a:off x="524691" y="870541"/>
            <a:ext cx="10060823" cy="539743"/>
          </a:xfrm>
          <a:prstGeom prst="rect">
            <a:avLst/>
          </a:prstGeom>
        </p:spPr>
        <p:txBody>
          <a:bodyPr/>
          <a:lstStyle>
            <a:lvl1pPr marL="0" indent="0">
              <a:buNone/>
              <a:defRPr sz="2200" b="0">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dirty="0"/>
              <a:t>Subtitle goes here. Poppins Regular, size 22, sentence case</a:t>
            </a:r>
          </a:p>
        </p:txBody>
      </p:sp>
      <p:pic>
        <p:nvPicPr>
          <p:cNvPr id="19" name="Picture 18" descr="Blue letters on a black background&#10;&#10;Description automatically generated">
            <a:extLst>
              <a:ext uri="{FF2B5EF4-FFF2-40B4-BE49-F238E27FC236}">
                <a16:creationId xmlns:a16="http://schemas.microsoft.com/office/drawing/2014/main" id="{904CA38E-5F1D-9149-9E4A-774F35189BC0}"/>
              </a:ext>
            </a:extLst>
          </p:cNvPr>
          <p:cNvPicPr>
            <a:picLocks noChangeAspect="1"/>
          </p:cNvPicPr>
          <p:nvPr userDrawn="1"/>
        </p:nvPicPr>
        <p:blipFill>
          <a:blip r:embed="rId2"/>
          <a:stretch>
            <a:fillRect/>
          </a:stretch>
        </p:blipFill>
        <p:spPr>
          <a:xfrm>
            <a:off x="10223955" y="6401149"/>
            <a:ext cx="1362456" cy="195363"/>
          </a:xfrm>
          <a:prstGeom prst="rect">
            <a:avLst/>
          </a:prstGeom>
        </p:spPr>
      </p:pic>
      <p:sp>
        <p:nvSpPr>
          <p:cNvPr id="23" name="Text Placeholder 22">
            <a:extLst>
              <a:ext uri="{FF2B5EF4-FFF2-40B4-BE49-F238E27FC236}">
                <a16:creationId xmlns:a16="http://schemas.microsoft.com/office/drawing/2014/main" id="{84EF0275-F9B9-A781-6243-C0867FA4EB1A}"/>
              </a:ext>
            </a:extLst>
          </p:cNvPr>
          <p:cNvSpPr>
            <a:spLocks noGrp="1"/>
          </p:cNvSpPr>
          <p:nvPr>
            <p:ph type="body" sz="quarter" idx="13" hasCustomPrompt="1"/>
          </p:nvPr>
        </p:nvSpPr>
        <p:spPr>
          <a:xfrm>
            <a:off x="524691" y="6400800"/>
            <a:ext cx="5832904" cy="914400"/>
          </a:xfrm>
          <a:prstGeom prst="rect">
            <a:avLst/>
          </a:prstGeom>
        </p:spPr>
        <p:txBody>
          <a:bodyPr/>
          <a:lstStyle>
            <a:lvl1pPr marL="0" indent="0">
              <a:buNone/>
              <a:defRPr sz="1000">
                <a:solidFill>
                  <a:srgbClr val="3371E7"/>
                </a:solidFill>
                <a:latin typeface="Poppins" pitchFamily="2" charset="77"/>
                <a:cs typeface="Poppins" pitchFamily="2" charset="77"/>
              </a:defRPr>
            </a:lvl1pPr>
          </a:lstStyle>
          <a:p>
            <a:pPr lvl="0"/>
            <a:r>
              <a:rPr lang="en-US" dirty="0">
                <a:latin typeface="Poppins" pitchFamily="2" charset="77"/>
                <a:cs typeface="Poppins" pitchFamily="2" charset="77"/>
              </a:rPr>
              <a:t>Slide Title Goes Here. Poppins Regular, Size 10, Sentence Case</a:t>
            </a:r>
            <a:endParaRPr lang="en-US" dirty="0"/>
          </a:p>
        </p:txBody>
      </p:sp>
      <p:sp>
        <p:nvSpPr>
          <p:cNvPr id="2" name="Text Placeholder 2">
            <a:extLst>
              <a:ext uri="{FF2B5EF4-FFF2-40B4-BE49-F238E27FC236}">
                <a16:creationId xmlns:a16="http://schemas.microsoft.com/office/drawing/2014/main" id="{6C486AEB-B38B-3DF9-FE5F-3741010ABCB6}"/>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accent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3712451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Slide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D833E-86F2-E7C5-C72D-EF1B21E60B00}"/>
              </a:ext>
            </a:extLst>
          </p:cNvPr>
          <p:cNvCxnSpPr>
            <a:cxnSpLocks/>
          </p:cNvCxnSpPr>
          <p:nvPr userDrawn="1"/>
        </p:nvCxnSpPr>
        <p:spPr>
          <a:xfrm>
            <a:off x="6594300" y="6172201"/>
            <a:ext cx="4992111" cy="0"/>
          </a:xfrm>
          <a:prstGeom prst="line">
            <a:avLst/>
          </a:prstGeom>
          <a:ln w="15875">
            <a:solidFill>
              <a:srgbClr val="3371E7"/>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596-7812-D6EE-F800-03D0EC4C232A}"/>
              </a:ext>
            </a:extLst>
          </p:cNvPr>
          <p:cNvSpPr>
            <a:spLocks noGrp="1"/>
          </p:cNvSpPr>
          <p:nvPr>
            <p:ph type="body" sz="quarter" idx="10" hasCustomPrompt="1"/>
          </p:nvPr>
        </p:nvSpPr>
        <p:spPr>
          <a:xfrm>
            <a:off x="6593549" y="457778"/>
            <a:ext cx="4992862" cy="539743"/>
          </a:xfrm>
          <a:prstGeom prst="rect">
            <a:avLst/>
          </a:prstGeom>
        </p:spPr>
        <p:txBody>
          <a:bodyPr/>
          <a:lstStyle>
            <a:lvl1pPr marL="0" indent="0">
              <a:buNone/>
              <a:defRPr sz="3200" b="1">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dirty="0"/>
              <a:t>IMAGE SLIDE TITLE </a:t>
            </a:r>
            <a:br>
              <a:rPr lang="en-US" dirty="0"/>
            </a:br>
            <a:r>
              <a:rPr lang="en-US" dirty="0"/>
              <a:t>GOES HERE</a:t>
            </a:r>
          </a:p>
        </p:txBody>
      </p:sp>
      <p:pic>
        <p:nvPicPr>
          <p:cNvPr id="19" name="Picture 18" descr="Blue letters on a black background&#10;&#10;Description automatically generated">
            <a:extLst>
              <a:ext uri="{FF2B5EF4-FFF2-40B4-BE49-F238E27FC236}">
                <a16:creationId xmlns:a16="http://schemas.microsoft.com/office/drawing/2014/main" id="{904CA38E-5F1D-9149-9E4A-774F35189BC0}"/>
              </a:ext>
            </a:extLst>
          </p:cNvPr>
          <p:cNvPicPr>
            <a:picLocks noChangeAspect="1"/>
          </p:cNvPicPr>
          <p:nvPr userDrawn="1"/>
        </p:nvPicPr>
        <p:blipFill>
          <a:blip r:embed="rId2"/>
          <a:stretch>
            <a:fillRect/>
          </a:stretch>
        </p:blipFill>
        <p:spPr>
          <a:xfrm>
            <a:off x="10223955" y="6401149"/>
            <a:ext cx="1362456" cy="195363"/>
          </a:xfrm>
          <a:prstGeom prst="rect">
            <a:avLst/>
          </a:prstGeom>
        </p:spPr>
      </p:pic>
      <p:sp>
        <p:nvSpPr>
          <p:cNvPr id="21" name="Text Placeholder 20">
            <a:extLst>
              <a:ext uri="{FF2B5EF4-FFF2-40B4-BE49-F238E27FC236}">
                <a16:creationId xmlns:a16="http://schemas.microsoft.com/office/drawing/2014/main" id="{64FF54A6-4498-1952-1CA8-EF76C99B0E7E}"/>
              </a:ext>
            </a:extLst>
          </p:cNvPr>
          <p:cNvSpPr>
            <a:spLocks noGrp="1"/>
          </p:cNvSpPr>
          <p:nvPr>
            <p:ph type="body" sz="quarter" idx="12"/>
          </p:nvPr>
        </p:nvSpPr>
        <p:spPr>
          <a:xfrm>
            <a:off x="6594300" y="1965159"/>
            <a:ext cx="4992862" cy="3978095"/>
          </a:xfrm>
          <a:prstGeom prst="rect">
            <a:avLst/>
          </a:prstGeom>
        </p:spPr>
        <p:txBody>
          <a:bodyPr/>
          <a:lstStyle>
            <a:lvl1pPr>
              <a:defRPr>
                <a:solidFill>
                  <a:srgbClr val="3371E7"/>
                </a:solidFill>
                <a:latin typeface="Poppins" pitchFamily="2" charset="77"/>
                <a:cs typeface="Poppins" pitchFamily="2" charset="77"/>
              </a:defRPr>
            </a:lvl1pPr>
            <a:lvl2pPr>
              <a:defRPr>
                <a:solidFill>
                  <a:srgbClr val="3371E7"/>
                </a:solidFill>
                <a:latin typeface="Poppins" pitchFamily="2" charset="77"/>
                <a:cs typeface="Poppins" pitchFamily="2" charset="77"/>
              </a:defRPr>
            </a:lvl2pPr>
            <a:lvl3pPr>
              <a:defRPr>
                <a:solidFill>
                  <a:srgbClr val="3371E7"/>
                </a:solidFill>
                <a:latin typeface="Poppins" pitchFamily="2" charset="77"/>
                <a:cs typeface="Poppins" pitchFamily="2" charset="77"/>
              </a:defRPr>
            </a:lvl3pPr>
            <a:lvl4pPr>
              <a:defRPr>
                <a:solidFill>
                  <a:srgbClr val="3371E7"/>
                </a:solidFill>
                <a:latin typeface="Poppins" pitchFamily="2" charset="77"/>
                <a:cs typeface="Poppins" pitchFamily="2" charset="77"/>
              </a:defRPr>
            </a:lvl4pPr>
            <a:lvl5pPr>
              <a:defRPr>
                <a:solidFill>
                  <a:srgbClr val="3371E7"/>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2">
            <a:extLst>
              <a:ext uri="{FF2B5EF4-FFF2-40B4-BE49-F238E27FC236}">
                <a16:creationId xmlns:a16="http://schemas.microsoft.com/office/drawing/2014/main" id="{84EF0275-F9B9-A781-6243-C0867FA4EB1A}"/>
              </a:ext>
            </a:extLst>
          </p:cNvPr>
          <p:cNvSpPr>
            <a:spLocks noGrp="1"/>
          </p:cNvSpPr>
          <p:nvPr>
            <p:ph type="body" sz="quarter" idx="13" hasCustomPrompt="1"/>
          </p:nvPr>
        </p:nvSpPr>
        <p:spPr>
          <a:xfrm>
            <a:off x="6549081" y="6400800"/>
            <a:ext cx="2656611" cy="914400"/>
          </a:xfrm>
          <a:prstGeom prst="rect">
            <a:avLst/>
          </a:prstGeom>
        </p:spPr>
        <p:txBody>
          <a:bodyPr/>
          <a:lstStyle>
            <a:lvl1pPr marL="0" indent="0">
              <a:buNone/>
              <a:defRPr sz="1000">
                <a:solidFill>
                  <a:srgbClr val="3371E7"/>
                </a:solidFill>
                <a:latin typeface="Poppins" pitchFamily="2" charset="77"/>
                <a:cs typeface="Poppins" pitchFamily="2" charset="77"/>
              </a:defRPr>
            </a:lvl1pPr>
          </a:lstStyle>
          <a:p>
            <a:pPr lvl="0"/>
            <a:r>
              <a:rPr lang="en-US" dirty="0">
                <a:latin typeface="Poppins" pitchFamily="2" charset="77"/>
                <a:cs typeface="Poppins" pitchFamily="2" charset="77"/>
              </a:rPr>
              <a:t>Slide Title Goes Here. </a:t>
            </a:r>
            <a:endParaRPr lang="en-US" dirty="0"/>
          </a:p>
        </p:txBody>
      </p:sp>
      <p:sp>
        <p:nvSpPr>
          <p:cNvPr id="5" name="Picture Placeholder 4">
            <a:extLst>
              <a:ext uri="{FF2B5EF4-FFF2-40B4-BE49-F238E27FC236}">
                <a16:creationId xmlns:a16="http://schemas.microsoft.com/office/drawing/2014/main" id="{B7516385-0800-78AC-C0A6-934BD2ED7008}"/>
              </a:ext>
            </a:extLst>
          </p:cNvPr>
          <p:cNvSpPr>
            <a:spLocks noGrp="1"/>
          </p:cNvSpPr>
          <p:nvPr>
            <p:ph type="pic" sz="quarter" idx="14"/>
          </p:nvPr>
        </p:nvSpPr>
        <p:spPr>
          <a:xfrm>
            <a:off x="0" y="0"/>
            <a:ext cx="6096000" cy="6858000"/>
          </a:xfrm>
          <a:prstGeom prst="rect">
            <a:avLst/>
          </a:prstGeom>
        </p:spPr>
        <p:txBody>
          <a:bodyPr/>
          <a:lstStyle>
            <a:lvl1pPr marL="0" indent="0">
              <a:buNone/>
              <a:defRPr/>
            </a:lvl1pPr>
          </a:lstStyle>
          <a:p>
            <a:r>
              <a:rPr lang="en-US"/>
              <a:t>Click icon to add picture</a:t>
            </a:r>
            <a:endParaRPr lang="en-US" dirty="0"/>
          </a:p>
        </p:txBody>
      </p:sp>
      <p:sp>
        <p:nvSpPr>
          <p:cNvPr id="2" name="Text Placeholder 2">
            <a:extLst>
              <a:ext uri="{FF2B5EF4-FFF2-40B4-BE49-F238E27FC236}">
                <a16:creationId xmlns:a16="http://schemas.microsoft.com/office/drawing/2014/main" id="{1AD50D01-CB4E-9FB5-3852-ED4BEED183F4}"/>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accent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3313146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Slide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D833E-86F2-E7C5-C72D-EF1B21E60B00}"/>
              </a:ext>
            </a:extLst>
          </p:cNvPr>
          <p:cNvCxnSpPr>
            <a:cxnSpLocks/>
          </p:cNvCxnSpPr>
          <p:nvPr userDrawn="1"/>
        </p:nvCxnSpPr>
        <p:spPr>
          <a:xfrm>
            <a:off x="6594300" y="6172201"/>
            <a:ext cx="4992111" cy="0"/>
          </a:xfrm>
          <a:prstGeom prst="line">
            <a:avLst/>
          </a:prstGeom>
          <a:ln w="15875">
            <a:solidFill>
              <a:srgbClr val="3371E7"/>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596-7812-D6EE-F800-03D0EC4C232A}"/>
              </a:ext>
            </a:extLst>
          </p:cNvPr>
          <p:cNvSpPr>
            <a:spLocks noGrp="1"/>
          </p:cNvSpPr>
          <p:nvPr>
            <p:ph type="body" sz="quarter" idx="10" hasCustomPrompt="1"/>
          </p:nvPr>
        </p:nvSpPr>
        <p:spPr>
          <a:xfrm>
            <a:off x="6593549" y="457778"/>
            <a:ext cx="4992862" cy="539743"/>
          </a:xfrm>
          <a:prstGeom prst="rect">
            <a:avLst/>
          </a:prstGeom>
        </p:spPr>
        <p:txBody>
          <a:bodyPr/>
          <a:lstStyle>
            <a:lvl1pPr marL="0" indent="0">
              <a:buNone/>
              <a:defRPr sz="3200" b="1">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dirty="0"/>
              <a:t>IMAGE SLIDE TITLE </a:t>
            </a:r>
            <a:br>
              <a:rPr lang="en-US" dirty="0"/>
            </a:br>
            <a:r>
              <a:rPr lang="en-US" dirty="0"/>
              <a:t>GOES HERE</a:t>
            </a:r>
          </a:p>
        </p:txBody>
      </p:sp>
      <p:pic>
        <p:nvPicPr>
          <p:cNvPr id="19" name="Picture 18" descr="Blue letters on a black background&#10;&#10;Description automatically generated">
            <a:extLst>
              <a:ext uri="{FF2B5EF4-FFF2-40B4-BE49-F238E27FC236}">
                <a16:creationId xmlns:a16="http://schemas.microsoft.com/office/drawing/2014/main" id="{904CA38E-5F1D-9149-9E4A-774F35189BC0}"/>
              </a:ext>
            </a:extLst>
          </p:cNvPr>
          <p:cNvPicPr>
            <a:picLocks noChangeAspect="1"/>
          </p:cNvPicPr>
          <p:nvPr userDrawn="1"/>
        </p:nvPicPr>
        <p:blipFill>
          <a:blip r:embed="rId2"/>
          <a:stretch>
            <a:fillRect/>
          </a:stretch>
        </p:blipFill>
        <p:spPr>
          <a:xfrm>
            <a:off x="10223955" y="6401149"/>
            <a:ext cx="1362456" cy="195363"/>
          </a:xfrm>
          <a:prstGeom prst="rect">
            <a:avLst/>
          </a:prstGeom>
        </p:spPr>
      </p:pic>
      <p:sp>
        <p:nvSpPr>
          <p:cNvPr id="21" name="Text Placeholder 20">
            <a:extLst>
              <a:ext uri="{FF2B5EF4-FFF2-40B4-BE49-F238E27FC236}">
                <a16:creationId xmlns:a16="http://schemas.microsoft.com/office/drawing/2014/main" id="{64FF54A6-4498-1952-1CA8-EF76C99B0E7E}"/>
              </a:ext>
            </a:extLst>
          </p:cNvPr>
          <p:cNvSpPr>
            <a:spLocks noGrp="1"/>
          </p:cNvSpPr>
          <p:nvPr>
            <p:ph type="body" sz="quarter" idx="12"/>
          </p:nvPr>
        </p:nvSpPr>
        <p:spPr>
          <a:xfrm>
            <a:off x="6594300" y="1965159"/>
            <a:ext cx="4992862" cy="3978095"/>
          </a:xfrm>
          <a:prstGeom prst="rect">
            <a:avLst/>
          </a:prstGeom>
        </p:spPr>
        <p:txBody>
          <a:bodyPr/>
          <a:lstStyle>
            <a:lvl1pPr>
              <a:defRPr>
                <a:solidFill>
                  <a:srgbClr val="3371E7"/>
                </a:solidFill>
                <a:latin typeface="Poppins" pitchFamily="2" charset="77"/>
                <a:cs typeface="Poppins" pitchFamily="2" charset="77"/>
              </a:defRPr>
            </a:lvl1pPr>
            <a:lvl2pPr>
              <a:defRPr>
                <a:solidFill>
                  <a:srgbClr val="3371E7"/>
                </a:solidFill>
                <a:latin typeface="Poppins" pitchFamily="2" charset="77"/>
                <a:cs typeface="Poppins" pitchFamily="2" charset="77"/>
              </a:defRPr>
            </a:lvl2pPr>
            <a:lvl3pPr>
              <a:defRPr>
                <a:solidFill>
                  <a:srgbClr val="3371E7"/>
                </a:solidFill>
                <a:latin typeface="Poppins" pitchFamily="2" charset="77"/>
                <a:cs typeface="Poppins" pitchFamily="2" charset="77"/>
              </a:defRPr>
            </a:lvl3pPr>
            <a:lvl4pPr>
              <a:defRPr>
                <a:solidFill>
                  <a:srgbClr val="3371E7"/>
                </a:solidFill>
                <a:latin typeface="Poppins" pitchFamily="2" charset="77"/>
                <a:cs typeface="Poppins" pitchFamily="2" charset="77"/>
              </a:defRPr>
            </a:lvl4pPr>
            <a:lvl5pPr>
              <a:defRPr>
                <a:solidFill>
                  <a:srgbClr val="3371E7"/>
                </a:solidFill>
                <a:latin typeface="Poppins" pitchFamily="2" charset="77"/>
                <a:cs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2">
            <a:extLst>
              <a:ext uri="{FF2B5EF4-FFF2-40B4-BE49-F238E27FC236}">
                <a16:creationId xmlns:a16="http://schemas.microsoft.com/office/drawing/2014/main" id="{84EF0275-F9B9-A781-6243-C0867FA4EB1A}"/>
              </a:ext>
            </a:extLst>
          </p:cNvPr>
          <p:cNvSpPr>
            <a:spLocks noGrp="1"/>
          </p:cNvSpPr>
          <p:nvPr>
            <p:ph type="body" sz="quarter" idx="13" hasCustomPrompt="1"/>
          </p:nvPr>
        </p:nvSpPr>
        <p:spPr>
          <a:xfrm>
            <a:off x="6549081" y="6400800"/>
            <a:ext cx="2656611" cy="914400"/>
          </a:xfrm>
          <a:prstGeom prst="rect">
            <a:avLst/>
          </a:prstGeom>
        </p:spPr>
        <p:txBody>
          <a:bodyPr/>
          <a:lstStyle>
            <a:lvl1pPr marL="0" indent="0">
              <a:buNone/>
              <a:defRPr sz="1000">
                <a:solidFill>
                  <a:srgbClr val="3371E7"/>
                </a:solidFill>
                <a:latin typeface="Poppins" pitchFamily="2" charset="77"/>
                <a:cs typeface="Poppins" pitchFamily="2" charset="77"/>
              </a:defRPr>
            </a:lvl1pPr>
          </a:lstStyle>
          <a:p>
            <a:pPr lvl="0"/>
            <a:r>
              <a:rPr lang="en-US" dirty="0">
                <a:latin typeface="Poppins" pitchFamily="2" charset="77"/>
                <a:cs typeface="Poppins" pitchFamily="2" charset="77"/>
              </a:rPr>
              <a:t>Slide Title Goes Here. </a:t>
            </a:r>
            <a:endParaRPr lang="en-US" dirty="0"/>
          </a:p>
        </p:txBody>
      </p:sp>
      <p:sp>
        <p:nvSpPr>
          <p:cNvPr id="3" name="Chart Placeholder 2">
            <a:extLst>
              <a:ext uri="{FF2B5EF4-FFF2-40B4-BE49-F238E27FC236}">
                <a16:creationId xmlns:a16="http://schemas.microsoft.com/office/drawing/2014/main" id="{B087BABE-382D-0326-70C6-00A47D40F140}"/>
              </a:ext>
            </a:extLst>
          </p:cNvPr>
          <p:cNvSpPr>
            <a:spLocks noGrp="1"/>
          </p:cNvSpPr>
          <p:nvPr>
            <p:ph type="chart" sz="quarter" idx="14"/>
          </p:nvPr>
        </p:nvSpPr>
        <p:spPr>
          <a:xfrm>
            <a:off x="604838" y="825041"/>
            <a:ext cx="5237338" cy="5207917"/>
          </a:xfrm>
          <a:prstGeom prst="rect">
            <a:avLst/>
          </a:prstGeom>
        </p:spPr>
        <p:txBody>
          <a:bodyPr/>
          <a:lstStyle>
            <a:lvl1pPr>
              <a:defRPr>
                <a:latin typeface="Poppins" panose="00000500000000000000" pitchFamily="2" charset="0"/>
                <a:cs typeface="Poppins" panose="00000500000000000000" pitchFamily="2" charset="0"/>
              </a:defRPr>
            </a:lvl1pPr>
          </a:lstStyle>
          <a:p>
            <a:endParaRPr lang="en-US"/>
          </a:p>
        </p:txBody>
      </p:sp>
      <p:sp>
        <p:nvSpPr>
          <p:cNvPr id="4" name="Text Placeholder 2">
            <a:extLst>
              <a:ext uri="{FF2B5EF4-FFF2-40B4-BE49-F238E27FC236}">
                <a16:creationId xmlns:a16="http://schemas.microsoft.com/office/drawing/2014/main" id="{06986F14-A62A-DA27-2239-8D317244D778}"/>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rgbClr val="3371E7"/>
                </a:solidFill>
                <a:latin typeface="Poppins Medium" panose="00000600000000000000" pitchFamily="2" charset="0"/>
                <a:cs typeface="Poppins Medium" panose="00000600000000000000" pitchFamily="2" charset="0"/>
              </a:defRPr>
            </a:lvl1pPr>
          </a:lstStyle>
          <a:p>
            <a:pPr lvl="0"/>
            <a:r>
              <a:rPr lang="en-US" dirty="0"/>
              <a:t>Click to edit Master</a:t>
            </a:r>
          </a:p>
        </p:txBody>
      </p:sp>
    </p:spTree>
    <p:extLst>
      <p:ext uri="{BB962C8B-B14F-4D97-AF65-F5344CB8AC3E}">
        <p14:creationId xmlns:p14="http://schemas.microsoft.com/office/powerpoint/2010/main" val="22682133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01779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94" r:id="rId5"/>
    <p:sldLayoutId id="214748368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BDA4E6-890F-ECA5-489F-FF1C041634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5C47B7-6D14-BED1-1ED3-621C662538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83E060-C8E2-D859-3894-F2E5345D05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1A3CFAD-BEB0-4154-AFF0-FC623F31C7B7}" type="datetimeFigureOut">
              <a:rPr lang="en-US" smtClean="0"/>
              <a:t>12/17/2025</a:t>
            </a:fld>
            <a:endParaRPr lang="en-US"/>
          </a:p>
        </p:txBody>
      </p:sp>
      <p:sp>
        <p:nvSpPr>
          <p:cNvPr id="5" name="Footer Placeholder 4">
            <a:extLst>
              <a:ext uri="{FF2B5EF4-FFF2-40B4-BE49-F238E27FC236}">
                <a16:creationId xmlns:a16="http://schemas.microsoft.com/office/drawing/2014/main" id="{7777E0F4-2457-DD38-005C-98F8618A4D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0BE45EE-F2D3-94CE-392D-359FD02C78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ED6F57A-E394-45FE-80BF-04DFDAE5CD7C}" type="slidenum">
              <a:rPr lang="en-US" smtClean="0"/>
              <a:t>‹#›</a:t>
            </a:fld>
            <a:endParaRPr lang="en-US"/>
          </a:p>
        </p:txBody>
      </p:sp>
    </p:spTree>
    <p:extLst>
      <p:ext uri="{BB962C8B-B14F-4D97-AF65-F5344CB8AC3E}">
        <p14:creationId xmlns:p14="http://schemas.microsoft.com/office/powerpoint/2010/main" val="210864402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630220"/>
      </p:ext>
    </p:extLst>
  </p:cSld>
  <p:clrMap bg1="lt1" tx1="dk1" bg2="lt2" tx2="dk2" accent1="accent1" accent2="accent2" accent3="accent3" accent4="accent4" accent5="accent5" accent6="accent6" hlink="hlink" folHlink="folHlink"/>
  <p:sldLayoutIdLst>
    <p:sldLayoutId id="214748370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16.m4a"/><Relationship Id="rId7" Type="http://schemas.openxmlformats.org/officeDocument/2006/relationships/image" Target="../media/image28.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7.png"/><Relationship Id="rId5" Type="http://schemas.openxmlformats.org/officeDocument/2006/relationships/slideLayout" Target="../slideLayouts/slideLayout4.xml"/><Relationship Id="rId4" Type="http://schemas.openxmlformats.org/officeDocument/2006/relationships/audio" Target="../media/media16.m4a"/><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32.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hyperlink" Target="https://www.youtube.com/watch?v=KJL28tSKofU"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audio" Target="../media/media29.m4a"/><Relationship Id="rId13" Type="http://schemas.openxmlformats.org/officeDocument/2006/relationships/image" Target="../media/image41.jpeg"/><Relationship Id="rId3" Type="http://schemas.microsoft.com/office/2007/relationships/media" Target="../media/media27.m4a"/><Relationship Id="rId7" Type="http://schemas.microsoft.com/office/2007/relationships/media" Target="../media/media29.m4a"/><Relationship Id="rId12" Type="http://schemas.openxmlformats.org/officeDocument/2006/relationships/hyperlink" Target="https://www.projectsearch.us/" TargetMode="Externa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audio" Target="../media/media28.m4a"/><Relationship Id="rId11" Type="http://schemas.openxmlformats.org/officeDocument/2006/relationships/hyperlink" Target="https://www.goodwill.org/about/find-a-job/" TargetMode="External"/><Relationship Id="rId5" Type="http://schemas.microsoft.com/office/2007/relationships/media" Target="../media/media28.m4a"/><Relationship Id="rId15" Type="http://schemas.openxmlformats.org/officeDocument/2006/relationships/image" Target="../media/image3.png"/><Relationship Id="rId10" Type="http://schemas.openxmlformats.org/officeDocument/2006/relationships/hyperlink" Target="https://www.snagajob.com/find-jobs/w-hartford,+ct" TargetMode="External"/><Relationship Id="rId4" Type="http://schemas.openxmlformats.org/officeDocument/2006/relationships/audio" Target="../media/media27.m4a"/><Relationship Id="rId9" Type="http://schemas.openxmlformats.org/officeDocument/2006/relationships/slideLayout" Target="../slideLayouts/slideLayout4.xml"/><Relationship Id="rId14" Type="http://schemas.openxmlformats.org/officeDocument/2006/relationships/image" Target="../media/image42.jpeg"/></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jpeg"/><Relationship Id="rId5" Type="http://schemas.openxmlformats.org/officeDocument/2006/relationships/slideLayout" Target="../slideLayouts/slideLayout4.xml"/><Relationship Id="rId4" Type="http://schemas.openxmlformats.org/officeDocument/2006/relationships/audio" Target="../media/media4.m4a"/></Relationships>
</file>

<file path=ppt/slides/_rels/slide4.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jpeg"/><Relationship Id="rId5" Type="http://schemas.openxmlformats.org/officeDocument/2006/relationships/slideLayout" Target="../slideLayouts/slideLayout4.xml"/><Relationship Id="rId4" Type="http://schemas.openxmlformats.org/officeDocument/2006/relationships/audio" Target="../media/media6.m4a"/></Relationships>
</file>

<file path=ppt/slides/_rels/slide5.xml.rels><?xml version="1.0" encoding="UTF-8" standalone="yes"?>
<Relationships xmlns="http://schemas.openxmlformats.org/package/2006/relationships"><Relationship Id="rId3" Type="http://schemas.microsoft.com/office/2007/relationships/media" Target="../media/media8.m4a"/><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jpeg"/><Relationship Id="rId5" Type="http://schemas.openxmlformats.org/officeDocument/2006/relationships/slideLayout" Target="../slideLayouts/slideLayout6.xml"/><Relationship Id="rId4" Type="http://schemas.openxmlformats.org/officeDocument/2006/relationships/audio" Target="../media/media8.m4a"/></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media" Target="../media/media10.m4a"/><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slideLayout" Target="../slideLayouts/slideLayout4.xml"/><Relationship Id="rId4" Type="http://schemas.openxmlformats.org/officeDocument/2006/relationships/audio" Target="../media/media10.m4a"/></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xml"/><Relationship Id="rId7" Type="http://schemas.openxmlformats.org/officeDocument/2006/relationships/image" Target="../media/image12.png"/><Relationship Id="rId12"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microsoft.com/office/2007/relationships/media" Target="../media/media13.m4a"/><Relationship Id="rId7" Type="http://schemas.openxmlformats.org/officeDocument/2006/relationships/image" Target="../media/image18.jpeg"/><Relationship Id="rId12"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slideLayout" Target="../slideLayouts/slideLayout4.xml"/><Relationship Id="rId10" Type="http://schemas.openxmlformats.org/officeDocument/2006/relationships/image" Target="../media/image21.jpeg"/><Relationship Id="rId4" Type="http://schemas.openxmlformats.org/officeDocument/2006/relationships/audio" Target="../media/media13.m4a"/><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26.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2DB18B-B6F6-57E2-E53F-212AA93783D6}"/>
              </a:ext>
            </a:extLst>
          </p:cNvPr>
          <p:cNvSpPr>
            <a:spLocks noGrp="1"/>
          </p:cNvSpPr>
          <p:nvPr>
            <p:ph type="body" sz="quarter" idx="10"/>
          </p:nvPr>
        </p:nvSpPr>
        <p:spPr>
          <a:xfrm>
            <a:off x="6269037" y="2996870"/>
            <a:ext cx="5281277" cy="1045737"/>
          </a:xfrm>
        </p:spPr>
        <p:txBody>
          <a:bodyPr/>
          <a:lstStyle/>
          <a:p>
            <a:r>
              <a:rPr lang="en-US" sz="3600" dirty="0"/>
              <a:t>Public Safety </a:t>
            </a:r>
          </a:p>
        </p:txBody>
      </p:sp>
      <p:sp>
        <p:nvSpPr>
          <p:cNvPr id="4" name="Text Placeholder 3">
            <a:extLst>
              <a:ext uri="{FF2B5EF4-FFF2-40B4-BE49-F238E27FC236}">
                <a16:creationId xmlns:a16="http://schemas.microsoft.com/office/drawing/2014/main" id="{E40507EF-E5B2-24B8-4DAC-BD2FE3BFAFC0}"/>
              </a:ext>
            </a:extLst>
          </p:cNvPr>
          <p:cNvSpPr>
            <a:spLocks noGrp="1"/>
          </p:cNvSpPr>
          <p:nvPr>
            <p:ph type="body" sz="quarter" idx="11"/>
          </p:nvPr>
        </p:nvSpPr>
        <p:spPr/>
        <p:txBody>
          <a:bodyPr/>
          <a:lstStyle/>
          <a:p>
            <a:r>
              <a:rPr lang="en-US" sz="1800" dirty="0"/>
              <a:t>Developmental Services</a:t>
            </a:r>
          </a:p>
        </p:txBody>
      </p:sp>
      <p:pic>
        <p:nvPicPr>
          <p:cNvPr id="3" name="Recorded Sound">
            <a:hlinkClick r:id="" action="ppaction://media"/>
            <a:extLst>
              <a:ext uri="{FF2B5EF4-FFF2-40B4-BE49-F238E27FC236}">
                <a16:creationId xmlns:a16="http://schemas.microsoft.com/office/drawing/2014/main" id="{0F3C498C-83D3-AB8B-FAF0-F3CE94AE1B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87280" y="5542280"/>
            <a:ext cx="406400" cy="406400"/>
          </a:xfrm>
          <a:prstGeom prst="rect">
            <a:avLst/>
          </a:prstGeom>
        </p:spPr>
      </p:pic>
    </p:spTree>
    <p:extLst>
      <p:ext uri="{BB962C8B-B14F-4D97-AF65-F5344CB8AC3E}">
        <p14:creationId xmlns:p14="http://schemas.microsoft.com/office/powerpoint/2010/main" val="128805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1BF74A-CEC6-8904-5518-26476D5FE153}"/>
              </a:ext>
            </a:extLst>
          </p:cNvPr>
          <p:cNvSpPr>
            <a:spLocks noGrp="1"/>
          </p:cNvSpPr>
          <p:nvPr>
            <p:ph type="body" sz="quarter" idx="11"/>
          </p:nvPr>
        </p:nvSpPr>
        <p:spPr>
          <a:xfrm>
            <a:off x="2997201" y="236589"/>
            <a:ext cx="5080000" cy="438835"/>
          </a:xfrm>
        </p:spPr>
        <p:txBody>
          <a:bodyPr/>
          <a:lstStyle/>
          <a:p>
            <a:r>
              <a:rPr lang="en-US" sz="2800" dirty="0">
                <a:solidFill>
                  <a:schemeClr val="tx1"/>
                </a:solidFill>
              </a:rPr>
              <a:t>Emergency kit continued </a:t>
            </a:r>
          </a:p>
        </p:txBody>
      </p:sp>
      <p:sp>
        <p:nvSpPr>
          <p:cNvPr id="4" name="Text Placeholder 3">
            <a:extLst>
              <a:ext uri="{FF2B5EF4-FFF2-40B4-BE49-F238E27FC236}">
                <a16:creationId xmlns:a16="http://schemas.microsoft.com/office/drawing/2014/main" id="{B32EA113-5ED1-2BB1-8173-0DC6ECE9F789}"/>
              </a:ext>
            </a:extLst>
          </p:cNvPr>
          <p:cNvSpPr>
            <a:spLocks noGrp="1"/>
          </p:cNvSpPr>
          <p:nvPr>
            <p:ph type="body" sz="quarter" idx="12"/>
          </p:nvPr>
        </p:nvSpPr>
        <p:spPr>
          <a:xfrm>
            <a:off x="345440" y="904240"/>
            <a:ext cx="11241723" cy="5125085"/>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Poppins"/>
                <a:ea typeface="+mn-ea"/>
                <a:cs typeface="Poppins" pitchFamily="2" charset="77"/>
              </a:rPr>
              <a:t>7) Road flares or Reflective Triangles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Poppins"/>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Poppins"/>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Poppins"/>
                <a:ea typeface="+mn-ea"/>
                <a:cs typeface="Poppins" pitchFamily="2" charset="77"/>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Poppins"/>
                <a:ea typeface="+mn-ea"/>
                <a:cs typeface="Poppins" pitchFamily="2" charset="77"/>
              </a:rPr>
              <a:t>8) Shovel and sand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Poppins"/>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Poppins"/>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Poppins"/>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Poppins"/>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Poppins"/>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Poppins"/>
                <a:ea typeface="+mn-ea"/>
                <a:cs typeface="Poppins" pitchFamily="2" charset="77"/>
              </a:rPr>
              <a:t>9) Portable power bank </a:t>
            </a:r>
          </a:p>
          <a:p>
            <a:endParaRPr lang="en-US" dirty="0"/>
          </a:p>
        </p:txBody>
      </p:sp>
      <p:pic>
        <p:nvPicPr>
          <p:cNvPr id="7" name="Picture 6">
            <a:extLst>
              <a:ext uri="{FF2B5EF4-FFF2-40B4-BE49-F238E27FC236}">
                <a16:creationId xmlns:a16="http://schemas.microsoft.com/office/drawing/2014/main" id="{38C6BCE0-5C35-0A2A-0D19-07DC46196C82}"/>
              </a:ext>
            </a:extLst>
          </p:cNvPr>
          <p:cNvPicPr>
            <a:picLocks noChangeAspect="1"/>
          </p:cNvPicPr>
          <p:nvPr/>
        </p:nvPicPr>
        <p:blipFill>
          <a:blip r:embed="rId6"/>
          <a:stretch>
            <a:fillRect/>
          </a:stretch>
        </p:blipFill>
        <p:spPr>
          <a:xfrm>
            <a:off x="5973516" y="797104"/>
            <a:ext cx="835224" cy="2213040"/>
          </a:xfrm>
          <a:prstGeom prst="rect">
            <a:avLst/>
          </a:prstGeom>
        </p:spPr>
      </p:pic>
      <p:pic>
        <p:nvPicPr>
          <p:cNvPr id="8" name="Picture 7" descr="Quikrete 60 lb. Tube Sand 115960 - The ...">
            <a:extLst>
              <a:ext uri="{FF2B5EF4-FFF2-40B4-BE49-F238E27FC236}">
                <a16:creationId xmlns:a16="http://schemas.microsoft.com/office/drawing/2014/main" id="{53A2C853-DD77-4C05-B15C-EE13FF639F9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29383" y="1767919"/>
            <a:ext cx="1522849" cy="1522849"/>
          </a:xfrm>
          <a:prstGeom prst="rect">
            <a:avLst/>
          </a:prstGeom>
          <a:noFill/>
          <a:ln>
            <a:noFill/>
          </a:ln>
        </p:spPr>
      </p:pic>
      <p:pic>
        <p:nvPicPr>
          <p:cNvPr id="9" name="Picture 8">
            <a:extLst>
              <a:ext uri="{FF2B5EF4-FFF2-40B4-BE49-F238E27FC236}">
                <a16:creationId xmlns:a16="http://schemas.microsoft.com/office/drawing/2014/main" id="{DA455159-FBC5-D667-3E13-97C135EB0DBC}"/>
              </a:ext>
            </a:extLst>
          </p:cNvPr>
          <p:cNvPicPr>
            <a:picLocks noChangeAspect="1"/>
          </p:cNvPicPr>
          <p:nvPr/>
        </p:nvPicPr>
        <p:blipFill>
          <a:blip r:embed="rId8"/>
          <a:stretch>
            <a:fillRect/>
          </a:stretch>
        </p:blipFill>
        <p:spPr>
          <a:xfrm>
            <a:off x="3924705" y="4154446"/>
            <a:ext cx="2371550" cy="1646063"/>
          </a:xfrm>
          <a:prstGeom prst="rect">
            <a:avLst/>
          </a:prstGeom>
        </p:spPr>
      </p:pic>
      <p:pic>
        <p:nvPicPr>
          <p:cNvPr id="2" name="Recorded Sound">
            <a:hlinkClick r:id="" action="ppaction://media"/>
            <a:extLst>
              <a:ext uri="{FF2B5EF4-FFF2-40B4-BE49-F238E27FC236}">
                <a16:creationId xmlns:a16="http://schemas.microsoft.com/office/drawing/2014/main" id="{7955893F-337B-D00F-5BCB-54A8FCE0F25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3508" y="5344654"/>
            <a:ext cx="725131" cy="725131"/>
          </a:xfrm>
          <a:prstGeom prst="rect">
            <a:avLst/>
          </a:prstGeom>
        </p:spPr>
      </p:pic>
      <p:pic>
        <p:nvPicPr>
          <p:cNvPr id="5" name="Recorded Sound">
            <a:hlinkClick r:id="" action="ppaction://media"/>
            <a:extLst>
              <a:ext uri="{FF2B5EF4-FFF2-40B4-BE49-F238E27FC236}">
                <a16:creationId xmlns:a16="http://schemas.microsoft.com/office/drawing/2014/main" id="{3910EDD7-9868-3426-236F-959CF788C23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765410" y="5125975"/>
            <a:ext cx="888110" cy="888110"/>
          </a:xfrm>
          <a:prstGeom prst="rect">
            <a:avLst/>
          </a:prstGeom>
        </p:spPr>
      </p:pic>
    </p:spTree>
    <p:extLst>
      <p:ext uri="{BB962C8B-B14F-4D97-AF65-F5344CB8AC3E}">
        <p14:creationId xmlns:p14="http://schemas.microsoft.com/office/powerpoint/2010/main" val="361260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8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2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2DB18B-B6F6-57E2-E53F-212AA93783D6}"/>
              </a:ext>
            </a:extLst>
          </p:cNvPr>
          <p:cNvSpPr>
            <a:spLocks noGrp="1"/>
          </p:cNvSpPr>
          <p:nvPr>
            <p:ph type="body" sz="quarter" idx="10"/>
          </p:nvPr>
        </p:nvSpPr>
        <p:spPr>
          <a:xfrm>
            <a:off x="6269037" y="2996870"/>
            <a:ext cx="5281277" cy="1045737"/>
          </a:xfrm>
        </p:spPr>
        <p:txBody>
          <a:bodyPr/>
          <a:lstStyle/>
          <a:p>
            <a:r>
              <a:rPr lang="en-US" dirty="0"/>
              <a:t>Travel Safety </a:t>
            </a:r>
          </a:p>
        </p:txBody>
      </p:sp>
      <p:sp>
        <p:nvSpPr>
          <p:cNvPr id="4" name="Text Placeholder 3">
            <a:extLst>
              <a:ext uri="{FF2B5EF4-FFF2-40B4-BE49-F238E27FC236}">
                <a16:creationId xmlns:a16="http://schemas.microsoft.com/office/drawing/2014/main" id="{E40507EF-E5B2-24B8-4DAC-BD2FE3BFAFC0}"/>
              </a:ext>
            </a:extLst>
          </p:cNvPr>
          <p:cNvSpPr>
            <a:spLocks noGrp="1"/>
          </p:cNvSpPr>
          <p:nvPr>
            <p:ph type="body" sz="quarter" idx="11"/>
          </p:nvPr>
        </p:nvSpPr>
        <p:spPr/>
        <p:txBody>
          <a:bodyPr/>
          <a:lstStyle/>
          <a:p>
            <a:r>
              <a:rPr lang="en-US" sz="1800" dirty="0"/>
              <a:t>Developmental Services</a:t>
            </a:r>
          </a:p>
        </p:txBody>
      </p:sp>
      <p:pic>
        <p:nvPicPr>
          <p:cNvPr id="1026" name="Picture 2" descr="Travel Safety Programs Need to Retool as Trips Resume">
            <a:extLst>
              <a:ext uri="{FF2B5EF4-FFF2-40B4-BE49-F238E27FC236}">
                <a16:creationId xmlns:a16="http://schemas.microsoft.com/office/drawing/2014/main" id="{1E0BD490-BFE8-1547-8365-7B20D70561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771" y="4756566"/>
            <a:ext cx="3303037" cy="18579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vel safety tips and holiday travel tips for your international travel">
            <a:extLst>
              <a:ext uri="{FF2B5EF4-FFF2-40B4-BE49-F238E27FC236}">
                <a16:creationId xmlns:a16="http://schemas.microsoft.com/office/drawing/2014/main" id="{2740F428-63D3-0936-FD96-8637B41431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0183" y="326571"/>
            <a:ext cx="4460810" cy="22437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ravel Safety Infographic Stock Illustrations – 4,219 Travel Safety  Infographic Stock Illustrations, Vectors &amp; Clipart - Dreamstime">
            <a:extLst>
              <a:ext uri="{FF2B5EF4-FFF2-40B4-BE49-F238E27FC236}">
                <a16:creationId xmlns:a16="http://schemas.microsoft.com/office/drawing/2014/main" id="{035158CE-E82A-15B3-2CB9-A8B20EDFC6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72215">
            <a:off x="8740048" y="4142367"/>
            <a:ext cx="2066620" cy="206662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36C334EF-F756-0C34-80B3-89F2ABECF08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66919245"/>
      </p:ext>
    </p:extLst>
  </p:cSld>
  <p:clrMapOvr>
    <a:masterClrMapping/>
  </p:clrMapOvr>
  <mc:AlternateContent xmlns:mc="http://schemas.openxmlformats.org/markup-compatibility/2006" xmlns:p14="http://schemas.microsoft.com/office/powerpoint/2010/main">
    <mc:Choice Requires="p14">
      <p:transition spd="slow" p14:dur="2000" advTm="14030"/>
    </mc:Choice>
    <mc:Fallback xmlns="">
      <p:transition spd="slow" advTm="14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815F7DD-AEEC-1ACE-08FD-2D9DD5039A00}"/>
              </a:ext>
            </a:extLst>
          </p:cNvPr>
          <p:cNvSpPr>
            <a:spLocks noGrp="1"/>
          </p:cNvSpPr>
          <p:nvPr>
            <p:ph type="body" sz="quarter" idx="12"/>
          </p:nvPr>
        </p:nvSpPr>
        <p:spPr>
          <a:xfrm>
            <a:off x="6737230" y="2672815"/>
            <a:ext cx="4824054" cy="948905"/>
          </a:xfrm>
        </p:spPr>
        <p:txBody>
          <a:bodyPr/>
          <a:lstStyle/>
          <a:p>
            <a:pPr marL="0" indent="0">
              <a:buNone/>
            </a:pPr>
            <a:r>
              <a:rPr lang="en-US" sz="4800" b="1" dirty="0">
                <a:solidFill>
                  <a:schemeClr val="tx1"/>
                </a:solidFill>
              </a:rPr>
              <a:t>Before you go</a:t>
            </a:r>
            <a:endParaRPr lang="en-US" sz="4800" dirty="0">
              <a:solidFill>
                <a:schemeClr val="tx1"/>
              </a:solidFill>
            </a:endParaRPr>
          </a:p>
          <a:p>
            <a:endParaRPr lang="en-US" dirty="0"/>
          </a:p>
        </p:txBody>
      </p:sp>
      <p:pic>
        <p:nvPicPr>
          <p:cNvPr id="7" name="Picture 6">
            <a:extLst>
              <a:ext uri="{FF2B5EF4-FFF2-40B4-BE49-F238E27FC236}">
                <a16:creationId xmlns:a16="http://schemas.microsoft.com/office/drawing/2014/main" id="{C43C6C59-10D7-05B3-73D8-35B640FEE8E2}"/>
              </a:ext>
            </a:extLst>
          </p:cNvPr>
          <p:cNvPicPr>
            <a:picLocks noChangeAspect="1"/>
          </p:cNvPicPr>
          <p:nvPr/>
        </p:nvPicPr>
        <p:blipFill>
          <a:blip r:embed="rId5"/>
          <a:stretch>
            <a:fillRect/>
          </a:stretch>
        </p:blipFill>
        <p:spPr>
          <a:xfrm>
            <a:off x="360031" y="148486"/>
            <a:ext cx="5997564" cy="5997564"/>
          </a:xfrm>
          <a:prstGeom prst="rect">
            <a:avLst/>
          </a:prstGeom>
        </p:spPr>
      </p:pic>
      <p:pic>
        <p:nvPicPr>
          <p:cNvPr id="5" name="Audio 4">
            <a:hlinkClick r:id="" action="ppaction://media"/>
            <a:extLst>
              <a:ext uri="{FF2B5EF4-FFF2-40B4-BE49-F238E27FC236}">
                <a16:creationId xmlns:a16="http://schemas.microsoft.com/office/drawing/2014/main" id="{0D62A413-3165-DB9A-A008-EC001FFBCF1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94010538"/>
      </p:ext>
    </p:extLst>
  </p:cSld>
  <p:clrMapOvr>
    <a:masterClrMapping/>
  </p:clrMapOvr>
  <mc:AlternateContent xmlns:mc="http://schemas.openxmlformats.org/markup-compatibility/2006" xmlns:p14="http://schemas.microsoft.com/office/powerpoint/2010/main">
    <mc:Choice Requires="p14">
      <p:transition spd="slow" p14:dur="2000" advTm="6805"/>
    </mc:Choice>
    <mc:Fallback xmlns="">
      <p:transition spd="slow" advTm="6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0216CB3-8C9B-CCF8-A63A-0594A498230B}"/>
              </a:ext>
            </a:extLst>
          </p:cNvPr>
          <p:cNvSpPr>
            <a:spLocks noGrp="1"/>
          </p:cNvSpPr>
          <p:nvPr>
            <p:ph type="body" sz="quarter" idx="12"/>
          </p:nvPr>
        </p:nvSpPr>
        <p:spPr>
          <a:xfrm>
            <a:off x="294362" y="646982"/>
            <a:ext cx="11603276" cy="5833466"/>
          </a:xfrm>
        </p:spPr>
        <p:txBody>
          <a:bodyPr/>
          <a:lstStyle/>
          <a:p>
            <a:pPr lvl="0"/>
            <a:r>
              <a:rPr lang="en-US" b="1" dirty="0">
                <a:solidFill>
                  <a:schemeClr val="tx1"/>
                </a:solidFill>
              </a:rPr>
              <a:t>Research your destination:</a:t>
            </a:r>
            <a:r>
              <a:rPr lang="en-US" dirty="0">
                <a:solidFill>
                  <a:schemeClr val="tx1"/>
                </a:solidFill>
              </a:rPr>
              <a:t> It is a good idea to read up on local laws and research customs for the location you are  traveling to. </a:t>
            </a:r>
          </a:p>
          <a:p>
            <a:pPr lvl="0"/>
            <a:r>
              <a:rPr lang="en-US" b="1" dirty="0">
                <a:solidFill>
                  <a:schemeClr val="tx1"/>
                </a:solidFill>
              </a:rPr>
              <a:t>Share your itinerary:</a:t>
            </a:r>
            <a:r>
              <a:rPr lang="en-US" dirty="0">
                <a:solidFill>
                  <a:schemeClr val="tx1"/>
                </a:solidFill>
              </a:rPr>
              <a:t> Let someone you trust know when and where you are traveling. Give them the phone number for the hotel that you are staying at. </a:t>
            </a:r>
          </a:p>
          <a:p>
            <a:pPr lvl="0"/>
            <a:r>
              <a:rPr lang="en-US" b="1" dirty="0">
                <a:solidFill>
                  <a:schemeClr val="tx1"/>
                </a:solidFill>
              </a:rPr>
              <a:t>Make copies of documents:</a:t>
            </a:r>
            <a:r>
              <a:rPr lang="en-US" dirty="0">
                <a:solidFill>
                  <a:schemeClr val="tx1"/>
                </a:solidFill>
              </a:rPr>
              <a:t> It is advised keep both physical and digital forms of important travel documents. Physical copy should NOT be the original.</a:t>
            </a:r>
          </a:p>
          <a:p>
            <a:pPr lvl="0"/>
            <a:r>
              <a:rPr lang="en-US" b="1" dirty="0">
                <a:solidFill>
                  <a:schemeClr val="tx1"/>
                </a:solidFill>
              </a:rPr>
              <a:t>Inform your bank:</a:t>
            </a:r>
            <a:r>
              <a:rPr lang="en-US" dirty="0">
                <a:solidFill>
                  <a:schemeClr val="tx1"/>
                </a:solidFill>
              </a:rPr>
              <a:t> Let your bank know you will be travelling. Make sure to have a cash fund on you as well as bank cards.</a:t>
            </a:r>
            <a:endParaRPr lang="en-US" dirty="0"/>
          </a:p>
        </p:txBody>
      </p:sp>
      <p:pic>
        <p:nvPicPr>
          <p:cNvPr id="9" name="Audio 8">
            <a:hlinkClick r:id="" action="ppaction://media"/>
            <a:extLst>
              <a:ext uri="{FF2B5EF4-FFF2-40B4-BE49-F238E27FC236}">
                <a16:creationId xmlns:a16="http://schemas.microsoft.com/office/drawing/2014/main" id="{4519AC8A-2863-AF2F-3538-A471AC26A9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29512017"/>
      </p:ext>
    </p:extLst>
  </p:cSld>
  <p:clrMapOvr>
    <a:masterClrMapping/>
  </p:clrMapOvr>
  <mc:AlternateContent xmlns:mc="http://schemas.openxmlformats.org/markup-compatibility/2006" xmlns:p14="http://schemas.microsoft.com/office/powerpoint/2010/main">
    <mc:Choice Requires="p14">
      <p:transition spd="slow" p14:dur="2000" advTm="73023"/>
    </mc:Choice>
    <mc:Fallback xmlns="">
      <p:transition spd="slow" advTm="73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156A5AD-F0DE-5839-1729-541D17D7CD66}"/>
              </a:ext>
            </a:extLst>
          </p:cNvPr>
          <p:cNvSpPr>
            <a:spLocks noGrp="1"/>
          </p:cNvSpPr>
          <p:nvPr>
            <p:ph type="body" sz="quarter" idx="12"/>
          </p:nvPr>
        </p:nvSpPr>
        <p:spPr>
          <a:xfrm>
            <a:off x="6806241" y="2223580"/>
            <a:ext cx="5181600" cy="1321877"/>
          </a:xfrm>
        </p:spPr>
        <p: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Precautions you should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take on your flight.</a:t>
            </a:r>
          </a:p>
          <a:p>
            <a:endParaRPr lang="en-US" dirty="0"/>
          </a:p>
        </p:txBody>
      </p:sp>
      <p:pic>
        <p:nvPicPr>
          <p:cNvPr id="8" name="Picture 7">
            <a:extLst>
              <a:ext uri="{FF2B5EF4-FFF2-40B4-BE49-F238E27FC236}">
                <a16:creationId xmlns:a16="http://schemas.microsoft.com/office/drawing/2014/main" id="{8A7B6755-55BE-92FE-E4CC-AAB4321BF5E9}"/>
              </a:ext>
            </a:extLst>
          </p:cNvPr>
          <p:cNvPicPr>
            <a:picLocks noChangeAspect="1"/>
          </p:cNvPicPr>
          <p:nvPr/>
        </p:nvPicPr>
        <p:blipFill>
          <a:blip r:embed="rId4"/>
          <a:stretch>
            <a:fillRect/>
          </a:stretch>
        </p:blipFill>
        <p:spPr>
          <a:xfrm>
            <a:off x="355120" y="112144"/>
            <a:ext cx="6451121" cy="5926348"/>
          </a:xfrm>
          <a:prstGeom prst="rect">
            <a:avLst/>
          </a:prstGeom>
        </p:spPr>
      </p:pic>
      <p:pic>
        <p:nvPicPr>
          <p:cNvPr id="7" name="Audio 6">
            <a:hlinkClick r:id="" action="ppaction://media"/>
            <a:extLst>
              <a:ext uri="{FF2B5EF4-FFF2-40B4-BE49-F238E27FC236}">
                <a16:creationId xmlns:a16="http://schemas.microsoft.com/office/drawing/2014/main" id="{73E8655B-BCCD-00DD-FB96-2D5E6BEBF42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46162432"/>
      </p:ext>
    </p:extLst>
  </p:cSld>
  <p:clrMapOvr>
    <a:masterClrMapping/>
  </p:clrMapOvr>
  <mc:AlternateContent xmlns:mc="http://schemas.openxmlformats.org/markup-compatibility/2006" xmlns:p14="http://schemas.microsoft.com/office/powerpoint/2010/main">
    <mc:Choice Requires="p14">
      <p:transition spd="slow" p14:dur="2000" advTm="7026"/>
    </mc:Choice>
    <mc:Fallback xmlns="">
      <p:transition spd="slow" advTm="7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F803F81-37C0-ED22-0780-6E68A7BFAA4D}"/>
              </a:ext>
            </a:extLst>
          </p:cNvPr>
          <p:cNvSpPr>
            <a:spLocks noGrp="1"/>
          </p:cNvSpPr>
          <p:nvPr>
            <p:ph type="body" sz="quarter" idx="12"/>
          </p:nvPr>
        </p:nvSpPr>
        <p:spPr>
          <a:xfrm>
            <a:off x="431219" y="276046"/>
            <a:ext cx="11061700" cy="5370692"/>
          </a:xfrm>
        </p:spPr>
        <p:txBody>
          <a:bodyPr/>
          <a:lstStyle/>
          <a:p>
            <a:r>
              <a:rPr lang="en-US" b="1" dirty="0">
                <a:solidFill>
                  <a:schemeClr val="tx1"/>
                </a:solidFill>
              </a:rPr>
              <a:t>Pay attention to safety Measures:</a:t>
            </a:r>
            <a:r>
              <a:rPr lang="en-US" dirty="0">
                <a:solidFill>
                  <a:schemeClr val="tx1"/>
                </a:solidFill>
              </a:rPr>
              <a:t> Listen to the flight attendant's safety instructions and read the safety guide card provided in your seat pocket.</a:t>
            </a:r>
          </a:p>
          <a:p>
            <a:r>
              <a:rPr lang="en-US" b="1" dirty="0">
                <a:solidFill>
                  <a:schemeClr val="tx1"/>
                </a:solidFill>
              </a:rPr>
              <a:t>Keep seatbelt fastened:</a:t>
            </a:r>
            <a:r>
              <a:rPr lang="en-US" dirty="0">
                <a:solidFill>
                  <a:schemeClr val="tx1"/>
                </a:solidFill>
              </a:rPr>
              <a:t> Keep your seatbelt on at all times while seated, or whenever the "fasten seatbelt" sign is lit.</a:t>
            </a:r>
          </a:p>
          <a:p>
            <a:r>
              <a:rPr lang="en-US" b="1" dirty="0">
                <a:solidFill>
                  <a:schemeClr val="tx1"/>
                </a:solidFill>
              </a:rPr>
              <a:t>Locate exits:</a:t>
            </a:r>
            <a:r>
              <a:rPr lang="en-US" dirty="0">
                <a:solidFill>
                  <a:schemeClr val="tx1"/>
                </a:solidFill>
              </a:rPr>
              <a:t> Count the rows to the nearest emergency exits in front of and behind you so you can find them easily.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chemeClr val="tx1"/>
                </a:solidFill>
                <a:effectLst/>
                <a:uLnTx/>
                <a:uFillTx/>
                <a:latin typeface="Poppins" pitchFamily="2" charset="77"/>
                <a:ea typeface="+mn-ea"/>
                <a:cs typeface="Poppins" pitchFamily="2" charset="77"/>
              </a:rPr>
              <a:t>Avoid hazardous materials:</a:t>
            </a:r>
            <a:r>
              <a:rPr kumimoji="0" lang="en-US" sz="2800" b="0" i="0" u="none" strike="noStrike" kern="1200" cap="none" spc="0" normalizeH="0" baseline="0" noProof="0" dirty="0">
                <a:ln>
                  <a:noFill/>
                </a:ln>
                <a:solidFill>
                  <a:schemeClr val="tx1"/>
                </a:solidFill>
                <a:effectLst/>
                <a:uLnTx/>
                <a:uFillTx/>
                <a:latin typeface="Poppins" pitchFamily="2" charset="77"/>
                <a:ea typeface="+mn-ea"/>
                <a:cs typeface="Poppins" pitchFamily="2" charset="77"/>
              </a:rPr>
              <a:t> Do not bring anything deemed as hazardous materials onboard.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chemeClr val="tx1"/>
                </a:solidFill>
                <a:effectLst/>
                <a:uLnTx/>
                <a:uFillTx/>
                <a:latin typeface="Poppins" pitchFamily="2" charset="77"/>
                <a:ea typeface="+mn-ea"/>
                <a:cs typeface="Poppins" pitchFamily="2" charset="77"/>
              </a:rPr>
              <a:t>Listen to the crew:</a:t>
            </a:r>
            <a:r>
              <a:rPr kumimoji="0" lang="en-US" sz="2800" b="0" i="0" u="none" strike="noStrike" kern="1200" cap="none" spc="0" normalizeH="0" baseline="0" noProof="0" dirty="0">
                <a:ln>
                  <a:noFill/>
                </a:ln>
                <a:solidFill>
                  <a:schemeClr val="tx1"/>
                </a:solidFill>
                <a:effectLst/>
                <a:uLnTx/>
                <a:uFillTx/>
                <a:latin typeface="Poppins" pitchFamily="2" charset="77"/>
                <a:ea typeface="+mn-ea"/>
                <a:cs typeface="Poppins" pitchFamily="2" charset="77"/>
              </a:rPr>
              <a:t> Follow all instructions from the flight crew. They are professionals who are trained for various situations.   </a:t>
            </a:r>
          </a:p>
          <a:p>
            <a:endParaRPr lang="en-US" dirty="0"/>
          </a:p>
        </p:txBody>
      </p:sp>
      <p:pic>
        <p:nvPicPr>
          <p:cNvPr id="2052" name="Picture 4" descr="Airplane Icon Free Images – Browse 13,196 Stock Photos, Vectors, and Video  | Adobe Stock">
            <a:extLst>
              <a:ext uri="{FF2B5EF4-FFF2-40B4-BE49-F238E27FC236}">
                <a16:creationId xmlns:a16="http://schemas.microsoft.com/office/drawing/2014/main" id="{01716325-3AE2-9323-FF3C-CDE0D6949B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56" t="9648" r="5402"/>
          <a:stretch/>
        </p:blipFill>
        <p:spPr bwMode="auto">
          <a:xfrm>
            <a:off x="2884602" y="5040249"/>
            <a:ext cx="9175125" cy="1167542"/>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08410307-AE1B-9B7E-5314-959BBE00587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63435477"/>
      </p:ext>
    </p:extLst>
  </p:cSld>
  <p:clrMapOvr>
    <a:masterClrMapping/>
  </p:clrMapOvr>
  <mc:AlternateContent xmlns:mc="http://schemas.openxmlformats.org/markup-compatibility/2006" xmlns:p14="http://schemas.microsoft.com/office/powerpoint/2010/main">
    <mc:Choice Requires="p14">
      <p:transition spd="slow" p14:dur="2000" advTm="76660"/>
    </mc:Choice>
    <mc:Fallback xmlns="">
      <p:transition spd="slow" advTm="76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6F3B82-3371-0D87-BA94-B0559F838438}"/>
              </a:ext>
            </a:extLst>
          </p:cNvPr>
          <p:cNvSpPr>
            <a:spLocks noGrp="1"/>
          </p:cNvSpPr>
          <p:nvPr>
            <p:ph type="body" sz="quarter" idx="12"/>
          </p:nvPr>
        </p:nvSpPr>
        <p:spPr>
          <a:xfrm>
            <a:off x="7479101" y="2775670"/>
            <a:ext cx="4063043" cy="950942"/>
          </a:xfrm>
        </p:spPr>
        <p:txBody>
          <a:bodyPr/>
          <a:lstStyle/>
          <a:p>
            <a:pPr marL="0" indent="0" algn="ctr">
              <a:buNone/>
            </a:pPr>
            <a:r>
              <a:rPr lang="en-US" sz="4400" b="1" dirty="0">
                <a:solidFill>
                  <a:schemeClr val="tx1"/>
                </a:solidFill>
              </a:rPr>
              <a:t>During your trip</a:t>
            </a:r>
            <a:endParaRPr lang="en-US" sz="4400" dirty="0">
              <a:solidFill>
                <a:schemeClr val="tx1"/>
              </a:solidFill>
            </a:endParaRPr>
          </a:p>
          <a:p>
            <a:endParaRPr lang="en-US" dirty="0"/>
          </a:p>
        </p:txBody>
      </p:sp>
      <p:pic>
        <p:nvPicPr>
          <p:cNvPr id="7" name="Picture 6">
            <a:extLst>
              <a:ext uri="{FF2B5EF4-FFF2-40B4-BE49-F238E27FC236}">
                <a16:creationId xmlns:a16="http://schemas.microsoft.com/office/drawing/2014/main" id="{702A96A8-CD83-CE13-94E7-D000260EE3BB}"/>
              </a:ext>
            </a:extLst>
          </p:cNvPr>
          <p:cNvPicPr>
            <a:picLocks noChangeAspect="1"/>
          </p:cNvPicPr>
          <p:nvPr/>
        </p:nvPicPr>
        <p:blipFill>
          <a:blip r:embed="rId5"/>
          <a:stretch>
            <a:fillRect/>
          </a:stretch>
        </p:blipFill>
        <p:spPr>
          <a:xfrm>
            <a:off x="524691" y="138022"/>
            <a:ext cx="6720507" cy="5909094"/>
          </a:xfrm>
          <a:prstGeom prst="rect">
            <a:avLst/>
          </a:prstGeom>
        </p:spPr>
      </p:pic>
      <p:pic>
        <p:nvPicPr>
          <p:cNvPr id="6" name="Audio 5">
            <a:hlinkClick r:id="" action="ppaction://media"/>
            <a:extLst>
              <a:ext uri="{FF2B5EF4-FFF2-40B4-BE49-F238E27FC236}">
                <a16:creationId xmlns:a16="http://schemas.microsoft.com/office/drawing/2014/main" id="{0B37D40A-081A-B35C-1984-A98AD1422D9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53504838"/>
      </p:ext>
    </p:extLst>
  </p:cSld>
  <p:clrMapOvr>
    <a:masterClrMapping/>
  </p:clrMapOvr>
  <mc:AlternateContent xmlns:mc="http://schemas.openxmlformats.org/markup-compatibility/2006" xmlns:p14="http://schemas.microsoft.com/office/powerpoint/2010/main">
    <mc:Choice Requires="p14">
      <p:transition spd="slow" p14:dur="2000" advTm="7515"/>
    </mc:Choice>
    <mc:Fallback xmlns="">
      <p:transition spd="slow" advTm="7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F77668-F6C9-9781-C4B5-1D935E5C825F}"/>
              </a:ext>
            </a:extLst>
          </p:cNvPr>
          <p:cNvSpPr>
            <a:spLocks noGrp="1"/>
          </p:cNvSpPr>
          <p:nvPr>
            <p:ph type="body" sz="quarter" idx="12"/>
          </p:nvPr>
        </p:nvSpPr>
        <p:spPr>
          <a:xfrm>
            <a:off x="203784" y="302017"/>
            <a:ext cx="11663662" cy="4272679"/>
          </a:xfrm>
        </p:spPr>
        <p:txBody>
          <a:bodyPr/>
          <a:lstStyle/>
          <a:p>
            <a:pPr lvl="0"/>
            <a:r>
              <a:rPr lang="en-US" b="1" dirty="0">
                <a:solidFill>
                  <a:schemeClr val="tx1"/>
                </a:solidFill>
              </a:rPr>
              <a:t>Be aware of your surroundings:</a:t>
            </a:r>
            <a:r>
              <a:rPr lang="en-US" dirty="0">
                <a:solidFill>
                  <a:schemeClr val="tx1"/>
                </a:solidFill>
              </a:rPr>
              <a:t> Pay attention to what's happening around you and avoid being distracted by your phone while walking.</a:t>
            </a:r>
          </a:p>
          <a:p>
            <a:pPr lvl="0"/>
            <a:r>
              <a:rPr lang="en-US" b="1" dirty="0">
                <a:solidFill>
                  <a:schemeClr val="tx1"/>
                </a:solidFill>
              </a:rPr>
              <a:t>Secure your belongings:</a:t>
            </a:r>
            <a:r>
              <a:rPr lang="en-US" dirty="0">
                <a:solidFill>
                  <a:schemeClr val="tx1"/>
                </a:solidFill>
              </a:rPr>
              <a:t> Don't flash expensive items and use locks on luggage and personal bags.</a:t>
            </a:r>
          </a:p>
          <a:p>
            <a:pPr lvl="0"/>
            <a:r>
              <a:rPr lang="en-US" b="1" dirty="0">
                <a:solidFill>
                  <a:schemeClr val="tx1"/>
                </a:solidFill>
              </a:rPr>
              <a:t>Use reputable transportation:</a:t>
            </a:r>
            <a:r>
              <a:rPr lang="en-US" dirty="0">
                <a:solidFill>
                  <a:schemeClr val="tx1"/>
                </a:solidFill>
              </a:rPr>
              <a:t> Stick to well-known taxi companies or official rideshares and avoid traveling alone at night.</a:t>
            </a:r>
          </a:p>
          <a:p>
            <a:pPr lvl="0"/>
            <a:r>
              <a:rPr lang="en-US" b="1" dirty="0">
                <a:solidFill>
                  <a:schemeClr val="tx1"/>
                </a:solidFill>
              </a:rPr>
              <a:t>Keep valuables hidden:</a:t>
            </a:r>
            <a:r>
              <a:rPr lang="en-US" dirty="0">
                <a:solidFill>
                  <a:schemeClr val="tx1"/>
                </a:solidFill>
              </a:rPr>
              <a:t> Don't keep all your cash or cards in one place; use multiple locations and consider using an RFID-blocking wallet.</a:t>
            </a:r>
          </a:p>
          <a:p>
            <a:pPr lvl="0"/>
            <a:r>
              <a:rPr lang="en-US" b="1" dirty="0">
                <a:solidFill>
                  <a:schemeClr val="tx1"/>
                </a:solidFill>
              </a:rPr>
              <a:t>Trust your instincts:</a:t>
            </a:r>
            <a:r>
              <a:rPr lang="en-US" dirty="0">
                <a:solidFill>
                  <a:schemeClr val="tx1"/>
                </a:solidFill>
              </a:rPr>
              <a:t> If a person or situation feels unsafe, remove yourself from it as quickly as possible</a:t>
            </a:r>
          </a:p>
          <a:p>
            <a:endParaRPr lang="en-US" dirty="0"/>
          </a:p>
        </p:txBody>
      </p:sp>
      <p:pic>
        <p:nvPicPr>
          <p:cNvPr id="9" name="Audio 8">
            <a:hlinkClick r:id="" action="ppaction://media"/>
            <a:extLst>
              <a:ext uri="{FF2B5EF4-FFF2-40B4-BE49-F238E27FC236}">
                <a16:creationId xmlns:a16="http://schemas.microsoft.com/office/drawing/2014/main" id="{10FDCFAA-D1FF-E984-4195-08BF2EC17A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2208364"/>
      </p:ext>
    </p:extLst>
  </p:cSld>
  <p:clrMapOvr>
    <a:masterClrMapping/>
  </p:clrMapOvr>
  <mc:AlternateContent xmlns:mc="http://schemas.openxmlformats.org/markup-compatibility/2006" xmlns:p14="http://schemas.microsoft.com/office/powerpoint/2010/main">
    <mc:Choice Requires="p14">
      <p:transition spd="slow" p14:dur="2000" advTm="78442"/>
    </mc:Choice>
    <mc:Fallback xmlns="">
      <p:transition spd="slow" advTm="78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259A4E-F61E-00A7-B4A2-9F6616645005}"/>
              </a:ext>
            </a:extLst>
          </p:cNvPr>
          <p:cNvSpPr>
            <a:spLocks noGrp="1"/>
          </p:cNvSpPr>
          <p:nvPr>
            <p:ph type="body" sz="quarter" idx="10"/>
          </p:nvPr>
        </p:nvSpPr>
        <p:spPr/>
        <p:txBody>
          <a:bodyPr/>
          <a:lstStyle/>
          <a:p>
            <a:r>
              <a:rPr lang="en-US" dirty="0"/>
              <a:t>Video</a:t>
            </a:r>
          </a:p>
        </p:txBody>
      </p:sp>
      <p:sp>
        <p:nvSpPr>
          <p:cNvPr id="4" name="Text Placeholder 3">
            <a:extLst>
              <a:ext uri="{FF2B5EF4-FFF2-40B4-BE49-F238E27FC236}">
                <a16:creationId xmlns:a16="http://schemas.microsoft.com/office/drawing/2014/main" id="{2DAF4E31-35ED-B7A8-68EE-0A774AF8F109}"/>
              </a:ext>
            </a:extLst>
          </p:cNvPr>
          <p:cNvSpPr>
            <a:spLocks noGrp="1"/>
          </p:cNvSpPr>
          <p:nvPr>
            <p:ph type="body" sz="quarter" idx="12"/>
          </p:nvPr>
        </p:nvSpPr>
        <p:spPr>
          <a:xfrm>
            <a:off x="525463" y="2769079"/>
            <a:ext cx="11061700" cy="1035170"/>
          </a:xfrm>
        </p:spPr>
        <p:txBody>
          <a:bodyPr/>
          <a:lstStyle/>
          <a:p>
            <a:r>
              <a:rPr lang="en-US" u="sng" dirty="0">
                <a:hlinkClick r:id="rId4"/>
              </a:rPr>
              <a:t>Stay SAFE While Exploring New Places (Travel Safety Tips) - Travel Video</a:t>
            </a:r>
            <a:endParaRPr lang="en-US" dirty="0"/>
          </a:p>
          <a:p>
            <a:endParaRPr lang="en-US" dirty="0"/>
          </a:p>
        </p:txBody>
      </p:sp>
      <p:pic>
        <p:nvPicPr>
          <p:cNvPr id="1026" name="Picture 2" descr="YouTube">
            <a:extLst>
              <a:ext uri="{FF2B5EF4-FFF2-40B4-BE49-F238E27FC236}">
                <a16:creationId xmlns:a16="http://schemas.microsoft.com/office/drawing/2014/main" id="{8138635E-5C0D-AF20-C879-959D101DE3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05" t="25283" r="15241" b="24025"/>
          <a:stretch/>
        </p:blipFill>
        <p:spPr bwMode="auto">
          <a:xfrm rot="21187250">
            <a:off x="7703390" y="423273"/>
            <a:ext cx="2363638" cy="17477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YouTube for Nintendo Switch - Nintendo Official Site">
            <a:extLst>
              <a:ext uri="{FF2B5EF4-FFF2-40B4-BE49-F238E27FC236}">
                <a16:creationId xmlns:a16="http://schemas.microsoft.com/office/drawing/2014/main" id="{194C761F-E0B3-5F41-C9E6-C8E336DEB4D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068" t="41888" r="13730" b="41383"/>
          <a:stretch/>
        </p:blipFill>
        <p:spPr bwMode="auto">
          <a:xfrm rot="21264733">
            <a:off x="3441143" y="4354063"/>
            <a:ext cx="4951562" cy="1147313"/>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93528CE5-FB5D-8543-CE00-4B68FFA0636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80661318"/>
      </p:ext>
    </p:extLst>
  </p:cSld>
  <p:clrMapOvr>
    <a:masterClrMapping/>
  </p:clrMapOvr>
  <mc:AlternateContent xmlns:mc="http://schemas.openxmlformats.org/markup-compatibility/2006" xmlns:p14="http://schemas.microsoft.com/office/powerpoint/2010/main">
    <mc:Choice Requires="p14">
      <p:transition spd="slow" p14:dur="2000" advTm="11803"/>
    </mc:Choice>
    <mc:Fallback xmlns="">
      <p:transition spd="slow" advTm="11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7C5543E-4669-B9FA-58FF-6506294628DB}"/>
              </a:ext>
            </a:extLst>
          </p:cNvPr>
          <p:cNvSpPr>
            <a:spLocks noGrp="1"/>
          </p:cNvSpPr>
          <p:nvPr>
            <p:ph type="body" sz="quarter" idx="10"/>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tx1"/>
                </a:solidFill>
                <a:effectLst/>
                <a:uLnTx/>
                <a:uFillTx/>
                <a:latin typeface="Poppins" pitchFamily="2" charset="77"/>
                <a:ea typeface="+mn-ea"/>
                <a:cs typeface="Poppins" pitchFamily="2" charset="77"/>
              </a:rPr>
              <a:t>What Is Self-Advocacy?</a:t>
            </a:r>
          </a:p>
          <a:p>
            <a:endParaRPr lang="en-US" dirty="0"/>
          </a:p>
        </p:txBody>
      </p:sp>
      <p:pic>
        <p:nvPicPr>
          <p:cNvPr id="2050" name="Picture 2" descr="Rise Up and Self-Advocate!">
            <a:extLst>
              <a:ext uri="{FF2B5EF4-FFF2-40B4-BE49-F238E27FC236}">
                <a16:creationId xmlns:a16="http://schemas.microsoft.com/office/drawing/2014/main" id="{4EA7098D-0C37-F542-9F9A-17C8AFC1CE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639" b="7058"/>
          <a:stretch/>
        </p:blipFill>
        <p:spPr bwMode="auto">
          <a:xfrm rot="20972161">
            <a:off x="1576321" y="4526327"/>
            <a:ext cx="2507219" cy="13923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2C399445-2A4E-9E54-F7C3-0371ABCA487B}"/>
              </a:ext>
            </a:extLst>
          </p:cNvPr>
          <p:cNvSpPr>
            <a:spLocks noGrp="1"/>
          </p:cNvSpPr>
          <p:nvPr>
            <p:ph type="body" sz="quarter" idx="24"/>
          </p:nvPr>
        </p:nvSpPr>
        <p:spPr>
          <a:xfrm>
            <a:off x="10384279" y="6565684"/>
            <a:ext cx="2037351" cy="194797"/>
          </a:xfrm>
        </p:spPr>
        <p:txBody>
          <a:bodyPr/>
          <a:lstStyle/>
          <a:p>
            <a:r>
              <a:rPr lang="en-US" dirty="0"/>
              <a:t>Developmental Services</a:t>
            </a:r>
          </a:p>
        </p:txBody>
      </p:sp>
      <p:pic>
        <p:nvPicPr>
          <p:cNvPr id="2" name="Picture 1">
            <a:extLst>
              <a:ext uri="{FF2B5EF4-FFF2-40B4-BE49-F238E27FC236}">
                <a16:creationId xmlns:a16="http://schemas.microsoft.com/office/drawing/2014/main" id="{1F0FDBAF-6171-EB7F-9F09-817D547C91D7}"/>
              </a:ext>
            </a:extLst>
          </p:cNvPr>
          <p:cNvPicPr>
            <a:picLocks noChangeAspect="1"/>
          </p:cNvPicPr>
          <p:nvPr/>
        </p:nvPicPr>
        <p:blipFill>
          <a:blip r:embed="rId5"/>
          <a:stretch>
            <a:fillRect/>
          </a:stretch>
        </p:blipFill>
        <p:spPr>
          <a:xfrm>
            <a:off x="4418569" y="4503133"/>
            <a:ext cx="6529382" cy="1438781"/>
          </a:xfrm>
          <a:prstGeom prst="rect">
            <a:avLst/>
          </a:prstGeom>
        </p:spPr>
      </p:pic>
      <p:pic>
        <p:nvPicPr>
          <p:cNvPr id="3" name="Audio 8">
            <a:hlinkClick r:id="" action="ppaction://media"/>
            <a:extLst>
              <a:ext uri="{FF2B5EF4-FFF2-40B4-BE49-F238E27FC236}">
                <a16:creationId xmlns:a16="http://schemas.microsoft.com/office/drawing/2014/main" id="{F56E418C-7B3B-59AE-73CC-A91699B0C5B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498347" y="4978131"/>
            <a:ext cx="1375224" cy="1375224"/>
          </a:xfrm>
          <a:prstGeom prst="ellipse">
            <a:avLst/>
          </a:prstGeom>
        </p:spPr>
      </p:pic>
      <p:sp>
        <p:nvSpPr>
          <p:cNvPr id="14" name="Text Placeholder 13">
            <a:extLst>
              <a:ext uri="{FF2B5EF4-FFF2-40B4-BE49-F238E27FC236}">
                <a16:creationId xmlns:a16="http://schemas.microsoft.com/office/drawing/2014/main" id="{44E5B0E9-E924-6DBB-CB6F-AA4E71910B3B}"/>
              </a:ext>
            </a:extLst>
          </p:cNvPr>
          <p:cNvSpPr>
            <a:spLocks noGrp="1"/>
          </p:cNvSpPr>
          <p:nvPr>
            <p:ph type="body" sz="quarter" idx="12"/>
          </p:nvPr>
        </p:nvSpPr>
        <p:spPr>
          <a:xfrm>
            <a:off x="318429" y="1054108"/>
            <a:ext cx="11061700" cy="35129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Poppins"/>
                <a:ea typeface="+mn-ea"/>
                <a:cs typeface="+mn-cs"/>
              </a:rPr>
              <a:t>Self-advocacy is the skill of speaking up for your own needs, rights, and your likes and dislikes, and taking action to achieve your personal goals. It means understanding yourself, clearly express your thoughts and needs to others, making informed choices, and taking responsibility for those choices. Self-advocacy is empowering and can be apply in all parts of your life, such as school, work, and personal relationships. </a:t>
            </a:r>
          </a:p>
          <a:p>
            <a:endParaRPr lang="en-US" dirty="0"/>
          </a:p>
        </p:txBody>
      </p:sp>
    </p:spTree>
    <p:extLst>
      <p:ext uri="{BB962C8B-B14F-4D97-AF65-F5344CB8AC3E}">
        <p14:creationId xmlns:p14="http://schemas.microsoft.com/office/powerpoint/2010/main" val="305254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22C5186-3462-11C2-230E-96B683D5CB6C}"/>
              </a:ext>
            </a:extLst>
          </p:cNvPr>
          <p:cNvSpPr>
            <a:spLocks noGrp="1"/>
          </p:cNvSpPr>
          <p:nvPr>
            <p:ph type="body" sz="quarter" idx="12"/>
          </p:nvPr>
        </p:nvSpPr>
        <p:spPr>
          <a:xfrm>
            <a:off x="5081047" y="747431"/>
            <a:ext cx="6552479" cy="5363138"/>
          </a:xfrm>
        </p:spPr>
        <p:txBody>
          <a:bodyPr/>
          <a:lstStyle/>
          <a:p>
            <a:pPr indent="-228600" algn="l">
              <a:buFont typeface="Arial" panose="020B0604020202020204" pitchFamily="34" charset="0"/>
              <a:buChar char="•"/>
            </a:pPr>
            <a:r>
              <a:rPr lang="en-US" sz="2400" dirty="0">
                <a:solidFill>
                  <a:schemeClr val="tx1"/>
                </a:solidFill>
                <a:latin typeface="Poppins" panose="00000500000000000000" pitchFamily="2" charset="0"/>
                <a:cs typeface="Poppins" panose="00000500000000000000" pitchFamily="2" charset="0"/>
              </a:rPr>
              <a:t>Open the presentation in PowerPoint.</a:t>
            </a:r>
          </a:p>
          <a:p>
            <a:pPr algn="l"/>
            <a:endParaRPr lang="en-US" sz="2400" dirty="0">
              <a:solidFill>
                <a:schemeClr val="tx1"/>
              </a:solidFill>
              <a:latin typeface="Poppins" panose="00000500000000000000" pitchFamily="2" charset="0"/>
              <a:cs typeface="Poppins" panose="00000500000000000000" pitchFamily="2" charset="0"/>
            </a:endParaRPr>
          </a:p>
          <a:p>
            <a:pPr marL="228600" indent="-228600" algn="l">
              <a:buFont typeface="Arial" panose="020B0604020202020204" pitchFamily="34" charset="0"/>
              <a:buChar char="•"/>
            </a:pPr>
            <a:r>
              <a:rPr lang="en-US" sz="2400" dirty="0">
                <a:solidFill>
                  <a:schemeClr val="tx1"/>
                </a:solidFill>
                <a:latin typeface="Poppins" panose="00000500000000000000" pitchFamily="2" charset="0"/>
                <a:cs typeface="Poppins" panose="00000500000000000000" pitchFamily="2" charset="0"/>
              </a:rPr>
              <a:t>Wait for slide show to load up (it may take a minute or two).</a:t>
            </a:r>
          </a:p>
          <a:p>
            <a:pPr indent="-228600" algn="l">
              <a:buFont typeface="Arial" panose="020B0604020202020204" pitchFamily="34" charset="0"/>
              <a:buChar char="•"/>
            </a:pPr>
            <a:endParaRPr lang="en-US" sz="2400" dirty="0">
              <a:solidFill>
                <a:schemeClr val="tx1"/>
              </a:solidFill>
              <a:latin typeface="Poppins" panose="00000500000000000000" pitchFamily="2" charset="0"/>
              <a:cs typeface="Poppins" panose="00000500000000000000" pitchFamily="2" charset="0"/>
            </a:endParaRPr>
          </a:p>
          <a:p>
            <a:pPr marL="228600" indent="-228600" algn="l">
              <a:buFont typeface="Arial" panose="020B0604020202020204" pitchFamily="34" charset="0"/>
              <a:buChar char="•"/>
            </a:pPr>
            <a:r>
              <a:rPr lang="en-US" sz="2400" dirty="0">
                <a:solidFill>
                  <a:schemeClr val="tx1"/>
                </a:solidFill>
                <a:latin typeface="Poppins" panose="00000500000000000000" pitchFamily="2" charset="0"/>
                <a:cs typeface="Poppins" panose="00000500000000000000" pitchFamily="2" charset="0"/>
              </a:rPr>
              <a:t>Click on arrows at the bottom of screen to go to the next slide or back a slide or click on the next slide in sequence on the left bar.</a:t>
            </a:r>
          </a:p>
          <a:p>
            <a:pPr indent="-228600" algn="l">
              <a:buFont typeface="Arial" panose="020B0604020202020204" pitchFamily="34" charset="0"/>
              <a:buChar char="•"/>
            </a:pPr>
            <a:endParaRPr lang="en-US" sz="2400" dirty="0">
              <a:solidFill>
                <a:schemeClr val="tx1"/>
              </a:solidFill>
              <a:latin typeface="Poppins" panose="00000500000000000000" pitchFamily="2" charset="0"/>
              <a:cs typeface="Poppins" panose="00000500000000000000" pitchFamily="2" charset="0"/>
            </a:endParaRPr>
          </a:p>
          <a:p>
            <a:pPr marL="228600" indent="-228600" algn="l">
              <a:buFont typeface="Arial" panose="020B0604020202020204" pitchFamily="34" charset="0"/>
              <a:buChar char="•"/>
            </a:pPr>
            <a:r>
              <a:rPr lang="en-US" sz="2400" dirty="0">
                <a:solidFill>
                  <a:schemeClr val="tx1"/>
                </a:solidFill>
                <a:latin typeface="Poppins" panose="00000500000000000000" pitchFamily="2" charset="0"/>
                <a:cs typeface="Poppins" panose="00000500000000000000" pitchFamily="2" charset="0"/>
              </a:rPr>
              <a:t>To hear recordings, press on the megaphone and press play.</a:t>
            </a:r>
          </a:p>
          <a:p>
            <a:endParaRPr lang="en-US" dirty="0">
              <a:solidFill>
                <a:schemeClr val="tx1"/>
              </a:solidFill>
            </a:endParaRPr>
          </a:p>
        </p:txBody>
      </p:sp>
      <p:sp>
        <p:nvSpPr>
          <p:cNvPr id="10" name="Text Placeholder 9">
            <a:extLst>
              <a:ext uri="{FF2B5EF4-FFF2-40B4-BE49-F238E27FC236}">
                <a16:creationId xmlns:a16="http://schemas.microsoft.com/office/drawing/2014/main" id="{71652564-10A2-E57B-0E9A-4E8FAB9F4DCA}"/>
              </a:ext>
            </a:extLst>
          </p:cNvPr>
          <p:cNvSpPr>
            <a:spLocks noGrp="1"/>
          </p:cNvSpPr>
          <p:nvPr>
            <p:ph type="body" sz="quarter" idx="24"/>
          </p:nvPr>
        </p:nvSpPr>
        <p:spPr/>
        <p:txBody>
          <a:bodyPr/>
          <a:lstStyle/>
          <a:p>
            <a:r>
              <a:rPr lang="en-US"/>
              <a:t>Developmental Services</a:t>
            </a:r>
          </a:p>
        </p:txBody>
      </p:sp>
      <p:sp>
        <p:nvSpPr>
          <p:cNvPr id="5" name="Rectangle 4">
            <a:extLst>
              <a:ext uri="{FF2B5EF4-FFF2-40B4-BE49-F238E27FC236}">
                <a16:creationId xmlns:a16="http://schemas.microsoft.com/office/drawing/2014/main" id="{83EA641C-E72C-85C3-B1B2-DA59DE08BEA0}"/>
              </a:ext>
            </a:extLst>
          </p:cNvPr>
          <p:cNvSpPr/>
          <p:nvPr/>
        </p:nvSpPr>
        <p:spPr>
          <a:xfrm>
            <a:off x="0" y="0"/>
            <a:ext cx="4487159" cy="6858000"/>
          </a:xfrm>
          <a:prstGeom prst="rect">
            <a:avLst/>
          </a:prstGeom>
          <a:gradFill flip="none" rotWithShape="1">
            <a:gsLst>
              <a:gs pos="30000">
                <a:srgbClr val="4665B6"/>
              </a:gs>
              <a:gs pos="10000">
                <a:schemeClr val="accent5">
                  <a:shade val="30000"/>
                  <a:satMod val="115000"/>
                </a:schemeClr>
              </a:gs>
              <a:gs pos="52000">
                <a:schemeClr val="accent5">
                  <a:shade val="67500"/>
                  <a:satMod val="115000"/>
                </a:schemeClr>
              </a:gs>
              <a:gs pos="76000">
                <a:schemeClr val="accent5">
                  <a:shade val="100000"/>
                  <a:satMod val="115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a:ea typeface="+mn-ea"/>
              <a:cs typeface="+mn-cs"/>
            </a:endParaRPr>
          </a:p>
        </p:txBody>
      </p:sp>
      <p:sp>
        <p:nvSpPr>
          <p:cNvPr id="7" name="TextBox 6">
            <a:extLst>
              <a:ext uri="{FF2B5EF4-FFF2-40B4-BE49-F238E27FC236}">
                <a16:creationId xmlns:a16="http://schemas.microsoft.com/office/drawing/2014/main" id="{30AADC51-97D2-6A21-0045-62625307BE7A}"/>
              </a:ext>
            </a:extLst>
          </p:cNvPr>
          <p:cNvSpPr txBox="1"/>
          <p:nvPr/>
        </p:nvSpPr>
        <p:spPr>
          <a:xfrm>
            <a:off x="558474" y="1938635"/>
            <a:ext cx="3434015" cy="193899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rPr>
              <a:t>How to Play 		the Presentation</a:t>
            </a:r>
            <a:endParaRPr kumimoji="0" lang="en-US" sz="1800" b="0" i="0" u="none" strike="noStrike" kern="1200" cap="none" spc="0" normalizeH="0" baseline="0" noProof="0" dirty="0">
              <a:ln>
                <a:noFill/>
              </a:ln>
              <a:solidFill>
                <a:srgbClr val="FFFFFF"/>
              </a:solidFill>
              <a:effectLst/>
              <a:uLnTx/>
              <a:uFillTx/>
              <a:latin typeface="Poppins"/>
              <a:ea typeface="+mn-ea"/>
              <a:cs typeface="+mn-cs"/>
            </a:endParaRPr>
          </a:p>
        </p:txBody>
      </p:sp>
      <p:pic>
        <p:nvPicPr>
          <p:cNvPr id="16" name="My recording 1">
            <a:hlinkClick r:id="" action="ppaction://media"/>
            <a:extLst>
              <a:ext uri="{FF2B5EF4-FFF2-40B4-BE49-F238E27FC236}">
                <a16:creationId xmlns:a16="http://schemas.microsoft.com/office/drawing/2014/main" id="{6F42A0C7-C874-56B8-DE18-A0E2A92BB9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3926" y="5423727"/>
            <a:ext cx="609600" cy="609600"/>
          </a:xfrm>
          <a:prstGeom prst="rect">
            <a:avLst/>
          </a:prstGeom>
        </p:spPr>
      </p:pic>
    </p:spTree>
    <p:extLst>
      <p:ext uri="{BB962C8B-B14F-4D97-AF65-F5344CB8AC3E}">
        <p14:creationId xmlns:p14="http://schemas.microsoft.com/office/powerpoint/2010/main" val="1170074813"/>
      </p:ext>
    </p:extLst>
  </p:cSld>
  <p:clrMapOvr>
    <a:masterClrMapping/>
  </p:clrMapOvr>
  <mc:AlternateContent xmlns:mc="http://schemas.openxmlformats.org/markup-compatibility/2006" xmlns:p14="http://schemas.microsoft.com/office/powerpoint/2010/main">
    <mc:Choice Requires="p14">
      <p:transition spd="slow" p14:dur="2000" advTm="29413"/>
    </mc:Choice>
    <mc:Fallback xmlns="">
      <p:transition spd="slow" advTm="294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1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A212A2-287F-D3F4-FA64-35E885748F34}"/>
              </a:ext>
            </a:extLst>
          </p:cNvPr>
          <p:cNvSpPr>
            <a:spLocks noGrp="1"/>
          </p:cNvSpPr>
          <p:nvPr>
            <p:ph type="body" sz="quarter" idx="10"/>
          </p:nvPr>
        </p:nvSpPr>
        <p:spPr>
          <a:xfrm>
            <a:off x="4081358" y="418813"/>
            <a:ext cx="3493128" cy="539743"/>
          </a:xfrm>
        </p:spPr>
        <p:txBody>
          <a:bodyPr/>
          <a:lstStyle/>
          <a:p>
            <a:r>
              <a:rPr lang="en-US" dirty="0">
                <a:solidFill>
                  <a:schemeClr val="tx1"/>
                </a:solidFill>
              </a:rPr>
              <a:t>Employment </a:t>
            </a:r>
          </a:p>
        </p:txBody>
      </p:sp>
      <p:sp>
        <p:nvSpPr>
          <p:cNvPr id="4" name="Text Placeholder 3">
            <a:extLst>
              <a:ext uri="{FF2B5EF4-FFF2-40B4-BE49-F238E27FC236}">
                <a16:creationId xmlns:a16="http://schemas.microsoft.com/office/drawing/2014/main" id="{1A2E1752-388D-0D95-A654-0A91C1614F8E}"/>
              </a:ext>
            </a:extLst>
          </p:cNvPr>
          <p:cNvSpPr>
            <a:spLocks noGrp="1"/>
          </p:cNvSpPr>
          <p:nvPr>
            <p:ph type="body" sz="quarter" idx="12"/>
          </p:nvPr>
        </p:nvSpPr>
        <p:spPr>
          <a:xfrm>
            <a:off x="186098" y="1282765"/>
            <a:ext cx="6997127" cy="4435475"/>
          </a:xfrm>
        </p:spPr>
        <p:txBody>
          <a:bodyPr/>
          <a:lstStyle/>
          <a:p>
            <a:r>
              <a:rPr lang="en-US" dirty="0">
                <a:solidFill>
                  <a:schemeClr val="tx1"/>
                </a:solidFill>
              </a:rPr>
              <a:t>Look on the- </a:t>
            </a:r>
            <a:r>
              <a:rPr lang="en-US" dirty="0">
                <a:solidFill>
                  <a:schemeClr val="tx1"/>
                </a:solidFill>
                <a:hlinkClick r:id="rId10">
                  <a:extLst>
                    <a:ext uri="{A12FA001-AC4F-418D-AE19-62706E023703}">
                      <ahyp:hlinkClr xmlns:ahyp="http://schemas.microsoft.com/office/drawing/2018/hyperlinkcolor" val="tx"/>
                    </a:ext>
                  </a:extLst>
                </a:hlinkClick>
              </a:rPr>
              <a:t>Hartford, CT Jobs Paying $19 - $19 per hour - Now Hiring | Snagajob</a:t>
            </a:r>
            <a:endParaRPr lang="en-US" dirty="0">
              <a:solidFill>
                <a:schemeClr val="tx1"/>
              </a:solidFill>
            </a:endParaRPr>
          </a:p>
          <a:p>
            <a:r>
              <a:rPr lang="en-US" dirty="0">
                <a:solidFill>
                  <a:schemeClr val="tx1"/>
                </a:solidFill>
                <a:hlinkClick r:id="rId11">
                  <a:extLst>
                    <a:ext uri="{A12FA001-AC4F-418D-AE19-62706E023703}">
                      <ahyp:hlinkClr xmlns:ahyp="http://schemas.microsoft.com/office/drawing/2018/hyperlinkcolor" val="tx"/>
                    </a:ext>
                  </a:extLst>
                </a:hlinkClick>
              </a:rPr>
              <a:t>Find A Job | Goodwill Careers | Goodwill Jobs</a:t>
            </a:r>
            <a:endParaRPr lang="en-US" dirty="0">
              <a:solidFill>
                <a:schemeClr val="tx1"/>
              </a:solidFill>
            </a:endParaRPr>
          </a:p>
          <a:p>
            <a:r>
              <a:rPr lang="en-US" dirty="0">
                <a:solidFill>
                  <a:schemeClr val="tx1"/>
                </a:solidFill>
              </a:rPr>
              <a:t>Also look on </a:t>
            </a:r>
            <a:r>
              <a:rPr lang="en-US" dirty="0">
                <a:solidFill>
                  <a:schemeClr val="tx1"/>
                </a:solidFill>
                <a:hlinkClick r:id="rId12">
                  <a:extLst>
                    <a:ext uri="{A12FA001-AC4F-418D-AE19-62706E023703}">
                      <ahyp:hlinkClr xmlns:ahyp="http://schemas.microsoft.com/office/drawing/2018/hyperlinkcolor" val="tx"/>
                    </a:ext>
                  </a:extLst>
                </a:hlinkClick>
              </a:rPr>
              <a:t>Project SEARCH</a:t>
            </a:r>
            <a:endParaRPr lang="en-US" dirty="0">
              <a:solidFill>
                <a:schemeClr val="tx1"/>
              </a:solidFill>
            </a:endParaRPr>
          </a:p>
          <a:p>
            <a:r>
              <a:rPr lang="en-US" dirty="0">
                <a:solidFill>
                  <a:schemeClr val="tx1"/>
                </a:solidFill>
              </a:rPr>
              <a:t>All individuals are treated fairly in the workplace and have equal opportunities. </a:t>
            </a:r>
          </a:p>
        </p:txBody>
      </p:sp>
      <p:pic>
        <p:nvPicPr>
          <p:cNvPr id="1026" name="Picture 2" descr="Self-employment in the United States ...">
            <a:extLst>
              <a:ext uri="{FF2B5EF4-FFF2-40B4-BE49-F238E27FC236}">
                <a16:creationId xmlns:a16="http://schemas.microsoft.com/office/drawing/2014/main" id="{3661075B-3E2C-7270-57D0-3F184D38332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01385" y="958556"/>
            <a:ext cx="3865056" cy="22611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ployment">
            <a:extLst>
              <a:ext uri="{FF2B5EF4-FFF2-40B4-BE49-F238E27FC236}">
                <a16:creationId xmlns:a16="http://schemas.microsoft.com/office/drawing/2014/main" id="{311D940B-29BF-0CE9-9209-F981D77ED51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73737" y="3836709"/>
            <a:ext cx="3020229" cy="2009825"/>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83B6DC96-9271-DB53-8CE5-7D1C6F22E11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13447" y="5515038"/>
            <a:ext cx="711201" cy="711201"/>
          </a:xfrm>
          <a:prstGeom prst="rect">
            <a:avLst/>
          </a:prstGeom>
        </p:spPr>
      </p:pic>
      <p:pic>
        <p:nvPicPr>
          <p:cNvPr id="5" name="Recorded Sound">
            <a:hlinkClick r:id="" action="ppaction://media"/>
            <a:extLst>
              <a:ext uri="{FF2B5EF4-FFF2-40B4-BE49-F238E27FC236}">
                <a16:creationId xmlns:a16="http://schemas.microsoft.com/office/drawing/2014/main" id="{AEAC2161-714E-C982-B4F4-156B59E4CFEC}"/>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2351996" y="5590272"/>
            <a:ext cx="567937" cy="567937"/>
          </a:xfrm>
          <a:prstGeom prst="rect">
            <a:avLst/>
          </a:prstGeom>
        </p:spPr>
      </p:pic>
      <p:pic>
        <p:nvPicPr>
          <p:cNvPr id="6" name="Recorded Sound">
            <a:hlinkClick r:id="" action="ppaction://media"/>
            <a:extLst>
              <a:ext uri="{FF2B5EF4-FFF2-40B4-BE49-F238E27FC236}">
                <a16:creationId xmlns:a16="http://schemas.microsoft.com/office/drawing/2014/main" id="{D295BDFA-1F09-9E5F-A501-DC2F9953E75B}"/>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3440123" y="5619785"/>
            <a:ext cx="567937" cy="567937"/>
          </a:xfrm>
          <a:prstGeom prst="rect">
            <a:avLst/>
          </a:prstGeom>
        </p:spPr>
      </p:pic>
      <p:pic>
        <p:nvPicPr>
          <p:cNvPr id="8" name="Recorded Sound">
            <a:hlinkClick r:id="" action="ppaction://media"/>
            <a:extLst>
              <a:ext uri="{FF2B5EF4-FFF2-40B4-BE49-F238E27FC236}">
                <a16:creationId xmlns:a16="http://schemas.microsoft.com/office/drawing/2014/main" id="{5AE4555D-B124-6ED7-F752-C2B399950123}"/>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769968" y="5579844"/>
            <a:ext cx="711201" cy="711201"/>
          </a:xfrm>
          <a:prstGeom prst="rect">
            <a:avLst/>
          </a:prstGeom>
        </p:spPr>
      </p:pic>
    </p:spTree>
    <p:extLst>
      <p:ext uri="{BB962C8B-B14F-4D97-AF65-F5344CB8AC3E}">
        <p14:creationId xmlns:p14="http://schemas.microsoft.com/office/powerpoint/2010/main" val="158182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347"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441"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79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audio>
              <p:cMediaNode vol="80000">
                <p:cTn id="20" fill="hold" display="0">
                  <p:stCondLst>
                    <p:cond delay="indefinite"/>
                  </p:stCondLst>
                  <p:endCondLst>
                    <p:cond evt="onStopAudio" delay="0">
                      <p:tgtEl>
                        <p:sldTgt/>
                      </p:tgtEl>
                    </p:cond>
                  </p:endCondLst>
                </p:cTn>
                <p:tgtEl>
                  <p:spTgt spid="5"/>
                </p:tgtEl>
              </p:cMediaNode>
            </p:audio>
            <p:audio>
              <p:cMediaNode vol="80000">
                <p:cTn id="21" fill="hold" display="0">
                  <p:stCondLst>
                    <p:cond delay="indefinite"/>
                  </p:stCondLst>
                  <p:endCondLst>
                    <p:cond evt="onStopAudio" delay="0">
                      <p:tgtEl>
                        <p:sldTgt/>
                      </p:tgtEl>
                    </p:cond>
                  </p:endCondLst>
                </p:cTn>
                <p:tgtEl>
                  <p:spTgt spid="6"/>
                </p:tgtEl>
              </p:cMediaNode>
            </p:audio>
            <p:audio>
              <p:cMediaNode vol="80000">
                <p:cTn id="22"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47,800+ Thank You Sign Stock Photos ...">
            <a:extLst>
              <a:ext uri="{FF2B5EF4-FFF2-40B4-BE49-F238E27FC236}">
                <a16:creationId xmlns:a16="http://schemas.microsoft.com/office/drawing/2014/main" id="{0A1F5036-A6A2-1150-8104-C8F83EA4E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366" y="813440"/>
            <a:ext cx="9240302" cy="436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243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7C5543E-4669-B9FA-58FF-6506294628DB}"/>
              </a:ext>
            </a:extLst>
          </p:cNvPr>
          <p:cNvSpPr>
            <a:spLocks noGrp="1"/>
          </p:cNvSpPr>
          <p:nvPr>
            <p:ph type="body" sz="quarter" idx="10"/>
          </p:nvPr>
        </p:nvSpPr>
        <p:spPr>
          <a:xfrm>
            <a:off x="3211561" y="329157"/>
            <a:ext cx="5103659" cy="864539"/>
          </a:xfrm>
        </p:spPr>
        <p:txBody>
          <a:bodyPr/>
          <a:lstStyle/>
          <a:p>
            <a:r>
              <a:rPr lang="en-US" dirty="0">
                <a:solidFill>
                  <a:schemeClr val="tx1"/>
                </a:solidFill>
              </a:rPr>
              <a:t>Fire safety at home </a:t>
            </a:r>
          </a:p>
        </p:txBody>
      </p:sp>
      <p:sp>
        <p:nvSpPr>
          <p:cNvPr id="14" name="Text Placeholder 13">
            <a:extLst>
              <a:ext uri="{FF2B5EF4-FFF2-40B4-BE49-F238E27FC236}">
                <a16:creationId xmlns:a16="http://schemas.microsoft.com/office/drawing/2014/main" id="{44E5B0E9-E924-6DBB-CB6F-AA4E71910B3B}"/>
              </a:ext>
            </a:extLst>
          </p:cNvPr>
          <p:cNvSpPr>
            <a:spLocks noGrp="1"/>
          </p:cNvSpPr>
          <p:nvPr>
            <p:ph type="body" sz="quarter" idx="12"/>
          </p:nvPr>
        </p:nvSpPr>
        <p:spPr>
          <a:xfrm>
            <a:off x="230841" y="1342863"/>
            <a:ext cx="6273273" cy="3509427"/>
          </a:xfrm>
        </p:spPr>
        <p:txBody>
          <a:bodyPr/>
          <a:lstStyle/>
          <a:p>
            <a:r>
              <a:rPr lang="en-US" dirty="0">
                <a:solidFill>
                  <a:schemeClr val="tx1"/>
                </a:solidFill>
              </a:rPr>
              <a:t>Install smoke alarms </a:t>
            </a:r>
          </a:p>
          <a:p>
            <a:r>
              <a:rPr lang="en-US" dirty="0">
                <a:solidFill>
                  <a:schemeClr val="tx1"/>
                </a:solidFill>
              </a:rPr>
              <a:t>Practice fire drills </a:t>
            </a:r>
          </a:p>
          <a:p>
            <a:r>
              <a:rPr lang="en-US" dirty="0">
                <a:solidFill>
                  <a:schemeClr val="tx1"/>
                </a:solidFill>
              </a:rPr>
              <a:t>Get out of your house- and Stay Out! Then call 911 </a:t>
            </a:r>
          </a:p>
          <a:p>
            <a:r>
              <a:rPr lang="en-US" dirty="0">
                <a:solidFill>
                  <a:schemeClr val="tx1"/>
                </a:solidFill>
              </a:rPr>
              <a:t>Crawl low under the smoke </a:t>
            </a:r>
          </a:p>
          <a:p>
            <a:r>
              <a:rPr lang="en-US" dirty="0">
                <a:solidFill>
                  <a:schemeClr val="tx1"/>
                </a:solidFill>
              </a:rPr>
              <a:t>Feel doors with the back of your hand for heat before opening </a:t>
            </a:r>
          </a:p>
          <a:p>
            <a:endParaRPr lang="en-US" dirty="0"/>
          </a:p>
        </p:txBody>
      </p:sp>
      <p:sp>
        <p:nvSpPr>
          <p:cNvPr id="10" name="Text Placeholder 9">
            <a:extLst>
              <a:ext uri="{FF2B5EF4-FFF2-40B4-BE49-F238E27FC236}">
                <a16:creationId xmlns:a16="http://schemas.microsoft.com/office/drawing/2014/main" id="{2C399445-2A4E-9E54-F7C3-0371ABCA487B}"/>
              </a:ext>
            </a:extLst>
          </p:cNvPr>
          <p:cNvSpPr>
            <a:spLocks noGrp="1"/>
          </p:cNvSpPr>
          <p:nvPr>
            <p:ph type="body" sz="quarter" idx="24"/>
          </p:nvPr>
        </p:nvSpPr>
        <p:spPr>
          <a:xfrm>
            <a:off x="10384279" y="6565684"/>
            <a:ext cx="2037351" cy="194797"/>
          </a:xfrm>
        </p:spPr>
        <p:txBody>
          <a:bodyPr/>
          <a:lstStyle/>
          <a:p>
            <a:r>
              <a:rPr lang="en-US" dirty="0"/>
              <a:t>Developmental Services</a:t>
            </a:r>
          </a:p>
        </p:txBody>
      </p:sp>
      <p:pic>
        <p:nvPicPr>
          <p:cNvPr id="1026" name="Picture 2" descr="What Is Fire Safety &amp; Why Is it ...">
            <a:extLst>
              <a:ext uri="{FF2B5EF4-FFF2-40B4-BE49-F238E27FC236}">
                <a16:creationId xmlns:a16="http://schemas.microsoft.com/office/drawing/2014/main" id="{6863235F-D9BF-FC17-889E-4430AFDADB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9053" y="1193696"/>
            <a:ext cx="4818744" cy="2965381"/>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1B6FB409-CB8C-F98E-6D81-D9D4493421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6800" y="5458657"/>
            <a:ext cx="406400" cy="406400"/>
          </a:xfrm>
          <a:prstGeom prst="rect">
            <a:avLst/>
          </a:prstGeom>
        </p:spPr>
      </p:pic>
      <p:pic>
        <p:nvPicPr>
          <p:cNvPr id="3" name="Recorded Sound">
            <a:hlinkClick r:id="" action="ppaction://media"/>
            <a:extLst>
              <a:ext uri="{FF2B5EF4-FFF2-40B4-BE49-F238E27FC236}">
                <a16:creationId xmlns:a16="http://schemas.microsoft.com/office/drawing/2014/main" id="{38F9FCB8-499A-7029-5AB8-EACA610ADAB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977879" y="5458657"/>
            <a:ext cx="406400" cy="406400"/>
          </a:xfrm>
          <a:prstGeom prst="rect">
            <a:avLst/>
          </a:prstGeom>
        </p:spPr>
      </p:pic>
    </p:spTree>
    <p:extLst>
      <p:ext uri="{BB962C8B-B14F-4D97-AF65-F5344CB8AC3E}">
        <p14:creationId xmlns:p14="http://schemas.microsoft.com/office/powerpoint/2010/main" val="3731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3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B43D9-155F-A123-D202-4D57095C2FDC}"/>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54696D8-4C62-79E8-0416-3C70B9E5E8B2}"/>
              </a:ext>
            </a:extLst>
          </p:cNvPr>
          <p:cNvSpPr>
            <a:spLocks noGrp="1"/>
          </p:cNvSpPr>
          <p:nvPr>
            <p:ph type="body" sz="quarter" idx="10"/>
          </p:nvPr>
        </p:nvSpPr>
        <p:spPr>
          <a:xfrm>
            <a:off x="2883843" y="403264"/>
            <a:ext cx="6022414" cy="539743"/>
          </a:xfrm>
        </p:spPr>
        <p:txBody>
          <a:bodyPr/>
          <a:lstStyle/>
          <a:p>
            <a:r>
              <a:rPr lang="en-US" dirty="0">
                <a:solidFill>
                  <a:schemeClr val="tx1"/>
                </a:solidFill>
              </a:rPr>
              <a:t>Fire safety in public places  </a:t>
            </a:r>
          </a:p>
        </p:txBody>
      </p:sp>
      <p:sp>
        <p:nvSpPr>
          <p:cNvPr id="14" name="Text Placeholder 13">
            <a:extLst>
              <a:ext uri="{FF2B5EF4-FFF2-40B4-BE49-F238E27FC236}">
                <a16:creationId xmlns:a16="http://schemas.microsoft.com/office/drawing/2014/main" id="{4C3DE863-5204-B591-B4BD-750099232D51}"/>
              </a:ext>
            </a:extLst>
          </p:cNvPr>
          <p:cNvSpPr>
            <a:spLocks noGrp="1"/>
          </p:cNvSpPr>
          <p:nvPr>
            <p:ph type="body" sz="quarter" idx="12"/>
          </p:nvPr>
        </p:nvSpPr>
        <p:spPr>
          <a:xfrm>
            <a:off x="732737" y="1525056"/>
            <a:ext cx="4302212" cy="4203307"/>
          </a:xfrm>
        </p:spPr>
        <p:txBody>
          <a:bodyPr/>
          <a:lstStyle/>
          <a:p>
            <a:pPr marL="0" indent="0">
              <a:buNone/>
            </a:pPr>
            <a:r>
              <a:rPr lang="en-US" dirty="0">
                <a:solidFill>
                  <a:schemeClr val="tx1"/>
                </a:solidFill>
              </a:rPr>
              <a:t>Know your exits </a:t>
            </a:r>
          </a:p>
          <a:p>
            <a:pPr marL="0" indent="0">
              <a:buNone/>
            </a:pPr>
            <a:r>
              <a:rPr lang="en-US" dirty="0">
                <a:solidFill>
                  <a:schemeClr val="tx1"/>
                </a:solidFill>
              </a:rPr>
              <a:t>Participate in drills </a:t>
            </a:r>
          </a:p>
          <a:p>
            <a:pPr marL="0" indent="0">
              <a:buNone/>
            </a:pPr>
            <a:r>
              <a:rPr lang="en-US" dirty="0">
                <a:solidFill>
                  <a:schemeClr val="tx1"/>
                </a:solidFill>
              </a:rPr>
              <a:t>Stay calm</a:t>
            </a:r>
          </a:p>
          <a:p>
            <a:pPr marL="0" indent="0">
              <a:buNone/>
            </a:pPr>
            <a:r>
              <a:rPr lang="en-US" dirty="0">
                <a:solidFill>
                  <a:schemeClr val="tx1"/>
                </a:solidFill>
              </a:rPr>
              <a:t>Alert others </a:t>
            </a:r>
          </a:p>
          <a:p>
            <a:pPr marL="0" indent="0">
              <a:buNone/>
            </a:pPr>
            <a:r>
              <a:rPr lang="en-US" dirty="0">
                <a:solidFill>
                  <a:schemeClr val="tx1"/>
                </a:solidFill>
              </a:rPr>
              <a:t>Exit immediately </a:t>
            </a:r>
          </a:p>
          <a:p>
            <a:pPr marL="0" indent="0">
              <a:buNone/>
            </a:pPr>
            <a:endParaRPr lang="en-US" dirty="0"/>
          </a:p>
          <a:p>
            <a:pPr marL="0" indent="0">
              <a:buNone/>
            </a:pPr>
            <a:endParaRPr lang="en-US" dirty="0"/>
          </a:p>
          <a:p>
            <a:endParaRPr lang="en-US" dirty="0"/>
          </a:p>
        </p:txBody>
      </p:sp>
      <p:sp>
        <p:nvSpPr>
          <p:cNvPr id="10" name="Text Placeholder 9">
            <a:extLst>
              <a:ext uri="{FF2B5EF4-FFF2-40B4-BE49-F238E27FC236}">
                <a16:creationId xmlns:a16="http://schemas.microsoft.com/office/drawing/2014/main" id="{2FEADAC0-D653-3D1A-2EA9-0EB5404A6A1D}"/>
              </a:ext>
            </a:extLst>
          </p:cNvPr>
          <p:cNvSpPr>
            <a:spLocks noGrp="1"/>
          </p:cNvSpPr>
          <p:nvPr>
            <p:ph type="body" sz="quarter" idx="24"/>
          </p:nvPr>
        </p:nvSpPr>
        <p:spPr>
          <a:xfrm>
            <a:off x="10384279" y="6565684"/>
            <a:ext cx="2037351" cy="194797"/>
          </a:xfrm>
        </p:spPr>
        <p:txBody>
          <a:bodyPr/>
          <a:lstStyle/>
          <a:p>
            <a:r>
              <a:rPr lang="en-US" dirty="0"/>
              <a:t>Developmental Services</a:t>
            </a:r>
          </a:p>
        </p:txBody>
      </p:sp>
      <p:pic>
        <p:nvPicPr>
          <p:cNvPr id="2050" name="Picture 2" descr="A Guide to Fire Safety in Public Buildings">
            <a:extLst>
              <a:ext uri="{FF2B5EF4-FFF2-40B4-BE49-F238E27FC236}">
                <a16:creationId xmlns:a16="http://schemas.microsoft.com/office/drawing/2014/main" id="{DA9FE073-3F8A-E240-77A8-4B3DE372C0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2063" y="1525056"/>
            <a:ext cx="5923747" cy="3554248"/>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B49E8319-C649-8F6A-58B5-5D431CCC45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640" y="5582448"/>
            <a:ext cx="406400" cy="406400"/>
          </a:xfrm>
          <a:prstGeom prst="rect">
            <a:avLst/>
          </a:prstGeom>
        </p:spPr>
      </p:pic>
      <p:pic>
        <p:nvPicPr>
          <p:cNvPr id="4" name="Recorded Sound">
            <a:hlinkClick r:id="" action="ppaction://media"/>
            <a:extLst>
              <a:ext uri="{FF2B5EF4-FFF2-40B4-BE49-F238E27FC236}">
                <a16:creationId xmlns:a16="http://schemas.microsoft.com/office/drawing/2014/main" id="{3EE6CE56-CC7E-AD3C-93D5-18A47CE36D7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678160" y="5582448"/>
            <a:ext cx="406400" cy="406400"/>
          </a:xfrm>
          <a:prstGeom prst="rect">
            <a:avLst/>
          </a:prstGeom>
        </p:spPr>
      </p:pic>
    </p:spTree>
    <p:extLst>
      <p:ext uri="{BB962C8B-B14F-4D97-AF65-F5344CB8AC3E}">
        <p14:creationId xmlns:p14="http://schemas.microsoft.com/office/powerpoint/2010/main" val="61246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1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98A7800-AD02-D75D-EE1C-681D0F034B7C}"/>
              </a:ext>
            </a:extLst>
          </p:cNvPr>
          <p:cNvSpPr>
            <a:spLocks noGrp="1"/>
          </p:cNvSpPr>
          <p:nvPr>
            <p:ph type="body" sz="quarter" idx="10"/>
          </p:nvPr>
        </p:nvSpPr>
        <p:spPr>
          <a:xfrm>
            <a:off x="4177649" y="394769"/>
            <a:ext cx="3411318" cy="539743"/>
          </a:xfrm>
        </p:spPr>
        <p:txBody>
          <a:bodyPr/>
          <a:lstStyle/>
          <a:p>
            <a:r>
              <a:rPr lang="en-US" dirty="0">
                <a:solidFill>
                  <a:schemeClr val="tx1"/>
                </a:solidFill>
              </a:rPr>
              <a:t>Vehicle  Safety </a:t>
            </a:r>
          </a:p>
        </p:txBody>
      </p:sp>
      <p:sp>
        <p:nvSpPr>
          <p:cNvPr id="8" name="Text Placeholder 7">
            <a:extLst>
              <a:ext uri="{FF2B5EF4-FFF2-40B4-BE49-F238E27FC236}">
                <a16:creationId xmlns:a16="http://schemas.microsoft.com/office/drawing/2014/main" id="{922C5186-3462-11C2-230E-96B683D5CB6C}"/>
              </a:ext>
            </a:extLst>
          </p:cNvPr>
          <p:cNvSpPr>
            <a:spLocks noGrp="1"/>
          </p:cNvSpPr>
          <p:nvPr>
            <p:ph type="body" sz="quarter" idx="12"/>
          </p:nvPr>
        </p:nvSpPr>
        <p:spPr>
          <a:xfrm>
            <a:off x="405936" y="1625599"/>
            <a:ext cx="4992862" cy="4202546"/>
          </a:xfrm>
        </p:spPr>
        <p:txBody>
          <a:bodyPr/>
          <a:lstStyle/>
          <a:p>
            <a:r>
              <a:rPr lang="en-US" dirty="0">
                <a:solidFill>
                  <a:schemeClr val="tx1"/>
                </a:solidFill>
              </a:rPr>
              <a:t>Buckle up </a:t>
            </a:r>
          </a:p>
          <a:p>
            <a:r>
              <a:rPr lang="en-US" dirty="0">
                <a:solidFill>
                  <a:schemeClr val="tx1"/>
                </a:solidFill>
              </a:rPr>
              <a:t>Adjust your seat and mirrors </a:t>
            </a:r>
          </a:p>
          <a:p>
            <a:r>
              <a:rPr lang="en-US" dirty="0">
                <a:solidFill>
                  <a:schemeClr val="tx1"/>
                </a:solidFill>
              </a:rPr>
              <a:t>Keep items organized </a:t>
            </a:r>
          </a:p>
          <a:p>
            <a:r>
              <a:rPr lang="en-US" dirty="0">
                <a:solidFill>
                  <a:schemeClr val="tx1"/>
                </a:solidFill>
              </a:rPr>
              <a:t>Check medications </a:t>
            </a:r>
          </a:p>
          <a:p>
            <a:r>
              <a:rPr lang="en-US" dirty="0">
                <a:solidFill>
                  <a:schemeClr val="tx1"/>
                </a:solidFill>
              </a:rPr>
              <a:t>Stay alert </a:t>
            </a:r>
          </a:p>
          <a:p>
            <a:endParaRPr lang="en-US" dirty="0"/>
          </a:p>
        </p:txBody>
      </p:sp>
      <p:sp>
        <p:nvSpPr>
          <p:cNvPr id="10" name="Text Placeholder 9">
            <a:extLst>
              <a:ext uri="{FF2B5EF4-FFF2-40B4-BE49-F238E27FC236}">
                <a16:creationId xmlns:a16="http://schemas.microsoft.com/office/drawing/2014/main" id="{71652564-10A2-E57B-0E9A-4E8FAB9F4DCA}"/>
              </a:ext>
            </a:extLst>
          </p:cNvPr>
          <p:cNvSpPr>
            <a:spLocks noGrp="1"/>
          </p:cNvSpPr>
          <p:nvPr>
            <p:ph type="body" sz="quarter" idx="24"/>
          </p:nvPr>
        </p:nvSpPr>
        <p:spPr/>
        <p:txBody>
          <a:bodyPr/>
          <a:lstStyle/>
          <a:p>
            <a:r>
              <a:rPr lang="en-US" dirty="0"/>
              <a:t>Developmental Services</a:t>
            </a:r>
          </a:p>
        </p:txBody>
      </p:sp>
      <p:pic>
        <p:nvPicPr>
          <p:cNvPr id="1026" name="Picture 2" descr="Are you being safe in and around motor vehicles? Find out | Parkview Health">
            <a:extLst>
              <a:ext uri="{FF2B5EF4-FFF2-40B4-BE49-F238E27FC236}">
                <a16:creationId xmlns:a16="http://schemas.microsoft.com/office/drawing/2014/main" id="{05656F0F-34BA-218F-C45C-A16731CD30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3389" y="1415012"/>
            <a:ext cx="5209565" cy="3863396"/>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9341FF09-FC76-4A94-6B27-D80B958626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920" y="5828145"/>
            <a:ext cx="406400" cy="406400"/>
          </a:xfrm>
          <a:prstGeom prst="rect">
            <a:avLst/>
          </a:prstGeom>
        </p:spPr>
      </p:pic>
      <p:pic>
        <p:nvPicPr>
          <p:cNvPr id="3" name="Recorded Sound">
            <a:hlinkClick r:id="" action="ppaction://media"/>
            <a:extLst>
              <a:ext uri="{FF2B5EF4-FFF2-40B4-BE49-F238E27FC236}">
                <a16:creationId xmlns:a16="http://schemas.microsoft.com/office/drawing/2014/main" id="{18E503C5-9DD2-F7FA-65B5-5794E791BBB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284890" y="6234545"/>
            <a:ext cx="406400" cy="406400"/>
          </a:xfrm>
          <a:prstGeom prst="rect">
            <a:avLst/>
          </a:prstGeom>
        </p:spPr>
      </p:pic>
    </p:spTree>
    <p:extLst>
      <p:ext uri="{BB962C8B-B14F-4D97-AF65-F5344CB8AC3E}">
        <p14:creationId xmlns:p14="http://schemas.microsoft.com/office/powerpoint/2010/main" val="118658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1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14DD18-21D8-F301-BCF3-D575DA65BE65}"/>
              </a:ext>
            </a:extLst>
          </p:cNvPr>
          <p:cNvSpPr>
            <a:spLocks noGrp="1"/>
          </p:cNvSpPr>
          <p:nvPr>
            <p:ph type="body" sz="quarter" idx="10"/>
          </p:nvPr>
        </p:nvSpPr>
        <p:spPr>
          <a:xfrm>
            <a:off x="2164955" y="239015"/>
            <a:ext cx="7464764" cy="983360"/>
          </a:xfrm>
        </p:spPr>
        <p:txBody>
          <a:bodyPr/>
          <a:lstStyle/>
          <a:p>
            <a:r>
              <a:rPr lang="en-US" dirty="0">
                <a:solidFill>
                  <a:schemeClr val="tx1"/>
                </a:solidFill>
              </a:rPr>
              <a:t>Vehicle Safety –maintenance  </a:t>
            </a:r>
          </a:p>
        </p:txBody>
      </p:sp>
      <p:sp>
        <p:nvSpPr>
          <p:cNvPr id="4" name="Text Placeholder 3">
            <a:extLst>
              <a:ext uri="{FF2B5EF4-FFF2-40B4-BE49-F238E27FC236}">
                <a16:creationId xmlns:a16="http://schemas.microsoft.com/office/drawing/2014/main" id="{E6051138-5074-8BD3-5DF3-894CC0CAEA35}"/>
              </a:ext>
            </a:extLst>
          </p:cNvPr>
          <p:cNvSpPr>
            <a:spLocks noGrp="1"/>
          </p:cNvSpPr>
          <p:nvPr>
            <p:ph type="body" sz="quarter" idx="12"/>
          </p:nvPr>
        </p:nvSpPr>
        <p:spPr>
          <a:xfrm>
            <a:off x="525463" y="1593850"/>
            <a:ext cx="3991119" cy="4435475"/>
          </a:xfrm>
        </p:spPr>
        <p:txBody>
          <a:bodyPr/>
          <a:lstStyle/>
          <a:p>
            <a:r>
              <a:rPr lang="en-US" dirty="0">
                <a:solidFill>
                  <a:schemeClr val="tx1"/>
                </a:solidFill>
              </a:rPr>
              <a:t>Regular inspections</a:t>
            </a:r>
          </a:p>
          <a:p>
            <a:r>
              <a:rPr lang="en-US" dirty="0">
                <a:solidFill>
                  <a:schemeClr val="tx1"/>
                </a:solidFill>
              </a:rPr>
              <a:t>Proactive maintenance </a:t>
            </a:r>
          </a:p>
          <a:p>
            <a:r>
              <a:rPr lang="en-US" dirty="0">
                <a:solidFill>
                  <a:schemeClr val="tx1"/>
                </a:solidFill>
              </a:rPr>
              <a:t>Check tire, lights, brakes. </a:t>
            </a:r>
          </a:p>
          <a:p>
            <a:r>
              <a:rPr lang="en-US" dirty="0">
                <a:solidFill>
                  <a:schemeClr val="tx1"/>
                </a:solidFill>
              </a:rPr>
              <a:t>Airbags </a:t>
            </a:r>
          </a:p>
          <a:p>
            <a:r>
              <a:rPr lang="en-US" dirty="0">
                <a:solidFill>
                  <a:schemeClr val="tx1"/>
                </a:solidFill>
              </a:rPr>
              <a:t>Emergency kits </a:t>
            </a:r>
          </a:p>
        </p:txBody>
      </p:sp>
      <p:pic>
        <p:nvPicPr>
          <p:cNvPr id="2050" name="Picture 2" descr="What Are the Top 5 Vehicle Safety ...">
            <a:extLst>
              <a:ext uri="{FF2B5EF4-FFF2-40B4-BE49-F238E27FC236}">
                <a16:creationId xmlns:a16="http://schemas.microsoft.com/office/drawing/2014/main" id="{8D6F4839-87A5-0437-5C52-5FEB4859B4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1722" y="1872615"/>
            <a:ext cx="3285114" cy="3285114"/>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67FB3C8A-7BAC-4BA2-6054-D0D7A0F46E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90320" y="5400040"/>
            <a:ext cx="406400" cy="406400"/>
          </a:xfrm>
          <a:prstGeom prst="rect">
            <a:avLst/>
          </a:prstGeom>
        </p:spPr>
      </p:pic>
      <p:pic>
        <p:nvPicPr>
          <p:cNvPr id="5" name="Recorded Sound">
            <a:hlinkClick r:id="" action="ppaction://media"/>
            <a:extLst>
              <a:ext uri="{FF2B5EF4-FFF2-40B4-BE49-F238E27FC236}">
                <a16:creationId xmlns:a16="http://schemas.microsoft.com/office/drawing/2014/main" id="{14387FEB-D5D3-F09C-B0D9-C59C2142D6B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384279" y="5490849"/>
            <a:ext cx="406400" cy="406400"/>
          </a:xfrm>
          <a:prstGeom prst="rect">
            <a:avLst/>
          </a:prstGeom>
        </p:spPr>
      </p:pic>
      <p:pic>
        <p:nvPicPr>
          <p:cNvPr id="1026" name="Picture 2" descr="The Importance of Vehicle Safety">
            <a:extLst>
              <a:ext uri="{FF2B5EF4-FFF2-40B4-BE49-F238E27FC236}">
                <a16:creationId xmlns:a16="http://schemas.microsoft.com/office/drawing/2014/main" id="{EF1C2A60-E0F0-FC8D-B45C-C05AFB6A05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4506" y="2123346"/>
            <a:ext cx="3486231" cy="2611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71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1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92CACB-2B5A-FCC5-9C6E-EDCF13C5A7F6}"/>
              </a:ext>
            </a:extLst>
          </p:cNvPr>
          <p:cNvSpPr>
            <a:spLocks noGrp="1"/>
          </p:cNvSpPr>
          <p:nvPr>
            <p:ph type="body" sz="quarter" idx="10"/>
          </p:nvPr>
        </p:nvSpPr>
        <p:spPr>
          <a:xfrm>
            <a:off x="4079356" y="344458"/>
            <a:ext cx="2960189" cy="539743"/>
          </a:xfrm>
        </p:spPr>
        <p:txBody>
          <a:bodyPr/>
          <a:lstStyle/>
          <a:p>
            <a:r>
              <a:rPr lang="en-US" sz="4400" dirty="0">
                <a:solidFill>
                  <a:schemeClr val="tx1"/>
                </a:solidFill>
              </a:rPr>
              <a:t>Pictures </a:t>
            </a:r>
          </a:p>
        </p:txBody>
      </p:sp>
      <p:pic>
        <p:nvPicPr>
          <p:cNvPr id="1028" name="Picture 4" descr="p-a-s-s-graphic - Northland Fire">
            <a:extLst>
              <a:ext uri="{FF2B5EF4-FFF2-40B4-BE49-F238E27FC236}">
                <a16:creationId xmlns:a16="http://schemas.microsoft.com/office/drawing/2014/main" id="{2DC2FF19-64FD-7000-97D4-A334CCF2CF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102" y="69449"/>
            <a:ext cx="2780310" cy="22666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re safety tips">
            <a:extLst>
              <a:ext uri="{FF2B5EF4-FFF2-40B4-BE49-F238E27FC236}">
                <a16:creationId xmlns:a16="http://schemas.microsoft.com/office/drawing/2014/main" id="{B7BB0955-602A-FF69-AE14-D26AD22EA4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348" y="2530373"/>
            <a:ext cx="2655334" cy="19915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hat is Vehicle Checks: Ensuring Safety and Reliability">
            <a:extLst>
              <a:ext uri="{FF2B5EF4-FFF2-40B4-BE49-F238E27FC236}">
                <a16:creationId xmlns:a16="http://schemas.microsoft.com/office/drawing/2014/main" id="{3EF1AB04-8334-9888-8225-1FD07D7D69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3482" y="3581400"/>
            <a:ext cx="4401272" cy="2448208"/>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0" descr="Car Safety Tips">
            <a:extLst>
              <a:ext uri="{FF2B5EF4-FFF2-40B4-BE49-F238E27FC236}">
                <a16:creationId xmlns:a16="http://schemas.microsoft.com/office/drawing/2014/main" id="{7EEC3876-F6DF-7C71-70C0-6B5E1481001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2" descr="Car Safety Tips">
            <a:extLst>
              <a:ext uri="{FF2B5EF4-FFF2-40B4-BE49-F238E27FC236}">
                <a16:creationId xmlns:a16="http://schemas.microsoft.com/office/drawing/2014/main" id="{64F8FFDC-4D51-1C79-5776-6E69420804D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6BC94754-F976-F343-13CC-8767C5E0807E}"/>
              </a:ext>
            </a:extLst>
          </p:cNvPr>
          <p:cNvPicPr>
            <a:picLocks noChangeAspect="1"/>
          </p:cNvPicPr>
          <p:nvPr/>
        </p:nvPicPr>
        <p:blipFill>
          <a:blip r:embed="rId7"/>
          <a:stretch>
            <a:fillRect/>
          </a:stretch>
        </p:blipFill>
        <p:spPr>
          <a:xfrm>
            <a:off x="10867176" y="69449"/>
            <a:ext cx="1324824" cy="3312060"/>
          </a:xfrm>
          <a:prstGeom prst="rect">
            <a:avLst/>
          </a:prstGeom>
        </p:spPr>
      </p:pic>
      <p:pic>
        <p:nvPicPr>
          <p:cNvPr id="10" name="Picture 9">
            <a:extLst>
              <a:ext uri="{FF2B5EF4-FFF2-40B4-BE49-F238E27FC236}">
                <a16:creationId xmlns:a16="http://schemas.microsoft.com/office/drawing/2014/main" id="{57F0D434-129C-F868-A7C6-3563957BC6A0}"/>
              </a:ext>
            </a:extLst>
          </p:cNvPr>
          <p:cNvPicPr>
            <a:picLocks noChangeAspect="1"/>
          </p:cNvPicPr>
          <p:nvPr/>
        </p:nvPicPr>
        <p:blipFill>
          <a:blip r:embed="rId8"/>
          <a:stretch>
            <a:fillRect/>
          </a:stretch>
        </p:blipFill>
        <p:spPr>
          <a:xfrm>
            <a:off x="3546079" y="1160318"/>
            <a:ext cx="3975379" cy="2226212"/>
          </a:xfrm>
          <a:prstGeom prst="rect">
            <a:avLst/>
          </a:prstGeom>
        </p:spPr>
      </p:pic>
      <p:pic>
        <p:nvPicPr>
          <p:cNvPr id="1038" name="Picture 14">
            <a:extLst>
              <a:ext uri="{FF2B5EF4-FFF2-40B4-BE49-F238E27FC236}">
                <a16:creationId xmlns:a16="http://schemas.microsoft.com/office/drawing/2014/main" id="{DF23CA54-BCC0-A755-669A-4CE5391B86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7348" y="4716120"/>
            <a:ext cx="2780310" cy="18544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ar Safety Tips - Our Guide for the ...">
            <a:extLst>
              <a:ext uri="{FF2B5EF4-FFF2-40B4-BE49-F238E27FC236}">
                <a16:creationId xmlns:a16="http://schemas.microsoft.com/office/drawing/2014/main" id="{E8B3E629-75B8-622D-CCDB-6EB8E549517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106490" y="596227"/>
            <a:ext cx="2622550" cy="1739900"/>
          </a:xfrm>
          <a:prstGeom prst="rect">
            <a:avLst/>
          </a:prstGeom>
          <a:noFill/>
          <a:ln>
            <a:noFill/>
          </a:ln>
        </p:spPr>
      </p:pic>
      <p:pic>
        <p:nvPicPr>
          <p:cNvPr id="5" name="Picture 4" descr="Fire Safety">
            <a:extLst>
              <a:ext uri="{FF2B5EF4-FFF2-40B4-BE49-F238E27FC236}">
                <a16:creationId xmlns:a16="http://schemas.microsoft.com/office/drawing/2014/main" id="{6AE2FFA3-B9B1-3EC3-B737-1531422946F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609794" y="3776270"/>
            <a:ext cx="3076575" cy="1619250"/>
          </a:xfrm>
          <a:prstGeom prst="rect">
            <a:avLst/>
          </a:prstGeom>
          <a:noFill/>
          <a:ln>
            <a:noFill/>
          </a:ln>
        </p:spPr>
      </p:pic>
      <p:pic>
        <p:nvPicPr>
          <p:cNvPr id="3" name="Recorded Sound">
            <a:hlinkClick r:id="" action="ppaction://media"/>
            <a:extLst>
              <a:ext uri="{FF2B5EF4-FFF2-40B4-BE49-F238E27FC236}">
                <a16:creationId xmlns:a16="http://schemas.microsoft.com/office/drawing/2014/main" id="{CB5F4E9A-A28D-6857-A864-44390BA62D9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653280" y="5596763"/>
            <a:ext cx="860168" cy="860168"/>
          </a:xfrm>
          <a:prstGeom prst="rect">
            <a:avLst/>
          </a:prstGeom>
        </p:spPr>
      </p:pic>
    </p:spTree>
    <p:extLst>
      <p:ext uri="{BB962C8B-B14F-4D97-AF65-F5344CB8AC3E}">
        <p14:creationId xmlns:p14="http://schemas.microsoft.com/office/powerpoint/2010/main" val="185666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0C4F93-CD6D-5B9B-F220-FBC9532475BE}"/>
              </a:ext>
            </a:extLst>
          </p:cNvPr>
          <p:cNvSpPr>
            <a:spLocks noGrp="1"/>
          </p:cNvSpPr>
          <p:nvPr>
            <p:ph type="body" sz="quarter" idx="10"/>
          </p:nvPr>
        </p:nvSpPr>
        <p:spPr>
          <a:xfrm>
            <a:off x="3669001" y="272438"/>
            <a:ext cx="3629086" cy="539743"/>
          </a:xfrm>
        </p:spPr>
        <p:txBody>
          <a:bodyPr/>
          <a:lstStyle/>
          <a:p>
            <a:r>
              <a:rPr lang="en-US" sz="3600" dirty="0">
                <a:solidFill>
                  <a:schemeClr val="tx1"/>
                </a:solidFill>
              </a:rPr>
              <a:t>Emergency Kit </a:t>
            </a:r>
          </a:p>
        </p:txBody>
      </p:sp>
      <p:sp>
        <p:nvSpPr>
          <p:cNvPr id="7" name="TextBox 6">
            <a:extLst>
              <a:ext uri="{FF2B5EF4-FFF2-40B4-BE49-F238E27FC236}">
                <a16:creationId xmlns:a16="http://schemas.microsoft.com/office/drawing/2014/main" id="{EDEABDB9-DB68-F197-C949-D5F6C575860D}"/>
              </a:ext>
            </a:extLst>
          </p:cNvPr>
          <p:cNvSpPr txBox="1"/>
          <p:nvPr/>
        </p:nvSpPr>
        <p:spPr>
          <a:xfrm>
            <a:off x="123641" y="1167324"/>
            <a:ext cx="6219730" cy="4739759"/>
          </a:xfrm>
          <a:prstGeom prst="rect">
            <a:avLst/>
          </a:prstGeom>
          <a:noFill/>
        </p:spPr>
        <p:txBody>
          <a:bodyPr wrap="square" rtlCol="0">
            <a:spAutoFit/>
          </a:bodyPr>
          <a:lstStyle/>
          <a:p>
            <a:r>
              <a:rPr lang="en-US" sz="2800" dirty="0"/>
              <a:t>1) First Aid Kit </a:t>
            </a:r>
          </a:p>
          <a:p>
            <a:endParaRPr lang="en-US" dirty="0"/>
          </a:p>
          <a:p>
            <a:endParaRPr lang="en-US" dirty="0"/>
          </a:p>
          <a:p>
            <a:r>
              <a:rPr lang="en-US" sz="2800" dirty="0"/>
              <a:t>2) Flashlights and Extra batteries </a:t>
            </a:r>
          </a:p>
          <a:p>
            <a:endParaRPr lang="en-US" dirty="0"/>
          </a:p>
          <a:p>
            <a:endParaRPr lang="en-US" dirty="0"/>
          </a:p>
          <a:p>
            <a:r>
              <a:rPr lang="en-US" sz="2800" dirty="0"/>
              <a:t>3) Jumper Cables </a:t>
            </a:r>
          </a:p>
          <a:p>
            <a:r>
              <a:rPr lang="en-US" dirty="0"/>
              <a:t>  </a:t>
            </a:r>
          </a:p>
          <a:p>
            <a:endParaRPr lang="en-US" dirty="0"/>
          </a:p>
          <a:p>
            <a:r>
              <a:rPr lang="en-US" sz="2800" dirty="0"/>
              <a:t>4) Water and Non-Perishable foods</a:t>
            </a:r>
          </a:p>
          <a:p>
            <a:r>
              <a:rPr lang="en-US" dirty="0"/>
              <a:t>- </a:t>
            </a:r>
          </a:p>
          <a:p>
            <a:endParaRPr lang="en-US" dirty="0"/>
          </a:p>
          <a:p>
            <a:endParaRPr lang="en-US" dirty="0"/>
          </a:p>
        </p:txBody>
      </p:sp>
      <p:sp>
        <p:nvSpPr>
          <p:cNvPr id="8" name="AutoShape 6">
            <a:extLst>
              <a:ext uri="{FF2B5EF4-FFF2-40B4-BE49-F238E27FC236}">
                <a16:creationId xmlns:a16="http://schemas.microsoft.com/office/drawing/2014/main" id="{E5A146C8-AC8F-1EE5-BE49-36E60D4A3FE1}"/>
              </a:ext>
            </a:extLst>
          </p:cNvPr>
          <p:cNvSpPr>
            <a:spLocks noChangeAspect="1" noChangeArrowheads="1"/>
          </p:cNvSpPr>
          <p:nvPr/>
        </p:nvSpPr>
        <p:spPr bwMode="auto">
          <a:xfrm>
            <a:off x="7247298" y="3746951"/>
            <a:ext cx="504573" cy="50457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Johnson &amp;#38; Johnson First Aid Kit - 80ct, 1 of 5">
            <a:extLst>
              <a:ext uri="{FF2B5EF4-FFF2-40B4-BE49-F238E27FC236}">
                <a16:creationId xmlns:a16="http://schemas.microsoft.com/office/drawing/2014/main" id="{49E8096D-8736-30E1-C0C8-28A0314FE9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4688" y="734597"/>
            <a:ext cx="1408559" cy="140855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Kobalt 66385 flashlights - View #2">
            <a:extLst>
              <a:ext uri="{FF2B5EF4-FFF2-40B4-BE49-F238E27FC236}">
                <a16:creationId xmlns:a16="http://schemas.microsoft.com/office/drawing/2014/main" id="{CF3129D2-E320-1662-8AA8-6CACB25C9E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7828" y="1323741"/>
            <a:ext cx="1845836" cy="18458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220528B-33C7-503E-2894-CF7DF2EBBDC4}"/>
              </a:ext>
            </a:extLst>
          </p:cNvPr>
          <p:cNvSpPr txBox="1"/>
          <p:nvPr/>
        </p:nvSpPr>
        <p:spPr>
          <a:xfrm>
            <a:off x="4756895" y="1151796"/>
            <a:ext cx="703119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oppins"/>
              <a:ea typeface="+mn-ea"/>
              <a:cs typeface="+mn-cs"/>
            </a:endParaRPr>
          </a:p>
        </p:txBody>
      </p:sp>
      <p:pic>
        <p:nvPicPr>
          <p:cNvPr id="3" name="Picture 2" descr="Kobalt Jumper Cable 12-ft 4-Gauge ...">
            <a:extLst>
              <a:ext uri="{FF2B5EF4-FFF2-40B4-BE49-F238E27FC236}">
                <a16:creationId xmlns:a16="http://schemas.microsoft.com/office/drawing/2014/main" id="{46DE29DA-7CA8-2495-1723-7EC93105E65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36814" y="3037108"/>
            <a:ext cx="1073677" cy="783784"/>
          </a:xfrm>
          <a:prstGeom prst="rect">
            <a:avLst/>
          </a:prstGeom>
          <a:noFill/>
          <a:ln>
            <a:noFill/>
          </a:ln>
        </p:spPr>
      </p:pic>
      <p:pic>
        <p:nvPicPr>
          <p:cNvPr id="4" name="Picture 3" descr="Poland Spring 100% Natural Spring Water, 16.9 fl oz, 24 count - ShopRite">
            <a:extLst>
              <a:ext uri="{FF2B5EF4-FFF2-40B4-BE49-F238E27FC236}">
                <a16:creationId xmlns:a16="http://schemas.microsoft.com/office/drawing/2014/main" id="{288AED3F-81B2-08C1-9C0E-209CE496798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26655" y="3731114"/>
            <a:ext cx="1845836" cy="1845836"/>
          </a:xfrm>
          <a:prstGeom prst="rect">
            <a:avLst/>
          </a:prstGeom>
          <a:noFill/>
          <a:ln>
            <a:noFill/>
          </a:ln>
        </p:spPr>
      </p:pic>
      <p:pic>
        <p:nvPicPr>
          <p:cNvPr id="5" name="Picture 4" descr="Operation Care Food Bank - Want to help?">
            <a:extLst>
              <a:ext uri="{FF2B5EF4-FFF2-40B4-BE49-F238E27FC236}">
                <a16:creationId xmlns:a16="http://schemas.microsoft.com/office/drawing/2014/main" id="{80A32C8E-148C-F971-3E11-565EF516D30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828414" y="3890353"/>
            <a:ext cx="2037010" cy="1527358"/>
          </a:xfrm>
          <a:prstGeom prst="rect">
            <a:avLst/>
          </a:prstGeom>
          <a:noFill/>
          <a:ln>
            <a:noFill/>
          </a:ln>
        </p:spPr>
      </p:pic>
      <p:pic>
        <p:nvPicPr>
          <p:cNvPr id="9" name="Picture 8" descr="energizer-aa-batteries-e91mp-8-64.0">
            <a:extLst>
              <a:ext uri="{FF2B5EF4-FFF2-40B4-BE49-F238E27FC236}">
                <a16:creationId xmlns:a16="http://schemas.microsoft.com/office/drawing/2014/main" id="{383D21EA-6845-197F-DE52-E09BCD86D5C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088754" y="1007911"/>
            <a:ext cx="2295525" cy="2295525"/>
          </a:xfrm>
          <a:prstGeom prst="rect">
            <a:avLst/>
          </a:prstGeom>
          <a:noFill/>
          <a:ln>
            <a:noFill/>
          </a:ln>
        </p:spPr>
      </p:pic>
      <p:pic>
        <p:nvPicPr>
          <p:cNvPr id="11" name="Recorded Sound">
            <a:hlinkClick r:id="" action="ppaction://media"/>
            <a:extLst>
              <a:ext uri="{FF2B5EF4-FFF2-40B4-BE49-F238E27FC236}">
                <a16:creationId xmlns:a16="http://schemas.microsoft.com/office/drawing/2014/main" id="{2ACB6274-4F25-561D-22A4-805560A9217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91584" y="5690676"/>
            <a:ext cx="406400" cy="406400"/>
          </a:xfrm>
          <a:prstGeom prst="rect">
            <a:avLst/>
          </a:prstGeom>
        </p:spPr>
      </p:pic>
      <p:pic>
        <p:nvPicPr>
          <p:cNvPr id="12" name="Recorded Sound">
            <a:hlinkClick r:id="" action="ppaction://media"/>
            <a:extLst>
              <a:ext uri="{FF2B5EF4-FFF2-40B4-BE49-F238E27FC236}">
                <a16:creationId xmlns:a16="http://schemas.microsoft.com/office/drawing/2014/main" id="{87142515-6B40-AF30-2C99-7868C21C6C9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61075" y="5703883"/>
            <a:ext cx="406400" cy="406400"/>
          </a:xfrm>
          <a:prstGeom prst="rect">
            <a:avLst/>
          </a:prstGeom>
        </p:spPr>
      </p:pic>
    </p:spTree>
    <p:extLst>
      <p:ext uri="{BB962C8B-B14F-4D97-AF65-F5344CB8AC3E}">
        <p14:creationId xmlns:p14="http://schemas.microsoft.com/office/powerpoint/2010/main" val="426834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2"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73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1"/>
                </p:tgtEl>
              </p:cMediaNode>
            </p:audio>
            <p:audio>
              <p:cMediaNode vol="80000">
                <p:cTn id="12"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ACFD11-213C-B02E-64DC-0CFDA00DE2BF}"/>
              </a:ext>
            </a:extLst>
          </p:cNvPr>
          <p:cNvSpPr>
            <a:spLocks noGrp="1"/>
          </p:cNvSpPr>
          <p:nvPr>
            <p:ph type="body" sz="quarter" idx="10"/>
          </p:nvPr>
        </p:nvSpPr>
        <p:spPr>
          <a:xfrm>
            <a:off x="3362991" y="431694"/>
            <a:ext cx="5832904" cy="539743"/>
          </a:xfrm>
        </p:spPr>
        <p:txBody>
          <a:bodyPr/>
          <a:lstStyle/>
          <a:p>
            <a:r>
              <a:rPr lang="en-US" dirty="0">
                <a:solidFill>
                  <a:schemeClr val="tx1"/>
                </a:solidFill>
              </a:rPr>
              <a:t> </a:t>
            </a:r>
          </a:p>
        </p:txBody>
      </p:sp>
      <p:sp>
        <p:nvSpPr>
          <p:cNvPr id="4" name="Text Placeholder 3">
            <a:extLst>
              <a:ext uri="{FF2B5EF4-FFF2-40B4-BE49-F238E27FC236}">
                <a16:creationId xmlns:a16="http://schemas.microsoft.com/office/drawing/2014/main" id="{1093B743-07D2-A602-E155-BCB1DA16D3A9}"/>
              </a:ext>
            </a:extLst>
          </p:cNvPr>
          <p:cNvSpPr>
            <a:spLocks noGrp="1"/>
          </p:cNvSpPr>
          <p:nvPr>
            <p:ph type="body" sz="quarter" idx="12"/>
          </p:nvPr>
        </p:nvSpPr>
        <p:spPr>
          <a:xfrm>
            <a:off x="99018" y="1000770"/>
            <a:ext cx="10833142" cy="5703841"/>
          </a:xfrm>
        </p:spPr>
        <p:txBody>
          <a:bodyPr/>
          <a:lstStyle/>
          <a:p>
            <a:pPr marL="0" lvl="0" indent="0">
              <a:lnSpc>
                <a:spcPct val="100000"/>
              </a:lnSpc>
              <a:spcBef>
                <a:spcPts val="0"/>
              </a:spcBef>
              <a:buNone/>
              <a:defRPr/>
            </a:pPr>
            <a:r>
              <a:rPr lang="en-US" sz="2000" dirty="0">
                <a:solidFill>
                  <a:srgbClr val="000000"/>
                </a:solidFill>
                <a:latin typeface="Poppins"/>
              </a:rPr>
              <a:t>5</a:t>
            </a:r>
            <a:r>
              <a:rPr lang="en-US" dirty="0">
                <a:solidFill>
                  <a:srgbClr val="000000"/>
                </a:solidFill>
                <a:latin typeface="Poppins"/>
              </a:rPr>
              <a:t>) </a:t>
            </a:r>
            <a:r>
              <a:rPr lang="en-US" sz="2400" dirty="0">
                <a:solidFill>
                  <a:srgbClr val="000000"/>
                </a:solidFill>
                <a:latin typeface="Poppins"/>
              </a:rPr>
              <a:t>Blankets and Warm Clothing </a:t>
            </a:r>
          </a:p>
          <a:p>
            <a:pPr marL="0" lvl="0" indent="0">
              <a:lnSpc>
                <a:spcPct val="100000"/>
              </a:lnSpc>
              <a:spcBef>
                <a:spcPts val="0"/>
              </a:spcBef>
              <a:buNone/>
              <a:defRPr/>
            </a:pPr>
            <a:endParaRPr lang="en-US" dirty="0">
              <a:solidFill>
                <a:srgbClr val="000000"/>
              </a:solidFill>
              <a:latin typeface="Poppins"/>
            </a:endParaRPr>
          </a:p>
          <a:p>
            <a:pPr marL="0" lvl="0" indent="0">
              <a:lnSpc>
                <a:spcPct val="100000"/>
              </a:lnSpc>
              <a:spcBef>
                <a:spcPts val="0"/>
              </a:spcBef>
              <a:buNone/>
              <a:defRPr/>
            </a:pPr>
            <a:endParaRPr lang="en-US" sz="2000" dirty="0">
              <a:solidFill>
                <a:srgbClr val="000000"/>
              </a:solidFill>
              <a:latin typeface="Poppins"/>
            </a:endParaRPr>
          </a:p>
          <a:p>
            <a:pPr marL="0" lvl="0" indent="0">
              <a:lnSpc>
                <a:spcPct val="100000"/>
              </a:lnSpc>
              <a:spcBef>
                <a:spcPts val="0"/>
              </a:spcBef>
              <a:buNone/>
              <a:defRPr/>
            </a:pPr>
            <a:endParaRPr lang="en-US" sz="2000" dirty="0">
              <a:solidFill>
                <a:srgbClr val="000000"/>
              </a:solidFill>
              <a:latin typeface="Poppins"/>
            </a:endParaRPr>
          </a:p>
          <a:p>
            <a:pPr marL="0" lvl="0" indent="0">
              <a:lnSpc>
                <a:spcPct val="100000"/>
              </a:lnSpc>
              <a:spcBef>
                <a:spcPts val="0"/>
              </a:spcBef>
              <a:buNone/>
              <a:defRPr/>
            </a:pPr>
            <a:endParaRPr lang="en-US" sz="2000" dirty="0">
              <a:solidFill>
                <a:srgbClr val="000000"/>
              </a:solidFill>
              <a:latin typeface="Poppins"/>
            </a:endParaRPr>
          </a:p>
          <a:p>
            <a:pPr marL="0" lvl="0" indent="0">
              <a:lnSpc>
                <a:spcPct val="100000"/>
              </a:lnSpc>
              <a:spcBef>
                <a:spcPts val="0"/>
              </a:spcBef>
              <a:buNone/>
              <a:defRPr/>
            </a:pPr>
            <a:endParaRPr lang="en-US" sz="2000" dirty="0">
              <a:solidFill>
                <a:srgbClr val="000000"/>
              </a:solidFill>
              <a:latin typeface="Poppins"/>
            </a:endParaRPr>
          </a:p>
          <a:p>
            <a:pPr marL="0" lvl="0" indent="0">
              <a:lnSpc>
                <a:spcPct val="100000"/>
              </a:lnSpc>
              <a:spcBef>
                <a:spcPts val="0"/>
              </a:spcBef>
              <a:buNone/>
              <a:defRPr/>
            </a:pPr>
            <a:endParaRPr lang="en-US" sz="2000" dirty="0">
              <a:solidFill>
                <a:srgbClr val="000000"/>
              </a:solidFill>
              <a:latin typeface="Poppins"/>
            </a:endParaRPr>
          </a:p>
          <a:p>
            <a:pPr marL="0" lvl="0" indent="0">
              <a:lnSpc>
                <a:spcPct val="100000"/>
              </a:lnSpc>
              <a:spcBef>
                <a:spcPts val="0"/>
              </a:spcBef>
              <a:buNone/>
              <a:defRPr/>
            </a:pPr>
            <a:r>
              <a:rPr lang="en-US" sz="2000" dirty="0">
                <a:solidFill>
                  <a:srgbClr val="000000"/>
                </a:solidFill>
                <a:latin typeface="Poppins"/>
              </a:rPr>
              <a:t>6) </a:t>
            </a:r>
            <a:r>
              <a:rPr lang="en-US" sz="2400" dirty="0">
                <a:solidFill>
                  <a:srgbClr val="000000"/>
                </a:solidFill>
                <a:latin typeface="Poppins"/>
              </a:rPr>
              <a:t>Tire repair kit and Inflator </a:t>
            </a:r>
          </a:p>
          <a:p>
            <a:pPr marL="0" lvl="0" indent="0">
              <a:lnSpc>
                <a:spcPct val="100000"/>
              </a:lnSpc>
              <a:spcBef>
                <a:spcPts val="0"/>
              </a:spcBef>
              <a:buNone/>
              <a:defRPr/>
            </a:pPr>
            <a:endParaRPr lang="en-US" sz="2000" dirty="0">
              <a:solidFill>
                <a:srgbClr val="000000"/>
              </a:solidFill>
              <a:latin typeface="Poppins"/>
            </a:endParaRPr>
          </a:p>
          <a:p>
            <a:pPr marL="0" lvl="0" indent="0">
              <a:lnSpc>
                <a:spcPct val="100000"/>
              </a:lnSpc>
              <a:spcBef>
                <a:spcPts val="0"/>
              </a:spcBef>
              <a:buNone/>
              <a:defRPr/>
            </a:pPr>
            <a:endParaRPr lang="en-US" sz="2000" dirty="0">
              <a:solidFill>
                <a:srgbClr val="000000"/>
              </a:solidFill>
              <a:latin typeface="Poppins"/>
            </a:endParaRPr>
          </a:p>
          <a:p>
            <a:pPr marL="0" lvl="0" indent="0">
              <a:lnSpc>
                <a:spcPct val="100000"/>
              </a:lnSpc>
              <a:spcBef>
                <a:spcPts val="0"/>
              </a:spcBef>
              <a:buNone/>
              <a:defRPr/>
            </a:pPr>
            <a:endParaRPr lang="en-US" sz="2000" dirty="0">
              <a:solidFill>
                <a:srgbClr val="000000"/>
              </a:solidFill>
              <a:latin typeface="Poppins"/>
            </a:endParaRPr>
          </a:p>
          <a:p>
            <a:endParaRPr lang="en-US" dirty="0"/>
          </a:p>
        </p:txBody>
      </p:sp>
      <p:pic>
        <p:nvPicPr>
          <p:cNvPr id="7" name="Picture 6" descr="Oversized Soft Plush Throw Blanket">
            <a:extLst>
              <a:ext uri="{FF2B5EF4-FFF2-40B4-BE49-F238E27FC236}">
                <a16:creationId xmlns:a16="http://schemas.microsoft.com/office/drawing/2014/main" id="{3744FC0E-2428-197A-6733-37C1966E71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79443" y="641613"/>
            <a:ext cx="1448889" cy="1448889"/>
          </a:xfrm>
          <a:prstGeom prst="rect">
            <a:avLst/>
          </a:prstGeom>
          <a:noFill/>
          <a:ln>
            <a:noFill/>
          </a:ln>
        </p:spPr>
      </p:pic>
      <p:pic>
        <p:nvPicPr>
          <p:cNvPr id="8" name="Picture 7">
            <a:extLst>
              <a:ext uri="{FF2B5EF4-FFF2-40B4-BE49-F238E27FC236}">
                <a16:creationId xmlns:a16="http://schemas.microsoft.com/office/drawing/2014/main" id="{A0D6F1B3-A0E8-7562-177A-9A104EC0AB87}"/>
              </a:ext>
            </a:extLst>
          </p:cNvPr>
          <p:cNvPicPr>
            <a:picLocks noChangeAspect="1"/>
          </p:cNvPicPr>
          <p:nvPr/>
        </p:nvPicPr>
        <p:blipFill>
          <a:blip r:embed="rId5"/>
          <a:stretch>
            <a:fillRect/>
          </a:stretch>
        </p:blipFill>
        <p:spPr>
          <a:xfrm>
            <a:off x="8252181" y="753603"/>
            <a:ext cx="1810669" cy="1255885"/>
          </a:xfrm>
          <a:prstGeom prst="rect">
            <a:avLst/>
          </a:prstGeom>
        </p:spPr>
      </p:pic>
      <p:pic>
        <p:nvPicPr>
          <p:cNvPr id="9" name="Picture 8" descr="SLIME Sl Tire Plug Kit W/ T-Handle | The Home Depot Canada">
            <a:extLst>
              <a:ext uri="{FF2B5EF4-FFF2-40B4-BE49-F238E27FC236}">
                <a16:creationId xmlns:a16="http://schemas.microsoft.com/office/drawing/2014/main" id="{1CF28419-B544-B967-079E-B7729EC891A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43489" y="4080472"/>
            <a:ext cx="1394760" cy="1394760"/>
          </a:xfrm>
          <a:prstGeom prst="rect">
            <a:avLst/>
          </a:prstGeom>
          <a:noFill/>
          <a:ln>
            <a:noFill/>
          </a:ln>
        </p:spPr>
      </p:pic>
      <p:pic>
        <p:nvPicPr>
          <p:cNvPr id="1026" name="Picture 2" descr="RYOBI - ONE+ 18V Cordless High Pressure Inflator (Tool Only)">
            <a:extLst>
              <a:ext uri="{FF2B5EF4-FFF2-40B4-BE49-F238E27FC236}">
                <a16:creationId xmlns:a16="http://schemas.microsoft.com/office/drawing/2014/main" id="{45490695-60EF-0ABC-F326-6636CBB3D9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9095" y="4269987"/>
            <a:ext cx="1716905" cy="1716905"/>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EA4ED958-5205-8DDB-B155-730D8FB72F9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58670" y="5128438"/>
            <a:ext cx="1028521" cy="1028521"/>
          </a:xfrm>
          <a:prstGeom prst="rect">
            <a:avLst/>
          </a:prstGeom>
        </p:spPr>
      </p:pic>
    </p:spTree>
    <p:extLst>
      <p:ext uri="{BB962C8B-B14F-4D97-AF65-F5344CB8AC3E}">
        <p14:creationId xmlns:p14="http://schemas.microsoft.com/office/powerpoint/2010/main" val="262991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1_Custom Design">
  <a:themeElements>
    <a:clrScheme name="CT Primary">
      <a:dk1>
        <a:srgbClr val="000000"/>
      </a:dk1>
      <a:lt1>
        <a:srgbClr val="FFFFFF"/>
      </a:lt1>
      <a:dk2>
        <a:srgbClr val="595959"/>
      </a:dk2>
      <a:lt2>
        <a:srgbClr val="EEEEEE"/>
      </a:lt2>
      <a:accent1>
        <a:srgbClr val="3371E7"/>
      </a:accent1>
      <a:accent2>
        <a:srgbClr val="C6D4FB"/>
      </a:accent2>
      <a:accent3>
        <a:srgbClr val="00214D"/>
      </a:accent3>
      <a:accent4>
        <a:srgbClr val="003D9C"/>
      </a:accent4>
      <a:accent5>
        <a:srgbClr val="7094F5"/>
      </a:accent5>
      <a:accent6>
        <a:srgbClr val="FFFFFF"/>
      </a:accent6>
      <a:hlink>
        <a:srgbClr val="3371E7"/>
      </a:hlink>
      <a:folHlink>
        <a:srgbClr val="3371E7"/>
      </a:folHlink>
    </a:clrScheme>
    <a:fontScheme name="Custom 1">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09B39179-93CB-47E8-8464-BE7EEC3B578B}" vid="{E502C026-296C-463F-AC3D-D7769AB7DF7B}"/>
    </a:ext>
  </a:extLst>
</a:theme>
</file>

<file path=ppt/theme/theme2.xml><?xml version="1.0" encoding="utf-8"?>
<a:theme xmlns:a="http://schemas.openxmlformats.org/drawingml/2006/main" name="Custom Design">
  <a:themeElements>
    <a:clrScheme name="DPH Secondary">
      <a:dk1>
        <a:srgbClr val="000000"/>
      </a:dk1>
      <a:lt1>
        <a:srgbClr val="FFFFFF"/>
      </a:lt1>
      <a:dk2>
        <a:srgbClr val="595959"/>
      </a:dk2>
      <a:lt2>
        <a:srgbClr val="EEEEEE"/>
      </a:lt2>
      <a:accent1>
        <a:srgbClr val="04722F"/>
      </a:accent1>
      <a:accent2>
        <a:srgbClr val="02B346"/>
      </a:accent2>
      <a:accent3>
        <a:srgbClr val="F27124"/>
      </a:accent3>
      <a:accent4>
        <a:srgbClr val="FAAA19"/>
      </a:accent4>
      <a:accent5>
        <a:srgbClr val="D8343E"/>
      </a:accent5>
      <a:accent6>
        <a:srgbClr val="94343E"/>
      </a:accent6>
      <a:hlink>
        <a:srgbClr val="3371E7"/>
      </a:hlink>
      <a:folHlink>
        <a:srgbClr val="3371E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09B39179-93CB-47E8-8464-BE7EEC3B578B}" vid="{117CC1A5-2F55-4115-BC16-C328A784CD53}"/>
    </a:ext>
  </a:extLst>
</a:theme>
</file>

<file path=ppt/theme/theme3.xml><?xml version="1.0" encoding="utf-8"?>
<a:theme xmlns:a="http://schemas.openxmlformats.org/drawingml/2006/main" name="SECONDARY PALETTE">
  <a:themeElements>
    <a:clrScheme name="Custom 1">
      <a:dk1>
        <a:srgbClr val="000000"/>
      </a:dk1>
      <a:lt1>
        <a:srgbClr val="FFFFFF"/>
      </a:lt1>
      <a:dk2>
        <a:srgbClr val="595959"/>
      </a:dk2>
      <a:lt2>
        <a:srgbClr val="EEEEEE"/>
      </a:lt2>
      <a:accent1>
        <a:srgbClr val="F27124"/>
      </a:accent1>
      <a:accent2>
        <a:srgbClr val="D8343E"/>
      </a:accent2>
      <a:accent3>
        <a:srgbClr val="5037BF"/>
      </a:accent3>
      <a:accent4>
        <a:srgbClr val="B638BA"/>
      </a:accent4>
      <a:accent5>
        <a:srgbClr val="02B346"/>
      </a:accent5>
      <a:accent6>
        <a:srgbClr val="FAAA19"/>
      </a:accent6>
      <a:hlink>
        <a:srgbClr val="3371E7"/>
      </a:hlink>
      <a:folHlink>
        <a:srgbClr val="3371E7"/>
      </a:folHlink>
    </a:clrScheme>
    <a:fontScheme name="Custom 2">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09B39179-93CB-47E8-8464-BE7EEC3B578B}" vid="{4C8CFFEB-16F8-4A7E-93B0-BE1FC40E811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3673E79E0C3E640A3EA83010EA564F7" ma:contentTypeVersion="17" ma:contentTypeDescription="Create a new document." ma:contentTypeScope="" ma:versionID="fa7ccdf54819c117238294336ba6d2be">
  <xsd:schema xmlns:xsd="http://www.w3.org/2001/XMLSchema" xmlns:xs="http://www.w3.org/2001/XMLSchema" xmlns:p="http://schemas.microsoft.com/office/2006/metadata/properties" xmlns:ns2="5aa524db-7994-4ced-a2c9-48a98e90847e" xmlns:ns3="8a992f34-6748-40d0-a1a6-bff449e3bc95" targetNamespace="http://schemas.microsoft.com/office/2006/metadata/properties" ma:root="true" ma:fieldsID="40f7d092b4c1fe7c9e94f8d8068b0728" ns2:_="" ns3:_="">
    <xsd:import namespace="5aa524db-7994-4ced-a2c9-48a98e90847e"/>
    <xsd:import namespace="8a992f34-6748-40d0-a1a6-bff449e3bc9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Description0"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a524db-7994-4ced-a2c9-48a98e9084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Description0" ma:index="12" nillable="true" ma:displayName="Description" ma:internalName="Description0">
      <xsd:simpleType>
        <xsd:restriction base="dms:Note">
          <xsd:maxLength value="255"/>
        </xsd:restrictio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9be3ee5-5d72-4a78-bfe6-04ec158992b3"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992f34-6748-40d0-a1a6-bff449e3bc9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75d7816-9169-48cb-b9df-4d21a66dca2d}" ma:internalName="TaxCatchAll" ma:showField="CatchAllData" ma:web="8a992f34-6748-40d0-a1a6-bff449e3bc95">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aa524db-7994-4ced-a2c9-48a98e90847e">
      <Terms xmlns="http://schemas.microsoft.com/office/infopath/2007/PartnerControls"/>
    </lcf76f155ced4ddcb4097134ff3c332f>
    <TaxCatchAll xmlns="8a992f34-6748-40d0-a1a6-bff449e3bc95" xsi:nil="true"/>
    <Description0 xmlns="5aa524db-7994-4ced-a2c9-48a98e90847e" xsi:nil="true"/>
  </documentManagement>
</p:properties>
</file>

<file path=customXml/itemProps1.xml><?xml version="1.0" encoding="utf-8"?>
<ds:datastoreItem xmlns:ds="http://schemas.openxmlformats.org/officeDocument/2006/customXml" ds:itemID="{013912C9-4704-4F8D-A200-79418265E447}">
  <ds:schemaRefs>
    <ds:schemaRef ds:uri="http://schemas.microsoft.com/sharepoint/v3/contenttype/forms"/>
  </ds:schemaRefs>
</ds:datastoreItem>
</file>

<file path=customXml/itemProps2.xml><?xml version="1.0" encoding="utf-8"?>
<ds:datastoreItem xmlns:ds="http://schemas.openxmlformats.org/officeDocument/2006/customXml" ds:itemID="{36B1B829-D035-465E-9BF3-ED0C3A3C71F9}"/>
</file>

<file path=customXml/itemProps3.xml><?xml version="1.0" encoding="utf-8"?>
<ds:datastoreItem xmlns:ds="http://schemas.openxmlformats.org/officeDocument/2006/customXml" ds:itemID="{458F255F-1081-401A-BD63-EA8B97AE928D}">
  <ds:schemaRefs>
    <ds:schemaRef ds:uri="http://schemas.microsoft.com/office/2006/metadata/properties"/>
    <ds:schemaRef ds:uri="http://schemas.microsoft.com/office/infopath/2007/PartnerControls"/>
    <ds:schemaRef ds:uri="8613bc3c-2993-4fab-b02b-4b350fa8ef5c"/>
    <ds:schemaRef ds:uri="3d37a33f-01b9-45e7-8720-5577ab238fe0"/>
  </ds:schemaRefs>
</ds:datastoreItem>
</file>

<file path=docProps/app.xml><?xml version="1.0" encoding="utf-8"?>
<Properties xmlns="http://schemas.openxmlformats.org/officeDocument/2006/extended-properties" xmlns:vt="http://schemas.openxmlformats.org/officeDocument/2006/docPropsVTypes">
  <Template>DDS Powerpoint Template 2024</Template>
  <TotalTime>1690</TotalTime>
  <Words>731</Words>
  <Application>Microsoft Office PowerPoint</Application>
  <PresentationFormat>Widescreen</PresentationFormat>
  <Paragraphs>110</Paragraphs>
  <Slides>21</Slides>
  <Notes>4</Notes>
  <HiddenSlides>0</HiddenSlides>
  <MMClips>29</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21</vt:i4>
      </vt:variant>
    </vt:vector>
  </HeadingPairs>
  <TitlesOfParts>
    <vt:vector size="32" baseType="lpstr">
      <vt:lpstr>Aptos</vt:lpstr>
      <vt:lpstr>Aptos Display</vt:lpstr>
      <vt:lpstr>Arial</vt:lpstr>
      <vt:lpstr>Now</vt:lpstr>
      <vt:lpstr>Overpass Light</vt:lpstr>
      <vt:lpstr>Poppins</vt:lpstr>
      <vt:lpstr>Poppins Medium</vt:lpstr>
      <vt:lpstr>Poppins SemiBold</vt:lpstr>
      <vt:lpstr>1_Custom Design</vt:lpstr>
      <vt:lpstr>Custom Design</vt:lpstr>
      <vt:lpstr>SECONDARY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CT DDS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Perez, April</dc:creator>
  <cp:lastModifiedBy>Hadad-Blazys, Ellen</cp:lastModifiedBy>
  <cp:revision>17</cp:revision>
  <dcterms:created xsi:type="dcterms:W3CDTF">2025-11-10T16:15:27Z</dcterms:created>
  <dcterms:modified xsi:type="dcterms:W3CDTF">2025-12-17T23:53:32Z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0x01010043673E79E0C3E640A3EA83010EA564F7</vt:lpwstr>
  </property>
  <property fmtid="{D5CDD505-2E9C-101B-9397-08002B2CF9AE}" pid="3" name="MediaServiceImageTags">
    <vt:lpwstr/>
  </property>
</Properties>
</file>