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95" r:id="rId5"/>
    <p:sldMasterId id="2147483707" r:id="rId6"/>
  </p:sldMasterIdLst>
  <p:notesMasterIdLst>
    <p:notesMasterId r:id="rId25"/>
  </p:notesMasterIdLst>
  <p:handoutMasterIdLst>
    <p:handoutMasterId r:id="rId26"/>
  </p:handoutMasterIdLst>
  <p:sldIdLst>
    <p:sldId id="256" r:id="rId7"/>
    <p:sldId id="303" r:id="rId8"/>
    <p:sldId id="302" r:id="rId9"/>
    <p:sldId id="300" r:id="rId10"/>
    <p:sldId id="288" r:id="rId11"/>
    <p:sldId id="296" r:id="rId12"/>
    <p:sldId id="261" r:id="rId13"/>
    <p:sldId id="263" r:id="rId14"/>
    <p:sldId id="260" r:id="rId15"/>
    <p:sldId id="275" r:id="rId16"/>
    <p:sldId id="277" r:id="rId17"/>
    <p:sldId id="276" r:id="rId18"/>
    <p:sldId id="279" r:id="rId19"/>
    <p:sldId id="269" r:id="rId20"/>
    <p:sldId id="280" r:id="rId21"/>
    <p:sldId id="262" r:id="rId22"/>
    <p:sldId id="281"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6ED273-8E9A-1BEA-AD3C-69BACD57C857}" name="Haarmann, Tiffany" initials="TH" userId="S::Tiffany.Haarmann@ct.gov::1e40312b-1f9b-4665-b959-14baa3df45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1E7"/>
    <a:srgbClr val="FAAA19"/>
    <a:srgbClr val="F27124"/>
    <a:srgbClr val="00214D"/>
    <a:srgbClr val="C6D4FB"/>
    <a:srgbClr val="00069C"/>
    <a:srgbClr val="7094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CFBCB-B410-0BA4-157E-D71642515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8D2A34-F17B-4B65-9175-61DDE6904D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F87AD-061F-40B6-8CA3-EDBA0028851C}" type="datetimeFigureOut">
              <a:rPr lang="en-US" smtClean="0"/>
              <a:t>9/29/2025</a:t>
            </a:fld>
            <a:endParaRPr lang="en-US"/>
          </a:p>
        </p:txBody>
      </p:sp>
      <p:sp>
        <p:nvSpPr>
          <p:cNvPr id="4" name="Footer Placeholder 3">
            <a:extLst>
              <a:ext uri="{FF2B5EF4-FFF2-40B4-BE49-F238E27FC236}">
                <a16:creationId xmlns:a16="http://schemas.microsoft.com/office/drawing/2014/main" id="{879EDC4D-25EB-4FCF-888E-9516BC17CC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836CBA-E46A-75FC-BE4C-F650BDB64B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9C5196-2F41-42F2-8811-8FBAF8BBC8E5}" type="slidenum">
              <a:rPr lang="en-US" smtClean="0"/>
              <a:t>‹#›</a:t>
            </a:fld>
            <a:endParaRPr lang="en-US"/>
          </a:p>
        </p:txBody>
      </p:sp>
    </p:spTree>
    <p:extLst>
      <p:ext uri="{BB962C8B-B14F-4D97-AF65-F5344CB8AC3E}">
        <p14:creationId xmlns:p14="http://schemas.microsoft.com/office/powerpoint/2010/main" val="2865415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C92AD-1392-4926-A9DA-81F81F12C127}"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97B18-ADCC-4F45-9594-1F583F400B13}" type="slidenum">
              <a:rPr lang="en-US" smtClean="0"/>
              <a:t>‹#›</a:t>
            </a:fld>
            <a:endParaRPr lang="en-US"/>
          </a:p>
        </p:txBody>
      </p:sp>
    </p:spTree>
    <p:extLst>
      <p:ext uri="{BB962C8B-B14F-4D97-AF65-F5344CB8AC3E}">
        <p14:creationId xmlns:p14="http://schemas.microsoft.com/office/powerpoint/2010/main" val="145114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Relax Your Body and Mind!</a:t>
            </a:r>
          </a:p>
          <a:p>
            <a:endParaRPr lang="en-US"/>
          </a:p>
          <a:p>
            <a:r>
              <a:rPr lang="en-US"/>
              <a:t>When you are feeling tense and stressed out, it can feel overwhelming, so it’s important to find a relaxation strategy that is simple to do. You also want it to be a technique that doesn’t take too long. Set aside five minutes in your day to focus on yourself and practice relaxation techniques for your mind and body.</a:t>
            </a:r>
          </a:p>
          <a:p>
            <a:endParaRPr lang="en-US"/>
          </a:p>
        </p:txBody>
      </p:sp>
      <p:sp>
        <p:nvSpPr>
          <p:cNvPr id="4" name="Slide Number Placeholder 3"/>
          <p:cNvSpPr>
            <a:spLocks noGrp="1"/>
          </p:cNvSpPr>
          <p:nvPr>
            <p:ph type="sldNum" sz="quarter" idx="5"/>
          </p:nvPr>
        </p:nvSpPr>
        <p:spPr/>
        <p:txBody>
          <a:bodyPr/>
          <a:lstStyle/>
          <a:p>
            <a:fld id="{B5A97B18-ADCC-4F45-9594-1F583F400B13}" type="slidenum">
              <a:rPr lang="en-US" smtClean="0"/>
              <a:t>3</a:t>
            </a:fld>
            <a:endParaRPr lang="en-US"/>
          </a:p>
        </p:txBody>
      </p:sp>
    </p:spTree>
    <p:extLst>
      <p:ext uri="{BB962C8B-B14F-4D97-AF65-F5344CB8AC3E}">
        <p14:creationId xmlns:p14="http://schemas.microsoft.com/office/powerpoint/2010/main" val="32273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Relax Your Body and Mind!</a:t>
            </a:r>
          </a:p>
          <a:p>
            <a:endParaRPr lang="en-US"/>
          </a:p>
          <a:p>
            <a:r>
              <a:rPr lang="en-US"/>
              <a:t>Key takeaways</a:t>
            </a:r>
          </a:p>
          <a:p>
            <a:r>
              <a:rPr lang="en-US"/>
              <a:t>Stress starts in a part of your brain called the amygdala, and it can have plenty of physical and emotional effects.</a:t>
            </a:r>
          </a:p>
          <a:p>
            <a:r>
              <a:rPr lang="en-US"/>
              <a:t>Relaxing your body can start with practices like breathwork, yoga, exercise, massage, and progressive muscle relaxation.</a:t>
            </a:r>
          </a:p>
          <a:p>
            <a:r>
              <a:rPr lang="en-US"/>
              <a:t>You can relax your mind with help from practices like gratitude, meditation, body scans, and positive self-talk.</a:t>
            </a:r>
          </a:p>
          <a:p>
            <a:endParaRPr lang="en-US"/>
          </a:p>
        </p:txBody>
      </p:sp>
      <p:sp>
        <p:nvSpPr>
          <p:cNvPr id="4" name="Slide Number Placeholder 3"/>
          <p:cNvSpPr>
            <a:spLocks noGrp="1"/>
          </p:cNvSpPr>
          <p:nvPr>
            <p:ph type="sldNum" sz="quarter" idx="5"/>
          </p:nvPr>
        </p:nvSpPr>
        <p:spPr/>
        <p:txBody>
          <a:bodyPr/>
          <a:lstStyle/>
          <a:p>
            <a:fld id="{B5A97B18-ADCC-4F45-9594-1F583F400B13}" type="slidenum">
              <a:rPr lang="en-US" smtClean="0"/>
              <a:t>4</a:t>
            </a:fld>
            <a:endParaRPr lang="en-US"/>
          </a:p>
        </p:txBody>
      </p:sp>
    </p:spTree>
    <p:extLst>
      <p:ext uri="{BB962C8B-B14F-4D97-AF65-F5344CB8AC3E}">
        <p14:creationId xmlns:p14="http://schemas.microsoft.com/office/powerpoint/2010/main" val="270699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the most benefit, use relaxation techniques along with these other positive coping methods:</a:t>
            </a:r>
          </a:p>
          <a:p>
            <a:endParaRPr lang="en-US"/>
          </a:p>
          <a:p>
            <a:r>
              <a:rPr lang="en-US"/>
              <a:t>Think positively.</a:t>
            </a:r>
          </a:p>
          <a:p>
            <a:r>
              <a:rPr lang="en-US"/>
              <a:t>Find humor.</a:t>
            </a:r>
          </a:p>
          <a:p>
            <a:r>
              <a:rPr lang="en-US"/>
              <a:t>Solve problems.</a:t>
            </a:r>
          </a:p>
          <a:p>
            <a:r>
              <a:rPr lang="en-US"/>
              <a:t>Manage time and priorities.</a:t>
            </a:r>
          </a:p>
          <a:p>
            <a:endParaRPr lang="en-US"/>
          </a:p>
          <a:p>
            <a:r>
              <a:rPr lang="en-US"/>
              <a:t>Exercise regularly.</a:t>
            </a:r>
          </a:p>
          <a:p>
            <a:r>
              <a:rPr lang="en-US"/>
              <a:t>Eat a healthy diet.</a:t>
            </a:r>
          </a:p>
          <a:p>
            <a:r>
              <a:rPr lang="en-US"/>
              <a:t>Get enough sleep.</a:t>
            </a:r>
          </a:p>
          <a:p>
            <a:r>
              <a:rPr lang="en-US"/>
              <a:t>Spend time outside.</a:t>
            </a:r>
          </a:p>
          <a:p>
            <a:r>
              <a:rPr lang="en-US"/>
              <a:t>Reach out to supportive family and friends.</a:t>
            </a:r>
          </a:p>
          <a:p>
            <a:endParaRPr lang="en-US"/>
          </a:p>
          <a:p>
            <a:endParaRPr lang="en-US"/>
          </a:p>
        </p:txBody>
      </p:sp>
      <p:sp>
        <p:nvSpPr>
          <p:cNvPr id="4" name="Slide Number Placeholder 3"/>
          <p:cNvSpPr>
            <a:spLocks noGrp="1"/>
          </p:cNvSpPr>
          <p:nvPr>
            <p:ph type="sldNum" sz="quarter" idx="5"/>
          </p:nvPr>
        </p:nvSpPr>
        <p:spPr/>
        <p:txBody>
          <a:bodyPr/>
          <a:lstStyle/>
          <a:p>
            <a:fld id="{B5A97B18-ADCC-4F45-9594-1F583F400B13}" type="slidenum">
              <a:rPr lang="en-US" smtClean="0"/>
              <a:t>5</a:t>
            </a:fld>
            <a:endParaRPr lang="en-US"/>
          </a:p>
        </p:txBody>
      </p:sp>
    </p:spTree>
    <p:extLst>
      <p:ext uri="{BB962C8B-B14F-4D97-AF65-F5344CB8AC3E}">
        <p14:creationId xmlns:p14="http://schemas.microsoft.com/office/powerpoint/2010/main" val="165890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Relaxation techniques take practice</a:t>
            </a:r>
          </a:p>
          <a:p>
            <a:r>
              <a:rPr lang="en-US"/>
              <a:t>As you learn relaxation techniques, you can become more aware of muscle tension and other physical ways your body reacts to stress. Once you know what the stress response feels like, you can try to do a relaxation technique as soon as you start to feel stress symptoms. This can prevent stress from getting out of control and lowering your quality of life.</a:t>
            </a:r>
          </a:p>
          <a:p>
            <a:endParaRPr lang="en-US"/>
          </a:p>
        </p:txBody>
      </p:sp>
      <p:sp>
        <p:nvSpPr>
          <p:cNvPr id="4" name="Slide Number Placeholder 3"/>
          <p:cNvSpPr>
            <a:spLocks noGrp="1"/>
          </p:cNvSpPr>
          <p:nvPr>
            <p:ph type="sldNum" sz="quarter" idx="5"/>
          </p:nvPr>
        </p:nvSpPr>
        <p:spPr/>
        <p:txBody>
          <a:bodyPr/>
          <a:lstStyle/>
          <a:p>
            <a:fld id="{B5A97B18-ADCC-4F45-9594-1F583F400B13}" type="slidenum">
              <a:rPr lang="en-US" smtClean="0"/>
              <a:t>6</a:t>
            </a:fld>
            <a:endParaRPr lang="en-US"/>
          </a:p>
        </p:txBody>
      </p:sp>
    </p:spTree>
    <p:extLst>
      <p:ext uri="{BB962C8B-B14F-4D97-AF65-F5344CB8AC3E}">
        <p14:creationId xmlns:p14="http://schemas.microsoft.com/office/powerpoint/2010/main" val="220627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Patients with memory loss can often remember songs and specific song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Certain music can trigger particularly unique memories- music from a specific time will trigger memories from that period.  Want to remember something from the past? Listen to songs you listened to during that time!</a:t>
            </a:r>
          </a:p>
          <a:p>
            <a:endParaRPr lang="en-US" b="1"/>
          </a:p>
        </p:txBody>
      </p:sp>
      <p:sp>
        <p:nvSpPr>
          <p:cNvPr id="4" name="Slide Number Placeholder 3"/>
          <p:cNvSpPr>
            <a:spLocks noGrp="1"/>
          </p:cNvSpPr>
          <p:nvPr>
            <p:ph type="sldNum" sz="quarter" idx="5"/>
          </p:nvPr>
        </p:nvSpPr>
        <p:spPr/>
        <p:txBody>
          <a:bodyPr/>
          <a:lstStyle/>
          <a:p>
            <a:fld id="{757B4987-753F-41EE-831E-7BE3EF8D15E6}" type="slidenum">
              <a:rPr lang="en-US" smtClean="0"/>
              <a:t>11</a:t>
            </a:fld>
            <a:endParaRPr lang="en-US"/>
          </a:p>
        </p:txBody>
      </p:sp>
    </p:spTree>
    <p:extLst>
      <p:ext uri="{BB962C8B-B14F-4D97-AF65-F5344CB8AC3E}">
        <p14:creationId xmlns:p14="http://schemas.microsoft.com/office/powerpoint/2010/main" val="32185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B5A97B18-ADCC-4F45-9594-1F583F400B13}" type="slidenum">
              <a:rPr lang="en-US" smtClean="0"/>
              <a:t>18</a:t>
            </a:fld>
            <a:endParaRPr lang="en-US"/>
          </a:p>
        </p:txBody>
      </p:sp>
    </p:spTree>
    <p:extLst>
      <p:ext uri="{BB962C8B-B14F-4D97-AF65-F5344CB8AC3E}">
        <p14:creationId xmlns:p14="http://schemas.microsoft.com/office/powerpoint/2010/main" val="2189800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258753-8574-22E4-DC12-82132309DD6D}"/>
              </a:ext>
            </a:extLst>
          </p:cNvPr>
          <p:cNvSpPr/>
          <p:nvPr userDrawn="1"/>
        </p:nvSpPr>
        <p:spPr>
          <a:xfrm>
            <a:off x="0" y="0"/>
            <a:ext cx="12192000" cy="6858000"/>
          </a:xfrm>
          <a:prstGeom prst="rect">
            <a:avLst/>
          </a:prstGeom>
          <a:solidFill>
            <a:srgbClr val="337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black and white logo&#10;&#10;Description automatically generated">
            <a:extLst>
              <a:ext uri="{FF2B5EF4-FFF2-40B4-BE49-F238E27FC236}">
                <a16:creationId xmlns:a16="http://schemas.microsoft.com/office/drawing/2014/main" id="{5BFA4E48-6ADF-7DC4-FDDE-0CDEBE678F4C}"/>
              </a:ext>
            </a:extLst>
          </p:cNvPr>
          <p:cNvPicPr>
            <a:picLocks noChangeAspect="1"/>
          </p:cNvPicPr>
          <p:nvPr userDrawn="1"/>
        </p:nvPicPr>
        <p:blipFill>
          <a:blip r:embed="rId2"/>
          <a:stretch>
            <a:fillRect/>
          </a:stretch>
        </p:blipFill>
        <p:spPr>
          <a:xfrm>
            <a:off x="1130969" y="3092620"/>
            <a:ext cx="4704347" cy="672759"/>
          </a:xfrm>
          <a:prstGeom prst="rect">
            <a:avLst/>
          </a:prstGeom>
        </p:spPr>
      </p:pic>
      <p:cxnSp>
        <p:nvCxnSpPr>
          <p:cNvPr id="9" name="Straight Connector 8">
            <a:extLst>
              <a:ext uri="{FF2B5EF4-FFF2-40B4-BE49-F238E27FC236}">
                <a16:creationId xmlns:a16="http://schemas.microsoft.com/office/drawing/2014/main" id="{6B56CE08-D66D-BCBF-680E-B7CC8F152F2D}"/>
              </a:ext>
            </a:extLst>
          </p:cNvPr>
          <p:cNvCxnSpPr/>
          <p:nvPr userDrawn="1"/>
        </p:nvCxnSpPr>
        <p:spPr>
          <a:xfrm>
            <a:off x="6112042" y="2996871"/>
            <a:ext cx="0" cy="104573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142B181-CED0-B6F0-7F1C-98D310EACB2E}"/>
              </a:ext>
            </a:extLst>
          </p:cNvPr>
          <p:cNvSpPr>
            <a:spLocks noGrp="1"/>
          </p:cNvSpPr>
          <p:nvPr>
            <p:ph type="body" sz="quarter" idx="10" hasCustomPrompt="1"/>
          </p:nvPr>
        </p:nvSpPr>
        <p:spPr>
          <a:xfrm>
            <a:off x="6269037" y="2996870"/>
            <a:ext cx="5281277" cy="1045737"/>
          </a:xfrm>
          <a:prstGeom prst="rect">
            <a:avLst/>
          </a:prstGeom>
        </p:spPr>
        <p:txBody>
          <a:bodyPr anchor="ctr"/>
          <a:lstStyle>
            <a:lvl1pPr marL="0" indent="0">
              <a:lnSpc>
                <a:spcPct val="100000"/>
              </a:lnSpc>
              <a:spcBef>
                <a:spcPts val="0"/>
              </a:spcBef>
              <a:buNone/>
              <a:defRPr b="0" i="0">
                <a:solidFill>
                  <a:schemeClr val="bg1"/>
                </a:solidFill>
                <a:latin typeface="Poppins" panose="00000500000000000000" pitchFamily="2" charset="0"/>
                <a:cs typeface="Poppins" panose="00000500000000000000" pitchFamily="2" charset="0"/>
              </a:defRPr>
            </a:lvl1pPr>
            <a:lvl2pPr>
              <a:defRPr b="0" i="0">
                <a:solidFill>
                  <a:schemeClr val="bg1"/>
                </a:solidFill>
                <a:latin typeface="Now" pitchFamily="2" charset="77"/>
              </a:defRPr>
            </a:lvl2pPr>
            <a:lvl3pPr>
              <a:defRPr b="0" i="0">
                <a:solidFill>
                  <a:schemeClr val="bg1"/>
                </a:solidFill>
                <a:latin typeface="Now" pitchFamily="2" charset="77"/>
              </a:defRPr>
            </a:lvl3pPr>
            <a:lvl4pPr>
              <a:defRPr b="0" i="0">
                <a:solidFill>
                  <a:schemeClr val="bg1"/>
                </a:solidFill>
                <a:latin typeface="Now" pitchFamily="2" charset="77"/>
              </a:defRPr>
            </a:lvl4pPr>
            <a:lvl5pPr>
              <a:defRPr b="0" i="0">
                <a:solidFill>
                  <a:schemeClr val="bg1"/>
                </a:solidFill>
                <a:latin typeface="Now" pitchFamily="2" charset="77"/>
              </a:defRPr>
            </a:lvl5pPr>
          </a:lstStyle>
          <a:p>
            <a:pPr lvl="0"/>
            <a:r>
              <a:rPr lang="en-US"/>
              <a:t>Presentation title here</a:t>
            </a:r>
          </a:p>
          <a:p>
            <a:pPr lvl="0"/>
            <a:r>
              <a:rPr lang="en-US"/>
              <a:t>Date</a:t>
            </a:r>
          </a:p>
        </p:txBody>
      </p:sp>
      <p:sp>
        <p:nvSpPr>
          <p:cNvPr id="3" name="Text Placeholder 2">
            <a:extLst>
              <a:ext uri="{FF2B5EF4-FFF2-40B4-BE49-F238E27FC236}">
                <a16:creationId xmlns:a16="http://schemas.microsoft.com/office/drawing/2014/main" id="{578FEFC8-05D7-F0FD-BD40-CD3308EF02E1}"/>
              </a:ext>
            </a:extLst>
          </p:cNvPr>
          <p:cNvSpPr>
            <a:spLocks noGrp="1"/>
          </p:cNvSpPr>
          <p:nvPr>
            <p:ph type="body" sz="quarter" idx="11"/>
          </p:nvPr>
        </p:nvSpPr>
        <p:spPr>
          <a:xfrm>
            <a:off x="1956887" y="3721935"/>
            <a:ext cx="4035423" cy="673100"/>
          </a:xfrm>
          <a:prstGeom prst="rect">
            <a:avLst/>
          </a:prstGeom>
        </p:spPr>
        <p:txBody>
          <a:bodyPr/>
          <a:lstStyle>
            <a:lvl1pPr marL="0" indent="0">
              <a:buNone/>
              <a:defRPr sz="140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28645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48D056-3865-E712-F5DE-A537FBE68C82}"/>
              </a:ext>
            </a:extLst>
          </p:cNvPr>
          <p:cNvSpPr/>
          <p:nvPr userDrawn="1"/>
        </p:nvSpPr>
        <p:spPr>
          <a:xfrm>
            <a:off x="0" y="0"/>
            <a:ext cx="12192000" cy="6858000"/>
          </a:xfrm>
          <a:prstGeom prst="rect">
            <a:avLst/>
          </a:prstGeom>
          <a:solidFill>
            <a:srgbClr val="000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FC1790-7E16-E85B-CBB2-494F1DB3DB81}"/>
              </a:ext>
            </a:extLst>
          </p:cNvPr>
          <p:cNvSpPr txBox="1"/>
          <p:nvPr userDrawn="1"/>
        </p:nvSpPr>
        <p:spPr>
          <a:xfrm>
            <a:off x="551448" y="1756324"/>
            <a:ext cx="4680284" cy="369332"/>
          </a:xfrm>
          <a:prstGeom prst="rect">
            <a:avLst/>
          </a:prstGeom>
          <a:noFill/>
        </p:spPr>
        <p:txBody>
          <a:bodyPr wrap="square" rtlCol="0">
            <a:spAutoFit/>
          </a:bodyPr>
          <a:lstStyle/>
          <a:p>
            <a:r>
              <a:rPr lang="en-US">
                <a:solidFill>
                  <a:schemeClr val="bg1"/>
                </a:solidFill>
                <a:latin typeface="Poppins" pitchFamily="2" charset="77"/>
                <a:cs typeface="Poppins" pitchFamily="2" charset="77"/>
              </a:rPr>
              <a:t>Agenda</a:t>
            </a:r>
          </a:p>
        </p:txBody>
      </p:sp>
      <p:sp>
        <p:nvSpPr>
          <p:cNvPr id="12" name="Text Placeholder 11">
            <a:extLst>
              <a:ext uri="{FF2B5EF4-FFF2-40B4-BE49-F238E27FC236}">
                <a16:creationId xmlns:a16="http://schemas.microsoft.com/office/drawing/2014/main" id="{9D716DB1-27F1-B81A-43E9-804E81DDFEDA}"/>
              </a:ext>
            </a:extLst>
          </p:cNvPr>
          <p:cNvSpPr>
            <a:spLocks noGrp="1"/>
          </p:cNvSpPr>
          <p:nvPr>
            <p:ph type="body" sz="quarter" idx="10" hasCustomPrompt="1"/>
          </p:nvPr>
        </p:nvSpPr>
        <p:spPr>
          <a:xfrm>
            <a:off x="551447"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01 Insert Name</a:t>
            </a:r>
            <a:endParaRPr lang="en-US"/>
          </a:p>
        </p:txBody>
      </p:sp>
      <p:sp>
        <p:nvSpPr>
          <p:cNvPr id="13" name="Text Placeholder 11">
            <a:extLst>
              <a:ext uri="{FF2B5EF4-FFF2-40B4-BE49-F238E27FC236}">
                <a16:creationId xmlns:a16="http://schemas.microsoft.com/office/drawing/2014/main" id="{0484542F-5A08-D71D-4480-650712EF2831}"/>
              </a:ext>
            </a:extLst>
          </p:cNvPr>
          <p:cNvSpPr>
            <a:spLocks noGrp="1"/>
          </p:cNvSpPr>
          <p:nvPr>
            <p:ph type="body" sz="quarter" idx="11" hasCustomPrompt="1"/>
          </p:nvPr>
        </p:nvSpPr>
        <p:spPr>
          <a:xfrm>
            <a:off x="4827582" y="2369470"/>
            <a:ext cx="253866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02 Insert Name</a:t>
            </a:r>
            <a:endParaRPr lang="en-US"/>
          </a:p>
        </p:txBody>
      </p:sp>
      <p:sp>
        <p:nvSpPr>
          <p:cNvPr id="14" name="Text Placeholder 11">
            <a:extLst>
              <a:ext uri="{FF2B5EF4-FFF2-40B4-BE49-F238E27FC236}">
                <a16:creationId xmlns:a16="http://schemas.microsoft.com/office/drawing/2014/main" id="{2CCE78E2-852D-F0C3-7CEF-B4046829742E}"/>
              </a:ext>
            </a:extLst>
          </p:cNvPr>
          <p:cNvSpPr>
            <a:spLocks noGrp="1"/>
          </p:cNvSpPr>
          <p:nvPr>
            <p:ph type="body" sz="quarter" idx="12" hasCustomPrompt="1"/>
          </p:nvPr>
        </p:nvSpPr>
        <p:spPr>
          <a:xfrm>
            <a:off x="8937458" y="2369469"/>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03 Insert Name</a:t>
            </a:r>
            <a:endParaRPr lang="en-US"/>
          </a:p>
        </p:txBody>
      </p:sp>
      <p:sp>
        <p:nvSpPr>
          <p:cNvPr id="17" name="Text Placeholder 11">
            <a:extLst>
              <a:ext uri="{FF2B5EF4-FFF2-40B4-BE49-F238E27FC236}">
                <a16:creationId xmlns:a16="http://schemas.microsoft.com/office/drawing/2014/main" id="{0463CFFB-0669-D326-DA73-F19A46723F1D}"/>
              </a:ext>
            </a:extLst>
          </p:cNvPr>
          <p:cNvSpPr>
            <a:spLocks noGrp="1"/>
          </p:cNvSpPr>
          <p:nvPr>
            <p:ph type="body" sz="quarter" idx="14" hasCustomPrompt="1"/>
          </p:nvPr>
        </p:nvSpPr>
        <p:spPr>
          <a:xfrm>
            <a:off x="537410"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04 Insert Name</a:t>
            </a:r>
            <a:endParaRPr lang="en-US"/>
          </a:p>
        </p:txBody>
      </p:sp>
      <p:sp>
        <p:nvSpPr>
          <p:cNvPr id="18" name="Text Placeholder 11">
            <a:extLst>
              <a:ext uri="{FF2B5EF4-FFF2-40B4-BE49-F238E27FC236}">
                <a16:creationId xmlns:a16="http://schemas.microsoft.com/office/drawing/2014/main" id="{791D8E5B-1401-248C-5C24-B5748CB695E2}"/>
              </a:ext>
            </a:extLst>
          </p:cNvPr>
          <p:cNvSpPr>
            <a:spLocks noGrp="1"/>
          </p:cNvSpPr>
          <p:nvPr>
            <p:ph type="body" sz="quarter" idx="15" hasCustomPrompt="1"/>
          </p:nvPr>
        </p:nvSpPr>
        <p:spPr>
          <a:xfrm>
            <a:off x="4837063"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05 Insert Name</a:t>
            </a:r>
            <a:endParaRPr lang="en-US"/>
          </a:p>
        </p:txBody>
      </p:sp>
      <p:cxnSp>
        <p:nvCxnSpPr>
          <p:cNvPr id="19" name="Straight Connector 18">
            <a:extLst>
              <a:ext uri="{FF2B5EF4-FFF2-40B4-BE49-F238E27FC236}">
                <a16:creationId xmlns:a16="http://schemas.microsoft.com/office/drawing/2014/main" id="{1C4E4AE2-51A7-89ED-BE49-5EC9BEB81A1E}"/>
              </a:ext>
            </a:extLst>
          </p:cNvPr>
          <p:cNvCxnSpPr>
            <a:cxnSpLocks/>
          </p:cNvCxnSpPr>
          <p:nvPr userDrawn="1"/>
        </p:nvCxnSpPr>
        <p:spPr>
          <a:xfrm>
            <a:off x="625642" y="6172201"/>
            <a:ext cx="1096076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6AE3F3B-0648-44AB-7D7D-7B45DC7EB870}"/>
              </a:ext>
            </a:extLst>
          </p:cNvPr>
          <p:cNvSpPr txBox="1"/>
          <p:nvPr userDrawn="1"/>
        </p:nvSpPr>
        <p:spPr>
          <a:xfrm>
            <a:off x="551448" y="6391990"/>
            <a:ext cx="1167904" cy="246221"/>
          </a:xfrm>
          <a:prstGeom prst="rect">
            <a:avLst/>
          </a:prstGeom>
          <a:noFill/>
        </p:spPr>
        <p:txBody>
          <a:bodyPr wrap="square" rtlCol="0">
            <a:spAutoFit/>
          </a:bodyPr>
          <a:lstStyle/>
          <a:p>
            <a:r>
              <a:rPr lang="en-US" sz="1000">
                <a:solidFill>
                  <a:schemeClr val="bg1"/>
                </a:solidFill>
                <a:latin typeface="Poppins" pitchFamily="2" charset="77"/>
                <a:cs typeface="Poppins" pitchFamily="2" charset="77"/>
              </a:rPr>
              <a:t>Agenda</a:t>
            </a:r>
          </a:p>
        </p:txBody>
      </p:sp>
      <p:sp>
        <p:nvSpPr>
          <p:cNvPr id="26" name="Text Placeholder 11">
            <a:extLst>
              <a:ext uri="{FF2B5EF4-FFF2-40B4-BE49-F238E27FC236}">
                <a16:creationId xmlns:a16="http://schemas.microsoft.com/office/drawing/2014/main" id="{C6451227-3AA7-6B52-AB54-BDDAE542348F}"/>
              </a:ext>
            </a:extLst>
          </p:cNvPr>
          <p:cNvSpPr>
            <a:spLocks noGrp="1"/>
          </p:cNvSpPr>
          <p:nvPr>
            <p:ph type="body" sz="quarter" idx="16" hasCustomPrompt="1"/>
          </p:nvPr>
        </p:nvSpPr>
        <p:spPr>
          <a:xfrm>
            <a:off x="8937457" y="4086796"/>
            <a:ext cx="2648953" cy="433387"/>
          </a:xfrm>
          <a:prstGeom prst="rect">
            <a:avLst/>
          </a:prstGeom>
        </p:spPr>
        <p:txBody>
          <a:bodyPr/>
          <a:lstStyle>
            <a:lvl1pPr marL="0" indent="0">
              <a:buNone/>
              <a:defRPr sz="2400" b="1" i="0">
                <a:solidFill>
                  <a:schemeClr val="bg1"/>
                </a:solidFill>
                <a:latin typeface="Poppins SemiBold" panose="00000700000000000000" pitchFamily="2" charset="0"/>
                <a:cs typeface="Poppins SemiBold" panose="00000700000000000000" pitchFamily="2" charset="0"/>
              </a:defRPr>
            </a:lvl1pPr>
          </a:lstStyle>
          <a:p>
            <a:pPr lvl="0"/>
            <a:r>
              <a:rPr lang="en-US">
                <a:latin typeface="Poppins" pitchFamily="2" charset="77"/>
                <a:cs typeface="Poppins" pitchFamily="2" charset="77"/>
              </a:rPr>
              <a:t>06 Insert Name</a:t>
            </a:r>
            <a:endParaRPr lang="en-US"/>
          </a:p>
        </p:txBody>
      </p:sp>
      <p:sp>
        <p:nvSpPr>
          <p:cNvPr id="28" name="Text Placeholder 27">
            <a:extLst>
              <a:ext uri="{FF2B5EF4-FFF2-40B4-BE49-F238E27FC236}">
                <a16:creationId xmlns:a16="http://schemas.microsoft.com/office/drawing/2014/main" id="{6DEB9DCC-B45E-9C12-BD52-A72F2E95299E}"/>
              </a:ext>
            </a:extLst>
          </p:cNvPr>
          <p:cNvSpPr>
            <a:spLocks noGrp="1"/>
          </p:cNvSpPr>
          <p:nvPr>
            <p:ph type="body" sz="quarter" idx="17" hasCustomPrompt="1"/>
          </p:nvPr>
        </p:nvSpPr>
        <p:spPr>
          <a:xfrm>
            <a:off x="538163" y="279823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a:p>
        </p:txBody>
      </p:sp>
      <p:sp>
        <p:nvSpPr>
          <p:cNvPr id="29" name="Text Placeholder 27">
            <a:extLst>
              <a:ext uri="{FF2B5EF4-FFF2-40B4-BE49-F238E27FC236}">
                <a16:creationId xmlns:a16="http://schemas.microsoft.com/office/drawing/2014/main" id="{FCB22BAC-02BB-FBF3-79F1-7D0290B29AB9}"/>
              </a:ext>
            </a:extLst>
          </p:cNvPr>
          <p:cNvSpPr>
            <a:spLocks noGrp="1"/>
          </p:cNvSpPr>
          <p:nvPr>
            <p:ph type="body" sz="quarter" idx="18" hasCustomPrompt="1"/>
          </p:nvPr>
        </p:nvSpPr>
        <p:spPr>
          <a:xfrm>
            <a:off x="4837063" y="281887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0" name="Text Placeholder 27">
            <a:extLst>
              <a:ext uri="{FF2B5EF4-FFF2-40B4-BE49-F238E27FC236}">
                <a16:creationId xmlns:a16="http://schemas.microsoft.com/office/drawing/2014/main" id="{3CB72F5C-E4FB-504A-6D04-4B87AD87A792}"/>
              </a:ext>
            </a:extLst>
          </p:cNvPr>
          <p:cNvSpPr>
            <a:spLocks noGrp="1"/>
          </p:cNvSpPr>
          <p:nvPr>
            <p:ph type="body" sz="quarter" idx="19" hasCustomPrompt="1"/>
          </p:nvPr>
        </p:nvSpPr>
        <p:spPr>
          <a:xfrm>
            <a:off x="8937457" y="283469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2" name="Text Placeholder 27">
            <a:extLst>
              <a:ext uri="{FF2B5EF4-FFF2-40B4-BE49-F238E27FC236}">
                <a16:creationId xmlns:a16="http://schemas.microsoft.com/office/drawing/2014/main" id="{3EFAE001-2FC3-D1EB-9256-5F802BFCF2A2}"/>
              </a:ext>
            </a:extLst>
          </p:cNvPr>
          <p:cNvSpPr>
            <a:spLocks noGrp="1"/>
          </p:cNvSpPr>
          <p:nvPr>
            <p:ph type="body" sz="quarter" idx="21" hasCustomPrompt="1"/>
          </p:nvPr>
        </p:nvSpPr>
        <p:spPr>
          <a:xfrm>
            <a:off x="537410" y="4556646"/>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3" name="Text Placeholder 27">
            <a:extLst>
              <a:ext uri="{FF2B5EF4-FFF2-40B4-BE49-F238E27FC236}">
                <a16:creationId xmlns:a16="http://schemas.microsoft.com/office/drawing/2014/main" id="{4C29B902-F51D-6CD0-A0BD-C657ADF943CE}"/>
              </a:ext>
            </a:extLst>
          </p:cNvPr>
          <p:cNvSpPr>
            <a:spLocks noGrp="1"/>
          </p:cNvSpPr>
          <p:nvPr>
            <p:ph type="body" sz="quarter" idx="22" hasCustomPrompt="1"/>
          </p:nvPr>
        </p:nvSpPr>
        <p:spPr>
          <a:xfrm>
            <a:off x="4836310" y="4577283"/>
            <a:ext cx="347980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sp>
        <p:nvSpPr>
          <p:cNvPr id="34" name="Text Placeholder 27">
            <a:extLst>
              <a:ext uri="{FF2B5EF4-FFF2-40B4-BE49-F238E27FC236}">
                <a16:creationId xmlns:a16="http://schemas.microsoft.com/office/drawing/2014/main" id="{6323696F-C719-5340-EC8A-57FA77453782}"/>
              </a:ext>
            </a:extLst>
          </p:cNvPr>
          <p:cNvSpPr>
            <a:spLocks noGrp="1"/>
          </p:cNvSpPr>
          <p:nvPr>
            <p:ph type="body" sz="quarter" idx="23" hasCustomPrompt="1"/>
          </p:nvPr>
        </p:nvSpPr>
        <p:spPr>
          <a:xfrm>
            <a:off x="8936704" y="4593109"/>
            <a:ext cx="3031630" cy="942975"/>
          </a:xfrm>
          <a:prstGeom prst="rect">
            <a:avLst/>
          </a:prstGeom>
        </p:spPr>
        <p:txBody>
          <a:bodyPr/>
          <a:lstStyle>
            <a:lvl1pPr marL="0" indent="0">
              <a:buNone/>
              <a:defRPr sz="1400">
                <a:solidFill>
                  <a:schemeClr val="bg1"/>
                </a:solidFill>
              </a:defRPr>
            </a:lvl1pPr>
            <a:lvl2pPr marL="457200" indent="0">
              <a:buNone/>
              <a:defRPr sz="1400">
                <a:solidFill>
                  <a:schemeClr val="bg1"/>
                </a:solidFill>
                <a:latin typeface="Poppins" pitchFamily="2" charset="77"/>
                <a:cs typeface="Poppins" pitchFamily="2" charset="77"/>
              </a:defRPr>
            </a:lvl2pPr>
          </a:lstStyle>
          <a:p>
            <a:pPr lvl="0"/>
            <a:r>
              <a:rPr lang="en-US" sz="1400">
                <a:latin typeface="Poppins" pitchFamily="2" charset="77"/>
                <a:cs typeface="Poppins" pitchFamily="2" charset="77"/>
              </a:rPr>
              <a:t>Brief description of content  goes here. Font should be Poppins Regular, size 14</a:t>
            </a:r>
            <a:endParaRPr lang="en-US" sz="1400"/>
          </a:p>
        </p:txBody>
      </p:sp>
      <p:pic>
        <p:nvPicPr>
          <p:cNvPr id="42" name="Picture 41" descr="A black and white logo&#10;&#10;Description automatically generated">
            <a:extLst>
              <a:ext uri="{FF2B5EF4-FFF2-40B4-BE49-F238E27FC236}">
                <a16:creationId xmlns:a16="http://schemas.microsoft.com/office/drawing/2014/main" id="{1D0451A0-0F91-9C83-97F3-E2C99083790C}"/>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F2319D37-F71B-6316-6CE8-9ACD7DF552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03975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88F6EB-554B-FA48-09FF-6E6F4A23E64C}"/>
              </a:ext>
            </a:extLst>
          </p:cNvPr>
          <p:cNvSpPr/>
          <p:nvPr userDrawn="1"/>
        </p:nvSpPr>
        <p:spPr>
          <a:xfrm>
            <a:off x="0" y="0"/>
            <a:ext cx="12192000" cy="6858000"/>
          </a:xfrm>
          <a:prstGeom prst="rect">
            <a:avLst/>
          </a:prstGeom>
          <a:solidFill>
            <a:srgbClr val="709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95C3BC48-B86A-6293-68C0-EDFCFBFC3842}"/>
              </a:ext>
            </a:extLst>
          </p:cNvPr>
          <p:cNvSpPr>
            <a:spLocks noGrp="1"/>
          </p:cNvSpPr>
          <p:nvPr>
            <p:ph type="body" sz="quarter" idx="10" hasCustomPrompt="1"/>
          </p:nvPr>
        </p:nvSpPr>
        <p:spPr>
          <a:xfrm>
            <a:off x="642925" y="3051065"/>
            <a:ext cx="5712876" cy="755869"/>
          </a:xfrm>
          <a:prstGeom prst="rect">
            <a:avLst/>
          </a:prstGeom>
        </p:spPr>
        <p:txBody>
          <a:bodyPr/>
          <a:lstStyle>
            <a:lvl1pPr marL="0" indent="0">
              <a:buNone/>
              <a:defRPr sz="4400" b="1" i="0">
                <a:solidFill>
                  <a:schemeClr val="bg1"/>
                </a:solidFill>
                <a:latin typeface="Now" pitchFamily="2" charset="77"/>
                <a:cs typeface="Poppins" pitchFamily="2" charset="77"/>
              </a:defRPr>
            </a:lvl1pPr>
          </a:lstStyle>
          <a:p>
            <a:pPr lvl="0"/>
            <a:r>
              <a:rPr lang="en-US">
                <a:latin typeface="Poppins" pitchFamily="2" charset="77"/>
                <a:cs typeface="Poppins" pitchFamily="2" charset="77"/>
              </a:rPr>
              <a:t>01 Insert Name</a:t>
            </a:r>
            <a:endParaRPr lang="en-US"/>
          </a:p>
        </p:txBody>
      </p:sp>
      <p:sp>
        <p:nvSpPr>
          <p:cNvPr id="23" name="Text Placeholder 22">
            <a:extLst>
              <a:ext uri="{FF2B5EF4-FFF2-40B4-BE49-F238E27FC236}">
                <a16:creationId xmlns:a16="http://schemas.microsoft.com/office/drawing/2014/main" id="{D7D5FF38-45F2-23C5-3DCE-DD8C14A4D92C}"/>
              </a:ext>
            </a:extLst>
          </p:cNvPr>
          <p:cNvSpPr>
            <a:spLocks noGrp="1"/>
          </p:cNvSpPr>
          <p:nvPr>
            <p:ph type="body" sz="quarter" idx="11" hasCustomPrompt="1"/>
          </p:nvPr>
        </p:nvSpPr>
        <p:spPr>
          <a:xfrm>
            <a:off x="642938" y="3652445"/>
            <a:ext cx="6372225" cy="1801813"/>
          </a:xfrm>
          <a:prstGeom prst="rect">
            <a:avLst/>
          </a:prstGeom>
        </p:spPr>
        <p:txBody>
          <a:bodyPr/>
          <a:lstStyle>
            <a:lvl1pPr marL="0" indent="0">
              <a:buNone/>
              <a:defRPr sz="1800">
                <a:solidFill>
                  <a:schemeClr val="bg1"/>
                </a:solidFill>
                <a:latin typeface="Poppins" pitchFamily="2" charset="77"/>
                <a:cs typeface="Poppins" pitchFamily="2" charset="77"/>
              </a:defRPr>
            </a:lvl1pPr>
          </a:lstStyle>
          <a:p>
            <a:pPr lvl="0"/>
            <a:r>
              <a:rPr lang="en-US">
                <a:latin typeface="Poppins" pitchFamily="2" charset="77"/>
                <a:cs typeface="Poppins" pitchFamily="2" charset="77"/>
              </a:rPr>
              <a:t>Section description goes here. Should be Poppins Regular, size  18.</a:t>
            </a:r>
            <a:endParaRPr lang="en-US"/>
          </a:p>
        </p:txBody>
      </p:sp>
      <p:pic>
        <p:nvPicPr>
          <p:cNvPr id="25" name="Picture 24" descr="A black and white logo&#10;&#10;Description automatically generated">
            <a:extLst>
              <a:ext uri="{FF2B5EF4-FFF2-40B4-BE49-F238E27FC236}">
                <a16:creationId xmlns:a16="http://schemas.microsoft.com/office/drawing/2014/main" id="{025DC0D1-0A37-0137-0A3D-5B953A0D6EC8}"/>
              </a:ext>
            </a:extLst>
          </p:cNvPr>
          <p:cNvPicPr>
            <a:picLocks noChangeAspect="1"/>
          </p:cNvPicPr>
          <p:nvPr userDrawn="1"/>
        </p:nvPicPr>
        <p:blipFill>
          <a:blip r:embed="rId2"/>
          <a:stretch>
            <a:fillRect/>
          </a:stretch>
        </p:blipFill>
        <p:spPr>
          <a:xfrm>
            <a:off x="10224270" y="6401410"/>
            <a:ext cx="1362140" cy="194797"/>
          </a:xfrm>
          <a:prstGeom prst="rect">
            <a:avLst/>
          </a:prstGeom>
        </p:spPr>
      </p:pic>
      <p:sp>
        <p:nvSpPr>
          <p:cNvPr id="2" name="Text Placeholder 2">
            <a:extLst>
              <a:ext uri="{FF2B5EF4-FFF2-40B4-BE49-F238E27FC236}">
                <a16:creationId xmlns:a16="http://schemas.microsoft.com/office/drawing/2014/main" id="{656FCCA3-0268-8ACA-5EE6-3F8F89351C83}"/>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bg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5288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 Text Content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6172201"/>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525463" y="1593850"/>
            <a:ext cx="11061700" cy="4435475"/>
          </a:xfrm>
          <a:prstGeom prst="rect">
            <a:avLst/>
          </a:prstGeom>
        </p:spPr>
        <p:txBody>
          <a:bodyPr/>
          <a:lstStyle>
            <a:lvl1pPr>
              <a:defRPr>
                <a:solidFill>
                  <a:srgbClr val="3371E7"/>
                </a:solidFill>
                <a:latin typeface="Poppins" pitchFamily="2" charset="77"/>
                <a:cs typeface="Poppins" pitchFamily="2" charset="77"/>
              </a:defRPr>
            </a:lvl1pPr>
            <a:lvl2pPr marL="685800" indent="-228600">
              <a:buFont typeface="Overpass Light" panose="00000400000000000000" pitchFamily="2" charset="0"/>
              <a:buChar cha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marL="1600200" indent="-228600">
              <a:buFont typeface="Overpass Light" panose="00000400000000000000" pitchFamily="2" charset="0"/>
              <a:buChar cha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82952EAD-8EE6-8E60-59F8-01FAC9E5543B}"/>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4487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25642" y="3429000"/>
            <a:ext cx="10960769"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524691" y="457778"/>
            <a:ext cx="10060823"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SLIDE TITLE. POPPINS BOLD, SIZE 32, ALL CAPS</a:t>
            </a:r>
          </a:p>
        </p:txBody>
      </p:sp>
      <p:sp>
        <p:nvSpPr>
          <p:cNvPr id="17" name="Text Placeholder 15">
            <a:extLst>
              <a:ext uri="{FF2B5EF4-FFF2-40B4-BE49-F238E27FC236}">
                <a16:creationId xmlns:a16="http://schemas.microsoft.com/office/drawing/2014/main" id="{0D764C68-4AB8-9FC1-B654-49273049306A}"/>
              </a:ext>
            </a:extLst>
          </p:cNvPr>
          <p:cNvSpPr>
            <a:spLocks noGrp="1"/>
          </p:cNvSpPr>
          <p:nvPr>
            <p:ph type="body" sz="quarter" idx="11" hasCustomPrompt="1"/>
          </p:nvPr>
        </p:nvSpPr>
        <p:spPr>
          <a:xfrm>
            <a:off x="524691" y="870541"/>
            <a:ext cx="10060823" cy="539743"/>
          </a:xfrm>
          <a:prstGeom prst="rect">
            <a:avLst/>
          </a:prstGeom>
        </p:spPr>
        <p:txBody>
          <a:bodyPr/>
          <a:lstStyle>
            <a:lvl1pPr marL="0" indent="0">
              <a:buNone/>
              <a:defRPr sz="2200" b="0">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Subtitle goes here. Poppins Regular, size 22, sentence case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524691" y="6400800"/>
            <a:ext cx="5832904"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Poppins Regular, Size 10, Sentence Case</a:t>
            </a:r>
            <a:endParaRPr lang="en-US"/>
          </a:p>
        </p:txBody>
      </p:sp>
      <p:sp>
        <p:nvSpPr>
          <p:cNvPr id="2" name="Text Placeholder 2">
            <a:extLst>
              <a:ext uri="{FF2B5EF4-FFF2-40B4-BE49-F238E27FC236}">
                <a16:creationId xmlns:a16="http://schemas.microsoft.com/office/drawing/2014/main" id="{6C486AEB-B38B-3DF9-FE5F-3741010ABCB6}"/>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71245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5" name="Picture Placeholder 4">
            <a:extLst>
              <a:ext uri="{FF2B5EF4-FFF2-40B4-BE49-F238E27FC236}">
                <a16:creationId xmlns:a16="http://schemas.microsoft.com/office/drawing/2014/main" id="{B7516385-0800-78AC-C0A6-934BD2ED7008}"/>
              </a:ext>
            </a:extLst>
          </p:cNvPr>
          <p:cNvSpPr>
            <a:spLocks noGrp="1"/>
          </p:cNvSpPr>
          <p:nvPr>
            <p:ph type="pic" sz="quarter" idx="14"/>
          </p:nvPr>
        </p:nvSpPr>
        <p:spPr>
          <a:xfrm>
            <a:off x="0" y="0"/>
            <a:ext cx="6096000" cy="6858000"/>
          </a:xfrm>
          <a:prstGeom prst="rect">
            <a:avLst/>
          </a:prstGeom>
        </p:spPr>
        <p:txBody>
          <a:bodyPr/>
          <a:lstStyle>
            <a:lvl1pPr marL="0" indent="0">
              <a:buNone/>
              <a:defRPr/>
            </a:lvl1pPr>
          </a:lstStyle>
          <a:p>
            <a:r>
              <a:rPr lang="en-US"/>
              <a:t>Click icon to add picture</a:t>
            </a:r>
          </a:p>
        </p:txBody>
      </p:sp>
      <p:sp>
        <p:nvSpPr>
          <p:cNvPr id="2" name="Text Placeholder 2">
            <a:extLst>
              <a:ext uri="{FF2B5EF4-FFF2-40B4-BE49-F238E27FC236}">
                <a16:creationId xmlns:a16="http://schemas.microsoft.com/office/drawing/2014/main" id="{1AD50D01-CB4E-9FB5-3852-ED4BEED183F4}"/>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chemeClr val="accent1"/>
                </a:solidFill>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3131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51F0-6C92-6B80-05E7-620C4B253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C2D1C-FDDF-8D8F-3230-DA013DA73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98D88-6E7B-145B-304D-1736A520F553}"/>
              </a:ext>
            </a:extLst>
          </p:cNvPr>
          <p:cNvSpPr>
            <a:spLocks noGrp="1"/>
          </p:cNvSpPr>
          <p:nvPr>
            <p:ph type="dt" sz="half" idx="10"/>
          </p:nvPr>
        </p:nvSpPr>
        <p:spPr/>
        <p:txBody>
          <a:bodyPr/>
          <a:lstStyle/>
          <a:p>
            <a:fld id="{81A3CFAD-BEB0-4154-AFF0-FC623F31C7B7}" type="datetimeFigureOut">
              <a:rPr lang="en-US" smtClean="0"/>
              <a:t>9/29/2025</a:t>
            </a:fld>
            <a:endParaRPr lang="en-US"/>
          </a:p>
        </p:txBody>
      </p:sp>
      <p:sp>
        <p:nvSpPr>
          <p:cNvPr id="5" name="Footer Placeholder 4">
            <a:extLst>
              <a:ext uri="{FF2B5EF4-FFF2-40B4-BE49-F238E27FC236}">
                <a16:creationId xmlns:a16="http://schemas.microsoft.com/office/drawing/2014/main" id="{226DB9A9-67E4-21E0-2ACF-E48F061B0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24B15-8410-9048-821D-39E82053FAB7}"/>
              </a:ext>
            </a:extLst>
          </p:cNvPr>
          <p:cNvSpPr>
            <a:spLocks noGrp="1"/>
          </p:cNvSpPr>
          <p:nvPr>
            <p:ph type="sldNum" sz="quarter" idx="12"/>
          </p:nvPr>
        </p:nvSpPr>
        <p:spPr/>
        <p:txBody>
          <a:bodyPr/>
          <a:lstStyle/>
          <a:p>
            <a:fld id="{6ED6F57A-E394-45FE-80BF-04DFDAE5CD7C}" type="slidenum">
              <a:rPr lang="en-US" smtClean="0"/>
              <a:t>‹#›</a:t>
            </a:fld>
            <a:endParaRPr lang="en-US"/>
          </a:p>
        </p:txBody>
      </p:sp>
    </p:spTree>
    <p:extLst>
      <p:ext uri="{BB962C8B-B14F-4D97-AF65-F5344CB8AC3E}">
        <p14:creationId xmlns:p14="http://schemas.microsoft.com/office/powerpoint/2010/main" val="2513687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A3D833E-86F2-E7C5-C72D-EF1B21E60B00}"/>
              </a:ext>
            </a:extLst>
          </p:cNvPr>
          <p:cNvCxnSpPr>
            <a:cxnSpLocks/>
          </p:cNvCxnSpPr>
          <p:nvPr userDrawn="1"/>
        </p:nvCxnSpPr>
        <p:spPr>
          <a:xfrm>
            <a:off x="6594300" y="6172201"/>
            <a:ext cx="4992111" cy="0"/>
          </a:xfrm>
          <a:prstGeom prst="line">
            <a:avLst/>
          </a:prstGeom>
          <a:ln w="15875">
            <a:solidFill>
              <a:srgbClr val="3371E7"/>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C8A6596-7812-D6EE-F800-03D0EC4C232A}"/>
              </a:ext>
            </a:extLst>
          </p:cNvPr>
          <p:cNvSpPr>
            <a:spLocks noGrp="1"/>
          </p:cNvSpPr>
          <p:nvPr>
            <p:ph type="body" sz="quarter" idx="10" hasCustomPrompt="1"/>
          </p:nvPr>
        </p:nvSpPr>
        <p:spPr>
          <a:xfrm>
            <a:off x="6593549" y="457778"/>
            <a:ext cx="4992862" cy="539743"/>
          </a:xfrm>
          <a:prstGeom prst="rect">
            <a:avLst/>
          </a:prstGeom>
        </p:spPr>
        <p:txBody>
          <a:bodyPr/>
          <a:lstStyle>
            <a:lvl1pPr marL="0" indent="0">
              <a:buNone/>
              <a:defRPr sz="3200" b="1">
                <a:solidFill>
                  <a:srgbClr val="3371E7"/>
                </a:solidFill>
                <a:latin typeface="Poppins" pitchFamily="2" charset="77"/>
                <a:cs typeface="Poppins" pitchFamily="2" charset="77"/>
              </a:defRPr>
            </a:lvl1pPr>
            <a:lvl2pPr>
              <a:defRPr b="1">
                <a:latin typeface="Poppins" pitchFamily="2" charset="77"/>
                <a:cs typeface="Poppins" pitchFamily="2" charset="77"/>
              </a:defRPr>
            </a:lvl2pPr>
            <a:lvl3pPr>
              <a:defRPr b="1">
                <a:latin typeface="Poppins" pitchFamily="2" charset="77"/>
                <a:cs typeface="Poppins" pitchFamily="2" charset="77"/>
              </a:defRPr>
            </a:lvl3pPr>
            <a:lvl4pPr>
              <a:defRPr b="1">
                <a:latin typeface="Poppins" pitchFamily="2" charset="77"/>
                <a:cs typeface="Poppins" pitchFamily="2" charset="77"/>
              </a:defRPr>
            </a:lvl4pPr>
            <a:lvl5pPr>
              <a:defRPr b="1">
                <a:latin typeface="Poppins" pitchFamily="2" charset="77"/>
                <a:cs typeface="Poppins" pitchFamily="2" charset="77"/>
              </a:defRPr>
            </a:lvl5pPr>
          </a:lstStyle>
          <a:p>
            <a:pPr lvl="0"/>
            <a:r>
              <a:rPr lang="en-US"/>
              <a:t>IMAGE SLIDE TITLE </a:t>
            </a:r>
            <a:br>
              <a:rPr lang="en-US"/>
            </a:br>
            <a:r>
              <a:rPr lang="en-US"/>
              <a:t>GOES HERE</a:t>
            </a:r>
          </a:p>
        </p:txBody>
      </p:sp>
      <p:pic>
        <p:nvPicPr>
          <p:cNvPr id="19" name="Picture 18" descr="Blue letters on a black background&#10;&#10;Description automatically generated">
            <a:extLst>
              <a:ext uri="{FF2B5EF4-FFF2-40B4-BE49-F238E27FC236}">
                <a16:creationId xmlns:a16="http://schemas.microsoft.com/office/drawing/2014/main" id="{904CA38E-5F1D-9149-9E4A-774F35189BC0}"/>
              </a:ext>
            </a:extLst>
          </p:cNvPr>
          <p:cNvPicPr>
            <a:picLocks noChangeAspect="1"/>
          </p:cNvPicPr>
          <p:nvPr userDrawn="1"/>
        </p:nvPicPr>
        <p:blipFill>
          <a:blip r:embed="rId2"/>
          <a:stretch>
            <a:fillRect/>
          </a:stretch>
        </p:blipFill>
        <p:spPr>
          <a:xfrm>
            <a:off x="10223955" y="6401149"/>
            <a:ext cx="1362456" cy="195363"/>
          </a:xfrm>
          <a:prstGeom prst="rect">
            <a:avLst/>
          </a:prstGeom>
        </p:spPr>
      </p:pic>
      <p:sp>
        <p:nvSpPr>
          <p:cNvPr id="21" name="Text Placeholder 20">
            <a:extLst>
              <a:ext uri="{FF2B5EF4-FFF2-40B4-BE49-F238E27FC236}">
                <a16:creationId xmlns:a16="http://schemas.microsoft.com/office/drawing/2014/main" id="{64FF54A6-4498-1952-1CA8-EF76C99B0E7E}"/>
              </a:ext>
            </a:extLst>
          </p:cNvPr>
          <p:cNvSpPr>
            <a:spLocks noGrp="1"/>
          </p:cNvSpPr>
          <p:nvPr>
            <p:ph type="body" sz="quarter" idx="12"/>
          </p:nvPr>
        </p:nvSpPr>
        <p:spPr>
          <a:xfrm>
            <a:off x="6594300" y="1965159"/>
            <a:ext cx="4992862" cy="3978095"/>
          </a:xfrm>
          <a:prstGeom prst="rect">
            <a:avLst/>
          </a:prstGeom>
        </p:spPr>
        <p:txBody>
          <a:bodyPr/>
          <a:lstStyle>
            <a:lvl1pPr>
              <a:defRPr>
                <a:solidFill>
                  <a:srgbClr val="3371E7"/>
                </a:solidFill>
                <a:latin typeface="Poppins" pitchFamily="2" charset="77"/>
                <a:cs typeface="Poppins" pitchFamily="2" charset="77"/>
              </a:defRPr>
            </a:lvl1pPr>
            <a:lvl2pPr>
              <a:defRPr>
                <a:solidFill>
                  <a:srgbClr val="3371E7"/>
                </a:solidFill>
                <a:latin typeface="Poppins" pitchFamily="2" charset="77"/>
                <a:cs typeface="Poppins" pitchFamily="2" charset="77"/>
              </a:defRPr>
            </a:lvl2pPr>
            <a:lvl3pPr>
              <a:defRPr>
                <a:solidFill>
                  <a:srgbClr val="3371E7"/>
                </a:solidFill>
                <a:latin typeface="Poppins" pitchFamily="2" charset="77"/>
                <a:cs typeface="Poppins" pitchFamily="2" charset="77"/>
              </a:defRPr>
            </a:lvl3pPr>
            <a:lvl4pPr>
              <a:defRPr>
                <a:solidFill>
                  <a:srgbClr val="3371E7"/>
                </a:solidFill>
                <a:latin typeface="Poppins" pitchFamily="2" charset="77"/>
                <a:cs typeface="Poppins" pitchFamily="2" charset="77"/>
              </a:defRPr>
            </a:lvl4pPr>
            <a:lvl5pPr>
              <a:defRPr>
                <a:solidFill>
                  <a:srgbClr val="3371E7"/>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84EF0275-F9B9-A781-6243-C0867FA4EB1A}"/>
              </a:ext>
            </a:extLst>
          </p:cNvPr>
          <p:cNvSpPr>
            <a:spLocks noGrp="1"/>
          </p:cNvSpPr>
          <p:nvPr>
            <p:ph type="body" sz="quarter" idx="13" hasCustomPrompt="1"/>
          </p:nvPr>
        </p:nvSpPr>
        <p:spPr>
          <a:xfrm>
            <a:off x="6549081" y="6400800"/>
            <a:ext cx="2656611" cy="914400"/>
          </a:xfrm>
          <a:prstGeom prst="rect">
            <a:avLst/>
          </a:prstGeom>
        </p:spPr>
        <p:txBody>
          <a:bodyPr/>
          <a:lstStyle>
            <a:lvl1pPr marL="0" indent="0">
              <a:buNone/>
              <a:defRPr sz="1000">
                <a:solidFill>
                  <a:srgbClr val="3371E7"/>
                </a:solidFill>
                <a:latin typeface="Poppins" pitchFamily="2" charset="77"/>
                <a:cs typeface="Poppins" pitchFamily="2" charset="77"/>
              </a:defRPr>
            </a:lvl1pPr>
          </a:lstStyle>
          <a:p>
            <a:pPr lvl="0"/>
            <a:r>
              <a:rPr lang="en-US">
                <a:latin typeface="Poppins" pitchFamily="2" charset="77"/>
                <a:cs typeface="Poppins" pitchFamily="2" charset="77"/>
              </a:rPr>
              <a:t>Slide Title Goes Here. </a:t>
            </a:r>
            <a:endParaRPr lang="en-US"/>
          </a:p>
        </p:txBody>
      </p:sp>
      <p:sp>
        <p:nvSpPr>
          <p:cNvPr id="3" name="Chart Placeholder 2">
            <a:extLst>
              <a:ext uri="{FF2B5EF4-FFF2-40B4-BE49-F238E27FC236}">
                <a16:creationId xmlns:a16="http://schemas.microsoft.com/office/drawing/2014/main" id="{B087BABE-382D-0326-70C6-00A47D40F140}"/>
              </a:ext>
            </a:extLst>
          </p:cNvPr>
          <p:cNvSpPr>
            <a:spLocks noGrp="1"/>
          </p:cNvSpPr>
          <p:nvPr>
            <p:ph type="chart" sz="quarter" idx="14"/>
          </p:nvPr>
        </p:nvSpPr>
        <p:spPr>
          <a:xfrm>
            <a:off x="604838" y="825041"/>
            <a:ext cx="5237338" cy="5207917"/>
          </a:xfrm>
          <a:prstGeom prst="rect">
            <a:avLst/>
          </a:prstGeom>
        </p:spPr>
        <p:txBody>
          <a:bodyPr/>
          <a:lstStyle>
            <a:lvl1pPr>
              <a:defRPr>
                <a:latin typeface="Poppins" panose="00000500000000000000" pitchFamily="2" charset="0"/>
                <a:cs typeface="Poppins" panose="00000500000000000000" pitchFamily="2" charset="0"/>
              </a:defRPr>
            </a:lvl1pPr>
          </a:lstStyle>
          <a:p>
            <a:endParaRPr lang="en-US"/>
          </a:p>
        </p:txBody>
      </p:sp>
      <p:sp>
        <p:nvSpPr>
          <p:cNvPr id="4" name="Text Placeholder 2">
            <a:extLst>
              <a:ext uri="{FF2B5EF4-FFF2-40B4-BE49-F238E27FC236}">
                <a16:creationId xmlns:a16="http://schemas.microsoft.com/office/drawing/2014/main" id="{06986F14-A62A-DA27-2239-8D317244D778}"/>
              </a:ext>
            </a:extLst>
          </p:cNvPr>
          <p:cNvSpPr>
            <a:spLocks noGrp="1"/>
          </p:cNvSpPr>
          <p:nvPr>
            <p:ph type="body" sz="quarter" idx="24"/>
          </p:nvPr>
        </p:nvSpPr>
        <p:spPr>
          <a:xfrm>
            <a:off x="10384279" y="6565684"/>
            <a:ext cx="2037351" cy="194797"/>
          </a:xfrm>
          <a:prstGeom prst="rect">
            <a:avLst/>
          </a:prstGeom>
        </p:spPr>
        <p:txBody>
          <a:bodyPr/>
          <a:lstStyle>
            <a:lvl1pPr marL="0" indent="0">
              <a:buNone/>
              <a:defRPr sz="450" b="0">
                <a:solidFill>
                  <a:srgbClr val="3371E7"/>
                </a:solidFill>
                <a:latin typeface="Poppins Medium" panose="00000600000000000000" pitchFamily="2" charset="0"/>
                <a:cs typeface="Poppins Medium" panose="00000600000000000000" pitchFamily="2" charset="0"/>
              </a:defRPr>
            </a:lvl1pPr>
          </a:lstStyle>
          <a:p>
            <a:pPr lvl="0"/>
            <a:r>
              <a:rPr lang="en-US"/>
              <a:t>Click to edit Master</a:t>
            </a:r>
          </a:p>
        </p:txBody>
      </p:sp>
    </p:spTree>
    <p:extLst>
      <p:ext uri="{BB962C8B-B14F-4D97-AF65-F5344CB8AC3E}">
        <p14:creationId xmlns:p14="http://schemas.microsoft.com/office/powerpoint/2010/main" val="2268213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0177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4"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DA4E6-890F-ECA5-489F-FF1C04163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C47B7-6D14-BED1-1ED3-621C6625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E060-C8E2-D859-3894-F2E5345D0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A3CFAD-BEB0-4154-AFF0-FC623F31C7B7}" type="datetimeFigureOut">
              <a:rPr lang="en-US" smtClean="0"/>
              <a:t>9/29/2025</a:t>
            </a:fld>
            <a:endParaRPr lang="en-US"/>
          </a:p>
        </p:txBody>
      </p:sp>
      <p:sp>
        <p:nvSpPr>
          <p:cNvPr id="5" name="Footer Placeholder 4">
            <a:extLst>
              <a:ext uri="{FF2B5EF4-FFF2-40B4-BE49-F238E27FC236}">
                <a16:creationId xmlns:a16="http://schemas.microsoft.com/office/drawing/2014/main" id="{7777E0F4-2457-DD38-005C-98F8618A4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0BE45EE-F2D3-94CE-392D-359FD02C7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D6F57A-E394-45FE-80BF-04DFDAE5CD7C}" type="slidenum">
              <a:rPr lang="en-US" smtClean="0"/>
              <a:t>‹#›</a:t>
            </a:fld>
            <a:endParaRPr lang="en-US"/>
          </a:p>
        </p:txBody>
      </p:sp>
    </p:spTree>
    <p:extLst>
      <p:ext uri="{BB962C8B-B14F-4D97-AF65-F5344CB8AC3E}">
        <p14:creationId xmlns:p14="http://schemas.microsoft.com/office/powerpoint/2010/main" val="2108644027"/>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30220"/>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12.mp4"/><Relationship Id="rId7" Type="http://schemas.openxmlformats.org/officeDocument/2006/relationships/image" Target="../media/image45.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4.jpeg"/><Relationship Id="rId5" Type="http://schemas.openxmlformats.org/officeDocument/2006/relationships/slideLayout" Target="../slideLayouts/slideLayout4.xml"/><Relationship Id="rId4" Type="http://schemas.openxmlformats.org/officeDocument/2006/relationships/video" Target="../media/media12.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jobs2careers.com/search/results?q=Jobs+Near+Me&amp;l=&amp;titleWithoutL=Find+Your+Next+Job&amp;c1=4&amp;c2=0&amp;c3=indeed&amp;c4=119&amp;c5=6055&amp;adpos=&amp;matchtype=e&amp;network=o&amp;t2=o&amp;device=c&amp;devicemodel=&amp;kw=indeed&amp;pl=&amp;ifmobile=n&amp;ifsearch=y&amp;ifcontent=&amp;creative=&amp;geo=101318&amp;int=&amp;msclkid=f1ce28ff20661fff72ce4036a583a69e&amp;utm_source=bing&amp;utm_medium=cpc&amp;utm_campaign=2021-06-03+AI+-+USA+-+LOC+-+BYS&amp;utm_term=indeed&amp;utm_content=LOC+-+Jobs+Near+Me&amp;t9=398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2.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DB18B-B6F6-57E2-E53F-212AA93783D6}"/>
              </a:ext>
            </a:extLst>
          </p:cNvPr>
          <p:cNvSpPr>
            <a:spLocks noGrp="1"/>
          </p:cNvSpPr>
          <p:nvPr>
            <p:ph type="body" sz="quarter" idx="10"/>
          </p:nvPr>
        </p:nvSpPr>
        <p:spPr>
          <a:xfrm>
            <a:off x="6269037" y="2996870"/>
            <a:ext cx="5281277" cy="1045737"/>
          </a:xfrm>
        </p:spPr>
        <p:txBody>
          <a:bodyPr/>
          <a:lstStyle/>
          <a:p>
            <a:r>
              <a:rPr lang="en-US"/>
              <a:t>FAB TOPIC Relaxation</a:t>
            </a:r>
          </a:p>
          <a:p>
            <a:r>
              <a:rPr lang="en-US"/>
              <a:t>OCTOBER 2025</a:t>
            </a:r>
          </a:p>
        </p:txBody>
      </p:sp>
      <p:sp>
        <p:nvSpPr>
          <p:cNvPr id="4" name="Text Placeholder 3">
            <a:extLst>
              <a:ext uri="{FF2B5EF4-FFF2-40B4-BE49-F238E27FC236}">
                <a16:creationId xmlns:a16="http://schemas.microsoft.com/office/drawing/2014/main" id="{E40507EF-E5B2-24B8-4DAC-BD2FE3BFAFC0}"/>
              </a:ext>
            </a:extLst>
          </p:cNvPr>
          <p:cNvSpPr>
            <a:spLocks noGrp="1"/>
          </p:cNvSpPr>
          <p:nvPr>
            <p:ph type="body" sz="quarter" idx="11"/>
          </p:nvPr>
        </p:nvSpPr>
        <p:spPr/>
        <p:txBody>
          <a:bodyPr/>
          <a:lstStyle/>
          <a:p>
            <a:r>
              <a:rPr lang="en-US" sz="1800"/>
              <a:t>Developmental Services</a:t>
            </a:r>
          </a:p>
        </p:txBody>
      </p:sp>
    </p:spTree>
    <p:extLst>
      <p:ext uri="{BB962C8B-B14F-4D97-AF65-F5344CB8AC3E}">
        <p14:creationId xmlns:p14="http://schemas.microsoft.com/office/powerpoint/2010/main" val="1288054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3A0B1-1FA5-A3FE-F260-2144326F9F58}"/>
              </a:ext>
            </a:extLst>
          </p:cNvPr>
          <p:cNvSpPr>
            <a:spLocks noGrp="1"/>
          </p:cNvSpPr>
          <p:nvPr>
            <p:ph type="body" sz="quarter" idx="10"/>
          </p:nvPr>
        </p:nvSpPr>
        <p:spPr>
          <a:xfrm>
            <a:off x="2124270" y="558803"/>
            <a:ext cx="7864085" cy="539743"/>
          </a:xfrm>
        </p:spPr>
        <p:txBody>
          <a:bodyPr/>
          <a:lstStyle/>
          <a:p>
            <a:pPr algn="ctr"/>
            <a:r>
              <a:rPr lang="en-US" sz="4000" dirty="0">
                <a:solidFill>
                  <a:schemeClr val="accent1"/>
                </a:solidFill>
                <a:effectLst>
                  <a:outerShdw blurRad="38100" dist="38100" dir="2700000" algn="tl">
                    <a:srgbClr val="000000">
                      <a:alpha val="43137"/>
                    </a:srgbClr>
                  </a:outerShdw>
                </a:effectLst>
              </a:rPr>
              <a:t>Music For Stress Relief</a:t>
            </a:r>
          </a:p>
        </p:txBody>
      </p:sp>
      <p:sp>
        <p:nvSpPr>
          <p:cNvPr id="4" name="Text Placeholder 3">
            <a:extLst>
              <a:ext uri="{FF2B5EF4-FFF2-40B4-BE49-F238E27FC236}">
                <a16:creationId xmlns:a16="http://schemas.microsoft.com/office/drawing/2014/main" id="{B6ED0208-DA24-BAE7-6F22-806EA5B10A32}"/>
              </a:ext>
            </a:extLst>
          </p:cNvPr>
          <p:cNvSpPr>
            <a:spLocks noGrp="1"/>
          </p:cNvSpPr>
          <p:nvPr>
            <p:ph type="body" sz="quarter" idx="12"/>
          </p:nvPr>
        </p:nvSpPr>
        <p:spPr/>
        <p:txBody>
          <a:bodyPr/>
          <a:lstStyle/>
          <a:p>
            <a:pPr algn="ctr"/>
            <a:r>
              <a:rPr lang="en-US" dirty="0">
                <a:solidFill>
                  <a:schemeClr val="tx1"/>
                </a:solidFill>
              </a:rPr>
              <a:t>Music is one of the most used tools for stress reduction.</a:t>
            </a:r>
          </a:p>
          <a:p>
            <a:pPr algn="ctr"/>
            <a:r>
              <a:rPr lang="en-US" dirty="0">
                <a:solidFill>
                  <a:schemeClr val="tx1"/>
                </a:solidFill>
              </a:rPr>
              <a:t> There are many ways that music can be used for stress relief.</a:t>
            </a:r>
          </a:p>
          <a:p>
            <a:pPr algn="ctr"/>
            <a:r>
              <a:rPr lang="en-US" dirty="0">
                <a:solidFill>
                  <a:schemeClr val="tx1"/>
                </a:solidFill>
              </a:rPr>
              <a:t>Some people find that listening to calm, relaxing music helps to reduce their stress levels. </a:t>
            </a:r>
          </a:p>
          <a:p>
            <a:pPr algn="ctr"/>
            <a:endParaRPr lang="en-US" b="1" dirty="0">
              <a:ln w="12700" cmpd="sng">
                <a:solidFill>
                  <a:schemeClr val="accent4"/>
                </a:solidFill>
                <a:prstDash val="solid"/>
              </a:ln>
              <a:solidFill>
                <a:srgbClr val="7030A0"/>
              </a:solidFill>
            </a:endParaRPr>
          </a:p>
          <a:p>
            <a:endParaRPr lang="en-US" dirty="0"/>
          </a:p>
        </p:txBody>
      </p:sp>
      <p:pic>
        <p:nvPicPr>
          <p:cNvPr id="7" name="Picture 6">
            <a:extLst>
              <a:ext uri="{FF2B5EF4-FFF2-40B4-BE49-F238E27FC236}">
                <a16:creationId xmlns:a16="http://schemas.microsoft.com/office/drawing/2014/main" id="{719BE266-738C-92D0-1FE6-D7F61E2033A7}"/>
              </a:ext>
            </a:extLst>
          </p:cNvPr>
          <p:cNvPicPr>
            <a:picLocks noChangeAspect="1"/>
          </p:cNvPicPr>
          <p:nvPr/>
        </p:nvPicPr>
        <p:blipFill>
          <a:blip r:embed="rId4"/>
          <a:stretch>
            <a:fillRect/>
          </a:stretch>
        </p:blipFill>
        <p:spPr>
          <a:xfrm>
            <a:off x="1289523" y="4308022"/>
            <a:ext cx="3755571" cy="1721303"/>
          </a:xfrm>
          <a:prstGeom prst="rect">
            <a:avLst/>
          </a:prstGeom>
        </p:spPr>
      </p:pic>
      <p:pic>
        <p:nvPicPr>
          <p:cNvPr id="6" name="Video 5">
            <a:hlinkClick r:id="" action="ppaction://media"/>
            <a:extLst>
              <a:ext uri="{FF2B5EF4-FFF2-40B4-BE49-F238E27FC236}">
                <a16:creationId xmlns:a16="http://schemas.microsoft.com/office/drawing/2014/main" id="{9F970B8D-E82B-3BD2-09DE-41FFEB688E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198863" y="4010932"/>
            <a:ext cx="2057400" cy="2057400"/>
          </a:xfrm>
          <a:prstGeom prst="ellipse">
            <a:avLst/>
          </a:prstGeom>
        </p:spPr>
      </p:pic>
      <p:sp>
        <p:nvSpPr>
          <p:cNvPr id="3" name="Text Placeholder 9">
            <a:extLst>
              <a:ext uri="{FF2B5EF4-FFF2-40B4-BE49-F238E27FC236}">
                <a16:creationId xmlns:a16="http://schemas.microsoft.com/office/drawing/2014/main" id="{2093E13D-1F4D-D33F-742E-2EF1ECED2B26}"/>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603146433"/>
      </p:ext>
    </p:extLst>
  </p:cSld>
  <p:clrMapOvr>
    <a:masterClrMapping/>
  </p:clrMapOvr>
  <mc:AlternateContent xmlns:mc="http://schemas.openxmlformats.org/markup-compatibility/2006" xmlns:p14="http://schemas.microsoft.com/office/powerpoint/2010/main">
    <mc:Choice Requires="p14">
      <p:transition spd="slow" p14:dur="2000" advTm="29315"/>
    </mc:Choice>
    <mc:Fallback xmlns="">
      <p:transition spd="slow" advTm="2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11D26-1607-93D0-6716-F92230488817}"/>
              </a:ext>
            </a:extLst>
          </p:cNvPr>
          <p:cNvSpPr>
            <a:spLocks noGrp="1"/>
          </p:cNvSpPr>
          <p:nvPr>
            <p:ph type="body" sz="quarter" idx="10"/>
          </p:nvPr>
        </p:nvSpPr>
        <p:spPr>
          <a:xfrm>
            <a:off x="380999" y="558803"/>
            <a:ext cx="11234058" cy="539743"/>
          </a:xfrm>
        </p:spPr>
        <p:txBody>
          <a:bodyPr/>
          <a:lstStyle/>
          <a:p>
            <a:pPr algn="ctr"/>
            <a:r>
              <a:rPr lang="en-US" sz="4000" dirty="0">
                <a:solidFill>
                  <a:schemeClr val="accent1"/>
                </a:solidFill>
                <a:effectLst>
                  <a:outerShdw blurRad="38100" dist="38100" dir="2700000" algn="tl">
                    <a:srgbClr val="000000">
                      <a:alpha val="43137"/>
                    </a:srgbClr>
                  </a:outerShdw>
                </a:effectLst>
              </a:rPr>
              <a:t>Resources on How Music Relieves Stress</a:t>
            </a:r>
          </a:p>
        </p:txBody>
      </p:sp>
      <p:sp>
        <p:nvSpPr>
          <p:cNvPr id="4" name="Text Placeholder 3">
            <a:extLst>
              <a:ext uri="{FF2B5EF4-FFF2-40B4-BE49-F238E27FC236}">
                <a16:creationId xmlns:a16="http://schemas.microsoft.com/office/drawing/2014/main" id="{17709375-5525-EA68-81FD-2D6DB679339A}"/>
              </a:ext>
            </a:extLst>
          </p:cNvPr>
          <p:cNvSpPr>
            <a:spLocks noGrp="1"/>
          </p:cNvSpPr>
          <p:nvPr>
            <p:ph type="body" sz="quarter" idx="12"/>
          </p:nvPr>
        </p:nvSpPr>
        <p:spPr>
          <a:xfrm>
            <a:off x="525463" y="1593850"/>
            <a:ext cx="7617051" cy="4435475"/>
          </a:xfrm>
        </p:spPr>
        <p:txBody>
          <a:bodyPr>
            <a:normAutofit fontScale="92500" lnSpcReduction="10000"/>
          </a:bodyPr>
          <a:lstStyle/>
          <a:p>
            <a:r>
              <a:rPr lang="en-US" dirty="0"/>
              <a:t> </a:t>
            </a:r>
            <a:r>
              <a:rPr lang="en-US" dirty="0">
                <a:solidFill>
                  <a:schemeClr val="tx1"/>
                </a:solidFill>
              </a:rPr>
              <a:t>Did you know that listening to music  improves memory functioning, promotes healing, and  improves your workouts and more.</a:t>
            </a:r>
          </a:p>
          <a:p>
            <a:endParaRPr lang="en-US" dirty="0">
              <a:solidFill>
                <a:schemeClr val="tx1"/>
              </a:solidFill>
            </a:endParaRPr>
          </a:p>
          <a:p>
            <a:pPr fontAlgn="base"/>
            <a:r>
              <a:rPr lang="en-US" dirty="0">
                <a:solidFill>
                  <a:schemeClr val="tx1"/>
                </a:solidFill>
              </a:rPr>
              <a:t>Doctors will often use music and lyric recall to help individuals retrieve lost memories. </a:t>
            </a:r>
          </a:p>
          <a:p>
            <a:pPr fontAlgn="base"/>
            <a:endParaRPr lang="en-US" dirty="0">
              <a:solidFill>
                <a:schemeClr val="tx1"/>
              </a:solidFill>
            </a:endParaRPr>
          </a:p>
          <a:p>
            <a:pPr fontAlgn="base"/>
            <a:r>
              <a:rPr lang="en-US" dirty="0">
                <a:solidFill>
                  <a:schemeClr val="tx1"/>
                </a:solidFill>
              </a:rPr>
              <a:t>A perfect example is Tony Benett had Alzheimer's disease. </a:t>
            </a:r>
            <a:br>
              <a:rPr lang="en-US" dirty="0"/>
            </a:br>
            <a:br>
              <a:rPr lang="en-US" dirty="0"/>
            </a:br>
            <a:endParaRPr lang="en-US" dirty="0"/>
          </a:p>
          <a:p>
            <a:endParaRPr lang="en-US" dirty="0"/>
          </a:p>
          <a:p>
            <a:endParaRPr lang="en-US" dirty="0"/>
          </a:p>
          <a:p>
            <a:endParaRPr lang="en-US" dirty="0"/>
          </a:p>
        </p:txBody>
      </p:sp>
      <p:pic>
        <p:nvPicPr>
          <p:cNvPr id="7" name="Video 6">
            <a:hlinkClick r:id="" action="ppaction://media"/>
            <a:extLst>
              <a:ext uri="{FF2B5EF4-FFF2-40B4-BE49-F238E27FC236}">
                <a16:creationId xmlns:a16="http://schemas.microsoft.com/office/drawing/2014/main" id="{945957AD-BB56-0F15-AD5A-05A427B700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30153" y="2649581"/>
            <a:ext cx="1855361" cy="1855361"/>
          </a:xfrm>
          <a:prstGeom prst="ellipse">
            <a:avLst/>
          </a:prstGeom>
        </p:spPr>
      </p:pic>
      <p:sp>
        <p:nvSpPr>
          <p:cNvPr id="3" name="Text Placeholder 9">
            <a:extLst>
              <a:ext uri="{FF2B5EF4-FFF2-40B4-BE49-F238E27FC236}">
                <a16:creationId xmlns:a16="http://schemas.microsoft.com/office/drawing/2014/main" id="{F97D2F9D-5A68-427C-CD0D-A2B1BC361D06}"/>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508912193"/>
      </p:ext>
    </p:extLst>
  </p:cSld>
  <p:clrMapOvr>
    <a:masterClrMapping/>
  </p:clrMapOvr>
  <mc:AlternateContent xmlns:mc="http://schemas.openxmlformats.org/markup-compatibility/2006" xmlns:p14="http://schemas.microsoft.com/office/powerpoint/2010/main">
    <mc:Choice Requires="p14">
      <p:transition spd="slow" p14:dur="2000" advTm="41109"/>
    </mc:Choice>
    <mc:Fallback xmlns="">
      <p:transition spd="slow" advTm="4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41855-3CE1-62FA-07F9-7D2FA71BB679}"/>
              </a:ext>
            </a:extLst>
          </p:cNvPr>
          <p:cNvPicPr>
            <a:picLocks noChangeAspect="1"/>
          </p:cNvPicPr>
          <p:nvPr/>
        </p:nvPicPr>
        <p:blipFill>
          <a:blip r:embed="rId6"/>
          <a:stretch>
            <a:fillRect/>
          </a:stretch>
        </p:blipFill>
        <p:spPr>
          <a:xfrm>
            <a:off x="269967" y="1837509"/>
            <a:ext cx="8952410" cy="4091803"/>
          </a:xfrm>
          <a:prstGeom prst="rect">
            <a:avLst/>
          </a:prstGeom>
        </p:spPr>
      </p:pic>
      <p:sp>
        <p:nvSpPr>
          <p:cNvPr id="4" name="Text Placeholder 3">
            <a:extLst>
              <a:ext uri="{FF2B5EF4-FFF2-40B4-BE49-F238E27FC236}">
                <a16:creationId xmlns:a16="http://schemas.microsoft.com/office/drawing/2014/main" id="{9C8E3CED-1BB3-4144-9906-63C325067962}"/>
              </a:ext>
            </a:extLst>
          </p:cNvPr>
          <p:cNvSpPr>
            <a:spLocks noGrp="1"/>
          </p:cNvSpPr>
          <p:nvPr>
            <p:ph type="body" sz="quarter" idx="12"/>
          </p:nvPr>
        </p:nvSpPr>
        <p:spPr>
          <a:xfrm>
            <a:off x="377417" y="801370"/>
            <a:ext cx="11061700" cy="4435475"/>
          </a:xfrm>
        </p:spPr>
        <p:txBody>
          <a:bodyPr/>
          <a:lstStyle/>
          <a:p>
            <a:pPr algn="ctr"/>
            <a:r>
              <a:rPr lang="en-US">
                <a:ln w="0"/>
                <a:solidFill>
                  <a:schemeClr val="tx1"/>
                </a:solidFill>
                <a:effectLst>
                  <a:outerShdw blurRad="38100" dist="19050" dir="2700000" algn="tl" rotWithShape="0">
                    <a:schemeClr val="dk1">
                      <a:alpha val="40000"/>
                    </a:schemeClr>
                  </a:outerShdw>
                </a:effectLst>
              </a:rPr>
              <a:t>More info on how music</a:t>
            </a:r>
          </a:p>
          <a:p>
            <a:pPr algn="ctr"/>
            <a:r>
              <a:rPr lang="en-US">
                <a:ln w="0"/>
                <a:solidFill>
                  <a:schemeClr val="tx1"/>
                </a:solidFill>
                <a:effectLst>
                  <a:outerShdw blurRad="38100" dist="19050" dir="2700000" algn="tl" rotWithShape="0">
                    <a:schemeClr val="dk1">
                      <a:alpha val="40000"/>
                    </a:schemeClr>
                  </a:outerShdw>
                </a:effectLst>
              </a:rPr>
              <a:t> can relieve stress</a:t>
            </a:r>
          </a:p>
          <a:p>
            <a:endParaRPr lang="en-US"/>
          </a:p>
        </p:txBody>
      </p:sp>
      <p:pic>
        <p:nvPicPr>
          <p:cNvPr id="5" name="Video 4">
            <a:hlinkClick r:id="" action="ppaction://media"/>
            <a:extLst>
              <a:ext uri="{FF2B5EF4-FFF2-40B4-BE49-F238E27FC236}">
                <a16:creationId xmlns:a16="http://schemas.microsoft.com/office/drawing/2014/main" id="{F9CFB869-B19E-AAA3-D21B-05360CECEC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9647355" y="2496979"/>
            <a:ext cx="2057400" cy="2057400"/>
          </a:xfrm>
          <a:prstGeom prst="ellipse">
            <a:avLst/>
          </a:prstGeom>
        </p:spPr>
      </p:pic>
      <p:pic>
        <p:nvPicPr>
          <p:cNvPr id="3" name="Tony Bennett, Lady Gaga - I've Got You Under My Skin (Official Music Video)">
            <a:hlinkClick r:id="" action="ppaction://media"/>
            <a:extLst>
              <a:ext uri="{FF2B5EF4-FFF2-40B4-BE49-F238E27FC236}">
                <a16:creationId xmlns:a16="http://schemas.microsoft.com/office/drawing/2014/main" id="{99108DCF-F24C-8101-9798-D44D3524D40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09303" y="1924595"/>
            <a:ext cx="8691154" cy="3466012"/>
          </a:xfrm>
          <a:prstGeom prst="rect">
            <a:avLst/>
          </a:prstGeom>
        </p:spPr>
      </p:pic>
      <p:sp>
        <p:nvSpPr>
          <p:cNvPr id="2" name="Text Placeholder 9">
            <a:extLst>
              <a:ext uri="{FF2B5EF4-FFF2-40B4-BE49-F238E27FC236}">
                <a16:creationId xmlns:a16="http://schemas.microsoft.com/office/drawing/2014/main" id="{6444754A-5D95-4242-E8C9-B973A1BDD957}"/>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667744503"/>
      </p:ext>
    </p:extLst>
  </p:cSld>
  <p:clrMapOvr>
    <a:masterClrMapping/>
  </p:clrMapOvr>
  <mc:AlternateContent xmlns:mc="http://schemas.openxmlformats.org/markup-compatibility/2006" xmlns:p14="http://schemas.microsoft.com/office/powerpoint/2010/main">
    <mc:Choice Requires="p14">
      <p:transition spd="slow" p14:dur="2000" advTm="10330"/>
    </mc:Choice>
    <mc:Fallback xmlns="">
      <p:transition spd="slow" advTm="1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1CE9BD-AFE9-701A-44F1-1D65A6029599}"/>
              </a:ext>
            </a:extLst>
          </p:cNvPr>
          <p:cNvSpPr>
            <a:spLocks noGrp="1"/>
          </p:cNvSpPr>
          <p:nvPr>
            <p:ph type="body" sz="quarter" idx="10"/>
          </p:nvPr>
        </p:nvSpPr>
        <p:spPr>
          <a:xfrm>
            <a:off x="525463" y="457200"/>
            <a:ext cx="5712051" cy="539750"/>
          </a:xfrm>
          <a:noFill/>
        </p:spPr>
        <p:txBody>
          <a:bodyPr>
            <a:noAutofit/>
          </a:bodyPr>
          <a:lstStyle/>
          <a:p>
            <a:pPr algn="l"/>
            <a:r>
              <a:rPr lang="en-US" sz="4000" dirty="0">
                <a:effectLst>
                  <a:outerShdw blurRad="38100" dist="38100" dir="2700000" algn="tl">
                    <a:srgbClr val="000000">
                      <a:alpha val="43137"/>
                    </a:srgbClr>
                  </a:outerShdw>
                </a:effectLst>
              </a:rPr>
              <a:t>Relaxing with friends</a:t>
            </a:r>
          </a:p>
        </p:txBody>
      </p:sp>
      <p:pic>
        <p:nvPicPr>
          <p:cNvPr id="8" name="Picture 2" descr="Therapedic | Blog - Science Behind Why Nature Sounds Help You Relax ...">
            <a:extLst>
              <a:ext uri="{FF2B5EF4-FFF2-40B4-BE49-F238E27FC236}">
                <a16:creationId xmlns:a16="http://schemas.microsoft.com/office/drawing/2014/main" id="{F5AA310D-DDC1-8354-266F-BB08DCF7F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82" b="-1"/>
          <a:stretch>
            <a:fillRect/>
          </a:stretch>
        </p:blipFill>
        <p:spPr bwMode="auto">
          <a:xfrm>
            <a:off x="5549463" y="1260893"/>
            <a:ext cx="6642537" cy="4711080"/>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 13">
            <a:hlinkClick r:id="" action="ppaction://media"/>
            <a:extLst>
              <a:ext uri="{FF2B5EF4-FFF2-40B4-BE49-F238E27FC236}">
                <a16:creationId xmlns:a16="http://schemas.microsoft.com/office/drawing/2014/main" id="{DB1346CB-CDB7-8A49-8712-164A8FDDC0C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875" r="21875"/>
          <a:stretch>
            <a:fillRect/>
          </a:stretch>
        </p:blipFill>
        <p:spPr>
          <a:xfrm>
            <a:off x="1496883" y="3100287"/>
            <a:ext cx="2057400" cy="2057400"/>
          </a:xfrm>
          <a:prstGeom prst="ellipse">
            <a:avLst/>
          </a:prstGeom>
        </p:spPr>
      </p:pic>
      <p:sp>
        <p:nvSpPr>
          <p:cNvPr id="10" name="Text Placeholder 9">
            <a:extLst>
              <a:ext uri="{FF2B5EF4-FFF2-40B4-BE49-F238E27FC236}">
                <a16:creationId xmlns:a16="http://schemas.microsoft.com/office/drawing/2014/main" id="{C5F09F68-CE68-8C8C-ADBB-1A45BE18C2CF}"/>
              </a:ext>
            </a:extLst>
          </p:cNvPr>
          <p:cNvSpPr txBox="1">
            <a:spLocks/>
          </p:cNvSpPr>
          <p:nvPr/>
        </p:nvSpPr>
        <p:spPr>
          <a:xfrm>
            <a:off x="10384279" y="6576570"/>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14005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512175-FA80-3A9E-7276-CF9FF1EA4D74}"/>
              </a:ext>
            </a:extLst>
          </p:cNvPr>
          <p:cNvSpPr>
            <a:spLocks noGrp="1"/>
          </p:cNvSpPr>
          <p:nvPr>
            <p:ph type="body" sz="quarter" idx="12"/>
          </p:nvPr>
        </p:nvSpPr>
        <p:spPr/>
        <p:txBody>
          <a:bodyPr/>
          <a:lstStyle/>
          <a:p>
            <a:r>
              <a:rPr lang="en-US" dirty="0">
                <a:solidFill>
                  <a:schemeClr val="tx1"/>
                </a:solidFill>
              </a:rPr>
              <a:t>Going to the beach in the summertime.</a:t>
            </a:r>
          </a:p>
          <a:p>
            <a:endParaRPr lang="en-US" dirty="0">
              <a:solidFill>
                <a:schemeClr val="tx1"/>
              </a:solidFill>
            </a:endParaRPr>
          </a:p>
          <a:p>
            <a:r>
              <a:rPr lang="en-US" dirty="0">
                <a:solidFill>
                  <a:schemeClr val="tx1"/>
                </a:solidFill>
              </a:rPr>
              <a:t>Going to an amusement park.</a:t>
            </a:r>
          </a:p>
          <a:p>
            <a:endParaRPr lang="en-US" dirty="0">
              <a:solidFill>
                <a:schemeClr val="tx1"/>
              </a:solidFill>
            </a:endParaRPr>
          </a:p>
          <a:p>
            <a:r>
              <a:rPr lang="en-US" dirty="0">
                <a:solidFill>
                  <a:schemeClr val="tx1"/>
                </a:solidFill>
              </a:rPr>
              <a:t>In the winter, you can have some hot cocoa or hot chocolate.</a:t>
            </a:r>
          </a:p>
          <a:p>
            <a:endParaRPr lang="en-US" dirty="0">
              <a:solidFill>
                <a:schemeClr val="tx1"/>
              </a:solidFill>
            </a:endParaRPr>
          </a:p>
          <a:p>
            <a:r>
              <a:rPr lang="en-US" dirty="0">
                <a:solidFill>
                  <a:schemeClr val="tx1"/>
                </a:solidFill>
              </a:rPr>
              <a:t>Have a movie night with a funny movie.</a:t>
            </a:r>
          </a:p>
        </p:txBody>
      </p:sp>
      <p:sp>
        <p:nvSpPr>
          <p:cNvPr id="8" name="Text Placeholder 7">
            <a:extLst>
              <a:ext uri="{FF2B5EF4-FFF2-40B4-BE49-F238E27FC236}">
                <a16:creationId xmlns:a16="http://schemas.microsoft.com/office/drawing/2014/main" id="{80B8BF14-6801-2824-5B3F-CDEF643666AA}"/>
              </a:ext>
            </a:extLst>
          </p:cNvPr>
          <p:cNvSpPr>
            <a:spLocks noGrp="1"/>
          </p:cNvSpPr>
          <p:nvPr>
            <p:ph type="body" sz="quarter" idx="10"/>
          </p:nvPr>
        </p:nvSpPr>
        <p:spPr>
          <a:xfrm>
            <a:off x="524691" y="457778"/>
            <a:ext cx="7084423" cy="539743"/>
          </a:xfrm>
        </p:spPr>
        <p:txBody>
          <a:bodyPr/>
          <a:lstStyle/>
          <a:p>
            <a:r>
              <a:rPr lang="en-US" sz="4000" dirty="0">
                <a:effectLst>
                  <a:outerShdw blurRad="38100" dist="38100" dir="2700000" algn="tl">
                    <a:srgbClr val="000000">
                      <a:alpha val="43137"/>
                    </a:srgbClr>
                  </a:outerShdw>
                </a:effectLst>
              </a:rPr>
              <a:t>Ways to relax with friends</a:t>
            </a:r>
          </a:p>
        </p:txBody>
      </p:sp>
      <p:pic>
        <p:nvPicPr>
          <p:cNvPr id="1028" name="Picture 4" descr="Teenage friends relaxing together Stock Photo - Alamy">
            <a:extLst>
              <a:ext uri="{FF2B5EF4-FFF2-40B4-BE49-F238E27FC236}">
                <a16:creationId xmlns:a16="http://schemas.microsoft.com/office/drawing/2014/main" id="{4F32982D-2367-0026-0C4D-33194F597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059" y="828675"/>
            <a:ext cx="3647219" cy="2431479"/>
          </a:xfrm>
          <a:prstGeom prst="rect">
            <a:avLst/>
          </a:prstGeom>
          <a:noFill/>
          <a:extLst>
            <a:ext uri="{909E8E84-426E-40DD-AFC4-6F175D3DCCD1}">
              <a14:hiddenFill xmlns:a14="http://schemas.microsoft.com/office/drawing/2010/main">
                <a:solidFill>
                  <a:srgbClr val="FFFFFF"/>
                </a:solidFill>
              </a14:hiddenFill>
            </a:ext>
          </a:extLst>
        </p:spPr>
      </p:pic>
      <p:pic>
        <p:nvPicPr>
          <p:cNvPr id="16" name="Video 15">
            <a:hlinkClick r:id="" action="ppaction://media"/>
            <a:extLst>
              <a:ext uri="{FF2B5EF4-FFF2-40B4-BE49-F238E27FC236}">
                <a16:creationId xmlns:a16="http://schemas.microsoft.com/office/drawing/2014/main" id="{5EC7CE78-8719-D630-676C-BE15061C2D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121273" y="4337003"/>
            <a:ext cx="1588790" cy="1588790"/>
          </a:xfrm>
          <a:prstGeom prst="ellipse">
            <a:avLst/>
          </a:prstGeom>
        </p:spPr>
      </p:pic>
      <p:sp>
        <p:nvSpPr>
          <p:cNvPr id="2" name="Text Placeholder 9">
            <a:extLst>
              <a:ext uri="{FF2B5EF4-FFF2-40B4-BE49-F238E27FC236}">
                <a16:creationId xmlns:a16="http://schemas.microsoft.com/office/drawing/2014/main" id="{7A744780-8446-24F2-0622-958AD2B96F72}"/>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90479536"/>
      </p:ext>
    </p:extLst>
  </p:cSld>
  <p:clrMapOvr>
    <a:masterClrMapping/>
  </p:clrMapOvr>
  <mc:AlternateContent xmlns:mc="http://schemas.openxmlformats.org/markup-compatibility/2006" xmlns:p14="http://schemas.microsoft.com/office/powerpoint/2010/main">
    <mc:Choice Requires="p14">
      <p:transition spd="slow" p14:dur="2000" advTm="20657"/>
    </mc:Choice>
    <mc:Fallback xmlns="">
      <p:transition spd="slow" advTm="2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6EDC10-F349-33C9-621F-E185C1557F02}"/>
              </a:ext>
            </a:extLst>
          </p:cNvPr>
          <p:cNvSpPr>
            <a:spLocks noGrp="1"/>
          </p:cNvSpPr>
          <p:nvPr>
            <p:ph type="body" sz="quarter" idx="10"/>
          </p:nvPr>
        </p:nvSpPr>
        <p:spPr>
          <a:xfrm>
            <a:off x="524691" y="457778"/>
            <a:ext cx="10752909" cy="539743"/>
          </a:xfrm>
        </p:spPr>
        <p:txBody>
          <a:bodyPr/>
          <a:lstStyle/>
          <a:p>
            <a:r>
              <a:rPr lang="en-US" sz="4000" dirty="0">
                <a:effectLst>
                  <a:outerShdw blurRad="38100" dist="38100" dir="2700000" algn="tl">
                    <a:srgbClr val="000000">
                      <a:alpha val="43137"/>
                    </a:srgbClr>
                  </a:outerShdw>
                </a:effectLst>
              </a:rPr>
              <a:t>Relaxing is a good way to relieve stress</a:t>
            </a:r>
          </a:p>
        </p:txBody>
      </p:sp>
      <p:sp>
        <p:nvSpPr>
          <p:cNvPr id="4" name="Text Placeholder 3">
            <a:extLst>
              <a:ext uri="{FF2B5EF4-FFF2-40B4-BE49-F238E27FC236}">
                <a16:creationId xmlns:a16="http://schemas.microsoft.com/office/drawing/2014/main" id="{56D3D01E-F214-D727-9EBC-1DDB66BFC624}"/>
              </a:ext>
            </a:extLst>
          </p:cNvPr>
          <p:cNvSpPr>
            <a:spLocks noGrp="1"/>
          </p:cNvSpPr>
          <p:nvPr>
            <p:ph type="body" sz="quarter" idx="12"/>
          </p:nvPr>
        </p:nvSpPr>
        <p:spPr>
          <a:xfrm>
            <a:off x="413657" y="1593850"/>
            <a:ext cx="11173506" cy="4435475"/>
          </a:xfrm>
        </p:spPr>
        <p:txBody>
          <a:bodyPr/>
          <a:lstStyle/>
          <a:p>
            <a:r>
              <a:rPr lang="en-US" dirty="0">
                <a:solidFill>
                  <a:schemeClr val="tx1"/>
                </a:solidFill>
              </a:rPr>
              <a:t>When you relax, you relieve stress.</a:t>
            </a:r>
          </a:p>
          <a:p>
            <a:endParaRPr lang="en-US" dirty="0">
              <a:solidFill>
                <a:schemeClr val="tx1"/>
              </a:solidFill>
            </a:endParaRPr>
          </a:p>
          <a:p>
            <a:r>
              <a:rPr lang="en-US" dirty="0">
                <a:solidFill>
                  <a:schemeClr val="tx1"/>
                </a:solidFill>
              </a:rPr>
              <a:t>You are more centered.</a:t>
            </a:r>
          </a:p>
          <a:p>
            <a:endParaRPr lang="en-US" dirty="0">
              <a:solidFill>
                <a:schemeClr val="tx1"/>
              </a:solidFill>
            </a:endParaRPr>
          </a:p>
          <a:p>
            <a:r>
              <a:rPr lang="en-US" dirty="0">
                <a:solidFill>
                  <a:schemeClr val="tx1"/>
                </a:solidFill>
              </a:rPr>
              <a:t>And you can focus more fully when it’s time to work.</a:t>
            </a:r>
          </a:p>
          <a:p>
            <a:endParaRPr lang="en-US" dirty="0">
              <a:solidFill>
                <a:schemeClr val="tx1"/>
              </a:solidFill>
            </a:endParaRPr>
          </a:p>
          <a:p>
            <a:r>
              <a:rPr lang="en-US" dirty="0">
                <a:solidFill>
                  <a:schemeClr val="tx1"/>
                </a:solidFill>
              </a:rPr>
              <a:t>Friends can boost that effect as well, after all, we all need help at some point in our lives.</a:t>
            </a:r>
          </a:p>
        </p:txBody>
      </p:sp>
      <p:pic>
        <p:nvPicPr>
          <p:cNvPr id="3074" name="Picture 2" descr="Resources">
            <a:extLst>
              <a:ext uri="{FF2B5EF4-FFF2-40B4-BE49-F238E27FC236}">
                <a16:creationId xmlns:a16="http://schemas.microsoft.com/office/drawing/2014/main" id="{FAC69A93-F5A7-90F0-AE83-B166574D2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017" y="1256393"/>
            <a:ext cx="3072738" cy="2049517"/>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 8">
            <a:hlinkClick r:id="" action="ppaction://media"/>
            <a:extLst>
              <a:ext uri="{FF2B5EF4-FFF2-40B4-BE49-F238E27FC236}">
                <a16:creationId xmlns:a16="http://schemas.microsoft.com/office/drawing/2014/main" id="{678E1AF4-D5CE-914F-B43C-E85F8EEA62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276113" y="2732024"/>
            <a:ext cx="1709057" cy="1709057"/>
          </a:xfrm>
          <a:prstGeom prst="ellipse">
            <a:avLst/>
          </a:prstGeom>
        </p:spPr>
      </p:pic>
      <p:sp>
        <p:nvSpPr>
          <p:cNvPr id="3" name="Text Placeholder 9">
            <a:extLst>
              <a:ext uri="{FF2B5EF4-FFF2-40B4-BE49-F238E27FC236}">
                <a16:creationId xmlns:a16="http://schemas.microsoft.com/office/drawing/2014/main" id="{097F0492-F0CA-8368-DE23-20CAA103F992}"/>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868196092"/>
      </p:ext>
    </p:extLst>
  </p:cSld>
  <p:clrMapOvr>
    <a:masterClrMapping/>
  </p:clrMapOvr>
  <mc:AlternateContent xmlns:mc="http://schemas.openxmlformats.org/markup-compatibility/2006" xmlns:p14="http://schemas.microsoft.com/office/powerpoint/2010/main">
    <mc:Choice Requires="p14">
      <p:transition spd="slow" p14:dur="2000" advTm="18786"/>
    </mc:Choice>
    <mc:Fallback xmlns="">
      <p:transition spd="slow" advTm="1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450F56-72D3-5713-0C0E-88D8F04A44E1}"/>
              </a:ext>
            </a:extLst>
          </p:cNvPr>
          <p:cNvSpPr>
            <a:spLocks noGrp="1"/>
          </p:cNvSpPr>
          <p:nvPr>
            <p:ph type="body" sz="quarter" idx="10"/>
          </p:nvPr>
        </p:nvSpPr>
        <p:spPr>
          <a:xfrm>
            <a:off x="280357" y="278268"/>
            <a:ext cx="11487099" cy="565558"/>
          </a:xfrm>
        </p:spPr>
        <p:txBody>
          <a:bodyPr/>
          <a:lstStyle/>
          <a:p>
            <a:pPr algn="ctr"/>
            <a:r>
              <a:rPr lang="en-US" sz="4000" dirty="0">
                <a:solidFill>
                  <a:schemeClr val="accent1"/>
                </a:solidFill>
                <a:effectLst>
                  <a:outerShdw blurRad="38100" dist="38100" dir="2700000" algn="tl">
                    <a:srgbClr val="000000">
                      <a:alpha val="43137"/>
                    </a:srgbClr>
                  </a:outerShdw>
                </a:effectLst>
              </a:rPr>
              <a:t>Tools and Resources for Advocating for Yourself</a:t>
            </a:r>
          </a:p>
        </p:txBody>
      </p:sp>
      <p:sp>
        <p:nvSpPr>
          <p:cNvPr id="4" name="Text Placeholder 3">
            <a:extLst>
              <a:ext uri="{FF2B5EF4-FFF2-40B4-BE49-F238E27FC236}">
                <a16:creationId xmlns:a16="http://schemas.microsoft.com/office/drawing/2014/main" id="{DE4FED61-6021-F8D1-DA22-36C2F05D2717}"/>
              </a:ext>
            </a:extLst>
          </p:cNvPr>
          <p:cNvSpPr>
            <a:spLocks noGrp="1"/>
          </p:cNvSpPr>
          <p:nvPr>
            <p:ph type="body" sz="quarter" idx="12"/>
          </p:nvPr>
        </p:nvSpPr>
        <p:spPr>
          <a:xfrm>
            <a:off x="403591" y="1518741"/>
            <a:ext cx="11363865" cy="3116142"/>
          </a:xfrm>
        </p:spPr>
        <p:txBody>
          <a:bodyPr/>
          <a:lstStyle/>
          <a:p>
            <a:r>
              <a:rPr lang="en-US" sz="2400" b="1" dirty="0">
                <a:solidFill>
                  <a:schemeClr val="tx1"/>
                </a:solidFill>
              </a:rPr>
              <a:t>Know Your Rights-</a:t>
            </a:r>
            <a:r>
              <a:rPr lang="en-US" sz="2400" dirty="0">
                <a:solidFill>
                  <a:schemeClr val="tx1"/>
                </a:solidFill>
              </a:rPr>
              <a:t>Familiarize yourself with your legal rights and organizational policies related to your situation.</a:t>
            </a:r>
            <a:endParaRPr lang="en-US" sz="2400" b="1" dirty="0">
              <a:solidFill>
                <a:schemeClr val="tx1"/>
              </a:solidFill>
            </a:endParaRPr>
          </a:p>
          <a:p>
            <a:r>
              <a:rPr lang="en-US" sz="2400" b="1" dirty="0">
                <a:solidFill>
                  <a:schemeClr val="tx1"/>
                </a:solidFill>
              </a:rPr>
              <a:t>Clear Communication-</a:t>
            </a:r>
            <a:r>
              <a:rPr lang="en-US" sz="2400" dirty="0">
                <a:solidFill>
                  <a:schemeClr val="tx1"/>
                </a:solidFill>
              </a:rPr>
              <a:t>Practice expressing your needs calmly and clearly.</a:t>
            </a:r>
            <a:endParaRPr lang="en-US" sz="2400" b="1" dirty="0">
              <a:solidFill>
                <a:schemeClr val="tx1"/>
              </a:solidFill>
            </a:endParaRPr>
          </a:p>
          <a:p>
            <a:r>
              <a:rPr lang="en-US" sz="2400" b="1" dirty="0">
                <a:solidFill>
                  <a:schemeClr val="tx1"/>
                </a:solidFill>
              </a:rPr>
              <a:t>Keep Records-</a:t>
            </a:r>
            <a:r>
              <a:rPr lang="en-US" sz="2400" dirty="0">
                <a:solidFill>
                  <a:schemeClr val="tx1"/>
                </a:solidFill>
              </a:rPr>
              <a:t>Document important conversations, emails, or incidents. This helps provide evidence if needed.</a:t>
            </a:r>
            <a:endParaRPr lang="en-US" sz="2400" b="1" dirty="0">
              <a:solidFill>
                <a:schemeClr val="tx1"/>
              </a:solidFill>
            </a:endParaRPr>
          </a:p>
          <a:p>
            <a:r>
              <a:rPr lang="en-US" sz="2400" b="1" dirty="0">
                <a:solidFill>
                  <a:schemeClr val="tx1"/>
                </a:solidFill>
              </a:rPr>
              <a:t>Professional Help-</a:t>
            </a:r>
            <a:r>
              <a:rPr lang="en-US" sz="2400" dirty="0">
                <a:solidFill>
                  <a:schemeClr val="tx1"/>
                </a:solidFill>
              </a:rPr>
              <a:t>Consider talking to a counselor, coach, or advocate if you need guidance on complex situations.</a:t>
            </a:r>
          </a:p>
          <a:p>
            <a:endParaRPr lang="en-US" b="1" dirty="0"/>
          </a:p>
          <a:p>
            <a:endParaRPr lang="en-US" b="1" dirty="0"/>
          </a:p>
        </p:txBody>
      </p:sp>
      <p:pic>
        <p:nvPicPr>
          <p:cNvPr id="3" name="Picture 2" descr="Self - Advocacy for Students: a Comprehensive Guide, 11 Skills, 8 Tips, &amp; 6  Exercises | Blog StudyCorgi">
            <a:extLst>
              <a:ext uri="{FF2B5EF4-FFF2-40B4-BE49-F238E27FC236}">
                <a16:creationId xmlns:a16="http://schemas.microsoft.com/office/drawing/2014/main" id="{2E460612-5DFB-BF80-1C9E-DC39768CA3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4971" y="4719948"/>
            <a:ext cx="1600338" cy="1286831"/>
          </a:xfrm>
          <a:prstGeom prst="rect">
            <a:avLst/>
          </a:prstGeom>
          <a:noFill/>
          <a:ln>
            <a:noFill/>
          </a:ln>
        </p:spPr>
      </p:pic>
      <p:pic>
        <p:nvPicPr>
          <p:cNvPr id="7" name="Picture 6" descr="Self - Advocacy for Students: a Comprehensive Guide, 11 Skills, 8 Tips, &amp; 6  Exercises | Blog StudyCorgi">
            <a:extLst>
              <a:ext uri="{FF2B5EF4-FFF2-40B4-BE49-F238E27FC236}">
                <a16:creationId xmlns:a16="http://schemas.microsoft.com/office/drawing/2014/main" id="{269B543B-F3CD-9AAC-87CB-EFC63A5253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90303" y="4634883"/>
            <a:ext cx="1475372" cy="1324358"/>
          </a:xfrm>
          <a:prstGeom prst="rect">
            <a:avLst/>
          </a:prstGeom>
          <a:noFill/>
          <a:ln>
            <a:noFill/>
          </a:ln>
        </p:spPr>
      </p:pic>
      <p:pic>
        <p:nvPicPr>
          <p:cNvPr id="10" name="Video 9">
            <a:hlinkClick r:id="" action="ppaction://media"/>
            <a:extLst>
              <a:ext uri="{FF2B5EF4-FFF2-40B4-BE49-F238E27FC236}">
                <a16:creationId xmlns:a16="http://schemas.microsoft.com/office/drawing/2014/main" id="{CDC3400C-3250-3776-E83B-C436F80FD1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5571869" y="4654224"/>
            <a:ext cx="1431873" cy="1431873"/>
          </a:xfrm>
          <a:prstGeom prst="ellipse">
            <a:avLst/>
          </a:prstGeom>
        </p:spPr>
      </p:pic>
      <p:sp>
        <p:nvSpPr>
          <p:cNvPr id="5" name="Text Placeholder 9">
            <a:extLst>
              <a:ext uri="{FF2B5EF4-FFF2-40B4-BE49-F238E27FC236}">
                <a16:creationId xmlns:a16="http://schemas.microsoft.com/office/drawing/2014/main" id="{A278F6F9-A280-5B5D-8FFC-8F25752C79C2}"/>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384270768"/>
      </p:ext>
    </p:extLst>
  </p:cSld>
  <p:clrMapOvr>
    <a:masterClrMapping/>
  </p:clrMapOvr>
  <mc:AlternateContent xmlns:mc="http://schemas.openxmlformats.org/markup-compatibility/2006" xmlns:p14="http://schemas.microsoft.com/office/powerpoint/2010/main">
    <mc:Choice Requires="p14">
      <p:transition spd="slow" p14:dur="2000" advTm="32345"/>
    </mc:Choice>
    <mc:Fallback xmlns="">
      <p:transition spd="slow" advTm="3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3EFD2-69FD-CDF7-5C0D-E07FABA9F676}"/>
              </a:ext>
            </a:extLst>
          </p:cNvPr>
          <p:cNvSpPr>
            <a:spLocks noGrp="1"/>
          </p:cNvSpPr>
          <p:nvPr>
            <p:ph type="body" sz="quarter" idx="10"/>
          </p:nvPr>
        </p:nvSpPr>
        <p:spPr>
          <a:xfrm>
            <a:off x="524691" y="457778"/>
            <a:ext cx="4210595" cy="539743"/>
          </a:xfrm>
        </p:spPr>
        <p:txBody>
          <a:bodyPr/>
          <a:lstStyle/>
          <a:p>
            <a:r>
              <a:rPr lang="en-US" sz="4000" dirty="0">
                <a:effectLst>
                  <a:outerShdw blurRad="38100" dist="38100" dir="2700000" algn="tl">
                    <a:srgbClr val="000000">
                      <a:alpha val="43137"/>
                    </a:srgbClr>
                  </a:outerShdw>
                </a:effectLst>
              </a:rPr>
              <a:t>Employment</a:t>
            </a:r>
          </a:p>
        </p:txBody>
      </p:sp>
      <p:sp>
        <p:nvSpPr>
          <p:cNvPr id="4" name="Text Placeholder 3">
            <a:extLst>
              <a:ext uri="{FF2B5EF4-FFF2-40B4-BE49-F238E27FC236}">
                <a16:creationId xmlns:a16="http://schemas.microsoft.com/office/drawing/2014/main" id="{C2837681-5D0F-6AD4-540B-CF81AAD07939}"/>
              </a:ext>
            </a:extLst>
          </p:cNvPr>
          <p:cNvSpPr>
            <a:spLocks noGrp="1"/>
          </p:cNvSpPr>
          <p:nvPr>
            <p:ph type="body" sz="quarter" idx="12"/>
          </p:nvPr>
        </p:nvSpPr>
        <p:spPr>
          <a:xfrm>
            <a:off x="565150" y="1379310"/>
            <a:ext cx="11061700" cy="4435475"/>
          </a:xfrm>
        </p:spPr>
        <p:txBody>
          <a:bodyPr/>
          <a:lstStyle/>
          <a:p>
            <a:r>
              <a:rPr lang="en-US" dirty="0">
                <a:solidFill>
                  <a:schemeClr val="tx1"/>
                </a:solidFill>
              </a:rPr>
              <a:t>Employment is an important part of living one’s life.</a:t>
            </a:r>
          </a:p>
          <a:p>
            <a:endParaRPr lang="en-US" dirty="0">
              <a:solidFill>
                <a:schemeClr val="tx1"/>
              </a:solidFill>
            </a:endParaRPr>
          </a:p>
          <a:p>
            <a:r>
              <a:rPr lang="en-US" dirty="0">
                <a:solidFill>
                  <a:schemeClr val="tx1"/>
                </a:solidFill>
              </a:rPr>
              <a:t>It offers a weekly income.</a:t>
            </a:r>
          </a:p>
          <a:p>
            <a:endParaRPr lang="en-US" dirty="0">
              <a:solidFill>
                <a:schemeClr val="tx1"/>
              </a:solidFill>
            </a:endParaRPr>
          </a:p>
          <a:p>
            <a:r>
              <a:rPr lang="en-US" dirty="0">
                <a:solidFill>
                  <a:schemeClr val="tx1"/>
                </a:solidFill>
              </a:rPr>
              <a:t>Let’s us put our skills to good use.</a:t>
            </a:r>
          </a:p>
          <a:p>
            <a:endParaRPr lang="en-US" dirty="0">
              <a:solidFill>
                <a:schemeClr val="tx1"/>
              </a:solidFill>
            </a:endParaRPr>
          </a:p>
          <a:p>
            <a:r>
              <a:rPr lang="en-US" dirty="0">
                <a:solidFill>
                  <a:schemeClr val="tx1"/>
                </a:solidFill>
              </a:rPr>
              <a:t>And it help us enjoy our other rights in life.</a:t>
            </a:r>
          </a:p>
          <a:p>
            <a:endParaRPr lang="en-US" dirty="0">
              <a:solidFill>
                <a:schemeClr val="tx1"/>
              </a:solidFill>
            </a:endParaRPr>
          </a:p>
          <a:p>
            <a:pPr marL="0" indent="0">
              <a:buNone/>
            </a:pPr>
            <a:r>
              <a:rPr lang="en-US" dirty="0">
                <a:solidFill>
                  <a:schemeClr val="tx1"/>
                </a:solidFill>
                <a:hlinkClick r:id="rId4">
                  <a:extLst>
                    <a:ext uri="{A12FA001-AC4F-418D-AE19-62706E023703}">
                      <ahyp:hlinkClr xmlns:ahyp="http://schemas.microsoft.com/office/drawing/2018/hyperlinkcolor" val="tx"/>
                    </a:ext>
                  </a:extLst>
                </a:hlinkClick>
              </a:rPr>
              <a:t>Jobs Near Me jobs in 06053, CT | Jobs2Careers</a:t>
            </a:r>
            <a:endParaRPr lang="en-US" dirty="0">
              <a:solidFill>
                <a:schemeClr val="tx1"/>
              </a:solidFill>
            </a:endParaRPr>
          </a:p>
        </p:txBody>
      </p:sp>
      <p:pic>
        <p:nvPicPr>
          <p:cNvPr id="4100" name="Picture 4" descr="Why Employment matters and is Important">
            <a:extLst>
              <a:ext uri="{FF2B5EF4-FFF2-40B4-BE49-F238E27FC236}">
                <a16:creationId xmlns:a16="http://schemas.microsoft.com/office/drawing/2014/main" id="{B1C58192-DB19-0C75-DF13-116FD56C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615" y="2954920"/>
            <a:ext cx="2699657" cy="1799771"/>
          </a:xfrm>
          <a:prstGeom prst="rect">
            <a:avLst/>
          </a:prstGeom>
          <a:noFill/>
          <a:extLst>
            <a:ext uri="{909E8E84-426E-40DD-AFC4-6F175D3DCCD1}">
              <a14:hiddenFill xmlns:a14="http://schemas.microsoft.com/office/drawing/2010/main">
                <a:solidFill>
                  <a:srgbClr val="FFFFFF"/>
                </a:solidFill>
              </a14:hiddenFill>
            </a:ext>
          </a:extLst>
        </p:spPr>
      </p:pic>
      <p:pic>
        <p:nvPicPr>
          <p:cNvPr id="18" name="Video 17">
            <a:hlinkClick r:id="" action="ppaction://media"/>
            <a:extLst>
              <a:ext uri="{FF2B5EF4-FFF2-40B4-BE49-F238E27FC236}">
                <a16:creationId xmlns:a16="http://schemas.microsoft.com/office/drawing/2014/main" id="{51819972-7060-F77F-8924-6EB30DFCA5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101943" y="457778"/>
            <a:ext cx="1843064" cy="1843064"/>
          </a:xfrm>
          <a:prstGeom prst="ellipse">
            <a:avLst/>
          </a:prstGeom>
        </p:spPr>
      </p:pic>
      <p:sp>
        <p:nvSpPr>
          <p:cNvPr id="3" name="Text Placeholder 9">
            <a:extLst>
              <a:ext uri="{FF2B5EF4-FFF2-40B4-BE49-F238E27FC236}">
                <a16:creationId xmlns:a16="http://schemas.microsoft.com/office/drawing/2014/main" id="{EF67D896-F81C-2180-541D-66EE38D3F2E1}"/>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1031074814"/>
      </p:ext>
    </p:extLst>
  </p:cSld>
  <p:clrMapOvr>
    <a:masterClrMapping/>
  </p:clrMapOvr>
  <mc:AlternateContent xmlns:mc="http://schemas.openxmlformats.org/markup-compatibility/2006" xmlns:p14="http://schemas.microsoft.com/office/powerpoint/2010/main">
    <mc:Choice Requires="p14">
      <p:transition spd="slow" p14:dur="2000" advTm="22862"/>
    </mc:Choice>
    <mc:Fallback xmlns="">
      <p:transition spd="slow" advTm="2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3C51-AD04-05EC-024A-DE90E4D0C6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54B4E4-71B7-B283-29BC-2C40EA9BE9E1}"/>
              </a:ext>
            </a:extLst>
          </p:cNvPr>
          <p:cNvPicPr>
            <a:picLocks noChangeAspect="1"/>
          </p:cNvPicPr>
          <p:nvPr/>
        </p:nvPicPr>
        <p:blipFill>
          <a:blip r:embed="rId3"/>
          <a:srcRect l="1593" t="9533" r="2656" b="11547"/>
          <a:stretch/>
        </p:blipFill>
        <p:spPr>
          <a:xfrm>
            <a:off x="1915886" y="565926"/>
            <a:ext cx="8360228" cy="5138184"/>
          </a:xfrm>
          <a:prstGeom prst="rect">
            <a:avLst/>
          </a:prstGeom>
        </p:spPr>
      </p:pic>
      <p:sp>
        <p:nvSpPr>
          <p:cNvPr id="3" name="Text Placeholder 9">
            <a:extLst>
              <a:ext uri="{FF2B5EF4-FFF2-40B4-BE49-F238E27FC236}">
                <a16:creationId xmlns:a16="http://schemas.microsoft.com/office/drawing/2014/main" id="{7C5CEFD4-85C8-C099-0AF5-55EDB491FD00}"/>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1407719624"/>
      </p:ext>
    </p:extLst>
  </p:cSld>
  <p:clrMapOvr>
    <a:masterClrMapping/>
  </p:clrMapOvr>
  <mc:AlternateContent xmlns:mc="http://schemas.openxmlformats.org/markup-compatibility/2006" xmlns:p14="http://schemas.microsoft.com/office/powerpoint/2010/main">
    <mc:Choice Requires="p14">
      <p:transition spd="slow" p14:dur="2000" advTm="10330"/>
    </mc:Choice>
    <mc:Fallback xmlns="">
      <p:transition spd="slow" advTm="103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15EDAE7-E9E7-660B-C6E5-0F321FDA4824}"/>
              </a:ext>
            </a:extLst>
          </p:cNvPr>
          <p:cNvSpPr txBox="1">
            <a:spLocks/>
          </p:cNvSpPr>
          <p:nvPr/>
        </p:nvSpPr>
        <p:spPr>
          <a:xfrm>
            <a:off x="787868" y="1278784"/>
            <a:ext cx="10218831" cy="45978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accent1"/>
                </a:solidFill>
                <a:effectLst>
                  <a:outerShdw blurRad="38100" dist="38100" dir="2700000" algn="tl">
                    <a:srgbClr val="000000">
                      <a:alpha val="43137"/>
                    </a:srgbClr>
                  </a:outerShdw>
                </a:effectLst>
                <a:latin typeface="Poppons"/>
              </a:rPr>
              <a:t>How to play the presentation.</a:t>
            </a:r>
          </a:p>
          <a:p>
            <a:endParaRPr lang="en-US" dirty="0"/>
          </a:p>
          <a:p>
            <a:r>
              <a:rPr lang="en-US" dirty="0">
                <a:latin typeface="Poppins" panose="00000500000000000000" pitchFamily="2" charset="0"/>
                <a:cs typeface="Poppins" panose="00000500000000000000" pitchFamily="2" charset="0"/>
              </a:rPr>
              <a:t>Open the presentation in PowerPoint.</a:t>
            </a:r>
          </a:p>
          <a:p>
            <a:r>
              <a:rPr lang="en-US" dirty="0">
                <a:latin typeface="Poppins" panose="00000500000000000000" pitchFamily="2" charset="0"/>
                <a:cs typeface="Poppins" panose="00000500000000000000" pitchFamily="2" charset="0"/>
              </a:rPr>
              <a:t>Wait for slide show to load up (it may take a minute or two).</a:t>
            </a:r>
          </a:p>
          <a:p>
            <a:r>
              <a:rPr lang="en-US" dirty="0">
                <a:latin typeface="Poppins" panose="00000500000000000000" pitchFamily="2" charset="0"/>
                <a:cs typeface="Poppins" panose="00000500000000000000" pitchFamily="2" charset="0"/>
              </a:rPr>
              <a:t>Click on arrows at the bottom of screen to go to the next slide or back a slide or click on the next slide in sequence on the left bar.</a:t>
            </a:r>
          </a:p>
          <a:p>
            <a:r>
              <a:rPr lang="en-US" dirty="0">
                <a:latin typeface="Poppins" panose="00000500000000000000" pitchFamily="2" charset="0"/>
                <a:cs typeface="Poppins" panose="00000500000000000000" pitchFamily="2" charset="0"/>
              </a:rPr>
              <a:t>To hear recordings, press on the megaphone and press play.</a:t>
            </a:r>
          </a:p>
          <a:p>
            <a:endParaRPr lang="en-US" dirty="0"/>
          </a:p>
        </p:txBody>
      </p:sp>
      <p:pic>
        <p:nvPicPr>
          <p:cNvPr id="12" name="Video 11">
            <a:hlinkClick r:id="" action="ppaction://media"/>
            <a:extLst>
              <a:ext uri="{FF2B5EF4-FFF2-40B4-BE49-F238E27FC236}">
                <a16:creationId xmlns:a16="http://schemas.microsoft.com/office/drawing/2014/main" id="{C27A1DCA-A306-3297-260A-9387B51505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8612700" y="589776"/>
            <a:ext cx="1888094" cy="1888094"/>
          </a:xfrm>
          <a:prstGeom prst="ellipse">
            <a:avLst/>
          </a:prstGeom>
        </p:spPr>
      </p:pic>
      <p:sp>
        <p:nvSpPr>
          <p:cNvPr id="2" name="Text Placeholder 9">
            <a:extLst>
              <a:ext uri="{FF2B5EF4-FFF2-40B4-BE49-F238E27FC236}">
                <a16:creationId xmlns:a16="http://schemas.microsoft.com/office/drawing/2014/main" id="{41CEEF0D-25F3-70EE-2635-C393D9E10C10}"/>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639996198"/>
      </p:ext>
    </p:extLst>
  </p:cSld>
  <p:clrMapOvr>
    <a:masterClrMapping/>
  </p:clrMapOvr>
  <mc:AlternateContent xmlns:mc="http://schemas.openxmlformats.org/markup-compatibility/2006" xmlns:p14="http://schemas.microsoft.com/office/powerpoint/2010/main">
    <mc:Choice Requires="p14">
      <p:transition spd="slow" p14:dur="2000" advTm="32285"/>
    </mc:Choice>
    <mc:Fallback xmlns="">
      <p:transition spd="slow" advTm="3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AB631-FED2-EAAE-569C-D34F213C14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3C43F1-3D0E-C2EC-4C57-3CCFA537A520}"/>
              </a:ext>
            </a:extLst>
          </p:cNvPr>
          <p:cNvSpPr>
            <a:spLocks noGrp="1"/>
          </p:cNvSpPr>
          <p:nvPr>
            <p:ph type="body" sz="quarter" idx="10"/>
          </p:nvPr>
        </p:nvSpPr>
        <p:spPr>
          <a:xfrm>
            <a:off x="655319" y="472406"/>
            <a:ext cx="4580709" cy="539743"/>
          </a:xfrm>
        </p:spPr>
        <p:txBody>
          <a:bodyPr/>
          <a:lstStyle/>
          <a:p>
            <a:r>
              <a:rPr lang="en-US" sz="4000" dirty="0">
                <a:solidFill>
                  <a:schemeClr val="accent1"/>
                </a:solidFill>
                <a:effectLst>
                  <a:outerShdw blurRad="38100" dist="38100" dir="2700000" algn="tl">
                    <a:srgbClr val="000000">
                      <a:alpha val="43137"/>
                    </a:srgbClr>
                  </a:outerShdw>
                </a:effectLst>
              </a:rPr>
              <a:t>Relaxation!</a:t>
            </a:r>
          </a:p>
        </p:txBody>
      </p:sp>
      <p:sp>
        <p:nvSpPr>
          <p:cNvPr id="4" name="Text Placeholder 3">
            <a:extLst>
              <a:ext uri="{FF2B5EF4-FFF2-40B4-BE49-F238E27FC236}">
                <a16:creationId xmlns:a16="http://schemas.microsoft.com/office/drawing/2014/main" id="{4FC02DD1-962A-41F5-3878-67FC032BFA41}"/>
              </a:ext>
            </a:extLst>
          </p:cNvPr>
          <p:cNvSpPr>
            <a:spLocks noGrp="1"/>
          </p:cNvSpPr>
          <p:nvPr>
            <p:ph type="body" sz="quarter" idx="12"/>
          </p:nvPr>
        </p:nvSpPr>
        <p:spPr>
          <a:xfrm>
            <a:off x="655319" y="1611086"/>
            <a:ext cx="10392908" cy="4103915"/>
          </a:xfrm>
        </p:spPr>
        <p:txBody>
          <a:bodyPr/>
          <a:lstStyle/>
          <a:p>
            <a:pPr marL="0" indent="0">
              <a:buNone/>
            </a:pPr>
            <a:r>
              <a:rPr lang="en-US" dirty="0">
                <a:solidFill>
                  <a:schemeClr val="tx1"/>
                </a:solidFill>
              </a:rPr>
              <a:t>How to Relax Your Body and Mind!</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When you are feeling tense and stressed out, it can feel overwhelming, so it’s important to find a relaxation strategy that is simple to do. You also want it to be a technique that doesn’t take too long. Set aside five minutes in your day to focus on yourself and practice relaxation techniques for your mind and body.</a:t>
            </a:r>
          </a:p>
        </p:txBody>
      </p:sp>
      <p:pic>
        <p:nvPicPr>
          <p:cNvPr id="9" name="Video 8">
            <a:hlinkClick r:id="" action="ppaction://media"/>
            <a:extLst>
              <a:ext uri="{FF2B5EF4-FFF2-40B4-BE49-F238E27FC236}">
                <a16:creationId xmlns:a16="http://schemas.microsoft.com/office/drawing/2014/main" id="{53348000-6F29-A81B-E6F9-0792A1C794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28751" y="388992"/>
            <a:ext cx="2057400" cy="2057400"/>
          </a:xfrm>
          <a:prstGeom prst="ellipse">
            <a:avLst/>
          </a:prstGeom>
        </p:spPr>
      </p:pic>
      <p:sp>
        <p:nvSpPr>
          <p:cNvPr id="7" name="Text Placeholder 9">
            <a:extLst>
              <a:ext uri="{FF2B5EF4-FFF2-40B4-BE49-F238E27FC236}">
                <a16:creationId xmlns:a16="http://schemas.microsoft.com/office/drawing/2014/main" id="{1E111FF3-7364-E71F-1A42-B5CFB9979456}"/>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899061875"/>
      </p:ext>
    </p:extLst>
  </p:cSld>
  <p:clrMapOvr>
    <a:masterClrMapping/>
  </p:clrMapOvr>
  <mc:AlternateContent xmlns:mc="http://schemas.openxmlformats.org/markup-compatibility/2006" xmlns:p14="http://schemas.microsoft.com/office/powerpoint/2010/main">
    <mc:Choice Requires="p14">
      <p:transition spd="slow" p14:dur="2000" advTm="30107"/>
    </mc:Choice>
    <mc:Fallback xmlns="">
      <p:transition spd="slow" advTm="3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ED64-EDB1-2947-7450-EA54946DD8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5029B1-4833-4C8F-FDA4-6F906EAAD879}"/>
              </a:ext>
            </a:extLst>
          </p:cNvPr>
          <p:cNvSpPr>
            <a:spLocks noGrp="1"/>
          </p:cNvSpPr>
          <p:nvPr>
            <p:ph type="body" sz="quarter" idx="10"/>
          </p:nvPr>
        </p:nvSpPr>
        <p:spPr>
          <a:xfrm>
            <a:off x="476671" y="352266"/>
            <a:ext cx="10060823" cy="539743"/>
          </a:xfrm>
        </p:spPr>
        <p:txBody>
          <a:bodyPr/>
          <a:lstStyle/>
          <a:p>
            <a:r>
              <a:rPr lang="en-US" sz="4000" dirty="0">
                <a:solidFill>
                  <a:schemeClr val="accent1"/>
                </a:solidFill>
                <a:effectLst>
                  <a:outerShdw blurRad="38100" dist="38100" dir="2700000" algn="tl">
                    <a:srgbClr val="000000">
                      <a:alpha val="43137"/>
                    </a:srgbClr>
                  </a:outerShdw>
                </a:effectLst>
              </a:rPr>
              <a:t>Relaxation!</a:t>
            </a:r>
          </a:p>
        </p:txBody>
      </p:sp>
      <p:sp>
        <p:nvSpPr>
          <p:cNvPr id="4" name="Text Placeholder 3">
            <a:extLst>
              <a:ext uri="{FF2B5EF4-FFF2-40B4-BE49-F238E27FC236}">
                <a16:creationId xmlns:a16="http://schemas.microsoft.com/office/drawing/2014/main" id="{C15CC04A-191D-F238-25A7-21ED4E4F288C}"/>
              </a:ext>
            </a:extLst>
          </p:cNvPr>
          <p:cNvSpPr>
            <a:spLocks noGrp="1"/>
          </p:cNvSpPr>
          <p:nvPr>
            <p:ph type="body" sz="quarter" idx="12"/>
          </p:nvPr>
        </p:nvSpPr>
        <p:spPr>
          <a:xfrm>
            <a:off x="447086" y="955073"/>
            <a:ext cx="6772319" cy="4886337"/>
          </a:xfrm>
        </p:spPr>
        <p:txBody>
          <a:bodyPr/>
          <a:lstStyle/>
          <a:p>
            <a:pPr marL="0" indent="0">
              <a:buNone/>
            </a:pPr>
            <a:r>
              <a:rPr lang="en-US" dirty="0">
                <a:solidFill>
                  <a:schemeClr val="tx1"/>
                </a:solidFill>
              </a:rPr>
              <a:t>How to Relax Your Body and Mind!</a:t>
            </a:r>
          </a:p>
          <a:p>
            <a:pPr marL="0" indent="0">
              <a:buNone/>
            </a:pPr>
            <a:endParaRPr lang="en-US" sz="1400" dirty="0">
              <a:solidFill>
                <a:schemeClr val="tx1"/>
              </a:solidFill>
            </a:endParaRPr>
          </a:p>
          <a:p>
            <a:pPr marL="0" indent="0">
              <a:buNone/>
            </a:pPr>
            <a:r>
              <a:rPr lang="en-US" sz="2400" dirty="0">
                <a:solidFill>
                  <a:schemeClr val="tx1"/>
                </a:solidFill>
              </a:rPr>
              <a:t>Key takeaways</a:t>
            </a:r>
          </a:p>
          <a:p>
            <a:pPr marL="0" indent="0">
              <a:buNone/>
            </a:pPr>
            <a:r>
              <a:rPr lang="en-US" sz="2400" dirty="0">
                <a:solidFill>
                  <a:schemeClr val="tx1"/>
                </a:solidFill>
              </a:rPr>
              <a:t>Stress starts in a part of your brain called the amygdala, and it can have plenty of physical and emotional effects.</a:t>
            </a:r>
          </a:p>
          <a:p>
            <a:pPr marL="0" indent="0">
              <a:buNone/>
            </a:pPr>
            <a:r>
              <a:rPr lang="en-US" sz="2400" dirty="0">
                <a:solidFill>
                  <a:schemeClr val="tx1"/>
                </a:solidFill>
              </a:rPr>
              <a:t>Relaxing your body can start with practices like breathwork, yoga, exercise, massage, and progressive muscle relaxation.</a:t>
            </a:r>
          </a:p>
          <a:p>
            <a:pPr marL="0" indent="0">
              <a:buNone/>
            </a:pPr>
            <a:r>
              <a:rPr lang="en-US" sz="2400" dirty="0">
                <a:solidFill>
                  <a:schemeClr val="tx1"/>
                </a:solidFill>
              </a:rPr>
              <a:t>You can relax your mind with help from practices like gratitude, meditation, body scans, and positive self-talk.</a:t>
            </a:r>
          </a:p>
        </p:txBody>
      </p:sp>
      <p:pic>
        <p:nvPicPr>
          <p:cNvPr id="16" name="Video 15">
            <a:hlinkClick r:id="" action="ppaction://media"/>
            <a:extLst>
              <a:ext uri="{FF2B5EF4-FFF2-40B4-BE49-F238E27FC236}">
                <a16:creationId xmlns:a16="http://schemas.microsoft.com/office/drawing/2014/main" id="{78A38E4C-3AAA-10CD-D09A-F699F6C642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700412" y="4692786"/>
            <a:ext cx="1409687" cy="1409687"/>
          </a:xfrm>
          <a:prstGeom prst="ellipse">
            <a:avLst/>
          </a:prstGeom>
        </p:spPr>
      </p:pic>
      <p:pic>
        <p:nvPicPr>
          <p:cNvPr id="19" name="Picture 18">
            <a:extLst>
              <a:ext uri="{FF2B5EF4-FFF2-40B4-BE49-F238E27FC236}">
                <a16:creationId xmlns:a16="http://schemas.microsoft.com/office/drawing/2014/main" id="{CD4A133A-5A87-DD96-BFB4-4D6D6B7BFED5}"/>
              </a:ext>
            </a:extLst>
          </p:cNvPr>
          <p:cNvPicPr>
            <a:picLocks noChangeAspect="1"/>
          </p:cNvPicPr>
          <p:nvPr/>
        </p:nvPicPr>
        <p:blipFill>
          <a:blip r:embed="rId6"/>
          <a:stretch>
            <a:fillRect/>
          </a:stretch>
        </p:blipFill>
        <p:spPr>
          <a:xfrm>
            <a:off x="7018155" y="1536539"/>
            <a:ext cx="1254033" cy="1226623"/>
          </a:xfrm>
          <a:prstGeom prst="rect">
            <a:avLst/>
          </a:prstGeom>
        </p:spPr>
      </p:pic>
      <p:pic>
        <p:nvPicPr>
          <p:cNvPr id="20" name="Picture 19">
            <a:extLst>
              <a:ext uri="{FF2B5EF4-FFF2-40B4-BE49-F238E27FC236}">
                <a16:creationId xmlns:a16="http://schemas.microsoft.com/office/drawing/2014/main" id="{63968D3A-9E6E-BE34-9684-59AB89CBBBFC}"/>
              </a:ext>
            </a:extLst>
          </p:cNvPr>
          <p:cNvPicPr>
            <a:picLocks noChangeAspect="1"/>
          </p:cNvPicPr>
          <p:nvPr/>
        </p:nvPicPr>
        <p:blipFill>
          <a:blip r:embed="rId7"/>
          <a:stretch>
            <a:fillRect/>
          </a:stretch>
        </p:blipFill>
        <p:spPr>
          <a:xfrm>
            <a:off x="7219405" y="3304557"/>
            <a:ext cx="925985" cy="889907"/>
          </a:xfrm>
          <a:prstGeom prst="rect">
            <a:avLst/>
          </a:prstGeom>
        </p:spPr>
      </p:pic>
      <p:pic>
        <p:nvPicPr>
          <p:cNvPr id="21" name="Picture 20">
            <a:extLst>
              <a:ext uri="{FF2B5EF4-FFF2-40B4-BE49-F238E27FC236}">
                <a16:creationId xmlns:a16="http://schemas.microsoft.com/office/drawing/2014/main" id="{0BB09056-384E-E391-943C-7EBF995D7E66}"/>
              </a:ext>
            </a:extLst>
          </p:cNvPr>
          <p:cNvPicPr>
            <a:picLocks noChangeAspect="1"/>
          </p:cNvPicPr>
          <p:nvPr/>
        </p:nvPicPr>
        <p:blipFill>
          <a:blip r:embed="rId8"/>
          <a:stretch>
            <a:fillRect/>
          </a:stretch>
        </p:blipFill>
        <p:spPr>
          <a:xfrm>
            <a:off x="10405256" y="1915982"/>
            <a:ext cx="956717" cy="900440"/>
          </a:xfrm>
          <a:prstGeom prst="rect">
            <a:avLst/>
          </a:prstGeom>
        </p:spPr>
      </p:pic>
      <p:pic>
        <p:nvPicPr>
          <p:cNvPr id="22" name="Picture 21">
            <a:extLst>
              <a:ext uri="{FF2B5EF4-FFF2-40B4-BE49-F238E27FC236}">
                <a16:creationId xmlns:a16="http://schemas.microsoft.com/office/drawing/2014/main" id="{019D29D1-B579-E9AF-533B-A18A2FC1D901}"/>
              </a:ext>
            </a:extLst>
          </p:cNvPr>
          <p:cNvPicPr>
            <a:picLocks noChangeAspect="1"/>
          </p:cNvPicPr>
          <p:nvPr/>
        </p:nvPicPr>
        <p:blipFill>
          <a:blip r:embed="rId9"/>
          <a:stretch>
            <a:fillRect/>
          </a:stretch>
        </p:blipFill>
        <p:spPr>
          <a:xfrm>
            <a:off x="8467046" y="2733497"/>
            <a:ext cx="1310559" cy="763633"/>
          </a:xfrm>
          <a:prstGeom prst="rect">
            <a:avLst/>
          </a:prstGeom>
        </p:spPr>
      </p:pic>
      <p:pic>
        <p:nvPicPr>
          <p:cNvPr id="23" name="Picture 22">
            <a:extLst>
              <a:ext uri="{FF2B5EF4-FFF2-40B4-BE49-F238E27FC236}">
                <a16:creationId xmlns:a16="http://schemas.microsoft.com/office/drawing/2014/main" id="{4EDED09D-31C1-0CA4-3678-A0BF3CFECCC7}"/>
              </a:ext>
            </a:extLst>
          </p:cNvPr>
          <p:cNvPicPr>
            <a:picLocks noChangeAspect="1"/>
          </p:cNvPicPr>
          <p:nvPr/>
        </p:nvPicPr>
        <p:blipFill>
          <a:blip r:embed="rId10"/>
          <a:stretch>
            <a:fillRect/>
          </a:stretch>
        </p:blipFill>
        <p:spPr>
          <a:xfrm>
            <a:off x="10232580" y="358845"/>
            <a:ext cx="1129393" cy="1129393"/>
          </a:xfrm>
          <a:prstGeom prst="rect">
            <a:avLst/>
          </a:prstGeom>
        </p:spPr>
      </p:pic>
      <p:pic>
        <p:nvPicPr>
          <p:cNvPr id="24" name="Picture 23">
            <a:extLst>
              <a:ext uri="{FF2B5EF4-FFF2-40B4-BE49-F238E27FC236}">
                <a16:creationId xmlns:a16="http://schemas.microsoft.com/office/drawing/2014/main" id="{7BB0C070-B5A3-7046-F26D-2295DEE96ECF}"/>
              </a:ext>
            </a:extLst>
          </p:cNvPr>
          <p:cNvPicPr>
            <a:picLocks noChangeAspect="1"/>
          </p:cNvPicPr>
          <p:nvPr/>
        </p:nvPicPr>
        <p:blipFill>
          <a:blip r:embed="rId11"/>
          <a:stretch>
            <a:fillRect/>
          </a:stretch>
        </p:blipFill>
        <p:spPr>
          <a:xfrm>
            <a:off x="8509255" y="847301"/>
            <a:ext cx="1226139" cy="1226139"/>
          </a:xfrm>
          <a:prstGeom prst="rect">
            <a:avLst/>
          </a:prstGeom>
        </p:spPr>
      </p:pic>
      <p:pic>
        <p:nvPicPr>
          <p:cNvPr id="25" name="Picture 24">
            <a:extLst>
              <a:ext uri="{FF2B5EF4-FFF2-40B4-BE49-F238E27FC236}">
                <a16:creationId xmlns:a16="http://schemas.microsoft.com/office/drawing/2014/main" id="{92C349C2-5120-770D-771F-9961DD54582E}"/>
              </a:ext>
            </a:extLst>
          </p:cNvPr>
          <p:cNvPicPr>
            <a:picLocks noChangeAspect="1"/>
          </p:cNvPicPr>
          <p:nvPr/>
        </p:nvPicPr>
        <p:blipFill>
          <a:blip r:embed="rId12"/>
          <a:stretch>
            <a:fillRect/>
          </a:stretch>
        </p:blipFill>
        <p:spPr>
          <a:xfrm>
            <a:off x="7281816" y="5021305"/>
            <a:ext cx="940527" cy="940527"/>
          </a:xfrm>
          <a:prstGeom prst="rect">
            <a:avLst/>
          </a:prstGeom>
        </p:spPr>
      </p:pic>
      <p:pic>
        <p:nvPicPr>
          <p:cNvPr id="26" name="Picture 25">
            <a:extLst>
              <a:ext uri="{FF2B5EF4-FFF2-40B4-BE49-F238E27FC236}">
                <a16:creationId xmlns:a16="http://schemas.microsoft.com/office/drawing/2014/main" id="{45DA509F-28F2-D986-1399-4158230C994B}"/>
              </a:ext>
            </a:extLst>
          </p:cNvPr>
          <p:cNvPicPr>
            <a:picLocks noChangeAspect="1"/>
          </p:cNvPicPr>
          <p:nvPr/>
        </p:nvPicPr>
        <p:blipFill>
          <a:blip r:embed="rId13"/>
          <a:stretch>
            <a:fillRect/>
          </a:stretch>
        </p:blipFill>
        <p:spPr>
          <a:xfrm>
            <a:off x="8562255" y="4480740"/>
            <a:ext cx="1120140" cy="916889"/>
          </a:xfrm>
          <a:prstGeom prst="rect">
            <a:avLst/>
          </a:prstGeom>
        </p:spPr>
      </p:pic>
      <p:pic>
        <p:nvPicPr>
          <p:cNvPr id="27" name="Picture 26">
            <a:extLst>
              <a:ext uri="{FF2B5EF4-FFF2-40B4-BE49-F238E27FC236}">
                <a16:creationId xmlns:a16="http://schemas.microsoft.com/office/drawing/2014/main" id="{4C3F545C-09F9-E170-6D2F-F8ACF78C3320}"/>
              </a:ext>
            </a:extLst>
          </p:cNvPr>
          <p:cNvPicPr>
            <a:picLocks noChangeAspect="1"/>
          </p:cNvPicPr>
          <p:nvPr/>
        </p:nvPicPr>
        <p:blipFill>
          <a:blip r:embed="rId14"/>
          <a:stretch>
            <a:fillRect/>
          </a:stretch>
        </p:blipFill>
        <p:spPr>
          <a:xfrm>
            <a:off x="4985296" y="5491568"/>
            <a:ext cx="1352006" cy="503328"/>
          </a:xfrm>
          <a:prstGeom prst="rect">
            <a:avLst/>
          </a:prstGeom>
        </p:spPr>
      </p:pic>
      <p:pic>
        <p:nvPicPr>
          <p:cNvPr id="28" name="Picture 27">
            <a:extLst>
              <a:ext uri="{FF2B5EF4-FFF2-40B4-BE49-F238E27FC236}">
                <a16:creationId xmlns:a16="http://schemas.microsoft.com/office/drawing/2014/main" id="{7F128AD9-673E-DAC5-FF54-CD7827898950}"/>
              </a:ext>
            </a:extLst>
          </p:cNvPr>
          <p:cNvPicPr>
            <a:picLocks noChangeAspect="1"/>
          </p:cNvPicPr>
          <p:nvPr/>
        </p:nvPicPr>
        <p:blipFill>
          <a:blip r:embed="rId15"/>
          <a:stretch>
            <a:fillRect/>
          </a:stretch>
        </p:blipFill>
        <p:spPr>
          <a:xfrm>
            <a:off x="10405256" y="3412651"/>
            <a:ext cx="1075120" cy="1159736"/>
          </a:xfrm>
          <a:prstGeom prst="rect">
            <a:avLst/>
          </a:prstGeom>
        </p:spPr>
      </p:pic>
      <p:sp>
        <p:nvSpPr>
          <p:cNvPr id="3" name="Text Placeholder 9">
            <a:extLst>
              <a:ext uri="{FF2B5EF4-FFF2-40B4-BE49-F238E27FC236}">
                <a16:creationId xmlns:a16="http://schemas.microsoft.com/office/drawing/2014/main" id="{20228E54-AAB1-6300-9EDF-322699578AFE}"/>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311257800"/>
      </p:ext>
    </p:extLst>
  </p:cSld>
  <p:clrMapOvr>
    <a:masterClrMapping/>
  </p:clrMapOvr>
  <mc:AlternateContent xmlns:mc="http://schemas.openxmlformats.org/markup-compatibility/2006" xmlns:p14="http://schemas.microsoft.com/office/powerpoint/2010/main">
    <mc:Choice Requires="p14">
      <p:transition spd="slow" p14:dur="2000" advTm="38658"/>
    </mc:Choice>
    <mc:Fallback xmlns="">
      <p:transition spd="slow" advTm="3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7C490-42B6-6359-1DCC-C6950147D7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FF04366-E9E5-D639-3B40-03BA49971A12}"/>
              </a:ext>
            </a:extLst>
          </p:cNvPr>
          <p:cNvSpPr>
            <a:spLocks noGrp="1"/>
          </p:cNvSpPr>
          <p:nvPr>
            <p:ph type="body" sz="quarter" idx="10"/>
          </p:nvPr>
        </p:nvSpPr>
        <p:spPr>
          <a:xfrm>
            <a:off x="433251" y="291861"/>
            <a:ext cx="10060823" cy="567474"/>
          </a:xfrm>
        </p:spPr>
        <p:txBody>
          <a:bodyPr/>
          <a:lstStyle/>
          <a:p>
            <a:r>
              <a:rPr lang="en-US" sz="4000" dirty="0">
                <a:solidFill>
                  <a:schemeClr val="accent1"/>
                </a:solidFill>
                <a:effectLst>
                  <a:outerShdw blurRad="38100" dist="38100" dir="2700000" algn="tl">
                    <a:srgbClr val="000000">
                      <a:alpha val="43137"/>
                    </a:srgbClr>
                  </a:outerShdw>
                </a:effectLst>
              </a:rPr>
              <a:t>Relaxation!</a:t>
            </a:r>
          </a:p>
        </p:txBody>
      </p:sp>
      <p:sp>
        <p:nvSpPr>
          <p:cNvPr id="4" name="Text Placeholder 3">
            <a:extLst>
              <a:ext uri="{FF2B5EF4-FFF2-40B4-BE49-F238E27FC236}">
                <a16:creationId xmlns:a16="http://schemas.microsoft.com/office/drawing/2014/main" id="{EA055A6E-CB39-EACE-2BE5-3B706765B598}"/>
              </a:ext>
            </a:extLst>
          </p:cNvPr>
          <p:cNvSpPr>
            <a:spLocks noGrp="1"/>
          </p:cNvSpPr>
          <p:nvPr>
            <p:ph type="body" sz="quarter" idx="12"/>
          </p:nvPr>
        </p:nvSpPr>
        <p:spPr>
          <a:xfrm>
            <a:off x="421404" y="1948543"/>
            <a:ext cx="5131029" cy="4190859"/>
          </a:xfrm>
        </p:spPr>
        <p:txBody>
          <a:bodyPr/>
          <a:lstStyle/>
          <a:p>
            <a:r>
              <a:rPr lang="en-US" sz="2400" dirty="0">
                <a:solidFill>
                  <a:schemeClr val="tx1"/>
                </a:solidFill>
              </a:rPr>
              <a:t>Exercise regularly.</a:t>
            </a:r>
          </a:p>
          <a:p>
            <a:pPr marL="0" indent="0">
              <a:buNone/>
            </a:pPr>
            <a:endParaRPr lang="en-US" sz="2400" dirty="0">
              <a:solidFill>
                <a:schemeClr val="tx1"/>
              </a:solidFill>
            </a:endParaRPr>
          </a:p>
          <a:p>
            <a:r>
              <a:rPr lang="en-US" sz="2400" dirty="0">
                <a:solidFill>
                  <a:schemeClr val="tx1"/>
                </a:solidFill>
              </a:rPr>
              <a:t>Think positively.</a:t>
            </a:r>
          </a:p>
          <a:p>
            <a:endParaRPr lang="en-US" sz="2400" dirty="0">
              <a:solidFill>
                <a:schemeClr val="tx1"/>
              </a:solidFill>
            </a:endParaRPr>
          </a:p>
          <a:p>
            <a:r>
              <a:rPr lang="en-US" sz="2400" dirty="0">
                <a:solidFill>
                  <a:schemeClr val="tx1"/>
                </a:solidFill>
              </a:rPr>
              <a:t>Find humor.</a:t>
            </a:r>
          </a:p>
          <a:p>
            <a:endParaRPr lang="en-US" sz="2400" dirty="0">
              <a:solidFill>
                <a:schemeClr val="tx1"/>
              </a:solidFill>
            </a:endParaRPr>
          </a:p>
          <a:p>
            <a:r>
              <a:rPr lang="en-US" sz="2400" dirty="0">
                <a:solidFill>
                  <a:schemeClr val="tx1"/>
                </a:solidFill>
              </a:rPr>
              <a:t>Solve problems.</a:t>
            </a:r>
          </a:p>
          <a:p>
            <a:endParaRPr lang="en-US" sz="2400" dirty="0">
              <a:solidFill>
                <a:schemeClr val="tx1"/>
              </a:solidFill>
            </a:endParaRPr>
          </a:p>
          <a:p>
            <a:r>
              <a:rPr lang="en-US" sz="2400" dirty="0">
                <a:solidFill>
                  <a:schemeClr val="tx1"/>
                </a:solidFill>
              </a:rPr>
              <a:t>Manage time and priorities.</a:t>
            </a:r>
          </a:p>
        </p:txBody>
      </p:sp>
      <p:sp>
        <p:nvSpPr>
          <p:cNvPr id="7" name="Text Placeholder 3">
            <a:extLst>
              <a:ext uri="{FF2B5EF4-FFF2-40B4-BE49-F238E27FC236}">
                <a16:creationId xmlns:a16="http://schemas.microsoft.com/office/drawing/2014/main" id="{FB755ABF-B7F3-D429-06C0-AA8897741993}"/>
              </a:ext>
            </a:extLst>
          </p:cNvPr>
          <p:cNvSpPr txBox="1">
            <a:spLocks/>
          </p:cNvSpPr>
          <p:nvPr/>
        </p:nvSpPr>
        <p:spPr>
          <a:xfrm>
            <a:off x="5821363" y="1793875"/>
            <a:ext cx="6446837" cy="4435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Overpass Light" panose="00000400000000000000" pitchFamily="2" charset="0"/>
              <a:buChar char="−"/>
              <a:defRPr sz="2400" kern="1200">
                <a:solidFill>
                  <a:srgbClr val="3371E7"/>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71E7"/>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Overpass Light" panose="00000400000000000000" pitchFamily="2" charset="0"/>
              <a:buChar char="−"/>
              <a:defRPr sz="1800" kern="1200">
                <a:solidFill>
                  <a:srgbClr val="3371E7"/>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71E7"/>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9" name="Text Placeholder 3">
            <a:extLst>
              <a:ext uri="{FF2B5EF4-FFF2-40B4-BE49-F238E27FC236}">
                <a16:creationId xmlns:a16="http://schemas.microsoft.com/office/drawing/2014/main" id="{D7D677DD-425C-48EC-17CD-2E120819F93D}"/>
              </a:ext>
            </a:extLst>
          </p:cNvPr>
          <p:cNvSpPr txBox="1">
            <a:spLocks/>
          </p:cNvSpPr>
          <p:nvPr/>
        </p:nvSpPr>
        <p:spPr>
          <a:xfrm>
            <a:off x="5957397" y="1953638"/>
            <a:ext cx="5866904" cy="35711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Overpass Light" panose="00000400000000000000" pitchFamily="2" charset="0"/>
              <a:buChar char="−"/>
              <a:defRPr sz="2400" kern="1200">
                <a:solidFill>
                  <a:srgbClr val="3371E7"/>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71E7"/>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Overpass Light" panose="00000400000000000000" pitchFamily="2" charset="0"/>
              <a:buChar char="−"/>
              <a:defRPr sz="1800" kern="1200">
                <a:solidFill>
                  <a:srgbClr val="3371E7"/>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71E7"/>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rPr>
              <a:t>Eat a healthy diet.</a:t>
            </a:r>
          </a:p>
          <a:p>
            <a:pPr marL="0" indent="0">
              <a:buNone/>
            </a:pPr>
            <a:endParaRPr lang="en-US" sz="2400" dirty="0">
              <a:solidFill>
                <a:schemeClr val="tx1"/>
              </a:solidFill>
            </a:endParaRPr>
          </a:p>
          <a:p>
            <a:r>
              <a:rPr lang="en-US" sz="2400" dirty="0">
                <a:solidFill>
                  <a:schemeClr val="tx1"/>
                </a:solidFill>
              </a:rPr>
              <a:t>Get enough sleep.</a:t>
            </a:r>
          </a:p>
          <a:p>
            <a:endParaRPr lang="en-US" sz="2400" dirty="0">
              <a:solidFill>
                <a:schemeClr val="tx1"/>
              </a:solidFill>
            </a:endParaRPr>
          </a:p>
          <a:p>
            <a:r>
              <a:rPr lang="en-US" sz="2400" dirty="0">
                <a:solidFill>
                  <a:schemeClr val="tx1"/>
                </a:solidFill>
              </a:rPr>
              <a:t>Spend time outside.</a:t>
            </a:r>
          </a:p>
          <a:p>
            <a:endParaRPr lang="en-US" sz="2400" dirty="0">
              <a:solidFill>
                <a:schemeClr val="tx1"/>
              </a:solidFill>
            </a:endParaRPr>
          </a:p>
          <a:p>
            <a:r>
              <a:rPr lang="en-US" sz="2400" dirty="0">
                <a:solidFill>
                  <a:schemeClr val="tx1"/>
                </a:solidFill>
              </a:rPr>
              <a:t>Reach out to supportive family and friends.</a:t>
            </a:r>
          </a:p>
          <a:p>
            <a:endParaRPr lang="en-US" dirty="0"/>
          </a:p>
        </p:txBody>
      </p:sp>
      <p:pic>
        <p:nvPicPr>
          <p:cNvPr id="12" name="Video 11">
            <a:hlinkClick r:id="" action="ppaction://media"/>
            <a:extLst>
              <a:ext uri="{FF2B5EF4-FFF2-40B4-BE49-F238E27FC236}">
                <a16:creationId xmlns:a16="http://schemas.microsoft.com/office/drawing/2014/main" id="{33958202-D8A7-F1E4-6B7B-A5070A476E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149070" y="224426"/>
            <a:ext cx="1471749" cy="1471749"/>
          </a:xfrm>
          <a:prstGeom prst="ellipse">
            <a:avLst/>
          </a:prstGeom>
        </p:spPr>
      </p:pic>
      <p:pic>
        <p:nvPicPr>
          <p:cNvPr id="17" name="Picture 16">
            <a:extLst>
              <a:ext uri="{FF2B5EF4-FFF2-40B4-BE49-F238E27FC236}">
                <a16:creationId xmlns:a16="http://schemas.microsoft.com/office/drawing/2014/main" id="{F207F7DD-1C27-4D1F-1CD3-6976FACD238D}"/>
              </a:ext>
            </a:extLst>
          </p:cNvPr>
          <p:cNvPicPr>
            <a:picLocks noChangeAspect="1"/>
          </p:cNvPicPr>
          <p:nvPr/>
        </p:nvPicPr>
        <p:blipFill>
          <a:blip r:embed="rId6"/>
          <a:stretch>
            <a:fillRect/>
          </a:stretch>
        </p:blipFill>
        <p:spPr>
          <a:xfrm>
            <a:off x="3142853" y="2562350"/>
            <a:ext cx="1227895" cy="817108"/>
          </a:xfrm>
          <a:prstGeom prst="rect">
            <a:avLst/>
          </a:prstGeom>
        </p:spPr>
      </p:pic>
      <p:pic>
        <p:nvPicPr>
          <p:cNvPr id="18" name="Picture 17">
            <a:extLst>
              <a:ext uri="{FF2B5EF4-FFF2-40B4-BE49-F238E27FC236}">
                <a16:creationId xmlns:a16="http://schemas.microsoft.com/office/drawing/2014/main" id="{3B232DF3-D55E-C31C-BDA0-62EC9635B33A}"/>
              </a:ext>
            </a:extLst>
          </p:cNvPr>
          <p:cNvPicPr>
            <a:picLocks noChangeAspect="1"/>
          </p:cNvPicPr>
          <p:nvPr/>
        </p:nvPicPr>
        <p:blipFill>
          <a:blip r:embed="rId7"/>
          <a:stretch>
            <a:fillRect/>
          </a:stretch>
        </p:blipFill>
        <p:spPr>
          <a:xfrm>
            <a:off x="2785473" y="3594099"/>
            <a:ext cx="599122" cy="599122"/>
          </a:xfrm>
          <a:prstGeom prst="rect">
            <a:avLst/>
          </a:prstGeom>
        </p:spPr>
      </p:pic>
      <p:pic>
        <p:nvPicPr>
          <p:cNvPr id="19" name="Picture 18">
            <a:extLst>
              <a:ext uri="{FF2B5EF4-FFF2-40B4-BE49-F238E27FC236}">
                <a16:creationId xmlns:a16="http://schemas.microsoft.com/office/drawing/2014/main" id="{0C58713E-8190-E91B-E2A9-5A07A46F04C2}"/>
              </a:ext>
            </a:extLst>
          </p:cNvPr>
          <p:cNvPicPr>
            <a:picLocks noChangeAspect="1"/>
          </p:cNvPicPr>
          <p:nvPr/>
        </p:nvPicPr>
        <p:blipFill>
          <a:blip r:embed="rId8"/>
          <a:stretch>
            <a:fillRect/>
          </a:stretch>
        </p:blipFill>
        <p:spPr>
          <a:xfrm>
            <a:off x="3394258" y="4426210"/>
            <a:ext cx="757645" cy="757645"/>
          </a:xfrm>
          <a:prstGeom prst="rect">
            <a:avLst/>
          </a:prstGeom>
        </p:spPr>
      </p:pic>
      <p:pic>
        <p:nvPicPr>
          <p:cNvPr id="20" name="Picture 19">
            <a:extLst>
              <a:ext uri="{FF2B5EF4-FFF2-40B4-BE49-F238E27FC236}">
                <a16:creationId xmlns:a16="http://schemas.microsoft.com/office/drawing/2014/main" id="{778944B1-B21C-07E4-884D-6BEBB13C54CD}"/>
              </a:ext>
            </a:extLst>
          </p:cNvPr>
          <p:cNvPicPr>
            <a:picLocks noChangeAspect="1"/>
          </p:cNvPicPr>
          <p:nvPr/>
        </p:nvPicPr>
        <p:blipFill>
          <a:blip r:embed="rId9"/>
          <a:stretch>
            <a:fillRect/>
          </a:stretch>
        </p:blipFill>
        <p:spPr>
          <a:xfrm>
            <a:off x="4969927" y="5376834"/>
            <a:ext cx="987470" cy="657116"/>
          </a:xfrm>
          <a:prstGeom prst="rect">
            <a:avLst/>
          </a:prstGeom>
        </p:spPr>
      </p:pic>
      <p:pic>
        <p:nvPicPr>
          <p:cNvPr id="21" name="Picture 20">
            <a:extLst>
              <a:ext uri="{FF2B5EF4-FFF2-40B4-BE49-F238E27FC236}">
                <a16:creationId xmlns:a16="http://schemas.microsoft.com/office/drawing/2014/main" id="{2A5896D5-BFCF-3414-6409-08E69735FE39}"/>
              </a:ext>
            </a:extLst>
          </p:cNvPr>
          <p:cNvPicPr>
            <a:picLocks noChangeAspect="1"/>
          </p:cNvPicPr>
          <p:nvPr/>
        </p:nvPicPr>
        <p:blipFill>
          <a:blip r:embed="rId10"/>
          <a:stretch>
            <a:fillRect/>
          </a:stretch>
        </p:blipFill>
        <p:spPr>
          <a:xfrm>
            <a:off x="3873642" y="1761491"/>
            <a:ext cx="1033418" cy="731521"/>
          </a:xfrm>
          <a:prstGeom prst="rect">
            <a:avLst/>
          </a:prstGeom>
        </p:spPr>
      </p:pic>
      <p:pic>
        <p:nvPicPr>
          <p:cNvPr id="22" name="Picture 21">
            <a:extLst>
              <a:ext uri="{FF2B5EF4-FFF2-40B4-BE49-F238E27FC236}">
                <a16:creationId xmlns:a16="http://schemas.microsoft.com/office/drawing/2014/main" id="{9FB21B1E-537D-6A80-BC9B-6349FEDC9D54}"/>
              </a:ext>
            </a:extLst>
          </p:cNvPr>
          <p:cNvPicPr>
            <a:picLocks noChangeAspect="1"/>
          </p:cNvPicPr>
          <p:nvPr/>
        </p:nvPicPr>
        <p:blipFill>
          <a:blip r:embed="rId11"/>
          <a:stretch>
            <a:fillRect/>
          </a:stretch>
        </p:blipFill>
        <p:spPr>
          <a:xfrm>
            <a:off x="9300901" y="1793875"/>
            <a:ext cx="796539" cy="669743"/>
          </a:xfrm>
          <a:prstGeom prst="rect">
            <a:avLst/>
          </a:prstGeom>
        </p:spPr>
      </p:pic>
      <p:pic>
        <p:nvPicPr>
          <p:cNvPr id="23" name="Picture 22">
            <a:extLst>
              <a:ext uri="{FF2B5EF4-FFF2-40B4-BE49-F238E27FC236}">
                <a16:creationId xmlns:a16="http://schemas.microsoft.com/office/drawing/2014/main" id="{602AC404-47AD-B8B1-ABAB-18AAC295C815}"/>
              </a:ext>
            </a:extLst>
          </p:cNvPr>
          <p:cNvPicPr>
            <a:picLocks noChangeAspect="1"/>
          </p:cNvPicPr>
          <p:nvPr/>
        </p:nvPicPr>
        <p:blipFill>
          <a:blip r:embed="rId12"/>
          <a:stretch>
            <a:fillRect/>
          </a:stretch>
        </p:blipFill>
        <p:spPr>
          <a:xfrm flipH="1">
            <a:off x="9303250" y="2655068"/>
            <a:ext cx="845820" cy="845820"/>
          </a:xfrm>
          <a:prstGeom prst="rect">
            <a:avLst/>
          </a:prstGeom>
        </p:spPr>
      </p:pic>
      <p:pic>
        <p:nvPicPr>
          <p:cNvPr id="24" name="Picture 23">
            <a:extLst>
              <a:ext uri="{FF2B5EF4-FFF2-40B4-BE49-F238E27FC236}">
                <a16:creationId xmlns:a16="http://schemas.microsoft.com/office/drawing/2014/main" id="{B2B69401-7440-0148-60BE-2DEAF507E512}"/>
              </a:ext>
            </a:extLst>
          </p:cNvPr>
          <p:cNvPicPr>
            <a:picLocks noChangeAspect="1"/>
          </p:cNvPicPr>
          <p:nvPr/>
        </p:nvPicPr>
        <p:blipFill>
          <a:blip r:embed="rId13"/>
          <a:stretch>
            <a:fillRect/>
          </a:stretch>
        </p:blipFill>
        <p:spPr>
          <a:xfrm>
            <a:off x="9681147" y="3684961"/>
            <a:ext cx="935846" cy="700981"/>
          </a:xfrm>
          <a:prstGeom prst="rect">
            <a:avLst/>
          </a:prstGeom>
        </p:spPr>
      </p:pic>
      <p:pic>
        <p:nvPicPr>
          <p:cNvPr id="25" name="Picture 24">
            <a:extLst>
              <a:ext uri="{FF2B5EF4-FFF2-40B4-BE49-F238E27FC236}">
                <a16:creationId xmlns:a16="http://schemas.microsoft.com/office/drawing/2014/main" id="{F4497D21-3A79-862E-902F-BE605CF468B7}"/>
              </a:ext>
            </a:extLst>
          </p:cNvPr>
          <p:cNvPicPr>
            <a:picLocks noChangeAspect="1"/>
          </p:cNvPicPr>
          <p:nvPr/>
        </p:nvPicPr>
        <p:blipFill>
          <a:blip r:embed="rId14"/>
          <a:stretch>
            <a:fillRect/>
          </a:stretch>
        </p:blipFill>
        <p:spPr>
          <a:xfrm>
            <a:off x="7586077" y="5117671"/>
            <a:ext cx="1017814" cy="814251"/>
          </a:xfrm>
          <a:prstGeom prst="rect">
            <a:avLst/>
          </a:prstGeom>
        </p:spPr>
      </p:pic>
      <p:sp>
        <p:nvSpPr>
          <p:cNvPr id="5" name="TextBox 4">
            <a:extLst>
              <a:ext uri="{FF2B5EF4-FFF2-40B4-BE49-F238E27FC236}">
                <a16:creationId xmlns:a16="http://schemas.microsoft.com/office/drawing/2014/main" id="{171AB6A6-A205-6C7D-BF7A-44D4CBC9B2F5}"/>
              </a:ext>
            </a:extLst>
          </p:cNvPr>
          <p:cNvSpPr txBox="1"/>
          <p:nvPr/>
        </p:nvSpPr>
        <p:spPr>
          <a:xfrm>
            <a:off x="433251" y="990206"/>
            <a:ext cx="9265920" cy="707886"/>
          </a:xfrm>
          <a:prstGeom prst="rect">
            <a:avLst/>
          </a:prstGeom>
          <a:noFill/>
        </p:spPr>
        <p:txBody>
          <a:bodyPr wrap="square">
            <a:spAutoFit/>
          </a:bodyPr>
          <a:lstStyle/>
          <a:p>
            <a:r>
              <a:rPr lang="en-US" sz="2000" dirty="0">
                <a:solidFill>
                  <a:schemeClr val="tx1"/>
                </a:solidFill>
              </a:rPr>
              <a:t>To get the most benefit, use relaxation techniques along with these other positive coping methods:</a:t>
            </a:r>
          </a:p>
        </p:txBody>
      </p:sp>
      <p:sp>
        <p:nvSpPr>
          <p:cNvPr id="6" name="Text Placeholder 9">
            <a:extLst>
              <a:ext uri="{FF2B5EF4-FFF2-40B4-BE49-F238E27FC236}">
                <a16:creationId xmlns:a16="http://schemas.microsoft.com/office/drawing/2014/main" id="{9BA33D75-922C-AC86-441E-81FCD9E4F704}"/>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1424075289"/>
      </p:ext>
    </p:extLst>
  </p:cSld>
  <p:clrMapOvr>
    <a:masterClrMapping/>
  </p:clrMapOvr>
  <mc:AlternateContent xmlns:mc="http://schemas.openxmlformats.org/markup-compatibility/2006" xmlns:p14="http://schemas.microsoft.com/office/powerpoint/2010/main">
    <mc:Choice Requires="p14">
      <p:transition spd="slow" p14:dur="2000" advTm="32641"/>
    </mc:Choice>
    <mc:Fallback xmlns="">
      <p:transition spd="slow" advTm="3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834D-5C6B-FAF7-9D1A-472A055992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E43DB7-6492-D0CF-CEC4-23A297B15E4E}"/>
              </a:ext>
            </a:extLst>
          </p:cNvPr>
          <p:cNvSpPr>
            <a:spLocks noGrp="1"/>
          </p:cNvSpPr>
          <p:nvPr>
            <p:ph type="body" sz="quarter" idx="10"/>
          </p:nvPr>
        </p:nvSpPr>
        <p:spPr>
          <a:xfrm>
            <a:off x="661761" y="503014"/>
            <a:ext cx="6801394" cy="539743"/>
          </a:xfrm>
        </p:spPr>
        <p:txBody>
          <a:bodyPr/>
          <a:lstStyle/>
          <a:p>
            <a:r>
              <a:rPr lang="en-US" sz="4000" dirty="0">
                <a:solidFill>
                  <a:schemeClr val="accent1"/>
                </a:solidFill>
                <a:effectLst>
                  <a:outerShdw blurRad="38100" dist="38100" dir="2700000" algn="tl">
                    <a:srgbClr val="000000">
                      <a:alpha val="43137"/>
                    </a:srgbClr>
                  </a:outerShdw>
                </a:effectLst>
              </a:rPr>
              <a:t>Relaxation!</a:t>
            </a:r>
          </a:p>
        </p:txBody>
      </p:sp>
      <p:sp>
        <p:nvSpPr>
          <p:cNvPr id="4" name="Text Placeholder 3">
            <a:extLst>
              <a:ext uri="{FF2B5EF4-FFF2-40B4-BE49-F238E27FC236}">
                <a16:creationId xmlns:a16="http://schemas.microsoft.com/office/drawing/2014/main" id="{F9DDFA49-64CF-15D0-C46B-1F914836235F}"/>
              </a:ext>
            </a:extLst>
          </p:cNvPr>
          <p:cNvSpPr>
            <a:spLocks noGrp="1"/>
          </p:cNvSpPr>
          <p:nvPr>
            <p:ph type="body" sz="quarter" idx="12"/>
          </p:nvPr>
        </p:nvSpPr>
        <p:spPr>
          <a:xfrm>
            <a:off x="661761" y="1457541"/>
            <a:ext cx="8164058" cy="4627573"/>
          </a:xfrm>
        </p:spPr>
        <p:txBody>
          <a:bodyPr/>
          <a:lstStyle/>
          <a:p>
            <a:pPr marL="0" indent="0">
              <a:buNone/>
            </a:pPr>
            <a:r>
              <a:rPr lang="en-US" dirty="0">
                <a:solidFill>
                  <a:schemeClr val="tx1"/>
                </a:solidFill>
              </a:rPr>
              <a:t>Relaxation techniques take practice.</a:t>
            </a:r>
          </a:p>
          <a:p>
            <a:pPr marL="0" indent="0">
              <a:buNone/>
            </a:pPr>
            <a:endParaRPr lang="en-US" dirty="0">
              <a:solidFill>
                <a:schemeClr val="tx1"/>
              </a:solidFill>
            </a:endParaRPr>
          </a:p>
          <a:p>
            <a:pPr marL="0" indent="0">
              <a:buNone/>
            </a:pPr>
            <a:r>
              <a:rPr lang="en-US" dirty="0">
                <a:solidFill>
                  <a:schemeClr val="tx1"/>
                </a:solidFill>
              </a:rPr>
              <a:t>As you learn relaxation techniques, you can become more aware of muscle tension and other physical ways your body reacts to stress. Once you know what the stress response feels like, you can try to do a relaxation technique as soon as you start to feel stress symptoms. This can prevent stress from getting out of control and lowering your quality of life.</a:t>
            </a:r>
          </a:p>
        </p:txBody>
      </p:sp>
      <p:sp>
        <p:nvSpPr>
          <p:cNvPr id="7" name="Text Placeholder 3">
            <a:extLst>
              <a:ext uri="{FF2B5EF4-FFF2-40B4-BE49-F238E27FC236}">
                <a16:creationId xmlns:a16="http://schemas.microsoft.com/office/drawing/2014/main" id="{6917294D-90B0-F145-96FD-386760359A7E}"/>
              </a:ext>
            </a:extLst>
          </p:cNvPr>
          <p:cNvSpPr txBox="1">
            <a:spLocks/>
          </p:cNvSpPr>
          <p:nvPr/>
        </p:nvSpPr>
        <p:spPr>
          <a:xfrm>
            <a:off x="5821363" y="1793875"/>
            <a:ext cx="6446837" cy="4435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71E7"/>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Overpass Light" panose="00000400000000000000" pitchFamily="2" charset="0"/>
              <a:buChar char="−"/>
              <a:defRPr sz="2400" kern="1200">
                <a:solidFill>
                  <a:srgbClr val="3371E7"/>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71E7"/>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Overpass Light" panose="00000400000000000000" pitchFamily="2" charset="0"/>
              <a:buChar char="−"/>
              <a:defRPr sz="1800" kern="1200">
                <a:solidFill>
                  <a:srgbClr val="3371E7"/>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71E7"/>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pic>
        <p:nvPicPr>
          <p:cNvPr id="11" name="Video 10">
            <a:hlinkClick r:id="" action="ppaction://media"/>
            <a:extLst>
              <a:ext uri="{FF2B5EF4-FFF2-40B4-BE49-F238E27FC236}">
                <a16:creationId xmlns:a16="http://schemas.microsoft.com/office/drawing/2014/main" id="{B5346DAF-E641-B131-F573-F229756FCAE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400788" y="2151324"/>
            <a:ext cx="2057400" cy="2057400"/>
          </a:xfrm>
          <a:prstGeom prst="ellipse">
            <a:avLst/>
          </a:prstGeom>
        </p:spPr>
      </p:pic>
      <p:pic>
        <p:nvPicPr>
          <p:cNvPr id="14" name="Picture 13">
            <a:extLst>
              <a:ext uri="{FF2B5EF4-FFF2-40B4-BE49-F238E27FC236}">
                <a16:creationId xmlns:a16="http://schemas.microsoft.com/office/drawing/2014/main" id="{96DD5F69-A0F2-15A3-A433-08DAC3C2DB4A}"/>
              </a:ext>
            </a:extLst>
          </p:cNvPr>
          <p:cNvPicPr>
            <a:picLocks noChangeAspect="1"/>
          </p:cNvPicPr>
          <p:nvPr/>
        </p:nvPicPr>
        <p:blipFill>
          <a:blip r:embed="rId6"/>
          <a:stretch>
            <a:fillRect/>
          </a:stretch>
        </p:blipFill>
        <p:spPr>
          <a:xfrm>
            <a:off x="8183016" y="361575"/>
            <a:ext cx="1939638" cy="1645513"/>
          </a:xfrm>
          <a:prstGeom prst="rect">
            <a:avLst/>
          </a:prstGeom>
        </p:spPr>
      </p:pic>
      <p:pic>
        <p:nvPicPr>
          <p:cNvPr id="15" name="Picture 14">
            <a:extLst>
              <a:ext uri="{FF2B5EF4-FFF2-40B4-BE49-F238E27FC236}">
                <a16:creationId xmlns:a16="http://schemas.microsoft.com/office/drawing/2014/main" id="{A3ECB6DD-BB81-04AF-C24F-453106BA7C2E}"/>
              </a:ext>
            </a:extLst>
          </p:cNvPr>
          <p:cNvPicPr>
            <a:picLocks noChangeAspect="1"/>
          </p:cNvPicPr>
          <p:nvPr/>
        </p:nvPicPr>
        <p:blipFill>
          <a:blip r:embed="rId7"/>
          <a:stretch>
            <a:fillRect/>
          </a:stretch>
        </p:blipFill>
        <p:spPr>
          <a:xfrm>
            <a:off x="8731113" y="4745763"/>
            <a:ext cx="1339351" cy="1339351"/>
          </a:xfrm>
          <a:prstGeom prst="rect">
            <a:avLst/>
          </a:prstGeom>
        </p:spPr>
      </p:pic>
      <p:sp>
        <p:nvSpPr>
          <p:cNvPr id="3" name="Text Placeholder 9">
            <a:extLst>
              <a:ext uri="{FF2B5EF4-FFF2-40B4-BE49-F238E27FC236}">
                <a16:creationId xmlns:a16="http://schemas.microsoft.com/office/drawing/2014/main" id="{C2B5B3C2-9F7D-93BF-0170-AF0BD0158C94}"/>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2729264759"/>
      </p:ext>
    </p:extLst>
  </p:cSld>
  <p:clrMapOvr>
    <a:masterClrMapping/>
  </p:clrMapOvr>
  <mc:AlternateContent xmlns:mc="http://schemas.openxmlformats.org/markup-compatibility/2006" xmlns:p14="http://schemas.microsoft.com/office/powerpoint/2010/main">
    <mc:Choice Requires="p14">
      <p:transition spd="slow" p14:dur="2000" advTm="36825"/>
    </mc:Choice>
    <mc:Fallback xmlns="">
      <p:transition spd="slow" advTm="3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7F5366-071C-E50C-868E-E5C318DC2D40}"/>
              </a:ext>
            </a:extLst>
          </p:cNvPr>
          <p:cNvSpPr>
            <a:spLocks noGrp="1"/>
          </p:cNvSpPr>
          <p:nvPr>
            <p:ph type="body" sz="quarter" idx="10"/>
          </p:nvPr>
        </p:nvSpPr>
        <p:spPr>
          <a:xfrm>
            <a:off x="524691" y="191078"/>
            <a:ext cx="11104274" cy="1142422"/>
          </a:xfrm>
        </p:spPr>
        <p:txBody>
          <a:bodyPr/>
          <a:lstStyle/>
          <a:p>
            <a:pPr algn="ctr"/>
            <a:r>
              <a:rPr lang="en-US" sz="4000" dirty="0">
                <a:solidFill>
                  <a:schemeClr val="accent1"/>
                </a:solidFill>
                <a:effectLst>
                  <a:outerShdw blurRad="38100" dist="38100" dir="2700000" algn="tl">
                    <a:srgbClr val="000000">
                      <a:alpha val="43137"/>
                    </a:srgbClr>
                  </a:outerShdw>
                </a:effectLst>
              </a:rPr>
              <a:t>Activities That Help You Unwind and Relax  After Work </a:t>
            </a:r>
          </a:p>
        </p:txBody>
      </p:sp>
      <p:sp>
        <p:nvSpPr>
          <p:cNvPr id="4" name="Text Placeholder 3">
            <a:extLst>
              <a:ext uri="{FF2B5EF4-FFF2-40B4-BE49-F238E27FC236}">
                <a16:creationId xmlns:a16="http://schemas.microsoft.com/office/drawing/2014/main" id="{9AB81C2F-9B0A-3C13-F696-ED18EA45AE76}"/>
              </a:ext>
            </a:extLst>
          </p:cNvPr>
          <p:cNvSpPr>
            <a:spLocks noGrp="1"/>
          </p:cNvSpPr>
          <p:nvPr>
            <p:ph type="body" sz="quarter" idx="12"/>
          </p:nvPr>
        </p:nvSpPr>
        <p:spPr>
          <a:xfrm>
            <a:off x="305565" y="1507672"/>
            <a:ext cx="8762997" cy="4676775"/>
          </a:xfrm>
        </p:spPr>
        <p:txBody>
          <a:bodyPr/>
          <a:lstStyle/>
          <a:p>
            <a:r>
              <a:rPr lang="en-US" dirty="0">
                <a:solidFill>
                  <a:schemeClr val="tx1"/>
                </a:solidFill>
              </a:rPr>
              <a:t>Going for a long walk while listening to music </a:t>
            </a:r>
          </a:p>
          <a:p>
            <a:endParaRPr lang="en-US" dirty="0">
              <a:solidFill>
                <a:schemeClr val="tx1"/>
              </a:solidFill>
            </a:endParaRPr>
          </a:p>
          <a:p>
            <a:r>
              <a:rPr lang="en-US" dirty="0">
                <a:solidFill>
                  <a:schemeClr val="tx1"/>
                </a:solidFill>
              </a:rPr>
              <a:t>Cooking/Baking                  </a:t>
            </a:r>
          </a:p>
          <a:p>
            <a:endParaRPr lang="en-US" dirty="0">
              <a:solidFill>
                <a:schemeClr val="tx1"/>
              </a:solidFill>
            </a:endParaRPr>
          </a:p>
          <a:p>
            <a:r>
              <a:rPr lang="en-US" dirty="0">
                <a:solidFill>
                  <a:schemeClr val="tx1"/>
                </a:solidFill>
              </a:rPr>
              <a:t>Playing games </a:t>
            </a:r>
          </a:p>
          <a:p>
            <a:endParaRPr lang="en-US" dirty="0">
              <a:solidFill>
                <a:schemeClr val="tx1"/>
              </a:solidFill>
            </a:endParaRPr>
          </a:p>
          <a:p>
            <a:r>
              <a:rPr lang="en-US" dirty="0">
                <a:solidFill>
                  <a:schemeClr val="tx1"/>
                </a:solidFill>
              </a:rPr>
              <a:t>Hanging out with friends or family </a:t>
            </a:r>
          </a:p>
          <a:p>
            <a:endParaRPr lang="en-US" dirty="0">
              <a:solidFill>
                <a:schemeClr val="tx1"/>
              </a:solidFill>
            </a:endParaRPr>
          </a:p>
          <a:p>
            <a:r>
              <a:rPr lang="en-US" dirty="0">
                <a:solidFill>
                  <a:schemeClr val="tx1"/>
                </a:solidFill>
              </a:rPr>
              <a:t>Going shopping/Planning a fun trip </a:t>
            </a:r>
          </a:p>
        </p:txBody>
      </p:sp>
      <p:pic>
        <p:nvPicPr>
          <p:cNvPr id="3" name="Picture 2" descr="10 Best Ways To Relax After A Stressful Day - Simply Earth Blog">
            <a:extLst>
              <a:ext uri="{FF2B5EF4-FFF2-40B4-BE49-F238E27FC236}">
                <a16:creationId xmlns:a16="http://schemas.microsoft.com/office/drawing/2014/main" id="{C1A3EA3C-C665-CBD1-8D3C-EAD134D4BA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5543" y="2887286"/>
            <a:ext cx="2142226" cy="1450261"/>
          </a:xfrm>
          <a:prstGeom prst="rect">
            <a:avLst/>
          </a:prstGeom>
          <a:noFill/>
          <a:ln>
            <a:noFill/>
          </a:ln>
        </p:spPr>
      </p:pic>
      <p:pic>
        <p:nvPicPr>
          <p:cNvPr id="7" name="Picture 6" descr="24 Ways to Relax Without Alcohol">
            <a:extLst>
              <a:ext uri="{FF2B5EF4-FFF2-40B4-BE49-F238E27FC236}">
                <a16:creationId xmlns:a16="http://schemas.microsoft.com/office/drawing/2014/main" id="{F4036121-A7D7-5F92-D9E0-1F384822C9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2414" y="2406566"/>
            <a:ext cx="2817872" cy="1584888"/>
          </a:xfrm>
          <a:prstGeom prst="rect">
            <a:avLst/>
          </a:prstGeom>
          <a:noFill/>
          <a:ln>
            <a:noFill/>
          </a:ln>
        </p:spPr>
      </p:pic>
      <p:pic>
        <p:nvPicPr>
          <p:cNvPr id="8" name="Picture 7" descr="How to relax at home after work?">
            <a:extLst>
              <a:ext uri="{FF2B5EF4-FFF2-40B4-BE49-F238E27FC236}">
                <a16:creationId xmlns:a16="http://schemas.microsoft.com/office/drawing/2014/main" id="{53AAAC7A-5307-BD87-BDDE-567E6B696E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0704" y="952471"/>
            <a:ext cx="2115185" cy="3004840"/>
          </a:xfrm>
          <a:prstGeom prst="rect">
            <a:avLst/>
          </a:prstGeom>
          <a:noFill/>
          <a:ln>
            <a:noFill/>
          </a:ln>
        </p:spPr>
      </p:pic>
      <p:pic>
        <p:nvPicPr>
          <p:cNvPr id="9" name="Picture 8" descr="For the Uninitiated and Bored, an Introduction to the World of Gaming - The  New York Times">
            <a:extLst>
              <a:ext uri="{FF2B5EF4-FFF2-40B4-BE49-F238E27FC236}">
                <a16:creationId xmlns:a16="http://schemas.microsoft.com/office/drawing/2014/main" id="{2B39FF7C-065A-1875-EB3E-6195630E4B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72421" y="4556144"/>
            <a:ext cx="2115348" cy="1409706"/>
          </a:xfrm>
          <a:prstGeom prst="rect">
            <a:avLst/>
          </a:prstGeom>
          <a:noFill/>
          <a:ln>
            <a:noFill/>
          </a:ln>
        </p:spPr>
      </p:pic>
      <p:pic>
        <p:nvPicPr>
          <p:cNvPr id="12" name="Video 11">
            <a:hlinkClick r:id="" action="ppaction://media"/>
            <a:extLst>
              <a:ext uri="{FF2B5EF4-FFF2-40B4-BE49-F238E27FC236}">
                <a16:creationId xmlns:a16="http://schemas.microsoft.com/office/drawing/2014/main" id="{AEB31BB8-37D7-CDF0-2DB4-4BB1F403D9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9847627" y="4184512"/>
            <a:ext cx="1781338" cy="1781338"/>
          </a:xfrm>
          <a:prstGeom prst="ellipse">
            <a:avLst/>
          </a:prstGeom>
        </p:spPr>
      </p:pic>
      <p:sp>
        <p:nvSpPr>
          <p:cNvPr id="5" name="Text Placeholder 9">
            <a:extLst>
              <a:ext uri="{FF2B5EF4-FFF2-40B4-BE49-F238E27FC236}">
                <a16:creationId xmlns:a16="http://schemas.microsoft.com/office/drawing/2014/main" id="{4C004031-9A7E-D2B2-0E28-6B3D1FB21081}"/>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852971313"/>
      </p:ext>
    </p:extLst>
  </p:cSld>
  <p:clrMapOvr>
    <a:masterClrMapping/>
  </p:clrMapOvr>
  <mc:AlternateContent xmlns:mc="http://schemas.openxmlformats.org/markup-compatibility/2006" xmlns:p14="http://schemas.microsoft.com/office/powerpoint/2010/main">
    <mc:Choice Requires="p14">
      <p:transition spd="slow" p14:dur="2000" advTm="49400"/>
    </mc:Choice>
    <mc:Fallback xmlns="">
      <p:transition spd="slow" advTm="4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A7C6D3-1415-64E0-8E57-425143311180}"/>
              </a:ext>
            </a:extLst>
          </p:cNvPr>
          <p:cNvSpPr>
            <a:spLocks noGrp="1"/>
          </p:cNvSpPr>
          <p:nvPr>
            <p:ph type="body" sz="quarter" idx="10"/>
          </p:nvPr>
        </p:nvSpPr>
        <p:spPr>
          <a:xfrm>
            <a:off x="524691" y="143669"/>
            <a:ext cx="11101252" cy="975405"/>
          </a:xfrm>
        </p:spPr>
        <p:txBody>
          <a:bodyPr/>
          <a:lstStyle/>
          <a:p>
            <a:pPr algn="ctr"/>
            <a:r>
              <a:rPr lang="en-US" sz="4000" dirty="0">
                <a:solidFill>
                  <a:schemeClr val="accent1"/>
                </a:solidFill>
                <a:effectLst>
                  <a:outerShdw blurRad="38100" dist="38100" dir="2700000" algn="tl">
                    <a:srgbClr val="000000">
                      <a:alpha val="43137"/>
                    </a:srgbClr>
                  </a:outerShdw>
                </a:effectLst>
              </a:rPr>
              <a:t> Effective Stress-Relief Activities for the Workplace</a:t>
            </a:r>
          </a:p>
        </p:txBody>
      </p:sp>
      <p:sp>
        <p:nvSpPr>
          <p:cNvPr id="4" name="Text Placeholder 3">
            <a:extLst>
              <a:ext uri="{FF2B5EF4-FFF2-40B4-BE49-F238E27FC236}">
                <a16:creationId xmlns:a16="http://schemas.microsoft.com/office/drawing/2014/main" id="{5367D9DF-48D8-1E5E-F143-078FA0B0FD39}"/>
              </a:ext>
            </a:extLst>
          </p:cNvPr>
          <p:cNvSpPr>
            <a:spLocks noGrp="1"/>
          </p:cNvSpPr>
          <p:nvPr>
            <p:ph type="body" sz="quarter" idx="12"/>
          </p:nvPr>
        </p:nvSpPr>
        <p:spPr>
          <a:xfrm>
            <a:off x="374509" y="1360760"/>
            <a:ext cx="11617236" cy="3202555"/>
          </a:xfrm>
        </p:spPr>
        <p:txBody>
          <a:bodyPr/>
          <a:lstStyle/>
          <a:p>
            <a:r>
              <a:rPr lang="en-US" sz="2400" b="1" dirty="0">
                <a:solidFill>
                  <a:schemeClr val="tx1"/>
                </a:solidFill>
              </a:rPr>
              <a:t>Mindfulness Meditation-</a:t>
            </a:r>
            <a:r>
              <a:rPr lang="en-US" sz="2400" dirty="0">
                <a:solidFill>
                  <a:schemeClr val="tx1"/>
                </a:solidFill>
              </a:rPr>
              <a:t>Briefly focus on your breath and bodily sensations to anchor yourself to the present moment. </a:t>
            </a:r>
          </a:p>
          <a:p>
            <a:r>
              <a:rPr lang="en-US" sz="2400" b="1" dirty="0">
                <a:solidFill>
                  <a:schemeClr val="tx1"/>
                </a:solidFill>
              </a:rPr>
              <a:t>Stretching-</a:t>
            </a:r>
            <a:r>
              <a:rPr lang="en-US" sz="2400" dirty="0">
                <a:solidFill>
                  <a:schemeClr val="tx1"/>
                </a:solidFill>
              </a:rPr>
              <a:t>Perform simple stretches for the neck, shoulders, and back to release tension. </a:t>
            </a:r>
            <a:endParaRPr lang="en-US" sz="2000" dirty="0">
              <a:solidFill>
                <a:schemeClr val="tx1"/>
              </a:solidFill>
            </a:endParaRPr>
          </a:p>
          <a:p>
            <a:r>
              <a:rPr lang="en-US" sz="2400" b="1" dirty="0">
                <a:solidFill>
                  <a:schemeClr val="tx1"/>
                </a:solidFill>
              </a:rPr>
              <a:t>Daydream or Doodle-</a:t>
            </a:r>
            <a:r>
              <a:rPr lang="en-US" sz="2400" dirty="0">
                <a:solidFill>
                  <a:schemeClr val="tx1"/>
                </a:solidFill>
              </a:rPr>
              <a:t>A short mental break can help your de-stress and re-energize. </a:t>
            </a:r>
          </a:p>
          <a:p>
            <a:r>
              <a:rPr lang="en-US" sz="2400" b="1" dirty="0">
                <a:solidFill>
                  <a:schemeClr val="tx1"/>
                </a:solidFill>
              </a:rPr>
              <a:t>Exercise-</a:t>
            </a:r>
            <a:r>
              <a:rPr lang="en-US" sz="2400" dirty="0">
                <a:solidFill>
                  <a:schemeClr val="tx1"/>
                </a:solidFill>
              </a:rPr>
              <a:t> Support employees in going for walks during lunch breaks or provide access to fitness facilities. </a:t>
            </a:r>
          </a:p>
          <a:p>
            <a:endParaRPr lang="en-US" sz="2000" dirty="0"/>
          </a:p>
          <a:p>
            <a:endParaRPr lang="en-US" sz="2000" dirty="0"/>
          </a:p>
          <a:p>
            <a:endParaRPr lang="en-US" sz="2000" dirty="0"/>
          </a:p>
          <a:p>
            <a:endParaRPr lang="en-US" sz="2000" dirty="0"/>
          </a:p>
        </p:txBody>
      </p:sp>
      <p:pic>
        <p:nvPicPr>
          <p:cNvPr id="3" name="Picture 2" descr="🌸 Stress Relief Ideas: Prioritize Your Self-Care 🌸 Stress is a natural  part of life, but taking care of yourself is the key to managing it! Here  are some simple yet effective">
            <a:extLst>
              <a:ext uri="{FF2B5EF4-FFF2-40B4-BE49-F238E27FC236}">
                <a16:creationId xmlns:a16="http://schemas.microsoft.com/office/drawing/2014/main" id="{9E572A09-99AA-ED77-A78F-B7F7D2DBF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8076" y="4705370"/>
            <a:ext cx="1277878" cy="1277878"/>
          </a:xfrm>
          <a:prstGeom prst="rect">
            <a:avLst/>
          </a:prstGeom>
          <a:noFill/>
          <a:ln>
            <a:noFill/>
          </a:ln>
        </p:spPr>
      </p:pic>
      <p:pic>
        <p:nvPicPr>
          <p:cNvPr id="7" name="Picture 6" descr="5 Effective Mindfulness Techniques to Reduce Workplace Stress | Insightful  Counselling">
            <a:extLst>
              <a:ext uri="{FF2B5EF4-FFF2-40B4-BE49-F238E27FC236}">
                <a16:creationId xmlns:a16="http://schemas.microsoft.com/office/drawing/2014/main" id="{5CDB547A-D740-63EE-763E-F7277F670B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5884" y="4654768"/>
            <a:ext cx="2068622" cy="1379081"/>
          </a:xfrm>
          <a:prstGeom prst="rect">
            <a:avLst/>
          </a:prstGeom>
          <a:noFill/>
          <a:ln>
            <a:noFill/>
          </a:ln>
        </p:spPr>
      </p:pic>
      <p:pic>
        <p:nvPicPr>
          <p:cNvPr id="8" name="Picture 7" descr="Upstate Cancer Center on X: &quot;There may be no clear answer to this, and  these thoughts may increase feelings of guilt and anxiety.”  Mindfulness-based stress reduction techniques can help relieve some anxiety.">
            <a:extLst>
              <a:ext uri="{FF2B5EF4-FFF2-40B4-BE49-F238E27FC236}">
                <a16:creationId xmlns:a16="http://schemas.microsoft.com/office/drawing/2014/main" id="{BF3F7970-AB1A-BA4E-AB98-DF4F525175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4436" y="4539582"/>
            <a:ext cx="1643106" cy="1443666"/>
          </a:xfrm>
          <a:prstGeom prst="rect">
            <a:avLst/>
          </a:prstGeom>
          <a:noFill/>
          <a:ln>
            <a:noFill/>
          </a:ln>
        </p:spPr>
      </p:pic>
      <p:pic>
        <p:nvPicPr>
          <p:cNvPr id="13" name="Video 12">
            <a:hlinkClick r:id="" action="ppaction://media"/>
            <a:extLst>
              <a:ext uri="{FF2B5EF4-FFF2-40B4-BE49-F238E27FC236}">
                <a16:creationId xmlns:a16="http://schemas.microsoft.com/office/drawing/2014/main" id="{CA9331CC-9ABC-D57A-E326-A9225AA1F95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288701" y="4552384"/>
            <a:ext cx="1419933" cy="1419933"/>
          </a:xfrm>
          <a:prstGeom prst="ellipse">
            <a:avLst/>
          </a:prstGeom>
        </p:spPr>
      </p:pic>
      <p:sp>
        <p:nvSpPr>
          <p:cNvPr id="5" name="Text Placeholder 9">
            <a:extLst>
              <a:ext uri="{FF2B5EF4-FFF2-40B4-BE49-F238E27FC236}">
                <a16:creationId xmlns:a16="http://schemas.microsoft.com/office/drawing/2014/main" id="{0C45F7C0-ABF6-10F9-D446-0D8494AEA784}"/>
              </a:ext>
            </a:extLst>
          </p:cNvPr>
          <p:cNvSpPr txBox="1">
            <a:spLocks/>
          </p:cNvSpPr>
          <p:nvPr/>
        </p:nvSpPr>
        <p:spPr>
          <a:xfrm>
            <a:off x="10384279" y="6565684"/>
            <a:ext cx="2037351" cy="1947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50" b="0" kern="1200">
                <a:solidFill>
                  <a:schemeClr val="accent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Developmental Services</a:t>
            </a:r>
            <a:endParaRPr lang="en-US" dirty="0"/>
          </a:p>
        </p:txBody>
      </p:sp>
    </p:spTree>
    <p:extLst>
      <p:ext uri="{BB962C8B-B14F-4D97-AF65-F5344CB8AC3E}">
        <p14:creationId xmlns:p14="http://schemas.microsoft.com/office/powerpoint/2010/main" val="1749161593"/>
      </p:ext>
    </p:extLst>
  </p:cSld>
  <p:clrMapOvr>
    <a:masterClrMapping/>
  </p:clrMapOvr>
  <mc:AlternateContent xmlns:mc="http://schemas.openxmlformats.org/markup-compatibility/2006" xmlns:p14="http://schemas.microsoft.com/office/powerpoint/2010/main">
    <mc:Choice Requires="p14">
      <p:transition spd="slow" p14:dur="2000" advTm="46469"/>
    </mc:Choice>
    <mc:Fallback xmlns="">
      <p:transition spd="slow" advTm="4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7C5543E-4669-B9FA-58FF-6506294628DB}"/>
              </a:ext>
            </a:extLst>
          </p:cNvPr>
          <p:cNvSpPr>
            <a:spLocks noGrp="1"/>
          </p:cNvSpPr>
          <p:nvPr>
            <p:ph type="body" sz="quarter" idx="10"/>
          </p:nvPr>
        </p:nvSpPr>
        <p:spPr>
          <a:xfrm>
            <a:off x="851262" y="411639"/>
            <a:ext cx="10060823" cy="628240"/>
          </a:xfrm>
        </p:spPr>
        <p:txBody>
          <a:bodyPr/>
          <a:lstStyle/>
          <a:p>
            <a:pPr algn="ctr"/>
            <a:r>
              <a:rPr lang="en-US" sz="4000" dirty="0">
                <a:solidFill>
                  <a:schemeClr val="accent1"/>
                </a:solidFill>
                <a:effectLst>
                  <a:outerShdw blurRad="38100" dist="38100" dir="2700000" algn="tl">
                    <a:srgbClr val="000000">
                      <a:alpha val="43137"/>
                    </a:srgbClr>
                  </a:outerShdw>
                </a:effectLst>
              </a:rPr>
              <a:t>What to Eat When You're Stressed</a:t>
            </a:r>
          </a:p>
        </p:txBody>
      </p:sp>
      <p:sp>
        <p:nvSpPr>
          <p:cNvPr id="14" name="Text Placeholder 13">
            <a:extLst>
              <a:ext uri="{FF2B5EF4-FFF2-40B4-BE49-F238E27FC236}">
                <a16:creationId xmlns:a16="http://schemas.microsoft.com/office/drawing/2014/main" id="{44E5B0E9-E924-6DBB-CB6F-AA4E71910B3B}"/>
              </a:ext>
            </a:extLst>
          </p:cNvPr>
          <p:cNvSpPr>
            <a:spLocks noGrp="1"/>
          </p:cNvSpPr>
          <p:nvPr>
            <p:ph type="body" sz="quarter" idx="12"/>
          </p:nvPr>
        </p:nvSpPr>
        <p:spPr>
          <a:xfrm>
            <a:off x="359228" y="1201167"/>
            <a:ext cx="11716783" cy="3320096"/>
          </a:xfrm>
        </p:spPr>
        <p:txBody>
          <a:bodyPr/>
          <a:lstStyle/>
          <a:p>
            <a:r>
              <a:rPr lang="en-US" sz="2400" b="1" dirty="0">
                <a:solidFill>
                  <a:schemeClr val="tx1"/>
                </a:solidFill>
              </a:rPr>
              <a:t>Berries</a:t>
            </a:r>
            <a:r>
              <a:rPr lang="en-US" sz="2400" dirty="0">
                <a:solidFill>
                  <a:schemeClr val="tx1"/>
                </a:solidFill>
              </a:rPr>
              <a:t> -Blueberries, strawberries, and raspberries are high in antioxidants which can combat stress-related damage.</a:t>
            </a:r>
          </a:p>
          <a:p>
            <a:pPr marL="0" indent="0">
              <a:buNone/>
            </a:pPr>
            <a:endParaRPr lang="en-US" sz="2400" dirty="0">
              <a:solidFill>
                <a:schemeClr val="tx1"/>
              </a:solidFill>
            </a:endParaRPr>
          </a:p>
          <a:p>
            <a:r>
              <a:rPr lang="en-US" sz="2400" b="1" dirty="0">
                <a:solidFill>
                  <a:schemeClr val="tx1"/>
                </a:solidFill>
              </a:rPr>
              <a:t>Dark Chocolate-</a:t>
            </a:r>
            <a:r>
              <a:rPr lang="en-US" sz="2400" dirty="0">
                <a:solidFill>
                  <a:schemeClr val="tx1"/>
                </a:solidFill>
              </a:rPr>
              <a:t>In moderation, it can help reduce stress hormones and boost mood.</a:t>
            </a:r>
          </a:p>
          <a:p>
            <a:pPr marL="0" indent="0">
              <a:buNone/>
            </a:pPr>
            <a:endParaRPr lang="en-US" sz="2400" dirty="0">
              <a:solidFill>
                <a:schemeClr val="tx1"/>
              </a:solidFill>
            </a:endParaRPr>
          </a:p>
          <a:p>
            <a:r>
              <a:rPr lang="en-US" sz="2400" b="1" dirty="0">
                <a:solidFill>
                  <a:schemeClr val="tx1"/>
                </a:solidFill>
              </a:rPr>
              <a:t>Whole Grains-</a:t>
            </a:r>
            <a:r>
              <a:rPr lang="en-US" sz="2400" dirty="0">
                <a:solidFill>
                  <a:schemeClr val="tx1"/>
                </a:solidFill>
              </a:rPr>
              <a:t>Brown rice, oats, and quinoa stabilize blood sugar, which helps mood and energy levels.</a:t>
            </a:r>
          </a:p>
          <a:p>
            <a:endParaRPr lang="en-US" dirty="0"/>
          </a:p>
          <a:p>
            <a:endParaRPr lang="en-US" dirty="0"/>
          </a:p>
          <a:p>
            <a:endParaRPr lang="en-US" dirty="0"/>
          </a:p>
        </p:txBody>
      </p:sp>
      <p:sp>
        <p:nvSpPr>
          <p:cNvPr id="10" name="Text Placeholder 9">
            <a:extLst>
              <a:ext uri="{FF2B5EF4-FFF2-40B4-BE49-F238E27FC236}">
                <a16:creationId xmlns:a16="http://schemas.microsoft.com/office/drawing/2014/main" id="{2C399445-2A4E-9E54-F7C3-0371ABCA487B}"/>
              </a:ext>
            </a:extLst>
          </p:cNvPr>
          <p:cNvSpPr>
            <a:spLocks noGrp="1"/>
          </p:cNvSpPr>
          <p:nvPr>
            <p:ph type="body" sz="quarter" idx="24"/>
          </p:nvPr>
        </p:nvSpPr>
        <p:spPr>
          <a:xfrm>
            <a:off x="10384279" y="6565684"/>
            <a:ext cx="2037351" cy="194797"/>
          </a:xfrm>
        </p:spPr>
        <p:txBody>
          <a:bodyPr/>
          <a:lstStyle/>
          <a:p>
            <a:r>
              <a:rPr lang="en-US" dirty="0"/>
              <a:t>Developmental Services</a:t>
            </a:r>
          </a:p>
        </p:txBody>
      </p:sp>
      <p:pic>
        <p:nvPicPr>
          <p:cNvPr id="3" name="Picture 2" descr="Stressed? 😩 No worries, here's a list of foods that can help lower  cortisol levels and bring more calm into your day!” Spinach 🥬 – Rich in  magnesium to help relax your">
            <a:extLst>
              <a:ext uri="{FF2B5EF4-FFF2-40B4-BE49-F238E27FC236}">
                <a16:creationId xmlns:a16="http://schemas.microsoft.com/office/drawing/2014/main" id="{5EEAF2A6-473F-4C80-92A5-D1C7F71C15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017" y="4531077"/>
            <a:ext cx="1559199" cy="1559199"/>
          </a:xfrm>
          <a:prstGeom prst="rect">
            <a:avLst/>
          </a:prstGeom>
          <a:noFill/>
          <a:ln>
            <a:noFill/>
          </a:ln>
        </p:spPr>
      </p:pic>
      <p:pic>
        <p:nvPicPr>
          <p:cNvPr id="5" name="Picture 4" descr="The Kindfulness - 𝐎𝐧𝐥𝐢𝐧𝐞 𝐌𝐢𝐧𝐝𝐟𝐮𝐥𝐧𝐞𝐬𝐬 𝐁𝐚𝐬𝐞𝐝  𝐒𝐭𝐫𝐞𝐬𝐬 𝐑𝐞𝐝𝐮𝐜𝐭𝐢𝐨𝐧 𝐂𝐨𝐮𝐫𝐬𝐞 : 𝟖 𝐰𝐞𝐞𝐤𝐬 𝐟𝐫𝐨𝐦 30th  𝐎𝐜𝐭𝐨𝐛𝐞𝐫 Mindfulness has been the cornerstone to supporting my own  wellbeing and resilience since I first ...">
            <a:extLst>
              <a:ext uri="{FF2B5EF4-FFF2-40B4-BE49-F238E27FC236}">
                <a16:creationId xmlns:a16="http://schemas.microsoft.com/office/drawing/2014/main" id="{FB55C6A0-F031-FFD7-641A-3E009CAB1C04}"/>
              </a:ext>
            </a:extLst>
          </p:cNvPr>
          <p:cNvPicPr>
            <a:picLocks noChangeAspect="1"/>
          </p:cNvPicPr>
          <p:nvPr/>
        </p:nvPicPr>
        <p:blipFill rotWithShape="1">
          <a:blip r:embed="rId5">
            <a:extLst>
              <a:ext uri="{28A0092B-C50C-407E-A947-70E740481C1C}">
                <a14:useLocalDpi xmlns:a14="http://schemas.microsoft.com/office/drawing/2010/main" val="0"/>
              </a:ext>
            </a:extLst>
          </a:blip>
          <a:srcRect b="8889"/>
          <a:stretch/>
        </p:blipFill>
        <p:spPr bwMode="auto">
          <a:xfrm>
            <a:off x="9208450" y="4301600"/>
            <a:ext cx="1886557" cy="1718863"/>
          </a:xfrm>
          <a:prstGeom prst="rect">
            <a:avLst/>
          </a:prstGeom>
          <a:noFill/>
          <a:ln>
            <a:noFill/>
          </a:ln>
          <a:extLst>
            <a:ext uri="{53640926-AAD7-44D8-BBD7-CCE9431645EC}">
              <a14:shadowObscured xmlns:a14="http://schemas.microsoft.com/office/drawing/2010/main"/>
            </a:ext>
          </a:extLst>
        </p:spPr>
      </p:pic>
      <p:pic>
        <p:nvPicPr>
          <p:cNvPr id="8" name="Video 7">
            <a:hlinkClick r:id="" action="ppaction://media"/>
            <a:extLst>
              <a:ext uri="{FF2B5EF4-FFF2-40B4-BE49-F238E27FC236}">
                <a16:creationId xmlns:a16="http://schemas.microsoft.com/office/drawing/2014/main" id="{15FCDA9F-80AC-EB97-A459-8ED2C42033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5087592" y="4521263"/>
            <a:ext cx="1554914" cy="1554914"/>
          </a:xfrm>
          <a:prstGeom prst="ellipse">
            <a:avLst/>
          </a:prstGeom>
        </p:spPr>
      </p:pic>
    </p:spTree>
    <p:extLst>
      <p:ext uri="{BB962C8B-B14F-4D97-AF65-F5344CB8AC3E}">
        <p14:creationId xmlns:p14="http://schemas.microsoft.com/office/powerpoint/2010/main" val="37310138"/>
      </p:ext>
    </p:extLst>
  </p:cSld>
  <p:clrMapOvr>
    <a:masterClrMapping/>
  </p:clrMapOvr>
  <mc:AlternateContent xmlns:mc="http://schemas.openxmlformats.org/markup-compatibility/2006" xmlns:p14="http://schemas.microsoft.com/office/powerpoint/2010/main">
    <mc:Choice Requires="p14">
      <p:transition spd="slow" p14:dur="2000" advTm="37497"/>
    </mc:Choice>
    <mc:Fallback xmlns="">
      <p:transition spd="slow" advTm="3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1_Custom Design">
  <a:themeElements>
    <a:clrScheme name="CT Primary">
      <a:dk1>
        <a:srgbClr val="000000"/>
      </a:dk1>
      <a:lt1>
        <a:srgbClr val="FFFFFF"/>
      </a:lt1>
      <a:dk2>
        <a:srgbClr val="595959"/>
      </a:dk2>
      <a:lt2>
        <a:srgbClr val="EEEEEE"/>
      </a:lt2>
      <a:accent1>
        <a:srgbClr val="3371E7"/>
      </a:accent1>
      <a:accent2>
        <a:srgbClr val="C6D4FB"/>
      </a:accent2>
      <a:accent3>
        <a:srgbClr val="00214D"/>
      </a:accent3>
      <a:accent4>
        <a:srgbClr val="003D9C"/>
      </a:accent4>
      <a:accent5>
        <a:srgbClr val="7094F5"/>
      </a:accent5>
      <a:accent6>
        <a:srgbClr val="FFFFFF"/>
      </a:accent6>
      <a:hlink>
        <a:srgbClr val="3371E7"/>
      </a:hlink>
      <a:folHlink>
        <a:srgbClr val="3371E7"/>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E502C026-296C-463F-AC3D-D7769AB7DF7B}"/>
    </a:ext>
  </a:extLst>
</a:theme>
</file>

<file path=ppt/theme/theme2.xml><?xml version="1.0" encoding="utf-8"?>
<a:theme xmlns:a="http://schemas.openxmlformats.org/drawingml/2006/main" name="Custom Design">
  <a:themeElements>
    <a:clrScheme name="DPH Secondary">
      <a:dk1>
        <a:srgbClr val="000000"/>
      </a:dk1>
      <a:lt1>
        <a:srgbClr val="FFFFFF"/>
      </a:lt1>
      <a:dk2>
        <a:srgbClr val="595959"/>
      </a:dk2>
      <a:lt2>
        <a:srgbClr val="EEEEEE"/>
      </a:lt2>
      <a:accent1>
        <a:srgbClr val="04722F"/>
      </a:accent1>
      <a:accent2>
        <a:srgbClr val="02B346"/>
      </a:accent2>
      <a:accent3>
        <a:srgbClr val="F27124"/>
      </a:accent3>
      <a:accent4>
        <a:srgbClr val="FAAA19"/>
      </a:accent4>
      <a:accent5>
        <a:srgbClr val="D8343E"/>
      </a:accent5>
      <a:accent6>
        <a:srgbClr val="94343E"/>
      </a:accent6>
      <a:hlink>
        <a:srgbClr val="3371E7"/>
      </a:hlink>
      <a:folHlink>
        <a:srgbClr val="3371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9B39179-93CB-47E8-8464-BE7EEC3B578B}" vid="{117CC1A5-2F55-4115-BC16-C328A784CD53}"/>
    </a:ext>
  </a:extLst>
</a:theme>
</file>

<file path=ppt/theme/theme3.xml><?xml version="1.0" encoding="utf-8"?>
<a:theme xmlns:a="http://schemas.openxmlformats.org/drawingml/2006/main" name="SECONDARY PALETTE">
  <a:themeElements>
    <a:clrScheme name="Custom 1">
      <a:dk1>
        <a:srgbClr val="000000"/>
      </a:dk1>
      <a:lt1>
        <a:srgbClr val="FFFFFF"/>
      </a:lt1>
      <a:dk2>
        <a:srgbClr val="595959"/>
      </a:dk2>
      <a:lt2>
        <a:srgbClr val="EEEEEE"/>
      </a:lt2>
      <a:accent1>
        <a:srgbClr val="F27124"/>
      </a:accent1>
      <a:accent2>
        <a:srgbClr val="D8343E"/>
      </a:accent2>
      <a:accent3>
        <a:srgbClr val="5037BF"/>
      </a:accent3>
      <a:accent4>
        <a:srgbClr val="B638BA"/>
      </a:accent4>
      <a:accent5>
        <a:srgbClr val="02B346"/>
      </a:accent5>
      <a:accent6>
        <a:srgbClr val="FAAA19"/>
      </a:accent6>
      <a:hlink>
        <a:srgbClr val="3371E7"/>
      </a:hlink>
      <a:folHlink>
        <a:srgbClr val="3371E7"/>
      </a:folHlink>
    </a:clrScheme>
    <a:fontScheme name="Custom 2">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B39179-93CB-47E8-8464-BE7EEC3B578B}" vid="{4C8CFFEB-16F8-4A7E-93B0-BE1FC40E81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7" ma:contentTypeDescription="Create a new document." ma:contentTypeScope="" ma:versionID="bf68789ab78e3a4a209c3ddd6d9a82ba">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ce85b1b8ef0d12cc694634b7add81b36"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a524db-7994-4ced-a2c9-48a98e90847e">
      <Terms xmlns="http://schemas.microsoft.com/office/infopath/2007/PartnerControls"/>
    </lcf76f155ced4ddcb4097134ff3c332f>
    <TaxCatchAll xmlns="8a992f34-6748-40d0-a1a6-bff449e3bc95" xsi:nil="true"/>
    <Description0 xmlns="5aa524db-7994-4ced-a2c9-48a98e90847e" xsi:nil="true"/>
  </documentManagement>
</p:properties>
</file>

<file path=customXml/itemProps1.xml><?xml version="1.0" encoding="utf-8"?>
<ds:datastoreItem xmlns:ds="http://schemas.openxmlformats.org/officeDocument/2006/customXml" ds:itemID="{65E93F37-EF2A-42D3-9054-47B1F594E519}"/>
</file>

<file path=customXml/itemProps2.xml><?xml version="1.0" encoding="utf-8"?>
<ds:datastoreItem xmlns:ds="http://schemas.openxmlformats.org/officeDocument/2006/customXml" ds:itemID="{013912C9-4704-4F8D-A200-79418265E447}">
  <ds:schemaRefs>
    <ds:schemaRef ds:uri="http://schemas.microsoft.com/sharepoint/v3/contenttype/forms"/>
  </ds:schemaRefs>
</ds:datastoreItem>
</file>

<file path=customXml/itemProps3.xml><?xml version="1.0" encoding="utf-8"?>
<ds:datastoreItem xmlns:ds="http://schemas.openxmlformats.org/officeDocument/2006/customXml" ds:itemID="{458F255F-1081-401A-BD63-EA8B97AE928D}">
  <ds:schemaRefs>
    <ds:schemaRef ds:uri="3d37a33f-01b9-45e7-8720-5577ab238fe0"/>
    <ds:schemaRef ds:uri="8613bc3c-2993-4fab-b02b-4b350fa8ef5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DDS Powerpoint Template 2024</Template>
  <TotalTime>33</TotalTime>
  <Words>1214</Words>
  <Application>Microsoft Office PowerPoint</Application>
  <PresentationFormat>Widescreen</PresentationFormat>
  <Paragraphs>161</Paragraphs>
  <Slides>18</Slides>
  <Notes>6</Notes>
  <HiddenSlides>0</HiddenSlides>
  <MMClips>17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Aptos</vt:lpstr>
      <vt:lpstr>Aptos Display</vt:lpstr>
      <vt:lpstr>Arial</vt:lpstr>
      <vt:lpstr>Now</vt:lpstr>
      <vt:lpstr>Overpass Light</vt:lpstr>
      <vt:lpstr>Poppins</vt:lpstr>
      <vt:lpstr>Poppins Medium</vt:lpstr>
      <vt:lpstr>Poppins SemiBold</vt:lpstr>
      <vt:lpstr>Poppons</vt:lpstr>
      <vt:lpstr>1_Custom Design</vt:lpstr>
      <vt:lpstr>Custom Design</vt:lpstr>
      <vt:lpstr>SECONDARY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Haarmann, Tiffany</dc:creator>
  <cp:lastModifiedBy>Hannah, Kiene</cp:lastModifiedBy>
  <cp:revision>5</cp:revision>
  <dcterms:created xsi:type="dcterms:W3CDTF">2024-11-26T17:25:05Z</dcterms:created>
  <dcterms:modified xsi:type="dcterms:W3CDTF">2025-09-29T18:20:59Z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y fmtid="{D5CDD505-2E9C-101B-9397-08002B2CF9AE}" pid="3" name="MediaServiceImageTags">
    <vt:lpwstr/>
  </property>
</Properties>
</file>