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5" r:id="rId4"/>
    <p:sldMasterId id="2147483695" r:id="rId5"/>
    <p:sldMasterId id="2147483707" r:id="rId6"/>
  </p:sldMasterIdLst>
  <p:notesMasterIdLst>
    <p:notesMasterId r:id="rId34"/>
  </p:notesMasterIdLst>
  <p:handoutMasterIdLst>
    <p:handoutMasterId r:id="rId35"/>
  </p:handoutMasterIdLst>
  <p:sldIdLst>
    <p:sldId id="256" r:id="rId7"/>
    <p:sldId id="263" r:id="rId8"/>
    <p:sldId id="264" r:id="rId9"/>
    <p:sldId id="266" r:id="rId10"/>
    <p:sldId id="260" r:id="rId11"/>
    <p:sldId id="267" r:id="rId12"/>
    <p:sldId id="259" r:id="rId13"/>
    <p:sldId id="268" r:id="rId14"/>
    <p:sldId id="287" r:id="rId15"/>
    <p:sldId id="276" r:id="rId16"/>
    <p:sldId id="277" r:id="rId17"/>
    <p:sldId id="275" r:id="rId18"/>
    <p:sldId id="278" r:id="rId19"/>
    <p:sldId id="279" r:id="rId20"/>
    <p:sldId id="280" r:id="rId21"/>
    <p:sldId id="281" r:id="rId22"/>
    <p:sldId id="272" r:id="rId23"/>
    <p:sldId id="282" r:id="rId24"/>
    <p:sldId id="270" r:id="rId25"/>
    <p:sldId id="283" r:id="rId26"/>
    <p:sldId id="271" r:id="rId27"/>
    <p:sldId id="273" r:id="rId28"/>
    <p:sldId id="284" r:id="rId29"/>
    <p:sldId id="285" r:id="rId30"/>
    <p:sldId id="286" r:id="rId31"/>
    <p:sldId id="274" r:id="rId32"/>
    <p:sldId id="289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71E7"/>
    <a:srgbClr val="FAAA19"/>
    <a:srgbClr val="F27124"/>
    <a:srgbClr val="00214D"/>
    <a:srgbClr val="C6D4FB"/>
    <a:srgbClr val="00069C"/>
    <a:srgbClr val="7094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A642B07-EC5F-4929-B1A7-09A2A8E773A1}" v="57" dt="2025-05-20T14:37:03.4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96327"/>
  </p:normalViewPr>
  <p:slideViewPr>
    <p:cSldViewPr snapToGrid="0">
      <p:cViewPr varScale="1">
        <p:scale>
          <a:sx n="101" d="100"/>
          <a:sy n="101" d="100"/>
        </p:scale>
        <p:origin x="72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3036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ableStyles" Target="tableStyles.xml"/><Relationship Id="rId21" Type="http://schemas.openxmlformats.org/officeDocument/2006/relationships/slide" Target="slides/slide15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F1CFBCB-B410-0BA4-157E-D71642515D1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8D2A34-F17B-4B65-9175-61DDE6904DA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EF87AD-061F-40B6-8CA3-EDBA0028851C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9EDC4D-25EB-4FCF-888E-9516BC17CC0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836CBA-E46A-75FC-BE4C-F650BDB64BF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9C5196-2F41-42F2-8811-8FBAF8BBC8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4152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0E7C0A-5AEF-4D7B-B3C7-28730909FED0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6A121C-4186-45EC-A2C4-EFA09DAE7B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636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Title of presentation goes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6A121C-4186-45EC-A2C4-EFA09DAE7B4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8157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Blank side on left is for images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6A121C-4186-45EC-A2C4-EFA09DAE7B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38446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Basic slide to add information to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6A121C-4186-45EC-A2C4-EFA09DAE7B4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7420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Section slide  - to use when dividing presentation into categories.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6A121C-4186-45EC-A2C4-EFA09DAE7B4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3275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D258753-8574-22E4-DC12-82132309DD6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371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8" name="Picture 7" descr="A black and white logo&#10;&#10;Description automatically generated">
            <a:extLst>
              <a:ext uri="{FF2B5EF4-FFF2-40B4-BE49-F238E27FC236}">
                <a16:creationId xmlns:a16="http://schemas.microsoft.com/office/drawing/2014/main" id="{5BFA4E48-6ADF-7DC4-FDDE-0CDEBE678F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0969" y="3092620"/>
            <a:ext cx="4704347" cy="67275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B56CE08-D66D-BCBF-680E-B7CC8F152F2D}"/>
              </a:ext>
            </a:extLst>
          </p:cNvPr>
          <p:cNvCxnSpPr/>
          <p:nvPr userDrawn="1"/>
        </p:nvCxnSpPr>
        <p:spPr>
          <a:xfrm>
            <a:off x="6112042" y="2996871"/>
            <a:ext cx="0" cy="1045738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142B181-CED0-B6F0-7F1C-98D310EACB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69037" y="2996870"/>
            <a:ext cx="5281277" cy="1045737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0" i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 b="0" i="0">
                <a:solidFill>
                  <a:schemeClr val="bg1"/>
                </a:solidFill>
                <a:latin typeface="Now" pitchFamily="2" charset="77"/>
              </a:defRPr>
            </a:lvl2pPr>
            <a:lvl3pPr>
              <a:defRPr b="0" i="0">
                <a:solidFill>
                  <a:schemeClr val="bg1"/>
                </a:solidFill>
                <a:latin typeface="Now" pitchFamily="2" charset="77"/>
              </a:defRPr>
            </a:lvl3pPr>
            <a:lvl4pPr>
              <a:defRPr b="0" i="0">
                <a:solidFill>
                  <a:schemeClr val="bg1"/>
                </a:solidFill>
                <a:latin typeface="Now" pitchFamily="2" charset="77"/>
              </a:defRPr>
            </a:lvl4pPr>
            <a:lvl5pPr>
              <a:defRPr b="0" i="0">
                <a:solidFill>
                  <a:schemeClr val="bg1"/>
                </a:solidFill>
                <a:latin typeface="Now" pitchFamily="2" charset="77"/>
              </a:defRPr>
            </a:lvl5pPr>
          </a:lstStyle>
          <a:p>
            <a:pPr lvl="0"/>
            <a:r>
              <a:rPr lang="en-US" dirty="0"/>
              <a:t>Presentation title here</a:t>
            </a:r>
          </a:p>
          <a:p>
            <a:pPr lvl="0"/>
            <a:r>
              <a:rPr lang="en-US" dirty="0"/>
              <a:t>Date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8FEFC8-05D7-F0FD-BD40-CD3308EF02E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56887" y="3721935"/>
            <a:ext cx="4035423" cy="673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bg1"/>
                </a:solidFill>
                <a:latin typeface="Poppins Medium" panose="00000600000000000000" pitchFamily="2" charset="0"/>
                <a:cs typeface="Poppins Medium" panose="00000600000000000000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86453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348D056-3865-E712-F5DE-A537FBE68C8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6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FC1790-7E16-E85B-CBB2-494F1DB3DB81}"/>
              </a:ext>
            </a:extLst>
          </p:cNvPr>
          <p:cNvSpPr txBox="1"/>
          <p:nvPr userDrawn="1"/>
        </p:nvSpPr>
        <p:spPr>
          <a:xfrm>
            <a:off x="551448" y="1756324"/>
            <a:ext cx="4680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Agenda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D716DB1-27F1-B81A-43E9-804E81DDFE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1447" y="2369470"/>
            <a:ext cx="2538663" cy="4333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lvl="0"/>
            <a:r>
              <a:rPr lang="en-US" dirty="0">
                <a:latin typeface="Poppins" pitchFamily="2" charset="77"/>
                <a:cs typeface="Poppins" pitchFamily="2" charset="77"/>
              </a:rPr>
              <a:t>01 Insert Name</a:t>
            </a:r>
            <a:endParaRPr lang="en-US" dirty="0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0484542F-5A08-D71D-4480-650712EF283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27582" y="2369470"/>
            <a:ext cx="2538663" cy="4333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lvl="0"/>
            <a:r>
              <a:rPr lang="en-US" dirty="0">
                <a:latin typeface="Poppins" pitchFamily="2" charset="77"/>
                <a:cs typeface="Poppins" pitchFamily="2" charset="77"/>
              </a:rPr>
              <a:t>02 Insert Name</a:t>
            </a:r>
            <a:endParaRPr lang="en-US" dirty="0"/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2CCE78E2-852D-F0C3-7CEF-B404682974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37458" y="2369469"/>
            <a:ext cx="2648953" cy="4333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lvl="0"/>
            <a:r>
              <a:rPr lang="en-US" dirty="0">
                <a:latin typeface="Poppins" pitchFamily="2" charset="77"/>
                <a:cs typeface="Poppins" pitchFamily="2" charset="77"/>
              </a:rPr>
              <a:t>03 Insert Name</a:t>
            </a:r>
            <a:endParaRPr lang="en-US" dirty="0"/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0463CFFB-0669-D326-DA73-F19A46723F1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7410" y="4086796"/>
            <a:ext cx="2648953" cy="4333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lvl="0"/>
            <a:r>
              <a:rPr lang="en-US" dirty="0">
                <a:latin typeface="Poppins" pitchFamily="2" charset="77"/>
                <a:cs typeface="Poppins" pitchFamily="2" charset="77"/>
              </a:rPr>
              <a:t>04 Insert Name</a:t>
            </a:r>
            <a:endParaRPr lang="en-US" dirty="0"/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791D8E5B-1401-248C-5C24-B5748CB695E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37063" y="4086796"/>
            <a:ext cx="2648953" cy="4333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lvl="0"/>
            <a:r>
              <a:rPr lang="en-US" dirty="0">
                <a:latin typeface="Poppins" pitchFamily="2" charset="77"/>
                <a:cs typeface="Poppins" pitchFamily="2" charset="77"/>
              </a:rPr>
              <a:t>05 Insert Name</a:t>
            </a:r>
            <a:endParaRPr lang="en-U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C4E4AE2-51A7-89ED-BE49-5EC9BEB81A1E}"/>
              </a:ext>
            </a:extLst>
          </p:cNvPr>
          <p:cNvCxnSpPr>
            <a:cxnSpLocks/>
          </p:cNvCxnSpPr>
          <p:nvPr userDrawn="1"/>
        </p:nvCxnSpPr>
        <p:spPr>
          <a:xfrm>
            <a:off x="625642" y="6172201"/>
            <a:ext cx="10960769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C6AE3F3B-0648-44AB-7D7D-7B45DC7EB870}"/>
              </a:ext>
            </a:extLst>
          </p:cNvPr>
          <p:cNvSpPr txBox="1"/>
          <p:nvPr userDrawn="1"/>
        </p:nvSpPr>
        <p:spPr>
          <a:xfrm>
            <a:off x="551448" y="6391990"/>
            <a:ext cx="11679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Agenda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C6451227-3AA7-6B52-AB54-BDDAE542348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937457" y="4086796"/>
            <a:ext cx="2648953" cy="4333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lvl="0"/>
            <a:r>
              <a:rPr lang="en-US" dirty="0">
                <a:latin typeface="Poppins" pitchFamily="2" charset="77"/>
                <a:cs typeface="Poppins" pitchFamily="2" charset="77"/>
              </a:rPr>
              <a:t>06 Insert Name</a:t>
            </a:r>
            <a:endParaRPr lang="en-US" dirty="0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6DEB9DCC-B45E-9C12-BD52-A72F2E95299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8163" y="2798236"/>
            <a:ext cx="3479800" cy="9429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2pPr>
          </a:lstStyle>
          <a:p>
            <a:pPr lvl="0"/>
            <a:r>
              <a:rPr lang="en-US" sz="1400" dirty="0">
                <a:latin typeface="Poppins" pitchFamily="2" charset="77"/>
                <a:cs typeface="Poppins" pitchFamily="2" charset="77"/>
              </a:rPr>
              <a:t>Brief description of content goes here. Font should be Poppins Regular, size 14</a:t>
            </a:r>
            <a:endParaRPr lang="en-US" dirty="0"/>
          </a:p>
        </p:txBody>
      </p:sp>
      <p:sp>
        <p:nvSpPr>
          <p:cNvPr id="29" name="Text Placeholder 27">
            <a:extLst>
              <a:ext uri="{FF2B5EF4-FFF2-40B4-BE49-F238E27FC236}">
                <a16:creationId xmlns:a16="http://schemas.microsoft.com/office/drawing/2014/main" id="{FCB22BAC-02BB-FBF3-79F1-7D0290B29AB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37063" y="2818873"/>
            <a:ext cx="3479800" cy="9429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2pPr>
          </a:lstStyle>
          <a:p>
            <a:pPr lvl="0"/>
            <a:r>
              <a:rPr lang="en-US" sz="1400" dirty="0">
                <a:latin typeface="Poppins" pitchFamily="2" charset="77"/>
                <a:cs typeface="Poppins" pitchFamily="2" charset="77"/>
              </a:rPr>
              <a:t>Brief description of content goes here. Font should be Poppins Regular, size 14</a:t>
            </a:r>
            <a:endParaRPr lang="en-US" sz="1400" dirty="0"/>
          </a:p>
        </p:txBody>
      </p:sp>
      <p:sp>
        <p:nvSpPr>
          <p:cNvPr id="30" name="Text Placeholder 27">
            <a:extLst>
              <a:ext uri="{FF2B5EF4-FFF2-40B4-BE49-F238E27FC236}">
                <a16:creationId xmlns:a16="http://schemas.microsoft.com/office/drawing/2014/main" id="{3CB72F5C-E4FB-504A-6D04-4B87AD87A79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937457" y="2834699"/>
            <a:ext cx="3031630" cy="9429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2pPr>
          </a:lstStyle>
          <a:p>
            <a:pPr lvl="0"/>
            <a:r>
              <a:rPr lang="en-US" sz="1400" dirty="0">
                <a:latin typeface="Poppins" pitchFamily="2" charset="77"/>
                <a:cs typeface="Poppins" pitchFamily="2" charset="77"/>
              </a:rPr>
              <a:t>Brief description of content goes here. Font should be Poppins Regular, size 14</a:t>
            </a:r>
            <a:endParaRPr lang="en-US" sz="1400" dirty="0"/>
          </a:p>
        </p:txBody>
      </p:sp>
      <p:sp>
        <p:nvSpPr>
          <p:cNvPr id="32" name="Text Placeholder 27">
            <a:extLst>
              <a:ext uri="{FF2B5EF4-FFF2-40B4-BE49-F238E27FC236}">
                <a16:creationId xmlns:a16="http://schemas.microsoft.com/office/drawing/2014/main" id="{3EFAE001-2FC3-D1EB-9256-5F802BFCF2A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37410" y="4556646"/>
            <a:ext cx="3479800" cy="9429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2pPr>
          </a:lstStyle>
          <a:p>
            <a:pPr lvl="0"/>
            <a:r>
              <a:rPr lang="en-US" sz="1400" dirty="0">
                <a:latin typeface="Poppins" pitchFamily="2" charset="77"/>
                <a:cs typeface="Poppins" pitchFamily="2" charset="77"/>
              </a:rPr>
              <a:t>Brief description of content goes here. Font should be Poppins Regular, size 14</a:t>
            </a:r>
            <a:endParaRPr lang="en-US" sz="1400" dirty="0"/>
          </a:p>
        </p:txBody>
      </p:sp>
      <p:sp>
        <p:nvSpPr>
          <p:cNvPr id="33" name="Text Placeholder 27">
            <a:extLst>
              <a:ext uri="{FF2B5EF4-FFF2-40B4-BE49-F238E27FC236}">
                <a16:creationId xmlns:a16="http://schemas.microsoft.com/office/drawing/2014/main" id="{4C29B902-F51D-6CD0-A0BD-C657ADF943C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836310" y="4577283"/>
            <a:ext cx="3479800" cy="9429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2pPr>
          </a:lstStyle>
          <a:p>
            <a:pPr lvl="0"/>
            <a:r>
              <a:rPr lang="en-US" sz="1400" dirty="0">
                <a:latin typeface="Poppins" pitchFamily="2" charset="77"/>
                <a:cs typeface="Poppins" pitchFamily="2" charset="77"/>
              </a:rPr>
              <a:t>Brief description of content goes here. Font should be Poppins Regular, size 14</a:t>
            </a:r>
            <a:endParaRPr lang="en-US" sz="1400" dirty="0"/>
          </a:p>
        </p:txBody>
      </p:sp>
      <p:sp>
        <p:nvSpPr>
          <p:cNvPr id="34" name="Text Placeholder 27">
            <a:extLst>
              <a:ext uri="{FF2B5EF4-FFF2-40B4-BE49-F238E27FC236}">
                <a16:creationId xmlns:a16="http://schemas.microsoft.com/office/drawing/2014/main" id="{6323696F-C719-5340-EC8A-57FA7745378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936704" y="4593109"/>
            <a:ext cx="3031630" cy="9429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2pPr>
          </a:lstStyle>
          <a:p>
            <a:pPr lvl="0"/>
            <a:r>
              <a:rPr lang="en-US" sz="1400" dirty="0">
                <a:latin typeface="Poppins" pitchFamily="2" charset="77"/>
                <a:cs typeface="Poppins" pitchFamily="2" charset="77"/>
              </a:rPr>
              <a:t>Brief description of content  goes here. Font should be Poppins Regular, size 14</a:t>
            </a:r>
            <a:endParaRPr lang="en-US" sz="1400" dirty="0"/>
          </a:p>
        </p:txBody>
      </p:sp>
      <p:pic>
        <p:nvPicPr>
          <p:cNvPr id="42" name="Picture 41" descr="A black and white logo&#10;&#10;Description automatically generated">
            <a:extLst>
              <a:ext uri="{FF2B5EF4-FFF2-40B4-BE49-F238E27FC236}">
                <a16:creationId xmlns:a16="http://schemas.microsoft.com/office/drawing/2014/main" id="{1D0451A0-0F91-9C83-97F3-E2C9908379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24270" y="6401410"/>
            <a:ext cx="1362140" cy="194797"/>
          </a:xfrm>
          <a:prstGeom prst="rect">
            <a:avLst/>
          </a:prstGeom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F2319D37-F71B-6316-6CE8-9ACD7DF5528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0384279" y="6565684"/>
            <a:ext cx="2037351" cy="1947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50" b="0">
                <a:solidFill>
                  <a:schemeClr val="bg1"/>
                </a:solidFill>
                <a:latin typeface="Poppins Medium" panose="00000600000000000000" pitchFamily="2" charset="0"/>
                <a:cs typeface="Poppins Medium" panose="00000600000000000000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9756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E88F6EB-554B-FA48-09FF-6E6F4A23E64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094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95C3BC48-B86A-6293-68C0-EDFCFBFC384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2925" y="3051065"/>
            <a:ext cx="5712876" cy="7558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 i="0">
                <a:solidFill>
                  <a:schemeClr val="bg1"/>
                </a:solidFill>
                <a:latin typeface="Now" pitchFamily="2" charset="77"/>
                <a:cs typeface="Poppins" pitchFamily="2" charset="77"/>
              </a:defRPr>
            </a:lvl1pPr>
          </a:lstStyle>
          <a:p>
            <a:pPr lvl="0"/>
            <a:r>
              <a:rPr lang="en-US" dirty="0">
                <a:latin typeface="Poppins" pitchFamily="2" charset="77"/>
                <a:cs typeface="Poppins" pitchFamily="2" charset="77"/>
              </a:rPr>
              <a:t>01 Insert Name</a:t>
            </a:r>
            <a:endParaRPr lang="en-US" dirty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D7D5FF38-45F2-23C5-3DCE-DD8C14A4D92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2938" y="3652445"/>
            <a:ext cx="6372225" cy="18018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en-US" dirty="0">
                <a:latin typeface="Poppins" pitchFamily="2" charset="77"/>
                <a:cs typeface="Poppins" pitchFamily="2" charset="77"/>
              </a:rPr>
              <a:t>Section description goes here. Should be Poppins Regular, size  18.</a:t>
            </a:r>
            <a:endParaRPr lang="en-US" dirty="0"/>
          </a:p>
        </p:txBody>
      </p:sp>
      <p:pic>
        <p:nvPicPr>
          <p:cNvPr id="25" name="Picture 24" descr="A black and white logo&#10;&#10;Description automatically generated">
            <a:extLst>
              <a:ext uri="{FF2B5EF4-FFF2-40B4-BE49-F238E27FC236}">
                <a16:creationId xmlns:a16="http://schemas.microsoft.com/office/drawing/2014/main" id="{025DC0D1-0A37-0137-0A3D-5B953A0D6E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24270" y="6401410"/>
            <a:ext cx="1362140" cy="194797"/>
          </a:xfrm>
          <a:prstGeom prst="rect">
            <a:avLst/>
          </a:prstGeom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656FCCA3-0268-8ACA-5EE6-3F8F89351C8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0384279" y="6565684"/>
            <a:ext cx="2037351" cy="1947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50" b="0">
                <a:solidFill>
                  <a:schemeClr val="bg1"/>
                </a:solidFill>
                <a:latin typeface="Poppins Medium" panose="00000600000000000000" pitchFamily="2" charset="0"/>
                <a:cs typeface="Poppins Medium" panose="00000600000000000000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52886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 Text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A3D833E-86F2-E7C5-C72D-EF1B21E60B00}"/>
              </a:ext>
            </a:extLst>
          </p:cNvPr>
          <p:cNvCxnSpPr>
            <a:cxnSpLocks/>
          </p:cNvCxnSpPr>
          <p:nvPr userDrawn="1"/>
        </p:nvCxnSpPr>
        <p:spPr>
          <a:xfrm>
            <a:off x="625642" y="6172201"/>
            <a:ext cx="10960769" cy="0"/>
          </a:xfrm>
          <a:prstGeom prst="line">
            <a:avLst/>
          </a:prstGeom>
          <a:ln w="15875">
            <a:solidFill>
              <a:srgbClr val="3371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0C8A6596-7812-D6EE-F800-03D0EC4C23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4691" y="457778"/>
            <a:ext cx="10060823" cy="5397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3371E7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 b="1">
                <a:latin typeface="Poppins" pitchFamily="2" charset="77"/>
                <a:cs typeface="Poppins" pitchFamily="2" charset="77"/>
              </a:defRPr>
            </a:lvl2pPr>
            <a:lvl3pPr>
              <a:defRPr b="1">
                <a:latin typeface="Poppins" pitchFamily="2" charset="77"/>
                <a:cs typeface="Poppins" pitchFamily="2" charset="77"/>
              </a:defRPr>
            </a:lvl3pPr>
            <a:lvl4pPr>
              <a:defRPr b="1">
                <a:latin typeface="Poppins" pitchFamily="2" charset="77"/>
                <a:cs typeface="Poppins" pitchFamily="2" charset="77"/>
              </a:defRPr>
            </a:lvl4pPr>
            <a:lvl5pPr>
              <a:defRPr b="1"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 dirty="0"/>
              <a:t>SLIDE TITLE. POPPINS BOLD, SIZE 32, ALL CAPS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0D764C68-4AB8-9FC1-B654-49273049306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4691" y="870541"/>
            <a:ext cx="10060823" cy="5397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0">
                <a:solidFill>
                  <a:srgbClr val="3371E7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 b="1">
                <a:latin typeface="Poppins" pitchFamily="2" charset="77"/>
                <a:cs typeface="Poppins" pitchFamily="2" charset="77"/>
              </a:defRPr>
            </a:lvl2pPr>
            <a:lvl3pPr>
              <a:defRPr b="1">
                <a:latin typeface="Poppins" pitchFamily="2" charset="77"/>
                <a:cs typeface="Poppins" pitchFamily="2" charset="77"/>
              </a:defRPr>
            </a:lvl3pPr>
            <a:lvl4pPr>
              <a:defRPr b="1">
                <a:latin typeface="Poppins" pitchFamily="2" charset="77"/>
                <a:cs typeface="Poppins" pitchFamily="2" charset="77"/>
              </a:defRPr>
            </a:lvl4pPr>
            <a:lvl5pPr>
              <a:defRPr b="1"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 dirty="0"/>
              <a:t>Subtitle goes here. Poppins Regular, size 22, sentence case</a:t>
            </a:r>
          </a:p>
        </p:txBody>
      </p:sp>
      <p:pic>
        <p:nvPicPr>
          <p:cNvPr id="19" name="Picture 18" descr="Blue letters on a black background&#10;&#10;Description automatically generated">
            <a:extLst>
              <a:ext uri="{FF2B5EF4-FFF2-40B4-BE49-F238E27FC236}">
                <a16:creationId xmlns:a16="http://schemas.microsoft.com/office/drawing/2014/main" id="{904CA38E-5F1D-9149-9E4A-774F35189B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23955" y="6401149"/>
            <a:ext cx="1362456" cy="195363"/>
          </a:xfrm>
          <a:prstGeom prst="rect">
            <a:avLst/>
          </a:prstGeom>
        </p:spPr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64FF54A6-4498-1952-1CA8-EF76C99B0E7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5463" y="1593850"/>
            <a:ext cx="11061700" cy="44354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371E7"/>
                </a:solidFill>
                <a:latin typeface="Poppins" pitchFamily="2" charset="77"/>
                <a:cs typeface="Poppins" pitchFamily="2" charset="77"/>
              </a:defRPr>
            </a:lvl1pPr>
            <a:lvl2pPr marL="685800" indent="-228600">
              <a:buFont typeface="Overpass Light" panose="00000400000000000000" pitchFamily="2" charset="0"/>
              <a:buChar char="−"/>
              <a:defRPr>
                <a:solidFill>
                  <a:srgbClr val="3371E7"/>
                </a:solidFill>
                <a:latin typeface="Poppins" pitchFamily="2" charset="77"/>
                <a:cs typeface="Poppins" pitchFamily="2" charset="77"/>
              </a:defRPr>
            </a:lvl2pPr>
            <a:lvl3pPr>
              <a:defRPr>
                <a:solidFill>
                  <a:srgbClr val="3371E7"/>
                </a:solidFill>
                <a:latin typeface="Poppins" pitchFamily="2" charset="77"/>
                <a:cs typeface="Poppins" pitchFamily="2" charset="77"/>
              </a:defRPr>
            </a:lvl3pPr>
            <a:lvl4pPr marL="1600200" indent="-228600">
              <a:buFont typeface="Overpass Light" panose="00000400000000000000" pitchFamily="2" charset="0"/>
              <a:buChar char="−"/>
              <a:defRPr>
                <a:solidFill>
                  <a:srgbClr val="3371E7"/>
                </a:solidFill>
                <a:latin typeface="Poppins" pitchFamily="2" charset="77"/>
                <a:cs typeface="Poppins" pitchFamily="2" charset="77"/>
              </a:defRPr>
            </a:lvl4pPr>
            <a:lvl5pPr>
              <a:defRPr>
                <a:solidFill>
                  <a:srgbClr val="3371E7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84EF0275-F9B9-A781-6243-C0867FA4EB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4691" y="6400800"/>
            <a:ext cx="5832904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rgbClr val="3371E7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en-US" dirty="0">
                <a:latin typeface="Poppins" pitchFamily="2" charset="77"/>
                <a:cs typeface="Poppins" pitchFamily="2" charset="77"/>
              </a:rPr>
              <a:t>Slide Title Goes Here. Poppins Regular, Size 10, Sentence Case</a:t>
            </a:r>
            <a:endParaRPr lang="en-US" dirty="0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82952EAD-8EE6-8E60-59F8-01FAC9E5543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0384279" y="6565684"/>
            <a:ext cx="2037351" cy="1947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50" b="0">
                <a:solidFill>
                  <a:schemeClr val="accent1"/>
                </a:solidFill>
                <a:latin typeface="Poppins Medium" panose="00000600000000000000" pitchFamily="2" charset="0"/>
                <a:cs typeface="Poppins Medium" panose="00000600000000000000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44878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A3D833E-86F2-E7C5-C72D-EF1B21E60B00}"/>
              </a:ext>
            </a:extLst>
          </p:cNvPr>
          <p:cNvCxnSpPr>
            <a:cxnSpLocks/>
          </p:cNvCxnSpPr>
          <p:nvPr userDrawn="1"/>
        </p:nvCxnSpPr>
        <p:spPr>
          <a:xfrm>
            <a:off x="625642" y="3429000"/>
            <a:ext cx="10960769" cy="0"/>
          </a:xfrm>
          <a:prstGeom prst="line">
            <a:avLst/>
          </a:prstGeom>
          <a:ln w="15875">
            <a:solidFill>
              <a:srgbClr val="3371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0C8A6596-7812-D6EE-F800-03D0EC4C23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4691" y="457778"/>
            <a:ext cx="10060823" cy="5397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3371E7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 b="1">
                <a:latin typeface="Poppins" pitchFamily="2" charset="77"/>
                <a:cs typeface="Poppins" pitchFamily="2" charset="77"/>
              </a:defRPr>
            </a:lvl2pPr>
            <a:lvl3pPr>
              <a:defRPr b="1">
                <a:latin typeface="Poppins" pitchFamily="2" charset="77"/>
                <a:cs typeface="Poppins" pitchFamily="2" charset="77"/>
              </a:defRPr>
            </a:lvl3pPr>
            <a:lvl4pPr>
              <a:defRPr b="1">
                <a:latin typeface="Poppins" pitchFamily="2" charset="77"/>
                <a:cs typeface="Poppins" pitchFamily="2" charset="77"/>
              </a:defRPr>
            </a:lvl4pPr>
            <a:lvl5pPr>
              <a:defRPr b="1"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 dirty="0"/>
              <a:t>SLIDE TITLE. POPPINS BOLD, SIZE 32, ALL CAPS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0D764C68-4AB8-9FC1-B654-49273049306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4691" y="870541"/>
            <a:ext cx="10060823" cy="5397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0">
                <a:solidFill>
                  <a:srgbClr val="3371E7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 b="1">
                <a:latin typeface="Poppins" pitchFamily="2" charset="77"/>
                <a:cs typeface="Poppins" pitchFamily="2" charset="77"/>
              </a:defRPr>
            </a:lvl2pPr>
            <a:lvl3pPr>
              <a:defRPr b="1">
                <a:latin typeface="Poppins" pitchFamily="2" charset="77"/>
                <a:cs typeface="Poppins" pitchFamily="2" charset="77"/>
              </a:defRPr>
            </a:lvl3pPr>
            <a:lvl4pPr>
              <a:defRPr b="1">
                <a:latin typeface="Poppins" pitchFamily="2" charset="77"/>
                <a:cs typeface="Poppins" pitchFamily="2" charset="77"/>
              </a:defRPr>
            </a:lvl4pPr>
            <a:lvl5pPr>
              <a:defRPr b="1"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 dirty="0"/>
              <a:t>Subtitle goes here. Poppins Regular, size 22, sentence case</a:t>
            </a:r>
          </a:p>
        </p:txBody>
      </p:sp>
      <p:pic>
        <p:nvPicPr>
          <p:cNvPr id="19" name="Picture 18" descr="Blue letters on a black background&#10;&#10;Description automatically generated">
            <a:extLst>
              <a:ext uri="{FF2B5EF4-FFF2-40B4-BE49-F238E27FC236}">
                <a16:creationId xmlns:a16="http://schemas.microsoft.com/office/drawing/2014/main" id="{904CA38E-5F1D-9149-9E4A-774F35189B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23955" y="6401149"/>
            <a:ext cx="1362456" cy="195363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84EF0275-F9B9-A781-6243-C0867FA4EB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4691" y="6400800"/>
            <a:ext cx="5832904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rgbClr val="3371E7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en-US" dirty="0">
                <a:latin typeface="Poppins" pitchFamily="2" charset="77"/>
                <a:cs typeface="Poppins" pitchFamily="2" charset="77"/>
              </a:rPr>
              <a:t>Slide Title Goes Here. Poppins Regular, Size 10, Sentence Case</a:t>
            </a:r>
            <a:endParaRPr lang="en-US" dirty="0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6C486AEB-B38B-3DF9-FE5F-3741010ABCB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0384279" y="6565684"/>
            <a:ext cx="2037351" cy="1947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50" b="0">
                <a:solidFill>
                  <a:schemeClr val="accent1"/>
                </a:solidFill>
                <a:latin typeface="Poppins Medium" panose="00000600000000000000" pitchFamily="2" charset="0"/>
                <a:cs typeface="Poppins Medium" panose="00000600000000000000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12451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A3D833E-86F2-E7C5-C72D-EF1B21E60B00}"/>
              </a:ext>
            </a:extLst>
          </p:cNvPr>
          <p:cNvCxnSpPr>
            <a:cxnSpLocks/>
          </p:cNvCxnSpPr>
          <p:nvPr userDrawn="1"/>
        </p:nvCxnSpPr>
        <p:spPr>
          <a:xfrm>
            <a:off x="6594300" y="6172201"/>
            <a:ext cx="4992111" cy="0"/>
          </a:xfrm>
          <a:prstGeom prst="line">
            <a:avLst/>
          </a:prstGeom>
          <a:ln w="15875">
            <a:solidFill>
              <a:srgbClr val="3371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0C8A6596-7812-D6EE-F800-03D0EC4C23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93549" y="457778"/>
            <a:ext cx="4992862" cy="5397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3371E7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 b="1">
                <a:latin typeface="Poppins" pitchFamily="2" charset="77"/>
                <a:cs typeface="Poppins" pitchFamily="2" charset="77"/>
              </a:defRPr>
            </a:lvl2pPr>
            <a:lvl3pPr>
              <a:defRPr b="1">
                <a:latin typeface="Poppins" pitchFamily="2" charset="77"/>
                <a:cs typeface="Poppins" pitchFamily="2" charset="77"/>
              </a:defRPr>
            </a:lvl3pPr>
            <a:lvl4pPr>
              <a:defRPr b="1">
                <a:latin typeface="Poppins" pitchFamily="2" charset="77"/>
                <a:cs typeface="Poppins" pitchFamily="2" charset="77"/>
              </a:defRPr>
            </a:lvl4pPr>
            <a:lvl5pPr>
              <a:defRPr b="1"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 dirty="0"/>
              <a:t>IMAGE SLIDE TITLE </a:t>
            </a:r>
            <a:br>
              <a:rPr lang="en-US" dirty="0"/>
            </a:br>
            <a:r>
              <a:rPr lang="en-US" dirty="0"/>
              <a:t>GOES HERE</a:t>
            </a:r>
          </a:p>
        </p:txBody>
      </p:sp>
      <p:pic>
        <p:nvPicPr>
          <p:cNvPr id="19" name="Picture 18" descr="Blue letters on a black background&#10;&#10;Description automatically generated">
            <a:extLst>
              <a:ext uri="{FF2B5EF4-FFF2-40B4-BE49-F238E27FC236}">
                <a16:creationId xmlns:a16="http://schemas.microsoft.com/office/drawing/2014/main" id="{904CA38E-5F1D-9149-9E4A-774F35189B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23955" y="6401149"/>
            <a:ext cx="1362456" cy="195363"/>
          </a:xfrm>
          <a:prstGeom prst="rect">
            <a:avLst/>
          </a:prstGeom>
        </p:spPr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64FF54A6-4498-1952-1CA8-EF76C99B0E7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94300" y="1965159"/>
            <a:ext cx="4992862" cy="397809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371E7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solidFill>
                  <a:srgbClr val="3371E7"/>
                </a:solidFill>
                <a:latin typeface="Poppins" pitchFamily="2" charset="77"/>
                <a:cs typeface="Poppins" pitchFamily="2" charset="77"/>
              </a:defRPr>
            </a:lvl2pPr>
            <a:lvl3pPr>
              <a:defRPr>
                <a:solidFill>
                  <a:srgbClr val="3371E7"/>
                </a:solidFill>
                <a:latin typeface="Poppins" pitchFamily="2" charset="77"/>
                <a:cs typeface="Poppins" pitchFamily="2" charset="77"/>
              </a:defRPr>
            </a:lvl3pPr>
            <a:lvl4pPr>
              <a:defRPr>
                <a:solidFill>
                  <a:srgbClr val="3371E7"/>
                </a:solidFill>
                <a:latin typeface="Poppins" pitchFamily="2" charset="77"/>
                <a:cs typeface="Poppins" pitchFamily="2" charset="77"/>
              </a:defRPr>
            </a:lvl4pPr>
            <a:lvl5pPr>
              <a:defRPr>
                <a:solidFill>
                  <a:srgbClr val="3371E7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84EF0275-F9B9-A781-6243-C0867FA4EB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49081" y="6400800"/>
            <a:ext cx="2656611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rgbClr val="3371E7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en-US" dirty="0">
                <a:latin typeface="Poppins" pitchFamily="2" charset="77"/>
                <a:cs typeface="Poppins" pitchFamily="2" charset="77"/>
              </a:rPr>
              <a:t>Slide Title Goes Here. 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7516385-0800-78AC-C0A6-934BD2ED700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1AD50D01-CB4E-9FB5-3852-ED4BEED183F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0384279" y="6565684"/>
            <a:ext cx="2037351" cy="1947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50" b="0">
                <a:solidFill>
                  <a:schemeClr val="accent1"/>
                </a:solidFill>
                <a:latin typeface="Poppins Medium" panose="00000600000000000000" pitchFamily="2" charset="0"/>
                <a:cs typeface="Poppins Medium" panose="00000600000000000000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13146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74F3E-5CA3-7A9F-F48C-B90F472377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36D6FE-DA4A-A4A9-C376-CA91322601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B6C5E0-2901-5895-5B45-9AD70691F7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3CFAD-BEB0-4154-AFF0-FC623F31C7B7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529E40-FBED-1826-4B22-9E005ED63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9166E2-BA95-A6FC-B5F6-C6AC9F220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6F57A-E394-45FE-80BF-04DFDAE5C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1785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A3D833E-86F2-E7C5-C72D-EF1B21E60B00}"/>
              </a:ext>
            </a:extLst>
          </p:cNvPr>
          <p:cNvCxnSpPr>
            <a:cxnSpLocks/>
          </p:cNvCxnSpPr>
          <p:nvPr userDrawn="1"/>
        </p:nvCxnSpPr>
        <p:spPr>
          <a:xfrm>
            <a:off x="6594300" y="6172201"/>
            <a:ext cx="4992111" cy="0"/>
          </a:xfrm>
          <a:prstGeom prst="line">
            <a:avLst/>
          </a:prstGeom>
          <a:ln w="15875">
            <a:solidFill>
              <a:srgbClr val="3371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0C8A6596-7812-D6EE-F800-03D0EC4C23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93549" y="457778"/>
            <a:ext cx="4992862" cy="5397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3371E7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 b="1">
                <a:latin typeface="Poppins" pitchFamily="2" charset="77"/>
                <a:cs typeface="Poppins" pitchFamily="2" charset="77"/>
              </a:defRPr>
            </a:lvl2pPr>
            <a:lvl3pPr>
              <a:defRPr b="1">
                <a:latin typeface="Poppins" pitchFamily="2" charset="77"/>
                <a:cs typeface="Poppins" pitchFamily="2" charset="77"/>
              </a:defRPr>
            </a:lvl3pPr>
            <a:lvl4pPr>
              <a:defRPr b="1">
                <a:latin typeface="Poppins" pitchFamily="2" charset="77"/>
                <a:cs typeface="Poppins" pitchFamily="2" charset="77"/>
              </a:defRPr>
            </a:lvl4pPr>
            <a:lvl5pPr>
              <a:defRPr b="1"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 dirty="0"/>
              <a:t>IMAGE SLIDE TITLE </a:t>
            </a:r>
            <a:br>
              <a:rPr lang="en-US" dirty="0"/>
            </a:br>
            <a:r>
              <a:rPr lang="en-US" dirty="0"/>
              <a:t>GOES HERE</a:t>
            </a:r>
          </a:p>
        </p:txBody>
      </p:sp>
      <p:pic>
        <p:nvPicPr>
          <p:cNvPr id="19" name="Picture 18" descr="Blue letters on a black background&#10;&#10;Description automatically generated">
            <a:extLst>
              <a:ext uri="{FF2B5EF4-FFF2-40B4-BE49-F238E27FC236}">
                <a16:creationId xmlns:a16="http://schemas.microsoft.com/office/drawing/2014/main" id="{904CA38E-5F1D-9149-9E4A-774F35189B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23955" y="6401149"/>
            <a:ext cx="1362456" cy="195363"/>
          </a:xfrm>
          <a:prstGeom prst="rect">
            <a:avLst/>
          </a:prstGeom>
        </p:spPr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64FF54A6-4498-1952-1CA8-EF76C99B0E7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94300" y="1965159"/>
            <a:ext cx="4992862" cy="397809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371E7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solidFill>
                  <a:srgbClr val="3371E7"/>
                </a:solidFill>
                <a:latin typeface="Poppins" pitchFamily="2" charset="77"/>
                <a:cs typeface="Poppins" pitchFamily="2" charset="77"/>
              </a:defRPr>
            </a:lvl2pPr>
            <a:lvl3pPr>
              <a:defRPr>
                <a:solidFill>
                  <a:srgbClr val="3371E7"/>
                </a:solidFill>
                <a:latin typeface="Poppins" pitchFamily="2" charset="77"/>
                <a:cs typeface="Poppins" pitchFamily="2" charset="77"/>
              </a:defRPr>
            </a:lvl3pPr>
            <a:lvl4pPr>
              <a:defRPr>
                <a:solidFill>
                  <a:srgbClr val="3371E7"/>
                </a:solidFill>
                <a:latin typeface="Poppins" pitchFamily="2" charset="77"/>
                <a:cs typeface="Poppins" pitchFamily="2" charset="77"/>
              </a:defRPr>
            </a:lvl4pPr>
            <a:lvl5pPr>
              <a:defRPr>
                <a:solidFill>
                  <a:srgbClr val="3371E7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84EF0275-F9B9-A781-6243-C0867FA4EB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49081" y="6400800"/>
            <a:ext cx="2656611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rgbClr val="3371E7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en-US" dirty="0">
                <a:latin typeface="Poppins" pitchFamily="2" charset="77"/>
                <a:cs typeface="Poppins" pitchFamily="2" charset="77"/>
              </a:rPr>
              <a:t>Slide Title Goes Here. </a:t>
            </a:r>
            <a:endParaRPr lang="en-US" dirty="0"/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B087BABE-382D-0326-70C6-00A47D40F140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04838" y="825041"/>
            <a:ext cx="5237338" cy="5207917"/>
          </a:xfrm>
          <a:prstGeom prst="rect">
            <a:avLst/>
          </a:prstGeom>
        </p:spPr>
        <p:txBody>
          <a:bodyPr/>
          <a:lstStyle>
            <a:lvl1pPr>
              <a:defRPr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06986F14-A62A-DA27-2239-8D317244D77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0384279" y="6565684"/>
            <a:ext cx="2037351" cy="1947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50" b="0">
                <a:solidFill>
                  <a:srgbClr val="3371E7"/>
                </a:solidFill>
                <a:latin typeface="Poppins Medium" panose="00000600000000000000" pitchFamily="2" charset="0"/>
                <a:cs typeface="Poppins Medium" panose="00000600000000000000" pitchFamily="2" charset="0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</p:spTree>
    <p:extLst>
      <p:ext uri="{BB962C8B-B14F-4D97-AF65-F5344CB8AC3E}">
        <p14:creationId xmlns:p14="http://schemas.microsoft.com/office/powerpoint/2010/main" val="2268213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5017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94" r:id="rId5"/>
    <p:sldLayoutId id="2147483687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BDA4E6-890F-ECA5-489F-FF1C04163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5C47B7-6D14-BED1-1ED3-621C662538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83E060-C8E2-D859-3894-F2E5345D05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1A3CFAD-BEB0-4154-AFF0-FC623F31C7B7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77E0F4-2457-DD38-005C-98F8618A4D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BE45EE-F2D3-94CE-392D-359FD02C78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ED6F57A-E394-45FE-80BF-04DFDAE5C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644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7630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s://portal.ct.gov/dmv/licenses-permits-ids/ct-drivers-manuals?language=en_US" TargetMode="Externa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8Wty1bhmDJQ?feature=oembed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s://www.google.com/search?sca_esv=f2300c7491609542&amp;q=connecticut+department+of+motor+vehicles+norwich+address&amp;ludocid=2532257144748652606&amp;sa=X&amp;ved=2ahUKEwi2jfS938-KAxV2nokEHR7NCAMQ6BN6BAg9EAI&amp;biw=1514&amp;bih=700&amp;dpr=1.25" TargetMode="Externa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portal.ct.gov/dmv/resources/dmv-fees?language=en_US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3.m4a"/><Relationship Id="rId7" Type="http://schemas.openxmlformats.org/officeDocument/2006/relationships/hyperlink" Target="https://www.moving.com/tips/the-moving-checklist-a-timeline-for-your-upcoming-move/" TargetMode="Externa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hyperlink" Target="https://www.ramseysolutions.com/budgeting/how-to-make-a-budget?srsltid=AfmBOopXod9EczbaTy-JRa4JmC1vlzkyT1dCY9768J2GDlSlGeOKoI7P" TargetMode="External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3.m4a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4a"/><Relationship Id="rId3" Type="http://schemas.microsoft.com/office/2007/relationships/media" Target="../media/media5.m4a"/><Relationship Id="rId7" Type="http://schemas.microsoft.com/office/2007/relationships/media" Target="../media/media7.m4a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audio" Target="../media/media6.m4a"/><Relationship Id="rId11" Type="http://schemas.openxmlformats.org/officeDocument/2006/relationships/image" Target="../media/image3.png"/><Relationship Id="rId5" Type="http://schemas.microsoft.com/office/2007/relationships/media" Target="../media/media6.m4a"/><Relationship Id="rId10" Type="http://schemas.openxmlformats.org/officeDocument/2006/relationships/notesSlide" Target="../notesSlides/notesSlide3.xml"/><Relationship Id="rId4" Type="http://schemas.openxmlformats.org/officeDocument/2006/relationships/audio" Target="../media/media5.m4a"/><Relationship Id="rId9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9.m4a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9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72DB18B-B6F6-57E2-E53F-212AA93783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69037" y="2996870"/>
            <a:ext cx="3172675" cy="1045737"/>
          </a:xfrm>
        </p:spPr>
        <p:txBody>
          <a:bodyPr/>
          <a:lstStyle/>
          <a:p>
            <a:r>
              <a:rPr lang="en-US" dirty="0"/>
              <a:t>Quality of Life </a:t>
            </a:r>
          </a:p>
          <a:p>
            <a:r>
              <a:rPr lang="en-US"/>
              <a:t> Fab Topic 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0507EF-E5B2-24B8-4DAC-BD2FE3BFAF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1800" dirty="0"/>
              <a:t>Developmental Services</a:t>
            </a:r>
          </a:p>
        </p:txBody>
      </p:sp>
    </p:spTree>
    <p:extLst>
      <p:ext uri="{BB962C8B-B14F-4D97-AF65-F5344CB8AC3E}">
        <p14:creationId xmlns:p14="http://schemas.microsoft.com/office/powerpoint/2010/main" val="12880542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D3784B4-A4DF-EB99-D3B9-28F2385C4A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4691" y="457778"/>
            <a:ext cx="10060823" cy="9144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We are now going talk the steps to getting your Permit and Driver License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87F76B-926F-F0EF-3C48-394F7E965F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4753" y="1473485"/>
            <a:ext cx="11182494" cy="729679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Driving is a privilege. Try to get practice with a driving instructor or a  responsible and experience driver before you go to take your DMV Driving test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5ABEF9-6B33-BE10-246F-A2D9E959CC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3946" y="2642183"/>
            <a:ext cx="6402963" cy="3218296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02C739-83BD-CF80-5775-0415CF26F2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FFB9C82-BF82-0FF6-B957-253514921F3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2019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B06A7B2-5C0A-A107-879E-6DC4C1B165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50243" y="497883"/>
            <a:ext cx="4576429" cy="539743"/>
          </a:xfrm>
        </p:spPr>
        <p:txBody>
          <a:bodyPr lIns="91440" tIns="45720" rIns="91440" bIns="45720" anchor="t"/>
          <a:lstStyle/>
          <a:p>
            <a:r>
              <a:rPr lang="en-US" dirty="0">
                <a:solidFill>
                  <a:srgbClr val="2D2C2C"/>
                </a:solidFill>
                <a:latin typeface="Poppins"/>
                <a:cs typeface="Poppins"/>
              </a:rPr>
              <a:t>Driver’s Manuals: </a:t>
            </a:r>
            <a:endParaRPr lang="en-US" dirty="0"/>
          </a:p>
          <a:p>
            <a:endParaRPr lang="en-US" dirty="0">
              <a:solidFill>
                <a:srgbClr val="001D35"/>
              </a:solidFill>
              <a:latin typeface="Poppins"/>
              <a:cs typeface="Poppin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A66C51-EED4-45F1-7FA9-280CC1161CC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68542" y="2535109"/>
            <a:ext cx="6539830" cy="1879873"/>
          </a:xfrm>
        </p:spPr>
        <p:txBody>
          <a:bodyPr lIns="91440" tIns="45720" rIns="91440" bIns="45720" anchor="t"/>
          <a:lstStyle/>
          <a:p>
            <a:r>
              <a:rPr lang="en-US" dirty="0">
                <a:solidFill>
                  <a:schemeClr val="tx1"/>
                </a:solidFill>
                <a:latin typeface="Poppins"/>
                <a:cs typeface="Poppi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Download Driver’s Manual | CT.gov</a:t>
            </a:r>
            <a:endParaRPr lang="en-US" dirty="0">
              <a:solidFill>
                <a:schemeClr val="tx1"/>
              </a:solidFill>
              <a:latin typeface="Poppins"/>
              <a:cs typeface="Poppins"/>
            </a:endParaRPr>
          </a:p>
          <a:p>
            <a:r>
              <a:rPr lang="en-US" dirty="0"/>
              <a:t>https://portal.ct.gov/dmv/licenses-permits-ids/ct-drivers-manuals?language=en_US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1468F7-5AA8-12FB-D902-E4388A0140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70846" y="5338617"/>
            <a:ext cx="6561382" cy="562871"/>
          </a:xfrm>
        </p:spPr>
        <p:txBody>
          <a:bodyPr lIns="91440" tIns="45720" rIns="91440" bIns="45720" anchor="t"/>
          <a:lstStyle/>
          <a:p>
            <a:r>
              <a:rPr lang="en-US" sz="3200" dirty="0">
                <a:solidFill>
                  <a:schemeClr val="tx1"/>
                </a:solidFill>
                <a:latin typeface="Poppins"/>
                <a:cs typeface="Poppins"/>
              </a:rPr>
              <a:t>Please STUDY - STUDY - STUDY !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D586FF9-C437-1373-51EC-FA2EFF8FFB1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925873" y="1037627"/>
            <a:ext cx="5625167" cy="680338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</a:rPr>
              <a:t>You can find  information about your exams on the Connecticut  DMV website  see below.</a:t>
            </a:r>
          </a:p>
        </p:txBody>
      </p:sp>
      <p:pic>
        <p:nvPicPr>
          <p:cNvPr id="7" name="Picture 6" descr="CT DMV PDF Handbook for Drivers in 2025">
            <a:extLst>
              <a:ext uri="{FF2B5EF4-FFF2-40B4-BE49-F238E27FC236}">
                <a16:creationId xmlns:a16="http://schemas.microsoft.com/office/drawing/2014/main" id="{D233F918-E797-10C6-2A73-8C9ADF84CB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995" y="213060"/>
            <a:ext cx="5086851" cy="5780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4431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46E4FAE-3288-4BA1-B9D3-A315919FC9E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4691" y="457778"/>
            <a:ext cx="10605127" cy="539743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We will talk about the Permit and Driver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License 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3C1A9C-C979-6BAE-47EE-2FBE6669C7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4654" y="1300303"/>
            <a:ext cx="6012873" cy="3675838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A1E1291-9F8A-4326-44AD-83C84766E7F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96933" y="5665683"/>
            <a:ext cx="7552740" cy="356426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</a:rPr>
              <a:t>This is an example of a Leaner Permit for Adults Over 21</a:t>
            </a:r>
          </a:p>
        </p:txBody>
      </p:sp>
    </p:spTree>
    <p:extLst>
      <p:ext uri="{BB962C8B-B14F-4D97-AF65-F5344CB8AC3E}">
        <p14:creationId xmlns:p14="http://schemas.microsoft.com/office/powerpoint/2010/main" val="26629994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8F65544-3702-0199-A362-31187AE7532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en-US" dirty="0">
                <a:solidFill>
                  <a:schemeClr val="tx1"/>
                </a:solidFill>
                <a:latin typeface="Poppins"/>
                <a:cs typeface="Poppins"/>
              </a:rPr>
              <a:t>Video  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A78078-4915-E410-50D3-A501917C38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8AC49A3-8784-6215-B0E6-F5DC7D070BB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Online Media 6" title="CT DMV - Learner's Permit Test Prep">
            <a:hlinkClick r:id="" action="ppaction://media"/>
            <a:extLst>
              <a:ext uri="{FF2B5EF4-FFF2-40B4-BE49-F238E27FC236}">
                <a16:creationId xmlns:a16="http://schemas.microsoft.com/office/drawing/2014/main" id="{94907BAA-BAD9-098A-834C-243ABCB48BE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963320" y="846221"/>
            <a:ext cx="9259555" cy="5155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1464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7C5543E-4669-B9FA-58FF-6506294628D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32559" y="457778"/>
            <a:ext cx="4065087" cy="539743"/>
          </a:xfrm>
        </p:spPr>
        <p:txBody>
          <a:bodyPr lIns="91440" tIns="45720" rIns="91440" bIns="45720" anchor="t"/>
          <a:lstStyle/>
          <a:p>
            <a:r>
              <a:rPr lang="en-US" sz="3600" dirty="0">
                <a:solidFill>
                  <a:schemeClr val="tx1"/>
                </a:solidFill>
                <a:latin typeface="Poppins"/>
                <a:cs typeface="Poppins"/>
              </a:rPr>
              <a:t>Location of DMV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4E5B0E9-E924-6DBB-CB6F-AA4E71910B3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52068" y="2395954"/>
            <a:ext cx="5025858" cy="1557923"/>
          </a:xfrm>
        </p:spPr>
        <p:txBody>
          <a:bodyPr lIns="91440" tIns="45720" rIns="91440" bIns="45720" anchor="t"/>
          <a:lstStyle/>
          <a:p>
            <a:r>
              <a:rPr lang="en-US" b="1" dirty="0">
                <a:solidFill>
                  <a:schemeClr val="tx1"/>
                </a:solidFill>
                <a:latin typeface="Roboto"/>
                <a:ea typeface="Roboto"/>
                <a:cs typeface="Robo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https://portal.ct.gov/dmv/resources/locations-office-hours?language=en_US</a:t>
            </a:r>
            <a:endParaRPr lang="en-US" dirty="0">
              <a:solidFill>
                <a:schemeClr val="tx1"/>
              </a:solidFill>
              <a:latin typeface="Poppins"/>
              <a:ea typeface="Roboto"/>
              <a:cs typeface="Poppins"/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3A1DB4A-3CEA-04CF-FB86-C4D34B7248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90875" y="5297905"/>
            <a:ext cx="5030798" cy="804111"/>
          </a:xfrm>
        </p:spPr>
        <p:txBody>
          <a:bodyPr lIns="91440" tIns="45720" rIns="91440" bIns="45720" anchor="t"/>
          <a:lstStyle/>
          <a:p>
            <a:r>
              <a:rPr lang="en-US" sz="2400" b="1" dirty="0">
                <a:solidFill>
                  <a:schemeClr val="tx1"/>
                </a:solidFill>
                <a:latin typeface="Poppins"/>
                <a:cs typeface="Poppins"/>
              </a:rPr>
              <a:t>It Does Not Open Sunday and Monday</a:t>
            </a:r>
            <a:endParaRPr lang="en-US" sz="2400" dirty="0">
              <a:solidFill>
                <a:schemeClr val="tx1"/>
              </a:solidFill>
              <a:latin typeface="Poppins"/>
              <a:cs typeface="Poppins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C399445-2A4E-9E54-F7C3-0371ABCA487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0384279" y="6565684"/>
            <a:ext cx="2037351" cy="194797"/>
          </a:xfrm>
        </p:spPr>
        <p:txBody>
          <a:bodyPr/>
          <a:lstStyle/>
          <a:p>
            <a:r>
              <a:rPr lang="en-US" dirty="0"/>
              <a:t>Developmental Services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6D13974-3DE7-A849-D252-0A94D5BF40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443" y="606092"/>
            <a:ext cx="6300536" cy="5124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6789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15DEB9-07BB-F6B8-32C1-EA481CC0C6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2143" y="202922"/>
            <a:ext cx="11706045" cy="539743"/>
          </a:xfrm>
        </p:spPr>
        <p:txBody>
          <a:bodyPr lIns="91440" tIns="45720" rIns="91440" bIns="45720" anchor="t"/>
          <a:lstStyle/>
          <a:p>
            <a:pPr algn="ctr"/>
            <a:r>
              <a:rPr lang="en-US" sz="2700" dirty="0">
                <a:solidFill>
                  <a:schemeClr val="tx1"/>
                </a:solidFill>
                <a:latin typeface="Poppins"/>
                <a:cs typeface="Poppins"/>
              </a:rPr>
              <a:t>Fees </a:t>
            </a:r>
            <a:r>
              <a:rPr lang="en-US" b="0" i="0" dirty="0">
                <a:solidFill>
                  <a:srgbClr val="2D2C2C"/>
                </a:solidFill>
                <a:effectLst/>
                <a:latin typeface="Karla-Regular"/>
              </a:rPr>
              <a:t>Your fees are paid online when your appointment is scheduled: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AFECBD-9ABF-19F0-C589-5B8B80C3C6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75641" y="1085932"/>
            <a:ext cx="5460521" cy="785115"/>
          </a:xfrm>
        </p:spPr>
        <p:txBody>
          <a:bodyPr/>
          <a:lstStyle/>
          <a:p>
            <a:pPr marL="0" indent="0" algn="ctr">
              <a:buNone/>
            </a:pPr>
            <a:r>
              <a:rPr lang="en-US" sz="2000" b="0" i="0" dirty="0">
                <a:solidFill>
                  <a:srgbClr val="2D2C2C"/>
                </a:solidFill>
                <a:effectLst/>
                <a:latin typeface="Karla-Regular"/>
              </a:rPr>
              <a:t>Testing fee – covers vision, knowledge, and road tests </a:t>
            </a:r>
            <a:r>
              <a:rPr lang="en-US" sz="2000" dirty="0">
                <a:solidFill>
                  <a:schemeClr val="tx1"/>
                </a:solidFill>
              </a:rPr>
              <a:t>$40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78D870-C9F2-20B3-EF61-2F0F8B5921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2143" y="5357857"/>
            <a:ext cx="11396366" cy="1500143"/>
          </a:xfrm>
        </p:spPr>
        <p:txBody>
          <a:bodyPr/>
          <a:lstStyle/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1D35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Provide you with the link below:</a:t>
            </a:r>
            <a:endParaRPr lang="en-US" sz="1800" dirty="0"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ctr"/>
            <a:r>
              <a:rPr lang="en-US" sz="1800" dirty="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https://portal.ct.gov/dmv/resources/dmv-fees?language=en_US</a:t>
            </a:r>
            <a:endParaRPr lang="en-US" sz="1800" dirty="0">
              <a:solidFill>
                <a:schemeClr val="tx1"/>
              </a:solidFill>
            </a:endParaRPr>
          </a:p>
          <a:p>
            <a:endParaRPr lang="en-US" sz="1800" dirty="0"/>
          </a:p>
          <a:p>
            <a:r>
              <a:rPr lang="en-US" sz="1800" dirty="0">
                <a:solidFill>
                  <a:schemeClr val="tx1"/>
                </a:solidFill>
              </a:rPr>
              <a:t>There are more fee to get your license.  you must pay for your mandatory 8 hours Course</a:t>
            </a:r>
          </a:p>
          <a:p>
            <a:r>
              <a:rPr lang="en-US" sz="18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EA6F293-7905-9F86-0836-9D7E5C80269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55838" y="1162332"/>
            <a:ext cx="5291544" cy="512957"/>
          </a:xfrm>
        </p:spPr>
        <p:txBody>
          <a:bodyPr/>
          <a:lstStyle/>
          <a:p>
            <a:pPr algn="ctr"/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Learner’s permit(class D) $19</a:t>
            </a:r>
          </a:p>
          <a:p>
            <a:pPr algn="ctr"/>
            <a:endParaRPr lang="en-US" sz="2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D0158E-F715-8C4F-4F42-1FABC98CBA6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0000" t="24782" r="-842" b="50000"/>
          <a:stretch/>
        </p:blipFill>
        <p:spPr>
          <a:xfrm>
            <a:off x="2629451" y="2073843"/>
            <a:ext cx="2741709" cy="11854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39BF88-5FE2-080C-ED92-F9C3B8C7AD9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843" t="50120" r="50001" b="24661"/>
          <a:stretch/>
        </p:blipFill>
        <p:spPr>
          <a:xfrm>
            <a:off x="2629451" y="3485901"/>
            <a:ext cx="2741710" cy="11854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A6D72B2-BD27-A8DF-4F4D-B214E0D5181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787" t="-433" r="22161" b="433"/>
          <a:stretch/>
        </p:blipFill>
        <p:spPr>
          <a:xfrm>
            <a:off x="255838" y="1675289"/>
            <a:ext cx="2197392" cy="38427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01B3041-8DF3-AB2D-917B-1C3E3EA9D06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265" r="8376"/>
          <a:stretch/>
        </p:blipFill>
        <p:spPr>
          <a:xfrm>
            <a:off x="7448530" y="1821757"/>
            <a:ext cx="3514742" cy="3048507"/>
          </a:xfrm>
          <a:prstGeom prst="rect">
            <a:avLst/>
          </a:prstGeom>
        </p:spPr>
      </p:pic>
      <p:sp>
        <p:nvSpPr>
          <p:cNvPr id="3" name="Plus Sign 2">
            <a:extLst>
              <a:ext uri="{FF2B5EF4-FFF2-40B4-BE49-F238E27FC236}">
                <a16:creationId xmlns:a16="http://schemas.microsoft.com/office/drawing/2014/main" id="{82F9138C-87D3-439E-3684-DE502DA5373A}"/>
              </a:ext>
            </a:extLst>
          </p:cNvPr>
          <p:cNvSpPr/>
          <p:nvPr/>
        </p:nvSpPr>
        <p:spPr>
          <a:xfrm>
            <a:off x="5965165" y="2666553"/>
            <a:ext cx="746186" cy="762447"/>
          </a:xfrm>
          <a:prstGeom prst="mathPlus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5725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FCA9DB3-FA20-2D79-F73C-FD371CAA6C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4691" y="457778"/>
            <a:ext cx="10651309" cy="914400"/>
          </a:xfrm>
        </p:spPr>
        <p:txBody>
          <a:bodyPr/>
          <a:lstStyle/>
          <a:p>
            <a:r>
              <a:rPr lang="en-US" dirty="0"/>
              <a:t>Now go to your DMV on your scheduled date and time.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FBAFF8-976A-5830-99D2-254BA62CF74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D0D64F7-ECB0-9E04-F48D-ED011825534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97EC01-D920-08E9-A87D-0B50D5D092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6165" y="1309833"/>
            <a:ext cx="6356927" cy="4532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8535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7D4C30C-CA8E-5E54-D876-0F78E75698D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93731" y="417593"/>
            <a:ext cx="4419578" cy="1373613"/>
          </a:xfrm>
        </p:spPr>
        <p:txBody>
          <a:bodyPr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The documents needed for the DMV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276DC3-2128-B0B0-2EDF-28F03E0B040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26994" y="2551545"/>
            <a:ext cx="4286315" cy="1754909"/>
          </a:xfr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I am going to explain what to bring with you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389A98-3CDE-CEC2-6F34-A6340101BD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B964573-DACC-C2A4-E767-34668F20DBD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76AF9A-CCBF-8B59-DC57-30F718B587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849" y="288932"/>
            <a:ext cx="6913950" cy="548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3519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4B7886-32C9-3C2D-059D-A77F7BF510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Poppins"/>
                <a:cs typeface="Poppins"/>
              </a:rPr>
              <a:t>Social Security Card:</a:t>
            </a:r>
            <a:endParaRPr lang="en-US" sz="3600" b="0" dirty="0">
              <a:solidFill>
                <a:schemeClr val="tx1"/>
              </a:solidFill>
              <a:latin typeface="Poppins"/>
              <a:cs typeface="Poppins"/>
            </a:endParaRP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9576DE-A351-A89E-7BF6-3631A435213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26007" y="4861015"/>
            <a:ext cx="10060823" cy="990927"/>
          </a:xfrm>
        </p:spPr>
        <p:txBody>
          <a:bodyPr lIns="91440" tIns="45720" rIns="91440" bIns="45720" anchor="t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Poppins Medium"/>
                <a:cs typeface="Poppins Medium"/>
              </a:rPr>
              <a:t>It must be the original no copy and not Laminated</a:t>
            </a:r>
            <a:r>
              <a:rPr lang="en-US" sz="2700" dirty="0">
                <a:latin typeface="Poppins Medium"/>
                <a:cs typeface="Poppins Medium"/>
              </a:rPr>
              <a:t> </a:t>
            </a:r>
            <a:endParaRPr lang="en-US" dirty="0"/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0C3AF9-8A25-8BAF-3CC0-E2374C0E3E2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t"/>
          <a:lstStyle/>
          <a:p>
            <a:endParaRPr lang="en-US" sz="2700" b="1" dirty="0"/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0436E7-4710-F5D5-997D-952B130F18B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097EEB2-D771-07F2-A6F0-8DA5098EB71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Text&#10;&#10;AI-generated content may be incorrect.">
            <a:extLst>
              <a:ext uri="{FF2B5EF4-FFF2-40B4-BE49-F238E27FC236}">
                <a16:creationId xmlns:a16="http://schemas.microsoft.com/office/drawing/2014/main" id="{07F67D1B-A59C-4EA6-F1FC-74B93ACCB5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5188" y="1595187"/>
            <a:ext cx="5381625" cy="270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6249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B523837-CAA6-A7E8-3BC7-7446EC9DFB2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66375" y="1179673"/>
            <a:ext cx="9830218" cy="539743"/>
          </a:xfrm>
        </p:spPr>
        <p:txBody>
          <a:bodyPr lIns="91440" tIns="45720" rIns="91440" bIns="45720" anchor="t"/>
          <a:lstStyle/>
          <a:p>
            <a:r>
              <a:rPr lang="en-US" b="0" dirty="0">
                <a:solidFill>
                  <a:schemeClr val="tx1"/>
                </a:solidFill>
                <a:latin typeface="Poppins"/>
                <a:cs typeface="Poppins"/>
              </a:rPr>
              <a:t> U.S. passport                  or   U.S. birth certificate</a:t>
            </a:r>
            <a:endParaRPr lang="en-US" dirty="0">
              <a:solidFill>
                <a:schemeClr val="tx1"/>
              </a:solidFill>
              <a:latin typeface="Poppins"/>
              <a:cs typeface="Poppin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11FE8E-BD01-CBFE-8BFE-5DABAB21F8A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72165" y="319094"/>
            <a:ext cx="5448719" cy="539743"/>
          </a:xfrm>
        </p:spPr>
        <p:txBody>
          <a:bodyPr lIns="91440" tIns="45720" rIns="91440" bIns="45720" anchor="t"/>
          <a:lstStyle/>
          <a:p>
            <a:r>
              <a:rPr lang="en-US" sz="3600" b="1" dirty="0">
                <a:solidFill>
                  <a:schemeClr val="tx1"/>
                </a:solidFill>
                <a:latin typeface="Poppins"/>
                <a:cs typeface="Poppins"/>
              </a:rPr>
              <a:t>Other forms to bring :</a:t>
            </a:r>
            <a:endParaRPr lang="en-US" sz="3600" dirty="0">
              <a:solidFill>
                <a:schemeClr val="tx1"/>
              </a:solidFill>
              <a:latin typeface="Poppins"/>
              <a:cs typeface="Poppins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B0D515-AC9D-5C20-0E39-0642DC748C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FAD05FD-EFCF-7341-A8FC-34C7ECB6F88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Can I renew my passport online? What is the process">
            <a:extLst>
              <a:ext uri="{FF2B5EF4-FFF2-40B4-BE49-F238E27FC236}">
                <a16:creationId xmlns:a16="http://schemas.microsoft.com/office/drawing/2014/main" id="{4428AC15-ADC0-D131-6D6E-0A3A6A4974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0572" y="1828800"/>
            <a:ext cx="4095750" cy="3200400"/>
          </a:xfrm>
          <a:prstGeom prst="rect">
            <a:avLst/>
          </a:prstGeom>
        </p:spPr>
      </p:pic>
      <p:pic>
        <p:nvPicPr>
          <p:cNvPr id="8" name="Picture 7" descr="Text&#10;&#10;AI-generated content may be incorrect.">
            <a:extLst>
              <a:ext uri="{FF2B5EF4-FFF2-40B4-BE49-F238E27FC236}">
                <a16:creationId xmlns:a16="http://schemas.microsoft.com/office/drawing/2014/main" id="{38B41234-7FBA-596B-6A1C-38BDBEF877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7036" y="1822282"/>
            <a:ext cx="3190875" cy="3213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8811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22C5186-3462-11C2-230E-96B683D5CB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81047" y="747431"/>
            <a:ext cx="6552479" cy="5363138"/>
          </a:xfrm>
        </p:spPr>
        <p:txBody>
          <a:bodyPr/>
          <a:lstStyle/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Open the presentation in PowerPoint.</a:t>
            </a:r>
          </a:p>
          <a:p>
            <a:pPr algn="l"/>
            <a:endParaRPr lang="en-US" sz="2400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228600" indent="-2286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Wait for slide show to load up (it may take a minute or two).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228600" indent="-2286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Click on arrows at the bottom of screen to go to the next slide or back a slide or click on the next slide in sequence on the left bar.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228600" indent="-2286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To hear recordings, press on the megaphone and press play.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1652564-10A2-E57B-0E9A-4E8FAB9F4DC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US" dirty="0"/>
              <a:t>Developmental Services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3EA641C-E72C-85C3-B1B2-DA59DE08BEA0}"/>
              </a:ext>
            </a:extLst>
          </p:cNvPr>
          <p:cNvSpPr/>
          <p:nvPr/>
        </p:nvSpPr>
        <p:spPr>
          <a:xfrm>
            <a:off x="0" y="0"/>
            <a:ext cx="4487159" cy="6858000"/>
          </a:xfrm>
          <a:prstGeom prst="rect">
            <a:avLst/>
          </a:prstGeom>
          <a:gradFill flip="none" rotWithShape="1">
            <a:gsLst>
              <a:gs pos="30000">
                <a:srgbClr val="4665B6"/>
              </a:gs>
              <a:gs pos="10000">
                <a:schemeClr val="accent5">
                  <a:shade val="30000"/>
                  <a:satMod val="115000"/>
                </a:schemeClr>
              </a:gs>
              <a:gs pos="52000">
                <a:schemeClr val="accent5">
                  <a:shade val="67500"/>
                  <a:satMod val="115000"/>
                </a:schemeClr>
              </a:gs>
              <a:gs pos="76000">
                <a:schemeClr val="accent5"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AADC51-97D2-6A21-0045-62625307BE7A}"/>
              </a:ext>
            </a:extLst>
          </p:cNvPr>
          <p:cNvSpPr txBox="1"/>
          <p:nvPr/>
        </p:nvSpPr>
        <p:spPr>
          <a:xfrm>
            <a:off x="558474" y="1938635"/>
            <a:ext cx="343401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How to Play 		the Presentation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5848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6A99720-B366-27B3-1E29-0759693BF3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Poppins"/>
                <a:cs typeface="Poppins"/>
              </a:rPr>
              <a:t>Proof of Connecticut Residency:</a:t>
            </a:r>
            <a:r>
              <a:rPr lang="en-US" sz="3600" dirty="0">
                <a:latin typeface="Poppins"/>
                <a:cs typeface="Poppins"/>
              </a:rPr>
              <a:t> </a:t>
            </a:r>
            <a:endParaRPr lang="en-US" sz="3600" b="0" dirty="0">
              <a:latin typeface="Poppins"/>
              <a:cs typeface="Poppins"/>
            </a:endParaRP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675EC4-7EDE-A997-0109-23FCC729563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4691" y="1131225"/>
            <a:ext cx="10872954" cy="1582479"/>
          </a:xfrm>
        </p:spPr>
        <p:txBody>
          <a:bodyPr lIns="91440" tIns="45720" rIns="91440" bIns="45720" anchor="t"/>
          <a:lstStyle/>
          <a:p>
            <a:r>
              <a:rPr lang="en-US" sz="3200" dirty="0">
                <a:solidFill>
                  <a:schemeClr val="tx1"/>
                </a:solidFill>
                <a:latin typeface="Poppins"/>
                <a:cs typeface="Poppins"/>
              </a:rPr>
              <a:t>Two pieces of mail or utility bill from two different sources dated within 90 days to prove that you live in Connecticut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BF28DB-6BE7-7B84-0BBF-F6828EE7F6A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29D5114-61AE-5CA2-FA67-A7004057ED3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Text, letter&#10;&#10;AI-generated content may be incorrect.">
            <a:extLst>
              <a:ext uri="{FF2B5EF4-FFF2-40B4-BE49-F238E27FC236}">
                <a16:creationId xmlns:a16="http://schemas.microsoft.com/office/drawing/2014/main" id="{1DA7500B-1D32-A95C-84CE-02C0F2D433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379" y="3098884"/>
            <a:ext cx="3581400" cy="2886075"/>
          </a:xfrm>
          <a:prstGeom prst="rect">
            <a:avLst/>
          </a:prstGeom>
        </p:spPr>
      </p:pic>
      <p:pic>
        <p:nvPicPr>
          <p:cNvPr id="8" name="Picture 7" descr="Graphical user interface, text, application&#10;&#10;AI-generated content may be incorrect.">
            <a:extLst>
              <a:ext uri="{FF2B5EF4-FFF2-40B4-BE49-F238E27FC236}">
                <a16:creationId xmlns:a16="http://schemas.microsoft.com/office/drawing/2014/main" id="{F3790966-815D-682C-23FC-0E7131C971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9150" y="2595813"/>
            <a:ext cx="2933700" cy="3390900"/>
          </a:xfrm>
          <a:prstGeom prst="rect">
            <a:avLst/>
          </a:prstGeom>
        </p:spPr>
      </p:pic>
      <p:pic>
        <p:nvPicPr>
          <p:cNvPr id="10" name="Picture 9" descr="A picture containing text, businesscard&#10;&#10;AI-generated content may be incorrect.">
            <a:extLst>
              <a:ext uri="{FF2B5EF4-FFF2-40B4-BE49-F238E27FC236}">
                <a16:creationId xmlns:a16="http://schemas.microsoft.com/office/drawing/2014/main" id="{300D2F49-CCB2-067E-CBF5-79EA93BBFD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6700" y="2715879"/>
            <a:ext cx="3527258" cy="3150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5195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D8EB849-6FF9-A52B-5B10-3B02F866B4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83709" y="425476"/>
            <a:ext cx="6753564" cy="539743"/>
          </a:xfrm>
        </p:spPr>
        <p:txBody>
          <a:bodyPr lIns="91440" tIns="45720" rIns="91440" bIns="45720" anchor="t"/>
          <a:lstStyle/>
          <a:p>
            <a:pPr algn="ctr"/>
            <a:r>
              <a:rPr lang="en-US" dirty="0">
                <a:solidFill>
                  <a:schemeClr val="tx1"/>
                </a:solidFill>
                <a:latin typeface="Poppins"/>
                <a:cs typeface="Poppins"/>
              </a:rPr>
              <a:t>Eye Exam: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5092E0-D24F-BE7D-2647-CAF6CA5389C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5463" y="1082508"/>
            <a:ext cx="11061700" cy="635456"/>
          </a:xfrm>
        </p:spPr>
        <p:txBody>
          <a:bodyPr lIns="91440" tIns="45720" rIns="91440" bIns="45720" anchor="t"/>
          <a:lstStyle/>
          <a:p>
            <a:r>
              <a:rPr lang="en-US" dirty="0">
                <a:solidFill>
                  <a:schemeClr val="tx1"/>
                </a:solidFill>
                <a:latin typeface="Poppins"/>
                <a:cs typeface="Poppins"/>
              </a:rPr>
              <a:t>Please bring in your eye glass or eye contact lenses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8CB692-1339-040D-8587-5648AD86DF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7586" y="5564038"/>
            <a:ext cx="6123379" cy="534513"/>
          </a:xfr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You need them for the Eye Exam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EBE9EE9-3323-8728-CCE5-DB1BF9F5118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Ray-Ban RB7047 Optics Eyeglasses ...">
            <a:extLst>
              <a:ext uri="{FF2B5EF4-FFF2-40B4-BE49-F238E27FC236}">
                <a16:creationId xmlns:a16="http://schemas.microsoft.com/office/drawing/2014/main" id="{8F461722-36B3-6631-A2A6-11B4C850AD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942" y="1933328"/>
            <a:ext cx="5906548" cy="2991343"/>
          </a:xfrm>
          <a:prstGeom prst="rect">
            <a:avLst/>
          </a:prstGeom>
        </p:spPr>
      </p:pic>
      <p:pic>
        <p:nvPicPr>
          <p:cNvPr id="8" name="Picture 7" descr="Extended Wear Contact Lenses: What You Need to Know">
            <a:extLst>
              <a:ext uri="{FF2B5EF4-FFF2-40B4-BE49-F238E27FC236}">
                <a16:creationId xmlns:a16="http://schemas.microsoft.com/office/drawing/2014/main" id="{141C0FE0-7B04-E91C-D601-A84B81301F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8467" y="2097363"/>
            <a:ext cx="4848225" cy="298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3024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335A69A-0343-1498-212D-FA0F3C0B21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4690" y="289541"/>
            <a:ext cx="10060823" cy="53974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Testing Exam: 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A6F889-294B-76C4-41CC-EB737857F2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4691" y="870541"/>
            <a:ext cx="10060823" cy="1484732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It’s done on the computer. If you need accommodations, please ask.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2090F43-1EDC-8BA7-D64B-96148AE7D0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455" y="1896703"/>
            <a:ext cx="9144000" cy="4180826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EDA728-8B26-A93B-4BC4-C1C01D8CCC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6D5CBDA-18BD-C864-9275-E869741C7F1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8049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AE2D91F-0715-B82F-4150-5EDC6FBA4F2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Take a GOOD OR BAD Pictures 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9C6B2D-CD4C-870B-0987-AA2D67CC064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5463" y="895928"/>
            <a:ext cx="11061700" cy="5133398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Make sure you look good before get your Id because it will stay like that for 16 years</a:t>
            </a:r>
          </a:p>
          <a:p>
            <a:r>
              <a:rPr lang="en-US" dirty="0">
                <a:solidFill>
                  <a:schemeClr val="tx1"/>
                </a:solidFill>
              </a:rPr>
              <a:t>Don’t wear sunglasses or hats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A49497-8A02-B442-183C-A807ACB62D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68368" y="5335812"/>
            <a:ext cx="2975890" cy="554719"/>
          </a:xfrm>
        </p:spPr>
        <p:txBody>
          <a:bodyPr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Samples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FAAF31F-2BAC-010A-0940-19CCB462D5F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1BCB47-719C-EBEC-3D40-CBA89147AB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575" y="2797106"/>
            <a:ext cx="3639627" cy="29263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7D787E-4873-1C8E-F0AB-9FB3CFBEC0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0589" y="2797106"/>
            <a:ext cx="3578662" cy="29872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7B9723E-19F5-DD8D-0BD0-C5BC30D29E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2993" y="3429000"/>
            <a:ext cx="481626" cy="190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9389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6D5CE53-A847-0D5E-137E-8439B8B211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0800" y="250674"/>
            <a:ext cx="11142618" cy="539743"/>
          </a:xfrm>
        </p:spPr>
        <p:txBody>
          <a:bodyPr/>
          <a:lstStyle/>
          <a:p>
            <a:r>
              <a:rPr lang="en-US" dirty="0"/>
              <a:t>Bad Pictures                           or                     Good Pictures 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5B859F-2C8B-2A54-9C6D-A3435A7FBEE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0800" y="5479488"/>
            <a:ext cx="9496764" cy="441021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371E7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If you wear glasses bring them with you 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428836-8694-A664-776F-39CA6B97B3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971" y="790417"/>
            <a:ext cx="4102964" cy="4261473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9C0883B-CF73-23F1-0755-46B6E65787D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09B1C5-A9D9-2C70-EAB3-4EC3141B80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2097" y="790416"/>
            <a:ext cx="3694496" cy="4261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8541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D4FDAEF-FB2B-64C4-96CA-A9EADD58736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4691" y="457778"/>
            <a:ext cx="10862928" cy="539743"/>
          </a:xfrm>
        </p:spPr>
        <p:txBody>
          <a:bodyPr lIns="91440" tIns="45720" rIns="91440" bIns="45720" anchor="t"/>
          <a:lstStyle/>
          <a:p>
            <a:pPr marL="285750" indent="-285750">
              <a:buFont typeface="Arial"/>
              <a:buChar char="•"/>
            </a:pPr>
            <a:r>
              <a:rPr lang="en-US" b="0" dirty="0">
                <a:solidFill>
                  <a:schemeClr val="tx1"/>
                </a:solidFill>
                <a:latin typeface="Poppins"/>
                <a:cs typeface="Poppins"/>
              </a:rPr>
              <a:t>Take an ei</a:t>
            </a:r>
            <a:r>
              <a:rPr lang="en-US" b="0" dirty="0">
                <a:solidFill>
                  <a:srgbClr val="2D2C2C"/>
                </a:solidFill>
                <a:latin typeface="Poppins"/>
                <a:cs typeface="Poppins"/>
              </a:rPr>
              <a:t>ght-hour Safe Driving Practices Course</a:t>
            </a:r>
            <a:endParaRPr lang="en-US" dirty="0">
              <a:latin typeface="Poppins"/>
              <a:cs typeface="Poppins"/>
            </a:endParaRP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53570C-9C8A-B8A2-2E4A-A414DF851D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3969" y="1209960"/>
            <a:ext cx="10903582" cy="914400"/>
          </a:xfrm>
        </p:spPr>
        <p:txBody>
          <a:bodyPr/>
          <a:lstStyle/>
          <a:p>
            <a:r>
              <a:rPr lang="en-US" sz="2000" dirty="0">
                <a:solidFill>
                  <a:schemeClr val="tx1"/>
                </a:solidFill>
              </a:rPr>
              <a:t>First time driver in Class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13D0D31-BD02-2F4D-8DA2-89E115D6FB1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593E1C-33A0-A688-5A5A-8A9FE65E24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0497" y="2219251"/>
            <a:ext cx="4357559" cy="326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6621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0AD9670-6809-A832-50B8-21E263B11C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89508" y="523725"/>
            <a:ext cx="3334969" cy="539743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Driving Exam: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9B6E76-474A-DDA0-74EE-E78394B17B5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46089" y="2404544"/>
            <a:ext cx="5398799" cy="3543674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How to back up the vehicle</a:t>
            </a:r>
          </a:p>
          <a:p>
            <a:r>
              <a:rPr lang="en-US" dirty="0">
                <a:solidFill>
                  <a:schemeClr val="tx1"/>
                </a:solidFill>
              </a:rPr>
              <a:t>Make show you can stop</a:t>
            </a:r>
          </a:p>
          <a:p>
            <a:r>
              <a:rPr lang="en-US" dirty="0">
                <a:solidFill>
                  <a:schemeClr val="tx1"/>
                </a:solidFill>
              </a:rPr>
              <a:t>How to turn left and right</a:t>
            </a:r>
          </a:p>
          <a:p>
            <a:r>
              <a:rPr lang="en-US" dirty="0">
                <a:solidFill>
                  <a:schemeClr val="tx1"/>
                </a:solidFill>
              </a:rPr>
              <a:t>Check your speed</a:t>
            </a:r>
          </a:p>
          <a:p>
            <a:r>
              <a:rPr lang="en-US" dirty="0">
                <a:solidFill>
                  <a:schemeClr val="tx1"/>
                </a:solidFill>
              </a:rPr>
              <a:t>N</a:t>
            </a:r>
            <a:r>
              <a:rPr lang="en-US">
                <a:solidFill>
                  <a:schemeClr val="tx1"/>
                </a:solidFill>
              </a:rPr>
              <a:t>ot </a:t>
            </a:r>
            <a:r>
              <a:rPr lang="en-US" dirty="0">
                <a:solidFill>
                  <a:schemeClr val="tx1"/>
                </a:solidFill>
              </a:rPr>
              <a:t>being close to the other vehicle</a:t>
            </a:r>
          </a:p>
          <a:p>
            <a:r>
              <a:rPr lang="en-US" dirty="0">
                <a:solidFill>
                  <a:schemeClr val="tx1"/>
                </a:solidFill>
              </a:rPr>
              <a:t>And more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CF91B0-AD61-2534-5C9D-7E2788CD22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57596" y="1288841"/>
            <a:ext cx="5575787" cy="771152"/>
          </a:xfrm>
        </p:spPr>
        <p:txBody>
          <a:bodyPr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Practice before you go to your exam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02483F-7B50-3274-E69D-FC7BEACF4E2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F514F8-7A84-06B9-9B56-7846FE6242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229" y="175491"/>
            <a:ext cx="5945402" cy="577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5943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0F4BF03-1EAF-1BA4-E5EF-0D627A1A50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12835" y="2533956"/>
            <a:ext cx="6766279" cy="1247469"/>
          </a:xfrm>
        </p:spPr>
        <p:txBody>
          <a:bodyPr/>
          <a:lstStyle/>
          <a:p>
            <a:pPr algn="ctr"/>
            <a:r>
              <a:rPr lang="en-US" dirty="0"/>
              <a:t>Thank you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50C9E5-C7AC-5B54-3409-9D192A3F21C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9392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D2D7D7-9038-9295-85FD-95B3CF5FEC2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334511" y="2272046"/>
            <a:ext cx="7522978" cy="1595104"/>
          </a:xfrm>
        </p:spPr>
        <p:txBody>
          <a:bodyPr/>
          <a:lstStyle/>
          <a:p>
            <a:r>
              <a:rPr lang="en-US" sz="3200" dirty="0"/>
              <a:t>Moving to where you want to live- We will explain more on the other slide 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204C94-2BB7-50C7-2F7D-0B30A0FC287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17238EB-2C40-411D-34D0-FC46D2BEAC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81088" y="474625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042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10"/>
    </mc:Choice>
    <mc:Fallback xmlns="">
      <p:transition spd="slow" advTm="88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71B7903-010F-7D9C-E692-FF2DC5196C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0890" y="239015"/>
            <a:ext cx="10060823" cy="539743"/>
          </a:xfrm>
        </p:spPr>
        <p:txBody>
          <a:bodyPr/>
          <a:lstStyle/>
          <a:p>
            <a:r>
              <a:rPr lang="en-US" dirty="0"/>
              <a:t>Preparing to move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A87F4D-7A06-1C5E-9D46-62ED22D5EA5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1230" y="916432"/>
            <a:ext cx="3866334" cy="539743"/>
          </a:xfrm>
        </p:spPr>
        <p:txBody>
          <a:bodyPr/>
          <a:lstStyle/>
          <a:p>
            <a:r>
              <a:rPr lang="en-US" sz="2000" dirty="0"/>
              <a:t>Finances and planning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3CEEE0-1778-C15F-EBA6-DEEBFA8B4D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Create a budget-find a place you can afford, list your income, list your expenses. get a budget book , use a computer .this is the website- </a:t>
            </a:r>
            <a:r>
              <a:rPr lang="en-US" dirty="0">
                <a:solidFill>
                  <a:schemeClr val="tx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How to Make a Budget: 5 Simple Steps – Ramsey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Establish a moving timeline- get organized, start sorting, research moving companies. This is the website </a:t>
            </a:r>
          </a:p>
          <a:p>
            <a:r>
              <a:rPr lang="en-US" dirty="0">
                <a:solidFill>
                  <a:schemeClr val="tx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Moving Checklist: A Timeline for Your Upcoming Move | Moving.com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pPr marL="2286000" lvl="5" indent="0">
              <a:buNone/>
            </a:pP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62C0C4D-6642-835C-8C46-5737490E1D4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AEE2F90-DF2F-00E0-26AA-C631CA5448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33138" y="2330450"/>
            <a:ext cx="406400" cy="406400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47789A9-1FD2-975C-D997-257ADF9BA07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645650" y="53498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926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8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86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4E5B0E9-E924-6DBB-CB6F-AA4E71910B3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09575" y="995362"/>
            <a:ext cx="11531601" cy="486727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Start by researching the area-go to visit the area, drive to the place, research online  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Its cost of living- including housing, food, transportation, healthcare 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Job market- figure out how much money you make, research jobs online , job application.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 Weather conditions- Look at The Weather Channel, The News 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C399445-2A4E-9E54-F7C3-0371ABCA487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0384279" y="6565684"/>
            <a:ext cx="2037351" cy="194797"/>
          </a:xfrm>
        </p:spPr>
        <p:txBody>
          <a:bodyPr/>
          <a:lstStyle/>
          <a:p>
            <a:r>
              <a:rPr lang="en-US" dirty="0"/>
              <a:t>Developmental Services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38B398-AAC2-9B92-1B09-34C9630D70F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6116" y="203419"/>
            <a:ext cx="10060823" cy="539743"/>
          </a:xfrm>
        </p:spPr>
        <p:txBody>
          <a:bodyPr/>
          <a:lstStyle/>
          <a:p>
            <a:r>
              <a:rPr lang="en-US" dirty="0"/>
              <a:t>Planning continued 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E6E8523-B642-36D3-DEDA-81065D7637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158227" y="1511300"/>
            <a:ext cx="406400" cy="4064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45815B9-DAAE-1172-624D-8C0F5EDFBC0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99754" y="2606675"/>
            <a:ext cx="406400" cy="4064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8B61690-BC11-D9C3-BC4F-4A02B5FD29D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92800" y="4219359"/>
            <a:ext cx="406400" cy="40640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42233DD-B9FD-66BE-1DDF-145E9C6BCB88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54502" y="624818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0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3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7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62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4201B8-D722-F587-1E95-4F9098A46D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9510" y="538601"/>
            <a:ext cx="4770323" cy="914400"/>
          </a:xfrm>
        </p:spPr>
        <p:txBody>
          <a:bodyPr/>
          <a:lstStyle/>
          <a:p>
            <a:r>
              <a:rPr lang="en-US" sz="3200" dirty="0"/>
              <a:t>When you moved in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D3683E-4001-C9D2-D8B8-2A0EA5BFDBD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3817" y="1709163"/>
            <a:ext cx="11061700" cy="443547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Organize your belongings- declutter and throw it in the trash 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 Finally, connect with your new community and adjust to your new surroundings -Check out the bulletin board at the library or volunteer in the community, such as the food pantry.</a:t>
            </a:r>
            <a:endParaRPr lang="en-US" dirty="0"/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8302C5-5241-61EC-CFED-73A519FFB02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D38CF69-625F-DDD5-FCD4-3A3CBCCD243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DD0F296-E230-0982-187A-C1055C9B33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79100" y="1709163"/>
            <a:ext cx="406400" cy="40640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9F03B53-56BD-1E3E-BD76-C350F0D763B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48271" y="514883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418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9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87E31C5-F6CC-4409-C00A-E2DA1CE9863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07908" y="2356231"/>
            <a:ext cx="9475971" cy="1663319"/>
          </a:xfrm>
        </p:spPr>
        <p:txBody>
          <a:bodyPr/>
          <a:lstStyle/>
          <a:p>
            <a:r>
              <a:rPr lang="en-US" b="0" dirty="0">
                <a:latin typeface="+mj-lt"/>
              </a:rPr>
              <a:t>Having a career instead of a job- we will explain more on the other slide 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4042077-19B7-4BCA-5BB3-CBA76AB835F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0384279" y="6565684"/>
            <a:ext cx="2037351" cy="194797"/>
          </a:xfrm>
        </p:spPr>
        <p:txBody>
          <a:bodyPr/>
          <a:lstStyle/>
          <a:p>
            <a:r>
              <a:rPr lang="en-US" dirty="0"/>
              <a:t>Developmental Services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400E20D-6DD3-C1AE-B07A-0EC6A832B8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77879" y="36131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455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8D5966-E196-2C5D-4CC0-01200B20FC6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72871" y="385060"/>
            <a:ext cx="5099114" cy="5520439"/>
          </a:xfr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Career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Long-term path-ex- My long term is Self- Advocate Coordinator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Professional growth and advancement – Stepping up for new responsibilities, making an effort </a:t>
            </a: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Job satisfaction- Ex- I'm  happy with my role and excited to come to work 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Financial security- </a:t>
            </a:r>
            <a:r>
              <a:rPr lang="en-US" sz="2400" dirty="0">
                <a:solidFill>
                  <a:srgbClr val="000000"/>
                </a:solidFill>
              </a:rPr>
              <a:t>making enough to live off of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F25C15-AB29-BDAF-B230-8E05517D1C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4691" y="495300"/>
            <a:ext cx="4132262" cy="4949234"/>
          </a:xfrm>
        </p:spPr>
        <p:txBody>
          <a:bodyPr/>
          <a:lstStyle/>
          <a:p>
            <a:pPr lvl="1"/>
            <a:r>
              <a:rPr lang="en-US" u="sng" dirty="0">
                <a:solidFill>
                  <a:schemeClr val="tx1"/>
                </a:solidFill>
              </a:rPr>
              <a:t>Just a job  </a:t>
            </a:r>
          </a:p>
          <a:p>
            <a:pPr lvl="1">
              <a:lnSpc>
                <a:spcPct val="150000"/>
              </a:lnSpc>
            </a:pPr>
            <a:r>
              <a:rPr lang="en-US" b="0" dirty="0">
                <a:solidFill>
                  <a:schemeClr val="tx1"/>
                </a:solidFill>
              </a:rPr>
              <a:t>Short- term-ex:  I used to work at the ice arena organizing skates.</a:t>
            </a:r>
          </a:p>
          <a:p>
            <a:pPr lvl="1"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</a:rPr>
              <a:t>Having </a:t>
            </a:r>
            <a:r>
              <a:rPr lang="en-US" b="0" dirty="0"/>
              <a:t> </a:t>
            </a:r>
            <a:r>
              <a:rPr lang="en-US" b="0" dirty="0">
                <a:solidFill>
                  <a:schemeClr val="tx1"/>
                </a:solidFill>
              </a:rPr>
              <a:t>responsibilities-Ex- clean the tables and the arcade.  </a:t>
            </a:r>
          </a:p>
          <a:p>
            <a:pPr lvl="1"/>
            <a:r>
              <a:rPr lang="en-US" b="0" dirty="0">
                <a:solidFill>
                  <a:schemeClr val="tx1"/>
                </a:solidFill>
              </a:rPr>
              <a:t>Earning spending money 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798353-C414-8497-CB10-47EB5F3307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F3E3BE1-7932-7D9F-2C5E-9832AC6D98D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2066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0F4BF03-1EAF-1BA4-E5EF-0D627A1A50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12860" y="2181531"/>
            <a:ext cx="6766279" cy="1247469"/>
          </a:xfrm>
        </p:spPr>
        <p:txBody>
          <a:bodyPr/>
          <a:lstStyle/>
          <a:p>
            <a:pPr algn="ctr"/>
            <a:r>
              <a:rPr lang="en-US" dirty="0"/>
              <a:t>How to get your Permit and Driver License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50C9E5-C7AC-5B54-3409-9D192A3F21C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265949"/>
      </p:ext>
    </p:extLst>
  </p:cSld>
  <p:clrMapOvr>
    <a:masterClrMapping/>
  </p:clrMapOvr>
</p:sld>
</file>

<file path=ppt/theme/theme1.xml><?xml version="1.0" encoding="utf-8"?>
<a:theme xmlns:a="http://schemas.openxmlformats.org/drawingml/2006/main" name="1_Custom Design">
  <a:themeElements>
    <a:clrScheme name="CT Primary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3371E7"/>
      </a:accent1>
      <a:accent2>
        <a:srgbClr val="C6D4FB"/>
      </a:accent2>
      <a:accent3>
        <a:srgbClr val="00214D"/>
      </a:accent3>
      <a:accent4>
        <a:srgbClr val="003D9C"/>
      </a:accent4>
      <a:accent5>
        <a:srgbClr val="7094F5"/>
      </a:accent5>
      <a:accent6>
        <a:srgbClr val="FFFFFF"/>
      </a:accent6>
      <a:hlink>
        <a:srgbClr val="3371E7"/>
      </a:hlink>
      <a:folHlink>
        <a:srgbClr val="3371E7"/>
      </a:folHlink>
    </a:clrScheme>
    <a:fontScheme name="Custom 1">
      <a:majorFont>
        <a:latin typeface="Poppins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09B39179-93CB-47E8-8464-BE7EEC3B578B}" vid="{E502C026-296C-463F-AC3D-D7769AB7DF7B}"/>
    </a:ext>
  </a:extLst>
</a:theme>
</file>

<file path=ppt/theme/theme2.xml><?xml version="1.0" encoding="utf-8"?>
<a:theme xmlns:a="http://schemas.openxmlformats.org/drawingml/2006/main" name="Custom Design">
  <a:themeElements>
    <a:clrScheme name="DPH Secondary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04722F"/>
      </a:accent1>
      <a:accent2>
        <a:srgbClr val="02B346"/>
      </a:accent2>
      <a:accent3>
        <a:srgbClr val="F27124"/>
      </a:accent3>
      <a:accent4>
        <a:srgbClr val="FAAA19"/>
      </a:accent4>
      <a:accent5>
        <a:srgbClr val="D8343E"/>
      </a:accent5>
      <a:accent6>
        <a:srgbClr val="94343E"/>
      </a:accent6>
      <a:hlink>
        <a:srgbClr val="3371E7"/>
      </a:hlink>
      <a:folHlink>
        <a:srgbClr val="3371E7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3" id="{09B39179-93CB-47E8-8464-BE7EEC3B578B}" vid="{117CC1A5-2F55-4115-BC16-C328A784CD53}"/>
    </a:ext>
  </a:extLst>
</a:theme>
</file>

<file path=ppt/theme/theme3.xml><?xml version="1.0" encoding="utf-8"?>
<a:theme xmlns:a="http://schemas.openxmlformats.org/drawingml/2006/main" name="SECONDARY PALETTE">
  <a:themeElements>
    <a:clrScheme name="Custom 1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27124"/>
      </a:accent1>
      <a:accent2>
        <a:srgbClr val="D8343E"/>
      </a:accent2>
      <a:accent3>
        <a:srgbClr val="5037BF"/>
      </a:accent3>
      <a:accent4>
        <a:srgbClr val="B638BA"/>
      </a:accent4>
      <a:accent5>
        <a:srgbClr val="02B346"/>
      </a:accent5>
      <a:accent6>
        <a:srgbClr val="FAAA19"/>
      </a:accent6>
      <a:hlink>
        <a:srgbClr val="3371E7"/>
      </a:hlink>
      <a:folHlink>
        <a:srgbClr val="3371E7"/>
      </a:folHlink>
    </a:clrScheme>
    <a:fontScheme name="Custom 2">
      <a:majorFont>
        <a:latin typeface="Poppins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09B39179-93CB-47E8-8464-BE7EEC3B578B}" vid="{4C8CFFEB-16F8-4A7E-93B0-BE1FC40E811E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673E79E0C3E640A3EA83010EA564F7" ma:contentTypeVersion="17" ma:contentTypeDescription="Create a new document." ma:contentTypeScope="" ma:versionID="bf68789ab78e3a4a209c3ddd6d9a82ba">
  <xsd:schema xmlns:xsd="http://www.w3.org/2001/XMLSchema" xmlns:xs="http://www.w3.org/2001/XMLSchema" xmlns:p="http://schemas.microsoft.com/office/2006/metadata/properties" xmlns:ns2="5aa524db-7994-4ced-a2c9-48a98e90847e" xmlns:ns3="8a992f34-6748-40d0-a1a6-bff449e3bc95" targetNamespace="http://schemas.microsoft.com/office/2006/metadata/properties" ma:root="true" ma:fieldsID="ce85b1b8ef0d12cc694634b7add81b36" ns2:_="" ns3:_="">
    <xsd:import namespace="5aa524db-7994-4ced-a2c9-48a98e90847e"/>
    <xsd:import namespace="8a992f34-6748-40d0-a1a6-bff449e3bc9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Description0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3:SharedWithUsers" minOccurs="0"/>
                <xsd:element ref="ns3:SharedWithDetail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a524db-7994-4ced-a2c9-48a98e90847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Description0" ma:index="12" nillable="true" ma:displayName="Description" ma:internalName="Description0">
      <xsd:simpleType>
        <xsd:restriction base="dms:Note">
          <xsd:maxLength value="255"/>
        </xsd:restriction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69be3ee5-5d72-4a78-bfe6-04ec158992b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0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a992f34-6748-40d0-a1a6-bff449e3bc95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f75d7816-9169-48cb-b9df-4d21a66dca2d}" ma:internalName="TaxCatchAll" ma:showField="CatchAllData" ma:web="8a992f34-6748-40d0-a1a6-bff449e3bc9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aa524db-7994-4ced-a2c9-48a98e90847e">
      <Terms xmlns="http://schemas.microsoft.com/office/infopath/2007/PartnerControls"/>
    </lcf76f155ced4ddcb4097134ff3c332f>
    <TaxCatchAll xmlns="8a992f34-6748-40d0-a1a6-bff449e3bc95" xsi:nil="true"/>
    <Description0 xmlns="5aa524db-7994-4ced-a2c9-48a98e90847e" xsi:nil="true"/>
  </documentManagement>
</p:properties>
</file>

<file path=customXml/itemProps1.xml><?xml version="1.0" encoding="utf-8"?>
<ds:datastoreItem xmlns:ds="http://schemas.openxmlformats.org/officeDocument/2006/customXml" ds:itemID="{013912C9-4704-4F8D-A200-79418265E44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D4CDBA1-B2BE-4305-8360-70E5C4B0D11B}"/>
</file>

<file path=customXml/itemProps3.xml><?xml version="1.0" encoding="utf-8"?>
<ds:datastoreItem xmlns:ds="http://schemas.openxmlformats.org/officeDocument/2006/customXml" ds:itemID="{458F255F-1081-401A-BD63-EA8B97AE928D}">
  <ds:schemaRefs>
    <ds:schemaRef ds:uri="http://schemas.microsoft.com/office/2006/metadata/properties"/>
    <ds:schemaRef ds:uri="http://purl.org/dc/elements/1.1/"/>
    <ds:schemaRef ds:uri="http://purl.org/dc/terms/"/>
    <ds:schemaRef ds:uri="8613bc3c-2993-4fab-b02b-4b350fa8ef5c"/>
    <ds:schemaRef ds:uri="3d37a33f-01b9-45e7-8720-5577ab238fe0"/>
    <ds:schemaRef ds:uri="http://schemas.microsoft.com/office/2006/documentManagement/types"/>
    <ds:schemaRef ds:uri="http://www.w3.org/XML/1998/namespace"/>
    <ds:schemaRef ds:uri="http://purl.org/dc/dcmitype/"/>
    <ds:schemaRef ds:uri="http://schemas.microsoft.com/office/infopath/2007/PartnerControls"/>
    <ds:schemaRef ds:uri="http://schemas.openxmlformats.org/package/2006/metadata/core-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DDS Powerpoint Template 2024 (1)</Template>
  <TotalTime>1091</TotalTime>
  <Words>864</Words>
  <Application>Microsoft Office PowerPoint</Application>
  <PresentationFormat>Widescreen</PresentationFormat>
  <Paragraphs>109</Paragraphs>
  <Slides>27</Slides>
  <Notes>4</Notes>
  <HiddenSlides>0</HiddenSlides>
  <MMClips>11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30" baseType="lpstr">
      <vt:lpstr>1_Custom Design</vt:lpstr>
      <vt:lpstr>Custom Design</vt:lpstr>
      <vt:lpstr>SECONDARY PALETTE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State Of CT DDS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Pawlak, Tracey</dc:creator>
  <cp:lastModifiedBy>Perez, April</cp:lastModifiedBy>
  <cp:revision>5</cp:revision>
  <dcterms:created xsi:type="dcterms:W3CDTF">2025-02-14T20:13:34Z</dcterms:created>
  <dcterms:modified xsi:type="dcterms:W3CDTF">2025-05-28T13:55:58Z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0x01010043673E79E0C3E640A3EA83010EA564F7</vt:lpwstr>
  </property>
  <property fmtid="{D5CDD505-2E9C-101B-9397-08002B2CF9AE}" pid="3" name="MediaServiceImageTags">
    <vt:lpwstr/>
  </property>
</Properties>
</file>