
<file path=[Content_Types].xml><?xml version="1.0" encoding="utf-8"?>
<Types xmlns="http://schemas.openxmlformats.org/package/2006/content-types">
  <Default Extension="jpeg" ContentType="image/jpeg"/>
  <Default Extension="m4a" ContentType="audio/mp4"/>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96" r:id="rId4"/>
    <p:sldMasterId id="2147483733" r:id="rId5"/>
  </p:sldMasterIdLst>
  <p:notesMasterIdLst>
    <p:notesMasterId r:id="rId31"/>
  </p:notesMasterIdLst>
  <p:handoutMasterIdLst>
    <p:handoutMasterId r:id="rId32"/>
  </p:handoutMasterIdLst>
  <p:sldIdLst>
    <p:sldId id="334" r:id="rId6"/>
    <p:sldId id="316" r:id="rId7"/>
    <p:sldId id="336" r:id="rId8"/>
    <p:sldId id="324" r:id="rId9"/>
    <p:sldId id="346" r:id="rId10"/>
    <p:sldId id="328" r:id="rId11"/>
    <p:sldId id="337" r:id="rId12"/>
    <p:sldId id="343" r:id="rId13"/>
    <p:sldId id="256" r:id="rId14"/>
    <p:sldId id="259" r:id="rId15"/>
    <p:sldId id="358" r:id="rId16"/>
    <p:sldId id="356" r:id="rId17"/>
    <p:sldId id="267" r:id="rId18"/>
    <p:sldId id="357" r:id="rId19"/>
    <p:sldId id="260" r:id="rId20"/>
    <p:sldId id="266" r:id="rId21"/>
    <p:sldId id="265" r:id="rId22"/>
    <p:sldId id="263" r:id="rId23"/>
    <p:sldId id="350" r:id="rId24"/>
    <p:sldId id="351" r:id="rId25"/>
    <p:sldId id="352" r:id="rId26"/>
    <p:sldId id="353" r:id="rId27"/>
    <p:sldId id="354" r:id="rId28"/>
    <p:sldId id="359" r:id="rId29"/>
    <p:sldId id="349"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392" userDrawn="1">
          <p15:clr>
            <a:srgbClr val="A4A3A4"/>
          </p15:clr>
        </p15:guide>
        <p15:guide id="2" pos="7056" userDrawn="1">
          <p15:clr>
            <a:srgbClr val="A4A3A4"/>
          </p15:clr>
        </p15:guide>
        <p15:guide id="3" orient="horz" pos="3168"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9DCAF9ED-07DC-4A11-8D7F-57B35C25682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437" autoAdjust="0"/>
    <p:restoredTop sz="84967" autoAdjust="0"/>
  </p:normalViewPr>
  <p:slideViewPr>
    <p:cSldViewPr snapToGrid="0">
      <p:cViewPr varScale="1">
        <p:scale>
          <a:sx n="41" d="100"/>
          <a:sy n="41" d="100"/>
        </p:scale>
        <p:origin x="736" y="40"/>
      </p:cViewPr>
      <p:guideLst>
        <p:guide orient="horz" pos="1392"/>
        <p:guide pos="7056"/>
        <p:guide orient="horz" pos="3168"/>
      </p:guideLst>
    </p:cSldViewPr>
  </p:slideViewPr>
  <p:outlineViewPr>
    <p:cViewPr>
      <p:scale>
        <a:sx n="33" d="100"/>
        <a:sy n="33" d="100"/>
      </p:scale>
      <p:origin x="0" y="-1103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67" d="100"/>
          <a:sy n="67" d="100"/>
        </p:scale>
        <p:origin x="3120"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handoutMaster" Target="handoutMasters/handoutMaster1.xml"/><Relationship Id="rId37"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DB0EBF6-726A-4706-8B5A-9CCAB8D4A931}" type="doc">
      <dgm:prSet loTypeId="urn:microsoft.com/office/officeart/2005/8/layout/default" loCatId="list" qsTypeId="urn:microsoft.com/office/officeart/2005/8/quickstyle/simple5" qsCatId="simple" csTypeId="urn:microsoft.com/office/officeart/2005/8/colors/colorful5" csCatId="colorful" phldr="1"/>
      <dgm:spPr/>
      <dgm:t>
        <a:bodyPr/>
        <a:lstStyle/>
        <a:p>
          <a:endParaRPr lang="en-US"/>
        </a:p>
      </dgm:t>
    </dgm:pt>
    <dgm:pt modelId="{6F789E13-9053-40D6-83BC-95BC1A8CA1F1}">
      <dgm:prSet/>
      <dgm:spPr/>
      <dgm:t>
        <a:bodyPr/>
        <a:lstStyle/>
        <a:p>
          <a:r>
            <a:rPr lang="en-US" b="1" dirty="0"/>
            <a:t>Family Relationships </a:t>
          </a:r>
          <a:endParaRPr lang="en-US" dirty="0"/>
        </a:p>
      </dgm:t>
    </dgm:pt>
    <dgm:pt modelId="{26C61F13-8153-4851-B8E7-571F398A6BD1}" type="parTrans" cxnId="{26528062-B8C2-49A7-B27D-9BF75490D5F9}">
      <dgm:prSet/>
      <dgm:spPr/>
      <dgm:t>
        <a:bodyPr/>
        <a:lstStyle/>
        <a:p>
          <a:endParaRPr lang="en-US"/>
        </a:p>
      </dgm:t>
    </dgm:pt>
    <dgm:pt modelId="{8340C7E2-11ED-496B-AF87-93E58A3BB1E3}" type="sibTrans" cxnId="{26528062-B8C2-49A7-B27D-9BF75490D5F9}">
      <dgm:prSet/>
      <dgm:spPr/>
      <dgm:t>
        <a:bodyPr/>
        <a:lstStyle/>
        <a:p>
          <a:endParaRPr lang="en-US"/>
        </a:p>
      </dgm:t>
    </dgm:pt>
    <dgm:pt modelId="{311A1009-D40F-41E3-BF5F-0FF56FED6A90}">
      <dgm:prSet/>
      <dgm:spPr/>
      <dgm:t>
        <a:bodyPr/>
        <a:lstStyle/>
        <a:p>
          <a:r>
            <a:rPr lang="en-US" b="1" dirty="0"/>
            <a:t>Work Relationships </a:t>
          </a:r>
          <a:endParaRPr lang="en-US" dirty="0"/>
        </a:p>
      </dgm:t>
    </dgm:pt>
    <dgm:pt modelId="{11557CCD-2EAC-4A85-B5EE-F9AAB2672E89}" type="parTrans" cxnId="{72B2029B-13D0-4BEB-87F7-317F5232A45D}">
      <dgm:prSet/>
      <dgm:spPr/>
      <dgm:t>
        <a:bodyPr/>
        <a:lstStyle/>
        <a:p>
          <a:endParaRPr lang="en-US"/>
        </a:p>
      </dgm:t>
    </dgm:pt>
    <dgm:pt modelId="{64FB7583-D846-45FE-9134-1AB4F29D5486}" type="sibTrans" cxnId="{72B2029B-13D0-4BEB-87F7-317F5232A45D}">
      <dgm:prSet/>
      <dgm:spPr/>
      <dgm:t>
        <a:bodyPr/>
        <a:lstStyle/>
        <a:p>
          <a:endParaRPr lang="en-US"/>
        </a:p>
      </dgm:t>
    </dgm:pt>
    <dgm:pt modelId="{7CC00299-AC40-4F64-8C0B-D10C2A135BC8}">
      <dgm:prSet/>
      <dgm:spPr/>
      <dgm:t>
        <a:bodyPr/>
        <a:lstStyle/>
        <a:p>
          <a:r>
            <a:rPr lang="en-US" b="1" i="1" dirty="0"/>
            <a:t>Romantic Relationships</a:t>
          </a:r>
          <a:endParaRPr lang="en-US" dirty="0"/>
        </a:p>
      </dgm:t>
    </dgm:pt>
    <dgm:pt modelId="{8ECB91D9-79CA-42CC-B207-223EA185FE60}" type="parTrans" cxnId="{C581443C-1DBB-4D27-A85E-2CB2E9B2C60A}">
      <dgm:prSet/>
      <dgm:spPr/>
      <dgm:t>
        <a:bodyPr/>
        <a:lstStyle/>
        <a:p>
          <a:endParaRPr lang="en-US"/>
        </a:p>
      </dgm:t>
    </dgm:pt>
    <dgm:pt modelId="{03199F63-0AE3-43C1-8634-4FD05F0EDDB9}" type="sibTrans" cxnId="{C581443C-1DBB-4D27-A85E-2CB2E9B2C60A}">
      <dgm:prSet/>
      <dgm:spPr/>
      <dgm:t>
        <a:bodyPr/>
        <a:lstStyle/>
        <a:p>
          <a:endParaRPr lang="en-US"/>
        </a:p>
      </dgm:t>
    </dgm:pt>
    <dgm:pt modelId="{8FDD719B-68C1-43A1-B772-96429644AF60}">
      <dgm:prSet/>
      <dgm:spPr/>
      <dgm:t>
        <a:bodyPr/>
        <a:lstStyle/>
        <a:p>
          <a:r>
            <a:rPr lang="en-US" b="1" i="1" dirty="0"/>
            <a:t>Sexual Relationships </a:t>
          </a:r>
          <a:endParaRPr lang="en-US" dirty="0"/>
        </a:p>
      </dgm:t>
    </dgm:pt>
    <dgm:pt modelId="{22903C26-7BEA-4624-8FD4-D04943D45B5A}" type="parTrans" cxnId="{D3C77CE1-C256-40BD-B6E4-6565E4640C6D}">
      <dgm:prSet/>
      <dgm:spPr/>
      <dgm:t>
        <a:bodyPr/>
        <a:lstStyle/>
        <a:p>
          <a:endParaRPr lang="en-US"/>
        </a:p>
      </dgm:t>
    </dgm:pt>
    <dgm:pt modelId="{DBDC7944-5157-4331-A373-F0589BFC0D77}" type="sibTrans" cxnId="{D3C77CE1-C256-40BD-B6E4-6565E4640C6D}">
      <dgm:prSet/>
      <dgm:spPr/>
      <dgm:t>
        <a:bodyPr/>
        <a:lstStyle/>
        <a:p>
          <a:endParaRPr lang="en-US"/>
        </a:p>
      </dgm:t>
    </dgm:pt>
    <dgm:pt modelId="{8B36775B-7BA8-41B6-A855-2F0BB4B06DDA}">
      <dgm:prSet/>
      <dgm:spPr/>
      <dgm:t>
        <a:bodyPr/>
        <a:lstStyle/>
        <a:p>
          <a:r>
            <a:rPr lang="en-US" b="1" i="1" dirty="0"/>
            <a:t>Online Relationships </a:t>
          </a:r>
          <a:endParaRPr lang="en-US" dirty="0"/>
        </a:p>
      </dgm:t>
    </dgm:pt>
    <dgm:pt modelId="{1023F3E0-E9D7-4503-9C1C-21B02E471B2B}" type="parTrans" cxnId="{05D58736-151E-4FC7-B492-DFFA109EB61D}">
      <dgm:prSet/>
      <dgm:spPr/>
      <dgm:t>
        <a:bodyPr/>
        <a:lstStyle/>
        <a:p>
          <a:endParaRPr lang="en-US"/>
        </a:p>
      </dgm:t>
    </dgm:pt>
    <dgm:pt modelId="{6BB5851C-FCB7-44D0-A64C-C2C33FEC2F8B}" type="sibTrans" cxnId="{05D58736-151E-4FC7-B492-DFFA109EB61D}">
      <dgm:prSet/>
      <dgm:spPr/>
      <dgm:t>
        <a:bodyPr/>
        <a:lstStyle/>
        <a:p>
          <a:endParaRPr lang="en-US"/>
        </a:p>
      </dgm:t>
    </dgm:pt>
    <dgm:pt modelId="{0F619E8D-9C1D-4BA7-8002-314E5EF15B92}" type="pres">
      <dgm:prSet presAssocID="{4DB0EBF6-726A-4706-8B5A-9CCAB8D4A931}" presName="diagram" presStyleCnt="0">
        <dgm:presLayoutVars>
          <dgm:dir/>
          <dgm:resizeHandles val="exact"/>
        </dgm:presLayoutVars>
      </dgm:prSet>
      <dgm:spPr/>
    </dgm:pt>
    <dgm:pt modelId="{C70983B8-BD74-42C1-A289-743AD6498034}" type="pres">
      <dgm:prSet presAssocID="{6F789E13-9053-40D6-83BC-95BC1A8CA1F1}" presName="node" presStyleLbl="node1" presStyleIdx="0" presStyleCnt="5">
        <dgm:presLayoutVars>
          <dgm:bulletEnabled val="1"/>
        </dgm:presLayoutVars>
      </dgm:prSet>
      <dgm:spPr/>
    </dgm:pt>
    <dgm:pt modelId="{9AD58C30-CBCB-4C0F-9820-F406A6135D90}" type="pres">
      <dgm:prSet presAssocID="{8340C7E2-11ED-496B-AF87-93E58A3BB1E3}" presName="sibTrans" presStyleCnt="0"/>
      <dgm:spPr/>
    </dgm:pt>
    <dgm:pt modelId="{1FEBA45D-16FB-436B-8AEA-F35D57B069FE}" type="pres">
      <dgm:prSet presAssocID="{311A1009-D40F-41E3-BF5F-0FF56FED6A90}" presName="node" presStyleLbl="node1" presStyleIdx="1" presStyleCnt="5">
        <dgm:presLayoutVars>
          <dgm:bulletEnabled val="1"/>
        </dgm:presLayoutVars>
      </dgm:prSet>
      <dgm:spPr/>
    </dgm:pt>
    <dgm:pt modelId="{81AF85A8-556B-44FA-A7F1-43196F24A985}" type="pres">
      <dgm:prSet presAssocID="{64FB7583-D846-45FE-9134-1AB4F29D5486}" presName="sibTrans" presStyleCnt="0"/>
      <dgm:spPr/>
    </dgm:pt>
    <dgm:pt modelId="{A85227F3-9F3A-42C2-B3FD-A6BA447A59A8}" type="pres">
      <dgm:prSet presAssocID="{7CC00299-AC40-4F64-8C0B-D10C2A135BC8}" presName="node" presStyleLbl="node1" presStyleIdx="2" presStyleCnt="5">
        <dgm:presLayoutVars>
          <dgm:bulletEnabled val="1"/>
        </dgm:presLayoutVars>
      </dgm:prSet>
      <dgm:spPr/>
    </dgm:pt>
    <dgm:pt modelId="{526CB4C6-0E69-48CD-B8E6-8D26FB284D80}" type="pres">
      <dgm:prSet presAssocID="{03199F63-0AE3-43C1-8634-4FD05F0EDDB9}" presName="sibTrans" presStyleCnt="0"/>
      <dgm:spPr/>
    </dgm:pt>
    <dgm:pt modelId="{30A9DB1B-5501-49CA-8B59-6DAB6DE66977}" type="pres">
      <dgm:prSet presAssocID="{8FDD719B-68C1-43A1-B772-96429644AF60}" presName="node" presStyleLbl="node1" presStyleIdx="3" presStyleCnt="5">
        <dgm:presLayoutVars>
          <dgm:bulletEnabled val="1"/>
        </dgm:presLayoutVars>
      </dgm:prSet>
      <dgm:spPr/>
    </dgm:pt>
    <dgm:pt modelId="{DADFBC5D-8DB9-4B0C-A298-8DC1B061ABC8}" type="pres">
      <dgm:prSet presAssocID="{DBDC7944-5157-4331-A373-F0589BFC0D77}" presName="sibTrans" presStyleCnt="0"/>
      <dgm:spPr/>
    </dgm:pt>
    <dgm:pt modelId="{732C0F6A-9110-4347-9BA2-A332E8CF591F}" type="pres">
      <dgm:prSet presAssocID="{8B36775B-7BA8-41B6-A855-2F0BB4B06DDA}" presName="node" presStyleLbl="node1" presStyleIdx="4" presStyleCnt="5">
        <dgm:presLayoutVars>
          <dgm:bulletEnabled val="1"/>
        </dgm:presLayoutVars>
      </dgm:prSet>
      <dgm:spPr/>
    </dgm:pt>
  </dgm:ptLst>
  <dgm:cxnLst>
    <dgm:cxn modelId="{A2DEEB08-CC61-4BCA-B485-25182831E486}" type="presOf" srcId="{8B36775B-7BA8-41B6-A855-2F0BB4B06DDA}" destId="{732C0F6A-9110-4347-9BA2-A332E8CF591F}" srcOrd="0" destOrd="0" presId="urn:microsoft.com/office/officeart/2005/8/layout/default"/>
    <dgm:cxn modelId="{05D58736-151E-4FC7-B492-DFFA109EB61D}" srcId="{4DB0EBF6-726A-4706-8B5A-9CCAB8D4A931}" destId="{8B36775B-7BA8-41B6-A855-2F0BB4B06DDA}" srcOrd="4" destOrd="0" parTransId="{1023F3E0-E9D7-4503-9C1C-21B02E471B2B}" sibTransId="{6BB5851C-FCB7-44D0-A64C-C2C33FEC2F8B}"/>
    <dgm:cxn modelId="{C581443C-1DBB-4D27-A85E-2CB2E9B2C60A}" srcId="{4DB0EBF6-726A-4706-8B5A-9CCAB8D4A931}" destId="{7CC00299-AC40-4F64-8C0B-D10C2A135BC8}" srcOrd="2" destOrd="0" parTransId="{8ECB91D9-79CA-42CC-B207-223EA185FE60}" sibTransId="{03199F63-0AE3-43C1-8634-4FD05F0EDDB9}"/>
    <dgm:cxn modelId="{7131FF3E-707F-4C44-9F3F-73343BD1500D}" type="presOf" srcId="{6F789E13-9053-40D6-83BC-95BC1A8CA1F1}" destId="{C70983B8-BD74-42C1-A289-743AD6498034}" srcOrd="0" destOrd="0" presId="urn:microsoft.com/office/officeart/2005/8/layout/default"/>
    <dgm:cxn modelId="{26528062-B8C2-49A7-B27D-9BF75490D5F9}" srcId="{4DB0EBF6-726A-4706-8B5A-9CCAB8D4A931}" destId="{6F789E13-9053-40D6-83BC-95BC1A8CA1F1}" srcOrd="0" destOrd="0" parTransId="{26C61F13-8153-4851-B8E7-571F398A6BD1}" sibTransId="{8340C7E2-11ED-496B-AF87-93E58A3BB1E3}"/>
    <dgm:cxn modelId="{179D5D55-2C74-44E7-992F-B3FE5DDF6883}" type="presOf" srcId="{7CC00299-AC40-4F64-8C0B-D10C2A135BC8}" destId="{A85227F3-9F3A-42C2-B3FD-A6BA447A59A8}" srcOrd="0" destOrd="0" presId="urn:microsoft.com/office/officeart/2005/8/layout/default"/>
    <dgm:cxn modelId="{74D32476-AFC5-4D38-9C4C-D983CB38952D}" type="presOf" srcId="{311A1009-D40F-41E3-BF5F-0FF56FED6A90}" destId="{1FEBA45D-16FB-436B-8AEA-F35D57B069FE}" srcOrd="0" destOrd="0" presId="urn:microsoft.com/office/officeart/2005/8/layout/default"/>
    <dgm:cxn modelId="{72B2029B-13D0-4BEB-87F7-317F5232A45D}" srcId="{4DB0EBF6-726A-4706-8B5A-9CCAB8D4A931}" destId="{311A1009-D40F-41E3-BF5F-0FF56FED6A90}" srcOrd="1" destOrd="0" parTransId="{11557CCD-2EAC-4A85-B5EE-F9AAB2672E89}" sibTransId="{64FB7583-D846-45FE-9134-1AB4F29D5486}"/>
    <dgm:cxn modelId="{5A3061BE-7F8A-466D-9652-EB0FBD34C4A6}" type="presOf" srcId="{4DB0EBF6-726A-4706-8B5A-9CCAB8D4A931}" destId="{0F619E8D-9C1D-4BA7-8002-314E5EF15B92}" srcOrd="0" destOrd="0" presId="urn:microsoft.com/office/officeart/2005/8/layout/default"/>
    <dgm:cxn modelId="{0FC8F8C1-9DCF-42CF-8AB5-D313DAB22E5B}" type="presOf" srcId="{8FDD719B-68C1-43A1-B772-96429644AF60}" destId="{30A9DB1B-5501-49CA-8B59-6DAB6DE66977}" srcOrd="0" destOrd="0" presId="urn:microsoft.com/office/officeart/2005/8/layout/default"/>
    <dgm:cxn modelId="{D3C77CE1-C256-40BD-B6E4-6565E4640C6D}" srcId="{4DB0EBF6-726A-4706-8B5A-9CCAB8D4A931}" destId="{8FDD719B-68C1-43A1-B772-96429644AF60}" srcOrd="3" destOrd="0" parTransId="{22903C26-7BEA-4624-8FD4-D04943D45B5A}" sibTransId="{DBDC7944-5157-4331-A373-F0589BFC0D77}"/>
    <dgm:cxn modelId="{EF74A1D8-5813-406A-B5EA-B5F2B55B3F89}" type="presParOf" srcId="{0F619E8D-9C1D-4BA7-8002-314E5EF15B92}" destId="{C70983B8-BD74-42C1-A289-743AD6498034}" srcOrd="0" destOrd="0" presId="urn:microsoft.com/office/officeart/2005/8/layout/default"/>
    <dgm:cxn modelId="{F13D4B74-2792-49C9-9630-8E7B372C64A4}" type="presParOf" srcId="{0F619E8D-9C1D-4BA7-8002-314E5EF15B92}" destId="{9AD58C30-CBCB-4C0F-9820-F406A6135D90}" srcOrd="1" destOrd="0" presId="urn:microsoft.com/office/officeart/2005/8/layout/default"/>
    <dgm:cxn modelId="{3AA86662-D2CC-4E64-AFDA-7B6A63533A20}" type="presParOf" srcId="{0F619E8D-9C1D-4BA7-8002-314E5EF15B92}" destId="{1FEBA45D-16FB-436B-8AEA-F35D57B069FE}" srcOrd="2" destOrd="0" presId="urn:microsoft.com/office/officeart/2005/8/layout/default"/>
    <dgm:cxn modelId="{4876ECAA-3B72-40D0-A2DE-5E04F8AEA7AA}" type="presParOf" srcId="{0F619E8D-9C1D-4BA7-8002-314E5EF15B92}" destId="{81AF85A8-556B-44FA-A7F1-43196F24A985}" srcOrd="3" destOrd="0" presId="urn:microsoft.com/office/officeart/2005/8/layout/default"/>
    <dgm:cxn modelId="{126F8652-1BE5-4E2D-B550-7954B3309275}" type="presParOf" srcId="{0F619E8D-9C1D-4BA7-8002-314E5EF15B92}" destId="{A85227F3-9F3A-42C2-B3FD-A6BA447A59A8}" srcOrd="4" destOrd="0" presId="urn:microsoft.com/office/officeart/2005/8/layout/default"/>
    <dgm:cxn modelId="{BDAC8B2B-B0F1-4760-9034-ECF8FFB06E7D}" type="presParOf" srcId="{0F619E8D-9C1D-4BA7-8002-314E5EF15B92}" destId="{526CB4C6-0E69-48CD-B8E6-8D26FB284D80}" srcOrd="5" destOrd="0" presId="urn:microsoft.com/office/officeart/2005/8/layout/default"/>
    <dgm:cxn modelId="{0B895AFB-76C4-4B33-A940-2470E009CBEC}" type="presParOf" srcId="{0F619E8D-9C1D-4BA7-8002-314E5EF15B92}" destId="{30A9DB1B-5501-49CA-8B59-6DAB6DE66977}" srcOrd="6" destOrd="0" presId="urn:microsoft.com/office/officeart/2005/8/layout/default"/>
    <dgm:cxn modelId="{2274B5E7-FAFD-48FF-9633-836B09C4A555}" type="presParOf" srcId="{0F619E8D-9C1D-4BA7-8002-314E5EF15B92}" destId="{DADFBC5D-8DB9-4B0C-A298-8DC1B061ABC8}" srcOrd="7" destOrd="0" presId="urn:microsoft.com/office/officeart/2005/8/layout/default"/>
    <dgm:cxn modelId="{3577CD73-198F-4FD9-A802-BC6F941E2FF5}" type="presParOf" srcId="{0F619E8D-9C1D-4BA7-8002-314E5EF15B92}" destId="{732C0F6A-9110-4347-9BA2-A332E8CF591F}" srcOrd="8" destOrd="0" presId="urn:microsoft.com/office/officeart/2005/8/layout/defaul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7181C02-8681-4E73-ADAF-3CCF785A5A93}" type="doc">
      <dgm:prSet loTypeId="urn:microsoft.com/office/officeart/2016/7/layout/VerticalDownArrowProcess" loCatId="process" qsTypeId="urn:microsoft.com/office/officeart/2005/8/quickstyle/simple1" qsCatId="simple" csTypeId="urn:microsoft.com/office/officeart/2005/8/colors/accent1_2" csCatId="accent1"/>
      <dgm:spPr/>
      <dgm:t>
        <a:bodyPr/>
        <a:lstStyle/>
        <a:p>
          <a:endParaRPr lang="en-US"/>
        </a:p>
      </dgm:t>
    </dgm:pt>
    <dgm:pt modelId="{A34A0428-4C2B-4931-9DFF-3F8363CB4D29}">
      <dgm:prSet/>
      <dgm:spPr/>
      <dgm:t>
        <a:bodyPr/>
        <a:lstStyle/>
        <a:p>
          <a:r>
            <a:rPr lang="en-US"/>
            <a:t>Communicate</a:t>
          </a:r>
        </a:p>
      </dgm:t>
    </dgm:pt>
    <dgm:pt modelId="{0B1806E8-7C53-4D0C-A51C-A999FB5A9F46}" type="parTrans" cxnId="{CEBBB6F2-F755-4416-BBD2-46DE587BC7F0}">
      <dgm:prSet/>
      <dgm:spPr/>
      <dgm:t>
        <a:bodyPr/>
        <a:lstStyle/>
        <a:p>
          <a:endParaRPr lang="en-US"/>
        </a:p>
      </dgm:t>
    </dgm:pt>
    <dgm:pt modelId="{9BCA627D-FD38-4F95-B085-846CB8830207}" type="sibTrans" cxnId="{CEBBB6F2-F755-4416-BBD2-46DE587BC7F0}">
      <dgm:prSet/>
      <dgm:spPr/>
      <dgm:t>
        <a:bodyPr/>
        <a:lstStyle/>
        <a:p>
          <a:endParaRPr lang="en-US"/>
        </a:p>
      </dgm:t>
    </dgm:pt>
    <dgm:pt modelId="{9973AA7D-02FF-4B20-B79A-29E6D1F9F9FE}">
      <dgm:prSet/>
      <dgm:spPr/>
      <dgm:t>
        <a:bodyPr/>
        <a:lstStyle/>
        <a:p>
          <a:r>
            <a:rPr lang="en-US"/>
            <a:t>Communicate with each other.</a:t>
          </a:r>
        </a:p>
      </dgm:t>
    </dgm:pt>
    <dgm:pt modelId="{904FEABC-9B23-4904-9896-5DA9B54F96DB}" type="parTrans" cxnId="{32A4D1BD-4F49-4B7D-8F8D-5DE9C7BE6088}">
      <dgm:prSet/>
      <dgm:spPr/>
      <dgm:t>
        <a:bodyPr/>
        <a:lstStyle/>
        <a:p>
          <a:endParaRPr lang="en-US"/>
        </a:p>
      </dgm:t>
    </dgm:pt>
    <dgm:pt modelId="{4169BBB6-ED2D-41E9-9734-D6DB0BDA93B4}" type="sibTrans" cxnId="{32A4D1BD-4F49-4B7D-8F8D-5DE9C7BE6088}">
      <dgm:prSet/>
      <dgm:spPr/>
      <dgm:t>
        <a:bodyPr/>
        <a:lstStyle/>
        <a:p>
          <a:endParaRPr lang="en-US"/>
        </a:p>
      </dgm:t>
    </dgm:pt>
    <dgm:pt modelId="{53DCB2C3-747F-4E7B-BC14-22E05BEB4821}">
      <dgm:prSet/>
      <dgm:spPr/>
      <dgm:t>
        <a:bodyPr/>
        <a:lstStyle/>
        <a:p>
          <a:r>
            <a:rPr lang="en-US"/>
            <a:t>End</a:t>
          </a:r>
        </a:p>
      </dgm:t>
    </dgm:pt>
    <dgm:pt modelId="{2C9D7BFB-EEC0-42E2-9631-4D1AA365AF11}" type="parTrans" cxnId="{C0B97EF6-7C41-4E99-BAA5-39E80EA12D0C}">
      <dgm:prSet/>
      <dgm:spPr/>
      <dgm:t>
        <a:bodyPr/>
        <a:lstStyle/>
        <a:p>
          <a:endParaRPr lang="en-US"/>
        </a:p>
      </dgm:t>
    </dgm:pt>
    <dgm:pt modelId="{5824425B-347C-4B1D-B003-CBC6526FEB63}" type="sibTrans" cxnId="{C0B97EF6-7C41-4E99-BAA5-39E80EA12D0C}">
      <dgm:prSet/>
      <dgm:spPr/>
      <dgm:t>
        <a:bodyPr/>
        <a:lstStyle/>
        <a:p>
          <a:endParaRPr lang="en-US"/>
        </a:p>
      </dgm:t>
    </dgm:pt>
    <dgm:pt modelId="{687F745D-2248-4FA9-B101-38879349462B}">
      <dgm:prSet/>
      <dgm:spPr/>
      <dgm:t>
        <a:bodyPr/>
        <a:lstStyle/>
        <a:p>
          <a:r>
            <a:rPr lang="en-US"/>
            <a:t>End with a Win-Win Solution</a:t>
          </a:r>
        </a:p>
      </dgm:t>
    </dgm:pt>
    <dgm:pt modelId="{33F0753D-0DE6-49E4-B5CE-9AA1F3AB99FE}" type="parTrans" cxnId="{C9B876B1-DAC9-46F4-AE64-B41E394F8C4B}">
      <dgm:prSet/>
      <dgm:spPr/>
      <dgm:t>
        <a:bodyPr/>
        <a:lstStyle/>
        <a:p>
          <a:endParaRPr lang="en-US"/>
        </a:p>
      </dgm:t>
    </dgm:pt>
    <dgm:pt modelId="{3626FE31-9484-402D-B8DA-5F38C9E7992C}" type="sibTrans" cxnId="{C9B876B1-DAC9-46F4-AE64-B41E394F8C4B}">
      <dgm:prSet/>
      <dgm:spPr/>
      <dgm:t>
        <a:bodyPr/>
        <a:lstStyle/>
        <a:p>
          <a:endParaRPr lang="en-US"/>
        </a:p>
      </dgm:t>
    </dgm:pt>
    <dgm:pt modelId="{C89D22CC-F5D8-4BBC-B051-25D9AF4BE2A2}">
      <dgm:prSet/>
      <dgm:spPr/>
      <dgm:t>
        <a:bodyPr/>
        <a:lstStyle/>
        <a:p>
          <a:r>
            <a:rPr lang="en-US"/>
            <a:t>Calm</a:t>
          </a:r>
        </a:p>
      </dgm:t>
    </dgm:pt>
    <dgm:pt modelId="{5BD2E9C3-31AD-4D80-B856-4CFBFDF10F33}" type="parTrans" cxnId="{E5FD5DFB-1DFD-40F3-B428-45308A665826}">
      <dgm:prSet/>
      <dgm:spPr/>
      <dgm:t>
        <a:bodyPr/>
        <a:lstStyle/>
        <a:p>
          <a:endParaRPr lang="en-US"/>
        </a:p>
      </dgm:t>
    </dgm:pt>
    <dgm:pt modelId="{C380DA54-8B36-459C-8079-0A9B1207B53C}" type="sibTrans" cxnId="{E5FD5DFB-1DFD-40F3-B428-45308A665826}">
      <dgm:prSet/>
      <dgm:spPr/>
      <dgm:t>
        <a:bodyPr/>
        <a:lstStyle/>
        <a:p>
          <a:endParaRPr lang="en-US"/>
        </a:p>
      </dgm:t>
    </dgm:pt>
    <dgm:pt modelId="{1D523DFB-AC33-4D26-80B9-0767EF64CAEE}">
      <dgm:prSet/>
      <dgm:spPr/>
      <dgm:t>
        <a:bodyPr/>
        <a:lstStyle/>
        <a:p>
          <a:r>
            <a:rPr lang="en-US"/>
            <a:t>Calm Your Feelings</a:t>
          </a:r>
        </a:p>
      </dgm:t>
    </dgm:pt>
    <dgm:pt modelId="{B6A3D14E-2CAB-498D-B014-D99F5E0B79BB}" type="parTrans" cxnId="{4522CF0C-8F06-4CF8-8BE6-F58FC7F4DB40}">
      <dgm:prSet/>
      <dgm:spPr/>
      <dgm:t>
        <a:bodyPr/>
        <a:lstStyle/>
        <a:p>
          <a:endParaRPr lang="en-US"/>
        </a:p>
      </dgm:t>
    </dgm:pt>
    <dgm:pt modelId="{A7C6F418-BD02-48B8-BAF0-0B0B9D1DBD66}" type="sibTrans" cxnId="{4522CF0C-8F06-4CF8-8BE6-F58FC7F4DB40}">
      <dgm:prSet/>
      <dgm:spPr/>
      <dgm:t>
        <a:bodyPr/>
        <a:lstStyle/>
        <a:p>
          <a:endParaRPr lang="en-US"/>
        </a:p>
      </dgm:t>
    </dgm:pt>
    <dgm:pt modelId="{4D6B44E0-448A-4375-8C36-5C60D64C4C99}">
      <dgm:prSet/>
      <dgm:spPr/>
      <dgm:t>
        <a:bodyPr/>
        <a:lstStyle/>
        <a:p>
          <a:r>
            <a:rPr lang="en-US"/>
            <a:t>Prepare</a:t>
          </a:r>
        </a:p>
      </dgm:t>
    </dgm:pt>
    <dgm:pt modelId="{503E4369-207E-4407-9676-9D11E6026E76}" type="parTrans" cxnId="{DDA968CB-23FA-47F3-A141-8AD22DB285C9}">
      <dgm:prSet/>
      <dgm:spPr/>
      <dgm:t>
        <a:bodyPr/>
        <a:lstStyle/>
        <a:p>
          <a:endParaRPr lang="en-US"/>
        </a:p>
      </dgm:t>
    </dgm:pt>
    <dgm:pt modelId="{CC0BD1C6-20DB-41E8-A786-B87ADDC34F8D}" type="sibTrans" cxnId="{DDA968CB-23FA-47F3-A141-8AD22DB285C9}">
      <dgm:prSet/>
      <dgm:spPr/>
      <dgm:t>
        <a:bodyPr/>
        <a:lstStyle/>
        <a:p>
          <a:endParaRPr lang="en-US"/>
        </a:p>
      </dgm:t>
    </dgm:pt>
    <dgm:pt modelId="{1D06FDE8-4400-49EB-89F7-546C294008F6}">
      <dgm:prSet/>
      <dgm:spPr/>
      <dgm:t>
        <a:bodyPr/>
        <a:lstStyle/>
        <a:p>
          <a:r>
            <a:rPr lang="en-US"/>
            <a:t>Prepare For The Conversation</a:t>
          </a:r>
        </a:p>
      </dgm:t>
    </dgm:pt>
    <dgm:pt modelId="{E4BF0448-CFA9-4D5A-BB3A-771D5FA855D4}" type="parTrans" cxnId="{55CBF336-7E1C-4E2C-A680-1BA188BDA8FC}">
      <dgm:prSet/>
      <dgm:spPr/>
      <dgm:t>
        <a:bodyPr/>
        <a:lstStyle/>
        <a:p>
          <a:endParaRPr lang="en-US"/>
        </a:p>
      </dgm:t>
    </dgm:pt>
    <dgm:pt modelId="{520E76FC-4BDB-487C-BD5B-3BF1537B0E36}" type="sibTrans" cxnId="{55CBF336-7E1C-4E2C-A680-1BA188BDA8FC}">
      <dgm:prSet/>
      <dgm:spPr/>
      <dgm:t>
        <a:bodyPr/>
        <a:lstStyle/>
        <a:p>
          <a:endParaRPr lang="en-US"/>
        </a:p>
      </dgm:t>
    </dgm:pt>
    <dgm:pt modelId="{0F2C2777-6E4A-4284-9AE9-F7E9A1A888E4}">
      <dgm:prSet/>
      <dgm:spPr/>
      <dgm:t>
        <a:bodyPr/>
        <a:lstStyle/>
        <a:p>
          <a:r>
            <a:rPr lang="en-US"/>
            <a:t>Manage</a:t>
          </a:r>
        </a:p>
      </dgm:t>
    </dgm:pt>
    <dgm:pt modelId="{402A8319-6FFB-49DA-9BCF-7A7DA18C5192}" type="parTrans" cxnId="{123E0277-F56E-4F32-BC1D-9F9408069B1E}">
      <dgm:prSet/>
      <dgm:spPr/>
      <dgm:t>
        <a:bodyPr/>
        <a:lstStyle/>
        <a:p>
          <a:endParaRPr lang="en-US"/>
        </a:p>
      </dgm:t>
    </dgm:pt>
    <dgm:pt modelId="{4D56B214-B03C-49AA-8BB4-B3AA7E4B3078}" type="sibTrans" cxnId="{123E0277-F56E-4F32-BC1D-9F9408069B1E}">
      <dgm:prSet/>
      <dgm:spPr/>
      <dgm:t>
        <a:bodyPr/>
        <a:lstStyle/>
        <a:p>
          <a:endParaRPr lang="en-US"/>
        </a:p>
      </dgm:t>
    </dgm:pt>
    <dgm:pt modelId="{A223D4B7-AB26-4050-8022-391AB5F5F901}">
      <dgm:prSet/>
      <dgm:spPr/>
      <dgm:t>
        <a:bodyPr/>
        <a:lstStyle/>
        <a:p>
          <a:r>
            <a:rPr lang="en-US"/>
            <a:t>Manage Your Reactions</a:t>
          </a:r>
        </a:p>
      </dgm:t>
    </dgm:pt>
    <dgm:pt modelId="{0698A6BE-267E-4E40-913A-F083045CDF24}" type="parTrans" cxnId="{6AC4E6DC-3755-47E5-A59A-478220FDC64A}">
      <dgm:prSet/>
      <dgm:spPr/>
      <dgm:t>
        <a:bodyPr/>
        <a:lstStyle/>
        <a:p>
          <a:endParaRPr lang="en-US"/>
        </a:p>
      </dgm:t>
    </dgm:pt>
    <dgm:pt modelId="{B61C7D39-7C06-417B-A234-DA752730AB04}" type="sibTrans" cxnId="{6AC4E6DC-3755-47E5-A59A-478220FDC64A}">
      <dgm:prSet/>
      <dgm:spPr/>
      <dgm:t>
        <a:bodyPr/>
        <a:lstStyle/>
        <a:p>
          <a:endParaRPr lang="en-US"/>
        </a:p>
      </dgm:t>
    </dgm:pt>
    <dgm:pt modelId="{0979820C-5335-4C79-9FF0-59323374726B}">
      <dgm:prSet/>
      <dgm:spPr/>
      <dgm:t>
        <a:bodyPr/>
        <a:lstStyle/>
        <a:p>
          <a:r>
            <a:rPr lang="en-US"/>
            <a:t>Take</a:t>
          </a:r>
        </a:p>
      </dgm:t>
    </dgm:pt>
    <dgm:pt modelId="{9E3E2909-69D0-4CA0-B020-1D5550C1587F}" type="parTrans" cxnId="{3BA4E200-4210-4A39-89F2-5868127C6D87}">
      <dgm:prSet/>
      <dgm:spPr/>
      <dgm:t>
        <a:bodyPr/>
        <a:lstStyle/>
        <a:p>
          <a:endParaRPr lang="en-US"/>
        </a:p>
      </dgm:t>
    </dgm:pt>
    <dgm:pt modelId="{42946308-F1EB-4FBC-ACB2-631DD0828479}" type="sibTrans" cxnId="{3BA4E200-4210-4A39-89F2-5868127C6D87}">
      <dgm:prSet/>
      <dgm:spPr/>
      <dgm:t>
        <a:bodyPr/>
        <a:lstStyle/>
        <a:p>
          <a:endParaRPr lang="en-US"/>
        </a:p>
      </dgm:t>
    </dgm:pt>
    <dgm:pt modelId="{F8AC49A2-2396-4BE3-8380-C29590745BAF}">
      <dgm:prSet/>
      <dgm:spPr/>
      <dgm:t>
        <a:bodyPr/>
        <a:lstStyle/>
        <a:p>
          <a:r>
            <a:rPr lang="en-US"/>
            <a:t>Take All Perspectives Seriously</a:t>
          </a:r>
        </a:p>
      </dgm:t>
    </dgm:pt>
    <dgm:pt modelId="{6564BC71-0C4B-4E43-87E3-ACFB64AF1969}" type="parTrans" cxnId="{ABB6B0D1-2785-4FE1-8BBF-1B918E853317}">
      <dgm:prSet/>
      <dgm:spPr/>
      <dgm:t>
        <a:bodyPr/>
        <a:lstStyle/>
        <a:p>
          <a:endParaRPr lang="en-US"/>
        </a:p>
      </dgm:t>
    </dgm:pt>
    <dgm:pt modelId="{835733D7-B8BC-4925-A826-89B3DCCDBEC2}" type="sibTrans" cxnId="{ABB6B0D1-2785-4FE1-8BBF-1B918E853317}">
      <dgm:prSet/>
      <dgm:spPr/>
      <dgm:t>
        <a:bodyPr/>
        <a:lstStyle/>
        <a:p>
          <a:endParaRPr lang="en-US"/>
        </a:p>
      </dgm:t>
    </dgm:pt>
    <dgm:pt modelId="{8AC8674E-E9BB-474C-918D-C1020112D6D1}" type="pres">
      <dgm:prSet presAssocID="{77181C02-8681-4E73-ADAF-3CCF785A5A93}" presName="Name0" presStyleCnt="0">
        <dgm:presLayoutVars>
          <dgm:dir/>
          <dgm:animLvl val="lvl"/>
          <dgm:resizeHandles val="exact"/>
        </dgm:presLayoutVars>
      </dgm:prSet>
      <dgm:spPr/>
    </dgm:pt>
    <dgm:pt modelId="{45CDCF8C-7483-4A77-8A96-81E22A2051D2}" type="pres">
      <dgm:prSet presAssocID="{0979820C-5335-4C79-9FF0-59323374726B}" presName="boxAndChildren" presStyleCnt="0"/>
      <dgm:spPr/>
    </dgm:pt>
    <dgm:pt modelId="{9EE34603-BEBD-4A98-89CB-A1245173CDDF}" type="pres">
      <dgm:prSet presAssocID="{0979820C-5335-4C79-9FF0-59323374726B}" presName="parentTextBox" presStyleLbl="alignNode1" presStyleIdx="0" presStyleCnt="6"/>
      <dgm:spPr/>
    </dgm:pt>
    <dgm:pt modelId="{E6E86D7F-9A7C-4B51-BE89-9247194D752C}" type="pres">
      <dgm:prSet presAssocID="{0979820C-5335-4C79-9FF0-59323374726B}" presName="descendantBox" presStyleLbl="bgAccFollowNode1" presStyleIdx="0" presStyleCnt="6"/>
      <dgm:spPr/>
    </dgm:pt>
    <dgm:pt modelId="{3A14507F-B81F-44E8-A2FD-235AE7C467B3}" type="pres">
      <dgm:prSet presAssocID="{4D56B214-B03C-49AA-8BB4-B3AA7E4B3078}" presName="sp" presStyleCnt="0"/>
      <dgm:spPr/>
    </dgm:pt>
    <dgm:pt modelId="{9B686CD9-08A6-4942-B3B3-645969198801}" type="pres">
      <dgm:prSet presAssocID="{0F2C2777-6E4A-4284-9AE9-F7E9A1A888E4}" presName="arrowAndChildren" presStyleCnt="0"/>
      <dgm:spPr/>
    </dgm:pt>
    <dgm:pt modelId="{BFBC2F07-1D31-439C-AE99-9462150572C7}" type="pres">
      <dgm:prSet presAssocID="{0F2C2777-6E4A-4284-9AE9-F7E9A1A888E4}" presName="parentTextArrow" presStyleLbl="node1" presStyleIdx="0" presStyleCnt="0"/>
      <dgm:spPr/>
    </dgm:pt>
    <dgm:pt modelId="{2AF1118F-7CC3-47DD-A7C0-0A7C2BFA4DF0}" type="pres">
      <dgm:prSet presAssocID="{0F2C2777-6E4A-4284-9AE9-F7E9A1A888E4}" presName="arrow" presStyleLbl="alignNode1" presStyleIdx="1" presStyleCnt="6"/>
      <dgm:spPr/>
    </dgm:pt>
    <dgm:pt modelId="{442E12B2-4AB2-4351-B6D3-15BD27AAC3AD}" type="pres">
      <dgm:prSet presAssocID="{0F2C2777-6E4A-4284-9AE9-F7E9A1A888E4}" presName="descendantArrow" presStyleLbl="bgAccFollowNode1" presStyleIdx="1" presStyleCnt="6"/>
      <dgm:spPr/>
    </dgm:pt>
    <dgm:pt modelId="{56449A35-FF79-48D1-9C07-AAE7579EA77D}" type="pres">
      <dgm:prSet presAssocID="{CC0BD1C6-20DB-41E8-A786-B87ADDC34F8D}" presName="sp" presStyleCnt="0"/>
      <dgm:spPr/>
    </dgm:pt>
    <dgm:pt modelId="{7371BA51-2915-4C98-83D1-8049A48EF8B4}" type="pres">
      <dgm:prSet presAssocID="{4D6B44E0-448A-4375-8C36-5C60D64C4C99}" presName="arrowAndChildren" presStyleCnt="0"/>
      <dgm:spPr/>
    </dgm:pt>
    <dgm:pt modelId="{EC70E1E6-7B2C-4CB3-A0D2-BF4FB53FCA19}" type="pres">
      <dgm:prSet presAssocID="{4D6B44E0-448A-4375-8C36-5C60D64C4C99}" presName="parentTextArrow" presStyleLbl="node1" presStyleIdx="0" presStyleCnt="0"/>
      <dgm:spPr/>
    </dgm:pt>
    <dgm:pt modelId="{07E70218-1645-4AED-92AD-3B558C7EDD1E}" type="pres">
      <dgm:prSet presAssocID="{4D6B44E0-448A-4375-8C36-5C60D64C4C99}" presName="arrow" presStyleLbl="alignNode1" presStyleIdx="2" presStyleCnt="6"/>
      <dgm:spPr/>
    </dgm:pt>
    <dgm:pt modelId="{B8D785FE-D830-42E6-B748-2F52C9D32E16}" type="pres">
      <dgm:prSet presAssocID="{4D6B44E0-448A-4375-8C36-5C60D64C4C99}" presName="descendantArrow" presStyleLbl="bgAccFollowNode1" presStyleIdx="2" presStyleCnt="6"/>
      <dgm:spPr/>
    </dgm:pt>
    <dgm:pt modelId="{107A643A-D431-4F71-B024-76B505B69AC8}" type="pres">
      <dgm:prSet presAssocID="{C380DA54-8B36-459C-8079-0A9B1207B53C}" presName="sp" presStyleCnt="0"/>
      <dgm:spPr/>
    </dgm:pt>
    <dgm:pt modelId="{96FD360E-8296-4EB0-9935-B10BD1284CC6}" type="pres">
      <dgm:prSet presAssocID="{C89D22CC-F5D8-4BBC-B051-25D9AF4BE2A2}" presName="arrowAndChildren" presStyleCnt="0"/>
      <dgm:spPr/>
    </dgm:pt>
    <dgm:pt modelId="{1F415820-B3D8-4B71-8E6A-9D10B9F2F232}" type="pres">
      <dgm:prSet presAssocID="{C89D22CC-F5D8-4BBC-B051-25D9AF4BE2A2}" presName="parentTextArrow" presStyleLbl="node1" presStyleIdx="0" presStyleCnt="0"/>
      <dgm:spPr/>
    </dgm:pt>
    <dgm:pt modelId="{F6A123A8-F386-417F-BFB7-CE86E352E828}" type="pres">
      <dgm:prSet presAssocID="{C89D22CC-F5D8-4BBC-B051-25D9AF4BE2A2}" presName="arrow" presStyleLbl="alignNode1" presStyleIdx="3" presStyleCnt="6"/>
      <dgm:spPr/>
    </dgm:pt>
    <dgm:pt modelId="{8632B6B9-C136-444C-A09B-9CE5AA52BCE6}" type="pres">
      <dgm:prSet presAssocID="{C89D22CC-F5D8-4BBC-B051-25D9AF4BE2A2}" presName="descendantArrow" presStyleLbl="bgAccFollowNode1" presStyleIdx="3" presStyleCnt="6"/>
      <dgm:spPr/>
    </dgm:pt>
    <dgm:pt modelId="{93CF7BA9-6A2B-47FE-8BC0-F405169E9B25}" type="pres">
      <dgm:prSet presAssocID="{5824425B-347C-4B1D-B003-CBC6526FEB63}" presName="sp" presStyleCnt="0"/>
      <dgm:spPr/>
    </dgm:pt>
    <dgm:pt modelId="{FB9ADA26-A1A6-4B94-A050-A0A56DD93FD9}" type="pres">
      <dgm:prSet presAssocID="{53DCB2C3-747F-4E7B-BC14-22E05BEB4821}" presName="arrowAndChildren" presStyleCnt="0"/>
      <dgm:spPr/>
    </dgm:pt>
    <dgm:pt modelId="{592070E3-5CE2-4BCA-9DA2-AFA0D5254B19}" type="pres">
      <dgm:prSet presAssocID="{53DCB2C3-747F-4E7B-BC14-22E05BEB4821}" presName="parentTextArrow" presStyleLbl="node1" presStyleIdx="0" presStyleCnt="0"/>
      <dgm:spPr/>
    </dgm:pt>
    <dgm:pt modelId="{592A6283-5F73-427C-B695-35B1A648850B}" type="pres">
      <dgm:prSet presAssocID="{53DCB2C3-747F-4E7B-BC14-22E05BEB4821}" presName="arrow" presStyleLbl="alignNode1" presStyleIdx="4" presStyleCnt="6"/>
      <dgm:spPr/>
    </dgm:pt>
    <dgm:pt modelId="{1F426F79-71CD-4493-8039-F14BF5587DE3}" type="pres">
      <dgm:prSet presAssocID="{53DCB2C3-747F-4E7B-BC14-22E05BEB4821}" presName="descendantArrow" presStyleLbl="bgAccFollowNode1" presStyleIdx="4" presStyleCnt="6"/>
      <dgm:spPr/>
    </dgm:pt>
    <dgm:pt modelId="{71B25159-5FB0-4336-A0D4-23FB9C74EFBF}" type="pres">
      <dgm:prSet presAssocID="{9BCA627D-FD38-4F95-B085-846CB8830207}" presName="sp" presStyleCnt="0"/>
      <dgm:spPr/>
    </dgm:pt>
    <dgm:pt modelId="{4D04398F-03F6-4270-A3F7-5773DE02A76E}" type="pres">
      <dgm:prSet presAssocID="{A34A0428-4C2B-4931-9DFF-3F8363CB4D29}" presName="arrowAndChildren" presStyleCnt="0"/>
      <dgm:spPr/>
    </dgm:pt>
    <dgm:pt modelId="{58C32C1B-2603-43A7-AEBF-C4C81E5FB686}" type="pres">
      <dgm:prSet presAssocID="{A34A0428-4C2B-4931-9DFF-3F8363CB4D29}" presName="parentTextArrow" presStyleLbl="node1" presStyleIdx="0" presStyleCnt="0"/>
      <dgm:spPr/>
    </dgm:pt>
    <dgm:pt modelId="{7220DDF0-6AAA-415B-92DA-4AC24C7B6288}" type="pres">
      <dgm:prSet presAssocID="{A34A0428-4C2B-4931-9DFF-3F8363CB4D29}" presName="arrow" presStyleLbl="alignNode1" presStyleIdx="5" presStyleCnt="6"/>
      <dgm:spPr/>
    </dgm:pt>
    <dgm:pt modelId="{279815E3-9D74-441D-8FE0-02A05600708E}" type="pres">
      <dgm:prSet presAssocID="{A34A0428-4C2B-4931-9DFF-3F8363CB4D29}" presName="descendantArrow" presStyleLbl="bgAccFollowNode1" presStyleIdx="5" presStyleCnt="6"/>
      <dgm:spPr/>
    </dgm:pt>
  </dgm:ptLst>
  <dgm:cxnLst>
    <dgm:cxn modelId="{3BA4E200-4210-4A39-89F2-5868127C6D87}" srcId="{77181C02-8681-4E73-ADAF-3CCF785A5A93}" destId="{0979820C-5335-4C79-9FF0-59323374726B}" srcOrd="5" destOrd="0" parTransId="{9E3E2909-69D0-4CA0-B020-1D5550C1587F}" sibTransId="{42946308-F1EB-4FBC-ACB2-631DD0828479}"/>
    <dgm:cxn modelId="{0C112A07-01C0-4FDC-A7B0-2AA86DD48CCE}" type="presOf" srcId="{0F2C2777-6E4A-4284-9AE9-F7E9A1A888E4}" destId="{BFBC2F07-1D31-439C-AE99-9462150572C7}" srcOrd="0" destOrd="0" presId="urn:microsoft.com/office/officeart/2016/7/layout/VerticalDownArrowProcess"/>
    <dgm:cxn modelId="{4522CF0C-8F06-4CF8-8BE6-F58FC7F4DB40}" srcId="{C89D22CC-F5D8-4BBC-B051-25D9AF4BE2A2}" destId="{1D523DFB-AC33-4D26-80B9-0767EF64CAEE}" srcOrd="0" destOrd="0" parTransId="{B6A3D14E-2CAB-498D-B014-D99F5E0B79BB}" sibTransId="{A7C6F418-BD02-48B8-BAF0-0B0B9D1DBD66}"/>
    <dgm:cxn modelId="{454F1516-3D8B-4D32-8858-863D21BDF624}" type="presOf" srcId="{53DCB2C3-747F-4E7B-BC14-22E05BEB4821}" destId="{592070E3-5CE2-4BCA-9DA2-AFA0D5254B19}" srcOrd="0" destOrd="0" presId="urn:microsoft.com/office/officeart/2016/7/layout/VerticalDownArrowProcess"/>
    <dgm:cxn modelId="{7B957B1A-15FF-4FA2-B75E-C6C178657F38}" type="presOf" srcId="{1D06FDE8-4400-49EB-89F7-546C294008F6}" destId="{B8D785FE-D830-42E6-B748-2F52C9D32E16}" srcOrd="0" destOrd="0" presId="urn:microsoft.com/office/officeart/2016/7/layout/VerticalDownArrowProcess"/>
    <dgm:cxn modelId="{00B9F82B-37AF-41AD-863E-7C4E1C638A82}" type="presOf" srcId="{4D6B44E0-448A-4375-8C36-5C60D64C4C99}" destId="{07E70218-1645-4AED-92AD-3B558C7EDD1E}" srcOrd="1" destOrd="0" presId="urn:microsoft.com/office/officeart/2016/7/layout/VerticalDownArrowProcess"/>
    <dgm:cxn modelId="{55CBF336-7E1C-4E2C-A680-1BA188BDA8FC}" srcId="{4D6B44E0-448A-4375-8C36-5C60D64C4C99}" destId="{1D06FDE8-4400-49EB-89F7-546C294008F6}" srcOrd="0" destOrd="0" parTransId="{E4BF0448-CFA9-4D5A-BB3A-771D5FA855D4}" sibTransId="{520E76FC-4BDB-487C-BD5B-3BF1537B0E36}"/>
    <dgm:cxn modelId="{EB741941-E242-40F8-ABE5-8F2153CE7C13}" type="presOf" srcId="{1D523DFB-AC33-4D26-80B9-0767EF64CAEE}" destId="{8632B6B9-C136-444C-A09B-9CE5AA52BCE6}" srcOrd="0" destOrd="0" presId="urn:microsoft.com/office/officeart/2016/7/layout/VerticalDownArrowProcess"/>
    <dgm:cxn modelId="{6DAC1E72-9DEA-4916-A682-EB15A1871E9F}" type="presOf" srcId="{A34A0428-4C2B-4931-9DFF-3F8363CB4D29}" destId="{7220DDF0-6AAA-415B-92DA-4AC24C7B6288}" srcOrd="1" destOrd="0" presId="urn:microsoft.com/office/officeart/2016/7/layout/VerticalDownArrowProcess"/>
    <dgm:cxn modelId="{0A007272-4D41-4C6B-AC11-DCA8A0107CED}" type="presOf" srcId="{77181C02-8681-4E73-ADAF-3CCF785A5A93}" destId="{8AC8674E-E9BB-474C-918D-C1020112D6D1}" srcOrd="0" destOrd="0" presId="urn:microsoft.com/office/officeart/2016/7/layout/VerticalDownArrowProcess"/>
    <dgm:cxn modelId="{9A93F855-24DC-4089-B9DD-E3A1481D8F16}" type="presOf" srcId="{0F2C2777-6E4A-4284-9AE9-F7E9A1A888E4}" destId="{2AF1118F-7CC3-47DD-A7C0-0A7C2BFA4DF0}" srcOrd="1" destOrd="0" presId="urn:microsoft.com/office/officeart/2016/7/layout/VerticalDownArrowProcess"/>
    <dgm:cxn modelId="{123E0277-F56E-4F32-BC1D-9F9408069B1E}" srcId="{77181C02-8681-4E73-ADAF-3CCF785A5A93}" destId="{0F2C2777-6E4A-4284-9AE9-F7E9A1A888E4}" srcOrd="4" destOrd="0" parTransId="{402A8319-6FFB-49DA-9BCF-7A7DA18C5192}" sibTransId="{4D56B214-B03C-49AA-8BB4-B3AA7E4B3078}"/>
    <dgm:cxn modelId="{0B29C779-8BF3-46CF-860A-2EC6CFF146C6}" type="presOf" srcId="{0979820C-5335-4C79-9FF0-59323374726B}" destId="{9EE34603-BEBD-4A98-89CB-A1245173CDDF}" srcOrd="0" destOrd="0" presId="urn:microsoft.com/office/officeart/2016/7/layout/VerticalDownArrowProcess"/>
    <dgm:cxn modelId="{C70C8A90-2F9F-4F95-957D-620C8F93799A}" type="presOf" srcId="{53DCB2C3-747F-4E7B-BC14-22E05BEB4821}" destId="{592A6283-5F73-427C-B695-35B1A648850B}" srcOrd="1" destOrd="0" presId="urn:microsoft.com/office/officeart/2016/7/layout/VerticalDownArrowProcess"/>
    <dgm:cxn modelId="{50283993-68D7-46D4-90C0-35A4397B3185}" type="presOf" srcId="{C89D22CC-F5D8-4BBC-B051-25D9AF4BE2A2}" destId="{1F415820-B3D8-4B71-8E6A-9D10B9F2F232}" srcOrd="0" destOrd="0" presId="urn:microsoft.com/office/officeart/2016/7/layout/VerticalDownArrowProcess"/>
    <dgm:cxn modelId="{B0CB96A2-0C3A-448D-AE83-3AD6BFD9A238}" type="presOf" srcId="{C89D22CC-F5D8-4BBC-B051-25D9AF4BE2A2}" destId="{F6A123A8-F386-417F-BFB7-CE86E352E828}" srcOrd="1" destOrd="0" presId="urn:microsoft.com/office/officeart/2016/7/layout/VerticalDownArrowProcess"/>
    <dgm:cxn modelId="{C9B876B1-DAC9-46F4-AE64-B41E394F8C4B}" srcId="{53DCB2C3-747F-4E7B-BC14-22E05BEB4821}" destId="{687F745D-2248-4FA9-B101-38879349462B}" srcOrd="0" destOrd="0" parTransId="{33F0753D-0DE6-49E4-B5CE-9AA1F3AB99FE}" sibTransId="{3626FE31-9484-402D-B8DA-5F38C9E7992C}"/>
    <dgm:cxn modelId="{32A4D1BD-4F49-4B7D-8F8D-5DE9C7BE6088}" srcId="{A34A0428-4C2B-4931-9DFF-3F8363CB4D29}" destId="{9973AA7D-02FF-4B20-B79A-29E6D1F9F9FE}" srcOrd="0" destOrd="0" parTransId="{904FEABC-9B23-4904-9896-5DA9B54F96DB}" sibTransId="{4169BBB6-ED2D-41E9-9734-D6DB0BDA93B4}"/>
    <dgm:cxn modelId="{B02C24C1-D520-418E-A22D-D32A4EE4D4EE}" type="presOf" srcId="{4D6B44E0-448A-4375-8C36-5C60D64C4C99}" destId="{EC70E1E6-7B2C-4CB3-A0D2-BF4FB53FCA19}" srcOrd="0" destOrd="0" presId="urn:microsoft.com/office/officeart/2016/7/layout/VerticalDownArrowProcess"/>
    <dgm:cxn modelId="{D96BAFC8-8FBD-4EA9-834F-0A44076BFC51}" type="presOf" srcId="{9973AA7D-02FF-4B20-B79A-29E6D1F9F9FE}" destId="{279815E3-9D74-441D-8FE0-02A05600708E}" srcOrd="0" destOrd="0" presId="urn:microsoft.com/office/officeart/2016/7/layout/VerticalDownArrowProcess"/>
    <dgm:cxn modelId="{DDA968CB-23FA-47F3-A141-8AD22DB285C9}" srcId="{77181C02-8681-4E73-ADAF-3CCF785A5A93}" destId="{4D6B44E0-448A-4375-8C36-5C60D64C4C99}" srcOrd="3" destOrd="0" parTransId="{503E4369-207E-4407-9676-9D11E6026E76}" sibTransId="{CC0BD1C6-20DB-41E8-A786-B87ADDC34F8D}"/>
    <dgm:cxn modelId="{753602D0-BB79-49DE-AE45-16CD46ED0CDA}" type="presOf" srcId="{F8AC49A2-2396-4BE3-8380-C29590745BAF}" destId="{E6E86D7F-9A7C-4B51-BE89-9247194D752C}" srcOrd="0" destOrd="0" presId="urn:microsoft.com/office/officeart/2016/7/layout/VerticalDownArrowProcess"/>
    <dgm:cxn modelId="{ABB6B0D1-2785-4FE1-8BBF-1B918E853317}" srcId="{0979820C-5335-4C79-9FF0-59323374726B}" destId="{F8AC49A2-2396-4BE3-8380-C29590745BAF}" srcOrd="0" destOrd="0" parTransId="{6564BC71-0C4B-4E43-87E3-ACFB64AF1969}" sibTransId="{835733D7-B8BC-4925-A826-89B3DCCDBEC2}"/>
    <dgm:cxn modelId="{6AC4E6DC-3755-47E5-A59A-478220FDC64A}" srcId="{0F2C2777-6E4A-4284-9AE9-F7E9A1A888E4}" destId="{A223D4B7-AB26-4050-8022-391AB5F5F901}" srcOrd="0" destOrd="0" parTransId="{0698A6BE-267E-4E40-913A-F083045CDF24}" sibTransId="{B61C7D39-7C06-417B-A234-DA752730AB04}"/>
    <dgm:cxn modelId="{8E7C59E1-1559-4C62-819E-A682A41FBEE5}" type="presOf" srcId="{A223D4B7-AB26-4050-8022-391AB5F5F901}" destId="{442E12B2-4AB2-4351-B6D3-15BD27AAC3AD}" srcOrd="0" destOrd="0" presId="urn:microsoft.com/office/officeart/2016/7/layout/VerticalDownArrowProcess"/>
    <dgm:cxn modelId="{008805EB-251E-49A5-94D1-4221352E3C4D}" type="presOf" srcId="{687F745D-2248-4FA9-B101-38879349462B}" destId="{1F426F79-71CD-4493-8039-F14BF5587DE3}" srcOrd="0" destOrd="0" presId="urn:microsoft.com/office/officeart/2016/7/layout/VerticalDownArrowProcess"/>
    <dgm:cxn modelId="{CEBBB6F2-F755-4416-BBD2-46DE587BC7F0}" srcId="{77181C02-8681-4E73-ADAF-3CCF785A5A93}" destId="{A34A0428-4C2B-4931-9DFF-3F8363CB4D29}" srcOrd="0" destOrd="0" parTransId="{0B1806E8-7C53-4D0C-A51C-A999FB5A9F46}" sibTransId="{9BCA627D-FD38-4F95-B085-846CB8830207}"/>
    <dgm:cxn modelId="{C0B97EF6-7C41-4E99-BAA5-39E80EA12D0C}" srcId="{77181C02-8681-4E73-ADAF-3CCF785A5A93}" destId="{53DCB2C3-747F-4E7B-BC14-22E05BEB4821}" srcOrd="1" destOrd="0" parTransId="{2C9D7BFB-EEC0-42E2-9631-4D1AA365AF11}" sibTransId="{5824425B-347C-4B1D-B003-CBC6526FEB63}"/>
    <dgm:cxn modelId="{AC8F89F8-D322-4892-8883-AB4E479DED78}" type="presOf" srcId="{A34A0428-4C2B-4931-9DFF-3F8363CB4D29}" destId="{58C32C1B-2603-43A7-AEBF-C4C81E5FB686}" srcOrd="0" destOrd="0" presId="urn:microsoft.com/office/officeart/2016/7/layout/VerticalDownArrowProcess"/>
    <dgm:cxn modelId="{E5FD5DFB-1DFD-40F3-B428-45308A665826}" srcId="{77181C02-8681-4E73-ADAF-3CCF785A5A93}" destId="{C89D22CC-F5D8-4BBC-B051-25D9AF4BE2A2}" srcOrd="2" destOrd="0" parTransId="{5BD2E9C3-31AD-4D80-B856-4CFBFDF10F33}" sibTransId="{C380DA54-8B36-459C-8079-0A9B1207B53C}"/>
    <dgm:cxn modelId="{90F93833-BFA8-423E-BFC4-46DBC2C221D2}" type="presParOf" srcId="{8AC8674E-E9BB-474C-918D-C1020112D6D1}" destId="{45CDCF8C-7483-4A77-8A96-81E22A2051D2}" srcOrd="0" destOrd="0" presId="urn:microsoft.com/office/officeart/2016/7/layout/VerticalDownArrowProcess"/>
    <dgm:cxn modelId="{077FA882-907F-477E-A9A2-3A0F0F801ABA}" type="presParOf" srcId="{45CDCF8C-7483-4A77-8A96-81E22A2051D2}" destId="{9EE34603-BEBD-4A98-89CB-A1245173CDDF}" srcOrd="0" destOrd="0" presId="urn:microsoft.com/office/officeart/2016/7/layout/VerticalDownArrowProcess"/>
    <dgm:cxn modelId="{C24EFAD2-7027-4D4E-A102-506312D0C1BF}" type="presParOf" srcId="{45CDCF8C-7483-4A77-8A96-81E22A2051D2}" destId="{E6E86D7F-9A7C-4B51-BE89-9247194D752C}" srcOrd="1" destOrd="0" presId="urn:microsoft.com/office/officeart/2016/7/layout/VerticalDownArrowProcess"/>
    <dgm:cxn modelId="{1CFE600E-6C33-4B89-B87A-3524BF365C43}" type="presParOf" srcId="{8AC8674E-E9BB-474C-918D-C1020112D6D1}" destId="{3A14507F-B81F-44E8-A2FD-235AE7C467B3}" srcOrd="1" destOrd="0" presId="urn:microsoft.com/office/officeart/2016/7/layout/VerticalDownArrowProcess"/>
    <dgm:cxn modelId="{83DB353C-7013-414D-B76A-2AC920238E79}" type="presParOf" srcId="{8AC8674E-E9BB-474C-918D-C1020112D6D1}" destId="{9B686CD9-08A6-4942-B3B3-645969198801}" srcOrd="2" destOrd="0" presId="urn:microsoft.com/office/officeart/2016/7/layout/VerticalDownArrowProcess"/>
    <dgm:cxn modelId="{DE7268F4-5087-4F11-B891-E9C416CD2788}" type="presParOf" srcId="{9B686CD9-08A6-4942-B3B3-645969198801}" destId="{BFBC2F07-1D31-439C-AE99-9462150572C7}" srcOrd="0" destOrd="0" presId="urn:microsoft.com/office/officeart/2016/7/layout/VerticalDownArrowProcess"/>
    <dgm:cxn modelId="{EA0A6FBD-0567-4C49-B1AF-1AAE3CFAF7C9}" type="presParOf" srcId="{9B686CD9-08A6-4942-B3B3-645969198801}" destId="{2AF1118F-7CC3-47DD-A7C0-0A7C2BFA4DF0}" srcOrd="1" destOrd="0" presId="urn:microsoft.com/office/officeart/2016/7/layout/VerticalDownArrowProcess"/>
    <dgm:cxn modelId="{1837003F-1E19-4A04-8335-11F41BA0B10A}" type="presParOf" srcId="{9B686CD9-08A6-4942-B3B3-645969198801}" destId="{442E12B2-4AB2-4351-B6D3-15BD27AAC3AD}" srcOrd="2" destOrd="0" presId="urn:microsoft.com/office/officeart/2016/7/layout/VerticalDownArrowProcess"/>
    <dgm:cxn modelId="{17C4EB0D-6F2B-4C41-8ECB-8AB15B6D78F5}" type="presParOf" srcId="{8AC8674E-E9BB-474C-918D-C1020112D6D1}" destId="{56449A35-FF79-48D1-9C07-AAE7579EA77D}" srcOrd="3" destOrd="0" presId="urn:microsoft.com/office/officeart/2016/7/layout/VerticalDownArrowProcess"/>
    <dgm:cxn modelId="{F83BA290-5B49-41F5-8D8F-95869897184F}" type="presParOf" srcId="{8AC8674E-E9BB-474C-918D-C1020112D6D1}" destId="{7371BA51-2915-4C98-83D1-8049A48EF8B4}" srcOrd="4" destOrd="0" presId="urn:microsoft.com/office/officeart/2016/7/layout/VerticalDownArrowProcess"/>
    <dgm:cxn modelId="{42F691D7-0031-4170-AEB7-D5019A701CCB}" type="presParOf" srcId="{7371BA51-2915-4C98-83D1-8049A48EF8B4}" destId="{EC70E1E6-7B2C-4CB3-A0D2-BF4FB53FCA19}" srcOrd="0" destOrd="0" presId="urn:microsoft.com/office/officeart/2016/7/layout/VerticalDownArrowProcess"/>
    <dgm:cxn modelId="{12D17E5E-CE45-4B10-9B2C-055C07E155F1}" type="presParOf" srcId="{7371BA51-2915-4C98-83D1-8049A48EF8B4}" destId="{07E70218-1645-4AED-92AD-3B558C7EDD1E}" srcOrd="1" destOrd="0" presId="urn:microsoft.com/office/officeart/2016/7/layout/VerticalDownArrowProcess"/>
    <dgm:cxn modelId="{76933879-5C3E-4654-8AE8-6BE44900D02D}" type="presParOf" srcId="{7371BA51-2915-4C98-83D1-8049A48EF8B4}" destId="{B8D785FE-D830-42E6-B748-2F52C9D32E16}" srcOrd="2" destOrd="0" presId="urn:microsoft.com/office/officeart/2016/7/layout/VerticalDownArrowProcess"/>
    <dgm:cxn modelId="{0A1987B0-7EF5-40B3-B58C-87A65FB4931A}" type="presParOf" srcId="{8AC8674E-E9BB-474C-918D-C1020112D6D1}" destId="{107A643A-D431-4F71-B024-76B505B69AC8}" srcOrd="5" destOrd="0" presId="urn:microsoft.com/office/officeart/2016/7/layout/VerticalDownArrowProcess"/>
    <dgm:cxn modelId="{8A0CF272-3D3F-4547-8E11-8F631FBEE988}" type="presParOf" srcId="{8AC8674E-E9BB-474C-918D-C1020112D6D1}" destId="{96FD360E-8296-4EB0-9935-B10BD1284CC6}" srcOrd="6" destOrd="0" presId="urn:microsoft.com/office/officeart/2016/7/layout/VerticalDownArrowProcess"/>
    <dgm:cxn modelId="{DBB73DC5-EB99-40F2-B63F-D086CEE009CB}" type="presParOf" srcId="{96FD360E-8296-4EB0-9935-B10BD1284CC6}" destId="{1F415820-B3D8-4B71-8E6A-9D10B9F2F232}" srcOrd="0" destOrd="0" presId="urn:microsoft.com/office/officeart/2016/7/layout/VerticalDownArrowProcess"/>
    <dgm:cxn modelId="{D2153F04-4535-4E1F-81D9-7354B4E8994E}" type="presParOf" srcId="{96FD360E-8296-4EB0-9935-B10BD1284CC6}" destId="{F6A123A8-F386-417F-BFB7-CE86E352E828}" srcOrd="1" destOrd="0" presId="urn:microsoft.com/office/officeart/2016/7/layout/VerticalDownArrowProcess"/>
    <dgm:cxn modelId="{A16C8B22-8EB0-4AE2-ABF3-BFD2336E5ABA}" type="presParOf" srcId="{96FD360E-8296-4EB0-9935-B10BD1284CC6}" destId="{8632B6B9-C136-444C-A09B-9CE5AA52BCE6}" srcOrd="2" destOrd="0" presId="urn:microsoft.com/office/officeart/2016/7/layout/VerticalDownArrowProcess"/>
    <dgm:cxn modelId="{761A2DB9-EE7D-45DE-8F3D-A400302F76CB}" type="presParOf" srcId="{8AC8674E-E9BB-474C-918D-C1020112D6D1}" destId="{93CF7BA9-6A2B-47FE-8BC0-F405169E9B25}" srcOrd="7" destOrd="0" presId="urn:microsoft.com/office/officeart/2016/7/layout/VerticalDownArrowProcess"/>
    <dgm:cxn modelId="{6156BB61-2C1E-4185-AB63-C6A74E77B9F5}" type="presParOf" srcId="{8AC8674E-E9BB-474C-918D-C1020112D6D1}" destId="{FB9ADA26-A1A6-4B94-A050-A0A56DD93FD9}" srcOrd="8" destOrd="0" presId="urn:microsoft.com/office/officeart/2016/7/layout/VerticalDownArrowProcess"/>
    <dgm:cxn modelId="{4E0A38EB-3204-4EF3-B896-8ADD74330FF4}" type="presParOf" srcId="{FB9ADA26-A1A6-4B94-A050-A0A56DD93FD9}" destId="{592070E3-5CE2-4BCA-9DA2-AFA0D5254B19}" srcOrd="0" destOrd="0" presId="urn:microsoft.com/office/officeart/2016/7/layout/VerticalDownArrowProcess"/>
    <dgm:cxn modelId="{199745B9-3568-41C2-8242-9D5C970FD7A4}" type="presParOf" srcId="{FB9ADA26-A1A6-4B94-A050-A0A56DD93FD9}" destId="{592A6283-5F73-427C-B695-35B1A648850B}" srcOrd="1" destOrd="0" presId="urn:microsoft.com/office/officeart/2016/7/layout/VerticalDownArrowProcess"/>
    <dgm:cxn modelId="{963B03C5-A8E9-4BB0-882A-31E0BA1F4E34}" type="presParOf" srcId="{FB9ADA26-A1A6-4B94-A050-A0A56DD93FD9}" destId="{1F426F79-71CD-4493-8039-F14BF5587DE3}" srcOrd="2" destOrd="0" presId="urn:microsoft.com/office/officeart/2016/7/layout/VerticalDownArrowProcess"/>
    <dgm:cxn modelId="{EF970755-C33F-4846-B797-46EB2A136131}" type="presParOf" srcId="{8AC8674E-E9BB-474C-918D-C1020112D6D1}" destId="{71B25159-5FB0-4336-A0D4-23FB9C74EFBF}" srcOrd="9" destOrd="0" presId="urn:microsoft.com/office/officeart/2016/7/layout/VerticalDownArrowProcess"/>
    <dgm:cxn modelId="{AFAB4733-D984-40C4-AB98-2DE74EC4F35A}" type="presParOf" srcId="{8AC8674E-E9BB-474C-918D-C1020112D6D1}" destId="{4D04398F-03F6-4270-A3F7-5773DE02A76E}" srcOrd="10" destOrd="0" presId="urn:microsoft.com/office/officeart/2016/7/layout/VerticalDownArrowProcess"/>
    <dgm:cxn modelId="{D8181EEA-1A66-46F0-9AFC-F01B93975720}" type="presParOf" srcId="{4D04398F-03F6-4270-A3F7-5773DE02A76E}" destId="{58C32C1B-2603-43A7-AEBF-C4C81E5FB686}" srcOrd="0" destOrd="0" presId="urn:microsoft.com/office/officeart/2016/7/layout/VerticalDownArrowProcess"/>
    <dgm:cxn modelId="{1776FD52-7CF3-46DA-81A2-826948D1B2B9}" type="presParOf" srcId="{4D04398F-03F6-4270-A3F7-5773DE02A76E}" destId="{7220DDF0-6AAA-415B-92DA-4AC24C7B6288}" srcOrd="1" destOrd="0" presId="urn:microsoft.com/office/officeart/2016/7/layout/VerticalDownArrowProcess"/>
    <dgm:cxn modelId="{8E45685B-3D8F-46F2-9C4B-8562DB8A7EFC}" type="presParOf" srcId="{4D04398F-03F6-4270-A3F7-5773DE02A76E}" destId="{279815E3-9D74-441D-8FE0-02A05600708E}" srcOrd="2" destOrd="0" presId="urn:microsoft.com/office/officeart/2016/7/layout/VerticalDownArrowProcess"/>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0983B8-BD74-42C1-A289-743AD6498034}">
      <dsp:nvSpPr>
        <dsp:cNvPr id="0" name=""/>
        <dsp:cNvSpPr/>
      </dsp:nvSpPr>
      <dsp:spPr>
        <a:xfrm>
          <a:off x="0" y="603611"/>
          <a:ext cx="2078219" cy="1246931"/>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b="1" kern="1200" dirty="0"/>
            <a:t>Family Relationships </a:t>
          </a:r>
          <a:endParaRPr lang="en-US" sz="2300" kern="1200" dirty="0"/>
        </a:p>
      </dsp:txBody>
      <dsp:txXfrm>
        <a:off x="0" y="603611"/>
        <a:ext cx="2078219" cy="1246931"/>
      </dsp:txXfrm>
    </dsp:sp>
    <dsp:sp modelId="{1FEBA45D-16FB-436B-8AEA-F35D57B069FE}">
      <dsp:nvSpPr>
        <dsp:cNvPr id="0" name=""/>
        <dsp:cNvSpPr/>
      </dsp:nvSpPr>
      <dsp:spPr>
        <a:xfrm>
          <a:off x="2286041" y="603611"/>
          <a:ext cx="2078219" cy="1246931"/>
        </a:xfrm>
        <a:prstGeom prst="rect">
          <a:avLst/>
        </a:prstGeom>
        <a:gradFill rotWithShape="0">
          <a:gsLst>
            <a:gs pos="0">
              <a:schemeClr val="accent5">
                <a:hueOff val="-1885370"/>
                <a:satOff val="0"/>
                <a:lumOff val="-245"/>
                <a:alphaOff val="0"/>
                <a:satMod val="103000"/>
                <a:lumMod val="102000"/>
                <a:tint val="94000"/>
              </a:schemeClr>
            </a:gs>
            <a:gs pos="50000">
              <a:schemeClr val="accent5">
                <a:hueOff val="-1885370"/>
                <a:satOff val="0"/>
                <a:lumOff val="-245"/>
                <a:alphaOff val="0"/>
                <a:satMod val="110000"/>
                <a:lumMod val="100000"/>
                <a:shade val="100000"/>
              </a:schemeClr>
            </a:gs>
            <a:gs pos="100000">
              <a:schemeClr val="accent5">
                <a:hueOff val="-1885370"/>
                <a:satOff val="0"/>
                <a:lumOff val="-245"/>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b="1" kern="1200" dirty="0"/>
            <a:t>Work Relationships </a:t>
          </a:r>
          <a:endParaRPr lang="en-US" sz="2300" kern="1200" dirty="0"/>
        </a:p>
      </dsp:txBody>
      <dsp:txXfrm>
        <a:off x="2286041" y="603611"/>
        <a:ext cx="2078219" cy="1246931"/>
      </dsp:txXfrm>
    </dsp:sp>
    <dsp:sp modelId="{A85227F3-9F3A-42C2-B3FD-A6BA447A59A8}">
      <dsp:nvSpPr>
        <dsp:cNvPr id="0" name=""/>
        <dsp:cNvSpPr/>
      </dsp:nvSpPr>
      <dsp:spPr>
        <a:xfrm>
          <a:off x="4572082" y="603611"/>
          <a:ext cx="2078219" cy="1246931"/>
        </a:xfrm>
        <a:prstGeom prst="rect">
          <a:avLst/>
        </a:prstGeom>
        <a:gradFill rotWithShape="0">
          <a:gsLst>
            <a:gs pos="0">
              <a:schemeClr val="accent5">
                <a:hueOff val="-3770740"/>
                <a:satOff val="0"/>
                <a:lumOff val="-490"/>
                <a:alphaOff val="0"/>
                <a:satMod val="103000"/>
                <a:lumMod val="102000"/>
                <a:tint val="94000"/>
              </a:schemeClr>
            </a:gs>
            <a:gs pos="50000">
              <a:schemeClr val="accent5">
                <a:hueOff val="-3770740"/>
                <a:satOff val="0"/>
                <a:lumOff val="-490"/>
                <a:alphaOff val="0"/>
                <a:satMod val="110000"/>
                <a:lumMod val="100000"/>
                <a:shade val="100000"/>
              </a:schemeClr>
            </a:gs>
            <a:gs pos="100000">
              <a:schemeClr val="accent5">
                <a:hueOff val="-3770740"/>
                <a:satOff val="0"/>
                <a:lumOff val="-49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b="1" i="1" kern="1200" dirty="0"/>
            <a:t>Romantic Relationships</a:t>
          </a:r>
          <a:endParaRPr lang="en-US" sz="2300" kern="1200" dirty="0"/>
        </a:p>
      </dsp:txBody>
      <dsp:txXfrm>
        <a:off x="4572082" y="603611"/>
        <a:ext cx="2078219" cy="1246931"/>
      </dsp:txXfrm>
    </dsp:sp>
    <dsp:sp modelId="{30A9DB1B-5501-49CA-8B59-6DAB6DE66977}">
      <dsp:nvSpPr>
        <dsp:cNvPr id="0" name=""/>
        <dsp:cNvSpPr/>
      </dsp:nvSpPr>
      <dsp:spPr>
        <a:xfrm>
          <a:off x="1143020" y="2058365"/>
          <a:ext cx="2078219" cy="1246931"/>
        </a:xfrm>
        <a:prstGeom prst="rect">
          <a:avLst/>
        </a:prstGeom>
        <a:gradFill rotWithShape="0">
          <a:gsLst>
            <a:gs pos="0">
              <a:schemeClr val="accent5">
                <a:hueOff val="-5656110"/>
                <a:satOff val="0"/>
                <a:lumOff val="-735"/>
                <a:alphaOff val="0"/>
                <a:satMod val="103000"/>
                <a:lumMod val="102000"/>
                <a:tint val="94000"/>
              </a:schemeClr>
            </a:gs>
            <a:gs pos="50000">
              <a:schemeClr val="accent5">
                <a:hueOff val="-5656110"/>
                <a:satOff val="0"/>
                <a:lumOff val="-735"/>
                <a:alphaOff val="0"/>
                <a:satMod val="110000"/>
                <a:lumMod val="100000"/>
                <a:shade val="100000"/>
              </a:schemeClr>
            </a:gs>
            <a:gs pos="100000">
              <a:schemeClr val="accent5">
                <a:hueOff val="-5656110"/>
                <a:satOff val="0"/>
                <a:lumOff val="-735"/>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b="1" i="1" kern="1200" dirty="0"/>
            <a:t>Sexual Relationships </a:t>
          </a:r>
          <a:endParaRPr lang="en-US" sz="2300" kern="1200" dirty="0"/>
        </a:p>
      </dsp:txBody>
      <dsp:txXfrm>
        <a:off x="1143020" y="2058365"/>
        <a:ext cx="2078219" cy="1246931"/>
      </dsp:txXfrm>
    </dsp:sp>
    <dsp:sp modelId="{732C0F6A-9110-4347-9BA2-A332E8CF591F}">
      <dsp:nvSpPr>
        <dsp:cNvPr id="0" name=""/>
        <dsp:cNvSpPr/>
      </dsp:nvSpPr>
      <dsp:spPr>
        <a:xfrm>
          <a:off x="3429061" y="2058365"/>
          <a:ext cx="2078219" cy="1246931"/>
        </a:xfrm>
        <a:prstGeom prst="rect">
          <a:avLst/>
        </a:prstGeom>
        <a:gradFill rotWithShape="0">
          <a:gsLst>
            <a:gs pos="0">
              <a:schemeClr val="accent5">
                <a:hueOff val="-7541480"/>
                <a:satOff val="0"/>
                <a:lumOff val="-980"/>
                <a:alphaOff val="0"/>
                <a:satMod val="103000"/>
                <a:lumMod val="102000"/>
                <a:tint val="94000"/>
              </a:schemeClr>
            </a:gs>
            <a:gs pos="50000">
              <a:schemeClr val="accent5">
                <a:hueOff val="-7541480"/>
                <a:satOff val="0"/>
                <a:lumOff val="-980"/>
                <a:alphaOff val="0"/>
                <a:satMod val="110000"/>
                <a:lumMod val="100000"/>
                <a:shade val="100000"/>
              </a:schemeClr>
            </a:gs>
            <a:gs pos="100000">
              <a:schemeClr val="accent5">
                <a:hueOff val="-7541480"/>
                <a:satOff val="0"/>
                <a:lumOff val="-98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b="1" i="1" kern="1200" dirty="0"/>
            <a:t>Online Relationships </a:t>
          </a:r>
          <a:endParaRPr lang="en-US" sz="2300" kern="1200" dirty="0"/>
        </a:p>
      </dsp:txBody>
      <dsp:txXfrm>
        <a:off x="3429061" y="2058365"/>
        <a:ext cx="2078219" cy="124693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E34603-BEBD-4A98-89CB-A1245173CDDF}">
      <dsp:nvSpPr>
        <dsp:cNvPr id="0" name=""/>
        <dsp:cNvSpPr/>
      </dsp:nvSpPr>
      <dsp:spPr>
        <a:xfrm>
          <a:off x="0" y="4423650"/>
          <a:ext cx="1387085" cy="580601"/>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8650" tIns="99568" rIns="98650" bIns="99568" numCol="1" spcCol="1270" anchor="ctr" anchorCtr="0">
          <a:noAutofit/>
        </a:bodyPr>
        <a:lstStyle/>
        <a:p>
          <a:pPr marL="0" lvl="0" indent="0" algn="ctr" defTabSz="622300">
            <a:lnSpc>
              <a:spcPct val="90000"/>
            </a:lnSpc>
            <a:spcBef>
              <a:spcPct val="0"/>
            </a:spcBef>
            <a:spcAft>
              <a:spcPct val="35000"/>
            </a:spcAft>
            <a:buNone/>
          </a:pPr>
          <a:r>
            <a:rPr lang="en-US" sz="1400" kern="1200"/>
            <a:t>Take</a:t>
          </a:r>
        </a:p>
      </dsp:txBody>
      <dsp:txXfrm>
        <a:off x="0" y="4423650"/>
        <a:ext cx="1387085" cy="580601"/>
      </dsp:txXfrm>
    </dsp:sp>
    <dsp:sp modelId="{E6E86D7F-9A7C-4B51-BE89-9247194D752C}">
      <dsp:nvSpPr>
        <dsp:cNvPr id="0" name=""/>
        <dsp:cNvSpPr/>
      </dsp:nvSpPr>
      <dsp:spPr>
        <a:xfrm>
          <a:off x="1387085" y="4423650"/>
          <a:ext cx="4161257" cy="580601"/>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4410" tIns="177800" rIns="84410" bIns="177800" numCol="1" spcCol="1270" anchor="ctr" anchorCtr="0">
          <a:noAutofit/>
        </a:bodyPr>
        <a:lstStyle/>
        <a:p>
          <a:pPr marL="0" lvl="0" indent="0" algn="l" defTabSz="622300">
            <a:lnSpc>
              <a:spcPct val="90000"/>
            </a:lnSpc>
            <a:spcBef>
              <a:spcPct val="0"/>
            </a:spcBef>
            <a:spcAft>
              <a:spcPct val="35000"/>
            </a:spcAft>
            <a:buNone/>
          </a:pPr>
          <a:r>
            <a:rPr lang="en-US" sz="1400" kern="1200"/>
            <a:t>Take All Perspectives Seriously</a:t>
          </a:r>
        </a:p>
      </dsp:txBody>
      <dsp:txXfrm>
        <a:off x="1387085" y="4423650"/>
        <a:ext cx="4161257" cy="580601"/>
      </dsp:txXfrm>
    </dsp:sp>
    <dsp:sp modelId="{2AF1118F-7CC3-47DD-A7C0-0A7C2BFA4DF0}">
      <dsp:nvSpPr>
        <dsp:cNvPr id="0" name=""/>
        <dsp:cNvSpPr/>
      </dsp:nvSpPr>
      <dsp:spPr>
        <a:xfrm rot="10800000">
          <a:off x="0" y="3539394"/>
          <a:ext cx="1387085" cy="892965"/>
        </a:xfrm>
        <a:prstGeom prst="upArrowCallout">
          <a:avLst>
            <a:gd name="adj1" fmla="val 5000"/>
            <a:gd name="adj2" fmla="val 10000"/>
            <a:gd name="adj3" fmla="val 15000"/>
            <a:gd name="adj4" fmla="val 64977"/>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8650" tIns="99568" rIns="98650" bIns="99568" numCol="1" spcCol="1270" anchor="ctr" anchorCtr="0">
          <a:noAutofit/>
        </a:bodyPr>
        <a:lstStyle/>
        <a:p>
          <a:pPr marL="0" lvl="0" indent="0" algn="ctr" defTabSz="622300">
            <a:lnSpc>
              <a:spcPct val="90000"/>
            </a:lnSpc>
            <a:spcBef>
              <a:spcPct val="0"/>
            </a:spcBef>
            <a:spcAft>
              <a:spcPct val="35000"/>
            </a:spcAft>
            <a:buNone/>
          </a:pPr>
          <a:r>
            <a:rPr lang="en-US" sz="1400" kern="1200"/>
            <a:t>Manage</a:t>
          </a:r>
        </a:p>
      </dsp:txBody>
      <dsp:txXfrm rot="-10800000">
        <a:off x="0" y="3539394"/>
        <a:ext cx="1387085" cy="580427"/>
      </dsp:txXfrm>
    </dsp:sp>
    <dsp:sp modelId="{442E12B2-4AB2-4351-B6D3-15BD27AAC3AD}">
      <dsp:nvSpPr>
        <dsp:cNvPr id="0" name=""/>
        <dsp:cNvSpPr/>
      </dsp:nvSpPr>
      <dsp:spPr>
        <a:xfrm>
          <a:off x="1387085" y="3539394"/>
          <a:ext cx="4161257" cy="580427"/>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4410" tIns="177800" rIns="84410" bIns="177800" numCol="1" spcCol="1270" anchor="ctr" anchorCtr="0">
          <a:noAutofit/>
        </a:bodyPr>
        <a:lstStyle/>
        <a:p>
          <a:pPr marL="0" lvl="0" indent="0" algn="l" defTabSz="622300">
            <a:lnSpc>
              <a:spcPct val="90000"/>
            </a:lnSpc>
            <a:spcBef>
              <a:spcPct val="0"/>
            </a:spcBef>
            <a:spcAft>
              <a:spcPct val="35000"/>
            </a:spcAft>
            <a:buNone/>
          </a:pPr>
          <a:r>
            <a:rPr lang="en-US" sz="1400" kern="1200"/>
            <a:t>Manage Your Reactions</a:t>
          </a:r>
        </a:p>
      </dsp:txBody>
      <dsp:txXfrm>
        <a:off x="1387085" y="3539394"/>
        <a:ext cx="4161257" cy="580427"/>
      </dsp:txXfrm>
    </dsp:sp>
    <dsp:sp modelId="{07E70218-1645-4AED-92AD-3B558C7EDD1E}">
      <dsp:nvSpPr>
        <dsp:cNvPr id="0" name=""/>
        <dsp:cNvSpPr/>
      </dsp:nvSpPr>
      <dsp:spPr>
        <a:xfrm rot="10800000">
          <a:off x="0" y="2655137"/>
          <a:ext cx="1387085" cy="892965"/>
        </a:xfrm>
        <a:prstGeom prst="upArrowCallout">
          <a:avLst>
            <a:gd name="adj1" fmla="val 5000"/>
            <a:gd name="adj2" fmla="val 10000"/>
            <a:gd name="adj3" fmla="val 15000"/>
            <a:gd name="adj4" fmla="val 64977"/>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8650" tIns="99568" rIns="98650" bIns="99568" numCol="1" spcCol="1270" anchor="ctr" anchorCtr="0">
          <a:noAutofit/>
        </a:bodyPr>
        <a:lstStyle/>
        <a:p>
          <a:pPr marL="0" lvl="0" indent="0" algn="ctr" defTabSz="622300">
            <a:lnSpc>
              <a:spcPct val="90000"/>
            </a:lnSpc>
            <a:spcBef>
              <a:spcPct val="0"/>
            </a:spcBef>
            <a:spcAft>
              <a:spcPct val="35000"/>
            </a:spcAft>
            <a:buNone/>
          </a:pPr>
          <a:r>
            <a:rPr lang="en-US" sz="1400" kern="1200"/>
            <a:t>Prepare</a:t>
          </a:r>
        </a:p>
      </dsp:txBody>
      <dsp:txXfrm rot="-10800000">
        <a:off x="0" y="2655137"/>
        <a:ext cx="1387085" cy="580427"/>
      </dsp:txXfrm>
    </dsp:sp>
    <dsp:sp modelId="{B8D785FE-D830-42E6-B748-2F52C9D32E16}">
      <dsp:nvSpPr>
        <dsp:cNvPr id="0" name=""/>
        <dsp:cNvSpPr/>
      </dsp:nvSpPr>
      <dsp:spPr>
        <a:xfrm>
          <a:off x="1387085" y="2655137"/>
          <a:ext cx="4161257" cy="580427"/>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4410" tIns="177800" rIns="84410" bIns="177800" numCol="1" spcCol="1270" anchor="ctr" anchorCtr="0">
          <a:noAutofit/>
        </a:bodyPr>
        <a:lstStyle/>
        <a:p>
          <a:pPr marL="0" lvl="0" indent="0" algn="l" defTabSz="622300">
            <a:lnSpc>
              <a:spcPct val="90000"/>
            </a:lnSpc>
            <a:spcBef>
              <a:spcPct val="0"/>
            </a:spcBef>
            <a:spcAft>
              <a:spcPct val="35000"/>
            </a:spcAft>
            <a:buNone/>
          </a:pPr>
          <a:r>
            <a:rPr lang="en-US" sz="1400" kern="1200"/>
            <a:t>Prepare For The Conversation</a:t>
          </a:r>
        </a:p>
      </dsp:txBody>
      <dsp:txXfrm>
        <a:off x="1387085" y="2655137"/>
        <a:ext cx="4161257" cy="580427"/>
      </dsp:txXfrm>
    </dsp:sp>
    <dsp:sp modelId="{F6A123A8-F386-417F-BFB7-CE86E352E828}">
      <dsp:nvSpPr>
        <dsp:cNvPr id="0" name=""/>
        <dsp:cNvSpPr/>
      </dsp:nvSpPr>
      <dsp:spPr>
        <a:xfrm rot="10800000">
          <a:off x="0" y="1770881"/>
          <a:ext cx="1387085" cy="892965"/>
        </a:xfrm>
        <a:prstGeom prst="upArrowCallout">
          <a:avLst>
            <a:gd name="adj1" fmla="val 5000"/>
            <a:gd name="adj2" fmla="val 10000"/>
            <a:gd name="adj3" fmla="val 15000"/>
            <a:gd name="adj4" fmla="val 64977"/>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8650" tIns="99568" rIns="98650" bIns="99568" numCol="1" spcCol="1270" anchor="ctr" anchorCtr="0">
          <a:noAutofit/>
        </a:bodyPr>
        <a:lstStyle/>
        <a:p>
          <a:pPr marL="0" lvl="0" indent="0" algn="ctr" defTabSz="622300">
            <a:lnSpc>
              <a:spcPct val="90000"/>
            </a:lnSpc>
            <a:spcBef>
              <a:spcPct val="0"/>
            </a:spcBef>
            <a:spcAft>
              <a:spcPct val="35000"/>
            </a:spcAft>
            <a:buNone/>
          </a:pPr>
          <a:r>
            <a:rPr lang="en-US" sz="1400" kern="1200"/>
            <a:t>Calm</a:t>
          </a:r>
        </a:p>
      </dsp:txBody>
      <dsp:txXfrm rot="-10800000">
        <a:off x="0" y="1770881"/>
        <a:ext cx="1387085" cy="580427"/>
      </dsp:txXfrm>
    </dsp:sp>
    <dsp:sp modelId="{8632B6B9-C136-444C-A09B-9CE5AA52BCE6}">
      <dsp:nvSpPr>
        <dsp:cNvPr id="0" name=""/>
        <dsp:cNvSpPr/>
      </dsp:nvSpPr>
      <dsp:spPr>
        <a:xfrm>
          <a:off x="1387085" y="1770881"/>
          <a:ext cx="4161257" cy="580427"/>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4410" tIns="177800" rIns="84410" bIns="177800" numCol="1" spcCol="1270" anchor="ctr" anchorCtr="0">
          <a:noAutofit/>
        </a:bodyPr>
        <a:lstStyle/>
        <a:p>
          <a:pPr marL="0" lvl="0" indent="0" algn="l" defTabSz="622300">
            <a:lnSpc>
              <a:spcPct val="90000"/>
            </a:lnSpc>
            <a:spcBef>
              <a:spcPct val="0"/>
            </a:spcBef>
            <a:spcAft>
              <a:spcPct val="35000"/>
            </a:spcAft>
            <a:buNone/>
          </a:pPr>
          <a:r>
            <a:rPr lang="en-US" sz="1400" kern="1200"/>
            <a:t>Calm Your Feelings</a:t>
          </a:r>
        </a:p>
      </dsp:txBody>
      <dsp:txXfrm>
        <a:off x="1387085" y="1770881"/>
        <a:ext cx="4161257" cy="580427"/>
      </dsp:txXfrm>
    </dsp:sp>
    <dsp:sp modelId="{592A6283-5F73-427C-B695-35B1A648850B}">
      <dsp:nvSpPr>
        <dsp:cNvPr id="0" name=""/>
        <dsp:cNvSpPr/>
      </dsp:nvSpPr>
      <dsp:spPr>
        <a:xfrm rot="10800000">
          <a:off x="0" y="886624"/>
          <a:ext cx="1387085" cy="892965"/>
        </a:xfrm>
        <a:prstGeom prst="upArrowCallout">
          <a:avLst>
            <a:gd name="adj1" fmla="val 5000"/>
            <a:gd name="adj2" fmla="val 10000"/>
            <a:gd name="adj3" fmla="val 15000"/>
            <a:gd name="adj4" fmla="val 64977"/>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8650" tIns="99568" rIns="98650" bIns="99568" numCol="1" spcCol="1270" anchor="ctr" anchorCtr="0">
          <a:noAutofit/>
        </a:bodyPr>
        <a:lstStyle/>
        <a:p>
          <a:pPr marL="0" lvl="0" indent="0" algn="ctr" defTabSz="622300">
            <a:lnSpc>
              <a:spcPct val="90000"/>
            </a:lnSpc>
            <a:spcBef>
              <a:spcPct val="0"/>
            </a:spcBef>
            <a:spcAft>
              <a:spcPct val="35000"/>
            </a:spcAft>
            <a:buNone/>
          </a:pPr>
          <a:r>
            <a:rPr lang="en-US" sz="1400" kern="1200"/>
            <a:t>End</a:t>
          </a:r>
        </a:p>
      </dsp:txBody>
      <dsp:txXfrm rot="-10800000">
        <a:off x="0" y="886624"/>
        <a:ext cx="1387085" cy="580427"/>
      </dsp:txXfrm>
    </dsp:sp>
    <dsp:sp modelId="{1F426F79-71CD-4493-8039-F14BF5587DE3}">
      <dsp:nvSpPr>
        <dsp:cNvPr id="0" name=""/>
        <dsp:cNvSpPr/>
      </dsp:nvSpPr>
      <dsp:spPr>
        <a:xfrm>
          <a:off x="1387085" y="886624"/>
          <a:ext cx="4161257" cy="580427"/>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4410" tIns="177800" rIns="84410" bIns="177800" numCol="1" spcCol="1270" anchor="ctr" anchorCtr="0">
          <a:noAutofit/>
        </a:bodyPr>
        <a:lstStyle/>
        <a:p>
          <a:pPr marL="0" lvl="0" indent="0" algn="l" defTabSz="622300">
            <a:lnSpc>
              <a:spcPct val="90000"/>
            </a:lnSpc>
            <a:spcBef>
              <a:spcPct val="0"/>
            </a:spcBef>
            <a:spcAft>
              <a:spcPct val="35000"/>
            </a:spcAft>
            <a:buNone/>
          </a:pPr>
          <a:r>
            <a:rPr lang="en-US" sz="1400" kern="1200"/>
            <a:t>End with a Win-Win Solution</a:t>
          </a:r>
        </a:p>
      </dsp:txBody>
      <dsp:txXfrm>
        <a:off x="1387085" y="886624"/>
        <a:ext cx="4161257" cy="580427"/>
      </dsp:txXfrm>
    </dsp:sp>
    <dsp:sp modelId="{7220DDF0-6AAA-415B-92DA-4AC24C7B6288}">
      <dsp:nvSpPr>
        <dsp:cNvPr id="0" name=""/>
        <dsp:cNvSpPr/>
      </dsp:nvSpPr>
      <dsp:spPr>
        <a:xfrm rot="10800000">
          <a:off x="0" y="2368"/>
          <a:ext cx="1387085" cy="892965"/>
        </a:xfrm>
        <a:prstGeom prst="upArrowCallout">
          <a:avLst>
            <a:gd name="adj1" fmla="val 5000"/>
            <a:gd name="adj2" fmla="val 10000"/>
            <a:gd name="adj3" fmla="val 15000"/>
            <a:gd name="adj4" fmla="val 64977"/>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8650" tIns="99568" rIns="98650" bIns="99568" numCol="1" spcCol="1270" anchor="ctr" anchorCtr="0">
          <a:noAutofit/>
        </a:bodyPr>
        <a:lstStyle/>
        <a:p>
          <a:pPr marL="0" lvl="0" indent="0" algn="ctr" defTabSz="622300">
            <a:lnSpc>
              <a:spcPct val="90000"/>
            </a:lnSpc>
            <a:spcBef>
              <a:spcPct val="0"/>
            </a:spcBef>
            <a:spcAft>
              <a:spcPct val="35000"/>
            </a:spcAft>
            <a:buNone/>
          </a:pPr>
          <a:r>
            <a:rPr lang="en-US" sz="1400" kern="1200"/>
            <a:t>Communicate</a:t>
          </a:r>
        </a:p>
      </dsp:txBody>
      <dsp:txXfrm rot="-10800000">
        <a:off x="0" y="2368"/>
        <a:ext cx="1387085" cy="580427"/>
      </dsp:txXfrm>
    </dsp:sp>
    <dsp:sp modelId="{279815E3-9D74-441D-8FE0-02A05600708E}">
      <dsp:nvSpPr>
        <dsp:cNvPr id="0" name=""/>
        <dsp:cNvSpPr/>
      </dsp:nvSpPr>
      <dsp:spPr>
        <a:xfrm>
          <a:off x="1387085" y="2368"/>
          <a:ext cx="4161257" cy="580427"/>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4410" tIns="177800" rIns="84410" bIns="177800" numCol="1" spcCol="1270" anchor="ctr" anchorCtr="0">
          <a:noAutofit/>
        </a:bodyPr>
        <a:lstStyle/>
        <a:p>
          <a:pPr marL="0" lvl="0" indent="0" algn="l" defTabSz="622300">
            <a:lnSpc>
              <a:spcPct val="90000"/>
            </a:lnSpc>
            <a:spcBef>
              <a:spcPct val="0"/>
            </a:spcBef>
            <a:spcAft>
              <a:spcPct val="35000"/>
            </a:spcAft>
            <a:buNone/>
          </a:pPr>
          <a:r>
            <a:rPr lang="en-US" sz="1400" kern="1200"/>
            <a:t>Communicate with each other.</a:t>
          </a:r>
        </a:p>
      </dsp:txBody>
      <dsp:txXfrm>
        <a:off x="1387085" y="2368"/>
        <a:ext cx="4161257" cy="580427"/>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6/7/layout/VerticalDownArrowProcess">
  <dgm:title val="Vertical Down Arrow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36"/>
      <dgm:constr type="primFontSz" for="des" forName="parentTextArrow" refType="primFontSz" refFor="des" refForName="parentTextBox" op="equ"/>
      <dgm:constr type="primFontSz" for="des" forName="descendantArrow" val="24"/>
      <dgm:constr type="primFontSz" for="des" forName="descendantArrow" refType="primFontSz" refFor="des" refForName="parentTextArrow" op="lte"/>
      <dgm:constr type="primFontSz" for="des" forName="descendantBox" refType="primFontSz" refFor="des" refForName="parentTextArrow" op="lte"/>
      <dgm:constr type="primFontSz" for="des" forName="descendantBox" refType="primFontSz" refFor="des" refForName="parentTextBox" op="lte"/>
      <dgm:constr type="primFontSz" for="des" forName="descendantArrow" refType="primFontSz" refFor="des" refForName="parentTextBox" op="lte"/>
      <dgm:constr type="primFontSz" for="des" forName="descendantBox" refType="primFontSz" refFor="des" refForName="descendan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onstrLst>
              <dgm:constr type="w" for="ch" forName="parentTextBox" refType="w" fact="0.25"/>
              <dgm:constr type="h" for="ch" forName="parentTextBox" refType="h"/>
              <dgm:constr type="t" for="ch" forName="parentTextBox"/>
              <dgm:constr type="w" for="ch" forName="descendantBox" refType="w" fact="0.75"/>
              <dgm:constr type="l" for="ch" forName="descendantBox" refType="w" fact="0.25"/>
              <dgm:constr type="b" for="ch" forName="descendantBox" refType="h"/>
              <dgm:constr type="h" for="ch" forName="descendantBox" refType="h"/>
            </dgm:constrLst>
            <dgm:ruleLst/>
            <dgm:layoutNode name="parentTextBox" styleLbl="alignNode1">
              <dgm:alg type="tx"/>
              <dgm:shape xmlns:r="http://schemas.openxmlformats.org/officeDocument/2006/relationships" type="rect" r:blip="">
                <dgm:adjLst/>
              </dgm:shape>
              <dgm:presOf axis="self"/>
              <dgm:constrLst>
                <dgm:constr type="primFontSz" refType="h" op="lte" fact="0.5"/>
                <dgm:constr type="lMarg" refType="w" fact="0.2016"/>
                <dgm:constr type="rMarg" refType="w" fact="0.2016"/>
              </dgm:constrLst>
              <dgm:ruleLst>
                <dgm:rule type="primFontSz" val="13" fact="NaN" max="NaN"/>
              </dgm:ruleLst>
            </dgm:layoutNode>
            <dgm:layoutNode name="descendantBox" styleLbl="bgAccFollowNode1">
              <dgm:alg type="tx">
                <dgm:param type="stBulletLvl" val="0"/>
                <dgm:param type="parTxLTRAlign" val="l"/>
              </dgm:alg>
              <dgm:shape xmlns:r="http://schemas.openxmlformats.org/officeDocument/2006/relationships" type="rect" r:blip="">
                <dgm:adjLst/>
              </dgm:shape>
              <dgm:presOf/>
              <dgm:constrLst>
                <dgm:constr type="tMarg" refType="primFontSz"/>
                <dgm:constr type="bMarg" refType="primFontSz"/>
                <dgm:constr type="lMarg" refType="w" fact="0.0575"/>
                <dgm:constr type="rMarg" refType="w" fact="0.0575"/>
              </dgm:constrLst>
              <dgm:presOf axis="des" ptType="node"/>
              <dgm:ruleLst>
                <dgm:rule type="primFontSz" val="11" fact="NaN" max="NaN"/>
              </dgm:ruleLst>
            </dgm:layoutNode>
          </dgm:layoutNode>
        </dgm:if>
        <dgm:else name="Name17">
          <dgm:layoutNode name="arrowAndChildren">
            <dgm:alg type="composite"/>
            <dgm:shape xmlns:r="http://schemas.openxmlformats.org/officeDocument/2006/relationships" r:blip="">
              <dgm:adjLst/>
            </dgm:shape>
            <dgm:presOf/>
            <dgm:constrLst>
              <dgm:constr type="w" for="ch" forName="parentTextArrow" refType="w" fact="0.25"/>
              <dgm:constr type="t" for="ch" forName="parentTextArrow"/>
              <dgm:constr type="h" for="ch" forName="parentTextArrow" refType="h" fact="0.65"/>
              <dgm:constr type="w" for="ch" forName="arrow" refType="w" fact="0.25"/>
              <dgm:constr type="h" for="ch" forName="arrow" refType="h"/>
              <dgm:constr type="l" for="ch" forName="descendantArrow" refType="w" fact="0.25"/>
              <dgm:constr type="w" for="ch" forName="descendantArrow" refType="w" fact="0.75"/>
              <dgm:constr type="b" for="ch" forName="descendantArrow" refType="h" fact="0.65"/>
              <dgm:constr type="h" for="ch" forName="descendantArrow" refType="h" fact="0.65"/>
            </dgm:constrLst>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constr type="primFontSz" refType="h" op="lte" fact="0.5"/>
                <dgm:constr type="lMarg" refType="w" fact="0.2016"/>
                <dgm:constr type="rMarg" refType="w" fact="0.2016"/>
              </dgm:constrLst>
              <dgm:ruleLst>
                <dgm:rule type="primFontSz" val="13" fact="NaN" max="NaN"/>
              </dgm:ruleLst>
            </dgm:layoutNode>
            <dgm:layoutNode name="arrow" styleLbl="alignNode1">
              <dgm:alg type="sp"/>
              <dgm:shape xmlns:r="http://schemas.openxmlformats.org/officeDocument/2006/relationships" rot="180" type="upArrowCallout" r:blip="">
                <dgm:adjLst>
                  <dgm:adj idx="1" val="0.05"/>
                  <dgm:adj idx="2" val="0.1"/>
                  <dgm:adj idx="3" val="0.15"/>
                </dgm:adjLst>
              </dgm:shape>
              <dgm:presOf axis="self"/>
              <dgm:constrLst/>
              <dgm:ruleLst/>
            </dgm:layoutNode>
            <dgm:layoutNode name="descendantArrow" styleLbl="bgAccFollowNode1">
              <dgm:alg type="tx">
                <dgm:param type="stBulletLvl" val="0"/>
                <dgm:param type="parTxLTRAlign" val="l"/>
              </dgm:alg>
              <dgm:shape xmlns:r="http://schemas.openxmlformats.org/officeDocument/2006/relationships" type="rect" r:blip="">
                <dgm:adjLst/>
              </dgm:shape>
              <dgm:presOf axis="des" ptType="node"/>
              <dgm:constrLst>
                <dgm:constr type="tMarg" refType="primFontSz"/>
                <dgm:constr type="bMarg" refType="primFontSz"/>
                <dgm:constr type="lMarg" refType="w" fact="0.0575"/>
                <dgm:constr type="rMarg" refType="w" fact="0.0575"/>
              </dgm:constrLst>
              <dgm:ruleLst>
                <dgm:rule type="primFontSz" val="11" fact="NaN" max="NaN"/>
              </dgm:ruleLst>
            </dgm:layoutNod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99E25-5B65-D93A-3010-8B947D67E65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7DAEB28A-33CC-6CF5-1214-F2C3205F679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3888634-FBA9-41D6-8B35-EE3A7D816B7C}" type="datetimeFigureOut">
              <a:rPr lang="en-US" smtClean="0"/>
              <a:t>11/18/2024</a:t>
            </a:fld>
            <a:endParaRPr lang="en-US" dirty="0"/>
          </a:p>
        </p:txBody>
      </p:sp>
      <p:sp>
        <p:nvSpPr>
          <p:cNvPr id="4" name="Footer Placeholder 3">
            <a:extLst>
              <a:ext uri="{FF2B5EF4-FFF2-40B4-BE49-F238E27FC236}">
                <a16:creationId xmlns:a16="http://schemas.microsoft.com/office/drawing/2014/main" id="{43D63414-6160-FF79-B3F6-CD615625C84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2583E93F-BDEC-C5F7-2553-8324882C419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97C78D2-97D1-4B37-BDD1-08A09BD4CA99}" type="slidenum">
              <a:rPr lang="en-US" smtClean="0"/>
              <a:t>‹#›</a:t>
            </a:fld>
            <a:endParaRPr lang="en-US" dirty="0"/>
          </a:p>
        </p:txBody>
      </p:sp>
    </p:spTree>
    <p:extLst>
      <p:ext uri="{BB962C8B-B14F-4D97-AF65-F5344CB8AC3E}">
        <p14:creationId xmlns:p14="http://schemas.microsoft.com/office/powerpoint/2010/main" val="236913595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A28068-AFBD-4979-B752-9EB6F90B1386}" type="datetimeFigureOut">
              <a:rPr lang="en-US" smtClean="0"/>
              <a:t>11/18/2024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939589-3E79-4C82-AA4A-FE78234FAA59}" type="slidenum">
              <a:rPr lang="en-US" smtClean="0"/>
              <a:t>‹#›</a:t>
            </a:fld>
            <a:endParaRPr lang="en-US" dirty="0"/>
          </a:p>
        </p:txBody>
      </p:sp>
    </p:spTree>
    <p:extLst>
      <p:ext uri="{BB962C8B-B14F-4D97-AF65-F5344CB8AC3E}">
        <p14:creationId xmlns:p14="http://schemas.microsoft.com/office/powerpoint/2010/main" val="21949689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939589-3E79-4C82-AA4A-FE78234FAA59}" type="slidenum">
              <a:rPr lang="en-US" smtClean="0"/>
              <a:t>1</a:t>
            </a:fld>
            <a:endParaRPr lang="en-US" dirty="0"/>
          </a:p>
        </p:txBody>
      </p:sp>
    </p:spTree>
    <p:extLst>
      <p:ext uri="{BB962C8B-B14F-4D97-AF65-F5344CB8AC3E}">
        <p14:creationId xmlns:p14="http://schemas.microsoft.com/office/powerpoint/2010/main" val="18017961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939589-3E79-4C82-AA4A-FE78234FAA59}" type="slidenum">
              <a:rPr lang="en-US" smtClean="0"/>
              <a:t>25</a:t>
            </a:fld>
            <a:endParaRPr lang="en-US" dirty="0"/>
          </a:p>
        </p:txBody>
      </p:sp>
    </p:spTree>
    <p:extLst>
      <p:ext uri="{BB962C8B-B14F-4D97-AF65-F5344CB8AC3E}">
        <p14:creationId xmlns:p14="http://schemas.microsoft.com/office/powerpoint/2010/main" val="36133641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939589-3E79-4C82-AA4A-FE78234FAA59}" type="slidenum">
              <a:rPr lang="en-US" smtClean="0"/>
              <a:t>2</a:t>
            </a:fld>
            <a:endParaRPr lang="en-US" dirty="0"/>
          </a:p>
        </p:txBody>
      </p:sp>
    </p:spTree>
    <p:extLst>
      <p:ext uri="{BB962C8B-B14F-4D97-AF65-F5344CB8AC3E}">
        <p14:creationId xmlns:p14="http://schemas.microsoft.com/office/powerpoint/2010/main" val="34667734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939589-3E79-4C82-AA4A-FE78234FAA59}" type="slidenum">
              <a:rPr lang="en-US" smtClean="0"/>
              <a:t>3</a:t>
            </a:fld>
            <a:endParaRPr lang="en-US" dirty="0"/>
          </a:p>
        </p:txBody>
      </p:sp>
    </p:spTree>
    <p:extLst>
      <p:ext uri="{BB962C8B-B14F-4D97-AF65-F5344CB8AC3E}">
        <p14:creationId xmlns:p14="http://schemas.microsoft.com/office/powerpoint/2010/main" val="15315475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939589-3E79-4C82-AA4A-FE78234FAA59}" type="slidenum">
              <a:rPr lang="en-US" smtClean="0"/>
              <a:t>4</a:t>
            </a:fld>
            <a:endParaRPr lang="en-US" dirty="0"/>
          </a:p>
        </p:txBody>
      </p:sp>
    </p:spTree>
    <p:extLst>
      <p:ext uri="{BB962C8B-B14F-4D97-AF65-F5344CB8AC3E}">
        <p14:creationId xmlns:p14="http://schemas.microsoft.com/office/powerpoint/2010/main" val="21597063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939589-3E79-4C82-AA4A-FE78234FAA59}" type="slidenum">
              <a:rPr lang="en-US" smtClean="0"/>
              <a:t>5</a:t>
            </a:fld>
            <a:endParaRPr lang="en-US" dirty="0"/>
          </a:p>
        </p:txBody>
      </p:sp>
    </p:spTree>
    <p:extLst>
      <p:ext uri="{BB962C8B-B14F-4D97-AF65-F5344CB8AC3E}">
        <p14:creationId xmlns:p14="http://schemas.microsoft.com/office/powerpoint/2010/main" val="283698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939589-3E79-4C82-AA4A-FE78234FAA59}" type="slidenum">
              <a:rPr lang="en-US" smtClean="0"/>
              <a:t>6</a:t>
            </a:fld>
            <a:endParaRPr lang="en-US" dirty="0"/>
          </a:p>
        </p:txBody>
      </p:sp>
    </p:spTree>
    <p:extLst>
      <p:ext uri="{BB962C8B-B14F-4D97-AF65-F5344CB8AC3E}">
        <p14:creationId xmlns:p14="http://schemas.microsoft.com/office/powerpoint/2010/main" val="3739933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939589-3E79-4C82-AA4A-FE78234FAA59}" type="slidenum">
              <a:rPr lang="en-US" smtClean="0"/>
              <a:t>7</a:t>
            </a:fld>
            <a:endParaRPr lang="en-US" dirty="0"/>
          </a:p>
        </p:txBody>
      </p:sp>
    </p:spTree>
    <p:extLst>
      <p:ext uri="{BB962C8B-B14F-4D97-AF65-F5344CB8AC3E}">
        <p14:creationId xmlns:p14="http://schemas.microsoft.com/office/powerpoint/2010/main" val="8334871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939589-3E79-4C82-AA4A-FE78234FAA59}" type="slidenum">
              <a:rPr lang="en-US" smtClean="0"/>
              <a:t>8</a:t>
            </a:fld>
            <a:endParaRPr lang="en-US" dirty="0"/>
          </a:p>
        </p:txBody>
      </p:sp>
    </p:spTree>
    <p:extLst>
      <p:ext uri="{BB962C8B-B14F-4D97-AF65-F5344CB8AC3E}">
        <p14:creationId xmlns:p14="http://schemas.microsoft.com/office/powerpoint/2010/main" val="40107760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FD9719-F571-4E67-9F18-C6A293DED6F5}" type="slidenum">
              <a:rPr lang="en-US" smtClean="0"/>
              <a:t>19</a:t>
            </a:fld>
            <a:endParaRPr lang="en-US"/>
          </a:p>
        </p:txBody>
      </p:sp>
    </p:spTree>
    <p:extLst>
      <p:ext uri="{BB962C8B-B14F-4D97-AF65-F5344CB8AC3E}">
        <p14:creationId xmlns:p14="http://schemas.microsoft.com/office/powerpoint/2010/main" val="14826371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Only Slide">
    <p:bg>
      <p:bgPr>
        <a:gradFill>
          <a:gsLst>
            <a:gs pos="100000">
              <a:schemeClr val="accent4"/>
            </a:gs>
            <a:gs pos="0">
              <a:schemeClr val="accent2"/>
            </a:gs>
          </a:gsLst>
          <a:lin ang="27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p:nvPr>
        </p:nvSpPr>
        <p:spPr>
          <a:xfrm>
            <a:off x="1280159" y="357809"/>
            <a:ext cx="7983110" cy="3080335"/>
          </a:xfrm>
        </p:spPr>
        <p:txBody>
          <a:bodyPr lIns="0" tIns="0" rIns="0" bIns="0" anchor="b"/>
          <a:lstStyle>
            <a:lvl1pPr algn="l">
              <a:lnSpc>
                <a:spcPts val="5400"/>
              </a:lnSpc>
              <a:defRPr sz="5400" b="1" i="0" cap="all" spc="0" baseline="0">
                <a:solidFill>
                  <a:schemeClr val="bg1"/>
                </a:solidFill>
              </a:defRPr>
            </a:lvl1pPr>
          </a:lstStyle>
          <a:p>
            <a:r>
              <a:rPr lang="en-US"/>
              <a:t>Click to edit Master title style</a:t>
            </a:r>
            <a:endParaRPr lang="en-US" dirty="0"/>
          </a:p>
        </p:txBody>
      </p:sp>
      <p:cxnSp>
        <p:nvCxnSpPr>
          <p:cNvPr id="9" name="Straight Connector 8">
            <a:extLst>
              <a:ext uri="{FF2B5EF4-FFF2-40B4-BE49-F238E27FC236}">
                <a16:creationId xmlns:a16="http://schemas.microsoft.com/office/drawing/2014/main" id="{8E825845-66DD-4B77-A729-CD97D156FE6C}"/>
              </a:ext>
              <a:ext uri="{C183D7F6-B498-43B3-948B-1728B52AA6E4}">
                <adec:decorative xmlns:adec="http://schemas.microsoft.com/office/drawing/2017/decorative" val="1"/>
              </a:ext>
            </a:extLst>
          </p:cNvPr>
          <p:cNvCxnSpPr>
            <a:cxnSpLocks/>
          </p:cNvCxnSpPr>
          <p:nvPr userDrawn="1"/>
        </p:nvCxnSpPr>
        <p:spPr>
          <a:xfrm>
            <a:off x="1280160" y="3496322"/>
            <a:ext cx="0" cy="3352800"/>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22749162-63A5-5BF9-895E-B0577A6C47E0}"/>
              </a:ext>
              <a:ext uri="{C183D7F6-B498-43B3-948B-1728B52AA6E4}">
                <adec:decorative xmlns:adec="http://schemas.microsoft.com/office/drawing/2017/decorative" val="1"/>
              </a:ext>
            </a:extLst>
          </p:cNvPr>
          <p:cNvGrpSpPr/>
          <p:nvPr userDrawn="1"/>
        </p:nvGrpSpPr>
        <p:grpSpPr>
          <a:xfrm>
            <a:off x="8161510" y="2744546"/>
            <a:ext cx="465456" cy="581432"/>
            <a:chOff x="7843462" y="2744546"/>
            <a:chExt cx="465456" cy="581432"/>
          </a:xfrm>
        </p:grpSpPr>
        <p:sp>
          <p:nvSpPr>
            <p:cNvPr id="19" name="Graphic 12">
              <a:extLst>
                <a:ext uri="{FF2B5EF4-FFF2-40B4-BE49-F238E27FC236}">
                  <a16:creationId xmlns:a16="http://schemas.microsoft.com/office/drawing/2014/main" id="{818B4386-1FCF-4ACE-BE25-AF9CC5E2256F}"/>
                </a:ext>
              </a:extLst>
            </p:cNvPr>
            <p:cNvSpPr/>
            <p:nvPr userDrawn="1"/>
          </p:nvSpPr>
          <p:spPr>
            <a:xfrm>
              <a:off x="8217780" y="2973840"/>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endParaRPr lang="en-US" dirty="0"/>
            </a:p>
          </p:txBody>
        </p:sp>
        <p:sp>
          <p:nvSpPr>
            <p:cNvPr id="21" name="Graphic 13">
              <a:extLst>
                <a:ext uri="{FF2B5EF4-FFF2-40B4-BE49-F238E27FC236}">
                  <a16:creationId xmlns:a16="http://schemas.microsoft.com/office/drawing/2014/main" id="{19319560-50ED-4963-A2CF-74663239D426}"/>
                </a:ext>
              </a:extLst>
            </p:cNvPr>
            <p:cNvSpPr/>
            <p:nvPr userDrawn="1"/>
          </p:nvSpPr>
          <p:spPr>
            <a:xfrm>
              <a:off x="7859002" y="2744546"/>
              <a:ext cx="139038" cy="139038"/>
            </a:xfrm>
            <a:custGeom>
              <a:avLst/>
              <a:gdLst>
                <a:gd name="connsiteX0" fmla="*/ 129601 w 139038"/>
                <a:gd name="connsiteY0" fmla="*/ 60082 h 139038"/>
                <a:gd name="connsiteX1" fmla="*/ 78956 w 139038"/>
                <a:gd name="connsiteY1" fmla="*/ 60082 h 139038"/>
                <a:gd name="connsiteX2" fmla="*/ 78956 w 139038"/>
                <a:gd name="connsiteY2" fmla="*/ 9437 h 139038"/>
                <a:gd name="connsiteX3" fmla="*/ 69519 w 139038"/>
                <a:gd name="connsiteY3" fmla="*/ 0 h 139038"/>
                <a:gd name="connsiteX4" fmla="*/ 60082 w 139038"/>
                <a:gd name="connsiteY4" fmla="*/ 9437 h 139038"/>
                <a:gd name="connsiteX5" fmla="*/ 60082 w 139038"/>
                <a:gd name="connsiteY5" fmla="*/ 60082 h 139038"/>
                <a:gd name="connsiteX6" fmla="*/ 9437 w 139038"/>
                <a:gd name="connsiteY6" fmla="*/ 60082 h 139038"/>
                <a:gd name="connsiteX7" fmla="*/ 0 w 139038"/>
                <a:gd name="connsiteY7" fmla="*/ 69519 h 139038"/>
                <a:gd name="connsiteX8" fmla="*/ 9437 w 139038"/>
                <a:gd name="connsiteY8" fmla="*/ 78956 h 139038"/>
                <a:gd name="connsiteX9" fmla="*/ 60082 w 139038"/>
                <a:gd name="connsiteY9" fmla="*/ 78956 h 139038"/>
                <a:gd name="connsiteX10" fmla="*/ 60082 w 139038"/>
                <a:gd name="connsiteY10" fmla="*/ 129601 h 139038"/>
                <a:gd name="connsiteX11" fmla="*/ 69519 w 139038"/>
                <a:gd name="connsiteY11" fmla="*/ 139038 h 139038"/>
                <a:gd name="connsiteX12" fmla="*/ 78956 w 139038"/>
                <a:gd name="connsiteY12" fmla="*/ 129601 h 139038"/>
                <a:gd name="connsiteX13" fmla="*/ 78956 w 139038"/>
                <a:gd name="connsiteY13" fmla="*/ 78956 h 139038"/>
                <a:gd name="connsiteX14" fmla="*/ 129601 w 139038"/>
                <a:gd name="connsiteY14" fmla="*/ 78956 h 139038"/>
                <a:gd name="connsiteX15" fmla="*/ 139038 w 139038"/>
                <a:gd name="connsiteY15" fmla="*/ 69519 h 139038"/>
                <a:gd name="connsiteX16" fmla="*/ 129601 w 139038"/>
                <a:gd name="connsiteY16" fmla="*/ 60082 h 13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8" h="139038">
                  <a:moveTo>
                    <a:pt x="129601" y="60082"/>
                  </a:moveTo>
                  <a:lnTo>
                    <a:pt x="78956" y="60082"/>
                  </a:lnTo>
                  <a:lnTo>
                    <a:pt x="78956" y="9437"/>
                  </a:lnTo>
                  <a:cubicBezTo>
                    <a:pt x="78956" y="4225"/>
                    <a:pt x="74731" y="0"/>
                    <a:pt x="69519" y="0"/>
                  </a:cubicBezTo>
                  <a:cubicBezTo>
                    <a:pt x="64307" y="0"/>
                    <a:pt x="60082" y="4225"/>
                    <a:pt x="60082" y="9437"/>
                  </a:cubicBezTo>
                  <a:lnTo>
                    <a:pt x="60082" y="60082"/>
                  </a:lnTo>
                  <a:lnTo>
                    <a:pt x="9437" y="60082"/>
                  </a:lnTo>
                  <a:cubicBezTo>
                    <a:pt x="4225" y="60082"/>
                    <a:pt x="0" y="64307"/>
                    <a:pt x="0" y="69519"/>
                  </a:cubicBezTo>
                  <a:cubicBezTo>
                    <a:pt x="0" y="74731"/>
                    <a:pt x="4225" y="78956"/>
                    <a:pt x="9437" y="78956"/>
                  </a:cubicBezTo>
                  <a:lnTo>
                    <a:pt x="60082" y="78956"/>
                  </a:lnTo>
                  <a:lnTo>
                    <a:pt x="60082" y="129601"/>
                  </a:lnTo>
                  <a:cubicBezTo>
                    <a:pt x="60082" y="134813"/>
                    <a:pt x="64307" y="139038"/>
                    <a:pt x="69519" y="139038"/>
                  </a:cubicBezTo>
                  <a:cubicBezTo>
                    <a:pt x="74731" y="139038"/>
                    <a:pt x="78956" y="134813"/>
                    <a:pt x="78956" y="129601"/>
                  </a:cubicBezTo>
                  <a:lnTo>
                    <a:pt x="78956" y="78956"/>
                  </a:lnTo>
                  <a:lnTo>
                    <a:pt x="129601" y="78956"/>
                  </a:lnTo>
                  <a:cubicBezTo>
                    <a:pt x="134813" y="78956"/>
                    <a:pt x="139038" y="74731"/>
                    <a:pt x="139038" y="69519"/>
                  </a:cubicBezTo>
                  <a:cubicBezTo>
                    <a:pt x="139038" y="64307"/>
                    <a:pt x="134813" y="60082"/>
                    <a:pt x="129601" y="60082"/>
                  </a:cubicBezTo>
                  <a:close/>
                </a:path>
              </a:pathLst>
            </a:custGeom>
            <a:solidFill>
              <a:schemeClr val="bg1"/>
            </a:solidFill>
            <a:ln w="603" cap="flat">
              <a:noFill/>
              <a:prstDash val="solid"/>
              <a:miter/>
            </a:ln>
          </p:spPr>
          <p:txBody>
            <a:bodyPr rtlCol="0" anchor="ctr"/>
            <a:lstStyle/>
            <a:p>
              <a:endParaRPr lang="en-US" dirty="0"/>
            </a:p>
          </p:txBody>
        </p:sp>
        <p:sp>
          <p:nvSpPr>
            <p:cNvPr id="23" name="Graphic 15">
              <a:extLst>
                <a:ext uri="{FF2B5EF4-FFF2-40B4-BE49-F238E27FC236}">
                  <a16:creationId xmlns:a16="http://schemas.microsoft.com/office/drawing/2014/main" id="{E5ABBDAD-943D-48F3-9C80-B29C48966C79}"/>
                </a:ext>
              </a:extLst>
            </p:cNvPr>
            <p:cNvSpPr/>
            <p:nvPr userDrawn="1"/>
          </p:nvSpPr>
          <p:spPr>
            <a:xfrm>
              <a:off x="7843462" y="3198265"/>
              <a:ext cx="127713" cy="127713"/>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bg1"/>
            </a:solidFill>
            <a:ln w="610"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21379060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imag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9F227-D21C-48B3-828A-6BFA9585E82F}"/>
              </a:ext>
            </a:extLst>
          </p:cNvPr>
          <p:cNvSpPr>
            <a:spLocks noGrp="1"/>
          </p:cNvSpPr>
          <p:nvPr>
            <p:ph type="title" hasCustomPrompt="1"/>
          </p:nvPr>
        </p:nvSpPr>
        <p:spPr>
          <a:xfrm>
            <a:off x="1280159" y="640080"/>
            <a:ext cx="4815836" cy="2103120"/>
          </a:xfrm>
        </p:spPr>
        <p:txBody>
          <a:bodyPr lIns="0" tIns="0" rIns="0" bIns="0" anchor="ctr" anchorCtr="0"/>
          <a:lstStyle>
            <a:lvl1pPr algn="l">
              <a:defRPr sz="4000" b="1" cap="all" spc="0" baseline="0">
                <a:solidFill>
                  <a:schemeClr val="tx1"/>
                </a:solidFill>
              </a:defRPr>
            </a:lvl1pPr>
          </a:lstStyle>
          <a:p>
            <a:r>
              <a:rPr lang="en-US" dirty="0"/>
              <a:t>Click to add title</a:t>
            </a:r>
          </a:p>
        </p:txBody>
      </p:sp>
      <p:sp>
        <p:nvSpPr>
          <p:cNvPr id="16" name="Slide Number Placeholder 15">
            <a:extLst>
              <a:ext uri="{FF2B5EF4-FFF2-40B4-BE49-F238E27FC236}">
                <a16:creationId xmlns:a16="http://schemas.microsoft.com/office/drawing/2014/main" id="{6183E8BD-29F0-8F9F-FC7D-73F8067BCDDF}"/>
              </a:ext>
            </a:extLst>
          </p:cNvPr>
          <p:cNvSpPr>
            <a:spLocks noGrp="1"/>
          </p:cNvSpPr>
          <p:nvPr>
            <p:ph type="sldNum" sz="quarter" idx="20"/>
          </p:nvPr>
        </p:nvSpPr>
        <p:spPr/>
        <p:txBody>
          <a:bodyPr/>
          <a:lstStyle>
            <a:lvl1pPr>
              <a:defRPr>
                <a:solidFill>
                  <a:schemeClr val="accent2"/>
                </a:solidFill>
              </a:defRPr>
            </a:lvl1pPr>
          </a:lstStyle>
          <a:p>
            <a:fld id="{D8DA9DAA-006C-4F4B-980E-E3DF019B24E2}" type="slidenum">
              <a:rPr lang="en-US" smtClean="0"/>
              <a:pPr/>
              <a:t>‹#›</a:t>
            </a:fld>
            <a:endParaRPr lang="en-US" dirty="0"/>
          </a:p>
        </p:txBody>
      </p:sp>
      <p:sp>
        <p:nvSpPr>
          <p:cNvPr id="15" name="Content Placeholder 2">
            <a:extLst>
              <a:ext uri="{FF2B5EF4-FFF2-40B4-BE49-F238E27FC236}">
                <a16:creationId xmlns:a16="http://schemas.microsoft.com/office/drawing/2014/main" id="{5C983CA3-739C-6C20-AFE0-0997370354B4}"/>
              </a:ext>
            </a:extLst>
          </p:cNvPr>
          <p:cNvSpPr>
            <a:spLocks noGrp="1"/>
          </p:cNvSpPr>
          <p:nvPr>
            <p:ph idx="1" hasCustomPrompt="1"/>
          </p:nvPr>
        </p:nvSpPr>
        <p:spPr>
          <a:xfrm>
            <a:off x="6531427" y="640080"/>
            <a:ext cx="5122889" cy="2103120"/>
          </a:xfrm>
        </p:spPr>
        <p:txBody>
          <a:bodyPr lIns="0" tIns="0" rIns="0" bIns="0" anchor="ctr" anchorCtr="0">
            <a:normAutofit/>
          </a:bodyPr>
          <a:lstStyle>
            <a:lvl1pPr marL="0" indent="0">
              <a:lnSpc>
                <a:spcPct val="110000"/>
              </a:lnSpc>
              <a:buNone/>
              <a:defRPr sz="1800">
                <a:solidFill>
                  <a:schemeClr val="tx1"/>
                </a:solidFill>
              </a:defRPr>
            </a:lvl1pPr>
            <a:lvl2pPr marL="228600">
              <a:lnSpc>
                <a:spcPct val="100000"/>
              </a:lnSpc>
              <a:defRPr sz="1600">
                <a:solidFill>
                  <a:schemeClr val="tx1"/>
                </a:solidFill>
              </a:defRPr>
            </a:lvl2pPr>
            <a:lvl3pPr marL="457200">
              <a:lnSpc>
                <a:spcPct val="100000"/>
              </a:lnSpc>
              <a:defRPr sz="1400">
                <a:solidFill>
                  <a:schemeClr val="tx1"/>
                </a:solidFill>
              </a:defRPr>
            </a:lvl3pPr>
            <a:lvl4pPr marL="685800">
              <a:lnSpc>
                <a:spcPct val="100000"/>
              </a:lnSpc>
              <a:defRPr sz="1200">
                <a:solidFill>
                  <a:schemeClr val="tx1"/>
                </a:solidFill>
              </a:defRPr>
            </a:lvl4pPr>
            <a:lvl5pPr>
              <a:defRPr sz="1400"/>
            </a:lvl5pPr>
          </a:lstStyle>
          <a:p>
            <a:pPr lvl="0"/>
            <a:r>
              <a:rPr lang="en-US" dirty="0"/>
              <a:t>Click to add text</a:t>
            </a:r>
          </a:p>
          <a:p>
            <a:pPr lvl="1"/>
            <a:r>
              <a:rPr lang="en-US" dirty="0"/>
              <a:t>Second level</a:t>
            </a:r>
          </a:p>
          <a:p>
            <a:pPr lvl="2"/>
            <a:r>
              <a:rPr lang="en-US" dirty="0"/>
              <a:t>Third level</a:t>
            </a:r>
          </a:p>
          <a:p>
            <a:pPr lvl="3"/>
            <a:r>
              <a:rPr lang="en-US" dirty="0"/>
              <a:t>Fourth level</a:t>
            </a:r>
          </a:p>
        </p:txBody>
      </p:sp>
      <p:cxnSp>
        <p:nvCxnSpPr>
          <p:cNvPr id="4" name="Straight Connector 3">
            <a:extLst>
              <a:ext uri="{FF2B5EF4-FFF2-40B4-BE49-F238E27FC236}">
                <a16:creationId xmlns:a16="http://schemas.microsoft.com/office/drawing/2014/main" id="{4BC9F29C-BBE9-AFB4-AFC6-30BCA4EB2AFA}"/>
              </a:ext>
              <a:ext uri="{C183D7F6-B498-43B3-948B-1728B52AA6E4}">
                <adec:decorative xmlns:adec="http://schemas.microsoft.com/office/drawing/2017/decorative" val="1"/>
              </a:ext>
            </a:extLst>
          </p:cNvPr>
          <p:cNvCxnSpPr>
            <a:cxnSpLocks/>
          </p:cNvCxnSpPr>
          <p:nvPr userDrawn="1"/>
        </p:nvCxnSpPr>
        <p:spPr>
          <a:xfrm>
            <a:off x="740664" y="1371600"/>
            <a:ext cx="0" cy="5486400"/>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8" name="Content Placeholder 2">
            <a:extLst>
              <a:ext uri="{FF2B5EF4-FFF2-40B4-BE49-F238E27FC236}">
                <a16:creationId xmlns:a16="http://schemas.microsoft.com/office/drawing/2014/main" id="{CBC4D286-C480-B4CF-4406-CACC323F9FAD}"/>
              </a:ext>
            </a:extLst>
          </p:cNvPr>
          <p:cNvSpPr>
            <a:spLocks noGrp="1"/>
          </p:cNvSpPr>
          <p:nvPr>
            <p:ph idx="21" hasCustomPrompt="1"/>
          </p:nvPr>
        </p:nvSpPr>
        <p:spPr>
          <a:xfrm>
            <a:off x="1280160" y="3017520"/>
            <a:ext cx="10374152" cy="3208866"/>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Footer Placeholder 13">
            <a:extLst>
              <a:ext uri="{FF2B5EF4-FFF2-40B4-BE49-F238E27FC236}">
                <a16:creationId xmlns:a16="http://schemas.microsoft.com/office/drawing/2014/main" id="{0BEE2817-4518-D59A-BD13-29A3D4FE64F0}"/>
              </a:ext>
            </a:extLst>
          </p:cNvPr>
          <p:cNvSpPr>
            <a:spLocks noGrp="1"/>
          </p:cNvSpPr>
          <p:nvPr>
            <p:ph type="ftr" sz="quarter" idx="19"/>
          </p:nvPr>
        </p:nvSpPr>
        <p:spPr>
          <a:xfrm>
            <a:off x="7539516" y="6356350"/>
            <a:ext cx="4114800" cy="365125"/>
          </a:xfrm>
        </p:spPr>
        <p:txBody>
          <a:bodyPr/>
          <a:lstStyle/>
          <a:p>
            <a:endParaRPr lang="en-US" dirty="0"/>
          </a:p>
        </p:txBody>
      </p:sp>
    </p:spTree>
    <p:extLst>
      <p:ext uri="{BB962C8B-B14F-4D97-AF65-F5344CB8AC3E}">
        <p14:creationId xmlns:p14="http://schemas.microsoft.com/office/powerpoint/2010/main" val="10689052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057AE-3B3B-4261-B912-BF9EB9A58C36}"/>
              </a:ext>
            </a:extLst>
          </p:cNvPr>
          <p:cNvSpPr>
            <a:spLocks noGrp="1"/>
          </p:cNvSpPr>
          <p:nvPr>
            <p:ph type="title"/>
          </p:nvPr>
        </p:nvSpPr>
        <p:spPr>
          <a:xfrm>
            <a:off x="1280159" y="4970638"/>
            <a:ext cx="9144000" cy="1280160"/>
          </a:xfrm>
        </p:spPr>
        <p:txBody>
          <a:bodyPr lIns="0" tIns="0" rIns="0" bIns="0" anchor="b" anchorCtr="0"/>
          <a:lstStyle>
            <a:lvl1pPr algn="l">
              <a:defRPr sz="4000" b="1" cap="all" spc="0" baseline="0">
                <a:solidFill>
                  <a:schemeClr val="tx1"/>
                </a:solidFill>
              </a:defRPr>
            </a:lvl1pPr>
          </a:lstStyle>
          <a:p>
            <a:r>
              <a:rPr lang="en-US"/>
              <a:t>Click to edit Master title style</a:t>
            </a:r>
            <a:endParaRPr lang="en-US" dirty="0"/>
          </a:p>
        </p:txBody>
      </p:sp>
      <p:sp>
        <p:nvSpPr>
          <p:cNvPr id="22" name="Slide Number Placeholder 21">
            <a:extLst>
              <a:ext uri="{FF2B5EF4-FFF2-40B4-BE49-F238E27FC236}">
                <a16:creationId xmlns:a16="http://schemas.microsoft.com/office/drawing/2014/main" id="{F0626849-9D2D-3C95-8C10-FA8F325FE9AA}"/>
              </a:ext>
            </a:extLst>
          </p:cNvPr>
          <p:cNvSpPr>
            <a:spLocks noGrp="1"/>
          </p:cNvSpPr>
          <p:nvPr>
            <p:ph type="sldNum" sz="quarter" idx="12"/>
          </p:nvPr>
        </p:nvSpPr>
        <p:spPr/>
        <p:txBody>
          <a:bodyPr/>
          <a:lstStyle/>
          <a:p>
            <a:fld id="{D8DA9DAA-006C-4F4B-980E-E3DF019B24E2}" type="slidenum">
              <a:rPr lang="en-US" smtClean="0"/>
              <a:pPr/>
              <a:t>‹#›</a:t>
            </a:fld>
            <a:endParaRPr lang="en-US" dirty="0"/>
          </a:p>
        </p:txBody>
      </p:sp>
      <p:sp>
        <p:nvSpPr>
          <p:cNvPr id="4" name="Content Placeholder 3">
            <a:extLst>
              <a:ext uri="{FF2B5EF4-FFF2-40B4-BE49-F238E27FC236}">
                <a16:creationId xmlns:a16="http://schemas.microsoft.com/office/drawing/2014/main" id="{8DE39CA1-2B6D-427E-9688-9093D5865CB7}"/>
              </a:ext>
            </a:extLst>
          </p:cNvPr>
          <p:cNvSpPr>
            <a:spLocks noGrp="1"/>
          </p:cNvSpPr>
          <p:nvPr>
            <p:ph sz="half" idx="2" hasCustomPrompt="1"/>
          </p:nvPr>
        </p:nvSpPr>
        <p:spPr>
          <a:xfrm>
            <a:off x="1280160" y="685800"/>
            <a:ext cx="4937760" cy="4023360"/>
          </a:xfrm>
        </p:spPr>
        <p:txBody>
          <a:bodyPr lIns="0" tIns="0" rIns="0" bIns="0">
            <a:noAutofit/>
          </a:bodyPr>
          <a:lstStyle>
            <a:lvl1pPr marL="0" indent="0">
              <a:spcBef>
                <a:spcPts val="1200"/>
              </a:spcBef>
              <a:buNone/>
              <a:defRPr sz="1800"/>
            </a:lvl1pPr>
            <a:lvl2pPr marL="457200">
              <a:spcBef>
                <a:spcPts val="1200"/>
              </a:spcBef>
              <a:defRPr sz="1800"/>
            </a:lvl2pPr>
            <a:lvl3pPr marL="914400">
              <a:spcBef>
                <a:spcPts val="1200"/>
              </a:spcBef>
              <a:defRPr sz="1800"/>
            </a:lvl3pPr>
            <a:lvl4pPr marL="1371600">
              <a:spcBef>
                <a:spcPts val="1200"/>
              </a:spcBef>
              <a:defRPr sz="1800"/>
            </a:lvl4pPr>
            <a:lvl5pPr marL="1828800">
              <a:spcBef>
                <a:spcPts val="1200"/>
              </a:spcBef>
              <a:defRPr sz="18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a:extLst>
              <a:ext uri="{FF2B5EF4-FFF2-40B4-BE49-F238E27FC236}">
                <a16:creationId xmlns:a16="http://schemas.microsoft.com/office/drawing/2014/main" id="{BD7EA593-3036-4FB5-94B4-D9431DF04871}"/>
              </a:ext>
            </a:extLst>
          </p:cNvPr>
          <p:cNvSpPr>
            <a:spLocks noGrp="1"/>
          </p:cNvSpPr>
          <p:nvPr>
            <p:ph sz="quarter" idx="4" hasCustomPrompt="1"/>
          </p:nvPr>
        </p:nvSpPr>
        <p:spPr>
          <a:xfrm>
            <a:off x="6704755" y="685800"/>
            <a:ext cx="4937760" cy="4023360"/>
          </a:xfrm>
        </p:spPr>
        <p:txBody>
          <a:bodyPr lIns="0" tIns="0" rIns="0" bIns="0">
            <a:noAutofit/>
          </a:bodyPr>
          <a:lstStyle>
            <a:lvl1pPr>
              <a:spcBef>
                <a:spcPts val="1200"/>
              </a:spcBef>
              <a:defRPr sz="1800"/>
            </a:lvl1pPr>
            <a:lvl2pPr>
              <a:spcBef>
                <a:spcPts val="1200"/>
              </a:spcBef>
              <a:defRPr sz="1800"/>
            </a:lvl2pPr>
            <a:lvl3pPr>
              <a:spcBef>
                <a:spcPts val="1200"/>
              </a:spcBef>
              <a:defRPr sz="1800"/>
            </a:lvl3pPr>
            <a:lvl4pPr>
              <a:spcBef>
                <a:spcPts val="1200"/>
              </a:spcBef>
              <a:defRPr sz="1800"/>
            </a:lvl4pPr>
            <a:lvl5pPr>
              <a:spcBef>
                <a:spcPts val="1200"/>
              </a:spcBef>
              <a:defRPr sz="18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3" name="Group 12">
            <a:extLst>
              <a:ext uri="{FF2B5EF4-FFF2-40B4-BE49-F238E27FC236}">
                <a16:creationId xmlns:a16="http://schemas.microsoft.com/office/drawing/2014/main" id="{4717D91C-F78C-0E4C-FB27-7112AB840A1C}"/>
              </a:ext>
              <a:ext uri="{C183D7F6-B498-43B3-948B-1728B52AA6E4}">
                <adec:decorative xmlns:adec="http://schemas.microsoft.com/office/drawing/2017/decorative" val="1"/>
              </a:ext>
            </a:extLst>
          </p:cNvPr>
          <p:cNvGrpSpPr/>
          <p:nvPr userDrawn="1"/>
        </p:nvGrpSpPr>
        <p:grpSpPr>
          <a:xfrm>
            <a:off x="5322570" y="5680647"/>
            <a:ext cx="465456" cy="581432"/>
            <a:chOff x="7843462" y="2744546"/>
            <a:chExt cx="465456" cy="581432"/>
          </a:xfrm>
        </p:grpSpPr>
        <p:sp>
          <p:nvSpPr>
            <p:cNvPr id="15" name="Graphic 12">
              <a:extLst>
                <a:ext uri="{FF2B5EF4-FFF2-40B4-BE49-F238E27FC236}">
                  <a16:creationId xmlns:a16="http://schemas.microsoft.com/office/drawing/2014/main" id="{CC935CF3-75DF-0DC7-1B2A-E0E0205DF64B}"/>
                </a:ext>
              </a:extLst>
            </p:cNvPr>
            <p:cNvSpPr/>
            <p:nvPr userDrawn="1"/>
          </p:nvSpPr>
          <p:spPr>
            <a:xfrm>
              <a:off x="8217780" y="2973840"/>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endParaRPr lang="en-US" dirty="0"/>
            </a:p>
          </p:txBody>
        </p:sp>
        <p:sp>
          <p:nvSpPr>
            <p:cNvPr id="17" name="Graphic 13">
              <a:extLst>
                <a:ext uri="{FF2B5EF4-FFF2-40B4-BE49-F238E27FC236}">
                  <a16:creationId xmlns:a16="http://schemas.microsoft.com/office/drawing/2014/main" id="{D5782BEB-6319-DEC1-F9ED-BA9201C6B9B7}"/>
                </a:ext>
              </a:extLst>
            </p:cNvPr>
            <p:cNvSpPr/>
            <p:nvPr userDrawn="1"/>
          </p:nvSpPr>
          <p:spPr>
            <a:xfrm>
              <a:off x="7859002" y="2744546"/>
              <a:ext cx="139038" cy="139038"/>
            </a:xfrm>
            <a:custGeom>
              <a:avLst/>
              <a:gdLst>
                <a:gd name="connsiteX0" fmla="*/ 129601 w 139038"/>
                <a:gd name="connsiteY0" fmla="*/ 60082 h 139038"/>
                <a:gd name="connsiteX1" fmla="*/ 78956 w 139038"/>
                <a:gd name="connsiteY1" fmla="*/ 60082 h 139038"/>
                <a:gd name="connsiteX2" fmla="*/ 78956 w 139038"/>
                <a:gd name="connsiteY2" fmla="*/ 9437 h 139038"/>
                <a:gd name="connsiteX3" fmla="*/ 69519 w 139038"/>
                <a:gd name="connsiteY3" fmla="*/ 0 h 139038"/>
                <a:gd name="connsiteX4" fmla="*/ 60082 w 139038"/>
                <a:gd name="connsiteY4" fmla="*/ 9437 h 139038"/>
                <a:gd name="connsiteX5" fmla="*/ 60082 w 139038"/>
                <a:gd name="connsiteY5" fmla="*/ 60082 h 139038"/>
                <a:gd name="connsiteX6" fmla="*/ 9437 w 139038"/>
                <a:gd name="connsiteY6" fmla="*/ 60082 h 139038"/>
                <a:gd name="connsiteX7" fmla="*/ 0 w 139038"/>
                <a:gd name="connsiteY7" fmla="*/ 69519 h 139038"/>
                <a:gd name="connsiteX8" fmla="*/ 9437 w 139038"/>
                <a:gd name="connsiteY8" fmla="*/ 78956 h 139038"/>
                <a:gd name="connsiteX9" fmla="*/ 60082 w 139038"/>
                <a:gd name="connsiteY9" fmla="*/ 78956 h 139038"/>
                <a:gd name="connsiteX10" fmla="*/ 60082 w 139038"/>
                <a:gd name="connsiteY10" fmla="*/ 129601 h 139038"/>
                <a:gd name="connsiteX11" fmla="*/ 69519 w 139038"/>
                <a:gd name="connsiteY11" fmla="*/ 139038 h 139038"/>
                <a:gd name="connsiteX12" fmla="*/ 78956 w 139038"/>
                <a:gd name="connsiteY12" fmla="*/ 129601 h 139038"/>
                <a:gd name="connsiteX13" fmla="*/ 78956 w 139038"/>
                <a:gd name="connsiteY13" fmla="*/ 78956 h 139038"/>
                <a:gd name="connsiteX14" fmla="*/ 129601 w 139038"/>
                <a:gd name="connsiteY14" fmla="*/ 78956 h 139038"/>
                <a:gd name="connsiteX15" fmla="*/ 139038 w 139038"/>
                <a:gd name="connsiteY15" fmla="*/ 69519 h 139038"/>
                <a:gd name="connsiteX16" fmla="*/ 129601 w 139038"/>
                <a:gd name="connsiteY16" fmla="*/ 60082 h 13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8" h="139038">
                  <a:moveTo>
                    <a:pt x="129601" y="60082"/>
                  </a:moveTo>
                  <a:lnTo>
                    <a:pt x="78956" y="60082"/>
                  </a:lnTo>
                  <a:lnTo>
                    <a:pt x="78956" y="9437"/>
                  </a:lnTo>
                  <a:cubicBezTo>
                    <a:pt x="78956" y="4225"/>
                    <a:pt x="74731" y="0"/>
                    <a:pt x="69519" y="0"/>
                  </a:cubicBezTo>
                  <a:cubicBezTo>
                    <a:pt x="64307" y="0"/>
                    <a:pt x="60082" y="4225"/>
                    <a:pt x="60082" y="9437"/>
                  </a:cubicBezTo>
                  <a:lnTo>
                    <a:pt x="60082" y="60082"/>
                  </a:lnTo>
                  <a:lnTo>
                    <a:pt x="9437" y="60082"/>
                  </a:lnTo>
                  <a:cubicBezTo>
                    <a:pt x="4225" y="60082"/>
                    <a:pt x="0" y="64307"/>
                    <a:pt x="0" y="69519"/>
                  </a:cubicBezTo>
                  <a:cubicBezTo>
                    <a:pt x="0" y="74731"/>
                    <a:pt x="4225" y="78956"/>
                    <a:pt x="9437" y="78956"/>
                  </a:cubicBezTo>
                  <a:lnTo>
                    <a:pt x="60082" y="78956"/>
                  </a:lnTo>
                  <a:lnTo>
                    <a:pt x="60082" y="129601"/>
                  </a:lnTo>
                  <a:cubicBezTo>
                    <a:pt x="60082" y="134813"/>
                    <a:pt x="64307" y="139038"/>
                    <a:pt x="69519" y="139038"/>
                  </a:cubicBezTo>
                  <a:cubicBezTo>
                    <a:pt x="74731" y="139038"/>
                    <a:pt x="78956" y="134813"/>
                    <a:pt x="78956" y="129601"/>
                  </a:cubicBezTo>
                  <a:lnTo>
                    <a:pt x="78956" y="78956"/>
                  </a:lnTo>
                  <a:lnTo>
                    <a:pt x="129601" y="78956"/>
                  </a:lnTo>
                  <a:cubicBezTo>
                    <a:pt x="134813" y="78956"/>
                    <a:pt x="139038" y="74731"/>
                    <a:pt x="139038" y="69519"/>
                  </a:cubicBezTo>
                  <a:cubicBezTo>
                    <a:pt x="139038" y="64307"/>
                    <a:pt x="134813" y="60082"/>
                    <a:pt x="129601" y="60082"/>
                  </a:cubicBezTo>
                  <a:close/>
                </a:path>
              </a:pathLst>
            </a:custGeom>
            <a:solidFill>
              <a:schemeClr val="bg1"/>
            </a:solidFill>
            <a:ln w="603" cap="flat">
              <a:noFill/>
              <a:prstDash val="solid"/>
              <a:miter/>
            </a:ln>
          </p:spPr>
          <p:txBody>
            <a:bodyPr rtlCol="0" anchor="ctr"/>
            <a:lstStyle/>
            <a:p>
              <a:endParaRPr lang="en-US" dirty="0"/>
            </a:p>
          </p:txBody>
        </p:sp>
        <p:sp>
          <p:nvSpPr>
            <p:cNvPr id="18" name="Graphic 15">
              <a:extLst>
                <a:ext uri="{FF2B5EF4-FFF2-40B4-BE49-F238E27FC236}">
                  <a16:creationId xmlns:a16="http://schemas.microsoft.com/office/drawing/2014/main" id="{6E59DFAF-9794-BD12-D89A-422FFFFCE023}"/>
                </a:ext>
              </a:extLst>
            </p:cNvPr>
            <p:cNvSpPr/>
            <p:nvPr userDrawn="1"/>
          </p:nvSpPr>
          <p:spPr>
            <a:xfrm>
              <a:off x="7843462" y="3198265"/>
              <a:ext cx="127713" cy="127713"/>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bg1"/>
            </a:solidFill>
            <a:ln w="610" cap="flat">
              <a:noFill/>
              <a:prstDash val="solid"/>
              <a:miter/>
            </a:ln>
          </p:spPr>
          <p:txBody>
            <a:bodyPr rtlCol="0" anchor="ctr"/>
            <a:lstStyle/>
            <a:p>
              <a:endParaRPr lang="en-US" dirty="0"/>
            </a:p>
          </p:txBody>
        </p:sp>
      </p:grpSp>
      <p:sp>
        <p:nvSpPr>
          <p:cNvPr id="21" name="Footer Placeholder 20">
            <a:extLst>
              <a:ext uri="{FF2B5EF4-FFF2-40B4-BE49-F238E27FC236}">
                <a16:creationId xmlns:a16="http://schemas.microsoft.com/office/drawing/2014/main" id="{36444A47-BCB3-5C86-F2B8-25092BE8D9FF}"/>
              </a:ext>
            </a:extLst>
          </p:cNvPr>
          <p:cNvSpPr>
            <a:spLocks noGrp="1"/>
          </p:cNvSpPr>
          <p:nvPr>
            <p:ph type="ftr" sz="quarter" idx="11"/>
          </p:nvPr>
        </p:nvSpPr>
        <p:spPr>
          <a:xfrm>
            <a:off x="1280160" y="6356350"/>
            <a:ext cx="4114800" cy="365125"/>
          </a:xfrm>
        </p:spPr>
        <p:txBody>
          <a:bodyPr lIns="0" rIns="91440"/>
          <a:lstStyle>
            <a:lvl1pPr algn="l">
              <a:defRPr/>
            </a:lvl1pPr>
          </a:lstStyle>
          <a:p>
            <a:endParaRPr lang="en-US" dirty="0"/>
          </a:p>
        </p:txBody>
      </p:sp>
      <p:cxnSp>
        <p:nvCxnSpPr>
          <p:cNvPr id="23" name="Straight Connector 22">
            <a:extLst>
              <a:ext uri="{FF2B5EF4-FFF2-40B4-BE49-F238E27FC236}">
                <a16:creationId xmlns:a16="http://schemas.microsoft.com/office/drawing/2014/main" id="{C648C53D-49AB-C003-70E8-5117AF079715}"/>
              </a:ext>
              <a:ext uri="{C183D7F6-B498-43B3-948B-1728B52AA6E4}">
                <adec:decorative xmlns:adec="http://schemas.microsoft.com/office/drawing/2017/decorative" val="1"/>
              </a:ext>
            </a:extLst>
          </p:cNvPr>
          <p:cNvCxnSpPr>
            <a:cxnSpLocks/>
          </p:cNvCxnSpPr>
          <p:nvPr userDrawn="1"/>
        </p:nvCxnSpPr>
        <p:spPr>
          <a:xfrm>
            <a:off x="740664" y="1371600"/>
            <a:ext cx="0" cy="5486400"/>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A96BC1DE-6696-3408-564E-2D73B1266326}"/>
              </a:ext>
              <a:ext uri="{C183D7F6-B498-43B3-948B-1728B52AA6E4}">
                <adec:decorative xmlns:adec="http://schemas.microsoft.com/office/drawing/2017/decorative" val="1"/>
              </a:ext>
            </a:extLst>
          </p:cNvPr>
          <p:cNvGrpSpPr/>
          <p:nvPr userDrawn="1"/>
        </p:nvGrpSpPr>
        <p:grpSpPr>
          <a:xfrm rot="5400000">
            <a:off x="10711518" y="5393214"/>
            <a:ext cx="1097341" cy="736658"/>
            <a:chOff x="10508317" y="446637"/>
            <a:chExt cx="1097341" cy="736658"/>
          </a:xfrm>
        </p:grpSpPr>
        <p:sp>
          <p:nvSpPr>
            <p:cNvPr id="25" name="Graphic 15">
              <a:extLst>
                <a:ext uri="{FF2B5EF4-FFF2-40B4-BE49-F238E27FC236}">
                  <a16:creationId xmlns:a16="http://schemas.microsoft.com/office/drawing/2014/main" id="{268EB1E4-29D6-C3F5-BCBB-FB7E7EE5C25C}"/>
                </a:ext>
                <a:ext uri="{C183D7F6-B498-43B3-948B-1728B52AA6E4}">
                  <adec:decorative xmlns:adec="http://schemas.microsoft.com/office/drawing/2017/decorative" val="1"/>
                </a:ext>
              </a:extLst>
            </p:cNvPr>
            <p:cNvSpPr/>
            <p:nvPr userDrawn="1"/>
          </p:nvSpPr>
          <p:spPr>
            <a:xfrm>
              <a:off x="10508317" y="492206"/>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w="603" cap="flat">
              <a:noFill/>
              <a:prstDash val="solid"/>
              <a:miter/>
            </a:ln>
          </p:spPr>
          <p:txBody>
            <a:bodyPr rtlCol="0" anchor="ctr"/>
            <a:lstStyle/>
            <a:p>
              <a:endParaRPr lang="en-US" dirty="0"/>
            </a:p>
          </p:txBody>
        </p:sp>
        <p:sp>
          <p:nvSpPr>
            <p:cNvPr id="26" name="Graphic 16">
              <a:extLst>
                <a:ext uri="{FF2B5EF4-FFF2-40B4-BE49-F238E27FC236}">
                  <a16:creationId xmlns:a16="http://schemas.microsoft.com/office/drawing/2014/main" id="{09524D46-140F-2F4F-430B-F59815A07CF1}"/>
                </a:ext>
                <a:ext uri="{C183D7F6-B498-43B3-948B-1728B52AA6E4}">
                  <adec:decorative xmlns:adec="http://schemas.microsoft.com/office/drawing/2017/decorative" val="1"/>
                </a:ext>
              </a:extLst>
            </p:cNvPr>
            <p:cNvSpPr/>
            <p:nvPr userDrawn="1"/>
          </p:nvSpPr>
          <p:spPr>
            <a:xfrm>
              <a:off x="11477944" y="1055581"/>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accent2"/>
            </a:solidFill>
            <a:ln w="610" cap="flat">
              <a:noFill/>
              <a:prstDash val="solid"/>
              <a:miter/>
            </a:ln>
          </p:spPr>
          <p:txBody>
            <a:bodyPr rtlCol="0" anchor="ctr"/>
            <a:lstStyle/>
            <a:p>
              <a:endParaRPr lang="en-US" dirty="0"/>
            </a:p>
          </p:txBody>
        </p:sp>
        <p:sp>
          <p:nvSpPr>
            <p:cNvPr id="27" name="Graphic 14">
              <a:extLst>
                <a:ext uri="{FF2B5EF4-FFF2-40B4-BE49-F238E27FC236}">
                  <a16:creationId xmlns:a16="http://schemas.microsoft.com/office/drawing/2014/main" id="{AC75143B-C717-8D04-743C-B40FB5EFB21C}"/>
                </a:ext>
                <a:ext uri="{C183D7F6-B498-43B3-948B-1728B52AA6E4}">
                  <adec:decorative xmlns:adec="http://schemas.microsoft.com/office/drawing/2017/decorative" val="1"/>
                </a:ext>
              </a:extLst>
            </p:cNvPr>
            <p:cNvSpPr/>
            <p:nvPr userDrawn="1"/>
          </p:nvSpPr>
          <p:spPr>
            <a:xfrm>
              <a:off x="11241555" y="446637"/>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w="422"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34873764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6CF8C-1EA0-4E47-AC60-CAC3B80A3C5D}"/>
              </a:ext>
            </a:extLst>
          </p:cNvPr>
          <p:cNvSpPr>
            <a:spLocks noGrp="1"/>
          </p:cNvSpPr>
          <p:nvPr>
            <p:ph type="title" hasCustomPrompt="1"/>
          </p:nvPr>
        </p:nvSpPr>
        <p:spPr>
          <a:xfrm>
            <a:off x="1280160" y="640080"/>
            <a:ext cx="10087699" cy="1280160"/>
          </a:xfrm>
        </p:spPr>
        <p:txBody>
          <a:bodyPr lIns="0" tIns="0" rIns="0" bIns="0" anchor="b" anchorCtr="0"/>
          <a:lstStyle>
            <a:lvl1pPr>
              <a:defRPr sz="4000" b="1" cap="all" baseline="0"/>
            </a:lvl1pPr>
          </a:lstStyle>
          <a:p>
            <a:r>
              <a:rPr lang="en-US" dirty="0"/>
              <a:t>Click to add title</a:t>
            </a:r>
          </a:p>
        </p:txBody>
      </p:sp>
      <p:sp>
        <p:nvSpPr>
          <p:cNvPr id="10" name="Slide Number Placeholder 9">
            <a:extLst>
              <a:ext uri="{FF2B5EF4-FFF2-40B4-BE49-F238E27FC236}">
                <a16:creationId xmlns:a16="http://schemas.microsoft.com/office/drawing/2014/main" id="{116B8DF0-B7E6-5032-C3C7-E457E793BE37}"/>
              </a:ext>
            </a:extLst>
          </p:cNvPr>
          <p:cNvSpPr>
            <a:spLocks noGrp="1"/>
          </p:cNvSpPr>
          <p:nvPr>
            <p:ph type="sldNum" sz="quarter" idx="12"/>
          </p:nvPr>
        </p:nvSpPr>
        <p:spPr/>
        <p:txBody>
          <a:bodyPr/>
          <a:lstStyle/>
          <a:p>
            <a:fld id="{D8DA9DAA-006C-4F4B-980E-E3DF019B24E2}" type="slidenum">
              <a:rPr lang="en-US" smtClean="0"/>
              <a:pPr/>
              <a:t>‹#›</a:t>
            </a:fld>
            <a:endParaRPr lang="en-US" dirty="0"/>
          </a:p>
        </p:txBody>
      </p:sp>
      <p:sp>
        <p:nvSpPr>
          <p:cNvPr id="3" name="Content Placeholder 2">
            <a:extLst>
              <a:ext uri="{FF2B5EF4-FFF2-40B4-BE49-F238E27FC236}">
                <a16:creationId xmlns:a16="http://schemas.microsoft.com/office/drawing/2014/main" id="{628CABF8-19D8-4F3C-994F-4D35EC7A2C3E}"/>
              </a:ext>
            </a:extLst>
          </p:cNvPr>
          <p:cNvSpPr>
            <a:spLocks noGrp="1"/>
          </p:cNvSpPr>
          <p:nvPr>
            <p:ph idx="1" hasCustomPrompt="1"/>
          </p:nvPr>
        </p:nvSpPr>
        <p:spPr>
          <a:xfrm>
            <a:off x="1280160" y="2103119"/>
            <a:ext cx="10087699" cy="4114800"/>
          </a:xfrm>
        </p:spPr>
        <p:txBody>
          <a:bodyPr lIns="0" tIns="0" rIns="0" bIns="0"/>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7" name="Straight Connector 6">
            <a:extLst>
              <a:ext uri="{FF2B5EF4-FFF2-40B4-BE49-F238E27FC236}">
                <a16:creationId xmlns:a16="http://schemas.microsoft.com/office/drawing/2014/main" id="{5C05CAAB-DBA2-4548-AD5F-01BB97FBB207}"/>
              </a:ext>
              <a:ext uri="{C183D7F6-B498-43B3-948B-1728B52AA6E4}">
                <adec:decorative xmlns:adec="http://schemas.microsoft.com/office/drawing/2017/decorative" val="1"/>
              </a:ext>
            </a:extLst>
          </p:cNvPr>
          <p:cNvCxnSpPr>
            <a:cxnSpLocks/>
          </p:cNvCxnSpPr>
          <p:nvPr/>
        </p:nvCxnSpPr>
        <p:spPr>
          <a:xfrm>
            <a:off x="740664" y="1371600"/>
            <a:ext cx="0" cy="5486400"/>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9" name="Footer Placeholder 8">
            <a:extLst>
              <a:ext uri="{FF2B5EF4-FFF2-40B4-BE49-F238E27FC236}">
                <a16:creationId xmlns:a16="http://schemas.microsoft.com/office/drawing/2014/main" id="{DC5F4D40-ADE4-5EEB-436C-8563A49C55F8}"/>
              </a:ext>
            </a:extLst>
          </p:cNvPr>
          <p:cNvSpPr>
            <a:spLocks noGrp="1"/>
          </p:cNvSpPr>
          <p:nvPr>
            <p:ph type="ftr" sz="quarter" idx="11"/>
          </p:nvPr>
        </p:nvSpPr>
        <p:spPr>
          <a:xfrm>
            <a:off x="1280160" y="6356350"/>
            <a:ext cx="4114800" cy="365125"/>
          </a:xfrm>
        </p:spPr>
        <p:txBody>
          <a:bodyPr lIns="0"/>
          <a:lstStyle>
            <a:lvl1pPr algn="l">
              <a:defRPr/>
            </a:lvl1pPr>
          </a:lstStyle>
          <a:p>
            <a:endParaRPr lang="en-US" dirty="0"/>
          </a:p>
        </p:txBody>
      </p:sp>
    </p:spTree>
    <p:extLst>
      <p:ext uri="{BB962C8B-B14F-4D97-AF65-F5344CB8AC3E}">
        <p14:creationId xmlns:p14="http://schemas.microsoft.com/office/powerpoint/2010/main" val="33217450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mage Bubbles and Title 1">
    <p:bg>
      <p:bgPr>
        <a:gradFill>
          <a:gsLst>
            <a:gs pos="100000">
              <a:schemeClr val="accent4"/>
            </a:gs>
            <a:gs pos="0">
              <a:schemeClr val="accent2"/>
            </a:gs>
          </a:gsLst>
          <a:lin ang="81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9F227-D21C-48B3-828A-6BFA9585E82F}"/>
              </a:ext>
            </a:extLst>
          </p:cNvPr>
          <p:cNvSpPr>
            <a:spLocks noGrp="1"/>
          </p:cNvSpPr>
          <p:nvPr>
            <p:ph type="title"/>
          </p:nvPr>
        </p:nvSpPr>
        <p:spPr>
          <a:xfrm>
            <a:off x="2792897" y="585216"/>
            <a:ext cx="8965094" cy="2276856"/>
          </a:xfrm>
        </p:spPr>
        <p:txBody>
          <a:bodyPr lIns="0" tIns="0" rIns="0" anchor="b"/>
          <a:lstStyle>
            <a:lvl1pPr algn="r">
              <a:lnSpc>
                <a:spcPts val="4800"/>
              </a:lnSpc>
              <a:defRPr sz="4800" b="1" cap="all" spc="0" baseline="0">
                <a:solidFill>
                  <a:schemeClr val="bg1"/>
                </a:solidFill>
              </a:defRPr>
            </a:lvl1pPr>
          </a:lstStyle>
          <a:p>
            <a:r>
              <a:rPr lang="en-US"/>
              <a:t>Click to edit Master title style</a:t>
            </a:r>
            <a:endParaRPr lang="en-US" dirty="0"/>
          </a:p>
        </p:txBody>
      </p:sp>
      <p:sp>
        <p:nvSpPr>
          <p:cNvPr id="7" name="Picture Placeholder 14">
            <a:extLst>
              <a:ext uri="{FF2B5EF4-FFF2-40B4-BE49-F238E27FC236}">
                <a16:creationId xmlns:a16="http://schemas.microsoft.com/office/drawing/2014/main" id="{FC9B12A4-113B-B3F6-5926-5C2A6F504ABA}"/>
              </a:ext>
            </a:extLst>
          </p:cNvPr>
          <p:cNvSpPr>
            <a:spLocks noGrp="1"/>
          </p:cNvSpPr>
          <p:nvPr>
            <p:ph type="pic" sz="quarter" idx="14" hasCustomPrompt="1"/>
          </p:nvPr>
        </p:nvSpPr>
        <p:spPr>
          <a:xfrm>
            <a:off x="1371606" y="3205313"/>
            <a:ext cx="3043077" cy="3043083"/>
          </a:xfrm>
          <a:custGeom>
            <a:avLst/>
            <a:gdLst>
              <a:gd name="connsiteX0" fmla="*/ 2133823 w 4266960"/>
              <a:gd name="connsiteY0" fmla="*/ 0 h 4266968"/>
              <a:gd name="connsiteX1" fmla="*/ 4256628 w 4266960"/>
              <a:gd name="connsiteY1" fmla="*/ 1915652 h 4266968"/>
              <a:gd name="connsiteX2" fmla="*/ 4266960 w 4266960"/>
              <a:gd name="connsiteY2" fmla="*/ 2120258 h 4266968"/>
              <a:gd name="connsiteX3" fmla="*/ 4266960 w 4266960"/>
              <a:gd name="connsiteY3" fmla="*/ 2147389 h 4266968"/>
              <a:gd name="connsiteX4" fmla="*/ 4256628 w 4266960"/>
              <a:gd name="connsiteY4" fmla="*/ 2351994 h 4266968"/>
              <a:gd name="connsiteX5" fmla="*/ 2351994 w 4266960"/>
              <a:gd name="connsiteY5" fmla="*/ 4256629 h 4266968"/>
              <a:gd name="connsiteX6" fmla="*/ 2147230 w 4266960"/>
              <a:gd name="connsiteY6" fmla="*/ 4266968 h 4266968"/>
              <a:gd name="connsiteX7" fmla="*/ 2120416 w 4266960"/>
              <a:gd name="connsiteY7" fmla="*/ 4266968 h 4266968"/>
              <a:gd name="connsiteX8" fmla="*/ 1915652 w 4266960"/>
              <a:gd name="connsiteY8" fmla="*/ 4256629 h 4266968"/>
              <a:gd name="connsiteX9" fmla="*/ 0 w 4266960"/>
              <a:gd name="connsiteY9" fmla="*/ 2133823 h 4266968"/>
              <a:gd name="connsiteX10" fmla="*/ 2133823 w 4266960"/>
              <a:gd name="connsiteY10" fmla="*/ 0 h 426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6960" h="4266968">
                <a:moveTo>
                  <a:pt x="2133823" y="0"/>
                </a:moveTo>
                <a:cubicBezTo>
                  <a:pt x="3238644" y="0"/>
                  <a:pt x="4147355" y="839660"/>
                  <a:pt x="4256628" y="1915652"/>
                </a:cubicBezTo>
                <a:lnTo>
                  <a:pt x="4266960" y="2120258"/>
                </a:lnTo>
                <a:lnTo>
                  <a:pt x="4266960" y="2147389"/>
                </a:lnTo>
                <a:lnTo>
                  <a:pt x="4256628" y="2351994"/>
                </a:lnTo>
                <a:cubicBezTo>
                  <a:pt x="4154640" y="3356254"/>
                  <a:pt x="3356253" y="4154640"/>
                  <a:pt x="2351994" y="4256629"/>
                </a:cubicBezTo>
                <a:lnTo>
                  <a:pt x="2147230" y="4266968"/>
                </a:lnTo>
                <a:lnTo>
                  <a:pt x="2120416" y="4266968"/>
                </a:lnTo>
                <a:lnTo>
                  <a:pt x="1915652" y="4256629"/>
                </a:lnTo>
                <a:cubicBezTo>
                  <a:pt x="839660" y="4147356"/>
                  <a:pt x="0" y="3238645"/>
                  <a:pt x="0" y="2133823"/>
                </a:cubicBezTo>
                <a:cubicBezTo>
                  <a:pt x="0" y="955346"/>
                  <a:pt x="955346" y="0"/>
                  <a:pt x="2133823" y="0"/>
                </a:cubicBezTo>
                <a:close/>
              </a:path>
            </a:pathLst>
          </a:custGeom>
        </p:spPr>
        <p:txBody>
          <a:bodyPr wrap="square" tIns="914400" anchor="t" anchorCtr="0">
            <a:noAutofit/>
          </a:bodyPr>
          <a:lstStyle>
            <a:lvl1pPr algn="ctr">
              <a:buNone/>
              <a:defRPr sz="1800">
                <a:solidFill>
                  <a:schemeClr val="bg1"/>
                </a:solidFill>
              </a:defRPr>
            </a:lvl1pPr>
          </a:lstStyle>
          <a:p>
            <a:r>
              <a:rPr lang="en-US" dirty="0"/>
              <a:t>Click to add picture</a:t>
            </a:r>
          </a:p>
        </p:txBody>
      </p:sp>
      <p:sp>
        <p:nvSpPr>
          <p:cNvPr id="16" name="Text Placeholder 15">
            <a:extLst>
              <a:ext uri="{FF2B5EF4-FFF2-40B4-BE49-F238E27FC236}">
                <a16:creationId xmlns:a16="http://schemas.microsoft.com/office/drawing/2014/main" id="{A928810C-E773-43AE-A2A1-4073955CC8DA}"/>
              </a:ext>
            </a:extLst>
          </p:cNvPr>
          <p:cNvSpPr>
            <a:spLocks noGrp="1"/>
          </p:cNvSpPr>
          <p:nvPr>
            <p:ph type="body" sz="quarter" idx="13" hasCustomPrompt="1"/>
          </p:nvPr>
        </p:nvSpPr>
        <p:spPr>
          <a:xfrm>
            <a:off x="5640609" y="3127248"/>
            <a:ext cx="6117381" cy="3017520"/>
          </a:xfrm>
        </p:spPr>
        <p:txBody>
          <a:bodyPr lIns="0" tIns="0" rIns="0" bIns="0">
            <a:normAutofit/>
          </a:bodyPr>
          <a:lstStyle>
            <a:lvl1pPr marL="0" indent="0" algn="r">
              <a:spcBef>
                <a:spcPts val="1200"/>
              </a:spcBef>
              <a:buNone/>
              <a:defRPr sz="2400">
                <a:solidFill>
                  <a:schemeClr val="bg1"/>
                </a:solidFill>
              </a:defRPr>
            </a:lvl1pPr>
          </a:lstStyle>
          <a:p>
            <a:pPr lvl="0"/>
            <a:r>
              <a:rPr lang="en-US" dirty="0"/>
              <a:t>Click to add text</a:t>
            </a:r>
          </a:p>
        </p:txBody>
      </p:sp>
      <p:grpSp>
        <p:nvGrpSpPr>
          <p:cNvPr id="3" name="Group 2">
            <a:extLst>
              <a:ext uri="{FF2B5EF4-FFF2-40B4-BE49-F238E27FC236}">
                <a16:creationId xmlns:a16="http://schemas.microsoft.com/office/drawing/2014/main" id="{8AF51D36-DB19-27CD-47E0-A4261648DA12}"/>
              </a:ext>
              <a:ext uri="{C183D7F6-B498-43B3-948B-1728B52AA6E4}">
                <adec:decorative xmlns:adec="http://schemas.microsoft.com/office/drawing/2017/decorative" val="1"/>
              </a:ext>
            </a:extLst>
          </p:cNvPr>
          <p:cNvGrpSpPr/>
          <p:nvPr userDrawn="1"/>
        </p:nvGrpSpPr>
        <p:grpSpPr>
          <a:xfrm rot="18614240">
            <a:off x="3975343" y="2819532"/>
            <a:ext cx="465456" cy="581432"/>
            <a:chOff x="7843462" y="2744546"/>
            <a:chExt cx="465456" cy="581432"/>
          </a:xfrm>
        </p:grpSpPr>
        <p:sp>
          <p:nvSpPr>
            <p:cNvPr id="4" name="Graphic 12">
              <a:extLst>
                <a:ext uri="{FF2B5EF4-FFF2-40B4-BE49-F238E27FC236}">
                  <a16:creationId xmlns:a16="http://schemas.microsoft.com/office/drawing/2014/main" id="{3EFED0E0-17D4-C5B0-09D0-B43338A856B3}"/>
                </a:ext>
              </a:extLst>
            </p:cNvPr>
            <p:cNvSpPr/>
            <p:nvPr userDrawn="1"/>
          </p:nvSpPr>
          <p:spPr>
            <a:xfrm>
              <a:off x="8217780" y="2973840"/>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endParaRPr lang="en-US" dirty="0"/>
            </a:p>
          </p:txBody>
        </p:sp>
        <p:sp>
          <p:nvSpPr>
            <p:cNvPr id="5" name="Graphic 13">
              <a:extLst>
                <a:ext uri="{FF2B5EF4-FFF2-40B4-BE49-F238E27FC236}">
                  <a16:creationId xmlns:a16="http://schemas.microsoft.com/office/drawing/2014/main" id="{8F798BBE-9B6F-700D-08A1-09ABC5388CCE}"/>
                </a:ext>
              </a:extLst>
            </p:cNvPr>
            <p:cNvSpPr/>
            <p:nvPr userDrawn="1"/>
          </p:nvSpPr>
          <p:spPr>
            <a:xfrm>
              <a:off x="7859002" y="2744546"/>
              <a:ext cx="139038" cy="139038"/>
            </a:xfrm>
            <a:custGeom>
              <a:avLst/>
              <a:gdLst>
                <a:gd name="connsiteX0" fmla="*/ 129601 w 139038"/>
                <a:gd name="connsiteY0" fmla="*/ 60082 h 139038"/>
                <a:gd name="connsiteX1" fmla="*/ 78956 w 139038"/>
                <a:gd name="connsiteY1" fmla="*/ 60082 h 139038"/>
                <a:gd name="connsiteX2" fmla="*/ 78956 w 139038"/>
                <a:gd name="connsiteY2" fmla="*/ 9437 h 139038"/>
                <a:gd name="connsiteX3" fmla="*/ 69519 w 139038"/>
                <a:gd name="connsiteY3" fmla="*/ 0 h 139038"/>
                <a:gd name="connsiteX4" fmla="*/ 60082 w 139038"/>
                <a:gd name="connsiteY4" fmla="*/ 9437 h 139038"/>
                <a:gd name="connsiteX5" fmla="*/ 60082 w 139038"/>
                <a:gd name="connsiteY5" fmla="*/ 60082 h 139038"/>
                <a:gd name="connsiteX6" fmla="*/ 9437 w 139038"/>
                <a:gd name="connsiteY6" fmla="*/ 60082 h 139038"/>
                <a:gd name="connsiteX7" fmla="*/ 0 w 139038"/>
                <a:gd name="connsiteY7" fmla="*/ 69519 h 139038"/>
                <a:gd name="connsiteX8" fmla="*/ 9437 w 139038"/>
                <a:gd name="connsiteY8" fmla="*/ 78956 h 139038"/>
                <a:gd name="connsiteX9" fmla="*/ 60082 w 139038"/>
                <a:gd name="connsiteY9" fmla="*/ 78956 h 139038"/>
                <a:gd name="connsiteX10" fmla="*/ 60082 w 139038"/>
                <a:gd name="connsiteY10" fmla="*/ 129601 h 139038"/>
                <a:gd name="connsiteX11" fmla="*/ 69519 w 139038"/>
                <a:gd name="connsiteY11" fmla="*/ 139038 h 139038"/>
                <a:gd name="connsiteX12" fmla="*/ 78956 w 139038"/>
                <a:gd name="connsiteY12" fmla="*/ 129601 h 139038"/>
                <a:gd name="connsiteX13" fmla="*/ 78956 w 139038"/>
                <a:gd name="connsiteY13" fmla="*/ 78956 h 139038"/>
                <a:gd name="connsiteX14" fmla="*/ 129601 w 139038"/>
                <a:gd name="connsiteY14" fmla="*/ 78956 h 139038"/>
                <a:gd name="connsiteX15" fmla="*/ 139038 w 139038"/>
                <a:gd name="connsiteY15" fmla="*/ 69519 h 139038"/>
                <a:gd name="connsiteX16" fmla="*/ 129601 w 139038"/>
                <a:gd name="connsiteY16" fmla="*/ 60082 h 13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8" h="139038">
                  <a:moveTo>
                    <a:pt x="129601" y="60082"/>
                  </a:moveTo>
                  <a:lnTo>
                    <a:pt x="78956" y="60082"/>
                  </a:lnTo>
                  <a:lnTo>
                    <a:pt x="78956" y="9437"/>
                  </a:lnTo>
                  <a:cubicBezTo>
                    <a:pt x="78956" y="4225"/>
                    <a:pt x="74731" y="0"/>
                    <a:pt x="69519" y="0"/>
                  </a:cubicBezTo>
                  <a:cubicBezTo>
                    <a:pt x="64307" y="0"/>
                    <a:pt x="60082" y="4225"/>
                    <a:pt x="60082" y="9437"/>
                  </a:cubicBezTo>
                  <a:lnTo>
                    <a:pt x="60082" y="60082"/>
                  </a:lnTo>
                  <a:lnTo>
                    <a:pt x="9437" y="60082"/>
                  </a:lnTo>
                  <a:cubicBezTo>
                    <a:pt x="4225" y="60082"/>
                    <a:pt x="0" y="64307"/>
                    <a:pt x="0" y="69519"/>
                  </a:cubicBezTo>
                  <a:cubicBezTo>
                    <a:pt x="0" y="74731"/>
                    <a:pt x="4225" y="78956"/>
                    <a:pt x="9437" y="78956"/>
                  </a:cubicBezTo>
                  <a:lnTo>
                    <a:pt x="60082" y="78956"/>
                  </a:lnTo>
                  <a:lnTo>
                    <a:pt x="60082" y="129601"/>
                  </a:lnTo>
                  <a:cubicBezTo>
                    <a:pt x="60082" y="134813"/>
                    <a:pt x="64307" y="139038"/>
                    <a:pt x="69519" y="139038"/>
                  </a:cubicBezTo>
                  <a:cubicBezTo>
                    <a:pt x="74731" y="139038"/>
                    <a:pt x="78956" y="134813"/>
                    <a:pt x="78956" y="129601"/>
                  </a:cubicBezTo>
                  <a:lnTo>
                    <a:pt x="78956" y="78956"/>
                  </a:lnTo>
                  <a:lnTo>
                    <a:pt x="129601" y="78956"/>
                  </a:lnTo>
                  <a:cubicBezTo>
                    <a:pt x="134813" y="78956"/>
                    <a:pt x="139038" y="74731"/>
                    <a:pt x="139038" y="69519"/>
                  </a:cubicBezTo>
                  <a:cubicBezTo>
                    <a:pt x="139038" y="64307"/>
                    <a:pt x="134813" y="60082"/>
                    <a:pt x="129601" y="60082"/>
                  </a:cubicBezTo>
                  <a:close/>
                </a:path>
              </a:pathLst>
            </a:custGeom>
            <a:solidFill>
              <a:schemeClr val="bg1"/>
            </a:solidFill>
            <a:ln w="603" cap="flat">
              <a:noFill/>
              <a:prstDash val="solid"/>
              <a:miter/>
            </a:ln>
          </p:spPr>
          <p:txBody>
            <a:bodyPr rtlCol="0" anchor="ctr"/>
            <a:lstStyle/>
            <a:p>
              <a:endParaRPr lang="en-US" dirty="0"/>
            </a:p>
          </p:txBody>
        </p:sp>
        <p:sp>
          <p:nvSpPr>
            <p:cNvPr id="6" name="Graphic 15">
              <a:extLst>
                <a:ext uri="{FF2B5EF4-FFF2-40B4-BE49-F238E27FC236}">
                  <a16:creationId xmlns:a16="http://schemas.microsoft.com/office/drawing/2014/main" id="{4AE2D1C5-9D85-9049-690C-3AFCE7E2DA56}"/>
                </a:ext>
              </a:extLst>
            </p:cNvPr>
            <p:cNvSpPr/>
            <p:nvPr userDrawn="1"/>
          </p:nvSpPr>
          <p:spPr>
            <a:xfrm>
              <a:off x="7843462" y="3198265"/>
              <a:ext cx="127713" cy="127713"/>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bg1"/>
            </a:solidFill>
            <a:ln w="610" cap="flat">
              <a:noFill/>
              <a:prstDash val="solid"/>
              <a:miter/>
            </a:ln>
          </p:spPr>
          <p:txBody>
            <a:bodyPr rtlCol="0" anchor="ctr"/>
            <a:lstStyle/>
            <a:p>
              <a:endParaRPr lang="en-US" dirty="0"/>
            </a:p>
          </p:txBody>
        </p:sp>
      </p:grpSp>
      <p:cxnSp>
        <p:nvCxnSpPr>
          <p:cNvPr id="13" name="Straight Connector 12">
            <a:extLst>
              <a:ext uri="{FF2B5EF4-FFF2-40B4-BE49-F238E27FC236}">
                <a16:creationId xmlns:a16="http://schemas.microsoft.com/office/drawing/2014/main" id="{9D0FE75D-ACD3-655E-58A7-8F2C182760B4}"/>
              </a:ext>
              <a:ext uri="{C183D7F6-B498-43B3-948B-1728B52AA6E4}">
                <adec:decorative xmlns:adec="http://schemas.microsoft.com/office/drawing/2017/decorative" val="1"/>
              </a:ext>
            </a:extLst>
          </p:cNvPr>
          <p:cNvCxnSpPr>
            <a:cxnSpLocks/>
          </p:cNvCxnSpPr>
          <p:nvPr userDrawn="1"/>
        </p:nvCxnSpPr>
        <p:spPr>
          <a:xfrm>
            <a:off x="740664" y="3503032"/>
            <a:ext cx="0" cy="3346090"/>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93626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9F227-D21C-48B3-828A-6BFA9585E82F}"/>
              </a:ext>
            </a:extLst>
          </p:cNvPr>
          <p:cNvSpPr>
            <a:spLocks noGrp="1"/>
          </p:cNvSpPr>
          <p:nvPr>
            <p:ph type="title" hasCustomPrompt="1"/>
          </p:nvPr>
        </p:nvSpPr>
        <p:spPr>
          <a:xfrm>
            <a:off x="838200" y="136525"/>
            <a:ext cx="10515600" cy="1509713"/>
          </a:xfrm>
        </p:spPr>
        <p:txBody>
          <a:bodyPr/>
          <a:lstStyle/>
          <a:p>
            <a:r>
              <a:rPr lang="en-US" dirty="0"/>
              <a:t>Click to add title</a:t>
            </a:r>
          </a:p>
        </p:txBody>
      </p:sp>
      <p:sp>
        <p:nvSpPr>
          <p:cNvPr id="4" name="Footer Placeholder 3">
            <a:extLst>
              <a:ext uri="{FF2B5EF4-FFF2-40B4-BE49-F238E27FC236}">
                <a16:creationId xmlns:a16="http://schemas.microsoft.com/office/drawing/2014/main" id="{7EBC03C0-6EB7-4633-967C-12C35768BB58}"/>
              </a:ext>
            </a:extLst>
          </p:cNvPr>
          <p:cNvSpPr>
            <a:spLocks noGrp="1"/>
          </p:cNvSpPr>
          <p:nvPr>
            <p:ph type="ftr" sz="quarter" idx="11"/>
          </p:nvPr>
        </p:nvSpPr>
        <p:spPr>
          <a:xfrm>
            <a:off x="7239000" y="6356350"/>
            <a:ext cx="4114800" cy="365125"/>
          </a:xfrm>
          <a:prstGeom prst="rect">
            <a:avLst/>
          </a:prstGeom>
        </p:spPr>
        <p:txBody>
          <a:bodyPr/>
          <a:lstStyle/>
          <a:p>
            <a:endParaRPr lang="en-US" dirty="0"/>
          </a:p>
        </p:txBody>
      </p:sp>
      <p:sp>
        <p:nvSpPr>
          <p:cNvPr id="5" name="Slide Number Placeholder 4">
            <a:extLst>
              <a:ext uri="{FF2B5EF4-FFF2-40B4-BE49-F238E27FC236}">
                <a16:creationId xmlns:a16="http://schemas.microsoft.com/office/drawing/2014/main" id="{30FF4306-91CD-4B7B-8A53-34BE8F997581}"/>
              </a:ext>
            </a:extLst>
          </p:cNvPr>
          <p:cNvSpPr>
            <a:spLocks noGrp="1"/>
          </p:cNvSpPr>
          <p:nvPr>
            <p:ph type="sldNum" sz="quarter" idx="12"/>
          </p:nvPr>
        </p:nvSpPr>
        <p:spPr>
          <a:xfrm>
            <a:off x="484632" y="726630"/>
            <a:ext cx="520991" cy="517379"/>
          </a:xfrm>
        </p:spPr>
        <p:txBody>
          <a:bodyPr/>
          <a:lstStyle/>
          <a:p>
            <a:fld id="{D8DA9DAA-006C-4F4B-980E-E3DF019B24E2}" type="slidenum">
              <a:rPr lang="en-US" smtClean="0"/>
              <a:t>‹#›</a:t>
            </a:fld>
            <a:endParaRPr lang="en-US" dirty="0"/>
          </a:p>
        </p:txBody>
      </p:sp>
      <p:cxnSp>
        <p:nvCxnSpPr>
          <p:cNvPr id="3" name="Straight Connector 2">
            <a:extLst>
              <a:ext uri="{FF2B5EF4-FFF2-40B4-BE49-F238E27FC236}">
                <a16:creationId xmlns:a16="http://schemas.microsoft.com/office/drawing/2014/main" id="{B5B2B208-F5B9-0151-C982-A389CB0B2996}"/>
              </a:ext>
              <a:ext uri="{C183D7F6-B498-43B3-948B-1728B52AA6E4}">
                <adec:decorative xmlns:adec="http://schemas.microsoft.com/office/drawing/2017/decorative" val="1"/>
              </a:ext>
            </a:extLst>
          </p:cNvPr>
          <p:cNvCxnSpPr>
            <a:cxnSpLocks/>
          </p:cNvCxnSpPr>
          <p:nvPr userDrawn="1"/>
        </p:nvCxnSpPr>
        <p:spPr>
          <a:xfrm>
            <a:off x="715890" y="1371600"/>
            <a:ext cx="0" cy="5486400"/>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32910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20EEA6CA-DE1E-18ED-E69E-54A1372FE216}"/>
              </a:ext>
              <a:ext uri="{C183D7F6-B498-43B3-948B-1728B52AA6E4}">
                <adec:decorative xmlns:adec="http://schemas.microsoft.com/office/drawing/2017/decorative" val="1"/>
              </a:ext>
            </a:extLst>
          </p:cNvPr>
          <p:cNvCxnSpPr>
            <a:cxnSpLocks/>
          </p:cNvCxnSpPr>
          <p:nvPr userDrawn="1"/>
        </p:nvCxnSpPr>
        <p:spPr>
          <a:xfrm>
            <a:off x="715890" y="1371600"/>
            <a:ext cx="0" cy="5486400"/>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2F973C81-5E94-41F6-CE15-3B4763B3ABEB}"/>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2C835B5C-F994-9D57-3118-919EE90F57E1}"/>
              </a:ext>
            </a:extLst>
          </p:cNvPr>
          <p:cNvSpPr>
            <a:spLocks noGrp="1"/>
          </p:cNvSpPr>
          <p:nvPr>
            <p:ph type="sldNum" sz="quarter" idx="12"/>
          </p:nvPr>
        </p:nvSpPr>
        <p:spPr/>
        <p:txBody>
          <a:bodyPr/>
          <a:lstStyle/>
          <a:p>
            <a:fld id="{D8DA9DAA-006C-4F4B-980E-E3DF019B24E2}" type="slidenum">
              <a:rPr lang="en-US" smtClean="0"/>
              <a:pPr/>
              <a:t>‹#›</a:t>
            </a:fld>
            <a:endParaRPr lang="en-US" dirty="0"/>
          </a:p>
        </p:txBody>
      </p:sp>
    </p:spTree>
    <p:extLst>
      <p:ext uri="{BB962C8B-B14F-4D97-AF65-F5344CB8AC3E}">
        <p14:creationId xmlns:p14="http://schemas.microsoft.com/office/powerpoint/2010/main" val="38408676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AE1B0-89D4-A460-F394-83A3ED053AF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6C0BA4A-2FEF-190E-9DFF-85EB296B32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3A55555-A8D1-7F36-4EB1-6F9ED5427C0E}"/>
              </a:ext>
            </a:extLst>
          </p:cNvPr>
          <p:cNvSpPr>
            <a:spLocks noGrp="1"/>
          </p:cNvSpPr>
          <p:nvPr>
            <p:ph type="dt" sz="half" idx="10"/>
          </p:nvPr>
        </p:nvSpPr>
        <p:spPr/>
        <p:txBody>
          <a:bodyPr/>
          <a:lstStyle/>
          <a:p>
            <a:fld id="{8AE4AF3F-74F8-402F-A0DB-E3478795D7AB}" type="datetimeFigureOut">
              <a:rPr lang="en-US" smtClean="0"/>
              <a:t>11/18/2024</a:t>
            </a:fld>
            <a:endParaRPr lang="en-US"/>
          </a:p>
        </p:txBody>
      </p:sp>
      <p:sp>
        <p:nvSpPr>
          <p:cNvPr id="5" name="Footer Placeholder 4">
            <a:extLst>
              <a:ext uri="{FF2B5EF4-FFF2-40B4-BE49-F238E27FC236}">
                <a16:creationId xmlns:a16="http://schemas.microsoft.com/office/drawing/2014/main" id="{839D9740-FDF8-9778-4EAB-3A42A4CB13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93DED7-1585-E507-4121-3825CDB567B3}"/>
              </a:ext>
            </a:extLst>
          </p:cNvPr>
          <p:cNvSpPr>
            <a:spLocks noGrp="1"/>
          </p:cNvSpPr>
          <p:nvPr>
            <p:ph type="sldNum" sz="quarter" idx="12"/>
          </p:nvPr>
        </p:nvSpPr>
        <p:spPr/>
        <p:txBody>
          <a:bodyPr/>
          <a:lstStyle/>
          <a:p>
            <a:fld id="{9012C2F9-5105-4081-AAB5-8AD3C2401D6B}" type="slidenum">
              <a:rPr lang="en-US" smtClean="0"/>
              <a:t>‹#›</a:t>
            </a:fld>
            <a:endParaRPr lang="en-US"/>
          </a:p>
        </p:txBody>
      </p:sp>
    </p:spTree>
    <p:extLst>
      <p:ext uri="{BB962C8B-B14F-4D97-AF65-F5344CB8AC3E}">
        <p14:creationId xmlns:p14="http://schemas.microsoft.com/office/powerpoint/2010/main" val="4084421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E7DD0-B989-F3E9-1FD1-76A4F40A7C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5640947-69AF-D1B3-CE75-0EB1F124026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B46DCD-3361-586C-531D-A06E5F199BEA}"/>
              </a:ext>
            </a:extLst>
          </p:cNvPr>
          <p:cNvSpPr>
            <a:spLocks noGrp="1"/>
          </p:cNvSpPr>
          <p:nvPr>
            <p:ph type="dt" sz="half" idx="10"/>
          </p:nvPr>
        </p:nvSpPr>
        <p:spPr/>
        <p:txBody>
          <a:bodyPr/>
          <a:lstStyle/>
          <a:p>
            <a:fld id="{8AE4AF3F-74F8-402F-A0DB-E3478795D7AB}" type="datetimeFigureOut">
              <a:rPr lang="en-US" smtClean="0"/>
              <a:t>11/18/2024</a:t>
            </a:fld>
            <a:endParaRPr lang="en-US"/>
          </a:p>
        </p:txBody>
      </p:sp>
      <p:sp>
        <p:nvSpPr>
          <p:cNvPr id="5" name="Footer Placeholder 4">
            <a:extLst>
              <a:ext uri="{FF2B5EF4-FFF2-40B4-BE49-F238E27FC236}">
                <a16:creationId xmlns:a16="http://schemas.microsoft.com/office/drawing/2014/main" id="{D42921BA-9F05-BED6-E977-6F7DB0C375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50D2E1-F5AE-AD4C-535F-F4DF2EF26C22}"/>
              </a:ext>
            </a:extLst>
          </p:cNvPr>
          <p:cNvSpPr>
            <a:spLocks noGrp="1"/>
          </p:cNvSpPr>
          <p:nvPr>
            <p:ph type="sldNum" sz="quarter" idx="12"/>
          </p:nvPr>
        </p:nvSpPr>
        <p:spPr/>
        <p:txBody>
          <a:bodyPr/>
          <a:lstStyle/>
          <a:p>
            <a:fld id="{9012C2F9-5105-4081-AAB5-8AD3C2401D6B}" type="slidenum">
              <a:rPr lang="en-US" smtClean="0"/>
              <a:t>‹#›</a:t>
            </a:fld>
            <a:endParaRPr lang="en-US"/>
          </a:p>
        </p:txBody>
      </p:sp>
    </p:spTree>
    <p:extLst>
      <p:ext uri="{BB962C8B-B14F-4D97-AF65-F5344CB8AC3E}">
        <p14:creationId xmlns:p14="http://schemas.microsoft.com/office/powerpoint/2010/main" val="38370005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B671F-8FEC-96C2-ED81-BEB5CE3079B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3773066-4A1A-1758-D748-41341AF9ED6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E13E67C-82E1-F45B-CF5E-7FE1CBC86FBD}"/>
              </a:ext>
            </a:extLst>
          </p:cNvPr>
          <p:cNvSpPr>
            <a:spLocks noGrp="1"/>
          </p:cNvSpPr>
          <p:nvPr>
            <p:ph type="dt" sz="half" idx="10"/>
          </p:nvPr>
        </p:nvSpPr>
        <p:spPr/>
        <p:txBody>
          <a:bodyPr/>
          <a:lstStyle/>
          <a:p>
            <a:fld id="{8AE4AF3F-74F8-402F-A0DB-E3478795D7AB}" type="datetimeFigureOut">
              <a:rPr lang="en-US" smtClean="0"/>
              <a:t>11/18/2024</a:t>
            </a:fld>
            <a:endParaRPr lang="en-US"/>
          </a:p>
        </p:txBody>
      </p:sp>
      <p:sp>
        <p:nvSpPr>
          <p:cNvPr id="5" name="Footer Placeholder 4">
            <a:extLst>
              <a:ext uri="{FF2B5EF4-FFF2-40B4-BE49-F238E27FC236}">
                <a16:creationId xmlns:a16="http://schemas.microsoft.com/office/drawing/2014/main" id="{2FBE8B7C-31D0-7FB4-A584-54CB6704CE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A4A8B7-1393-DE3E-D25C-07BB5AA3722D}"/>
              </a:ext>
            </a:extLst>
          </p:cNvPr>
          <p:cNvSpPr>
            <a:spLocks noGrp="1"/>
          </p:cNvSpPr>
          <p:nvPr>
            <p:ph type="sldNum" sz="quarter" idx="12"/>
          </p:nvPr>
        </p:nvSpPr>
        <p:spPr/>
        <p:txBody>
          <a:bodyPr/>
          <a:lstStyle/>
          <a:p>
            <a:fld id="{9012C2F9-5105-4081-AAB5-8AD3C2401D6B}" type="slidenum">
              <a:rPr lang="en-US" smtClean="0"/>
              <a:t>‹#›</a:t>
            </a:fld>
            <a:endParaRPr lang="en-US"/>
          </a:p>
        </p:txBody>
      </p:sp>
    </p:spTree>
    <p:extLst>
      <p:ext uri="{BB962C8B-B14F-4D97-AF65-F5344CB8AC3E}">
        <p14:creationId xmlns:p14="http://schemas.microsoft.com/office/powerpoint/2010/main" val="42873114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C0E1E-1CC7-5A4E-D9BB-16F92E4ADA6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DAD09B4-FB75-ECFB-F813-D0482BFCC59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C4393C7-9A85-772D-47D9-429578F4670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2863DC0-7DB0-3365-D858-AAB0E6F6B54E}"/>
              </a:ext>
            </a:extLst>
          </p:cNvPr>
          <p:cNvSpPr>
            <a:spLocks noGrp="1"/>
          </p:cNvSpPr>
          <p:nvPr>
            <p:ph type="dt" sz="half" idx="10"/>
          </p:nvPr>
        </p:nvSpPr>
        <p:spPr/>
        <p:txBody>
          <a:bodyPr/>
          <a:lstStyle/>
          <a:p>
            <a:fld id="{8AE4AF3F-74F8-402F-A0DB-E3478795D7AB}" type="datetimeFigureOut">
              <a:rPr lang="en-US" smtClean="0"/>
              <a:t>11/18/2024</a:t>
            </a:fld>
            <a:endParaRPr lang="en-US"/>
          </a:p>
        </p:txBody>
      </p:sp>
      <p:sp>
        <p:nvSpPr>
          <p:cNvPr id="6" name="Footer Placeholder 5">
            <a:extLst>
              <a:ext uri="{FF2B5EF4-FFF2-40B4-BE49-F238E27FC236}">
                <a16:creationId xmlns:a16="http://schemas.microsoft.com/office/drawing/2014/main" id="{89187FA3-8225-D5F7-22B3-38AA4A21CD9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0FCD4F-E2AD-AABB-D761-70B9E3B1C595}"/>
              </a:ext>
            </a:extLst>
          </p:cNvPr>
          <p:cNvSpPr>
            <a:spLocks noGrp="1"/>
          </p:cNvSpPr>
          <p:nvPr>
            <p:ph type="sldNum" sz="quarter" idx="12"/>
          </p:nvPr>
        </p:nvSpPr>
        <p:spPr/>
        <p:txBody>
          <a:bodyPr/>
          <a:lstStyle/>
          <a:p>
            <a:fld id="{9012C2F9-5105-4081-AAB5-8AD3C2401D6B}" type="slidenum">
              <a:rPr lang="en-US" smtClean="0"/>
              <a:t>‹#›</a:t>
            </a:fld>
            <a:endParaRPr lang="en-US"/>
          </a:p>
        </p:txBody>
      </p:sp>
    </p:spTree>
    <p:extLst>
      <p:ext uri="{BB962C8B-B14F-4D97-AF65-F5344CB8AC3E}">
        <p14:creationId xmlns:p14="http://schemas.microsoft.com/office/powerpoint/2010/main" val="16333138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image">
    <p:bg>
      <p:bgPr>
        <a:gradFill>
          <a:gsLst>
            <a:gs pos="100000">
              <a:schemeClr val="accent4"/>
            </a:gs>
            <a:gs pos="0">
              <a:schemeClr val="accent2"/>
            </a:gs>
          </a:gsLst>
          <a:lin ang="81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9F227-D21C-48B3-828A-6BFA9585E82F}"/>
              </a:ext>
            </a:extLst>
          </p:cNvPr>
          <p:cNvSpPr>
            <a:spLocks noGrp="1"/>
          </p:cNvSpPr>
          <p:nvPr>
            <p:ph type="title" hasCustomPrompt="1"/>
          </p:nvPr>
        </p:nvSpPr>
        <p:spPr>
          <a:xfrm>
            <a:off x="5116544" y="614202"/>
            <a:ext cx="5918072" cy="2276856"/>
          </a:xfrm>
        </p:spPr>
        <p:txBody>
          <a:bodyPr lIns="0" tIns="0" rIns="0" bIns="0" anchor="b"/>
          <a:lstStyle>
            <a:lvl1pPr algn="r">
              <a:lnSpc>
                <a:spcPts val="4000"/>
              </a:lnSpc>
              <a:defRPr sz="4000" b="1" cap="all" spc="0" baseline="0">
                <a:solidFill>
                  <a:schemeClr val="bg1"/>
                </a:solidFill>
              </a:defRPr>
            </a:lvl1pPr>
          </a:lstStyle>
          <a:p>
            <a:r>
              <a:rPr lang="en-US" dirty="0"/>
              <a:t>Click to add title</a:t>
            </a:r>
          </a:p>
        </p:txBody>
      </p:sp>
      <p:sp>
        <p:nvSpPr>
          <p:cNvPr id="8" name="Slide Number Placeholder 7">
            <a:extLst>
              <a:ext uri="{FF2B5EF4-FFF2-40B4-BE49-F238E27FC236}">
                <a16:creationId xmlns:a16="http://schemas.microsoft.com/office/drawing/2014/main" id="{1C738AB3-8054-6E21-C34C-36AF3A31AC4E}"/>
              </a:ext>
            </a:extLst>
          </p:cNvPr>
          <p:cNvSpPr>
            <a:spLocks noGrp="1"/>
          </p:cNvSpPr>
          <p:nvPr>
            <p:ph type="sldNum" sz="quarter" idx="20"/>
          </p:nvPr>
        </p:nvSpPr>
        <p:spPr/>
        <p:txBody>
          <a:bodyPr/>
          <a:lstStyle>
            <a:lvl1pPr>
              <a:defRPr>
                <a:solidFill>
                  <a:schemeClr val="bg1"/>
                </a:solidFill>
              </a:defRPr>
            </a:lvl1pPr>
          </a:lstStyle>
          <a:p>
            <a:fld id="{D8DA9DAA-006C-4F4B-980E-E3DF019B24E2}" type="slidenum">
              <a:rPr lang="en-US" smtClean="0"/>
              <a:pPr/>
              <a:t>‹#›</a:t>
            </a:fld>
            <a:endParaRPr lang="en-US" dirty="0"/>
          </a:p>
        </p:txBody>
      </p:sp>
      <p:sp>
        <p:nvSpPr>
          <p:cNvPr id="19" name="Picture Placeholder 18">
            <a:extLst>
              <a:ext uri="{FF2B5EF4-FFF2-40B4-BE49-F238E27FC236}">
                <a16:creationId xmlns:a16="http://schemas.microsoft.com/office/drawing/2014/main" id="{34120D15-E48C-4FBE-BB95-24DB36D9F458}"/>
              </a:ext>
            </a:extLst>
          </p:cNvPr>
          <p:cNvSpPr>
            <a:spLocks noGrp="1"/>
          </p:cNvSpPr>
          <p:nvPr>
            <p:ph type="pic" sz="quarter" idx="14" hasCustomPrompt="1"/>
          </p:nvPr>
        </p:nvSpPr>
        <p:spPr>
          <a:xfrm>
            <a:off x="1280160" y="2530058"/>
            <a:ext cx="3707972" cy="3707971"/>
          </a:xfrm>
          <a:custGeom>
            <a:avLst/>
            <a:gdLst>
              <a:gd name="connsiteX0" fmla="*/ 1853986 w 3707972"/>
              <a:gd name="connsiteY0" fmla="*/ 0 h 3707971"/>
              <a:gd name="connsiteX1" fmla="*/ 3707972 w 3707972"/>
              <a:gd name="connsiteY1" fmla="*/ 1853986 h 3707971"/>
              <a:gd name="connsiteX2" fmla="*/ 2043545 w 3707972"/>
              <a:gd name="connsiteY2" fmla="*/ 3698400 h 3707971"/>
              <a:gd name="connsiteX3" fmla="*/ 1854006 w 3707972"/>
              <a:gd name="connsiteY3" fmla="*/ 3707971 h 3707971"/>
              <a:gd name="connsiteX4" fmla="*/ 1853966 w 3707972"/>
              <a:gd name="connsiteY4" fmla="*/ 3707971 h 3707971"/>
              <a:gd name="connsiteX5" fmla="*/ 1664427 w 3707972"/>
              <a:gd name="connsiteY5" fmla="*/ 3698400 h 3707971"/>
              <a:gd name="connsiteX6" fmla="*/ 0 w 3707972"/>
              <a:gd name="connsiteY6" fmla="*/ 1853986 h 3707971"/>
              <a:gd name="connsiteX7" fmla="*/ 1853986 w 3707972"/>
              <a:gd name="connsiteY7" fmla="*/ 0 h 3707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07972" h="3707971">
                <a:moveTo>
                  <a:pt x="1853986" y="0"/>
                </a:moveTo>
                <a:cubicBezTo>
                  <a:pt x="2877914" y="0"/>
                  <a:pt x="3707972" y="830058"/>
                  <a:pt x="3707972" y="1853986"/>
                </a:cubicBezTo>
                <a:cubicBezTo>
                  <a:pt x="3707972" y="2813919"/>
                  <a:pt x="2978429" y="3603458"/>
                  <a:pt x="2043545" y="3698400"/>
                </a:cubicBezTo>
                <a:lnTo>
                  <a:pt x="1854006" y="3707971"/>
                </a:lnTo>
                <a:lnTo>
                  <a:pt x="1853966" y="3707971"/>
                </a:lnTo>
                <a:lnTo>
                  <a:pt x="1664427" y="3698400"/>
                </a:lnTo>
                <a:cubicBezTo>
                  <a:pt x="729543" y="3603458"/>
                  <a:pt x="0" y="2813919"/>
                  <a:pt x="0" y="1853986"/>
                </a:cubicBezTo>
                <a:cubicBezTo>
                  <a:pt x="0" y="830058"/>
                  <a:pt x="830058" y="0"/>
                  <a:pt x="1853986" y="0"/>
                </a:cubicBezTo>
                <a:close/>
              </a:path>
            </a:pathLst>
          </a:custGeom>
        </p:spPr>
        <p:txBody>
          <a:bodyPr wrap="square" tIns="914400" anchor="t">
            <a:noAutofit/>
          </a:bodyPr>
          <a:lstStyle>
            <a:lvl1pPr algn="ctr">
              <a:buNone/>
              <a:defRPr sz="1600" b="1">
                <a:solidFill>
                  <a:schemeClr val="bg1"/>
                </a:solidFill>
              </a:defRPr>
            </a:lvl1pPr>
          </a:lstStyle>
          <a:p>
            <a:r>
              <a:rPr lang="en-US" dirty="0"/>
              <a:t>Click to add picture</a:t>
            </a:r>
          </a:p>
        </p:txBody>
      </p:sp>
      <p:sp>
        <p:nvSpPr>
          <p:cNvPr id="4" name="Text Placeholder 3">
            <a:extLst>
              <a:ext uri="{FF2B5EF4-FFF2-40B4-BE49-F238E27FC236}">
                <a16:creationId xmlns:a16="http://schemas.microsoft.com/office/drawing/2014/main" id="{94FD1B85-4BEF-C1C1-5619-B82E9E44A9F8}"/>
              </a:ext>
            </a:extLst>
          </p:cNvPr>
          <p:cNvSpPr>
            <a:spLocks noGrp="1"/>
          </p:cNvSpPr>
          <p:nvPr>
            <p:ph type="body" sz="quarter" idx="17"/>
          </p:nvPr>
        </p:nvSpPr>
        <p:spPr>
          <a:xfrm>
            <a:off x="5116548" y="3161752"/>
            <a:ext cx="5918068" cy="3144965"/>
          </a:xfrm>
        </p:spPr>
        <p:txBody>
          <a:bodyPr lIns="0" tIns="0" rIns="0" bIns="0">
            <a:normAutofit/>
          </a:bodyPr>
          <a:lstStyle>
            <a:lvl1pPr marL="0" indent="0" algn="r">
              <a:spcBef>
                <a:spcPts val="1200"/>
              </a:spcBef>
              <a:buNone/>
              <a:defRPr sz="2400">
                <a:solidFill>
                  <a:schemeClr val="bg1"/>
                </a:solidFill>
              </a:defRPr>
            </a:lvl1pPr>
            <a:lvl2pPr marL="457200" indent="0" algn="r">
              <a:spcBef>
                <a:spcPts val="1200"/>
              </a:spcBef>
              <a:buNone/>
              <a:defRPr sz="2400">
                <a:solidFill>
                  <a:schemeClr val="bg1"/>
                </a:solidFill>
              </a:defRPr>
            </a:lvl2pPr>
            <a:lvl3pPr marL="914400" indent="0" algn="r">
              <a:spcBef>
                <a:spcPts val="1200"/>
              </a:spcBef>
              <a:buNone/>
              <a:defRPr sz="2400">
                <a:solidFill>
                  <a:schemeClr val="bg1"/>
                </a:solidFill>
              </a:defRPr>
            </a:lvl3pPr>
            <a:lvl4pPr marL="1371600" indent="0" algn="r">
              <a:spcBef>
                <a:spcPts val="1200"/>
              </a:spcBef>
              <a:buNone/>
              <a:defRPr sz="2400">
                <a:solidFill>
                  <a:schemeClr val="bg1"/>
                </a:solidFill>
              </a:defRPr>
            </a:lvl4pPr>
            <a:lvl5pPr marL="1828800" indent="0" algn="r">
              <a:buNone/>
              <a:defRPr sz="1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14" name="Straight Connector 13">
            <a:extLst>
              <a:ext uri="{FF2B5EF4-FFF2-40B4-BE49-F238E27FC236}">
                <a16:creationId xmlns:a16="http://schemas.microsoft.com/office/drawing/2014/main" id="{13AE7F8D-AE68-4A83-BAB5-3A97D473CE3C}"/>
              </a:ext>
              <a:ext uri="{C183D7F6-B498-43B3-948B-1728B52AA6E4}">
                <adec:decorative xmlns:adec="http://schemas.microsoft.com/office/drawing/2017/decorative" val="1"/>
              </a:ext>
            </a:extLst>
          </p:cNvPr>
          <p:cNvCxnSpPr>
            <a:cxnSpLocks/>
          </p:cNvCxnSpPr>
          <p:nvPr userDrawn="1"/>
        </p:nvCxnSpPr>
        <p:spPr>
          <a:xfrm>
            <a:off x="740664" y="1371600"/>
            <a:ext cx="0" cy="5486400"/>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sp>
        <p:nvSpPr>
          <p:cNvPr id="11" name="Graphic 12">
            <a:extLst>
              <a:ext uri="{FF2B5EF4-FFF2-40B4-BE49-F238E27FC236}">
                <a16:creationId xmlns:a16="http://schemas.microsoft.com/office/drawing/2014/main" id="{EA1B6985-3E5A-40F4-9268-D4AB3BBF8C91}"/>
              </a:ext>
              <a:ext uri="{C183D7F6-B498-43B3-948B-1728B52AA6E4}">
                <adec:decorative xmlns:adec="http://schemas.microsoft.com/office/drawing/2017/decorative" val="1"/>
              </a:ext>
            </a:extLst>
          </p:cNvPr>
          <p:cNvSpPr/>
          <p:nvPr userDrawn="1"/>
        </p:nvSpPr>
        <p:spPr>
          <a:xfrm>
            <a:off x="4745394" y="2760277"/>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endParaRPr lang="en-US" dirty="0"/>
          </a:p>
        </p:txBody>
      </p:sp>
      <p:sp>
        <p:nvSpPr>
          <p:cNvPr id="13" name="Graphic 13">
            <a:extLst>
              <a:ext uri="{FF2B5EF4-FFF2-40B4-BE49-F238E27FC236}">
                <a16:creationId xmlns:a16="http://schemas.microsoft.com/office/drawing/2014/main" id="{338BC906-9D03-4280-85E8-21A81BC21D73}"/>
              </a:ext>
              <a:ext uri="{C183D7F6-B498-43B3-948B-1728B52AA6E4}">
                <adec:decorative xmlns:adec="http://schemas.microsoft.com/office/drawing/2017/decorative" val="1"/>
              </a:ext>
            </a:extLst>
          </p:cNvPr>
          <p:cNvSpPr/>
          <p:nvPr userDrawn="1"/>
        </p:nvSpPr>
        <p:spPr>
          <a:xfrm>
            <a:off x="4386614" y="2530982"/>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bg1"/>
          </a:solidFill>
          <a:ln w="603" cap="flat">
            <a:noFill/>
            <a:prstDash val="solid"/>
            <a:miter/>
          </a:ln>
        </p:spPr>
        <p:txBody>
          <a:bodyPr rtlCol="0" anchor="ctr"/>
          <a:lstStyle/>
          <a:p>
            <a:endParaRPr lang="en-US" dirty="0"/>
          </a:p>
        </p:txBody>
      </p:sp>
      <p:sp>
        <p:nvSpPr>
          <p:cNvPr id="17" name="Graphic 15">
            <a:extLst>
              <a:ext uri="{FF2B5EF4-FFF2-40B4-BE49-F238E27FC236}">
                <a16:creationId xmlns:a16="http://schemas.microsoft.com/office/drawing/2014/main" id="{C5C06D53-C9F6-47E8-BFE1-B8193A1AED8B}"/>
              </a:ext>
              <a:ext uri="{C183D7F6-B498-43B3-948B-1728B52AA6E4}">
                <adec:decorative xmlns:adec="http://schemas.microsoft.com/office/drawing/2017/decorative" val="1"/>
              </a:ext>
            </a:extLst>
          </p:cNvPr>
          <p:cNvSpPr/>
          <p:nvPr userDrawn="1"/>
        </p:nvSpPr>
        <p:spPr>
          <a:xfrm>
            <a:off x="1652402" y="6031572"/>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bg1"/>
          </a:solidFill>
          <a:ln w="610" cap="flat">
            <a:noFill/>
            <a:prstDash val="solid"/>
            <a:miter/>
          </a:ln>
        </p:spPr>
        <p:txBody>
          <a:bodyPr rtlCol="0" anchor="ctr"/>
          <a:lstStyle/>
          <a:p>
            <a:endParaRPr lang="en-US" dirty="0"/>
          </a:p>
        </p:txBody>
      </p:sp>
      <p:sp>
        <p:nvSpPr>
          <p:cNvPr id="7" name="Footer Placeholder 6">
            <a:extLst>
              <a:ext uri="{FF2B5EF4-FFF2-40B4-BE49-F238E27FC236}">
                <a16:creationId xmlns:a16="http://schemas.microsoft.com/office/drawing/2014/main" id="{CE9872E9-2F0D-2FEB-0974-F0BBBC5E0331}"/>
              </a:ext>
            </a:extLst>
          </p:cNvPr>
          <p:cNvSpPr>
            <a:spLocks noGrp="1"/>
          </p:cNvSpPr>
          <p:nvPr>
            <p:ph type="ftr" sz="quarter" idx="19"/>
          </p:nvPr>
        </p:nvSpPr>
        <p:spPr>
          <a:xfrm>
            <a:off x="7238999" y="6356350"/>
            <a:ext cx="3795615" cy="365125"/>
          </a:xfrm>
        </p:spPr>
        <p:txBody>
          <a:bodyPr/>
          <a:lstStyle>
            <a:lvl1pPr>
              <a:defRPr>
                <a:solidFill>
                  <a:schemeClr val="bg1"/>
                </a:solidFill>
              </a:defRPr>
            </a:lvl1pPr>
          </a:lstStyle>
          <a:p>
            <a:endParaRPr lang="en-US" dirty="0"/>
          </a:p>
        </p:txBody>
      </p:sp>
    </p:spTree>
    <p:extLst>
      <p:ext uri="{BB962C8B-B14F-4D97-AF65-F5344CB8AC3E}">
        <p14:creationId xmlns:p14="http://schemas.microsoft.com/office/powerpoint/2010/main" val="24907687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30C752-A943-D80D-E828-34E0718AC8E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C3F81E2-E217-D8A3-E5CC-4EDC9AB35BA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9458E4D-F73A-3EF8-8CA2-C57174D144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3715B68-BC9E-870F-84B9-674642D4A6B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01B265E-F25C-F23E-3154-28B2B1B0F3F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EEF2EA2-D4BB-B945-4B86-72676475BC51}"/>
              </a:ext>
            </a:extLst>
          </p:cNvPr>
          <p:cNvSpPr>
            <a:spLocks noGrp="1"/>
          </p:cNvSpPr>
          <p:nvPr>
            <p:ph type="dt" sz="half" idx="10"/>
          </p:nvPr>
        </p:nvSpPr>
        <p:spPr/>
        <p:txBody>
          <a:bodyPr/>
          <a:lstStyle/>
          <a:p>
            <a:fld id="{8AE4AF3F-74F8-402F-A0DB-E3478795D7AB}" type="datetimeFigureOut">
              <a:rPr lang="en-US" smtClean="0"/>
              <a:t>11/18/2024</a:t>
            </a:fld>
            <a:endParaRPr lang="en-US"/>
          </a:p>
        </p:txBody>
      </p:sp>
      <p:sp>
        <p:nvSpPr>
          <p:cNvPr id="8" name="Footer Placeholder 7">
            <a:extLst>
              <a:ext uri="{FF2B5EF4-FFF2-40B4-BE49-F238E27FC236}">
                <a16:creationId xmlns:a16="http://schemas.microsoft.com/office/drawing/2014/main" id="{D28A0720-D0B7-18EA-4269-DF372B92794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DFA36EB-4A69-F219-6EAD-D7C65DECDE98}"/>
              </a:ext>
            </a:extLst>
          </p:cNvPr>
          <p:cNvSpPr>
            <a:spLocks noGrp="1"/>
          </p:cNvSpPr>
          <p:nvPr>
            <p:ph type="sldNum" sz="quarter" idx="12"/>
          </p:nvPr>
        </p:nvSpPr>
        <p:spPr/>
        <p:txBody>
          <a:bodyPr/>
          <a:lstStyle/>
          <a:p>
            <a:fld id="{9012C2F9-5105-4081-AAB5-8AD3C2401D6B}" type="slidenum">
              <a:rPr lang="en-US" smtClean="0"/>
              <a:t>‹#›</a:t>
            </a:fld>
            <a:endParaRPr lang="en-US"/>
          </a:p>
        </p:txBody>
      </p:sp>
    </p:spTree>
    <p:extLst>
      <p:ext uri="{BB962C8B-B14F-4D97-AF65-F5344CB8AC3E}">
        <p14:creationId xmlns:p14="http://schemas.microsoft.com/office/powerpoint/2010/main" val="27549143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584F3-81FC-6B24-BEAD-0E2057B03DB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16ED45B-CFF1-3499-DCCC-3B7A2F92E8F9}"/>
              </a:ext>
            </a:extLst>
          </p:cNvPr>
          <p:cNvSpPr>
            <a:spLocks noGrp="1"/>
          </p:cNvSpPr>
          <p:nvPr>
            <p:ph type="dt" sz="half" idx="10"/>
          </p:nvPr>
        </p:nvSpPr>
        <p:spPr/>
        <p:txBody>
          <a:bodyPr/>
          <a:lstStyle/>
          <a:p>
            <a:fld id="{8AE4AF3F-74F8-402F-A0DB-E3478795D7AB}" type="datetimeFigureOut">
              <a:rPr lang="en-US" smtClean="0"/>
              <a:t>11/18/2024</a:t>
            </a:fld>
            <a:endParaRPr lang="en-US"/>
          </a:p>
        </p:txBody>
      </p:sp>
      <p:sp>
        <p:nvSpPr>
          <p:cNvPr id="4" name="Footer Placeholder 3">
            <a:extLst>
              <a:ext uri="{FF2B5EF4-FFF2-40B4-BE49-F238E27FC236}">
                <a16:creationId xmlns:a16="http://schemas.microsoft.com/office/drawing/2014/main" id="{5F2D90C1-5625-EB89-84AB-D63FEBF1403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2B35721-1F65-2E39-9075-A89E20B81CAC}"/>
              </a:ext>
            </a:extLst>
          </p:cNvPr>
          <p:cNvSpPr>
            <a:spLocks noGrp="1"/>
          </p:cNvSpPr>
          <p:nvPr>
            <p:ph type="sldNum" sz="quarter" idx="12"/>
          </p:nvPr>
        </p:nvSpPr>
        <p:spPr/>
        <p:txBody>
          <a:bodyPr/>
          <a:lstStyle/>
          <a:p>
            <a:fld id="{9012C2F9-5105-4081-AAB5-8AD3C2401D6B}" type="slidenum">
              <a:rPr lang="en-US" smtClean="0"/>
              <a:t>‹#›</a:t>
            </a:fld>
            <a:endParaRPr lang="en-US"/>
          </a:p>
        </p:txBody>
      </p:sp>
    </p:spTree>
    <p:extLst>
      <p:ext uri="{BB962C8B-B14F-4D97-AF65-F5344CB8AC3E}">
        <p14:creationId xmlns:p14="http://schemas.microsoft.com/office/powerpoint/2010/main" val="11953921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099283C-1484-CF0F-52E7-C05882077C05}"/>
              </a:ext>
            </a:extLst>
          </p:cNvPr>
          <p:cNvSpPr>
            <a:spLocks noGrp="1"/>
          </p:cNvSpPr>
          <p:nvPr>
            <p:ph type="dt" sz="half" idx="10"/>
          </p:nvPr>
        </p:nvSpPr>
        <p:spPr/>
        <p:txBody>
          <a:bodyPr/>
          <a:lstStyle/>
          <a:p>
            <a:fld id="{8AE4AF3F-74F8-402F-A0DB-E3478795D7AB}" type="datetimeFigureOut">
              <a:rPr lang="en-US" smtClean="0"/>
              <a:t>11/18/2024</a:t>
            </a:fld>
            <a:endParaRPr lang="en-US"/>
          </a:p>
        </p:txBody>
      </p:sp>
      <p:sp>
        <p:nvSpPr>
          <p:cNvPr id="3" name="Footer Placeholder 2">
            <a:extLst>
              <a:ext uri="{FF2B5EF4-FFF2-40B4-BE49-F238E27FC236}">
                <a16:creationId xmlns:a16="http://schemas.microsoft.com/office/drawing/2014/main" id="{2A7D30D6-2FDF-8D4F-D1A0-DBE2CB4503B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DA8E194-3BA8-0ED0-33AD-2259B6E3DA19}"/>
              </a:ext>
            </a:extLst>
          </p:cNvPr>
          <p:cNvSpPr>
            <a:spLocks noGrp="1"/>
          </p:cNvSpPr>
          <p:nvPr>
            <p:ph type="sldNum" sz="quarter" idx="12"/>
          </p:nvPr>
        </p:nvSpPr>
        <p:spPr/>
        <p:txBody>
          <a:bodyPr/>
          <a:lstStyle/>
          <a:p>
            <a:fld id="{9012C2F9-5105-4081-AAB5-8AD3C2401D6B}" type="slidenum">
              <a:rPr lang="en-US" smtClean="0"/>
              <a:t>‹#›</a:t>
            </a:fld>
            <a:endParaRPr lang="en-US"/>
          </a:p>
        </p:txBody>
      </p:sp>
    </p:spTree>
    <p:extLst>
      <p:ext uri="{BB962C8B-B14F-4D97-AF65-F5344CB8AC3E}">
        <p14:creationId xmlns:p14="http://schemas.microsoft.com/office/powerpoint/2010/main" val="31781262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F5173C-EC07-AF8A-E044-8B12C6907F0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F5EFC39-3D64-455F-6D66-F8D8FB3E8A2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6C72ECA-3100-67EE-B64A-97E1443649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F2CA26A-F552-28FF-F7B6-27628B136DAB}"/>
              </a:ext>
            </a:extLst>
          </p:cNvPr>
          <p:cNvSpPr>
            <a:spLocks noGrp="1"/>
          </p:cNvSpPr>
          <p:nvPr>
            <p:ph type="dt" sz="half" idx="10"/>
          </p:nvPr>
        </p:nvSpPr>
        <p:spPr/>
        <p:txBody>
          <a:bodyPr/>
          <a:lstStyle/>
          <a:p>
            <a:fld id="{8AE4AF3F-74F8-402F-A0DB-E3478795D7AB}" type="datetimeFigureOut">
              <a:rPr lang="en-US" smtClean="0"/>
              <a:t>11/18/2024</a:t>
            </a:fld>
            <a:endParaRPr lang="en-US"/>
          </a:p>
        </p:txBody>
      </p:sp>
      <p:sp>
        <p:nvSpPr>
          <p:cNvPr id="6" name="Footer Placeholder 5">
            <a:extLst>
              <a:ext uri="{FF2B5EF4-FFF2-40B4-BE49-F238E27FC236}">
                <a16:creationId xmlns:a16="http://schemas.microsoft.com/office/drawing/2014/main" id="{52D3DB7F-C9FA-E1CE-2373-8C4D1084ACE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25B39BF-FE91-11F3-3288-ADA198E9AEAA}"/>
              </a:ext>
            </a:extLst>
          </p:cNvPr>
          <p:cNvSpPr>
            <a:spLocks noGrp="1"/>
          </p:cNvSpPr>
          <p:nvPr>
            <p:ph type="sldNum" sz="quarter" idx="12"/>
          </p:nvPr>
        </p:nvSpPr>
        <p:spPr/>
        <p:txBody>
          <a:bodyPr/>
          <a:lstStyle/>
          <a:p>
            <a:fld id="{9012C2F9-5105-4081-AAB5-8AD3C2401D6B}" type="slidenum">
              <a:rPr lang="en-US" smtClean="0"/>
              <a:t>‹#›</a:t>
            </a:fld>
            <a:endParaRPr lang="en-US"/>
          </a:p>
        </p:txBody>
      </p:sp>
    </p:spTree>
    <p:extLst>
      <p:ext uri="{BB962C8B-B14F-4D97-AF65-F5344CB8AC3E}">
        <p14:creationId xmlns:p14="http://schemas.microsoft.com/office/powerpoint/2010/main" val="9130937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A9CBB-E5C3-02D5-7701-5B6FCE1E253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A9EE92B-C134-31E3-09F7-B77E89502D7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8AE7C00-B4D3-0AAE-BEE4-3F0F3159BB6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6C92DA9-E758-A59C-A70F-843860C0359A}"/>
              </a:ext>
            </a:extLst>
          </p:cNvPr>
          <p:cNvSpPr>
            <a:spLocks noGrp="1"/>
          </p:cNvSpPr>
          <p:nvPr>
            <p:ph type="dt" sz="half" idx="10"/>
          </p:nvPr>
        </p:nvSpPr>
        <p:spPr/>
        <p:txBody>
          <a:bodyPr/>
          <a:lstStyle/>
          <a:p>
            <a:fld id="{8AE4AF3F-74F8-402F-A0DB-E3478795D7AB}" type="datetimeFigureOut">
              <a:rPr lang="en-US" smtClean="0"/>
              <a:t>11/18/2024</a:t>
            </a:fld>
            <a:endParaRPr lang="en-US"/>
          </a:p>
        </p:txBody>
      </p:sp>
      <p:sp>
        <p:nvSpPr>
          <p:cNvPr id="6" name="Footer Placeholder 5">
            <a:extLst>
              <a:ext uri="{FF2B5EF4-FFF2-40B4-BE49-F238E27FC236}">
                <a16:creationId xmlns:a16="http://schemas.microsoft.com/office/drawing/2014/main" id="{ABD84C92-700D-9FF7-8DEF-208DC25724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ACD5DEB-F68F-5C14-AE86-961876C749DA}"/>
              </a:ext>
            </a:extLst>
          </p:cNvPr>
          <p:cNvSpPr>
            <a:spLocks noGrp="1"/>
          </p:cNvSpPr>
          <p:nvPr>
            <p:ph type="sldNum" sz="quarter" idx="12"/>
          </p:nvPr>
        </p:nvSpPr>
        <p:spPr/>
        <p:txBody>
          <a:bodyPr/>
          <a:lstStyle/>
          <a:p>
            <a:fld id="{9012C2F9-5105-4081-AAB5-8AD3C2401D6B}" type="slidenum">
              <a:rPr lang="en-US" smtClean="0"/>
              <a:t>‹#›</a:t>
            </a:fld>
            <a:endParaRPr lang="en-US"/>
          </a:p>
        </p:txBody>
      </p:sp>
    </p:spTree>
    <p:extLst>
      <p:ext uri="{BB962C8B-B14F-4D97-AF65-F5344CB8AC3E}">
        <p14:creationId xmlns:p14="http://schemas.microsoft.com/office/powerpoint/2010/main" val="32022578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58DD4-BC28-6A2E-F4CF-E68ECF916B1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658E747-D404-985E-D853-C71886D34B9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3CA426-37A1-68BA-1A11-9D3AF3A6CFE0}"/>
              </a:ext>
            </a:extLst>
          </p:cNvPr>
          <p:cNvSpPr>
            <a:spLocks noGrp="1"/>
          </p:cNvSpPr>
          <p:nvPr>
            <p:ph type="dt" sz="half" idx="10"/>
          </p:nvPr>
        </p:nvSpPr>
        <p:spPr/>
        <p:txBody>
          <a:bodyPr/>
          <a:lstStyle/>
          <a:p>
            <a:fld id="{8AE4AF3F-74F8-402F-A0DB-E3478795D7AB}" type="datetimeFigureOut">
              <a:rPr lang="en-US" smtClean="0"/>
              <a:t>11/18/2024</a:t>
            </a:fld>
            <a:endParaRPr lang="en-US"/>
          </a:p>
        </p:txBody>
      </p:sp>
      <p:sp>
        <p:nvSpPr>
          <p:cNvPr id="5" name="Footer Placeholder 4">
            <a:extLst>
              <a:ext uri="{FF2B5EF4-FFF2-40B4-BE49-F238E27FC236}">
                <a16:creationId xmlns:a16="http://schemas.microsoft.com/office/drawing/2014/main" id="{5CD42603-9C00-ADA3-CBB3-FCAD51732C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0E9AA7-82D2-9B3A-BD1D-5D40EC7859FA}"/>
              </a:ext>
            </a:extLst>
          </p:cNvPr>
          <p:cNvSpPr>
            <a:spLocks noGrp="1"/>
          </p:cNvSpPr>
          <p:nvPr>
            <p:ph type="sldNum" sz="quarter" idx="12"/>
          </p:nvPr>
        </p:nvSpPr>
        <p:spPr/>
        <p:txBody>
          <a:bodyPr/>
          <a:lstStyle/>
          <a:p>
            <a:fld id="{9012C2F9-5105-4081-AAB5-8AD3C2401D6B}" type="slidenum">
              <a:rPr lang="en-US" smtClean="0"/>
              <a:t>‹#›</a:t>
            </a:fld>
            <a:endParaRPr lang="en-US"/>
          </a:p>
        </p:txBody>
      </p:sp>
    </p:spTree>
    <p:extLst>
      <p:ext uri="{BB962C8B-B14F-4D97-AF65-F5344CB8AC3E}">
        <p14:creationId xmlns:p14="http://schemas.microsoft.com/office/powerpoint/2010/main" val="17546430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B6B0B5E-8FF8-E9F3-4F60-42159DCC26C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6B0F345-A6A2-4D32-A02F-F2488A7F559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582FFD-DBC9-4DDD-387D-72BA2C6F0D8A}"/>
              </a:ext>
            </a:extLst>
          </p:cNvPr>
          <p:cNvSpPr>
            <a:spLocks noGrp="1"/>
          </p:cNvSpPr>
          <p:nvPr>
            <p:ph type="dt" sz="half" idx="10"/>
          </p:nvPr>
        </p:nvSpPr>
        <p:spPr/>
        <p:txBody>
          <a:bodyPr/>
          <a:lstStyle/>
          <a:p>
            <a:fld id="{8AE4AF3F-74F8-402F-A0DB-E3478795D7AB}" type="datetimeFigureOut">
              <a:rPr lang="en-US" smtClean="0"/>
              <a:t>11/18/2024</a:t>
            </a:fld>
            <a:endParaRPr lang="en-US"/>
          </a:p>
        </p:txBody>
      </p:sp>
      <p:sp>
        <p:nvSpPr>
          <p:cNvPr id="5" name="Footer Placeholder 4">
            <a:extLst>
              <a:ext uri="{FF2B5EF4-FFF2-40B4-BE49-F238E27FC236}">
                <a16:creationId xmlns:a16="http://schemas.microsoft.com/office/drawing/2014/main" id="{7A73B259-5789-9A11-D1AE-C890DDA062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AE2C37-7106-7952-5E3E-EC082897D1A6}"/>
              </a:ext>
            </a:extLst>
          </p:cNvPr>
          <p:cNvSpPr>
            <a:spLocks noGrp="1"/>
          </p:cNvSpPr>
          <p:nvPr>
            <p:ph type="sldNum" sz="quarter" idx="12"/>
          </p:nvPr>
        </p:nvSpPr>
        <p:spPr/>
        <p:txBody>
          <a:bodyPr/>
          <a:lstStyle/>
          <a:p>
            <a:fld id="{9012C2F9-5105-4081-AAB5-8AD3C2401D6B}" type="slidenum">
              <a:rPr lang="en-US" smtClean="0"/>
              <a:t>‹#›</a:t>
            </a:fld>
            <a:endParaRPr lang="en-US"/>
          </a:p>
        </p:txBody>
      </p:sp>
    </p:spTree>
    <p:extLst>
      <p:ext uri="{BB962C8B-B14F-4D97-AF65-F5344CB8AC3E}">
        <p14:creationId xmlns:p14="http://schemas.microsoft.com/office/powerpoint/2010/main" val="22298261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 Picture">
    <p:bg>
      <p:bgPr>
        <a:gradFill>
          <a:gsLst>
            <a:gs pos="100000">
              <a:schemeClr val="accent4"/>
            </a:gs>
            <a:gs pos="0">
              <a:schemeClr val="accent2"/>
            </a:gs>
          </a:gsLst>
          <a:lin ang="189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p:nvPr>
        </p:nvSpPr>
        <p:spPr>
          <a:xfrm>
            <a:off x="1280159" y="3386775"/>
            <a:ext cx="8311102" cy="3080335"/>
          </a:xfrm>
        </p:spPr>
        <p:txBody>
          <a:bodyPr lIns="0" tIns="274320" rIns="0" bIns="0" anchor="t" anchorCtr="0"/>
          <a:lstStyle>
            <a:lvl1pPr algn="l">
              <a:lnSpc>
                <a:spcPts val="5400"/>
              </a:lnSpc>
              <a:defRPr sz="5400" b="1" i="0" cap="all" spc="0" baseline="0">
                <a:solidFill>
                  <a:schemeClr val="bg1"/>
                </a:solidFill>
              </a:defRPr>
            </a:lvl1pPr>
          </a:lstStyle>
          <a:p>
            <a:r>
              <a:rPr lang="en-US"/>
              <a:t>Click to edit Master title style</a:t>
            </a:r>
            <a:endParaRPr lang="en-US" dirty="0"/>
          </a:p>
        </p:txBody>
      </p:sp>
      <p:cxnSp>
        <p:nvCxnSpPr>
          <p:cNvPr id="9" name="Straight Connector 8">
            <a:extLst>
              <a:ext uri="{FF2B5EF4-FFF2-40B4-BE49-F238E27FC236}">
                <a16:creationId xmlns:a16="http://schemas.microsoft.com/office/drawing/2014/main" id="{8E825845-66DD-4B77-A729-CD97D156FE6C}"/>
              </a:ext>
              <a:ext uri="{C183D7F6-B498-43B3-948B-1728B52AA6E4}">
                <adec:decorative xmlns:adec="http://schemas.microsoft.com/office/drawing/2017/decorative" val="1"/>
              </a:ext>
            </a:extLst>
          </p:cNvPr>
          <p:cNvCxnSpPr>
            <a:cxnSpLocks/>
          </p:cNvCxnSpPr>
          <p:nvPr userDrawn="1"/>
        </p:nvCxnSpPr>
        <p:spPr>
          <a:xfrm>
            <a:off x="1280160" y="0"/>
            <a:ext cx="0" cy="3352800"/>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22749162-63A5-5BF9-895E-B0577A6C47E0}"/>
              </a:ext>
              <a:ext uri="{C183D7F6-B498-43B3-948B-1728B52AA6E4}">
                <adec:decorative xmlns:adec="http://schemas.microsoft.com/office/drawing/2017/decorative" val="1"/>
              </a:ext>
            </a:extLst>
          </p:cNvPr>
          <p:cNvGrpSpPr/>
          <p:nvPr userDrawn="1"/>
        </p:nvGrpSpPr>
        <p:grpSpPr>
          <a:xfrm rot="19670435">
            <a:off x="7632743" y="794953"/>
            <a:ext cx="465456" cy="581432"/>
            <a:chOff x="7843462" y="2744546"/>
            <a:chExt cx="465456" cy="581432"/>
          </a:xfrm>
        </p:grpSpPr>
        <p:sp>
          <p:nvSpPr>
            <p:cNvPr id="19" name="Graphic 12">
              <a:extLst>
                <a:ext uri="{FF2B5EF4-FFF2-40B4-BE49-F238E27FC236}">
                  <a16:creationId xmlns:a16="http://schemas.microsoft.com/office/drawing/2014/main" id="{818B4386-1FCF-4ACE-BE25-AF9CC5E2256F}"/>
                </a:ext>
              </a:extLst>
            </p:cNvPr>
            <p:cNvSpPr/>
            <p:nvPr userDrawn="1"/>
          </p:nvSpPr>
          <p:spPr>
            <a:xfrm>
              <a:off x="8217780" y="2973840"/>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endParaRPr lang="en-US" dirty="0"/>
            </a:p>
          </p:txBody>
        </p:sp>
        <p:sp>
          <p:nvSpPr>
            <p:cNvPr id="21" name="Graphic 13">
              <a:extLst>
                <a:ext uri="{FF2B5EF4-FFF2-40B4-BE49-F238E27FC236}">
                  <a16:creationId xmlns:a16="http://schemas.microsoft.com/office/drawing/2014/main" id="{19319560-50ED-4963-A2CF-74663239D426}"/>
                </a:ext>
              </a:extLst>
            </p:cNvPr>
            <p:cNvSpPr/>
            <p:nvPr userDrawn="1"/>
          </p:nvSpPr>
          <p:spPr>
            <a:xfrm>
              <a:off x="7859002" y="2744546"/>
              <a:ext cx="139038" cy="139038"/>
            </a:xfrm>
            <a:custGeom>
              <a:avLst/>
              <a:gdLst>
                <a:gd name="connsiteX0" fmla="*/ 129601 w 139038"/>
                <a:gd name="connsiteY0" fmla="*/ 60082 h 139038"/>
                <a:gd name="connsiteX1" fmla="*/ 78956 w 139038"/>
                <a:gd name="connsiteY1" fmla="*/ 60082 h 139038"/>
                <a:gd name="connsiteX2" fmla="*/ 78956 w 139038"/>
                <a:gd name="connsiteY2" fmla="*/ 9437 h 139038"/>
                <a:gd name="connsiteX3" fmla="*/ 69519 w 139038"/>
                <a:gd name="connsiteY3" fmla="*/ 0 h 139038"/>
                <a:gd name="connsiteX4" fmla="*/ 60082 w 139038"/>
                <a:gd name="connsiteY4" fmla="*/ 9437 h 139038"/>
                <a:gd name="connsiteX5" fmla="*/ 60082 w 139038"/>
                <a:gd name="connsiteY5" fmla="*/ 60082 h 139038"/>
                <a:gd name="connsiteX6" fmla="*/ 9437 w 139038"/>
                <a:gd name="connsiteY6" fmla="*/ 60082 h 139038"/>
                <a:gd name="connsiteX7" fmla="*/ 0 w 139038"/>
                <a:gd name="connsiteY7" fmla="*/ 69519 h 139038"/>
                <a:gd name="connsiteX8" fmla="*/ 9437 w 139038"/>
                <a:gd name="connsiteY8" fmla="*/ 78956 h 139038"/>
                <a:gd name="connsiteX9" fmla="*/ 60082 w 139038"/>
                <a:gd name="connsiteY9" fmla="*/ 78956 h 139038"/>
                <a:gd name="connsiteX10" fmla="*/ 60082 w 139038"/>
                <a:gd name="connsiteY10" fmla="*/ 129601 h 139038"/>
                <a:gd name="connsiteX11" fmla="*/ 69519 w 139038"/>
                <a:gd name="connsiteY11" fmla="*/ 139038 h 139038"/>
                <a:gd name="connsiteX12" fmla="*/ 78956 w 139038"/>
                <a:gd name="connsiteY12" fmla="*/ 129601 h 139038"/>
                <a:gd name="connsiteX13" fmla="*/ 78956 w 139038"/>
                <a:gd name="connsiteY13" fmla="*/ 78956 h 139038"/>
                <a:gd name="connsiteX14" fmla="*/ 129601 w 139038"/>
                <a:gd name="connsiteY14" fmla="*/ 78956 h 139038"/>
                <a:gd name="connsiteX15" fmla="*/ 139038 w 139038"/>
                <a:gd name="connsiteY15" fmla="*/ 69519 h 139038"/>
                <a:gd name="connsiteX16" fmla="*/ 129601 w 139038"/>
                <a:gd name="connsiteY16" fmla="*/ 60082 h 13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8" h="139038">
                  <a:moveTo>
                    <a:pt x="129601" y="60082"/>
                  </a:moveTo>
                  <a:lnTo>
                    <a:pt x="78956" y="60082"/>
                  </a:lnTo>
                  <a:lnTo>
                    <a:pt x="78956" y="9437"/>
                  </a:lnTo>
                  <a:cubicBezTo>
                    <a:pt x="78956" y="4225"/>
                    <a:pt x="74731" y="0"/>
                    <a:pt x="69519" y="0"/>
                  </a:cubicBezTo>
                  <a:cubicBezTo>
                    <a:pt x="64307" y="0"/>
                    <a:pt x="60082" y="4225"/>
                    <a:pt x="60082" y="9437"/>
                  </a:cubicBezTo>
                  <a:lnTo>
                    <a:pt x="60082" y="60082"/>
                  </a:lnTo>
                  <a:lnTo>
                    <a:pt x="9437" y="60082"/>
                  </a:lnTo>
                  <a:cubicBezTo>
                    <a:pt x="4225" y="60082"/>
                    <a:pt x="0" y="64307"/>
                    <a:pt x="0" y="69519"/>
                  </a:cubicBezTo>
                  <a:cubicBezTo>
                    <a:pt x="0" y="74731"/>
                    <a:pt x="4225" y="78956"/>
                    <a:pt x="9437" y="78956"/>
                  </a:cubicBezTo>
                  <a:lnTo>
                    <a:pt x="60082" y="78956"/>
                  </a:lnTo>
                  <a:lnTo>
                    <a:pt x="60082" y="129601"/>
                  </a:lnTo>
                  <a:cubicBezTo>
                    <a:pt x="60082" y="134813"/>
                    <a:pt x="64307" y="139038"/>
                    <a:pt x="69519" y="139038"/>
                  </a:cubicBezTo>
                  <a:cubicBezTo>
                    <a:pt x="74731" y="139038"/>
                    <a:pt x="78956" y="134813"/>
                    <a:pt x="78956" y="129601"/>
                  </a:cubicBezTo>
                  <a:lnTo>
                    <a:pt x="78956" y="78956"/>
                  </a:lnTo>
                  <a:lnTo>
                    <a:pt x="129601" y="78956"/>
                  </a:lnTo>
                  <a:cubicBezTo>
                    <a:pt x="134813" y="78956"/>
                    <a:pt x="139038" y="74731"/>
                    <a:pt x="139038" y="69519"/>
                  </a:cubicBezTo>
                  <a:cubicBezTo>
                    <a:pt x="139038" y="64307"/>
                    <a:pt x="134813" y="60082"/>
                    <a:pt x="129601" y="60082"/>
                  </a:cubicBezTo>
                  <a:close/>
                </a:path>
              </a:pathLst>
            </a:custGeom>
            <a:solidFill>
              <a:schemeClr val="bg1"/>
            </a:solidFill>
            <a:ln w="603" cap="flat">
              <a:noFill/>
              <a:prstDash val="solid"/>
              <a:miter/>
            </a:ln>
          </p:spPr>
          <p:txBody>
            <a:bodyPr rtlCol="0" anchor="ctr"/>
            <a:lstStyle/>
            <a:p>
              <a:endParaRPr lang="en-US" dirty="0"/>
            </a:p>
          </p:txBody>
        </p:sp>
        <p:sp>
          <p:nvSpPr>
            <p:cNvPr id="23" name="Graphic 15">
              <a:extLst>
                <a:ext uri="{FF2B5EF4-FFF2-40B4-BE49-F238E27FC236}">
                  <a16:creationId xmlns:a16="http://schemas.microsoft.com/office/drawing/2014/main" id="{E5ABBDAD-943D-48F3-9C80-B29C48966C79}"/>
                </a:ext>
              </a:extLst>
            </p:cNvPr>
            <p:cNvSpPr/>
            <p:nvPr userDrawn="1"/>
          </p:nvSpPr>
          <p:spPr>
            <a:xfrm>
              <a:off x="7843462" y="3198265"/>
              <a:ext cx="127713" cy="127713"/>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bg1"/>
            </a:solidFill>
            <a:ln w="610" cap="flat">
              <a:noFill/>
              <a:prstDash val="solid"/>
              <a:miter/>
            </a:ln>
          </p:spPr>
          <p:txBody>
            <a:bodyPr rtlCol="0" anchor="ctr"/>
            <a:lstStyle/>
            <a:p>
              <a:endParaRPr lang="en-US" dirty="0"/>
            </a:p>
          </p:txBody>
        </p:sp>
      </p:grpSp>
      <p:sp>
        <p:nvSpPr>
          <p:cNvPr id="3" name="Picture Placeholder 14">
            <a:extLst>
              <a:ext uri="{FF2B5EF4-FFF2-40B4-BE49-F238E27FC236}">
                <a16:creationId xmlns:a16="http://schemas.microsoft.com/office/drawing/2014/main" id="{01D87F51-D69B-9038-0566-4FDC355AB6F0}"/>
              </a:ext>
            </a:extLst>
          </p:cNvPr>
          <p:cNvSpPr>
            <a:spLocks noGrp="1"/>
          </p:cNvSpPr>
          <p:nvPr>
            <p:ph type="pic" sz="quarter" idx="13" hasCustomPrompt="1"/>
          </p:nvPr>
        </p:nvSpPr>
        <p:spPr>
          <a:xfrm>
            <a:off x="8197587" y="411831"/>
            <a:ext cx="3521337" cy="3521344"/>
          </a:xfrm>
          <a:custGeom>
            <a:avLst/>
            <a:gdLst>
              <a:gd name="connsiteX0" fmla="*/ 2133823 w 4266960"/>
              <a:gd name="connsiteY0" fmla="*/ 0 h 4266968"/>
              <a:gd name="connsiteX1" fmla="*/ 4256628 w 4266960"/>
              <a:gd name="connsiteY1" fmla="*/ 1915652 h 4266968"/>
              <a:gd name="connsiteX2" fmla="*/ 4266960 w 4266960"/>
              <a:gd name="connsiteY2" fmla="*/ 2120258 h 4266968"/>
              <a:gd name="connsiteX3" fmla="*/ 4266960 w 4266960"/>
              <a:gd name="connsiteY3" fmla="*/ 2147389 h 4266968"/>
              <a:gd name="connsiteX4" fmla="*/ 4256628 w 4266960"/>
              <a:gd name="connsiteY4" fmla="*/ 2351994 h 4266968"/>
              <a:gd name="connsiteX5" fmla="*/ 2351994 w 4266960"/>
              <a:gd name="connsiteY5" fmla="*/ 4256629 h 4266968"/>
              <a:gd name="connsiteX6" fmla="*/ 2147230 w 4266960"/>
              <a:gd name="connsiteY6" fmla="*/ 4266968 h 4266968"/>
              <a:gd name="connsiteX7" fmla="*/ 2120416 w 4266960"/>
              <a:gd name="connsiteY7" fmla="*/ 4266968 h 4266968"/>
              <a:gd name="connsiteX8" fmla="*/ 1915652 w 4266960"/>
              <a:gd name="connsiteY8" fmla="*/ 4256629 h 4266968"/>
              <a:gd name="connsiteX9" fmla="*/ 0 w 4266960"/>
              <a:gd name="connsiteY9" fmla="*/ 2133823 h 4266968"/>
              <a:gd name="connsiteX10" fmla="*/ 2133823 w 4266960"/>
              <a:gd name="connsiteY10" fmla="*/ 0 h 426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6960" h="4266968">
                <a:moveTo>
                  <a:pt x="2133823" y="0"/>
                </a:moveTo>
                <a:cubicBezTo>
                  <a:pt x="3238644" y="0"/>
                  <a:pt x="4147355" y="839660"/>
                  <a:pt x="4256628" y="1915652"/>
                </a:cubicBezTo>
                <a:lnTo>
                  <a:pt x="4266960" y="2120258"/>
                </a:lnTo>
                <a:lnTo>
                  <a:pt x="4266960" y="2147389"/>
                </a:lnTo>
                <a:lnTo>
                  <a:pt x="4256628" y="2351994"/>
                </a:lnTo>
                <a:cubicBezTo>
                  <a:pt x="4154640" y="3356254"/>
                  <a:pt x="3356253" y="4154640"/>
                  <a:pt x="2351994" y="4256629"/>
                </a:cubicBezTo>
                <a:lnTo>
                  <a:pt x="2147230" y="4266968"/>
                </a:lnTo>
                <a:lnTo>
                  <a:pt x="2120416" y="4266968"/>
                </a:lnTo>
                <a:lnTo>
                  <a:pt x="1915652" y="4256629"/>
                </a:lnTo>
                <a:cubicBezTo>
                  <a:pt x="839660" y="4147356"/>
                  <a:pt x="0" y="3238645"/>
                  <a:pt x="0" y="2133823"/>
                </a:cubicBezTo>
                <a:cubicBezTo>
                  <a:pt x="0" y="955346"/>
                  <a:pt x="955346" y="0"/>
                  <a:pt x="2133823" y="0"/>
                </a:cubicBezTo>
                <a:close/>
              </a:path>
            </a:pathLst>
          </a:custGeom>
        </p:spPr>
        <p:txBody>
          <a:bodyPr wrap="square" tIns="914400" anchor="t" anchorCtr="0">
            <a:noAutofit/>
          </a:bodyPr>
          <a:lstStyle>
            <a:lvl1pPr algn="ctr">
              <a:buNone/>
              <a:defRPr sz="1800">
                <a:solidFill>
                  <a:schemeClr val="bg1"/>
                </a:solidFill>
              </a:defRPr>
            </a:lvl1pPr>
          </a:lstStyle>
          <a:p>
            <a:r>
              <a:rPr lang="en-US" dirty="0"/>
              <a:t>Click to add picture</a:t>
            </a:r>
          </a:p>
        </p:txBody>
      </p:sp>
    </p:spTree>
    <p:extLst>
      <p:ext uri="{BB962C8B-B14F-4D97-AF65-F5344CB8AC3E}">
        <p14:creationId xmlns:p14="http://schemas.microsoft.com/office/powerpoint/2010/main" val="19512396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 Subtitle + Picture">
    <p:bg>
      <p:bgPr>
        <a:gradFill>
          <a:gsLst>
            <a:gs pos="100000">
              <a:schemeClr val="accent4"/>
            </a:gs>
            <a:gs pos="0">
              <a:schemeClr val="accent2"/>
            </a:gs>
          </a:gsLst>
          <a:lin ang="27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hasCustomPrompt="1"/>
          </p:nvPr>
        </p:nvSpPr>
        <p:spPr>
          <a:xfrm>
            <a:off x="1280159" y="640080"/>
            <a:ext cx="10302240" cy="1852046"/>
          </a:xfrm>
        </p:spPr>
        <p:txBody>
          <a:bodyPr lIns="0" tIns="0" rIns="0" bIns="0" anchor="b"/>
          <a:lstStyle>
            <a:lvl1pPr algn="l">
              <a:lnSpc>
                <a:spcPts val="5400"/>
              </a:lnSpc>
              <a:defRPr sz="5400" b="1" i="0" cap="all" spc="0" baseline="0">
                <a:solidFill>
                  <a:schemeClr val="bg1"/>
                </a:solidFill>
              </a:defRPr>
            </a:lvl1pPr>
          </a:lstStyle>
          <a:p>
            <a:r>
              <a:rPr lang="en-US" dirty="0"/>
              <a:t>Click to add title</a:t>
            </a:r>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hasCustomPrompt="1"/>
          </p:nvPr>
        </p:nvSpPr>
        <p:spPr>
          <a:xfrm>
            <a:off x="1280158" y="2588447"/>
            <a:ext cx="7853678" cy="726645"/>
          </a:xfrm>
        </p:spPr>
        <p:txBody>
          <a:bodyPr lIns="0" tIns="0" rIns="0" bIns="0" anchor="t" anchorCtr="0">
            <a:norm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Click to add text</a:t>
            </a:r>
          </a:p>
        </p:txBody>
      </p:sp>
      <p:cxnSp>
        <p:nvCxnSpPr>
          <p:cNvPr id="9" name="Straight Connector 8">
            <a:extLst>
              <a:ext uri="{FF2B5EF4-FFF2-40B4-BE49-F238E27FC236}">
                <a16:creationId xmlns:a16="http://schemas.microsoft.com/office/drawing/2014/main" id="{8E825845-66DD-4B77-A729-CD97D156FE6C}"/>
              </a:ext>
              <a:ext uri="{C183D7F6-B498-43B3-948B-1728B52AA6E4}">
                <adec:decorative xmlns:adec="http://schemas.microsoft.com/office/drawing/2017/decorative" val="1"/>
              </a:ext>
            </a:extLst>
          </p:cNvPr>
          <p:cNvCxnSpPr>
            <a:cxnSpLocks/>
          </p:cNvCxnSpPr>
          <p:nvPr userDrawn="1"/>
        </p:nvCxnSpPr>
        <p:spPr>
          <a:xfrm>
            <a:off x="1280160" y="3496322"/>
            <a:ext cx="0" cy="3352800"/>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22749162-63A5-5BF9-895E-B0577A6C47E0}"/>
              </a:ext>
              <a:ext uri="{C183D7F6-B498-43B3-948B-1728B52AA6E4}">
                <adec:decorative xmlns:adec="http://schemas.microsoft.com/office/drawing/2017/decorative" val="1"/>
              </a:ext>
            </a:extLst>
          </p:cNvPr>
          <p:cNvGrpSpPr/>
          <p:nvPr userDrawn="1"/>
        </p:nvGrpSpPr>
        <p:grpSpPr>
          <a:xfrm flipH="1">
            <a:off x="7659974" y="4456458"/>
            <a:ext cx="465456" cy="581432"/>
            <a:chOff x="7843462" y="2744546"/>
            <a:chExt cx="465456" cy="581432"/>
          </a:xfrm>
        </p:grpSpPr>
        <p:sp>
          <p:nvSpPr>
            <p:cNvPr id="19" name="Graphic 12">
              <a:extLst>
                <a:ext uri="{FF2B5EF4-FFF2-40B4-BE49-F238E27FC236}">
                  <a16:creationId xmlns:a16="http://schemas.microsoft.com/office/drawing/2014/main" id="{818B4386-1FCF-4ACE-BE25-AF9CC5E2256F}"/>
                </a:ext>
              </a:extLst>
            </p:cNvPr>
            <p:cNvSpPr/>
            <p:nvPr userDrawn="1"/>
          </p:nvSpPr>
          <p:spPr>
            <a:xfrm>
              <a:off x="8217780" y="2973840"/>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endParaRPr lang="en-US" dirty="0"/>
            </a:p>
          </p:txBody>
        </p:sp>
        <p:sp>
          <p:nvSpPr>
            <p:cNvPr id="21" name="Graphic 13">
              <a:extLst>
                <a:ext uri="{FF2B5EF4-FFF2-40B4-BE49-F238E27FC236}">
                  <a16:creationId xmlns:a16="http://schemas.microsoft.com/office/drawing/2014/main" id="{19319560-50ED-4963-A2CF-74663239D426}"/>
                </a:ext>
              </a:extLst>
            </p:cNvPr>
            <p:cNvSpPr/>
            <p:nvPr userDrawn="1"/>
          </p:nvSpPr>
          <p:spPr>
            <a:xfrm>
              <a:off x="7859002" y="2744546"/>
              <a:ext cx="139038" cy="139038"/>
            </a:xfrm>
            <a:custGeom>
              <a:avLst/>
              <a:gdLst>
                <a:gd name="connsiteX0" fmla="*/ 129601 w 139038"/>
                <a:gd name="connsiteY0" fmla="*/ 60082 h 139038"/>
                <a:gd name="connsiteX1" fmla="*/ 78956 w 139038"/>
                <a:gd name="connsiteY1" fmla="*/ 60082 h 139038"/>
                <a:gd name="connsiteX2" fmla="*/ 78956 w 139038"/>
                <a:gd name="connsiteY2" fmla="*/ 9437 h 139038"/>
                <a:gd name="connsiteX3" fmla="*/ 69519 w 139038"/>
                <a:gd name="connsiteY3" fmla="*/ 0 h 139038"/>
                <a:gd name="connsiteX4" fmla="*/ 60082 w 139038"/>
                <a:gd name="connsiteY4" fmla="*/ 9437 h 139038"/>
                <a:gd name="connsiteX5" fmla="*/ 60082 w 139038"/>
                <a:gd name="connsiteY5" fmla="*/ 60082 h 139038"/>
                <a:gd name="connsiteX6" fmla="*/ 9437 w 139038"/>
                <a:gd name="connsiteY6" fmla="*/ 60082 h 139038"/>
                <a:gd name="connsiteX7" fmla="*/ 0 w 139038"/>
                <a:gd name="connsiteY7" fmla="*/ 69519 h 139038"/>
                <a:gd name="connsiteX8" fmla="*/ 9437 w 139038"/>
                <a:gd name="connsiteY8" fmla="*/ 78956 h 139038"/>
                <a:gd name="connsiteX9" fmla="*/ 60082 w 139038"/>
                <a:gd name="connsiteY9" fmla="*/ 78956 h 139038"/>
                <a:gd name="connsiteX10" fmla="*/ 60082 w 139038"/>
                <a:gd name="connsiteY10" fmla="*/ 129601 h 139038"/>
                <a:gd name="connsiteX11" fmla="*/ 69519 w 139038"/>
                <a:gd name="connsiteY11" fmla="*/ 139038 h 139038"/>
                <a:gd name="connsiteX12" fmla="*/ 78956 w 139038"/>
                <a:gd name="connsiteY12" fmla="*/ 129601 h 139038"/>
                <a:gd name="connsiteX13" fmla="*/ 78956 w 139038"/>
                <a:gd name="connsiteY13" fmla="*/ 78956 h 139038"/>
                <a:gd name="connsiteX14" fmla="*/ 129601 w 139038"/>
                <a:gd name="connsiteY14" fmla="*/ 78956 h 139038"/>
                <a:gd name="connsiteX15" fmla="*/ 139038 w 139038"/>
                <a:gd name="connsiteY15" fmla="*/ 69519 h 139038"/>
                <a:gd name="connsiteX16" fmla="*/ 129601 w 139038"/>
                <a:gd name="connsiteY16" fmla="*/ 60082 h 13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8" h="139038">
                  <a:moveTo>
                    <a:pt x="129601" y="60082"/>
                  </a:moveTo>
                  <a:lnTo>
                    <a:pt x="78956" y="60082"/>
                  </a:lnTo>
                  <a:lnTo>
                    <a:pt x="78956" y="9437"/>
                  </a:lnTo>
                  <a:cubicBezTo>
                    <a:pt x="78956" y="4225"/>
                    <a:pt x="74731" y="0"/>
                    <a:pt x="69519" y="0"/>
                  </a:cubicBezTo>
                  <a:cubicBezTo>
                    <a:pt x="64307" y="0"/>
                    <a:pt x="60082" y="4225"/>
                    <a:pt x="60082" y="9437"/>
                  </a:cubicBezTo>
                  <a:lnTo>
                    <a:pt x="60082" y="60082"/>
                  </a:lnTo>
                  <a:lnTo>
                    <a:pt x="9437" y="60082"/>
                  </a:lnTo>
                  <a:cubicBezTo>
                    <a:pt x="4225" y="60082"/>
                    <a:pt x="0" y="64307"/>
                    <a:pt x="0" y="69519"/>
                  </a:cubicBezTo>
                  <a:cubicBezTo>
                    <a:pt x="0" y="74731"/>
                    <a:pt x="4225" y="78956"/>
                    <a:pt x="9437" y="78956"/>
                  </a:cubicBezTo>
                  <a:lnTo>
                    <a:pt x="60082" y="78956"/>
                  </a:lnTo>
                  <a:lnTo>
                    <a:pt x="60082" y="129601"/>
                  </a:lnTo>
                  <a:cubicBezTo>
                    <a:pt x="60082" y="134813"/>
                    <a:pt x="64307" y="139038"/>
                    <a:pt x="69519" y="139038"/>
                  </a:cubicBezTo>
                  <a:cubicBezTo>
                    <a:pt x="74731" y="139038"/>
                    <a:pt x="78956" y="134813"/>
                    <a:pt x="78956" y="129601"/>
                  </a:cubicBezTo>
                  <a:lnTo>
                    <a:pt x="78956" y="78956"/>
                  </a:lnTo>
                  <a:lnTo>
                    <a:pt x="129601" y="78956"/>
                  </a:lnTo>
                  <a:cubicBezTo>
                    <a:pt x="134813" y="78956"/>
                    <a:pt x="139038" y="74731"/>
                    <a:pt x="139038" y="69519"/>
                  </a:cubicBezTo>
                  <a:cubicBezTo>
                    <a:pt x="139038" y="64307"/>
                    <a:pt x="134813" y="60082"/>
                    <a:pt x="129601" y="60082"/>
                  </a:cubicBezTo>
                  <a:close/>
                </a:path>
              </a:pathLst>
            </a:custGeom>
            <a:solidFill>
              <a:schemeClr val="bg1"/>
            </a:solidFill>
            <a:ln w="603" cap="flat">
              <a:noFill/>
              <a:prstDash val="solid"/>
              <a:miter/>
            </a:ln>
          </p:spPr>
          <p:txBody>
            <a:bodyPr rtlCol="0" anchor="ctr"/>
            <a:lstStyle/>
            <a:p>
              <a:endParaRPr lang="en-US" dirty="0"/>
            </a:p>
          </p:txBody>
        </p:sp>
        <p:sp>
          <p:nvSpPr>
            <p:cNvPr id="23" name="Graphic 15">
              <a:extLst>
                <a:ext uri="{FF2B5EF4-FFF2-40B4-BE49-F238E27FC236}">
                  <a16:creationId xmlns:a16="http://schemas.microsoft.com/office/drawing/2014/main" id="{E5ABBDAD-943D-48F3-9C80-B29C48966C79}"/>
                </a:ext>
              </a:extLst>
            </p:cNvPr>
            <p:cNvSpPr/>
            <p:nvPr userDrawn="1"/>
          </p:nvSpPr>
          <p:spPr>
            <a:xfrm>
              <a:off x="7843462" y="3198265"/>
              <a:ext cx="127713" cy="127713"/>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bg1"/>
            </a:solidFill>
            <a:ln w="610" cap="flat">
              <a:noFill/>
              <a:prstDash val="solid"/>
              <a:miter/>
            </a:ln>
          </p:spPr>
          <p:txBody>
            <a:bodyPr rtlCol="0" anchor="ctr"/>
            <a:lstStyle/>
            <a:p>
              <a:endParaRPr lang="en-US" dirty="0"/>
            </a:p>
          </p:txBody>
        </p:sp>
      </p:grpSp>
      <p:sp>
        <p:nvSpPr>
          <p:cNvPr id="5" name="Picture Placeholder 14">
            <a:extLst>
              <a:ext uri="{FF2B5EF4-FFF2-40B4-BE49-F238E27FC236}">
                <a16:creationId xmlns:a16="http://schemas.microsoft.com/office/drawing/2014/main" id="{5DDB7824-50BA-B12F-AD49-CA8953CA3A0E}"/>
              </a:ext>
            </a:extLst>
          </p:cNvPr>
          <p:cNvSpPr>
            <a:spLocks noGrp="1"/>
          </p:cNvSpPr>
          <p:nvPr>
            <p:ph type="pic" sz="quarter" idx="13" hasCustomPrompt="1"/>
          </p:nvPr>
        </p:nvSpPr>
        <p:spPr>
          <a:xfrm>
            <a:off x="8536252" y="3205313"/>
            <a:ext cx="3043077" cy="3043083"/>
          </a:xfrm>
          <a:custGeom>
            <a:avLst/>
            <a:gdLst>
              <a:gd name="connsiteX0" fmla="*/ 2133823 w 4266960"/>
              <a:gd name="connsiteY0" fmla="*/ 0 h 4266968"/>
              <a:gd name="connsiteX1" fmla="*/ 4256628 w 4266960"/>
              <a:gd name="connsiteY1" fmla="*/ 1915652 h 4266968"/>
              <a:gd name="connsiteX2" fmla="*/ 4266960 w 4266960"/>
              <a:gd name="connsiteY2" fmla="*/ 2120258 h 4266968"/>
              <a:gd name="connsiteX3" fmla="*/ 4266960 w 4266960"/>
              <a:gd name="connsiteY3" fmla="*/ 2147389 h 4266968"/>
              <a:gd name="connsiteX4" fmla="*/ 4256628 w 4266960"/>
              <a:gd name="connsiteY4" fmla="*/ 2351994 h 4266968"/>
              <a:gd name="connsiteX5" fmla="*/ 2351994 w 4266960"/>
              <a:gd name="connsiteY5" fmla="*/ 4256629 h 4266968"/>
              <a:gd name="connsiteX6" fmla="*/ 2147230 w 4266960"/>
              <a:gd name="connsiteY6" fmla="*/ 4266968 h 4266968"/>
              <a:gd name="connsiteX7" fmla="*/ 2120416 w 4266960"/>
              <a:gd name="connsiteY7" fmla="*/ 4266968 h 4266968"/>
              <a:gd name="connsiteX8" fmla="*/ 1915652 w 4266960"/>
              <a:gd name="connsiteY8" fmla="*/ 4256629 h 4266968"/>
              <a:gd name="connsiteX9" fmla="*/ 0 w 4266960"/>
              <a:gd name="connsiteY9" fmla="*/ 2133823 h 4266968"/>
              <a:gd name="connsiteX10" fmla="*/ 2133823 w 4266960"/>
              <a:gd name="connsiteY10" fmla="*/ 0 h 426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6960" h="4266968">
                <a:moveTo>
                  <a:pt x="2133823" y="0"/>
                </a:moveTo>
                <a:cubicBezTo>
                  <a:pt x="3238644" y="0"/>
                  <a:pt x="4147355" y="839660"/>
                  <a:pt x="4256628" y="1915652"/>
                </a:cubicBezTo>
                <a:lnTo>
                  <a:pt x="4266960" y="2120258"/>
                </a:lnTo>
                <a:lnTo>
                  <a:pt x="4266960" y="2147389"/>
                </a:lnTo>
                <a:lnTo>
                  <a:pt x="4256628" y="2351994"/>
                </a:lnTo>
                <a:cubicBezTo>
                  <a:pt x="4154640" y="3356254"/>
                  <a:pt x="3356253" y="4154640"/>
                  <a:pt x="2351994" y="4256629"/>
                </a:cubicBezTo>
                <a:lnTo>
                  <a:pt x="2147230" y="4266968"/>
                </a:lnTo>
                <a:lnTo>
                  <a:pt x="2120416" y="4266968"/>
                </a:lnTo>
                <a:lnTo>
                  <a:pt x="1915652" y="4256629"/>
                </a:lnTo>
                <a:cubicBezTo>
                  <a:pt x="839660" y="4147356"/>
                  <a:pt x="0" y="3238645"/>
                  <a:pt x="0" y="2133823"/>
                </a:cubicBezTo>
                <a:cubicBezTo>
                  <a:pt x="0" y="955346"/>
                  <a:pt x="955346" y="0"/>
                  <a:pt x="2133823" y="0"/>
                </a:cubicBezTo>
                <a:close/>
              </a:path>
            </a:pathLst>
          </a:custGeom>
        </p:spPr>
        <p:txBody>
          <a:bodyPr wrap="square" tIns="914400" anchor="t" anchorCtr="0">
            <a:noAutofit/>
          </a:bodyPr>
          <a:lstStyle>
            <a:lvl1pPr algn="ctr">
              <a:buNone/>
              <a:defRPr sz="1800">
                <a:solidFill>
                  <a:schemeClr val="bg1"/>
                </a:solidFill>
              </a:defRPr>
            </a:lvl1pPr>
          </a:lstStyle>
          <a:p>
            <a:r>
              <a:rPr lang="en-US" dirty="0"/>
              <a:t>Click to add picture</a:t>
            </a:r>
          </a:p>
        </p:txBody>
      </p:sp>
    </p:spTree>
    <p:extLst>
      <p:ext uri="{BB962C8B-B14F-4D97-AF65-F5344CB8AC3E}">
        <p14:creationId xmlns:p14="http://schemas.microsoft.com/office/powerpoint/2010/main" val="6526456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imag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6CF8C-1EA0-4E47-AC60-CAC3B80A3C5D}"/>
              </a:ext>
            </a:extLst>
          </p:cNvPr>
          <p:cNvSpPr>
            <a:spLocks noGrp="1"/>
          </p:cNvSpPr>
          <p:nvPr>
            <p:ph type="title" hasCustomPrompt="1"/>
          </p:nvPr>
        </p:nvSpPr>
        <p:spPr>
          <a:xfrm>
            <a:off x="4114800" y="640080"/>
            <a:ext cx="7498080" cy="1280160"/>
          </a:xfrm>
        </p:spPr>
        <p:txBody>
          <a:bodyPr lIns="0" tIns="0" rIns="0" bIns="0" anchor="b" anchorCtr="0"/>
          <a:lstStyle>
            <a:lvl1pPr>
              <a:defRPr sz="4000" b="1" cap="all" spc="0" baseline="0"/>
            </a:lvl1pPr>
          </a:lstStyle>
          <a:p>
            <a:r>
              <a:rPr lang="en-US" dirty="0"/>
              <a:t>Click to add title</a:t>
            </a:r>
          </a:p>
        </p:txBody>
      </p:sp>
      <p:sp>
        <p:nvSpPr>
          <p:cNvPr id="6" name="Slide Number Placeholder 5">
            <a:extLst>
              <a:ext uri="{FF2B5EF4-FFF2-40B4-BE49-F238E27FC236}">
                <a16:creationId xmlns:a16="http://schemas.microsoft.com/office/drawing/2014/main" id="{5266FD4D-815A-431C-ADEF-DE6F236F617F}"/>
              </a:ext>
            </a:extLst>
          </p:cNvPr>
          <p:cNvSpPr>
            <a:spLocks noGrp="1"/>
          </p:cNvSpPr>
          <p:nvPr>
            <p:ph type="sldNum" sz="quarter" idx="12"/>
          </p:nvPr>
        </p:nvSpPr>
        <p:spPr>
          <a:xfrm>
            <a:off x="484632" y="722376"/>
            <a:ext cx="520991" cy="517379"/>
          </a:xfrm>
        </p:spPr>
        <p:txBody>
          <a:bodyPr anchor="t" anchorCtr="0"/>
          <a:lstStyle>
            <a:lvl1pPr>
              <a:defRPr>
                <a:solidFill>
                  <a:schemeClr val="accent2"/>
                </a:solidFill>
              </a:defRPr>
            </a:lvl1pPr>
          </a:lstStyle>
          <a:p>
            <a:fld id="{D8DA9DAA-006C-4F4B-980E-E3DF019B24E2}" type="slidenum">
              <a:rPr lang="en-US" smtClean="0"/>
              <a:pPr/>
              <a:t>‹#›</a:t>
            </a:fld>
            <a:endParaRPr lang="en-US" dirty="0"/>
          </a:p>
        </p:txBody>
      </p:sp>
      <p:sp>
        <p:nvSpPr>
          <p:cNvPr id="15" name="Picture Placeholder 14">
            <a:extLst>
              <a:ext uri="{FF2B5EF4-FFF2-40B4-BE49-F238E27FC236}">
                <a16:creationId xmlns:a16="http://schemas.microsoft.com/office/drawing/2014/main" id="{E62FC6D8-DD87-4B93-8491-43C84EE63FE2}"/>
              </a:ext>
            </a:extLst>
          </p:cNvPr>
          <p:cNvSpPr>
            <a:spLocks noGrp="1"/>
          </p:cNvSpPr>
          <p:nvPr>
            <p:ph type="pic" sz="quarter" idx="13" hasCustomPrompt="1"/>
          </p:nvPr>
        </p:nvSpPr>
        <p:spPr>
          <a:xfrm>
            <a:off x="1317615" y="895646"/>
            <a:ext cx="1956925" cy="1956928"/>
          </a:xfrm>
          <a:custGeom>
            <a:avLst/>
            <a:gdLst>
              <a:gd name="connsiteX0" fmla="*/ 2133823 w 4266960"/>
              <a:gd name="connsiteY0" fmla="*/ 0 h 4266968"/>
              <a:gd name="connsiteX1" fmla="*/ 4256628 w 4266960"/>
              <a:gd name="connsiteY1" fmla="*/ 1915652 h 4266968"/>
              <a:gd name="connsiteX2" fmla="*/ 4266960 w 4266960"/>
              <a:gd name="connsiteY2" fmla="*/ 2120258 h 4266968"/>
              <a:gd name="connsiteX3" fmla="*/ 4266960 w 4266960"/>
              <a:gd name="connsiteY3" fmla="*/ 2147389 h 4266968"/>
              <a:gd name="connsiteX4" fmla="*/ 4256628 w 4266960"/>
              <a:gd name="connsiteY4" fmla="*/ 2351994 h 4266968"/>
              <a:gd name="connsiteX5" fmla="*/ 2351994 w 4266960"/>
              <a:gd name="connsiteY5" fmla="*/ 4256629 h 4266968"/>
              <a:gd name="connsiteX6" fmla="*/ 2147230 w 4266960"/>
              <a:gd name="connsiteY6" fmla="*/ 4266968 h 4266968"/>
              <a:gd name="connsiteX7" fmla="*/ 2120416 w 4266960"/>
              <a:gd name="connsiteY7" fmla="*/ 4266968 h 4266968"/>
              <a:gd name="connsiteX8" fmla="*/ 1915652 w 4266960"/>
              <a:gd name="connsiteY8" fmla="*/ 4256629 h 4266968"/>
              <a:gd name="connsiteX9" fmla="*/ 0 w 4266960"/>
              <a:gd name="connsiteY9" fmla="*/ 2133823 h 4266968"/>
              <a:gd name="connsiteX10" fmla="*/ 2133823 w 4266960"/>
              <a:gd name="connsiteY10" fmla="*/ 0 h 426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6960" h="4266968">
                <a:moveTo>
                  <a:pt x="2133823" y="0"/>
                </a:moveTo>
                <a:cubicBezTo>
                  <a:pt x="3238644" y="0"/>
                  <a:pt x="4147355" y="839660"/>
                  <a:pt x="4256628" y="1915652"/>
                </a:cubicBezTo>
                <a:lnTo>
                  <a:pt x="4266960" y="2120258"/>
                </a:lnTo>
                <a:lnTo>
                  <a:pt x="4266960" y="2147389"/>
                </a:lnTo>
                <a:lnTo>
                  <a:pt x="4256628" y="2351994"/>
                </a:lnTo>
                <a:cubicBezTo>
                  <a:pt x="4154640" y="3356254"/>
                  <a:pt x="3356253" y="4154640"/>
                  <a:pt x="2351994" y="4256629"/>
                </a:cubicBezTo>
                <a:lnTo>
                  <a:pt x="2147230" y="4266968"/>
                </a:lnTo>
                <a:lnTo>
                  <a:pt x="2120416" y="4266968"/>
                </a:lnTo>
                <a:lnTo>
                  <a:pt x="1915652" y="4256629"/>
                </a:lnTo>
                <a:cubicBezTo>
                  <a:pt x="839660" y="4147356"/>
                  <a:pt x="0" y="3238645"/>
                  <a:pt x="0" y="2133823"/>
                </a:cubicBezTo>
                <a:cubicBezTo>
                  <a:pt x="0" y="955346"/>
                  <a:pt x="955346" y="0"/>
                  <a:pt x="2133823" y="0"/>
                </a:cubicBezTo>
                <a:close/>
              </a:path>
            </a:pathLst>
          </a:custGeom>
        </p:spPr>
        <p:txBody>
          <a:bodyPr wrap="square" tIns="91440" anchor="t" anchorCtr="0">
            <a:noAutofit/>
          </a:bodyPr>
          <a:lstStyle>
            <a:lvl1pPr algn="ctr">
              <a:buNone/>
              <a:defRPr sz="1800"/>
            </a:lvl1pPr>
          </a:lstStyle>
          <a:p>
            <a:r>
              <a:rPr lang="en-US" dirty="0"/>
              <a:t>Click to add picture</a:t>
            </a:r>
          </a:p>
        </p:txBody>
      </p:sp>
      <p:sp>
        <p:nvSpPr>
          <p:cNvPr id="3" name="Content Placeholder 2">
            <a:extLst>
              <a:ext uri="{FF2B5EF4-FFF2-40B4-BE49-F238E27FC236}">
                <a16:creationId xmlns:a16="http://schemas.microsoft.com/office/drawing/2014/main" id="{628CABF8-19D8-4F3C-994F-4D35EC7A2C3E}"/>
              </a:ext>
            </a:extLst>
          </p:cNvPr>
          <p:cNvSpPr>
            <a:spLocks noGrp="1"/>
          </p:cNvSpPr>
          <p:nvPr>
            <p:ph idx="1" hasCustomPrompt="1"/>
          </p:nvPr>
        </p:nvSpPr>
        <p:spPr>
          <a:xfrm>
            <a:off x="4114800" y="2194560"/>
            <a:ext cx="7498080" cy="4023360"/>
          </a:xfrm>
        </p:spPr>
        <p:txBody>
          <a:bodyPr lIns="0" tIns="0" rIns="0" bIns="0">
            <a:noAutofit/>
          </a:bodyPr>
          <a:lstStyle>
            <a:lvl1pPr marL="0" indent="0">
              <a:lnSpc>
                <a:spcPct val="110000"/>
              </a:lnSpc>
              <a:buNone/>
              <a:defRPr sz="1800"/>
            </a:lvl1pPr>
            <a:lvl2pPr marL="228600">
              <a:defRPr sz="1600"/>
            </a:lvl2pPr>
            <a:lvl3pPr marL="457200">
              <a:defRPr sz="1400"/>
            </a:lvl3pPr>
            <a:lvl4pPr marL="685800">
              <a:defRPr sz="1200"/>
            </a:lvl4pPr>
            <a:lvl5pPr>
              <a:defRPr sz="1400"/>
            </a:lvl5pPr>
          </a:lstStyle>
          <a:p>
            <a:pPr lvl="0"/>
            <a:r>
              <a:rPr lang="en-US" dirty="0"/>
              <a:t>Click to add text</a:t>
            </a:r>
          </a:p>
          <a:p>
            <a:pPr lvl="1"/>
            <a:r>
              <a:rPr lang="en-US" dirty="0"/>
              <a:t>Second level</a:t>
            </a:r>
          </a:p>
          <a:p>
            <a:pPr lvl="2"/>
            <a:r>
              <a:rPr lang="en-US" dirty="0"/>
              <a:t>Third level</a:t>
            </a:r>
          </a:p>
          <a:p>
            <a:pPr lvl="3"/>
            <a:r>
              <a:rPr lang="en-US" dirty="0"/>
              <a:t>Fourth level</a:t>
            </a:r>
          </a:p>
        </p:txBody>
      </p:sp>
      <p:grpSp>
        <p:nvGrpSpPr>
          <p:cNvPr id="7" name="Group 6">
            <a:extLst>
              <a:ext uri="{FF2B5EF4-FFF2-40B4-BE49-F238E27FC236}">
                <a16:creationId xmlns:a16="http://schemas.microsoft.com/office/drawing/2014/main" id="{758B5E78-A531-681D-1312-F21B52D066B8}"/>
              </a:ext>
              <a:ext uri="{C183D7F6-B498-43B3-948B-1728B52AA6E4}">
                <adec:decorative xmlns:adec="http://schemas.microsoft.com/office/drawing/2017/decorative" val="1"/>
              </a:ext>
            </a:extLst>
          </p:cNvPr>
          <p:cNvGrpSpPr/>
          <p:nvPr userDrawn="1"/>
        </p:nvGrpSpPr>
        <p:grpSpPr>
          <a:xfrm>
            <a:off x="2970685" y="620661"/>
            <a:ext cx="403448" cy="381782"/>
            <a:chOff x="10969280" y="1780012"/>
            <a:chExt cx="403448" cy="381782"/>
          </a:xfrm>
        </p:grpSpPr>
        <p:sp>
          <p:nvSpPr>
            <p:cNvPr id="17" name="Graphic 10">
              <a:extLst>
                <a:ext uri="{FF2B5EF4-FFF2-40B4-BE49-F238E27FC236}">
                  <a16:creationId xmlns:a16="http://schemas.microsoft.com/office/drawing/2014/main" id="{AAD06B87-D9B2-4F94-B734-A8F039A2033F}"/>
                </a:ext>
                <a:ext uri="{C183D7F6-B498-43B3-948B-1728B52AA6E4}">
                  <adec:decorative xmlns:adec="http://schemas.microsoft.com/office/drawing/2017/decorative" val="1"/>
                </a:ext>
              </a:extLst>
            </p:cNvPr>
            <p:cNvSpPr/>
            <p:nvPr userDrawn="1"/>
          </p:nvSpPr>
          <p:spPr>
            <a:xfrm>
              <a:off x="11281590" y="2070656"/>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w="422" cap="flat">
              <a:noFill/>
              <a:prstDash val="solid"/>
              <a:miter/>
            </a:ln>
          </p:spPr>
          <p:txBody>
            <a:bodyPr rtlCol="0" anchor="ctr"/>
            <a:lstStyle/>
            <a:p>
              <a:endParaRPr lang="en-US" dirty="0"/>
            </a:p>
          </p:txBody>
        </p:sp>
        <p:sp>
          <p:nvSpPr>
            <p:cNvPr id="19" name="Graphic 11">
              <a:extLst>
                <a:ext uri="{FF2B5EF4-FFF2-40B4-BE49-F238E27FC236}">
                  <a16:creationId xmlns:a16="http://schemas.microsoft.com/office/drawing/2014/main" id="{BB13A13C-36EA-4B13-9175-C5FE95B34D33}"/>
                </a:ext>
                <a:ext uri="{C183D7F6-B498-43B3-948B-1728B52AA6E4}">
                  <adec:decorative xmlns:adec="http://schemas.microsoft.com/office/drawing/2017/decorative" val="1"/>
                </a:ext>
              </a:extLst>
            </p:cNvPr>
            <p:cNvSpPr/>
            <p:nvPr userDrawn="1"/>
          </p:nvSpPr>
          <p:spPr>
            <a:xfrm>
              <a:off x="10969280" y="1780012"/>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w="603" cap="flat">
              <a:noFill/>
              <a:prstDash val="solid"/>
              <a:miter/>
            </a:ln>
          </p:spPr>
          <p:txBody>
            <a:bodyPr rtlCol="0" anchor="ctr"/>
            <a:lstStyle/>
            <a:p>
              <a:endParaRPr lang="en-US" dirty="0"/>
            </a:p>
          </p:txBody>
        </p:sp>
      </p:grpSp>
      <p:sp>
        <p:nvSpPr>
          <p:cNvPr id="4" name="Footer Placeholder 8">
            <a:extLst>
              <a:ext uri="{FF2B5EF4-FFF2-40B4-BE49-F238E27FC236}">
                <a16:creationId xmlns:a16="http://schemas.microsoft.com/office/drawing/2014/main" id="{5189CAD3-7011-6481-11F8-05B5CB106F01}"/>
              </a:ext>
            </a:extLst>
          </p:cNvPr>
          <p:cNvSpPr>
            <a:spLocks noGrp="1"/>
          </p:cNvSpPr>
          <p:nvPr>
            <p:ph type="ftr" sz="quarter" idx="17"/>
          </p:nvPr>
        </p:nvSpPr>
        <p:spPr>
          <a:xfrm>
            <a:off x="1280160" y="6356350"/>
            <a:ext cx="4114800" cy="365125"/>
          </a:xfrm>
        </p:spPr>
        <p:txBody>
          <a:bodyPr lIns="0" rIns="91440"/>
          <a:lstStyle>
            <a:lvl1pPr algn="l">
              <a:defRPr/>
            </a:lvl1pPr>
          </a:lstStyle>
          <a:p>
            <a:endParaRPr lang="en-US" dirty="0"/>
          </a:p>
        </p:txBody>
      </p:sp>
      <p:cxnSp>
        <p:nvCxnSpPr>
          <p:cNvPr id="10" name="Straight Connector 9">
            <a:extLst>
              <a:ext uri="{FF2B5EF4-FFF2-40B4-BE49-F238E27FC236}">
                <a16:creationId xmlns:a16="http://schemas.microsoft.com/office/drawing/2014/main" id="{CB7CB27F-7A56-A747-A4D6-5627C24638D9}"/>
              </a:ext>
              <a:ext uri="{C183D7F6-B498-43B3-948B-1728B52AA6E4}">
                <adec:decorative xmlns:adec="http://schemas.microsoft.com/office/drawing/2017/decorative" val="1"/>
              </a:ext>
            </a:extLst>
          </p:cNvPr>
          <p:cNvCxnSpPr>
            <a:cxnSpLocks/>
          </p:cNvCxnSpPr>
          <p:nvPr userDrawn="1"/>
        </p:nvCxnSpPr>
        <p:spPr>
          <a:xfrm>
            <a:off x="740664" y="1371600"/>
            <a:ext cx="0" cy="5486400"/>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71113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 Subtitle slide">
    <p:bg>
      <p:bgPr>
        <a:gradFill>
          <a:gsLst>
            <a:gs pos="100000">
              <a:schemeClr val="accent4"/>
            </a:gs>
            <a:gs pos="0">
              <a:schemeClr val="accent2"/>
            </a:gs>
          </a:gsLst>
          <a:lin ang="180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hasCustomPrompt="1"/>
          </p:nvPr>
        </p:nvSpPr>
        <p:spPr>
          <a:xfrm>
            <a:off x="1280159" y="3383280"/>
            <a:ext cx="10302240" cy="1852046"/>
          </a:xfrm>
        </p:spPr>
        <p:txBody>
          <a:bodyPr lIns="0" tIns="274320" rIns="0" bIns="0" anchor="t" anchorCtr="0"/>
          <a:lstStyle>
            <a:lvl1pPr algn="l">
              <a:lnSpc>
                <a:spcPts val="5400"/>
              </a:lnSpc>
              <a:defRPr sz="5400" b="1" i="0" cap="all" spc="0" baseline="0">
                <a:solidFill>
                  <a:schemeClr val="bg1"/>
                </a:solidFill>
              </a:defRPr>
            </a:lvl1pPr>
          </a:lstStyle>
          <a:p>
            <a:r>
              <a:rPr lang="en-US" dirty="0"/>
              <a:t>Click to add title</a:t>
            </a:r>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hasCustomPrompt="1"/>
          </p:nvPr>
        </p:nvSpPr>
        <p:spPr>
          <a:xfrm>
            <a:off x="1280158" y="2966886"/>
            <a:ext cx="10302237" cy="397191"/>
          </a:xfrm>
        </p:spPr>
        <p:txBody>
          <a:bodyPr lIns="0" tIns="0" rIns="0" bIns="0" anchor="b" anchorCtr="0">
            <a:norm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Click to add text</a:t>
            </a:r>
          </a:p>
        </p:txBody>
      </p:sp>
      <p:grpSp>
        <p:nvGrpSpPr>
          <p:cNvPr id="4" name="Group 3">
            <a:extLst>
              <a:ext uri="{FF2B5EF4-FFF2-40B4-BE49-F238E27FC236}">
                <a16:creationId xmlns:a16="http://schemas.microsoft.com/office/drawing/2014/main" id="{22749162-63A5-5BF9-895E-B0577A6C47E0}"/>
              </a:ext>
              <a:ext uri="{C183D7F6-B498-43B3-948B-1728B52AA6E4}">
                <adec:decorative xmlns:adec="http://schemas.microsoft.com/office/drawing/2017/decorative" val="1"/>
              </a:ext>
            </a:extLst>
          </p:cNvPr>
          <p:cNvGrpSpPr/>
          <p:nvPr userDrawn="1"/>
        </p:nvGrpSpPr>
        <p:grpSpPr>
          <a:xfrm>
            <a:off x="10897692" y="620298"/>
            <a:ext cx="465456" cy="581432"/>
            <a:chOff x="7843462" y="2744546"/>
            <a:chExt cx="465456" cy="581432"/>
          </a:xfrm>
        </p:grpSpPr>
        <p:sp>
          <p:nvSpPr>
            <p:cNvPr id="19" name="Graphic 12">
              <a:extLst>
                <a:ext uri="{FF2B5EF4-FFF2-40B4-BE49-F238E27FC236}">
                  <a16:creationId xmlns:a16="http://schemas.microsoft.com/office/drawing/2014/main" id="{818B4386-1FCF-4ACE-BE25-AF9CC5E2256F}"/>
                </a:ext>
              </a:extLst>
            </p:cNvPr>
            <p:cNvSpPr/>
            <p:nvPr userDrawn="1"/>
          </p:nvSpPr>
          <p:spPr>
            <a:xfrm>
              <a:off x="8217780" y="2973840"/>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endParaRPr lang="en-US" dirty="0"/>
            </a:p>
          </p:txBody>
        </p:sp>
        <p:sp>
          <p:nvSpPr>
            <p:cNvPr id="21" name="Graphic 13">
              <a:extLst>
                <a:ext uri="{FF2B5EF4-FFF2-40B4-BE49-F238E27FC236}">
                  <a16:creationId xmlns:a16="http://schemas.microsoft.com/office/drawing/2014/main" id="{19319560-50ED-4963-A2CF-74663239D426}"/>
                </a:ext>
              </a:extLst>
            </p:cNvPr>
            <p:cNvSpPr/>
            <p:nvPr userDrawn="1"/>
          </p:nvSpPr>
          <p:spPr>
            <a:xfrm>
              <a:off x="7859002" y="2744546"/>
              <a:ext cx="139038" cy="139038"/>
            </a:xfrm>
            <a:custGeom>
              <a:avLst/>
              <a:gdLst>
                <a:gd name="connsiteX0" fmla="*/ 129601 w 139038"/>
                <a:gd name="connsiteY0" fmla="*/ 60082 h 139038"/>
                <a:gd name="connsiteX1" fmla="*/ 78956 w 139038"/>
                <a:gd name="connsiteY1" fmla="*/ 60082 h 139038"/>
                <a:gd name="connsiteX2" fmla="*/ 78956 w 139038"/>
                <a:gd name="connsiteY2" fmla="*/ 9437 h 139038"/>
                <a:gd name="connsiteX3" fmla="*/ 69519 w 139038"/>
                <a:gd name="connsiteY3" fmla="*/ 0 h 139038"/>
                <a:gd name="connsiteX4" fmla="*/ 60082 w 139038"/>
                <a:gd name="connsiteY4" fmla="*/ 9437 h 139038"/>
                <a:gd name="connsiteX5" fmla="*/ 60082 w 139038"/>
                <a:gd name="connsiteY5" fmla="*/ 60082 h 139038"/>
                <a:gd name="connsiteX6" fmla="*/ 9437 w 139038"/>
                <a:gd name="connsiteY6" fmla="*/ 60082 h 139038"/>
                <a:gd name="connsiteX7" fmla="*/ 0 w 139038"/>
                <a:gd name="connsiteY7" fmla="*/ 69519 h 139038"/>
                <a:gd name="connsiteX8" fmla="*/ 9437 w 139038"/>
                <a:gd name="connsiteY8" fmla="*/ 78956 h 139038"/>
                <a:gd name="connsiteX9" fmla="*/ 60082 w 139038"/>
                <a:gd name="connsiteY9" fmla="*/ 78956 h 139038"/>
                <a:gd name="connsiteX10" fmla="*/ 60082 w 139038"/>
                <a:gd name="connsiteY10" fmla="*/ 129601 h 139038"/>
                <a:gd name="connsiteX11" fmla="*/ 69519 w 139038"/>
                <a:gd name="connsiteY11" fmla="*/ 139038 h 139038"/>
                <a:gd name="connsiteX12" fmla="*/ 78956 w 139038"/>
                <a:gd name="connsiteY12" fmla="*/ 129601 h 139038"/>
                <a:gd name="connsiteX13" fmla="*/ 78956 w 139038"/>
                <a:gd name="connsiteY13" fmla="*/ 78956 h 139038"/>
                <a:gd name="connsiteX14" fmla="*/ 129601 w 139038"/>
                <a:gd name="connsiteY14" fmla="*/ 78956 h 139038"/>
                <a:gd name="connsiteX15" fmla="*/ 139038 w 139038"/>
                <a:gd name="connsiteY15" fmla="*/ 69519 h 139038"/>
                <a:gd name="connsiteX16" fmla="*/ 129601 w 139038"/>
                <a:gd name="connsiteY16" fmla="*/ 60082 h 13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8" h="139038">
                  <a:moveTo>
                    <a:pt x="129601" y="60082"/>
                  </a:moveTo>
                  <a:lnTo>
                    <a:pt x="78956" y="60082"/>
                  </a:lnTo>
                  <a:lnTo>
                    <a:pt x="78956" y="9437"/>
                  </a:lnTo>
                  <a:cubicBezTo>
                    <a:pt x="78956" y="4225"/>
                    <a:pt x="74731" y="0"/>
                    <a:pt x="69519" y="0"/>
                  </a:cubicBezTo>
                  <a:cubicBezTo>
                    <a:pt x="64307" y="0"/>
                    <a:pt x="60082" y="4225"/>
                    <a:pt x="60082" y="9437"/>
                  </a:cubicBezTo>
                  <a:lnTo>
                    <a:pt x="60082" y="60082"/>
                  </a:lnTo>
                  <a:lnTo>
                    <a:pt x="9437" y="60082"/>
                  </a:lnTo>
                  <a:cubicBezTo>
                    <a:pt x="4225" y="60082"/>
                    <a:pt x="0" y="64307"/>
                    <a:pt x="0" y="69519"/>
                  </a:cubicBezTo>
                  <a:cubicBezTo>
                    <a:pt x="0" y="74731"/>
                    <a:pt x="4225" y="78956"/>
                    <a:pt x="9437" y="78956"/>
                  </a:cubicBezTo>
                  <a:lnTo>
                    <a:pt x="60082" y="78956"/>
                  </a:lnTo>
                  <a:lnTo>
                    <a:pt x="60082" y="129601"/>
                  </a:lnTo>
                  <a:cubicBezTo>
                    <a:pt x="60082" y="134813"/>
                    <a:pt x="64307" y="139038"/>
                    <a:pt x="69519" y="139038"/>
                  </a:cubicBezTo>
                  <a:cubicBezTo>
                    <a:pt x="74731" y="139038"/>
                    <a:pt x="78956" y="134813"/>
                    <a:pt x="78956" y="129601"/>
                  </a:cubicBezTo>
                  <a:lnTo>
                    <a:pt x="78956" y="78956"/>
                  </a:lnTo>
                  <a:lnTo>
                    <a:pt x="129601" y="78956"/>
                  </a:lnTo>
                  <a:cubicBezTo>
                    <a:pt x="134813" y="78956"/>
                    <a:pt x="139038" y="74731"/>
                    <a:pt x="139038" y="69519"/>
                  </a:cubicBezTo>
                  <a:cubicBezTo>
                    <a:pt x="139038" y="64307"/>
                    <a:pt x="134813" y="60082"/>
                    <a:pt x="129601" y="60082"/>
                  </a:cubicBezTo>
                  <a:close/>
                </a:path>
              </a:pathLst>
            </a:custGeom>
            <a:solidFill>
              <a:schemeClr val="bg1"/>
            </a:solidFill>
            <a:ln w="603" cap="flat">
              <a:noFill/>
              <a:prstDash val="solid"/>
              <a:miter/>
            </a:ln>
          </p:spPr>
          <p:txBody>
            <a:bodyPr rtlCol="0" anchor="ctr"/>
            <a:lstStyle/>
            <a:p>
              <a:endParaRPr lang="en-US" dirty="0"/>
            </a:p>
          </p:txBody>
        </p:sp>
        <p:sp>
          <p:nvSpPr>
            <p:cNvPr id="23" name="Graphic 15">
              <a:extLst>
                <a:ext uri="{FF2B5EF4-FFF2-40B4-BE49-F238E27FC236}">
                  <a16:creationId xmlns:a16="http://schemas.microsoft.com/office/drawing/2014/main" id="{E5ABBDAD-943D-48F3-9C80-B29C48966C79}"/>
                </a:ext>
              </a:extLst>
            </p:cNvPr>
            <p:cNvSpPr/>
            <p:nvPr userDrawn="1"/>
          </p:nvSpPr>
          <p:spPr>
            <a:xfrm>
              <a:off x="7843462" y="3198265"/>
              <a:ext cx="127713" cy="127713"/>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bg1"/>
            </a:solidFill>
            <a:ln w="610" cap="flat">
              <a:noFill/>
              <a:prstDash val="solid"/>
              <a:miter/>
            </a:ln>
          </p:spPr>
          <p:txBody>
            <a:bodyPr rtlCol="0" anchor="ctr"/>
            <a:lstStyle/>
            <a:p>
              <a:endParaRPr lang="en-US" dirty="0"/>
            </a:p>
          </p:txBody>
        </p:sp>
      </p:grpSp>
      <p:cxnSp>
        <p:nvCxnSpPr>
          <p:cNvPr id="5" name="Straight Connector 4">
            <a:extLst>
              <a:ext uri="{FF2B5EF4-FFF2-40B4-BE49-F238E27FC236}">
                <a16:creationId xmlns:a16="http://schemas.microsoft.com/office/drawing/2014/main" id="{57912362-D30D-7B0B-BA94-0993B1EBC4E4}"/>
              </a:ext>
              <a:ext uri="{C183D7F6-B498-43B3-948B-1728B52AA6E4}">
                <adec:decorative xmlns:adec="http://schemas.microsoft.com/office/drawing/2017/decorative" val="1"/>
              </a:ext>
            </a:extLst>
          </p:cNvPr>
          <p:cNvCxnSpPr>
            <a:cxnSpLocks/>
          </p:cNvCxnSpPr>
          <p:nvPr userDrawn="1"/>
        </p:nvCxnSpPr>
        <p:spPr>
          <a:xfrm>
            <a:off x="1280160" y="0"/>
            <a:ext cx="0" cy="2775857"/>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76449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057AE-3B3B-4261-B912-BF9EB9A58C36}"/>
              </a:ext>
            </a:extLst>
          </p:cNvPr>
          <p:cNvSpPr>
            <a:spLocks noGrp="1"/>
          </p:cNvSpPr>
          <p:nvPr>
            <p:ph type="title" hasCustomPrompt="1"/>
          </p:nvPr>
        </p:nvSpPr>
        <p:spPr>
          <a:xfrm>
            <a:off x="1280160" y="685800"/>
            <a:ext cx="9137012" cy="1280160"/>
          </a:xfrm>
        </p:spPr>
        <p:txBody>
          <a:bodyPr lIns="0" tIns="0" rIns="0" bIns="0"/>
          <a:lstStyle>
            <a:lvl1pPr>
              <a:defRPr sz="4000" b="1" cap="all" spc="0" baseline="0"/>
            </a:lvl1pPr>
          </a:lstStyle>
          <a:p>
            <a:r>
              <a:rPr lang="en-US" dirty="0"/>
              <a:t>Click to add title</a:t>
            </a:r>
          </a:p>
        </p:txBody>
      </p:sp>
      <p:sp>
        <p:nvSpPr>
          <p:cNvPr id="15" name="Slide Number Placeholder 14">
            <a:extLst>
              <a:ext uri="{FF2B5EF4-FFF2-40B4-BE49-F238E27FC236}">
                <a16:creationId xmlns:a16="http://schemas.microsoft.com/office/drawing/2014/main" id="{0F91A5DB-A2CA-1D70-9A06-3869A288C924}"/>
              </a:ext>
            </a:extLst>
          </p:cNvPr>
          <p:cNvSpPr>
            <a:spLocks noGrp="1"/>
          </p:cNvSpPr>
          <p:nvPr>
            <p:ph type="sldNum" sz="quarter" idx="12"/>
          </p:nvPr>
        </p:nvSpPr>
        <p:spPr/>
        <p:txBody>
          <a:bodyPr/>
          <a:lstStyle/>
          <a:p>
            <a:fld id="{D8DA9DAA-006C-4F4B-980E-E3DF019B24E2}" type="slidenum">
              <a:rPr lang="en-US" smtClean="0"/>
              <a:pPr/>
              <a:t>‹#›</a:t>
            </a:fld>
            <a:endParaRPr lang="en-US" dirty="0"/>
          </a:p>
        </p:txBody>
      </p:sp>
      <p:sp>
        <p:nvSpPr>
          <p:cNvPr id="4" name="Content Placeholder 3">
            <a:extLst>
              <a:ext uri="{FF2B5EF4-FFF2-40B4-BE49-F238E27FC236}">
                <a16:creationId xmlns:a16="http://schemas.microsoft.com/office/drawing/2014/main" id="{8DE39CA1-2B6D-427E-9688-9093D5865CB7}"/>
              </a:ext>
            </a:extLst>
          </p:cNvPr>
          <p:cNvSpPr>
            <a:spLocks noGrp="1"/>
          </p:cNvSpPr>
          <p:nvPr>
            <p:ph sz="half" idx="2" hasCustomPrompt="1"/>
          </p:nvPr>
        </p:nvSpPr>
        <p:spPr>
          <a:xfrm>
            <a:off x="1280160" y="2327440"/>
            <a:ext cx="4846320" cy="4040574"/>
          </a:xfrm>
        </p:spPr>
        <p:txBody>
          <a:bodyPr lIns="0" tIns="0" rIns="0" bIns="0">
            <a:normAutofit/>
          </a:bodyPr>
          <a:lstStyle>
            <a:lvl1pPr marL="0" indent="0">
              <a:spcAft>
                <a:spcPts val="0"/>
              </a:spcAft>
              <a:buNone/>
              <a:defRPr sz="1800"/>
            </a:lvl1pPr>
            <a:lvl2pPr marL="228600">
              <a:spcBef>
                <a:spcPts val="1200"/>
              </a:spcBef>
              <a:defRPr sz="1800"/>
            </a:lvl2pPr>
            <a:lvl3pPr marL="685800">
              <a:spcBef>
                <a:spcPts val="1200"/>
              </a:spcBef>
              <a:defRPr sz="1800"/>
            </a:lvl3pPr>
            <a:lvl4pPr marL="1143000">
              <a:spcBef>
                <a:spcPts val="1200"/>
              </a:spcBef>
              <a:defRPr sz="1800"/>
            </a:lvl4pPr>
            <a:lvl5pPr marL="1600200">
              <a:spcBef>
                <a:spcPts val="1200"/>
              </a:spcBef>
              <a:defRPr sz="18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a:extLst>
              <a:ext uri="{FF2B5EF4-FFF2-40B4-BE49-F238E27FC236}">
                <a16:creationId xmlns:a16="http://schemas.microsoft.com/office/drawing/2014/main" id="{BD7EA593-3036-4FB5-94B4-D9431DF04871}"/>
              </a:ext>
            </a:extLst>
          </p:cNvPr>
          <p:cNvSpPr>
            <a:spLocks noGrp="1"/>
          </p:cNvSpPr>
          <p:nvPr>
            <p:ph sz="quarter" idx="4" hasCustomPrompt="1"/>
          </p:nvPr>
        </p:nvSpPr>
        <p:spPr>
          <a:xfrm>
            <a:off x="6723402" y="2327441"/>
            <a:ext cx="4846320" cy="4040574"/>
          </a:xfrm>
        </p:spPr>
        <p:txBody>
          <a:bodyPr lIns="0" tIns="0" rIns="0" bIns="0">
            <a:normAutofit/>
          </a:bodyPr>
          <a:lstStyle>
            <a:lvl1pPr marL="0" indent="0">
              <a:spcAft>
                <a:spcPts val="0"/>
              </a:spcAft>
              <a:buNone/>
              <a:defRPr sz="1800"/>
            </a:lvl1pPr>
            <a:lvl2pPr marL="228600">
              <a:spcBef>
                <a:spcPts val="1200"/>
              </a:spcBef>
              <a:defRPr sz="1800"/>
            </a:lvl2pPr>
            <a:lvl3pPr marL="685800">
              <a:spcBef>
                <a:spcPts val="1200"/>
              </a:spcBef>
              <a:defRPr sz="1800"/>
            </a:lvl3pPr>
            <a:lvl4pPr marL="1143000">
              <a:spcBef>
                <a:spcPts val="1200"/>
              </a:spcBef>
              <a:defRPr sz="1800"/>
            </a:lvl4pPr>
            <a:lvl5pPr marL="1600200">
              <a:spcBef>
                <a:spcPts val="1200"/>
              </a:spcBef>
              <a:defRPr sz="18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0" name="Straight Connector 9">
            <a:extLst>
              <a:ext uri="{FF2B5EF4-FFF2-40B4-BE49-F238E27FC236}">
                <a16:creationId xmlns:a16="http://schemas.microsoft.com/office/drawing/2014/main" id="{160F34ED-DA60-4CC2-B735-B0EC5D9FEA35}"/>
              </a:ext>
              <a:ext uri="{C183D7F6-B498-43B3-948B-1728B52AA6E4}">
                <adec:decorative xmlns:adec="http://schemas.microsoft.com/office/drawing/2017/decorative" val="1"/>
              </a:ext>
            </a:extLst>
          </p:cNvPr>
          <p:cNvCxnSpPr>
            <a:cxnSpLocks/>
          </p:cNvCxnSpPr>
          <p:nvPr/>
        </p:nvCxnSpPr>
        <p:spPr>
          <a:xfrm>
            <a:off x="740664" y="1371600"/>
            <a:ext cx="0" cy="5486400"/>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12" name="Graphic 15">
            <a:extLst>
              <a:ext uri="{FF2B5EF4-FFF2-40B4-BE49-F238E27FC236}">
                <a16:creationId xmlns:a16="http://schemas.microsoft.com/office/drawing/2014/main" id="{A9475260-301F-4744-B1DA-7B00F6FB4342}"/>
              </a:ext>
              <a:ext uri="{C183D7F6-B498-43B3-948B-1728B52AA6E4}">
                <adec:decorative xmlns:adec="http://schemas.microsoft.com/office/drawing/2017/decorative" val="1"/>
              </a:ext>
            </a:extLst>
          </p:cNvPr>
          <p:cNvSpPr/>
          <p:nvPr userDrawn="1"/>
        </p:nvSpPr>
        <p:spPr>
          <a:xfrm>
            <a:off x="10508317" y="492206"/>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w="603" cap="flat">
            <a:noFill/>
            <a:prstDash val="solid"/>
            <a:miter/>
          </a:ln>
        </p:spPr>
        <p:txBody>
          <a:bodyPr rtlCol="0" anchor="ctr"/>
          <a:lstStyle/>
          <a:p>
            <a:endParaRPr lang="en-US" dirty="0"/>
          </a:p>
        </p:txBody>
      </p:sp>
      <p:sp>
        <p:nvSpPr>
          <p:cNvPr id="14" name="Graphic 16">
            <a:extLst>
              <a:ext uri="{FF2B5EF4-FFF2-40B4-BE49-F238E27FC236}">
                <a16:creationId xmlns:a16="http://schemas.microsoft.com/office/drawing/2014/main" id="{9BBD3F4B-0836-48C5-AC68-747456D1DD50}"/>
              </a:ext>
              <a:ext uri="{C183D7F6-B498-43B3-948B-1728B52AA6E4}">
                <adec:decorative xmlns:adec="http://schemas.microsoft.com/office/drawing/2017/decorative" val="1"/>
              </a:ext>
            </a:extLst>
          </p:cNvPr>
          <p:cNvSpPr/>
          <p:nvPr userDrawn="1"/>
        </p:nvSpPr>
        <p:spPr>
          <a:xfrm>
            <a:off x="11477944" y="1055581"/>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accent2"/>
          </a:solidFill>
          <a:ln w="610" cap="flat">
            <a:noFill/>
            <a:prstDash val="solid"/>
            <a:miter/>
          </a:ln>
        </p:spPr>
        <p:txBody>
          <a:bodyPr rtlCol="0" anchor="ctr"/>
          <a:lstStyle/>
          <a:p>
            <a:endParaRPr lang="en-US" dirty="0"/>
          </a:p>
        </p:txBody>
      </p:sp>
      <p:sp>
        <p:nvSpPr>
          <p:cNvPr id="16" name="Graphic 14">
            <a:extLst>
              <a:ext uri="{FF2B5EF4-FFF2-40B4-BE49-F238E27FC236}">
                <a16:creationId xmlns:a16="http://schemas.microsoft.com/office/drawing/2014/main" id="{9B4398D5-99F4-4F83-AA77-9B4177648CAF}"/>
              </a:ext>
              <a:ext uri="{C183D7F6-B498-43B3-948B-1728B52AA6E4}">
                <adec:decorative xmlns:adec="http://schemas.microsoft.com/office/drawing/2017/decorative" val="1"/>
              </a:ext>
            </a:extLst>
          </p:cNvPr>
          <p:cNvSpPr/>
          <p:nvPr userDrawn="1"/>
        </p:nvSpPr>
        <p:spPr>
          <a:xfrm>
            <a:off x="11241555" y="446637"/>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w="422" cap="flat">
            <a:noFill/>
            <a:prstDash val="solid"/>
            <a:miter/>
          </a:ln>
        </p:spPr>
        <p:txBody>
          <a:bodyPr rtlCol="0" anchor="ctr"/>
          <a:lstStyle/>
          <a:p>
            <a:endParaRPr lang="en-US" dirty="0"/>
          </a:p>
        </p:txBody>
      </p:sp>
      <p:sp>
        <p:nvSpPr>
          <p:cNvPr id="13" name="Footer Placeholder 12">
            <a:extLst>
              <a:ext uri="{FF2B5EF4-FFF2-40B4-BE49-F238E27FC236}">
                <a16:creationId xmlns:a16="http://schemas.microsoft.com/office/drawing/2014/main" id="{6D6A69CF-70D6-AB12-CD8B-FD75B7EE1420}"/>
              </a:ext>
            </a:extLst>
          </p:cNvPr>
          <p:cNvSpPr>
            <a:spLocks noGrp="1"/>
          </p:cNvSpPr>
          <p:nvPr>
            <p:ph type="ftr" sz="quarter" idx="11"/>
          </p:nvPr>
        </p:nvSpPr>
        <p:spPr>
          <a:xfrm>
            <a:off x="1280160" y="6356350"/>
            <a:ext cx="4114800" cy="365125"/>
          </a:xfrm>
        </p:spPr>
        <p:txBody>
          <a:bodyPr/>
          <a:lstStyle>
            <a:lvl1pPr algn="l">
              <a:defRPr/>
            </a:lvl1pPr>
          </a:lstStyle>
          <a:p>
            <a:endParaRPr lang="en-US" dirty="0"/>
          </a:p>
        </p:txBody>
      </p:sp>
    </p:spTree>
    <p:extLst>
      <p:ext uri="{BB962C8B-B14F-4D97-AF65-F5344CB8AC3E}">
        <p14:creationId xmlns:p14="http://schemas.microsoft.com/office/powerpoint/2010/main" val="9375955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9EFE408-BFE1-16DC-F7C6-47F55C171AC6}"/>
              </a:ext>
              <a:ext uri="{C183D7F6-B498-43B3-948B-1728B52AA6E4}">
                <adec:decorative xmlns:adec="http://schemas.microsoft.com/office/drawing/2017/decorative" val="1"/>
              </a:ext>
            </a:extLst>
          </p:cNvPr>
          <p:cNvSpPr/>
          <p:nvPr userDrawn="1"/>
        </p:nvSpPr>
        <p:spPr>
          <a:xfrm>
            <a:off x="6412992" y="0"/>
            <a:ext cx="5779008" cy="6858000"/>
          </a:xfrm>
          <a:prstGeom prst="rect">
            <a:avLst/>
          </a:prstGeom>
          <a:gradFill flip="none" rotWithShape="1">
            <a:gsLst>
              <a:gs pos="100000">
                <a:schemeClr val="accent4"/>
              </a:gs>
              <a:gs pos="0">
                <a:schemeClr val="accent2"/>
              </a:gs>
            </a:gsLst>
            <a:lin ang="4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5F057AE-3B3B-4261-B912-BF9EB9A58C36}"/>
              </a:ext>
            </a:extLst>
          </p:cNvPr>
          <p:cNvSpPr>
            <a:spLocks noGrp="1"/>
          </p:cNvSpPr>
          <p:nvPr>
            <p:ph type="title"/>
          </p:nvPr>
        </p:nvSpPr>
        <p:spPr>
          <a:xfrm>
            <a:off x="6915572" y="685800"/>
            <a:ext cx="4754880" cy="5670550"/>
          </a:xfrm>
        </p:spPr>
        <p:txBody>
          <a:bodyPr lIns="0" tIns="0" rIns="0" bIns="0" anchor="ctr" anchorCtr="0"/>
          <a:lstStyle>
            <a:lvl1pPr algn="l">
              <a:defRPr sz="4000" b="1" cap="all" spc="0" baseline="0">
                <a:solidFill>
                  <a:schemeClr val="bg1"/>
                </a:solidFill>
              </a:defRPr>
            </a:lvl1pPr>
          </a:lstStyle>
          <a:p>
            <a:r>
              <a:rPr lang="en-US"/>
              <a:t>Click to edit Master title style</a:t>
            </a:r>
            <a:endParaRPr lang="en-US" dirty="0"/>
          </a:p>
        </p:txBody>
      </p:sp>
      <p:sp>
        <p:nvSpPr>
          <p:cNvPr id="22" name="Slide Number Placeholder 21">
            <a:extLst>
              <a:ext uri="{FF2B5EF4-FFF2-40B4-BE49-F238E27FC236}">
                <a16:creationId xmlns:a16="http://schemas.microsoft.com/office/drawing/2014/main" id="{4C0ED5DD-6381-0FFD-7B45-D21179A390B5}"/>
              </a:ext>
            </a:extLst>
          </p:cNvPr>
          <p:cNvSpPr>
            <a:spLocks noGrp="1"/>
          </p:cNvSpPr>
          <p:nvPr>
            <p:ph type="sldNum" sz="quarter" idx="12"/>
          </p:nvPr>
        </p:nvSpPr>
        <p:spPr/>
        <p:txBody>
          <a:bodyPr/>
          <a:lstStyle/>
          <a:p>
            <a:fld id="{D8DA9DAA-006C-4F4B-980E-E3DF019B24E2}" type="slidenum">
              <a:rPr lang="en-US" smtClean="0"/>
              <a:pPr/>
              <a:t>‹#›</a:t>
            </a:fld>
            <a:endParaRPr lang="en-US" dirty="0"/>
          </a:p>
        </p:txBody>
      </p:sp>
      <p:sp>
        <p:nvSpPr>
          <p:cNvPr id="4" name="Content Placeholder 5">
            <a:extLst>
              <a:ext uri="{FF2B5EF4-FFF2-40B4-BE49-F238E27FC236}">
                <a16:creationId xmlns:a16="http://schemas.microsoft.com/office/drawing/2014/main" id="{F042E432-AE48-385B-DEA1-32129394CE76}"/>
              </a:ext>
            </a:extLst>
          </p:cNvPr>
          <p:cNvSpPr>
            <a:spLocks noGrp="1"/>
          </p:cNvSpPr>
          <p:nvPr>
            <p:ph sz="quarter" idx="15" hasCustomPrompt="1"/>
          </p:nvPr>
        </p:nvSpPr>
        <p:spPr>
          <a:xfrm>
            <a:off x="1279526" y="1533524"/>
            <a:ext cx="4663440" cy="1895475"/>
          </a:xfrm>
        </p:spPr>
        <p:txBody>
          <a:bodyPr lIns="0" tIns="0" rIns="0" bIns="0" anchor="t" anchorCtr="0">
            <a:noAutofit/>
          </a:bodyPr>
          <a:lstStyle>
            <a:lvl1pPr marL="342900" indent="-512064">
              <a:spcBef>
                <a:spcPts val="1000"/>
              </a:spcBef>
              <a:buFont typeface="+mj-lt"/>
              <a:buAutoNum type="arabicPeriod"/>
              <a:defRPr sz="1800"/>
            </a:lvl1pPr>
            <a:lvl2pPr marL="1028700" indent="-342900">
              <a:spcBef>
                <a:spcPts val="1200"/>
              </a:spcBef>
              <a:buFont typeface="+mj-lt"/>
              <a:buAutoNum type="alphaLcPeriod"/>
              <a:defRPr sz="1800"/>
            </a:lvl2pPr>
            <a:lvl3pPr marL="1257300" indent="-342900">
              <a:spcBef>
                <a:spcPts val="1200"/>
              </a:spcBef>
              <a:buFont typeface="+mj-lt"/>
              <a:buAutoNum type="arabicParenR"/>
              <a:defRPr sz="1800"/>
            </a:lvl3pPr>
            <a:lvl4pPr marL="1714500" indent="-342900">
              <a:spcBef>
                <a:spcPts val="1200"/>
              </a:spcBef>
              <a:buFont typeface="+mj-lt"/>
              <a:buAutoNum type="alphaLcParenR"/>
              <a:defRPr sz="1800"/>
            </a:lvl4pPr>
            <a:lvl5pPr marL="2228850" indent="-400050">
              <a:spcBef>
                <a:spcPts val="1200"/>
              </a:spcBef>
              <a:buFont typeface="+mj-lt"/>
              <a:buAutoNum type="romanLcPeriod"/>
              <a:defRPr sz="18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5">
            <a:extLst>
              <a:ext uri="{FF2B5EF4-FFF2-40B4-BE49-F238E27FC236}">
                <a16:creationId xmlns:a16="http://schemas.microsoft.com/office/drawing/2014/main" id="{DF111B2E-0535-57E2-FE92-620F9307A956}"/>
              </a:ext>
            </a:extLst>
          </p:cNvPr>
          <p:cNvSpPr>
            <a:spLocks noGrp="1"/>
          </p:cNvSpPr>
          <p:nvPr>
            <p:ph sz="quarter" idx="13" hasCustomPrompt="1"/>
          </p:nvPr>
        </p:nvSpPr>
        <p:spPr>
          <a:xfrm>
            <a:off x="1280160" y="3482974"/>
            <a:ext cx="4663440" cy="1190033"/>
          </a:xfrm>
        </p:spPr>
        <p:txBody>
          <a:bodyPr lIns="0" tIns="0" rIns="0" bIns="0" anchor="t" anchorCtr="0">
            <a:noAutofit/>
          </a:bodyPr>
          <a:lstStyle>
            <a:lvl1pPr marL="0" indent="0">
              <a:spcBef>
                <a:spcPts val="1200"/>
              </a:spcBef>
              <a:buNone/>
              <a:defRPr sz="1800"/>
            </a:lvl1pPr>
            <a:lvl2pPr marL="457200" indent="0">
              <a:spcBef>
                <a:spcPts val="1200"/>
              </a:spcBef>
              <a:buNone/>
              <a:defRPr sz="1600"/>
            </a:lvl2pPr>
            <a:lvl3pPr marL="914400" indent="0">
              <a:spcBef>
                <a:spcPts val="1200"/>
              </a:spcBef>
              <a:buNone/>
              <a:defRPr sz="1400"/>
            </a:lvl3pPr>
            <a:lvl4pPr marL="1371600" indent="0">
              <a:spcBef>
                <a:spcPts val="1200"/>
              </a:spcBef>
              <a:buNone/>
              <a:defRPr sz="1200"/>
            </a:lvl4pPr>
            <a:lvl5pPr marL="1828800" indent="0">
              <a:spcBef>
                <a:spcPts val="1200"/>
              </a:spcBef>
              <a:buNone/>
              <a:defRPr sz="1200"/>
            </a:lvl5pPr>
          </a:lstStyle>
          <a:p>
            <a:pPr lvl="0"/>
            <a:r>
              <a:rPr lang="en-US" dirty="0"/>
              <a:t>Click to add text</a:t>
            </a:r>
          </a:p>
        </p:txBody>
      </p:sp>
      <p:sp>
        <p:nvSpPr>
          <p:cNvPr id="6" name="Content Placeholder 5">
            <a:extLst>
              <a:ext uri="{FF2B5EF4-FFF2-40B4-BE49-F238E27FC236}">
                <a16:creationId xmlns:a16="http://schemas.microsoft.com/office/drawing/2014/main" id="{BD7EA593-3036-4FB5-94B4-D9431DF04871}"/>
              </a:ext>
            </a:extLst>
          </p:cNvPr>
          <p:cNvSpPr>
            <a:spLocks noGrp="1"/>
          </p:cNvSpPr>
          <p:nvPr>
            <p:ph sz="quarter" idx="4" hasCustomPrompt="1"/>
          </p:nvPr>
        </p:nvSpPr>
        <p:spPr>
          <a:xfrm>
            <a:off x="1280160" y="4692058"/>
            <a:ext cx="4663440" cy="1584918"/>
          </a:xfrm>
        </p:spPr>
        <p:txBody>
          <a:bodyPr lIns="0" tIns="0" rIns="0" bIns="0" anchor="t" anchorCtr="0">
            <a:noAutofit/>
          </a:bodyPr>
          <a:lstStyle>
            <a:lvl1pPr>
              <a:spcBef>
                <a:spcPts val="1200"/>
              </a:spcBef>
              <a:defRPr sz="1800"/>
            </a:lvl1pPr>
            <a:lvl2pPr>
              <a:spcBef>
                <a:spcPts val="1200"/>
              </a:spcBef>
              <a:defRPr sz="1600"/>
            </a:lvl2pPr>
            <a:lvl3pPr>
              <a:spcBef>
                <a:spcPts val="1200"/>
              </a:spcBef>
              <a:defRPr sz="1400"/>
            </a:lvl3pPr>
            <a:lvl4pPr>
              <a:spcBef>
                <a:spcPts val="1200"/>
              </a:spcBef>
              <a:defRPr sz="1200"/>
            </a:lvl4pPr>
            <a:lvl5pPr>
              <a:spcBef>
                <a:spcPts val="1200"/>
              </a:spcBef>
              <a:defRPr sz="12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Footer Placeholder 20">
            <a:extLst>
              <a:ext uri="{FF2B5EF4-FFF2-40B4-BE49-F238E27FC236}">
                <a16:creationId xmlns:a16="http://schemas.microsoft.com/office/drawing/2014/main" id="{34C23E1A-9E5E-DA12-8E11-83F486766E16}"/>
              </a:ext>
            </a:extLst>
          </p:cNvPr>
          <p:cNvSpPr>
            <a:spLocks noGrp="1"/>
          </p:cNvSpPr>
          <p:nvPr>
            <p:ph type="ftr" sz="quarter" idx="11"/>
          </p:nvPr>
        </p:nvSpPr>
        <p:spPr>
          <a:xfrm>
            <a:off x="1280160" y="6356350"/>
            <a:ext cx="4114800" cy="365125"/>
          </a:xfrm>
        </p:spPr>
        <p:txBody>
          <a:bodyPr lIns="0" rIns="91440"/>
          <a:lstStyle>
            <a:lvl1pPr algn="l">
              <a:defRPr/>
            </a:lvl1pPr>
          </a:lstStyle>
          <a:p>
            <a:endParaRPr lang="en-US" dirty="0"/>
          </a:p>
        </p:txBody>
      </p:sp>
      <p:cxnSp>
        <p:nvCxnSpPr>
          <p:cNvPr id="23" name="Straight Connector 22">
            <a:extLst>
              <a:ext uri="{FF2B5EF4-FFF2-40B4-BE49-F238E27FC236}">
                <a16:creationId xmlns:a16="http://schemas.microsoft.com/office/drawing/2014/main" id="{E3FE6E42-6A8F-C459-87EE-E2A5BAFA852B}"/>
              </a:ext>
              <a:ext uri="{C183D7F6-B498-43B3-948B-1728B52AA6E4}">
                <adec:decorative xmlns:adec="http://schemas.microsoft.com/office/drawing/2017/decorative" val="1"/>
              </a:ext>
            </a:extLst>
          </p:cNvPr>
          <p:cNvCxnSpPr>
            <a:cxnSpLocks/>
          </p:cNvCxnSpPr>
          <p:nvPr userDrawn="1"/>
        </p:nvCxnSpPr>
        <p:spPr>
          <a:xfrm>
            <a:off x="740664" y="1371600"/>
            <a:ext cx="0" cy="5486400"/>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93202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p:nvPr>
        </p:nvSpPr>
        <p:spPr>
          <a:xfrm>
            <a:off x="1280160" y="301752"/>
            <a:ext cx="4663438" cy="2441448"/>
          </a:xfrm>
        </p:spPr>
        <p:txBody>
          <a:bodyPr lIns="0" tIns="0" rIns="0" bIns="0" anchor="ctr" anchorCtr="0"/>
          <a:lstStyle>
            <a:lvl1pPr algn="l">
              <a:lnSpc>
                <a:spcPts val="4000"/>
              </a:lnSpc>
              <a:spcBef>
                <a:spcPts val="1000"/>
              </a:spcBef>
              <a:defRPr sz="4000" b="1" i="0" cap="all" spc="0" baseline="0"/>
            </a:lvl1pPr>
          </a:lstStyle>
          <a:p>
            <a:r>
              <a:rPr lang="en-US"/>
              <a:t>Click to edit Master title style</a:t>
            </a:r>
            <a:endParaRPr lang="en-US" dirty="0"/>
          </a:p>
        </p:txBody>
      </p:sp>
      <p:sp>
        <p:nvSpPr>
          <p:cNvPr id="6" name="Slide Number Placeholder 5">
            <a:extLst>
              <a:ext uri="{FF2B5EF4-FFF2-40B4-BE49-F238E27FC236}">
                <a16:creationId xmlns:a16="http://schemas.microsoft.com/office/drawing/2014/main" id="{A401EAA4-F44C-4C1F-B8E3-1A3005300F50}"/>
              </a:ext>
            </a:extLst>
          </p:cNvPr>
          <p:cNvSpPr>
            <a:spLocks noGrp="1"/>
          </p:cNvSpPr>
          <p:nvPr>
            <p:ph type="sldNum" sz="quarter" idx="12"/>
          </p:nvPr>
        </p:nvSpPr>
        <p:spPr>
          <a:xfrm>
            <a:off x="484632" y="726630"/>
            <a:ext cx="520991" cy="517379"/>
          </a:xfrm>
        </p:spPr>
        <p:txBody>
          <a:bodyPr/>
          <a:lstStyle>
            <a:lvl1pPr>
              <a:defRPr>
                <a:solidFill>
                  <a:schemeClr val="accent2"/>
                </a:solidFill>
              </a:defRPr>
            </a:lvl1pPr>
          </a:lstStyle>
          <a:p>
            <a:fld id="{D8DA9DAA-006C-4F4B-980E-E3DF019B24E2}" type="slidenum">
              <a:rPr lang="en-US" smtClean="0"/>
              <a:pPr/>
              <a:t>‹#›</a:t>
            </a:fld>
            <a:endParaRPr lang="en-US" dirty="0"/>
          </a:p>
        </p:txBody>
      </p:sp>
      <p:sp>
        <p:nvSpPr>
          <p:cNvPr id="8" name="Text Placeholder 4">
            <a:extLst>
              <a:ext uri="{FF2B5EF4-FFF2-40B4-BE49-F238E27FC236}">
                <a16:creationId xmlns:a16="http://schemas.microsoft.com/office/drawing/2014/main" id="{9FB40175-FA51-DA14-A5B2-CD06DE6ECC31}"/>
              </a:ext>
            </a:extLst>
          </p:cNvPr>
          <p:cNvSpPr>
            <a:spLocks noGrp="1"/>
          </p:cNvSpPr>
          <p:nvPr>
            <p:ph type="body" sz="quarter" idx="14"/>
          </p:nvPr>
        </p:nvSpPr>
        <p:spPr>
          <a:xfrm>
            <a:off x="1280161" y="2777067"/>
            <a:ext cx="4663440" cy="3550581"/>
          </a:xfrm>
        </p:spPr>
        <p:txBody>
          <a:bodyPr lIns="0" tIns="0" rIns="0" bIns="0">
            <a:noAutofit/>
          </a:bodyPr>
          <a:lstStyle>
            <a:lvl1pPr marL="0" indent="0">
              <a:lnSpc>
                <a:spcPct val="110000"/>
              </a:lnSpc>
              <a:buNone/>
              <a:defRPr sz="1800"/>
            </a:lvl1pPr>
            <a:lvl2pPr marL="228600">
              <a:lnSpc>
                <a:spcPct val="110000"/>
              </a:lnSpc>
              <a:defRPr sz="1600"/>
            </a:lvl2pPr>
            <a:lvl3pPr marL="457200">
              <a:lnSpc>
                <a:spcPct val="110000"/>
              </a:lnSpc>
              <a:defRPr sz="1400"/>
            </a:lvl3pPr>
            <a:lvl4pPr marL="685800">
              <a:lnSpc>
                <a:spcPct val="110000"/>
              </a:lnSpc>
              <a:defRPr sz="1200"/>
            </a:lvl4pPr>
            <a:lvl5pPr marL="914400">
              <a:lnSpc>
                <a:spcPct val="110000"/>
              </a:lnSpc>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Rectangle 8">
            <a:extLst>
              <a:ext uri="{FF2B5EF4-FFF2-40B4-BE49-F238E27FC236}">
                <a16:creationId xmlns:a16="http://schemas.microsoft.com/office/drawing/2014/main" id="{515930B2-E36D-4D05-A6B3-CA1BF61D50CC}"/>
              </a:ext>
              <a:ext uri="{C183D7F6-B498-43B3-948B-1728B52AA6E4}">
                <adec:decorative xmlns:adec="http://schemas.microsoft.com/office/drawing/2017/decorative" val="1"/>
              </a:ext>
            </a:extLst>
          </p:cNvPr>
          <p:cNvSpPr/>
          <p:nvPr userDrawn="1"/>
        </p:nvSpPr>
        <p:spPr>
          <a:xfrm>
            <a:off x="6412089" y="0"/>
            <a:ext cx="5779911" cy="6858000"/>
          </a:xfrm>
          <a:prstGeom prst="rect">
            <a:avLst/>
          </a:prstGeom>
          <a:gradFill flip="none" rotWithShape="1">
            <a:gsLst>
              <a:gs pos="100000">
                <a:schemeClr val="accent4"/>
              </a:gs>
              <a:gs pos="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Picture Placeholder 12">
            <a:extLst>
              <a:ext uri="{FF2B5EF4-FFF2-40B4-BE49-F238E27FC236}">
                <a16:creationId xmlns:a16="http://schemas.microsoft.com/office/drawing/2014/main" id="{9CEC7E0F-60E8-418B-978D-C607C82E97F7}"/>
              </a:ext>
            </a:extLst>
          </p:cNvPr>
          <p:cNvSpPr>
            <a:spLocks noGrp="1"/>
          </p:cNvSpPr>
          <p:nvPr>
            <p:ph type="pic" sz="quarter" idx="13" hasCustomPrompt="1"/>
          </p:nvPr>
        </p:nvSpPr>
        <p:spPr>
          <a:xfrm>
            <a:off x="6695553" y="301752"/>
            <a:ext cx="5221224" cy="6263640"/>
          </a:xfrm>
        </p:spPr>
        <p:txBody>
          <a:bodyPr tIns="914400" anchor="t" anchorCtr="0"/>
          <a:lstStyle>
            <a:lvl1pPr algn="ctr">
              <a:buNone/>
              <a:defRPr>
                <a:solidFill>
                  <a:schemeClr val="bg1"/>
                </a:solidFill>
              </a:defRPr>
            </a:lvl1pPr>
          </a:lstStyle>
          <a:p>
            <a:r>
              <a:rPr lang="en-US" dirty="0"/>
              <a:t>Click to add picture</a:t>
            </a:r>
          </a:p>
        </p:txBody>
      </p:sp>
      <p:sp>
        <p:nvSpPr>
          <p:cNvPr id="10" name="Footer Placeholder 8">
            <a:extLst>
              <a:ext uri="{FF2B5EF4-FFF2-40B4-BE49-F238E27FC236}">
                <a16:creationId xmlns:a16="http://schemas.microsoft.com/office/drawing/2014/main" id="{7A4AE671-C203-0370-2888-FC8F7D444D11}"/>
              </a:ext>
            </a:extLst>
          </p:cNvPr>
          <p:cNvSpPr>
            <a:spLocks noGrp="1"/>
          </p:cNvSpPr>
          <p:nvPr>
            <p:ph type="ftr" sz="quarter" idx="17"/>
          </p:nvPr>
        </p:nvSpPr>
        <p:spPr>
          <a:xfrm>
            <a:off x="1280160" y="6356350"/>
            <a:ext cx="4434825" cy="365125"/>
          </a:xfrm>
        </p:spPr>
        <p:txBody>
          <a:bodyPr/>
          <a:lstStyle>
            <a:lvl1pPr algn="l">
              <a:defRPr/>
            </a:lvl1pPr>
          </a:lstStyle>
          <a:p>
            <a:endParaRPr lang="en-US" dirty="0"/>
          </a:p>
        </p:txBody>
      </p:sp>
      <p:cxnSp>
        <p:nvCxnSpPr>
          <p:cNvPr id="3" name="Straight Connector 2">
            <a:extLst>
              <a:ext uri="{FF2B5EF4-FFF2-40B4-BE49-F238E27FC236}">
                <a16:creationId xmlns:a16="http://schemas.microsoft.com/office/drawing/2014/main" id="{1792BFA8-57AD-0B5C-2534-1E862B58DAB3}"/>
              </a:ext>
              <a:ext uri="{C183D7F6-B498-43B3-948B-1728B52AA6E4}">
                <adec:decorative xmlns:adec="http://schemas.microsoft.com/office/drawing/2017/decorative" val="1"/>
              </a:ext>
            </a:extLst>
          </p:cNvPr>
          <p:cNvCxnSpPr>
            <a:cxnSpLocks/>
          </p:cNvCxnSpPr>
          <p:nvPr userDrawn="1"/>
        </p:nvCxnSpPr>
        <p:spPr>
          <a:xfrm>
            <a:off x="745127" y="1371600"/>
            <a:ext cx="0" cy="5486400"/>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868079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DA4224-F4E4-47A4-ACF7-2317493908AE}"/>
              </a:ext>
            </a:extLst>
          </p:cNvPr>
          <p:cNvSpPr>
            <a:spLocks noGrp="1"/>
          </p:cNvSpPr>
          <p:nvPr>
            <p:ph type="title"/>
          </p:nvPr>
        </p:nvSpPr>
        <p:spPr>
          <a:xfrm>
            <a:off x="1435394" y="1"/>
            <a:ext cx="9918405" cy="1646237"/>
          </a:xfrm>
          <a:prstGeom prst="rect">
            <a:avLst/>
          </a:prstGeom>
        </p:spPr>
        <p:txBody>
          <a:bodyPr vert="horz" lIns="91440" tIns="45720" rIns="91440" bIns="45720" rtlCol="0" anchor="b" anchorCtr="0">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1679907-DC49-4B86-A34C-C97DBC26A938}"/>
              </a:ext>
            </a:extLst>
          </p:cNvPr>
          <p:cNvSpPr>
            <a:spLocks noGrp="1"/>
          </p:cNvSpPr>
          <p:nvPr>
            <p:ph type="body" idx="1"/>
          </p:nvPr>
        </p:nvSpPr>
        <p:spPr>
          <a:xfrm>
            <a:off x="1435394" y="1825625"/>
            <a:ext cx="9918405"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F6C0E9BD-90BD-46AE-8A0D-06796ADB760A}"/>
              </a:ext>
            </a:extLst>
          </p:cNvPr>
          <p:cNvSpPr>
            <a:spLocks noGrp="1"/>
          </p:cNvSpPr>
          <p:nvPr>
            <p:ph type="sldNum" sz="quarter" idx="4"/>
          </p:nvPr>
        </p:nvSpPr>
        <p:spPr>
          <a:xfrm>
            <a:off x="486121" y="726630"/>
            <a:ext cx="520991" cy="517379"/>
          </a:xfrm>
          <a:prstGeom prst="rect">
            <a:avLst/>
          </a:prstGeom>
        </p:spPr>
        <p:txBody>
          <a:bodyPr vert="horz" lIns="0" tIns="0" rIns="0" bIns="0" rtlCol="0" anchor="t" anchorCtr="0"/>
          <a:lstStyle>
            <a:lvl1pPr algn="ctr">
              <a:defRPr sz="1800" b="1" i="0" cap="all" spc="100" baseline="0">
                <a:solidFill>
                  <a:schemeClr val="accent2"/>
                </a:solidFill>
              </a:defRPr>
            </a:lvl1pPr>
          </a:lstStyle>
          <a:p>
            <a:fld id="{D8DA9DAA-006C-4F4B-980E-E3DF019B24E2}" type="slidenum">
              <a:rPr lang="en-US" smtClean="0"/>
              <a:pPr/>
              <a:t>‹#›</a:t>
            </a:fld>
            <a:endParaRPr lang="en-US" dirty="0"/>
          </a:p>
        </p:txBody>
      </p:sp>
      <p:sp>
        <p:nvSpPr>
          <p:cNvPr id="4" name="Date Placeholder 3">
            <a:extLst>
              <a:ext uri="{FF2B5EF4-FFF2-40B4-BE49-F238E27FC236}">
                <a16:creationId xmlns:a16="http://schemas.microsoft.com/office/drawing/2014/main" id="{B1EF1C86-6A9C-D287-D381-5634A69BF1C8}"/>
              </a:ext>
            </a:extLst>
          </p:cNvPr>
          <p:cNvSpPr>
            <a:spLocks noGrp="1"/>
          </p:cNvSpPr>
          <p:nvPr>
            <p:ph type="dt" sz="half" idx="2"/>
          </p:nvPr>
        </p:nvSpPr>
        <p:spPr>
          <a:xfrm>
            <a:off x="1435394" y="6356350"/>
            <a:ext cx="2743200" cy="365125"/>
          </a:xfrm>
          <a:prstGeom prst="rect">
            <a:avLst/>
          </a:prstGeom>
        </p:spPr>
        <p:txBody>
          <a:bodyPr vert="horz" lIns="0" tIns="45720" rIns="91440" bIns="45720" rtlCol="0" anchor="ctr"/>
          <a:lstStyle>
            <a:lvl1pPr algn="l">
              <a:defRPr sz="1200">
                <a:solidFill>
                  <a:schemeClr val="tx1">
                    <a:tint val="75000"/>
                  </a:schemeClr>
                </a:solidFill>
              </a:defRPr>
            </a:lvl1pPr>
          </a:lstStyle>
          <a:p>
            <a:r>
              <a:rPr lang="en-US"/>
              <a:t>20XX</a:t>
            </a:r>
            <a:endParaRPr lang="en-US" dirty="0"/>
          </a:p>
        </p:txBody>
      </p:sp>
      <p:sp>
        <p:nvSpPr>
          <p:cNvPr id="5" name="Footer Placeholder 4">
            <a:extLst>
              <a:ext uri="{FF2B5EF4-FFF2-40B4-BE49-F238E27FC236}">
                <a16:creationId xmlns:a16="http://schemas.microsoft.com/office/drawing/2014/main" id="{621B8477-3F24-EDCB-C8AC-84336363918B}"/>
              </a:ext>
            </a:extLst>
          </p:cNvPr>
          <p:cNvSpPr>
            <a:spLocks noGrp="1"/>
          </p:cNvSpPr>
          <p:nvPr>
            <p:ph type="ftr" sz="quarter" idx="3"/>
          </p:nvPr>
        </p:nvSpPr>
        <p:spPr>
          <a:xfrm>
            <a:off x="7238999" y="6356350"/>
            <a:ext cx="4114800" cy="365125"/>
          </a:xfrm>
          <a:prstGeom prst="rect">
            <a:avLst/>
          </a:prstGeom>
        </p:spPr>
        <p:txBody>
          <a:bodyPr vert="horz" lIns="91440" tIns="45720" rIns="0" bIns="45720" rtlCol="0" anchor="ctr"/>
          <a:lstStyle>
            <a:lvl1pPr algn="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1999713800"/>
      </p:ext>
    </p:extLst>
  </p:cSld>
  <p:clrMap bg1="lt1" tx1="dk1" bg2="lt2" tx2="dk2" accent1="accent1" accent2="accent2" accent3="accent3" accent4="accent4" accent5="accent5" accent6="accent6" hlink="hlink" folHlink="folHlink"/>
  <p:sldLayoutIdLst>
    <p:sldLayoutId id="2147483708" r:id="rId1"/>
    <p:sldLayoutId id="2147483717" r:id="rId2"/>
    <p:sldLayoutId id="2147483728" r:id="rId3"/>
    <p:sldLayoutId id="2147483729" r:id="rId4"/>
    <p:sldLayoutId id="2147483710" r:id="rId5"/>
    <p:sldLayoutId id="2147483727" r:id="rId6"/>
    <p:sldLayoutId id="2147483701" r:id="rId7"/>
    <p:sldLayoutId id="2147483721" r:id="rId8"/>
    <p:sldLayoutId id="2147483720" r:id="rId9"/>
    <p:sldLayoutId id="2147483730" r:id="rId10"/>
    <p:sldLayoutId id="2147483722" r:id="rId11"/>
    <p:sldLayoutId id="2147483698" r:id="rId12"/>
    <p:sldLayoutId id="2147483732" r:id="rId13"/>
    <p:sldLayoutId id="2147483702" r:id="rId14"/>
    <p:sldLayoutId id="2147483703" r:id="rId15"/>
  </p:sldLayoutIdLst>
  <p:hf sldNum="0" hdr="0" ftr="0"/>
  <p:txStyles>
    <p:titleStyle>
      <a:lvl1pPr algn="l" defTabSz="914400" rtl="0" eaLnBrk="1" latinLnBrk="0" hangingPunct="1">
        <a:lnSpc>
          <a:spcPts val="4000"/>
        </a:lnSpc>
        <a:spcBef>
          <a:spcPct val="0"/>
        </a:spcBef>
        <a:buNone/>
        <a:defRPr sz="40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4A3DB9E-4EF0-08AD-2A90-D694F9C4F9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9E5A27A-3E0C-2D55-8979-B5E5D2B100A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6FE0E9-1816-BD26-2C08-84DF858349F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E4AF3F-74F8-402F-A0DB-E3478795D7AB}" type="datetimeFigureOut">
              <a:rPr lang="en-US" smtClean="0"/>
              <a:t>11/18/2024</a:t>
            </a:fld>
            <a:endParaRPr lang="en-US"/>
          </a:p>
        </p:txBody>
      </p:sp>
      <p:sp>
        <p:nvSpPr>
          <p:cNvPr id="5" name="Footer Placeholder 4">
            <a:extLst>
              <a:ext uri="{FF2B5EF4-FFF2-40B4-BE49-F238E27FC236}">
                <a16:creationId xmlns:a16="http://schemas.microsoft.com/office/drawing/2014/main" id="{9ADFE65F-59B5-98F8-33DE-03C661EBF8F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A1734E8-6F70-8DC7-B7D6-5C644BE7CE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12C2F9-5105-4081-AAB5-8AD3C2401D6B}" type="slidenum">
              <a:rPr lang="en-US" smtClean="0"/>
              <a:t>‹#›</a:t>
            </a:fld>
            <a:endParaRPr lang="en-US"/>
          </a:p>
        </p:txBody>
      </p:sp>
    </p:spTree>
    <p:extLst>
      <p:ext uri="{BB962C8B-B14F-4D97-AF65-F5344CB8AC3E}">
        <p14:creationId xmlns:p14="http://schemas.microsoft.com/office/powerpoint/2010/main" val="3752003063"/>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jpe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slideLayout" Target="../slideLayouts/slideLayout12.xml"/><Relationship Id="rId7" Type="http://schemas.openxmlformats.org/officeDocument/2006/relationships/image" Target="../media/image24.jpeg"/><Relationship Id="rId2" Type="http://schemas.openxmlformats.org/officeDocument/2006/relationships/video" Target="../media/media10.mp4"/><Relationship Id="rId1" Type="http://schemas.microsoft.com/office/2007/relationships/media" Target="../media/media10.mp4"/><Relationship Id="rId6" Type="http://schemas.openxmlformats.org/officeDocument/2006/relationships/hyperlink" Target="https://www.google.com/url?sa=i&amp;rct=j&amp;q=&amp;esrc=s&amp;source=images&amp;cd=&amp;cad=rja&amp;uact=8&amp;ved=2ahUKEwiI-NXjtqLgAhVJhuAKHTt-ByAQjRx6BAgBEAU&amp;url=https://chopra.com/articles/8-ways-to-practice-compassion-for-a-healthier-and-stronger-relationship&amp;psig=AOvVaw02rebpbnpzNWSUskIfDMPC&amp;ust=1549381704945878" TargetMode="External"/><Relationship Id="rId11" Type="http://schemas.openxmlformats.org/officeDocument/2006/relationships/image" Target="../media/image27.png"/><Relationship Id="rId5" Type="http://schemas.openxmlformats.org/officeDocument/2006/relationships/image" Target="../media/image23.jpeg"/><Relationship Id="rId10" Type="http://schemas.openxmlformats.org/officeDocument/2006/relationships/image" Target="../media/image26.jpeg"/><Relationship Id="rId4" Type="http://schemas.openxmlformats.org/officeDocument/2006/relationships/hyperlink" Target="http://www.google.com/url?sa=i&amp;rct=j&amp;q=&amp;esrc=s&amp;source=images&amp;cd=&amp;cad=rja&amp;uact=8&amp;ved=2ahUKEwi8kYuR35DgAhUFWN8KHdEtDU4QjRx6BAgBEAU&amp;url=http://rtlswin.org/peers-project/&amp;psig=AOvVaw0OeNTahUlLY9tniG1UDXLz&amp;ust=1548773227251990" TargetMode="External"/><Relationship Id="rId9" Type="http://schemas.openxmlformats.org/officeDocument/2006/relationships/hyperlink" Target="https://www.google.com/url?sa=i&amp;rct=j&amp;q=&amp;esrc=s&amp;source=images&amp;cd=&amp;cad=rja&amp;uact=8&amp;ved=2ahUKEwilg9Hst6LgAhVuh-AKHRGFDiwQjRx6BAgBEAU&amp;url=https://www.bustle.com/p/how-does-your-sense-of-humor-affect-your-relationship-what-you-find-funny-has-a-major-impact-on-your-online-dating-success-2412189&amp;psig=AOvVaw3akyYlNAKrms3vIPbod7bi&amp;ust=1549381910674947" TargetMode="External"/></Relationships>
</file>

<file path=ppt/slides/_rels/slide11.xml.rels><?xml version="1.0" encoding="UTF-8" standalone="yes"?>
<Relationships xmlns="http://schemas.openxmlformats.org/package/2006/relationships"><Relationship Id="rId8" Type="http://schemas.openxmlformats.org/officeDocument/2006/relationships/hyperlink" Target="https://www.google.com/url?sa=i&amp;rct=j&amp;q=&amp;esrc=s&amp;source=images&amp;cd=&amp;cad=rja&amp;uact=8&amp;ved=2ahUKEwiLqfKkvqLgAhWEPN8KHdNaDMQQjRx6BAgBEAU&amp;url=https://www.eharmony.com.au/dating-advice/relationships/good-communication&amp;psig=AOvVaw3GwMVWe_040VizgtAIr_LT&amp;ust=1549383664338598" TargetMode="External"/><Relationship Id="rId13" Type="http://schemas.openxmlformats.org/officeDocument/2006/relationships/image" Target="../media/image32.jpeg"/><Relationship Id="rId3" Type="http://schemas.openxmlformats.org/officeDocument/2006/relationships/slideLayout" Target="../slideLayouts/slideLayout17.xml"/><Relationship Id="rId7" Type="http://schemas.openxmlformats.org/officeDocument/2006/relationships/image" Target="../media/image29.png"/><Relationship Id="rId12" Type="http://schemas.openxmlformats.org/officeDocument/2006/relationships/hyperlink" Target="https://www.google.com/url?sa=i&amp;rct=j&amp;q=&amp;esrc=s&amp;source=images&amp;cd=&amp;cad=rja&amp;uact=8&amp;ved=2ahUKEwi9s-7fvaLgAhUHGt8KHdRdCJQQjRx6BAgBEAU&amp;url=https://lovebondings.com/questions-for-couples-to-get-to-know-each-other&amp;psig=AOvVaw0hQyAENNTO73Ip0Il5UpGn&amp;ust=1549383562655887" TargetMode="External"/><Relationship Id="rId2" Type="http://schemas.openxmlformats.org/officeDocument/2006/relationships/video" Target="../media/media11.mp4"/><Relationship Id="rId16" Type="http://schemas.openxmlformats.org/officeDocument/2006/relationships/image" Target="../media/image34.png"/><Relationship Id="rId1" Type="http://schemas.microsoft.com/office/2007/relationships/media" Target="../media/media11.mp4"/><Relationship Id="rId6" Type="http://schemas.openxmlformats.org/officeDocument/2006/relationships/hyperlink" Target="https://www.google.com/url?sa=i&amp;rct=j&amp;q=&amp;esrc=s&amp;source=images&amp;cd=&amp;cad=rja&amp;uact=8&amp;ved=2ahUKEwidl_uIu6LgAhWKVt8KHb6oAF0QjRx6BAgBEAU&amp;url=https://pixabay.com/en/stairs-climb-levels-descend-shapes-44070/&amp;psig=AOvVaw01I_b1jW4SQ1_HSuAcq06r&amp;ust=1549382800104107" TargetMode="External"/><Relationship Id="rId11" Type="http://schemas.openxmlformats.org/officeDocument/2006/relationships/image" Target="../media/image31.jpeg"/><Relationship Id="rId5" Type="http://schemas.openxmlformats.org/officeDocument/2006/relationships/image" Target="../media/image28.jpeg"/><Relationship Id="rId15" Type="http://schemas.openxmlformats.org/officeDocument/2006/relationships/image" Target="../media/image33.jpeg"/><Relationship Id="rId10" Type="http://schemas.openxmlformats.org/officeDocument/2006/relationships/hyperlink" Target="http://www.google.com/url?sa=i&amp;rct=j&amp;q=&amp;esrc=s&amp;source=images&amp;cd=&amp;cad=rja&amp;uact=8&amp;ved=2ahUKEwinxZ72waLgAhUSm-AKHUbHBQ4QjRx6BAgBEAU&amp;url=http://monagiza.com/personal-growth/maintain-long-distance-relationships-college/&amp;psig=AOvVaw3lZZcD4nH8qJBA50fKC2yn&amp;ust=1549384693915759" TargetMode="External"/><Relationship Id="rId4" Type="http://schemas.openxmlformats.org/officeDocument/2006/relationships/hyperlink" Target="https://www.google.com/url?sa=i&amp;rct=j&amp;q=&amp;esrc=s&amp;source=images&amp;cd=&amp;cad=rja&amp;uact=8&amp;ved=2ahUKEwj6i_ejwaLgAhWwhOAKHQoQDcEQjRx6BAgBEAU&amp;url=https://www.thisisinsider.com/how-to-know-if-your-relationship-will-last-2017-8&amp;psig=AOvVaw3sJrct1My5-NRzUJJqJp7n&amp;ust=1549384495880825" TargetMode="External"/><Relationship Id="rId9" Type="http://schemas.openxmlformats.org/officeDocument/2006/relationships/image" Target="../media/image30.jpeg"/><Relationship Id="rId14" Type="http://schemas.openxmlformats.org/officeDocument/2006/relationships/hyperlink" Target="https://www.google.com/url?sa=i&amp;rct=j&amp;q=&amp;esrc=s&amp;source=images&amp;cd=&amp;cad=rja&amp;uact=8&amp;ved=2ahUKEwjg_ITAw6LgAhVqUN8KHVxyCCEQjRx6BAgBEAU&amp;url=https://inspiringtips.com/ways-to-support-each-other-in-a-relationship/&amp;psig=AOvVaw0_8LmoW1iPAGADGppfhV4w&amp;ust=1549385105676793" TargetMode="Externa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video" Target="../media/media12.mp4"/><Relationship Id="rId1" Type="http://schemas.microsoft.com/office/2007/relationships/media" Target="../media/media12.mp4"/><Relationship Id="rId6" Type="http://schemas.openxmlformats.org/officeDocument/2006/relationships/image" Target="../media/image37.png"/><Relationship Id="rId5" Type="http://schemas.openxmlformats.org/officeDocument/2006/relationships/image" Target="../media/image36.jpeg"/><Relationship Id="rId4" Type="http://schemas.openxmlformats.org/officeDocument/2006/relationships/image" Target="../media/image35.jpeg"/></Relationships>
</file>

<file path=ppt/slides/_rels/slide13.xml.rels><?xml version="1.0" encoding="UTF-8" standalone="yes"?>
<Relationships xmlns="http://schemas.openxmlformats.org/package/2006/relationships"><Relationship Id="rId8" Type="http://schemas.openxmlformats.org/officeDocument/2006/relationships/diagramLayout" Target="../diagrams/layout1.xml"/><Relationship Id="rId3" Type="http://schemas.openxmlformats.org/officeDocument/2006/relationships/slideLayout" Target="../slideLayouts/slideLayout12.xml"/><Relationship Id="rId7" Type="http://schemas.openxmlformats.org/officeDocument/2006/relationships/diagramData" Target="../diagrams/data1.xml"/><Relationship Id="rId12" Type="http://schemas.openxmlformats.org/officeDocument/2006/relationships/image" Target="../media/image41.png"/><Relationship Id="rId2" Type="http://schemas.openxmlformats.org/officeDocument/2006/relationships/video" Target="../media/media13.mp4"/><Relationship Id="rId1" Type="http://schemas.microsoft.com/office/2007/relationships/media" Target="../media/media13.mp4"/><Relationship Id="rId6" Type="http://schemas.openxmlformats.org/officeDocument/2006/relationships/image" Target="../media/image40.jpeg"/><Relationship Id="rId11" Type="http://schemas.microsoft.com/office/2007/relationships/diagramDrawing" Target="../diagrams/drawing1.xml"/><Relationship Id="rId5" Type="http://schemas.openxmlformats.org/officeDocument/2006/relationships/image" Target="../media/image39.png"/><Relationship Id="rId10" Type="http://schemas.openxmlformats.org/officeDocument/2006/relationships/diagramColors" Target="../diagrams/colors1.xml"/><Relationship Id="rId4" Type="http://schemas.openxmlformats.org/officeDocument/2006/relationships/image" Target="../media/image38.png"/><Relationship Id="rId9" Type="http://schemas.openxmlformats.org/officeDocument/2006/relationships/diagramQuickStyle" Target="../diagrams/quickStyle1.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image" Target="../media/image45.png"/><Relationship Id="rId2" Type="http://schemas.openxmlformats.org/officeDocument/2006/relationships/video" Target="../media/media14.mp4"/><Relationship Id="rId1" Type="http://schemas.microsoft.com/office/2007/relationships/media" Target="../media/media14.mp4"/><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5.mp4"/><Relationship Id="rId1" Type="http://schemas.microsoft.com/office/2007/relationships/media" Target="../media/media15.mp4"/><Relationship Id="rId6" Type="http://schemas.openxmlformats.org/officeDocument/2006/relationships/image" Target="../media/image48.png"/><Relationship Id="rId5" Type="http://schemas.openxmlformats.org/officeDocument/2006/relationships/image" Target="../media/image47.jpeg"/><Relationship Id="rId4" Type="http://schemas.openxmlformats.org/officeDocument/2006/relationships/image" Target="../media/image46.jpeg"/></Relationships>
</file>

<file path=ppt/slides/_rels/slide16.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slideLayout" Target="../slideLayouts/slideLayout12.xml"/><Relationship Id="rId7" Type="http://schemas.openxmlformats.org/officeDocument/2006/relationships/diagramLayout" Target="../diagrams/layout2.xml"/><Relationship Id="rId2" Type="http://schemas.openxmlformats.org/officeDocument/2006/relationships/video" Target="../media/media16.mp4"/><Relationship Id="rId1" Type="http://schemas.microsoft.com/office/2007/relationships/media" Target="../media/media16.mp4"/><Relationship Id="rId6" Type="http://schemas.openxmlformats.org/officeDocument/2006/relationships/diagramData" Target="../diagrams/data2.xml"/><Relationship Id="rId11" Type="http://schemas.openxmlformats.org/officeDocument/2006/relationships/image" Target="../media/image51.png"/><Relationship Id="rId5" Type="http://schemas.openxmlformats.org/officeDocument/2006/relationships/image" Target="../media/image50.jpeg"/><Relationship Id="rId10" Type="http://schemas.microsoft.com/office/2007/relationships/diagramDrawing" Target="../diagrams/drawing2.xml"/><Relationship Id="rId4" Type="http://schemas.openxmlformats.org/officeDocument/2006/relationships/image" Target="../media/image49.png"/><Relationship Id="rId9" Type="http://schemas.openxmlformats.org/officeDocument/2006/relationships/diagramColors" Target="../diagrams/colors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7.mp4"/><Relationship Id="rId1" Type="http://schemas.microsoft.com/office/2007/relationships/media" Target="../media/media17.mp4"/><Relationship Id="rId6" Type="http://schemas.openxmlformats.org/officeDocument/2006/relationships/image" Target="../media/image54.png"/><Relationship Id="rId5" Type="http://schemas.openxmlformats.org/officeDocument/2006/relationships/image" Target="../media/image53.jpeg"/><Relationship Id="rId4" Type="http://schemas.openxmlformats.org/officeDocument/2006/relationships/image" Target="../media/image52.jpeg"/></Relationships>
</file>

<file path=ppt/slides/_rels/slide18.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slideLayout" Target="../slideLayouts/slideLayout12.xml"/><Relationship Id="rId7" Type="http://schemas.openxmlformats.org/officeDocument/2006/relationships/image" Target="../media/image58.jpeg"/><Relationship Id="rId2" Type="http://schemas.openxmlformats.org/officeDocument/2006/relationships/video" Target="../media/media18.mp4"/><Relationship Id="rId1" Type="http://schemas.microsoft.com/office/2007/relationships/media" Target="../media/media18.mp4"/><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61.png"/><Relationship Id="rId5" Type="http://schemas.openxmlformats.org/officeDocument/2006/relationships/image" Target="../media/image60.jpeg"/><Relationship Id="rId4" Type="http://schemas.openxmlformats.org/officeDocument/2006/relationships/notesSlide" Target="../notesSlides/notesSlide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61.png"/><Relationship Id="rId4" Type="http://schemas.openxmlformats.org/officeDocument/2006/relationships/image" Target="../media/image62.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61.png"/><Relationship Id="rId4" Type="http://schemas.openxmlformats.org/officeDocument/2006/relationships/image" Target="../media/image63.jpeg"/></Relationships>
</file>

<file path=ppt/slides/_rels/slide2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slideLayout" Target="../slideLayouts/slideLayout12.xml"/><Relationship Id="rId1" Type="http://schemas.openxmlformats.org/officeDocument/2006/relationships/video" Target="https://www.youtube.com/embed/6AXUUB7P4lE?feature=oembed" TargetMode="Externa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61.png"/><Relationship Id="rId5" Type="http://schemas.openxmlformats.org/officeDocument/2006/relationships/hyperlink" Target="https://portal.ct.gov/advocatescorner" TargetMode="External"/><Relationship Id="rId4" Type="http://schemas.openxmlformats.org/officeDocument/2006/relationships/image" Target="../media/image65.jpeg"/></Relationships>
</file>

<file path=ppt/slides/_rels/slide24.xml.rels><?xml version="1.0" encoding="UTF-8" standalone="yes"?>
<Relationships xmlns="http://schemas.openxmlformats.org/package/2006/relationships"><Relationship Id="rId3" Type="http://schemas.openxmlformats.org/officeDocument/2006/relationships/hyperlink" Target="https://www.google.com/search?q=employment+jobs+in+CT&amp;sca_esv=116b66c83e832583&amp;hl=en&amp;biw=1530&amp;bih=771&amp;ei=4x0EZ4mUMtOh5NoPwYjG0Aw&amp;ved=0ahUKEwjJkdaI6fyIAxXTEFkFHUGEEcoQ4dUDCA8&amp;uact=5&amp;oq=employment+jobs+in+CT&amp;gs_lp=Egxnd3Mtd2l6LXNlcnAiFWVtcGxveW1lbnQgam9icyBpbiBDVDIGEAAYFhgeMgoQABgWGAoYHhgPMgsQABiABBiGAxiKBTILEAAYgAQYhgMYigUyCxAAGIAEGIYDGIoFMgsQABiABBiGAxiKBTIIEAAYgAQYogQyCBAAGIAEGKIEMggQABiABBiiBDIIEAAYgAQYogRI3DBQ_gFYwCxwAXgBkAEAmAFnoAHfBqoBAzkuMrgBA8gBAPgBAZgCDKACnQfCAgoQABiwAxjWBBhHwgINEAAYsAMY1gQYRxjJA8ICDhAAGIAEGLADGJIDGIoFwgINEAAYgAQYsAMYQxiKBcICERAuGIAEGLEDGMcBGI4FGK8BwgIKEAAYgAQYQxiKBcICCBAAGIAEGJIDwgILEAAYgAQYkgMYigXCAhAQLhiABBjRAxhDGMcBGIoFwgIOEAAYgAQYsQMYgwEYyQPCAiAQLhiABBixAxjHARiOBRivARiXBRjcBBjeBBjgBNgBAcICCxAAGIAEGJECGIoFwgIFEAAYgATCAgsQLhiABBjHARivAcICDBAuGNEDGBYYxwEYHpgDAIgGAZAGCroGBggBEAEYFJIHAzkuM6AHs1A&amp;sclient=gws-wiz-serp&amp;jbr=sep:0" TargetMode="External"/><Relationship Id="rId2" Type="http://schemas.openxmlformats.org/officeDocument/2006/relationships/image" Target="../media/image66.jpeg"/><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23.mp4"/><Relationship Id="rId1" Type="http://schemas.microsoft.com/office/2007/relationships/media" Target="../media/media23.mp4"/><Relationship Id="rId5" Type="http://schemas.openxmlformats.org/officeDocument/2006/relationships/image" Target="../media/image67.png"/><Relationship Id="rId4" Type="http://schemas.openxmlformats.org/officeDocument/2006/relationships/notesSlide" Target="../notesSlides/notesSlide10.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8.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1.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16.png"/><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8.mp4"/><Relationship Id="rId1" Type="http://schemas.microsoft.com/office/2007/relationships/media" Target="../media/media8.mp4"/><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9.mp4"/><Relationship Id="rId1" Type="http://schemas.microsoft.com/office/2007/relationships/media" Target="../media/media9.mp4"/><Relationship Id="rId5" Type="http://schemas.openxmlformats.org/officeDocument/2006/relationships/image" Target="../media/image22.png"/><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9968B-2619-4F71-AB00-4C493E120805}"/>
              </a:ext>
            </a:extLst>
          </p:cNvPr>
          <p:cNvSpPr>
            <a:spLocks noGrp="1"/>
          </p:cNvSpPr>
          <p:nvPr>
            <p:ph type="ctrTitle"/>
          </p:nvPr>
        </p:nvSpPr>
        <p:spPr>
          <a:xfrm>
            <a:off x="1164748" y="159798"/>
            <a:ext cx="10340711" cy="2266292"/>
          </a:xfrm>
        </p:spPr>
        <p:txBody>
          <a:bodyPr/>
          <a:lstStyle/>
          <a:p>
            <a:pPr algn="ctr"/>
            <a:r>
              <a:rPr lang="en-US" dirty="0"/>
              <a:t>November Fab Topic</a:t>
            </a:r>
            <a:br>
              <a:rPr lang="en-US" dirty="0"/>
            </a:br>
            <a:r>
              <a:rPr lang="en-US" dirty="0"/>
              <a:t>Healthy Relationships</a:t>
            </a:r>
            <a:br>
              <a:rPr lang="en-US" dirty="0"/>
            </a:br>
            <a:r>
              <a:rPr lang="en-US" dirty="0"/>
              <a:t>Anti-Bullying Awareness</a:t>
            </a:r>
          </a:p>
        </p:txBody>
      </p:sp>
      <p:pic>
        <p:nvPicPr>
          <p:cNvPr id="1026" name="Picture 2" descr="Stop bullying hand lettering. Poster quote. Stop bullying hand lettering. Poster quote. anti bullying poster stock illustrations">
            <a:extLst>
              <a:ext uri="{FF2B5EF4-FFF2-40B4-BE49-F238E27FC236}">
                <a16:creationId xmlns:a16="http://schemas.microsoft.com/office/drawing/2014/main" id="{D80AB5EB-B51B-1CA6-86F4-754193483DA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63969" y="2402716"/>
            <a:ext cx="3816096" cy="381609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top harassment. Rape woman. Sexual harassment. Stop harassment. Rape woman. Sexual harassment. Victim male attention. Banner for web and print. Silhouette of a woman and male hands. Take a woman. Vector illustration flat design. anti bullying poster stock illustrations">
            <a:extLst>
              <a:ext uri="{FF2B5EF4-FFF2-40B4-BE49-F238E27FC236}">
                <a16:creationId xmlns:a16="http://schemas.microsoft.com/office/drawing/2014/main" id="{91071147-3788-8FC4-688E-20F42A6391F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0468" y="2402716"/>
            <a:ext cx="7095745" cy="3816096"/>
          </a:xfrm>
          <a:prstGeom prst="rect">
            <a:avLst/>
          </a:prstGeom>
          <a:noFill/>
          <a:extLst>
            <a:ext uri="{909E8E84-426E-40DD-AFC4-6F175D3DCCD1}">
              <a14:hiddenFill xmlns:a14="http://schemas.microsoft.com/office/drawing/2010/main">
                <a:solidFill>
                  <a:srgbClr val="FFFFFF"/>
                </a:solidFill>
              </a14:hiddenFill>
            </a:ext>
          </a:extLst>
        </p:spPr>
      </p:pic>
      <p:pic>
        <p:nvPicPr>
          <p:cNvPr id="17" name="Video 16">
            <a:hlinkClick r:id="" action="ppaction://media"/>
            <a:extLst>
              <a:ext uri="{FF2B5EF4-FFF2-40B4-BE49-F238E27FC236}">
                <a16:creationId xmlns:a16="http://schemas.microsoft.com/office/drawing/2014/main" id="{3AF1BF07-BBD5-4335-7F2D-2B5529EDCC99}"/>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7"/>
          <a:srcRect l="21875" r="21875"/>
          <a:stretch>
            <a:fillRect/>
          </a:stretch>
        </p:blipFill>
        <p:spPr>
          <a:xfrm>
            <a:off x="10151365" y="4800600"/>
            <a:ext cx="2057400" cy="2057400"/>
          </a:xfrm>
          <a:prstGeom prst="ellipse">
            <a:avLst/>
          </a:prstGeom>
        </p:spPr>
      </p:pic>
    </p:spTree>
    <p:extLst>
      <p:ext uri="{BB962C8B-B14F-4D97-AF65-F5344CB8AC3E}">
        <p14:creationId xmlns:p14="http://schemas.microsoft.com/office/powerpoint/2010/main" val="2955403071"/>
      </p:ext>
    </p:extLst>
  </p:cSld>
  <p:clrMapOvr>
    <a:masterClrMapping/>
  </p:clrMapOvr>
  <mc:AlternateContent xmlns:mc="http://schemas.openxmlformats.org/markup-compatibility/2006" xmlns:p14="http://schemas.microsoft.com/office/powerpoint/2010/main">
    <mc:Choice Requires="p14">
      <p:transition spd="slow" p14:dur="2000" advTm="7590"/>
    </mc:Choice>
    <mc:Fallback xmlns="">
      <p:transition spd="slow" advTm="75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17"/>
                </p:tgtEl>
              </p:cMediaNode>
            </p:video>
            <p:seq concurrent="1" nextAc="seek">
              <p:cTn id="8" restart="whenNotActive" fill="hold" evtFilter="cancelBubble" nodeType="interactiveSeq">
                <p:stCondLst>
                  <p:cond evt="onClick" delay="0">
                    <p:tgtEl>
                      <p:spTgt spid="1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7"/>
                                        </p:tgtEl>
                                      </p:cBhvr>
                                    </p:cmd>
                                  </p:childTnLst>
                                </p:cTn>
                              </p:par>
                            </p:childTnLst>
                          </p:cTn>
                        </p:par>
                      </p:childTnLst>
                    </p:cTn>
                  </p:par>
                </p:childTnLst>
              </p:cTn>
              <p:nextCondLst>
                <p:cond evt="onClick" delay="0">
                  <p:tgtEl>
                    <p:spTgt spid="17"/>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rc_mi" descr="Related image">
            <a:hlinkClick r:id="rId4"/>
            <a:extLst>
              <a:ext uri="{FF2B5EF4-FFF2-40B4-BE49-F238E27FC236}">
                <a16:creationId xmlns:a16="http://schemas.microsoft.com/office/drawing/2014/main" id="{293C9C2E-EEA3-F629-4D50-69117810D97D}"/>
              </a:ext>
            </a:extLst>
          </p:cNvPr>
          <p:cNvPicPr>
            <a:picLocks noChangeAspect="1"/>
          </p:cNvPicPr>
          <p:nvPr/>
        </p:nvPicPr>
        <p:blipFill>
          <a:blip r:embed="rId5" cstate="print">
            <a:alphaModFix amt="60000"/>
            <a:extLst>
              <a:ext uri="{28A0092B-C50C-407E-A947-70E740481C1C}">
                <a14:useLocalDpi xmlns:a14="http://schemas.microsoft.com/office/drawing/2010/main" val="0"/>
              </a:ext>
            </a:extLst>
          </a:blip>
          <a:srcRect t="16304" b="4945"/>
          <a:stretch/>
        </p:blipFill>
        <p:spPr bwMode="auto">
          <a:xfrm>
            <a:off x="6179232" y="-46052"/>
            <a:ext cx="6093578" cy="3966045"/>
          </a:xfrm>
          <a:prstGeom prst="rect">
            <a:avLst/>
          </a:prstGeom>
          <a:noFill/>
        </p:spPr>
      </p:pic>
      <p:pic>
        <p:nvPicPr>
          <p:cNvPr id="5" name="irc_mi" descr="Image result for compassion in a relationship">
            <a:hlinkClick r:id="rId6"/>
            <a:extLst>
              <a:ext uri="{FF2B5EF4-FFF2-40B4-BE49-F238E27FC236}">
                <a16:creationId xmlns:a16="http://schemas.microsoft.com/office/drawing/2014/main" id="{AD6E86EC-479C-3AEC-88BF-386A17A7A577}"/>
              </a:ext>
            </a:extLst>
          </p:cNvPr>
          <p:cNvPicPr>
            <a:picLocks noChangeAspect="1"/>
          </p:cNvPicPr>
          <p:nvPr/>
        </p:nvPicPr>
        <p:blipFill>
          <a:blip r:embed="rId7" cstate="print">
            <a:alphaModFix amt="60000"/>
            <a:extLst>
              <a:ext uri="{28A0092B-C50C-407E-A947-70E740481C1C}">
                <a14:useLocalDpi xmlns:a14="http://schemas.microsoft.com/office/drawing/2010/main" val="0"/>
              </a:ext>
            </a:extLst>
          </a:blip>
          <a:srcRect r="17387" b="2"/>
          <a:stretch/>
        </p:blipFill>
        <p:spPr bwMode="auto">
          <a:xfrm>
            <a:off x="43589" y="-143113"/>
            <a:ext cx="6093578" cy="3431119"/>
          </a:xfrm>
          <a:prstGeom prst="rect">
            <a:avLst/>
          </a:prstGeom>
          <a:noFill/>
        </p:spPr>
      </p:pic>
      <p:sp>
        <p:nvSpPr>
          <p:cNvPr id="2" name="Title 1">
            <a:extLst>
              <a:ext uri="{FF2B5EF4-FFF2-40B4-BE49-F238E27FC236}">
                <a16:creationId xmlns:a16="http://schemas.microsoft.com/office/drawing/2014/main" id="{C8E829F9-8943-B948-DD20-AC9091F00480}"/>
              </a:ext>
            </a:extLst>
          </p:cNvPr>
          <p:cNvSpPr>
            <a:spLocks noGrp="1"/>
          </p:cNvSpPr>
          <p:nvPr>
            <p:ph type="title"/>
          </p:nvPr>
        </p:nvSpPr>
        <p:spPr>
          <a:xfrm>
            <a:off x="1191965" y="552807"/>
            <a:ext cx="9801854" cy="1204431"/>
          </a:xfrm>
        </p:spPr>
        <p:txBody>
          <a:bodyPr anchor="b">
            <a:normAutofit/>
          </a:bodyPr>
          <a:lstStyle/>
          <a:p>
            <a:pPr algn="ctr"/>
            <a:r>
              <a:rPr lang="en-US" sz="4800" dirty="0">
                <a:solidFill>
                  <a:srgbClr val="FFFFFF"/>
                </a:solidFill>
              </a:rPr>
              <a:t>Part1 building a good friendship</a:t>
            </a:r>
          </a:p>
        </p:txBody>
      </p:sp>
      <p:pic>
        <p:nvPicPr>
          <p:cNvPr id="2050" name="Picture 2" descr="Who do you Trust? – Timeless Prayer Network">
            <a:extLst>
              <a:ext uri="{FF2B5EF4-FFF2-40B4-BE49-F238E27FC236}">
                <a16:creationId xmlns:a16="http://schemas.microsoft.com/office/drawing/2014/main" id="{E41DD66E-0741-930B-3E6A-611D3BAE030B}"/>
              </a:ext>
            </a:extLst>
          </p:cNvPr>
          <p:cNvPicPr>
            <a:picLocks noChangeAspect="1" noChangeArrowheads="1"/>
          </p:cNvPicPr>
          <p:nvPr/>
        </p:nvPicPr>
        <p:blipFill>
          <a:blip r:embed="rId8">
            <a:alphaModFix amt="60000"/>
            <a:extLst>
              <a:ext uri="{28A0092B-C50C-407E-A947-70E740481C1C}">
                <a14:useLocalDpi xmlns:a14="http://schemas.microsoft.com/office/drawing/2010/main" val="0"/>
              </a:ext>
            </a:extLst>
          </a:blip>
          <a:srcRect t="14066" b="1579"/>
          <a:stretch/>
        </p:blipFill>
        <p:spPr bwMode="auto">
          <a:xfrm>
            <a:off x="6102885" y="3510476"/>
            <a:ext cx="6093578" cy="3431129"/>
          </a:xfrm>
          <a:prstGeom prst="rect">
            <a:avLst/>
          </a:prstGeom>
          <a:noFill/>
          <a:extLst>
            <a:ext uri="{909E8E84-426E-40DD-AFC4-6F175D3DCCD1}">
              <a14:hiddenFill xmlns:a14="http://schemas.microsoft.com/office/drawing/2010/main">
                <a:solidFill>
                  <a:srgbClr val="FFFFFF"/>
                </a:solidFill>
              </a14:hiddenFill>
            </a:ext>
          </a:extLst>
        </p:spPr>
      </p:pic>
      <p:pic>
        <p:nvPicPr>
          <p:cNvPr id="4" name="irc_mi" descr="Image result for Sense of humor  relationship">
            <a:hlinkClick r:id="rId9"/>
            <a:extLst>
              <a:ext uri="{FF2B5EF4-FFF2-40B4-BE49-F238E27FC236}">
                <a16:creationId xmlns:a16="http://schemas.microsoft.com/office/drawing/2014/main" id="{8135CE6D-DB62-C3EA-EFB9-0E94133C959E}"/>
              </a:ext>
            </a:extLst>
          </p:cNvPr>
          <p:cNvPicPr>
            <a:picLocks noChangeAspect="1"/>
          </p:cNvPicPr>
          <p:nvPr/>
        </p:nvPicPr>
        <p:blipFill>
          <a:blip r:embed="rId10" cstate="print">
            <a:alphaModFix amt="60000"/>
            <a:extLst>
              <a:ext uri="{28A0092B-C50C-407E-A947-70E740481C1C}">
                <a14:useLocalDpi xmlns:a14="http://schemas.microsoft.com/office/drawing/2010/main" val="0"/>
              </a:ext>
            </a:extLst>
          </a:blip>
          <a:srcRect r="99" b="-3"/>
          <a:stretch/>
        </p:blipFill>
        <p:spPr bwMode="auto">
          <a:xfrm>
            <a:off x="7511" y="3426870"/>
            <a:ext cx="6093578" cy="3431129"/>
          </a:xfrm>
          <a:prstGeom prst="rect">
            <a:avLst/>
          </a:prstGeom>
          <a:noFill/>
        </p:spPr>
      </p:pic>
      <p:sp>
        <p:nvSpPr>
          <p:cNvPr id="3" name="Content Placeholder 2">
            <a:extLst>
              <a:ext uri="{FF2B5EF4-FFF2-40B4-BE49-F238E27FC236}">
                <a16:creationId xmlns:a16="http://schemas.microsoft.com/office/drawing/2014/main" id="{08C15AF6-0081-566D-5CF6-9CBFAA95A317}"/>
              </a:ext>
            </a:extLst>
          </p:cNvPr>
          <p:cNvSpPr>
            <a:spLocks noGrp="1"/>
          </p:cNvSpPr>
          <p:nvPr>
            <p:ph idx="1"/>
          </p:nvPr>
        </p:nvSpPr>
        <p:spPr>
          <a:xfrm>
            <a:off x="1039565" y="1797040"/>
            <a:ext cx="11028609" cy="5144565"/>
          </a:xfrm>
        </p:spPr>
        <p:txBody>
          <a:bodyPr anchor="t">
            <a:noAutofit/>
          </a:bodyPr>
          <a:lstStyle/>
          <a:p>
            <a:r>
              <a:rPr lang="en-US" sz="3200" dirty="0">
                <a:solidFill>
                  <a:srgbClr val="FFFFFF"/>
                </a:solidFill>
                <a:effectLst/>
                <a:latin typeface="Arial Black" panose="020B0A04020102020204" pitchFamily="34" charset="0"/>
                <a:ea typeface="Calibri" panose="020F0502020204030204" pitchFamily="34" charset="0"/>
                <a:cs typeface="Arial" panose="020B0604020202020204" pitchFamily="34" charset="0"/>
              </a:rPr>
              <a:t>Trust</a:t>
            </a:r>
          </a:p>
          <a:p>
            <a:pPr algn="ctr"/>
            <a:endParaRPr lang="en-US" sz="3200" dirty="0">
              <a:solidFill>
                <a:srgbClr val="FFFFFF"/>
              </a:solidFill>
              <a:effectLst/>
              <a:latin typeface="Broadway" panose="04040905080B02020502" pitchFamily="82" charset="0"/>
              <a:ea typeface="Calibri" panose="020F0502020204030204" pitchFamily="34" charset="0"/>
              <a:cs typeface="Arial" panose="020B0604020202020204" pitchFamily="34" charset="0"/>
            </a:endParaRPr>
          </a:p>
          <a:p>
            <a:pPr algn="r"/>
            <a:r>
              <a:rPr lang="en-US" sz="3200" dirty="0">
                <a:solidFill>
                  <a:srgbClr val="FFFFFF"/>
                </a:solidFill>
                <a:effectLst/>
                <a:latin typeface="Arial Black" panose="020B0A04020102020204" pitchFamily="34" charset="0"/>
                <a:ea typeface="Calibri" panose="020F0502020204030204" pitchFamily="34" charset="0"/>
                <a:cs typeface="Arial" panose="020B0604020202020204" pitchFamily="34" charset="0"/>
              </a:rPr>
              <a:t>Respect</a:t>
            </a:r>
            <a:endParaRPr lang="en-US" sz="3200" dirty="0">
              <a:solidFill>
                <a:srgbClr val="FFFFFF"/>
              </a:solidFill>
              <a:effectLst/>
              <a:latin typeface="Broadway" panose="04040905080B02020502" pitchFamily="82" charset="0"/>
              <a:ea typeface="Calibri" panose="020F0502020204030204" pitchFamily="34" charset="0"/>
              <a:cs typeface="Arial" panose="020B0604020202020204" pitchFamily="34" charset="0"/>
            </a:endParaRPr>
          </a:p>
          <a:p>
            <a:pPr marL="0" indent="0">
              <a:buNone/>
            </a:pPr>
            <a:r>
              <a:rPr lang="en-US" sz="3200" dirty="0">
                <a:solidFill>
                  <a:srgbClr val="FFFFFF"/>
                </a:solidFill>
                <a:effectLst/>
                <a:latin typeface="Broadway" panose="04040905080B02020502" pitchFamily="82" charset="0"/>
                <a:ea typeface="Calibri" panose="020F0502020204030204" pitchFamily="34" charset="0"/>
                <a:cs typeface="Arial" panose="020B0604020202020204" pitchFamily="34" charset="0"/>
              </a:rPr>
              <a:t>Appreciation</a:t>
            </a:r>
          </a:p>
          <a:p>
            <a:pPr algn="ctr"/>
            <a:endParaRPr lang="en-US" sz="3200" dirty="0">
              <a:solidFill>
                <a:srgbClr val="FFFFFF"/>
              </a:solidFill>
              <a:latin typeface="Broadway" panose="04040905080B02020502" pitchFamily="82" charset="0"/>
              <a:cs typeface="Arial" panose="020B0604020202020204" pitchFamily="34" charset="0"/>
            </a:endParaRPr>
          </a:p>
          <a:p>
            <a:pPr algn="ctr"/>
            <a:r>
              <a:rPr lang="en-US" sz="3200" dirty="0">
                <a:solidFill>
                  <a:srgbClr val="FFFFFF"/>
                </a:solidFill>
                <a:effectLst/>
                <a:latin typeface="Broadway" panose="04040905080B02020502" pitchFamily="82" charset="0"/>
                <a:ea typeface="Calibri" panose="020F0502020204030204" pitchFamily="34" charset="0"/>
              </a:rPr>
              <a:t>Encouragement </a:t>
            </a:r>
            <a:endParaRPr lang="en-US" sz="3200" dirty="0">
              <a:solidFill>
                <a:srgbClr val="FFFFFF"/>
              </a:solidFill>
              <a:effectLst/>
              <a:latin typeface="Arial" panose="020B0604020202020204" pitchFamily="34" charset="0"/>
              <a:ea typeface="Calibri" panose="020F0502020204030204" pitchFamily="34" charset="0"/>
            </a:endParaRPr>
          </a:p>
          <a:p>
            <a:pPr algn="ctr"/>
            <a:endParaRPr lang="en-US" sz="3200" dirty="0">
              <a:solidFill>
                <a:srgbClr val="FFFFFF"/>
              </a:solidFill>
            </a:endParaRPr>
          </a:p>
          <a:p>
            <a:pPr algn="r"/>
            <a:r>
              <a:rPr lang="en-US" sz="3200" dirty="0">
                <a:solidFill>
                  <a:srgbClr val="FFFFFF"/>
                </a:solidFill>
                <a:effectLst/>
                <a:latin typeface="Arial Black" panose="020B0A04020102020204" pitchFamily="34" charset="0"/>
                <a:ea typeface="Calibri" panose="020F0502020204030204" pitchFamily="34" charset="0"/>
                <a:cs typeface="Arial" panose="020B0604020202020204" pitchFamily="34" charset="0"/>
              </a:rPr>
              <a:t>Compassion                                       </a:t>
            </a:r>
            <a:r>
              <a:rPr lang="en-US" sz="1600" dirty="0">
                <a:solidFill>
                  <a:srgbClr val="FFFFFF"/>
                </a:solidFill>
                <a:effectLst/>
                <a:latin typeface="Arial Black" panose="020B0A04020102020204" pitchFamily="34" charset="0"/>
                <a:ea typeface="Calibri" panose="020F0502020204030204" pitchFamily="34" charset="0"/>
                <a:cs typeface="Arial" panose="020B0604020202020204" pitchFamily="34" charset="0"/>
              </a:rPr>
              <a:t>Sense of Humor</a:t>
            </a:r>
            <a:endParaRPr lang="en-US" sz="1600" dirty="0">
              <a:solidFill>
                <a:srgbClr val="FFFFFF"/>
              </a:solidFill>
            </a:endParaRPr>
          </a:p>
        </p:txBody>
      </p:sp>
      <p:pic>
        <p:nvPicPr>
          <p:cNvPr id="15" name="Video 14">
            <a:hlinkClick r:id="" action="ppaction://media"/>
            <a:extLst>
              <a:ext uri="{FF2B5EF4-FFF2-40B4-BE49-F238E27FC236}">
                <a16:creationId xmlns:a16="http://schemas.microsoft.com/office/drawing/2014/main" id="{4A07DE24-28EA-7015-663E-50FAF41A9565}"/>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11"/>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398352764"/>
      </p:ext>
    </p:extLst>
  </p:cSld>
  <p:clrMapOvr>
    <a:masterClrMapping/>
  </p:clrMapOvr>
  <mc:AlternateContent xmlns:mc="http://schemas.openxmlformats.org/markup-compatibility/2006" xmlns:p14="http://schemas.microsoft.com/office/powerpoint/2010/main">
    <mc:Choice Requires="p14">
      <p:transition spd="slow" p14:dur="2000" advTm="8605"/>
    </mc:Choice>
    <mc:Fallback xmlns="">
      <p:transition spd="slow" advTm="86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5"/>
                </p:tgtEl>
              </p:cMediaNode>
            </p:video>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5"/>
                                        </p:tgtEl>
                                      </p:cBhvr>
                                    </p:cmd>
                                  </p:childTnLst>
                                </p:cTn>
                              </p:par>
                            </p:childTnLst>
                          </p:cTn>
                        </p:par>
                      </p:childTnLst>
                    </p:cTn>
                  </p:par>
                </p:childTnLst>
              </p:cTn>
              <p:nextCondLst>
                <p:cond evt="onClick" delay="0">
                  <p:tgtEl>
                    <p:spTgt spid="15"/>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24DB81-989B-3562-E287-68B8973F689A}"/>
              </a:ext>
            </a:extLst>
          </p:cNvPr>
          <p:cNvSpPr>
            <a:spLocks noGrp="1"/>
          </p:cNvSpPr>
          <p:nvPr>
            <p:ph type="title"/>
          </p:nvPr>
        </p:nvSpPr>
        <p:spPr>
          <a:xfrm>
            <a:off x="4012443" y="4928180"/>
            <a:ext cx="3521122" cy="1286354"/>
          </a:xfrm>
        </p:spPr>
        <p:txBody>
          <a:bodyPr>
            <a:normAutofit fontScale="90000"/>
          </a:bodyPr>
          <a:lstStyle/>
          <a:p>
            <a:pPr algn="ctr"/>
            <a:r>
              <a:rPr lang="en-US" sz="3800" dirty="0"/>
              <a:t>Steps to Building a Good Friendship Part 2</a:t>
            </a:r>
          </a:p>
        </p:txBody>
      </p:sp>
      <p:sp>
        <p:nvSpPr>
          <p:cNvPr id="81" name="Rectangle 80">
            <a:extLst>
              <a:ext uri="{FF2B5EF4-FFF2-40B4-BE49-F238E27FC236}">
                <a16:creationId xmlns:a16="http://schemas.microsoft.com/office/drawing/2014/main" id="{8DF8AE6E-38CD-4B2A-8E02-F099DD30EF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0126" y="629042"/>
            <a:ext cx="1217216" cy="85953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irc_mi" descr="Image result for Respect for one another  in a relationships">
            <a:hlinkClick r:id="rId4"/>
            <a:extLst>
              <a:ext uri="{FF2B5EF4-FFF2-40B4-BE49-F238E27FC236}">
                <a16:creationId xmlns:a16="http://schemas.microsoft.com/office/drawing/2014/main" id="{371C75DA-3D7F-E68E-5702-1F297F80201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auto">
          <a:xfrm>
            <a:off x="800313" y="742789"/>
            <a:ext cx="842722" cy="632042"/>
          </a:xfrm>
          <a:prstGeom prst="rect">
            <a:avLst/>
          </a:prstGeom>
          <a:noFill/>
        </p:spPr>
      </p:pic>
      <p:sp>
        <p:nvSpPr>
          <p:cNvPr id="83" name="Right Triangle 82">
            <a:extLst>
              <a:ext uri="{FF2B5EF4-FFF2-40B4-BE49-F238E27FC236}">
                <a16:creationId xmlns:a16="http://schemas.microsoft.com/office/drawing/2014/main" id="{23293907-0F26-4752-BCD0-3AC2C50263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43683" y="635538"/>
            <a:ext cx="680408" cy="849747"/>
          </a:xfrm>
          <a:prstGeom prst="rtTriangl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5" name="Rectangle 84">
            <a:extLst>
              <a:ext uri="{FF2B5EF4-FFF2-40B4-BE49-F238E27FC236}">
                <a16:creationId xmlns:a16="http://schemas.microsoft.com/office/drawing/2014/main" id="{4CA07809-FD84-4293-BEDA-C920BB2A1F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56352" y="8853"/>
            <a:ext cx="1576152" cy="14793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irc_mi" descr="Image result for stairs outline">
            <a:hlinkClick r:id="rId6"/>
            <a:extLst>
              <a:ext uri="{FF2B5EF4-FFF2-40B4-BE49-F238E27FC236}">
                <a16:creationId xmlns:a16="http://schemas.microsoft.com/office/drawing/2014/main" id="{1AC8598A-23D3-59F5-D53C-5E797473C03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bwMode="auto">
          <a:xfrm>
            <a:off x="5117219" y="228524"/>
            <a:ext cx="1259675" cy="1045530"/>
          </a:xfrm>
          <a:prstGeom prst="rect">
            <a:avLst/>
          </a:prstGeom>
          <a:noFill/>
        </p:spPr>
      </p:pic>
      <p:sp>
        <p:nvSpPr>
          <p:cNvPr id="87" name="Right Triangle 86">
            <a:extLst>
              <a:ext uri="{FF2B5EF4-FFF2-40B4-BE49-F238E27FC236}">
                <a16:creationId xmlns:a16="http://schemas.microsoft.com/office/drawing/2014/main" id="{A06D4B98-7FBD-4771-9C71-AE026D6702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23630" y="-1"/>
            <a:ext cx="1092260" cy="1479367"/>
          </a:xfrm>
          <a:prstGeom prst="rtTriangl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9" name="Rectangle 88">
            <a:extLst>
              <a:ext uri="{FF2B5EF4-FFF2-40B4-BE49-F238E27FC236}">
                <a16:creationId xmlns:a16="http://schemas.microsoft.com/office/drawing/2014/main" id="{1E32D174-F8A9-4FF0-8888-1B4F5E1849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4070" y="621519"/>
            <a:ext cx="4032504" cy="22037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1" name="Rectangle 90">
            <a:extLst>
              <a:ext uri="{FF2B5EF4-FFF2-40B4-BE49-F238E27FC236}">
                <a16:creationId xmlns:a16="http://schemas.microsoft.com/office/drawing/2014/main" id="{769201C5-687E-46FB-BA72-23BA40BFEE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3107" y="2848090"/>
            <a:ext cx="2339075" cy="341607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3" name="Freeform: Shape 92">
            <a:extLst>
              <a:ext uri="{FF2B5EF4-FFF2-40B4-BE49-F238E27FC236}">
                <a16:creationId xmlns:a16="http://schemas.microsoft.com/office/drawing/2014/main" id="{339141A8-FDFD-4ABE-A499-72C9669F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14143" y="991883"/>
            <a:ext cx="1371600" cy="2356777"/>
          </a:xfrm>
          <a:custGeom>
            <a:avLst/>
            <a:gdLst>
              <a:gd name="connsiteX0" fmla="*/ 0 w 1371600"/>
              <a:gd name="connsiteY0" fmla="*/ 0 h 2356777"/>
              <a:gd name="connsiteX1" fmla="*/ 0 w 1371600"/>
              <a:gd name="connsiteY1" fmla="*/ 1216152 h 2356777"/>
              <a:gd name="connsiteX2" fmla="*/ 4495 w 1371600"/>
              <a:gd name="connsiteY2" fmla="*/ 1216152 h 2356777"/>
              <a:gd name="connsiteX3" fmla="*/ 4495 w 1371600"/>
              <a:gd name="connsiteY3" fmla="*/ 2356777 h 2356777"/>
              <a:gd name="connsiteX4" fmla="*/ 1367105 w 1371600"/>
              <a:gd name="connsiteY4" fmla="*/ 2356777 h 2356777"/>
              <a:gd name="connsiteX5" fmla="*/ 1367105 w 1371600"/>
              <a:gd name="connsiteY5" fmla="*/ 1216152 h 2356777"/>
              <a:gd name="connsiteX6" fmla="*/ 1371600 w 1371600"/>
              <a:gd name="connsiteY6" fmla="*/ 1216152 h 2356777"/>
              <a:gd name="connsiteX7" fmla="*/ 1367105 w 1371600"/>
              <a:gd name="connsiteY7" fmla="*/ 1212166 h 2356777"/>
              <a:gd name="connsiteX8" fmla="*/ 1367105 w 1371600"/>
              <a:gd name="connsiteY8" fmla="*/ 1210176 h 2356777"/>
              <a:gd name="connsiteX9" fmla="*/ 1364860 w 1371600"/>
              <a:gd name="connsiteY9" fmla="*/ 1210176 h 2356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1600" h="2356777">
                <a:moveTo>
                  <a:pt x="0" y="0"/>
                </a:moveTo>
                <a:lnTo>
                  <a:pt x="0" y="1216152"/>
                </a:lnTo>
                <a:lnTo>
                  <a:pt x="4495" y="1216152"/>
                </a:lnTo>
                <a:lnTo>
                  <a:pt x="4495" y="2356777"/>
                </a:lnTo>
                <a:lnTo>
                  <a:pt x="1367105" y="2356777"/>
                </a:lnTo>
                <a:lnTo>
                  <a:pt x="1367105" y="1216152"/>
                </a:lnTo>
                <a:lnTo>
                  <a:pt x="1371600" y="1216152"/>
                </a:lnTo>
                <a:lnTo>
                  <a:pt x="1367105" y="1212166"/>
                </a:lnTo>
                <a:lnTo>
                  <a:pt x="1367105" y="1210176"/>
                </a:lnTo>
                <a:lnTo>
                  <a:pt x="1364860" y="1210176"/>
                </a:lnTo>
                <a:close/>
              </a:path>
            </a:pathLst>
          </a:cu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8" name="Rectangle 107">
            <a:extLst>
              <a:ext uri="{FF2B5EF4-FFF2-40B4-BE49-F238E27FC236}">
                <a16:creationId xmlns:a16="http://schemas.microsoft.com/office/drawing/2014/main" id="{8A439E11-755A-4258-859D-56A6B6AFCB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978372" y="1485831"/>
            <a:ext cx="1990938" cy="1371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irc_mi" descr="Image result for good communication in relationships">
            <a:hlinkClick r:id="rId8"/>
            <a:extLst>
              <a:ext uri="{FF2B5EF4-FFF2-40B4-BE49-F238E27FC236}">
                <a16:creationId xmlns:a16="http://schemas.microsoft.com/office/drawing/2014/main" id="{FFC30E13-F3C4-6310-F712-41DD860AC46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bwMode="auto">
          <a:xfrm>
            <a:off x="3113741" y="1652005"/>
            <a:ext cx="1674145" cy="1029598"/>
          </a:xfrm>
          <a:prstGeom prst="rect">
            <a:avLst/>
          </a:prstGeom>
          <a:noFill/>
        </p:spPr>
      </p:pic>
      <p:sp>
        <p:nvSpPr>
          <p:cNvPr id="110" name="Right Triangle 109">
            <a:extLst>
              <a:ext uri="{FF2B5EF4-FFF2-40B4-BE49-F238E27FC236}">
                <a16:creationId xmlns:a16="http://schemas.microsoft.com/office/drawing/2014/main" id="{E916EF49-F958-4F28-A999-F8FA8D09AF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206828" y="2437565"/>
            <a:ext cx="325600" cy="406635"/>
          </a:xfrm>
          <a:prstGeom prst="rtTriangle">
            <a:avLst/>
          </a:prstGeom>
          <a:solidFill>
            <a:srgbClr val="9667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irc_mi" descr="Image result for Spending time together in a relationships">
            <a:hlinkClick r:id="rId10"/>
            <a:extLst>
              <a:ext uri="{FF2B5EF4-FFF2-40B4-BE49-F238E27FC236}">
                <a16:creationId xmlns:a16="http://schemas.microsoft.com/office/drawing/2014/main" id="{B98583D7-1956-7B37-591B-FAE59E09829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bwMode="auto">
          <a:xfrm>
            <a:off x="7910981" y="793531"/>
            <a:ext cx="3344762" cy="1881430"/>
          </a:xfrm>
          <a:prstGeom prst="rect">
            <a:avLst/>
          </a:prstGeom>
          <a:noFill/>
        </p:spPr>
      </p:pic>
      <p:sp>
        <p:nvSpPr>
          <p:cNvPr id="111" name="Right Triangle 110">
            <a:extLst>
              <a:ext uri="{FF2B5EF4-FFF2-40B4-BE49-F238E27FC236}">
                <a16:creationId xmlns:a16="http://schemas.microsoft.com/office/drawing/2014/main" id="{A7665D74-DFEA-412C-928C-F090E67084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583914" y="3243055"/>
            <a:ext cx="1881096" cy="1092260"/>
          </a:xfrm>
          <a:prstGeom prst="rtTriangl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2" name="Rectangle 111">
            <a:extLst>
              <a:ext uri="{FF2B5EF4-FFF2-40B4-BE49-F238E27FC236}">
                <a16:creationId xmlns:a16="http://schemas.microsoft.com/office/drawing/2014/main" id="{3E84BD56-679D-4E0C-9C9B-D694ABF073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72567" y="2843319"/>
            <a:ext cx="3474720" cy="188366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3" name="Right Triangle 112">
            <a:extLst>
              <a:ext uri="{FF2B5EF4-FFF2-40B4-BE49-F238E27FC236}">
                <a16:creationId xmlns:a16="http://schemas.microsoft.com/office/drawing/2014/main" id="{2335FEDF-EF88-4E68-9CF7-5A72EF32AF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60435" y="1488222"/>
            <a:ext cx="1092260" cy="1364098"/>
          </a:xfrm>
          <a:prstGeom prst="rtTriangl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4" name="Freeform: Shape 113">
            <a:extLst>
              <a:ext uri="{FF2B5EF4-FFF2-40B4-BE49-F238E27FC236}">
                <a16:creationId xmlns:a16="http://schemas.microsoft.com/office/drawing/2014/main" id="{03DB71A4-74AA-406D-9553-61C0C6D236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61093" y="1481744"/>
            <a:ext cx="1557796" cy="1362456"/>
          </a:xfrm>
          <a:custGeom>
            <a:avLst/>
            <a:gdLst>
              <a:gd name="connsiteX0" fmla="*/ 0 w 1557796"/>
              <a:gd name="connsiteY0" fmla="*/ 0 h 1362456"/>
              <a:gd name="connsiteX1" fmla="*/ 1557796 w 1557796"/>
              <a:gd name="connsiteY1" fmla="*/ 0 h 1362456"/>
              <a:gd name="connsiteX2" fmla="*/ 1557796 w 1557796"/>
              <a:gd name="connsiteY2" fmla="*/ 1362456 h 1362456"/>
              <a:gd name="connsiteX3" fmla="*/ 1090945 w 1557796"/>
              <a:gd name="connsiteY3" fmla="*/ 1362456 h 1362456"/>
            </a:gdLst>
            <a:ahLst/>
            <a:cxnLst>
              <a:cxn ang="0">
                <a:pos x="connsiteX0" y="connsiteY0"/>
              </a:cxn>
              <a:cxn ang="0">
                <a:pos x="connsiteX1" y="connsiteY1"/>
              </a:cxn>
              <a:cxn ang="0">
                <a:pos x="connsiteX2" y="connsiteY2"/>
              </a:cxn>
              <a:cxn ang="0">
                <a:pos x="connsiteX3" y="connsiteY3"/>
              </a:cxn>
            </a:cxnLst>
            <a:rect l="l" t="t" r="r" b="b"/>
            <a:pathLst>
              <a:path w="1557796" h="1362456">
                <a:moveTo>
                  <a:pt x="0" y="0"/>
                </a:moveTo>
                <a:lnTo>
                  <a:pt x="1557796" y="0"/>
                </a:lnTo>
                <a:lnTo>
                  <a:pt x="1557796" y="1362456"/>
                </a:lnTo>
                <a:lnTo>
                  <a:pt x="1090945" y="1362456"/>
                </a:lnTo>
                <a:close/>
              </a:path>
            </a:pathLst>
          </a:cu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7" name="Right Triangle 106">
            <a:extLst>
              <a:ext uri="{FF2B5EF4-FFF2-40B4-BE49-F238E27FC236}">
                <a16:creationId xmlns:a16="http://schemas.microsoft.com/office/drawing/2014/main" id="{DA9994C2-211B-4BF6-B6A0-D67471594E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56352" y="1480102"/>
            <a:ext cx="1092260" cy="1364098"/>
          </a:xfrm>
          <a:prstGeom prst="rtTriangl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irc_mi" descr="Image result for getting to know each other relationship">
            <a:hlinkClick r:id="rId12"/>
            <a:extLst>
              <a:ext uri="{FF2B5EF4-FFF2-40B4-BE49-F238E27FC236}">
                <a16:creationId xmlns:a16="http://schemas.microsoft.com/office/drawing/2014/main" id="{F26C69DE-A83E-8948-C18A-3DEEB929E878}"/>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bwMode="auto">
          <a:xfrm>
            <a:off x="786047" y="3228015"/>
            <a:ext cx="2032216" cy="2709620"/>
          </a:xfrm>
          <a:prstGeom prst="rect">
            <a:avLst/>
          </a:prstGeom>
          <a:noFill/>
        </p:spPr>
      </p:pic>
      <p:pic>
        <p:nvPicPr>
          <p:cNvPr id="30" name="irc_mi" descr="Related image">
            <a:hlinkClick r:id="rId14"/>
            <a:extLst>
              <a:ext uri="{FF2B5EF4-FFF2-40B4-BE49-F238E27FC236}">
                <a16:creationId xmlns:a16="http://schemas.microsoft.com/office/drawing/2014/main" id="{B2E9FA83-F1B2-420B-2486-D4F7C68FD153}"/>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bwMode="auto">
          <a:xfrm>
            <a:off x="4499563" y="2979485"/>
            <a:ext cx="2685553" cy="1611332"/>
          </a:xfrm>
          <a:prstGeom prst="rect">
            <a:avLst/>
          </a:prstGeom>
          <a:noFill/>
        </p:spPr>
      </p:pic>
      <p:sp>
        <p:nvSpPr>
          <p:cNvPr id="109" name="Right Triangle 108">
            <a:extLst>
              <a:ext uri="{FF2B5EF4-FFF2-40B4-BE49-F238E27FC236}">
                <a16:creationId xmlns:a16="http://schemas.microsoft.com/office/drawing/2014/main" id="{837A7BE2-DF08-4ECE-A520-13927DBF4C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782961" y="4947446"/>
            <a:ext cx="1495517" cy="1117075"/>
          </a:xfrm>
          <a:prstGeom prst="rtTriangle">
            <a:avLst/>
          </a:prstGeom>
          <a:solidFill>
            <a:schemeClr val="accent3">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Content Placeholder 14">
            <a:extLst>
              <a:ext uri="{FF2B5EF4-FFF2-40B4-BE49-F238E27FC236}">
                <a16:creationId xmlns:a16="http://schemas.microsoft.com/office/drawing/2014/main" id="{DBE15EEC-D301-FF8C-B7FD-8950968CABCF}"/>
              </a:ext>
            </a:extLst>
          </p:cNvPr>
          <p:cNvSpPr>
            <a:spLocks noGrp="1"/>
          </p:cNvSpPr>
          <p:nvPr>
            <p:ph idx="1"/>
          </p:nvPr>
        </p:nvSpPr>
        <p:spPr>
          <a:xfrm>
            <a:off x="7526858" y="3520693"/>
            <a:ext cx="3706577" cy="3061485"/>
          </a:xfrm>
        </p:spPr>
        <p:txBody>
          <a:bodyPr anchor="ctr">
            <a:normAutofit/>
          </a:bodyPr>
          <a:lstStyle/>
          <a:p>
            <a:r>
              <a:rPr lang="en-US" sz="1500" dirty="0">
                <a:effectLst/>
                <a:latin typeface="Arial Black" panose="020B0A04020102020204" pitchFamily="34" charset="0"/>
                <a:ea typeface="Calibri" panose="020F0502020204030204" pitchFamily="34" charset="0"/>
              </a:rPr>
              <a:t>Getting to know each other </a:t>
            </a:r>
            <a:endParaRPr lang="en-US" sz="1500" dirty="0">
              <a:effectLst/>
              <a:latin typeface="Arial" panose="020B0604020202020204" pitchFamily="34" charset="0"/>
              <a:ea typeface="Calibri" panose="020F0502020204030204" pitchFamily="34" charset="0"/>
            </a:endParaRPr>
          </a:p>
          <a:p>
            <a:endParaRPr lang="en-US" sz="1500" dirty="0"/>
          </a:p>
          <a:p>
            <a:r>
              <a:rPr lang="en-US" sz="1500" dirty="0">
                <a:effectLst/>
                <a:latin typeface="Arial Black" panose="020B0A04020102020204" pitchFamily="34" charset="0"/>
                <a:ea typeface="Calibri" panose="020F0502020204030204" pitchFamily="34" charset="0"/>
                <a:cs typeface="Arial" panose="020B0604020202020204" pitchFamily="34" charset="0"/>
              </a:rPr>
              <a:t> Good communication</a:t>
            </a:r>
          </a:p>
          <a:p>
            <a:endParaRPr lang="en-US" sz="1500" dirty="0">
              <a:latin typeface="Arial Black" panose="020B0A04020102020204" pitchFamily="34" charset="0"/>
              <a:cs typeface="Arial" panose="020B0604020202020204" pitchFamily="34" charset="0"/>
            </a:endParaRPr>
          </a:p>
          <a:p>
            <a:r>
              <a:rPr lang="en-US" sz="1500" dirty="0">
                <a:effectLst/>
                <a:latin typeface="Arial Black" panose="020B0A04020102020204" pitchFamily="34" charset="0"/>
                <a:ea typeface="Calibri" panose="020F0502020204030204" pitchFamily="34" charset="0"/>
              </a:rPr>
              <a:t>Respect for one another</a:t>
            </a:r>
          </a:p>
          <a:p>
            <a:endParaRPr lang="en-US" sz="1500" dirty="0">
              <a:latin typeface="Arial Black" panose="020B0A04020102020204" pitchFamily="34" charset="0"/>
              <a:ea typeface="Calibri" panose="020F0502020204030204" pitchFamily="34" charset="0"/>
            </a:endParaRPr>
          </a:p>
          <a:p>
            <a:r>
              <a:rPr lang="en-US" sz="1500" dirty="0">
                <a:effectLst/>
                <a:latin typeface="Arial Black" panose="020B0A04020102020204" pitchFamily="34" charset="0"/>
                <a:ea typeface="Calibri" panose="020F0502020204030204" pitchFamily="34" charset="0"/>
              </a:rPr>
              <a:t>Spending time together</a:t>
            </a:r>
          </a:p>
          <a:p>
            <a:endParaRPr lang="en-US" sz="1500" dirty="0">
              <a:latin typeface="Arial Black" panose="020B0A04020102020204" pitchFamily="34" charset="0"/>
              <a:ea typeface="Calibri" panose="020F0502020204030204" pitchFamily="34" charset="0"/>
            </a:endParaRPr>
          </a:p>
          <a:p>
            <a:r>
              <a:rPr lang="en-US" sz="1500" dirty="0">
                <a:effectLst/>
                <a:latin typeface="Arial Black" panose="020B0A04020102020204" pitchFamily="34" charset="0"/>
                <a:ea typeface="Calibri" panose="020F0502020204030204" pitchFamily="34" charset="0"/>
              </a:rPr>
              <a:t> Being supportive of each other    </a:t>
            </a:r>
            <a:endParaRPr lang="en-US" sz="1500" dirty="0">
              <a:effectLst/>
              <a:latin typeface="Arial" panose="020B0604020202020204" pitchFamily="34" charset="0"/>
              <a:ea typeface="Calibri" panose="020F0502020204030204" pitchFamily="34" charset="0"/>
            </a:endParaRPr>
          </a:p>
          <a:p>
            <a:endParaRPr lang="en-US" sz="1500" dirty="0">
              <a:effectLst/>
              <a:latin typeface="Arial" panose="020B0604020202020204" pitchFamily="34" charset="0"/>
              <a:ea typeface="Calibri" panose="020F0502020204030204" pitchFamily="34" charset="0"/>
            </a:endParaRPr>
          </a:p>
          <a:p>
            <a:endParaRPr lang="en-US" sz="1500" dirty="0"/>
          </a:p>
          <a:p>
            <a:endParaRPr lang="en-US" sz="1500" dirty="0"/>
          </a:p>
        </p:txBody>
      </p:sp>
      <p:pic>
        <p:nvPicPr>
          <p:cNvPr id="6" name="Video 5">
            <a:hlinkClick r:id="" action="ppaction://media"/>
            <a:extLst>
              <a:ext uri="{FF2B5EF4-FFF2-40B4-BE49-F238E27FC236}">
                <a16:creationId xmlns:a16="http://schemas.microsoft.com/office/drawing/2014/main" id="{EFBB8A6E-FA41-F864-4490-91D3429AABC0}"/>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16"/>
          <a:srcRect l="21875" r="21875"/>
          <a:stretch>
            <a:fillRect/>
          </a:stretch>
        </p:blipFill>
        <p:spPr>
          <a:xfrm>
            <a:off x="10401946" y="3501716"/>
            <a:ext cx="1790054" cy="1790054"/>
          </a:xfrm>
          <a:prstGeom prst="ellipse">
            <a:avLst/>
          </a:prstGeom>
        </p:spPr>
      </p:pic>
    </p:spTree>
    <p:extLst>
      <p:ext uri="{BB962C8B-B14F-4D97-AF65-F5344CB8AC3E}">
        <p14:creationId xmlns:p14="http://schemas.microsoft.com/office/powerpoint/2010/main" val="363512807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10927"/>
    </mc:Choice>
    <mc:Fallback xmlns="">
      <p:transition spd="slow" advTm="109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10" name="Rectangle 3109">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12" name="Freeform: Shape 3111">
            <a:extLst>
              <a:ext uri="{FF2B5EF4-FFF2-40B4-BE49-F238E27FC236}">
                <a16:creationId xmlns:a16="http://schemas.microsoft.com/office/drawing/2014/main" id="{F98F79A4-A6C7-4101-B1E9-27E05CB7CF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
            <a:ext cx="2232251" cy="2361890"/>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472C4"/>
              </a:solidFill>
              <a:effectLst/>
              <a:uLnTx/>
              <a:uFillTx/>
              <a:latin typeface="Calibri" panose="020F0502020204030204"/>
              <a:ea typeface="+mn-ea"/>
              <a:cs typeface="+mn-cs"/>
            </a:endParaRPr>
          </a:p>
        </p:txBody>
      </p:sp>
      <p:sp>
        <p:nvSpPr>
          <p:cNvPr id="3114" name="Freeform: Shape 3113">
            <a:extLst>
              <a:ext uri="{FF2B5EF4-FFF2-40B4-BE49-F238E27FC236}">
                <a16:creationId xmlns:a16="http://schemas.microsoft.com/office/drawing/2014/main" id="{F8875E4C-CFFE-4552-ABC7-175C3CB757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
            <a:ext cx="2232251" cy="2361890"/>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chemeClr val="accent6">
              <a:alpha val="3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472C4"/>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01D2C7E-7CFD-8BF6-18F5-F4282B9AF9C6}"/>
              </a:ext>
            </a:extLst>
          </p:cNvPr>
          <p:cNvSpPr>
            <a:spLocks noGrp="1"/>
          </p:cNvSpPr>
          <p:nvPr>
            <p:ph type="title"/>
          </p:nvPr>
        </p:nvSpPr>
        <p:spPr>
          <a:xfrm>
            <a:off x="2232252" y="292656"/>
            <a:ext cx="4539543" cy="1314996"/>
          </a:xfrm>
        </p:spPr>
        <p:txBody>
          <a:bodyPr anchor="b">
            <a:normAutofit/>
          </a:bodyPr>
          <a:lstStyle/>
          <a:p>
            <a:pPr algn="ctr"/>
            <a:r>
              <a:rPr lang="en-US" dirty="0">
                <a:solidFill>
                  <a:schemeClr val="bg1"/>
                </a:solidFill>
              </a:rPr>
              <a:t>Different Types of Friendships</a:t>
            </a:r>
          </a:p>
        </p:txBody>
      </p:sp>
      <p:sp>
        <p:nvSpPr>
          <p:cNvPr id="3116" name="Freeform: Shape 3115">
            <a:extLst>
              <a:ext uri="{FF2B5EF4-FFF2-40B4-BE49-F238E27FC236}">
                <a16:creationId xmlns:a16="http://schemas.microsoft.com/office/drawing/2014/main" id="{79AFCB35-9C04-4524-A0B1-57FF6865D0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92656"/>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solidFill>
            <a:schemeClr val="bg1"/>
          </a:solidFill>
          <a:ln w="9525"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8" name="Freeform: Shape 3117">
            <a:extLst>
              <a:ext uri="{FF2B5EF4-FFF2-40B4-BE49-F238E27FC236}">
                <a16:creationId xmlns:a16="http://schemas.microsoft.com/office/drawing/2014/main" id="{D11AD2AD-0BA0-4DD3-8EEA-84686A0E71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2391"/>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solidFill>
            <a:schemeClr val="bg1"/>
          </a:solidFill>
          <a:ln w="9525"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54CCE496-084D-76C2-42C5-DE1010604EED}"/>
              </a:ext>
            </a:extLst>
          </p:cNvPr>
          <p:cNvSpPr>
            <a:spLocks noGrp="1" noRot="1" noMove="1" noResize="1" noEditPoints="1" noAdjustHandles="1" noChangeArrowheads="1" noChangeShapeType="1"/>
          </p:cNvSpPr>
          <p:nvPr>
            <p:ph idx="1"/>
          </p:nvPr>
        </p:nvSpPr>
        <p:spPr>
          <a:xfrm>
            <a:off x="2100183" y="1676554"/>
            <a:ext cx="4923572" cy="4953000"/>
          </a:xfrm>
        </p:spPr>
        <p:txBody>
          <a:bodyPr>
            <a:normAutofit fontScale="85000" lnSpcReduction="20000"/>
          </a:bodyPr>
          <a:lstStyle/>
          <a:p>
            <a:r>
              <a:rPr lang="en-US" sz="2300" b="1" dirty="0">
                <a:solidFill>
                  <a:schemeClr val="bg1"/>
                </a:solidFill>
              </a:rPr>
              <a:t>Bestie/Best friend</a:t>
            </a:r>
            <a:r>
              <a:rPr lang="en-US" sz="2300" dirty="0">
                <a:solidFill>
                  <a:schemeClr val="bg1"/>
                </a:solidFill>
              </a:rPr>
              <a:t> is someone who you are close with.</a:t>
            </a:r>
          </a:p>
          <a:p>
            <a:endParaRPr lang="en-US" sz="2300" dirty="0">
              <a:solidFill>
                <a:schemeClr val="bg1"/>
              </a:solidFill>
            </a:endParaRPr>
          </a:p>
          <a:p>
            <a:r>
              <a:rPr lang="en-US" sz="2300" b="1" dirty="0">
                <a:solidFill>
                  <a:schemeClr val="bg1"/>
                </a:solidFill>
              </a:rPr>
              <a:t>Friend</a:t>
            </a:r>
            <a:r>
              <a:rPr lang="en-US" sz="2300" dirty="0">
                <a:solidFill>
                  <a:schemeClr val="bg1"/>
                </a:solidFill>
              </a:rPr>
              <a:t> is a person you talk or hangout with. </a:t>
            </a:r>
          </a:p>
          <a:p>
            <a:endParaRPr lang="en-US" sz="2300" dirty="0">
              <a:solidFill>
                <a:schemeClr val="bg1"/>
              </a:solidFill>
            </a:endParaRPr>
          </a:p>
          <a:p>
            <a:r>
              <a:rPr lang="en-US" sz="2300" b="1" dirty="0">
                <a:solidFill>
                  <a:schemeClr val="bg1"/>
                </a:solidFill>
              </a:rPr>
              <a:t>Friendzone is</a:t>
            </a:r>
            <a:r>
              <a:rPr lang="en-US" sz="2300" dirty="0">
                <a:solidFill>
                  <a:schemeClr val="bg1"/>
                </a:solidFill>
              </a:rPr>
              <a:t> </a:t>
            </a:r>
            <a:r>
              <a:rPr lang="en-US" sz="2300" b="0" i="0" dirty="0">
                <a:solidFill>
                  <a:schemeClr val="bg1"/>
                </a:solidFill>
                <a:effectLst/>
                <a:latin typeface="Roboto" panose="02000000000000000000" pitchFamily="2" charset="0"/>
              </a:rPr>
              <a:t>a situation in which a friendship exists between two people, one of whom has an </a:t>
            </a:r>
            <a:r>
              <a:rPr lang="en-US" sz="2300" dirty="0">
                <a:solidFill>
                  <a:schemeClr val="bg1"/>
                </a:solidFill>
                <a:latin typeface="Roboto" panose="02000000000000000000" pitchFamily="2" charset="0"/>
              </a:rPr>
              <a:t>unreciprocated</a:t>
            </a:r>
            <a:r>
              <a:rPr lang="en-US" sz="2300" b="0" i="0" dirty="0">
                <a:solidFill>
                  <a:schemeClr val="bg1"/>
                </a:solidFill>
                <a:effectLst/>
                <a:latin typeface="Roboto" panose="02000000000000000000" pitchFamily="2" charset="0"/>
              </a:rPr>
              <a:t> romantic or sexual interest in the other.</a:t>
            </a:r>
            <a:endParaRPr lang="en-US" sz="2300" dirty="0">
              <a:solidFill>
                <a:schemeClr val="bg1"/>
              </a:solidFill>
            </a:endParaRPr>
          </a:p>
          <a:p>
            <a:endParaRPr lang="en-US" sz="2300" dirty="0">
              <a:solidFill>
                <a:schemeClr val="bg1"/>
              </a:solidFill>
            </a:endParaRPr>
          </a:p>
          <a:p>
            <a:r>
              <a:rPr lang="en-US" sz="2300" b="1" dirty="0">
                <a:solidFill>
                  <a:schemeClr val="bg1"/>
                </a:solidFill>
                <a:latin typeface="Ivar Headline"/>
              </a:rPr>
              <a:t>C</a:t>
            </a:r>
            <a:r>
              <a:rPr lang="en-US" sz="2300" b="1" i="0" dirty="0">
                <a:solidFill>
                  <a:schemeClr val="bg1"/>
                </a:solidFill>
                <a:effectLst/>
                <a:latin typeface="Ivar Headline"/>
              </a:rPr>
              <a:t>asual </a:t>
            </a:r>
            <a:r>
              <a:rPr lang="en-US" sz="2300" b="1" dirty="0">
                <a:solidFill>
                  <a:schemeClr val="bg1"/>
                </a:solidFill>
                <a:latin typeface="Ivar Headline"/>
              </a:rPr>
              <a:t>F</a:t>
            </a:r>
            <a:r>
              <a:rPr lang="en-US" sz="2300" b="1" i="0" dirty="0">
                <a:solidFill>
                  <a:schemeClr val="bg1"/>
                </a:solidFill>
                <a:effectLst/>
                <a:latin typeface="Ivar Headline"/>
              </a:rPr>
              <a:t>riends </a:t>
            </a:r>
            <a:r>
              <a:rPr lang="en-US" sz="2300" dirty="0">
                <a:solidFill>
                  <a:schemeClr val="bg1"/>
                </a:solidFill>
                <a:latin typeface="Ivar Headline"/>
              </a:rPr>
              <a:t>are</a:t>
            </a:r>
            <a:r>
              <a:rPr lang="en-US" sz="2300" b="1" i="0" dirty="0">
                <a:solidFill>
                  <a:schemeClr val="bg1"/>
                </a:solidFill>
                <a:effectLst/>
                <a:latin typeface="Ivar Headline"/>
              </a:rPr>
              <a:t> </a:t>
            </a:r>
            <a:r>
              <a:rPr lang="en-US" sz="2300" dirty="0">
                <a:solidFill>
                  <a:schemeClr val="bg1"/>
                </a:solidFill>
                <a:latin typeface="Ivar Headline"/>
              </a:rPr>
              <a:t>those</a:t>
            </a:r>
            <a:r>
              <a:rPr lang="en-US" sz="2300" i="0" dirty="0">
                <a:solidFill>
                  <a:schemeClr val="bg1"/>
                </a:solidFill>
                <a:effectLst/>
                <a:latin typeface="Ivar Headline"/>
              </a:rPr>
              <a:t> who </a:t>
            </a:r>
            <a:r>
              <a:rPr lang="en-US" sz="2300" dirty="0">
                <a:solidFill>
                  <a:schemeClr val="bg1"/>
                </a:solidFill>
                <a:latin typeface="Ivar Headline"/>
              </a:rPr>
              <a:t>are</a:t>
            </a:r>
            <a:r>
              <a:rPr lang="en-US" sz="2300" i="0" dirty="0">
                <a:solidFill>
                  <a:schemeClr val="bg1"/>
                </a:solidFill>
                <a:effectLst/>
                <a:latin typeface="Ivar Headline"/>
              </a:rPr>
              <a:t> there when they want to be.</a:t>
            </a:r>
          </a:p>
          <a:p>
            <a:pPr marL="0" indent="0">
              <a:buNone/>
            </a:pPr>
            <a:endParaRPr lang="en-US" sz="2300" dirty="0">
              <a:solidFill>
                <a:schemeClr val="bg1"/>
              </a:solidFill>
              <a:latin typeface="Ivar Headline"/>
            </a:endParaRPr>
          </a:p>
          <a:p>
            <a:r>
              <a:rPr lang="en-US" sz="2300" i="0" dirty="0">
                <a:solidFill>
                  <a:schemeClr val="bg1"/>
                </a:solidFill>
                <a:effectLst/>
                <a:latin typeface="Ivar Headline"/>
              </a:rPr>
              <a:t>The </a:t>
            </a:r>
            <a:r>
              <a:rPr lang="en-US" sz="2300" b="1" i="0" dirty="0">
                <a:solidFill>
                  <a:schemeClr val="bg1"/>
                </a:solidFill>
                <a:effectLst/>
                <a:latin typeface="Ivar Headline"/>
              </a:rPr>
              <a:t>Long-Distance</a:t>
            </a:r>
            <a:r>
              <a:rPr lang="en-US" sz="2300" i="0" dirty="0">
                <a:solidFill>
                  <a:schemeClr val="bg1"/>
                </a:solidFill>
                <a:effectLst/>
                <a:latin typeface="Ivar Headline"/>
              </a:rPr>
              <a:t> friend is one that lives far away, for example, one lives down South and the other </a:t>
            </a:r>
            <a:r>
              <a:rPr lang="en-US" sz="2300" dirty="0">
                <a:solidFill>
                  <a:schemeClr val="bg1"/>
                </a:solidFill>
                <a:latin typeface="Ivar Headline"/>
              </a:rPr>
              <a:t>lives</a:t>
            </a:r>
            <a:r>
              <a:rPr lang="en-US" sz="2300" i="0" dirty="0">
                <a:solidFill>
                  <a:schemeClr val="bg1"/>
                </a:solidFill>
                <a:effectLst/>
                <a:latin typeface="Ivar Headline"/>
              </a:rPr>
              <a:t> in CT. </a:t>
            </a:r>
          </a:p>
          <a:p>
            <a:endParaRPr lang="en-US" sz="1300" dirty="0">
              <a:solidFill>
                <a:schemeClr val="bg1"/>
              </a:solidFill>
              <a:effectLst/>
              <a:latin typeface="Ivar Headline"/>
            </a:endParaRPr>
          </a:p>
          <a:p>
            <a:endParaRPr lang="en-US" sz="1300" dirty="0">
              <a:solidFill>
                <a:schemeClr val="bg1"/>
              </a:solidFill>
              <a:latin typeface="Ivar Headline"/>
            </a:endParaRPr>
          </a:p>
          <a:p>
            <a:endParaRPr lang="en-US" sz="1300" dirty="0">
              <a:solidFill>
                <a:schemeClr val="bg1"/>
              </a:solidFill>
              <a:effectLst/>
              <a:latin typeface="Ivar Headline"/>
            </a:endParaRPr>
          </a:p>
          <a:p>
            <a:endParaRPr lang="en-US" sz="1300" dirty="0">
              <a:solidFill>
                <a:schemeClr val="bg1"/>
              </a:solidFill>
              <a:latin typeface="Ivar Headline"/>
            </a:endParaRPr>
          </a:p>
          <a:p>
            <a:endParaRPr lang="en-US" sz="1300" dirty="0">
              <a:solidFill>
                <a:schemeClr val="bg1"/>
              </a:solidFill>
              <a:effectLst/>
              <a:latin typeface="Ivar Headline"/>
            </a:endParaRPr>
          </a:p>
          <a:p>
            <a:endParaRPr lang="en-US" sz="1300" i="0" dirty="0">
              <a:solidFill>
                <a:schemeClr val="bg1"/>
              </a:solidFill>
              <a:effectLst/>
              <a:latin typeface="Ivar Headline"/>
            </a:endParaRPr>
          </a:p>
          <a:p>
            <a:endParaRPr lang="en-US" sz="1300" dirty="0">
              <a:solidFill>
                <a:schemeClr val="bg1"/>
              </a:solidFill>
            </a:endParaRPr>
          </a:p>
          <a:p>
            <a:endParaRPr lang="en-US" sz="1300" dirty="0">
              <a:solidFill>
                <a:schemeClr val="bg1"/>
              </a:solidFill>
            </a:endParaRPr>
          </a:p>
          <a:p>
            <a:endParaRPr lang="en-US" sz="1300" dirty="0">
              <a:solidFill>
                <a:schemeClr val="bg1"/>
              </a:solidFill>
            </a:endParaRPr>
          </a:p>
          <a:p>
            <a:pPr marL="0" indent="0">
              <a:buNone/>
            </a:pPr>
            <a:endParaRPr lang="en-US" sz="1300" dirty="0">
              <a:solidFill>
                <a:schemeClr val="bg1"/>
              </a:solidFill>
            </a:endParaRPr>
          </a:p>
        </p:txBody>
      </p:sp>
      <p:sp>
        <p:nvSpPr>
          <p:cNvPr id="3120" name="Freeform: Shape 3119">
            <a:extLst>
              <a:ext uri="{FF2B5EF4-FFF2-40B4-BE49-F238E27FC236}">
                <a16:creationId xmlns:a16="http://schemas.microsoft.com/office/drawing/2014/main" id="{9E5C5460-229E-46C8-A712-CC31798542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59419" y="3564607"/>
            <a:ext cx="3432581" cy="3293393"/>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22" name="Freeform: Shape 3121">
            <a:extLst>
              <a:ext uri="{FF2B5EF4-FFF2-40B4-BE49-F238E27FC236}">
                <a16:creationId xmlns:a16="http://schemas.microsoft.com/office/drawing/2014/main" id="{53812026-3FC6-44DA-94EF-3B81640494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59419" y="3564607"/>
            <a:ext cx="3432581" cy="3293393"/>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chemeClr val="accent2">
              <a:alpha val="3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076" name="Picture 4" descr="Long-distance friends: How to keep up with friends who live far away">
            <a:extLst>
              <a:ext uri="{FF2B5EF4-FFF2-40B4-BE49-F238E27FC236}">
                <a16:creationId xmlns:a16="http://schemas.microsoft.com/office/drawing/2014/main" id="{4C1CE954-5177-6F7F-688E-A905627A8F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0361" r="22890" b="2"/>
          <a:stretch/>
        </p:blipFill>
        <p:spPr bwMode="auto">
          <a:xfrm>
            <a:off x="6962559" y="2923953"/>
            <a:ext cx="3454390" cy="3454390"/>
          </a:xfrm>
          <a:custGeom>
            <a:avLst/>
            <a:gdLst/>
            <a:ahLst/>
            <a:cxnLst/>
            <a:rect l="l" t="t" r="r" b="b"/>
            <a:pathLst>
              <a:path w="2452978" h="2452978">
                <a:moveTo>
                  <a:pt x="1226489" y="0"/>
                </a:moveTo>
                <a:cubicBezTo>
                  <a:pt x="1903860" y="0"/>
                  <a:pt x="2452978" y="549118"/>
                  <a:pt x="2452978" y="1226489"/>
                </a:cubicBezTo>
                <a:cubicBezTo>
                  <a:pt x="2452978" y="1903860"/>
                  <a:pt x="1903860" y="2452978"/>
                  <a:pt x="1226489" y="2452978"/>
                </a:cubicBezTo>
                <a:cubicBezTo>
                  <a:pt x="549118" y="2452978"/>
                  <a:pt x="0" y="1903860"/>
                  <a:pt x="0" y="1226489"/>
                </a:cubicBezTo>
                <a:cubicBezTo>
                  <a:pt x="0" y="549118"/>
                  <a:pt x="549118" y="0"/>
                  <a:pt x="1226489" y="0"/>
                </a:cubicBezTo>
                <a:close/>
              </a:path>
            </a:pathLst>
          </a:custGeom>
          <a:noFill/>
          <a:extLst>
            <a:ext uri="{909E8E84-426E-40DD-AFC4-6F175D3DCCD1}">
              <a14:hiddenFill xmlns:a14="http://schemas.microsoft.com/office/drawing/2010/main">
                <a:solidFill>
                  <a:srgbClr val="FFFFFF"/>
                </a:solidFill>
              </a14:hiddenFill>
            </a:ext>
          </a:extLst>
        </p:spPr>
      </p:pic>
      <p:pic>
        <p:nvPicPr>
          <p:cNvPr id="3074" name="Picture 2" descr="170 idées de Best friends | photo de meilleure amie, mode, femme">
            <a:extLst>
              <a:ext uri="{FF2B5EF4-FFF2-40B4-BE49-F238E27FC236}">
                <a16:creationId xmlns:a16="http://schemas.microsoft.com/office/drawing/2014/main" id="{AD14A6FE-F057-4219-519D-C89912C9720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r="3" b="20002"/>
          <a:stretch/>
        </p:blipFill>
        <p:spPr bwMode="auto">
          <a:xfrm>
            <a:off x="8444193" y="156675"/>
            <a:ext cx="2952748" cy="2952748"/>
          </a:xfrm>
          <a:custGeom>
            <a:avLst/>
            <a:gdLst/>
            <a:ahLst/>
            <a:cxnLst/>
            <a:rect l="l" t="t" r="r" b="b"/>
            <a:pathLst>
              <a:path w="2361890" h="2361890">
                <a:moveTo>
                  <a:pt x="1180945" y="0"/>
                </a:moveTo>
                <a:cubicBezTo>
                  <a:pt x="1833163" y="0"/>
                  <a:pt x="2361890" y="528727"/>
                  <a:pt x="2361890" y="1180945"/>
                </a:cubicBezTo>
                <a:cubicBezTo>
                  <a:pt x="2361890" y="1833163"/>
                  <a:pt x="1833163" y="2361890"/>
                  <a:pt x="1180945" y="2361890"/>
                </a:cubicBezTo>
                <a:cubicBezTo>
                  <a:pt x="528727" y="2361890"/>
                  <a:pt x="0" y="1833163"/>
                  <a:pt x="0" y="1180945"/>
                </a:cubicBezTo>
                <a:cubicBezTo>
                  <a:pt x="0" y="528727"/>
                  <a:pt x="528727" y="0"/>
                  <a:pt x="1180945" y="0"/>
                </a:cubicBezTo>
                <a:close/>
              </a:path>
            </a:pathLst>
          </a:custGeom>
          <a:noFill/>
          <a:extLst>
            <a:ext uri="{909E8E84-426E-40DD-AFC4-6F175D3DCCD1}">
              <a14:hiddenFill xmlns:a14="http://schemas.microsoft.com/office/drawing/2010/main">
                <a:solidFill>
                  <a:srgbClr val="FFFFFF"/>
                </a:solidFill>
              </a14:hiddenFill>
            </a:ext>
          </a:extLst>
        </p:spPr>
      </p:pic>
      <p:grpSp>
        <p:nvGrpSpPr>
          <p:cNvPr id="3124" name="Graphic 185">
            <a:extLst>
              <a:ext uri="{FF2B5EF4-FFF2-40B4-BE49-F238E27FC236}">
                <a16:creationId xmlns:a16="http://schemas.microsoft.com/office/drawing/2014/main" id="{0C156BF8-7FF7-440F-BE2B-417DFFE8BFA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428634" y="5987064"/>
            <a:ext cx="1054466" cy="469689"/>
            <a:chOff x="9841624" y="4115729"/>
            <a:chExt cx="602169" cy="268223"/>
          </a:xfrm>
          <a:solidFill>
            <a:schemeClr val="bg1"/>
          </a:solidFill>
        </p:grpSpPr>
        <p:sp>
          <p:nvSpPr>
            <p:cNvPr id="3125" name="Freeform: Shape 3124">
              <a:extLst>
                <a:ext uri="{FF2B5EF4-FFF2-40B4-BE49-F238E27FC236}">
                  <a16:creationId xmlns:a16="http://schemas.microsoft.com/office/drawing/2014/main" id="{B7067280-C3E7-4DF6-A345-B9FEF6EF8D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6" name="Freeform: Shape 3125">
              <a:extLst>
                <a:ext uri="{FF2B5EF4-FFF2-40B4-BE49-F238E27FC236}">
                  <a16:creationId xmlns:a16="http://schemas.microsoft.com/office/drawing/2014/main" id="{A78365A8-666B-4417-9D3C-554E6E6B2C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7" name="Freeform: Shape 3126">
              <a:extLst>
                <a:ext uri="{FF2B5EF4-FFF2-40B4-BE49-F238E27FC236}">
                  <a16:creationId xmlns:a16="http://schemas.microsoft.com/office/drawing/2014/main" id="{E71CAAFA-0A31-4308-AB9F-B1C84ABDF9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8" name="Freeform: Shape 3127">
              <a:extLst>
                <a:ext uri="{FF2B5EF4-FFF2-40B4-BE49-F238E27FC236}">
                  <a16:creationId xmlns:a16="http://schemas.microsoft.com/office/drawing/2014/main" id="{96AB1D25-144D-4BB4-A45C-60B8A094F4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9" name="Freeform: Shape 3128">
              <a:extLst>
                <a:ext uri="{FF2B5EF4-FFF2-40B4-BE49-F238E27FC236}">
                  <a16:creationId xmlns:a16="http://schemas.microsoft.com/office/drawing/2014/main" id="{069F0FB4-779A-48FC-AC33-784F177C92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9" name="Video 8">
            <a:hlinkClick r:id="" action="ppaction://media"/>
            <a:extLst>
              <a:ext uri="{FF2B5EF4-FFF2-40B4-BE49-F238E27FC236}">
                <a16:creationId xmlns:a16="http://schemas.microsoft.com/office/drawing/2014/main" id="{39395625-E677-45E3-9808-5B5062616063}"/>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252119745"/>
      </p:ext>
    </p:extLst>
  </p:cSld>
  <p:clrMapOvr>
    <a:masterClrMapping/>
  </p:clrMapOvr>
  <mc:AlternateContent xmlns:mc="http://schemas.openxmlformats.org/markup-compatibility/2006" xmlns:p14="http://schemas.microsoft.com/office/powerpoint/2010/main">
    <mc:Choice Requires="p14">
      <p:transition spd="slow" p14:dur="2000" advTm="33923"/>
    </mc:Choice>
    <mc:Fallback xmlns="">
      <p:transition spd="slow" advTm="339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6245A-C474-8066-5C8E-354C840D9DB8}"/>
              </a:ext>
            </a:extLst>
          </p:cNvPr>
          <p:cNvSpPr>
            <a:spLocks noGrp="1"/>
          </p:cNvSpPr>
          <p:nvPr>
            <p:ph type="title"/>
          </p:nvPr>
        </p:nvSpPr>
        <p:spPr>
          <a:xfrm>
            <a:off x="1455696" y="-138554"/>
            <a:ext cx="6650303" cy="1330518"/>
          </a:xfrm>
        </p:spPr>
        <p:txBody>
          <a:bodyPr>
            <a:normAutofit/>
          </a:bodyPr>
          <a:lstStyle/>
          <a:p>
            <a:pPr algn="ctr"/>
            <a:r>
              <a:rPr lang="en-US"/>
              <a:t>Types of Relationships </a:t>
            </a:r>
          </a:p>
        </p:txBody>
      </p:sp>
      <p:pic>
        <p:nvPicPr>
          <p:cNvPr id="1028" name="Picture 4" descr="6 Types of Relationships and Their Effect on Your Life">
            <a:extLst>
              <a:ext uri="{FF2B5EF4-FFF2-40B4-BE49-F238E27FC236}">
                <a16:creationId xmlns:a16="http://schemas.microsoft.com/office/drawing/2014/main" id="{F364017A-E654-AB54-E42D-C280DE0E862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47" r="2" b="2"/>
          <a:stretch/>
        </p:blipFill>
        <p:spPr bwMode="auto">
          <a:xfrm>
            <a:off x="8751067" y="10"/>
            <a:ext cx="3440934" cy="2285990"/>
          </a:xfrm>
          <a:custGeom>
            <a:avLst/>
            <a:gdLst/>
            <a:ahLst/>
            <a:cxnLst/>
            <a:rect l="l" t="t" r="r" b="b"/>
            <a:pathLst>
              <a:path w="3440934" h="2286000">
                <a:moveTo>
                  <a:pt x="172481" y="2232285"/>
                </a:moveTo>
                <a:lnTo>
                  <a:pt x="172531" y="2232737"/>
                </a:lnTo>
                <a:lnTo>
                  <a:pt x="172407" y="2233032"/>
                </a:lnTo>
                <a:cubicBezTo>
                  <a:pt x="172452" y="2232834"/>
                  <a:pt x="172808" y="2231800"/>
                  <a:pt x="172481" y="2232285"/>
                </a:cubicBezTo>
                <a:close/>
                <a:moveTo>
                  <a:pt x="18615" y="0"/>
                </a:moveTo>
                <a:lnTo>
                  <a:pt x="3440934" y="0"/>
                </a:lnTo>
                <a:lnTo>
                  <a:pt x="3440934" y="2286000"/>
                </a:lnTo>
                <a:lnTo>
                  <a:pt x="178765" y="2286000"/>
                </a:lnTo>
                <a:lnTo>
                  <a:pt x="174444" y="2250010"/>
                </a:lnTo>
                <a:lnTo>
                  <a:pt x="172531" y="2232737"/>
                </a:lnTo>
                <a:lnTo>
                  <a:pt x="174201" y="2228764"/>
                </a:lnTo>
                <a:cubicBezTo>
                  <a:pt x="177345" y="2221109"/>
                  <a:pt x="195223" y="2193427"/>
                  <a:pt x="191343" y="2186356"/>
                </a:cubicBezTo>
                <a:cubicBezTo>
                  <a:pt x="178219" y="2152642"/>
                  <a:pt x="168572" y="2171498"/>
                  <a:pt x="164067" y="2142065"/>
                </a:cubicBezTo>
                <a:cubicBezTo>
                  <a:pt x="160133" y="2108680"/>
                  <a:pt x="159859" y="2130285"/>
                  <a:pt x="146664" y="2089229"/>
                </a:cubicBezTo>
                <a:cubicBezTo>
                  <a:pt x="150478" y="2084435"/>
                  <a:pt x="154800" y="2063293"/>
                  <a:pt x="152113" y="2054485"/>
                </a:cubicBezTo>
                <a:cubicBezTo>
                  <a:pt x="150513" y="2038242"/>
                  <a:pt x="152449" y="2036605"/>
                  <a:pt x="144880" y="2020593"/>
                </a:cubicBezTo>
                <a:cubicBezTo>
                  <a:pt x="150732" y="2023165"/>
                  <a:pt x="151291" y="1972155"/>
                  <a:pt x="157720" y="1979286"/>
                </a:cubicBezTo>
                <a:cubicBezTo>
                  <a:pt x="162030" y="1968351"/>
                  <a:pt x="153186" y="1963668"/>
                  <a:pt x="156833" y="1952854"/>
                </a:cubicBezTo>
                <a:cubicBezTo>
                  <a:pt x="156957" y="1940918"/>
                  <a:pt x="151341" y="1960059"/>
                  <a:pt x="149917" y="1946946"/>
                </a:cubicBezTo>
                <a:lnTo>
                  <a:pt x="153743" y="1875565"/>
                </a:lnTo>
                <a:cubicBezTo>
                  <a:pt x="149772" y="1866223"/>
                  <a:pt x="150846" y="1858473"/>
                  <a:pt x="153507" y="1850807"/>
                </a:cubicBezTo>
                <a:cubicBezTo>
                  <a:pt x="151112" y="1828667"/>
                  <a:pt x="173586" y="1811973"/>
                  <a:pt x="173799" y="1786925"/>
                </a:cubicBezTo>
                <a:cubicBezTo>
                  <a:pt x="168188" y="1760165"/>
                  <a:pt x="157236" y="1742030"/>
                  <a:pt x="157426" y="1715265"/>
                </a:cubicBezTo>
                <a:cubicBezTo>
                  <a:pt x="147202" y="1689354"/>
                  <a:pt x="168916" y="1697216"/>
                  <a:pt x="167109" y="1674793"/>
                </a:cubicBezTo>
                <a:cubicBezTo>
                  <a:pt x="157138" y="1638671"/>
                  <a:pt x="174193" y="1675326"/>
                  <a:pt x="168434" y="1619050"/>
                </a:cubicBezTo>
                <a:cubicBezTo>
                  <a:pt x="166922" y="1615926"/>
                  <a:pt x="156527" y="1609033"/>
                  <a:pt x="158412" y="1609679"/>
                </a:cubicBezTo>
                <a:cubicBezTo>
                  <a:pt x="157079" y="1597353"/>
                  <a:pt x="177090" y="1561235"/>
                  <a:pt x="173964" y="1543700"/>
                </a:cubicBezTo>
                <a:cubicBezTo>
                  <a:pt x="177333" y="1508983"/>
                  <a:pt x="167634" y="1492719"/>
                  <a:pt x="167811" y="1467670"/>
                </a:cubicBezTo>
                <a:cubicBezTo>
                  <a:pt x="172477" y="1438484"/>
                  <a:pt x="177359" y="1421247"/>
                  <a:pt x="188428" y="1369969"/>
                </a:cubicBezTo>
                <a:lnTo>
                  <a:pt x="217496" y="1196801"/>
                </a:lnTo>
                <a:cubicBezTo>
                  <a:pt x="245293" y="1130831"/>
                  <a:pt x="218387" y="1051919"/>
                  <a:pt x="216976" y="1013447"/>
                </a:cubicBezTo>
                <a:cubicBezTo>
                  <a:pt x="205168" y="998657"/>
                  <a:pt x="215132" y="984657"/>
                  <a:pt x="209028" y="965967"/>
                </a:cubicBezTo>
                <a:cubicBezTo>
                  <a:pt x="202413" y="923668"/>
                  <a:pt x="186505" y="882644"/>
                  <a:pt x="188665" y="826635"/>
                </a:cubicBezTo>
                <a:cubicBezTo>
                  <a:pt x="154241" y="805031"/>
                  <a:pt x="166790" y="738356"/>
                  <a:pt x="143158" y="687408"/>
                </a:cubicBezTo>
                <a:cubicBezTo>
                  <a:pt x="136288" y="657129"/>
                  <a:pt x="147156" y="607330"/>
                  <a:pt x="128870" y="598473"/>
                </a:cubicBezTo>
                <a:cubicBezTo>
                  <a:pt x="137949" y="583359"/>
                  <a:pt x="119601" y="571975"/>
                  <a:pt x="116513" y="556793"/>
                </a:cubicBezTo>
                <a:cubicBezTo>
                  <a:pt x="121944" y="543862"/>
                  <a:pt x="115534" y="538383"/>
                  <a:pt x="113103" y="527393"/>
                </a:cubicBezTo>
                <a:cubicBezTo>
                  <a:pt x="116712" y="521931"/>
                  <a:pt x="115528" y="512540"/>
                  <a:pt x="110358" y="509836"/>
                </a:cubicBezTo>
                <a:cubicBezTo>
                  <a:pt x="99665" y="515528"/>
                  <a:pt x="101869" y="482263"/>
                  <a:pt x="93922" y="480624"/>
                </a:cubicBezTo>
                <a:cubicBezTo>
                  <a:pt x="90364" y="461815"/>
                  <a:pt x="91658" y="378414"/>
                  <a:pt x="77901" y="365726"/>
                </a:cubicBezTo>
                <a:cubicBezTo>
                  <a:pt x="68104" y="327965"/>
                  <a:pt x="82000" y="270503"/>
                  <a:pt x="79978" y="254235"/>
                </a:cubicBezTo>
                <a:cubicBezTo>
                  <a:pt x="100822" y="235742"/>
                  <a:pt x="33401" y="163109"/>
                  <a:pt x="25016" y="94011"/>
                </a:cubicBezTo>
                <a:cubicBezTo>
                  <a:pt x="26229" y="84459"/>
                  <a:pt x="25686" y="79476"/>
                  <a:pt x="20299" y="77502"/>
                </a:cubicBezTo>
                <a:cubicBezTo>
                  <a:pt x="17891" y="68655"/>
                  <a:pt x="14563" y="55480"/>
                  <a:pt x="10477" y="39898"/>
                </a:cubicBezTo>
                <a:lnTo>
                  <a:pt x="0" y="1915"/>
                </a:lnTo>
                <a:close/>
              </a:path>
            </a:pathLst>
          </a:custGeom>
          <a:noFill/>
          <a:extLst>
            <a:ext uri="{909E8E84-426E-40DD-AFC4-6F175D3DCCD1}">
              <a14:hiddenFill xmlns:a14="http://schemas.microsoft.com/office/drawing/2010/main">
                <a:solidFill>
                  <a:srgbClr val="FFFFFF"/>
                </a:solidFill>
              </a14:hiddenFill>
            </a:ext>
          </a:extLst>
        </p:spPr>
      </p:pic>
      <p:pic>
        <p:nvPicPr>
          <p:cNvPr id="5" name="Picture 8" descr="What It Means to Be in a Platonic Relationship">
            <a:extLst>
              <a:ext uri="{FF2B5EF4-FFF2-40B4-BE49-F238E27FC236}">
                <a16:creationId xmlns:a16="http://schemas.microsoft.com/office/drawing/2014/main" id="{62706AD8-8DED-B472-9888-B12B0A58B84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1931"/>
          <a:stretch/>
        </p:blipFill>
        <p:spPr bwMode="auto">
          <a:xfrm>
            <a:off x="8695498" y="2286000"/>
            <a:ext cx="3496503" cy="2286000"/>
          </a:xfrm>
          <a:custGeom>
            <a:avLst/>
            <a:gdLst/>
            <a:ahLst/>
            <a:cxnLst/>
            <a:rect l="l" t="t" r="r" b="b"/>
            <a:pathLst>
              <a:path w="3496503" h="2286000">
                <a:moveTo>
                  <a:pt x="234334" y="0"/>
                </a:moveTo>
                <a:lnTo>
                  <a:pt x="3496503" y="0"/>
                </a:lnTo>
                <a:lnTo>
                  <a:pt x="3496503" y="2286000"/>
                </a:lnTo>
                <a:lnTo>
                  <a:pt x="3613" y="2286000"/>
                </a:lnTo>
                <a:lnTo>
                  <a:pt x="4396" y="2270265"/>
                </a:lnTo>
                <a:cubicBezTo>
                  <a:pt x="4106" y="2264862"/>
                  <a:pt x="2924" y="2261078"/>
                  <a:pt x="0" y="2260767"/>
                </a:cubicBezTo>
                <a:lnTo>
                  <a:pt x="6766" y="2236182"/>
                </a:lnTo>
                <a:lnTo>
                  <a:pt x="20683" y="2223768"/>
                </a:lnTo>
                <a:cubicBezTo>
                  <a:pt x="21224" y="2219117"/>
                  <a:pt x="9918" y="2214114"/>
                  <a:pt x="9373" y="2208586"/>
                </a:cubicBezTo>
                <a:cubicBezTo>
                  <a:pt x="4738" y="2194984"/>
                  <a:pt x="10418" y="2173804"/>
                  <a:pt x="10075" y="2154649"/>
                </a:cubicBezTo>
                <a:lnTo>
                  <a:pt x="16259" y="2145853"/>
                </a:lnTo>
                <a:lnTo>
                  <a:pt x="11033" y="2117141"/>
                </a:lnTo>
                <a:lnTo>
                  <a:pt x="11986" y="2053936"/>
                </a:lnTo>
                <a:lnTo>
                  <a:pt x="10583" y="2045434"/>
                </a:lnTo>
                <a:cubicBezTo>
                  <a:pt x="11282" y="2042276"/>
                  <a:pt x="181" y="2038711"/>
                  <a:pt x="937" y="2034990"/>
                </a:cubicBezTo>
                <a:lnTo>
                  <a:pt x="15114" y="2023110"/>
                </a:lnTo>
                <a:cubicBezTo>
                  <a:pt x="15743" y="2013526"/>
                  <a:pt x="19078" y="1985878"/>
                  <a:pt x="19941" y="1977488"/>
                </a:cubicBezTo>
                <a:cubicBezTo>
                  <a:pt x="20060" y="1975917"/>
                  <a:pt x="20179" y="1974346"/>
                  <a:pt x="20296" y="1972774"/>
                </a:cubicBezTo>
                <a:lnTo>
                  <a:pt x="31316" y="1942643"/>
                </a:lnTo>
                <a:cubicBezTo>
                  <a:pt x="37425" y="1919203"/>
                  <a:pt x="50453" y="1862289"/>
                  <a:pt x="56947" y="1832134"/>
                </a:cubicBezTo>
                <a:cubicBezTo>
                  <a:pt x="52894" y="1805090"/>
                  <a:pt x="69291" y="1783336"/>
                  <a:pt x="66473" y="1761713"/>
                </a:cubicBezTo>
                <a:cubicBezTo>
                  <a:pt x="70558" y="1734434"/>
                  <a:pt x="77296" y="1712419"/>
                  <a:pt x="81460" y="1694779"/>
                </a:cubicBezTo>
                <a:cubicBezTo>
                  <a:pt x="83201" y="1691851"/>
                  <a:pt x="90092" y="1659258"/>
                  <a:pt x="91453" y="1655871"/>
                </a:cubicBezTo>
                <a:cubicBezTo>
                  <a:pt x="95191" y="1636504"/>
                  <a:pt x="95447" y="1644218"/>
                  <a:pt x="101271" y="1611464"/>
                </a:cubicBezTo>
                <a:cubicBezTo>
                  <a:pt x="107232" y="1583980"/>
                  <a:pt x="109653" y="1555768"/>
                  <a:pt x="115918" y="1525131"/>
                </a:cubicBezTo>
                <a:cubicBezTo>
                  <a:pt x="124353" y="1492600"/>
                  <a:pt x="122211" y="1473342"/>
                  <a:pt x="125775" y="1460539"/>
                </a:cubicBezTo>
                <a:cubicBezTo>
                  <a:pt x="136106" y="1433637"/>
                  <a:pt x="127852" y="1425291"/>
                  <a:pt x="126873" y="1384274"/>
                </a:cubicBezTo>
                <a:cubicBezTo>
                  <a:pt x="133737" y="1352753"/>
                  <a:pt x="131247" y="1319027"/>
                  <a:pt x="144248" y="1294980"/>
                </a:cubicBezTo>
                <a:cubicBezTo>
                  <a:pt x="143106" y="1291836"/>
                  <a:pt x="142383" y="1288469"/>
                  <a:pt x="141961" y="1284960"/>
                </a:cubicBezTo>
                <a:cubicBezTo>
                  <a:pt x="141807" y="1281537"/>
                  <a:pt x="141652" y="1278114"/>
                  <a:pt x="141497" y="1274692"/>
                </a:cubicBezTo>
                <a:lnTo>
                  <a:pt x="142074" y="1273742"/>
                </a:lnTo>
                <a:cubicBezTo>
                  <a:pt x="142731" y="1263061"/>
                  <a:pt x="144799" y="1221141"/>
                  <a:pt x="145443" y="1210604"/>
                </a:cubicBezTo>
                <a:lnTo>
                  <a:pt x="145939" y="1210516"/>
                </a:lnTo>
                <a:cubicBezTo>
                  <a:pt x="147057" y="1207748"/>
                  <a:pt x="148708" y="1200510"/>
                  <a:pt x="152146" y="1193997"/>
                </a:cubicBezTo>
                <a:cubicBezTo>
                  <a:pt x="155856" y="1183479"/>
                  <a:pt x="164871" y="1159395"/>
                  <a:pt x="168198" y="1147411"/>
                </a:cubicBezTo>
                <a:lnTo>
                  <a:pt x="183535" y="1125901"/>
                </a:lnTo>
                <a:lnTo>
                  <a:pt x="179302" y="1105015"/>
                </a:lnTo>
                <a:cubicBezTo>
                  <a:pt x="177427" y="1088995"/>
                  <a:pt x="183476" y="1087934"/>
                  <a:pt x="188150" y="1068360"/>
                </a:cubicBezTo>
                <a:cubicBezTo>
                  <a:pt x="185665" y="1058736"/>
                  <a:pt x="176420" y="1052359"/>
                  <a:pt x="180132" y="1046638"/>
                </a:cubicBezTo>
                <a:cubicBezTo>
                  <a:pt x="181056" y="1026408"/>
                  <a:pt x="198829" y="1009747"/>
                  <a:pt x="202718" y="987934"/>
                </a:cubicBezTo>
                <a:cubicBezTo>
                  <a:pt x="201197" y="962487"/>
                  <a:pt x="211172" y="952942"/>
                  <a:pt x="215291" y="929621"/>
                </a:cubicBezTo>
                <a:cubicBezTo>
                  <a:pt x="209930" y="906521"/>
                  <a:pt x="224528" y="915000"/>
                  <a:pt x="229290" y="903908"/>
                </a:cubicBezTo>
                <a:lnTo>
                  <a:pt x="230029" y="900578"/>
                </a:lnTo>
                <a:lnTo>
                  <a:pt x="228646" y="854063"/>
                </a:lnTo>
                <a:cubicBezTo>
                  <a:pt x="234851" y="848408"/>
                  <a:pt x="228954" y="820026"/>
                  <a:pt x="240038" y="824287"/>
                </a:cubicBezTo>
                <a:cubicBezTo>
                  <a:pt x="242249" y="809308"/>
                  <a:pt x="241673" y="775478"/>
                  <a:pt x="241912" y="764190"/>
                </a:cubicBezTo>
                <a:cubicBezTo>
                  <a:pt x="241766" y="761646"/>
                  <a:pt x="241619" y="759103"/>
                  <a:pt x="241473" y="756558"/>
                </a:cubicBezTo>
                <a:lnTo>
                  <a:pt x="240145" y="754270"/>
                </a:lnTo>
                <a:cubicBezTo>
                  <a:pt x="239378" y="751871"/>
                  <a:pt x="239144" y="748528"/>
                  <a:pt x="240106" y="743071"/>
                </a:cubicBezTo>
                <a:lnTo>
                  <a:pt x="240556" y="741834"/>
                </a:lnTo>
                <a:cubicBezTo>
                  <a:pt x="239764" y="738704"/>
                  <a:pt x="237828" y="696921"/>
                  <a:pt x="237972" y="678244"/>
                </a:cubicBezTo>
                <a:cubicBezTo>
                  <a:pt x="247782" y="647903"/>
                  <a:pt x="227131" y="663568"/>
                  <a:pt x="229993" y="629773"/>
                </a:cubicBezTo>
                <a:cubicBezTo>
                  <a:pt x="229544" y="591552"/>
                  <a:pt x="239252" y="564992"/>
                  <a:pt x="239462" y="539841"/>
                </a:cubicBezTo>
                <a:cubicBezTo>
                  <a:pt x="238623" y="528031"/>
                  <a:pt x="238173" y="441859"/>
                  <a:pt x="242683" y="448956"/>
                </a:cubicBezTo>
                <a:cubicBezTo>
                  <a:pt x="243255" y="418452"/>
                  <a:pt x="244219" y="373783"/>
                  <a:pt x="242896" y="356821"/>
                </a:cubicBezTo>
                <a:cubicBezTo>
                  <a:pt x="242719" y="353610"/>
                  <a:pt x="234923" y="350399"/>
                  <a:pt x="234747" y="347187"/>
                </a:cubicBezTo>
                <a:cubicBezTo>
                  <a:pt x="244704" y="325468"/>
                  <a:pt x="242593" y="337207"/>
                  <a:pt x="243310" y="314607"/>
                </a:cubicBezTo>
                <a:cubicBezTo>
                  <a:pt x="241669" y="297647"/>
                  <a:pt x="250872" y="309332"/>
                  <a:pt x="249229" y="292372"/>
                </a:cubicBezTo>
                <a:cubicBezTo>
                  <a:pt x="220320" y="258295"/>
                  <a:pt x="245189" y="235217"/>
                  <a:pt x="233505" y="189449"/>
                </a:cubicBezTo>
                <a:lnTo>
                  <a:pt x="232734" y="119205"/>
                </a:lnTo>
                <a:cubicBezTo>
                  <a:pt x="232883" y="113125"/>
                  <a:pt x="230979" y="106701"/>
                  <a:pt x="234365" y="102821"/>
                </a:cubicBezTo>
                <a:cubicBezTo>
                  <a:pt x="235226" y="89557"/>
                  <a:pt x="237218" y="59178"/>
                  <a:pt x="237903" y="39622"/>
                </a:cubicBezTo>
                <a:cubicBezTo>
                  <a:pt x="237508" y="29839"/>
                  <a:pt x="236214" y="16537"/>
                  <a:pt x="234680" y="2881"/>
                </a:cubicBezTo>
                <a:close/>
              </a:path>
            </a:pathLst>
          </a:custGeom>
          <a:noFill/>
          <a:extLst>
            <a:ext uri="{909E8E84-426E-40DD-AFC4-6F175D3DCCD1}">
              <a14:hiddenFill xmlns:a14="http://schemas.microsoft.com/office/drawing/2010/main">
                <a:solidFill>
                  <a:srgbClr val="FFFFFF"/>
                </a:solidFill>
              </a14:hiddenFill>
            </a:ext>
          </a:extLst>
        </p:spPr>
      </p:pic>
      <p:pic>
        <p:nvPicPr>
          <p:cNvPr id="6" name="Picture 10" descr="Every Type Of Relationship Explained">
            <a:extLst>
              <a:ext uri="{FF2B5EF4-FFF2-40B4-BE49-F238E27FC236}">
                <a16:creationId xmlns:a16="http://schemas.microsoft.com/office/drawing/2014/main" id="{7599681E-A86E-D2DA-EAD9-417CC0F3D69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5882" r="7923"/>
          <a:stretch/>
        </p:blipFill>
        <p:spPr bwMode="auto">
          <a:xfrm>
            <a:off x="8689022" y="4572000"/>
            <a:ext cx="3502979" cy="2286000"/>
          </a:xfrm>
          <a:custGeom>
            <a:avLst/>
            <a:gdLst/>
            <a:ahLst/>
            <a:cxnLst/>
            <a:rect l="l" t="t" r="r" b="b"/>
            <a:pathLst>
              <a:path w="3502979" h="2286000">
                <a:moveTo>
                  <a:pt x="10089" y="0"/>
                </a:moveTo>
                <a:lnTo>
                  <a:pt x="3502979" y="0"/>
                </a:lnTo>
                <a:lnTo>
                  <a:pt x="3502979" y="2286000"/>
                </a:lnTo>
                <a:lnTo>
                  <a:pt x="154969" y="2286000"/>
                </a:lnTo>
                <a:lnTo>
                  <a:pt x="154933" y="2285999"/>
                </a:lnTo>
                <a:cubicBezTo>
                  <a:pt x="154939" y="2285919"/>
                  <a:pt x="154948" y="2285839"/>
                  <a:pt x="154956" y="2285759"/>
                </a:cubicBezTo>
                <a:lnTo>
                  <a:pt x="157817" y="2280128"/>
                </a:lnTo>
                <a:lnTo>
                  <a:pt x="152413" y="2258335"/>
                </a:lnTo>
                <a:cubicBezTo>
                  <a:pt x="150528" y="2247599"/>
                  <a:pt x="149279" y="2236301"/>
                  <a:pt x="148708" y="2224706"/>
                </a:cubicBezTo>
                <a:cubicBezTo>
                  <a:pt x="152516" y="2222105"/>
                  <a:pt x="147106" y="2213005"/>
                  <a:pt x="146036" y="2208724"/>
                </a:cubicBezTo>
                <a:cubicBezTo>
                  <a:pt x="148522" y="2208679"/>
                  <a:pt x="149715" y="2199194"/>
                  <a:pt x="147657" y="2195828"/>
                </a:cubicBezTo>
                <a:cubicBezTo>
                  <a:pt x="138768" y="2125090"/>
                  <a:pt x="161998" y="2164893"/>
                  <a:pt x="148068" y="2122444"/>
                </a:cubicBezTo>
                <a:cubicBezTo>
                  <a:pt x="147343" y="2115342"/>
                  <a:pt x="148590" y="2110013"/>
                  <a:pt x="150648" y="2105568"/>
                </a:cubicBezTo>
                <a:lnTo>
                  <a:pt x="155787" y="2097570"/>
                </a:lnTo>
                <a:lnTo>
                  <a:pt x="153954" y="2091304"/>
                </a:lnTo>
                <a:cubicBezTo>
                  <a:pt x="153810" y="2067650"/>
                  <a:pt x="159078" y="2060678"/>
                  <a:pt x="153772" y="2046915"/>
                </a:cubicBezTo>
                <a:cubicBezTo>
                  <a:pt x="164801" y="2026580"/>
                  <a:pt x="154871" y="2033427"/>
                  <a:pt x="153183" y="2017960"/>
                </a:cubicBezTo>
                <a:cubicBezTo>
                  <a:pt x="150985" y="2005758"/>
                  <a:pt x="146752" y="2028159"/>
                  <a:pt x="146128" y="2016200"/>
                </a:cubicBezTo>
                <a:cubicBezTo>
                  <a:pt x="148976" y="2003262"/>
                  <a:pt x="140132" y="2003871"/>
                  <a:pt x="143614" y="1990415"/>
                </a:cubicBezTo>
                <a:cubicBezTo>
                  <a:pt x="150276" y="1993685"/>
                  <a:pt x="142322" y="1963865"/>
                  <a:pt x="148142" y="1962939"/>
                </a:cubicBezTo>
                <a:cubicBezTo>
                  <a:pt x="139821" y="1951510"/>
                  <a:pt x="150073" y="1945769"/>
                  <a:pt x="147508" y="1930552"/>
                </a:cubicBezTo>
                <a:cubicBezTo>
                  <a:pt x="144359" y="1923385"/>
                  <a:pt x="143818" y="1918215"/>
                  <a:pt x="147206" y="1911172"/>
                </a:cubicBezTo>
                <a:cubicBezTo>
                  <a:pt x="131877" y="1878161"/>
                  <a:pt x="146519" y="1891201"/>
                  <a:pt x="140623" y="1860308"/>
                </a:cubicBezTo>
                <a:cubicBezTo>
                  <a:pt x="134425" y="1833694"/>
                  <a:pt x="130403" y="1803523"/>
                  <a:pt x="115600" y="1777782"/>
                </a:cubicBezTo>
                <a:cubicBezTo>
                  <a:pt x="111409" y="1773057"/>
                  <a:pt x="109821" y="1761456"/>
                  <a:pt x="112056" y="1751872"/>
                </a:cubicBezTo>
                <a:cubicBezTo>
                  <a:pt x="112440" y="1750225"/>
                  <a:pt x="112926" y="1748698"/>
                  <a:pt x="113499" y="1747342"/>
                </a:cubicBezTo>
                <a:cubicBezTo>
                  <a:pt x="111234" y="1725088"/>
                  <a:pt x="101120" y="1643694"/>
                  <a:pt x="98470" y="1618347"/>
                </a:cubicBezTo>
                <a:cubicBezTo>
                  <a:pt x="103856" y="1616296"/>
                  <a:pt x="94136" y="1603478"/>
                  <a:pt x="97590" y="1595269"/>
                </a:cubicBezTo>
                <a:cubicBezTo>
                  <a:pt x="100620" y="1589389"/>
                  <a:pt x="98377" y="1584128"/>
                  <a:pt x="98140" y="1577986"/>
                </a:cubicBezTo>
                <a:cubicBezTo>
                  <a:pt x="100521" y="1569894"/>
                  <a:pt x="96220" y="1543501"/>
                  <a:pt x="93133" y="1536621"/>
                </a:cubicBezTo>
                <a:cubicBezTo>
                  <a:pt x="82411" y="1520178"/>
                  <a:pt x="90374" y="1482816"/>
                  <a:pt x="82158" y="1469154"/>
                </a:cubicBezTo>
                <a:cubicBezTo>
                  <a:pt x="80954" y="1464197"/>
                  <a:pt x="80466" y="1459348"/>
                  <a:pt x="80424" y="1454586"/>
                </a:cubicBezTo>
                <a:lnTo>
                  <a:pt x="81328" y="1441264"/>
                </a:lnTo>
                <a:lnTo>
                  <a:pt x="83625" y="1437478"/>
                </a:lnTo>
                <a:cubicBezTo>
                  <a:pt x="83435" y="1434764"/>
                  <a:pt x="83246" y="1432049"/>
                  <a:pt x="83056" y="1429335"/>
                </a:cubicBezTo>
                <a:cubicBezTo>
                  <a:pt x="83172" y="1428557"/>
                  <a:pt x="83291" y="1427781"/>
                  <a:pt x="83407" y="1427003"/>
                </a:cubicBezTo>
                <a:cubicBezTo>
                  <a:pt x="84084" y="1422546"/>
                  <a:pt x="84674" y="1418148"/>
                  <a:pt x="84906" y="1413794"/>
                </a:cubicBezTo>
                <a:cubicBezTo>
                  <a:pt x="73390" y="1419520"/>
                  <a:pt x="84992" y="1377705"/>
                  <a:pt x="75678" y="1389757"/>
                </a:cubicBezTo>
                <a:cubicBezTo>
                  <a:pt x="74957" y="1366832"/>
                  <a:pt x="66282" y="1384318"/>
                  <a:pt x="74551" y="1356760"/>
                </a:cubicBezTo>
                <a:cubicBezTo>
                  <a:pt x="72160" y="1327675"/>
                  <a:pt x="66061" y="1251589"/>
                  <a:pt x="61331" y="1215246"/>
                </a:cubicBezTo>
                <a:cubicBezTo>
                  <a:pt x="48696" y="1178057"/>
                  <a:pt x="52517" y="1164292"/>
                  <a:pt x="46176" y="1138699"/>
                </a:cubicBezTo>
                <a:cubicBezTo>
                  <a:pt x="43091" y="1088911"/>
                  <a:pt x="27949" y="1091674"/>
                  <a:pt x="39077" y="1069753"/>
                </a:cubicBezTo>
                <a:cubicBezTo>
                  <a:pt x="36360" y="1036358"/>
                  <a:pt x="22533" y="1065337"/>
                  <a:pt x="27015" y="1030325"/>
                </a:cubicBezTo>
                <a:cubicBezTo>
                  <a:pt x="25199" y="1029239"/>
                  <a:pt x="7014" y="1004953"/>
                  <a:pt x="5711" y="1002694"/>
                </a:cubicBezTo>
                <a:lnTo>
                  <a:pt x="4782" y="959024"/>
                </a:lnTo>
                <a:lnTo>
                  <a:pt x="4956" y="955844"/>
                </a:lnTo>
                <a:lnTo>
                  <a:pt x="0" y="935724"/>
                </a:lnTo>
                <a:lnTo>
                  <a:pt x="396" y="935045"/>
                </a:lnTo>
                <a:cubicBezTo>
                  <a:pt x="1170" y="933065"/>
                  <a:pt x="1530" y="930734"/>
                  <a:pt x="1027" y="927619"/>
                </a:cubicBezTo>
                <a:cubicBezTo>
                  <a:pt x="2171" y="918238"/>
                  <a:pt x="7071" y="890403"/>
                  <a:pt x="7257" y="878755"/>
                </a:cubicBezTo>
                <a:cubicBezTo>
                  <a:pt x="5425" y="872157"/>
                  <a:pt x="3693" y="865113"/>
                  <a:pt x="2142" y="857732"/>
                </a:cubicBezTo>
                <a:lnTo>
                  <a:pt x="1365" y="798432"/>
                </a:lnTo>
                <a:lnTo>
                  <a:pt x="10445" y="736329"/>
                </a:lnTo>
                <a:cubicBezTo>
                  <a:pt x="10644" y="713358"/>
                  <a:pt x="14017" y="693468"/>
                  <a:pt x="11638" y="674025"/>
                </a:cubicBezTo>
                <a:cubicBezTo>
                  <a:pt x="14263" y="666128"/>
                  <a:pt x="7702" y="658684"/>
                  <a:pt x="3774" y="651467"/>
                </a:cubicBezTo>
                <a:cubicBezTo>
                  <a:pt x="5085" y="630031"/>
                  <a:pt x="18313" y="624842"/>
                  <a:pt x="13938" y="611257"/>
                </a:cubicBezTo>
                <a:cubicBezTo>
                  <a:pt x="23010" y="599213"/>
                  <a:pt x="19548" y="598502"/>
                  <a:pt x="16950" y="592841"/>
                </a:cubicBezTo>
                <a:cubicBezTo>
                  <a:pt x="16888" y="592573"/>
                  <a:pt x="16826" y="592303"/>
                  <a:pt x="16764" y="592034"/>
                </a:cubicBezTo>
                <a:lnTo>
                  <a:pt x="18062" y="590387"/>
                </a:lnTo>
                <a:lnTo>
                  <a:pt x="18662" y="586980"/>
                </a:lnTo>
                <a:cubicBezTo>
                  <a:pt x="18533" y="583880"/>
                  <a:pt x="18403" y="580781"/>
                  <a:pt x="18274" y="577681"/>
                </a:cubicBezTo>
                <a:cubicBezTo>
                  <a:pt x="18115" y="576515"/>
                  <a:pt x="17955" y="575348"/>
                  <a:pt x="17796" y="574183"/>
                </a:cubicBezTo>
                <a:cubicBezTo>
                  <a:pt x="17589" y="571773"/>
                  <a:pt x="17612" y="570172"/>
                  <a:pt x="17805" y="569065"/>
                </a:cubicBezTo>
                <a:lnTo>
                  <a:pt x="17912" y="568936"/>
                </a:lnTo>
                <a:cubicBezTo>
                  <a:pt x="17845" y="567338"/>
                  <a:pt x="29209" y="573362"/>
                  <a:pt x="29143" y="571763"/>
                </a:cubicBezTo>
                <a:cubicBezTo>
                  <a:pt x="28562" y="563674"/>
                  <a:pt x="16337" y="548181"/>
                  <a:pt x="15392" y="540689"/>
                </a:cubicBezTo>
                <a:cubicBezTo>
                  <a:pt x="21346" y="534352"/>
                  <a:pt x="14313" y="506665"/>
                  <a:pt x="25536" y="509696"/>
                </a:cubicBezTo>
                <a:cubicBezTo>
                  <a:pt x="24595" y="499588"/>
                  <a:pt x="19934" y="493475"/>
                  <a:pt x="27295" y="496878"/>
                </a:cubicBezTo>
                <a:cubicBezTo>
                  <a:pt x="27196" y="493551"/>
                  <a:pt x="27823" y="491500"/>
                  <a:pt x="28803" y="490032"/>
                </a:cubicBezTo>
                <a:lnTo>
                  <a:pt x="29265" y="489607"/>
                </a:lnTo>
                <a:cubicBezTo>
                  <a:pt x="28500" y="481587"/>
                  <a:pt x="25372" y="452075"/>
                  <a:pt x="24211" y="441905"/>
                </a:cubicBezTo>
                <a:cubicBezTo>
                  <a:pt x="23574" y="437467"/>
                  <a:pt x="22937" y="433030"/>
                  <a:pt x="22300" y="428592"/>
                </a:cubicBezTo>
                <a:lnTo>
                  <a:pt x="22699" y="427306"/>
                </a:lnTo>
                <a:lnTo>
                  <a:pt x="28219" y="418090"/>
                </a:lnTo>
                <a:cubicBezTo>
                  <a:pt x="27250" y="415121"/>
                  <a:pt x="18397" y="412494"/>
                  <a:pt x="16799" y="410365"/>
                </a:cubicBezTo>
                <a:cubicBezTo>
                  <a:pt x="25342" y="378983"/>
                  <a:pt x="17525" y="349373"/>
                  <a:pt x="19002" y="315310"/>
                </a:cubicBezTo>
                <a:cubicBezTo>
                  <a:pt x="15978" y="276813"/>
                  <a:pt x="16726" y="257569"/>
                  <a:pt x="14356" y="235298"/>
                </a:cubicBezTo>
                <a:cubicBezTo>
                  <a:pt x="14223" y="231626"/>
                  <a:pt x="13137" y="201873"/>
                  <a:pt x="17876" y="207989"/>
                </a:cubicBezTo>
                <a:cubicBezTo>
                  <a:pt x="17051" y="174826"/>
                  <a:pt x="20805" y="126304"/>
                  <a:pt x="19885" y="92237"/>
                </a:cubicBezTo>
                <a:cubicBezTo>
                  <a:pt x="31141" y="70340"/>
                  <a:pt x="10251" y="49317"/>
                  <a:pt x="12357" y="26606"/>
                </a:cubicBezTo>
                <a:cubicBezTo>
                  <a:pt x="7176" y="29713"/>
                  <a:pt x="8629" y="17064"/>
                  <a:pt x="9916" y="3483"/>
                </a:cubicBezTo>
                <a:close/>
              </a:path>
            </a:pathLst>
          </a:custGeom>
          <a:noFill/>
          <a:extLst>
            <a:ext uri="{909E8E84-426E-40DD-AFC4-6F175D3DCCD1}">
              <a14:hiddenFill xmlns:a14="http://schemas.microsoft.com/office/drawing/2010/main">
                <a:solidFill>
                  <a:srgbClr val="FFFFFF"/>
                </a:solidFill>
              </a14:hiddenFill>
            </a:ext>
          </a:extLst>
        </p:spPr>
      </p:pic>
      <p:graphicFrame>
        <p:nvGraphicFramePr>
          <p:cNvPr id="1072" name="Content Placeholder 2">
            <a:extLst>
              <a:ext uri="{FF2B5EF4-FFF2-40B4-BE49-F238E27FC236}">
                <a16:creationId xmlns:a16="http://schemas.microsoft.com/office/drawing/2014/main" id="{072FDD4A-58D1-C303-1935-123DC634192C}"/>
              </a:ext>
            </a:extLst>
          </p:cNvPr>
          <p:cNvGraphicFramePr>
            <a:graphicFrameLocks noGrp="1"/>
          </p:cNvGraphicFramePr>
          <p:nvPr>
            <p:ph idx="1"/>
            <p:extLst>
              <p:ext uri="{D42A27DB-BD31-4B8C-83A1-F6EECF244321}">
                <p14:modId xmlns:p14="http://schemas.microsoft.com/office/powerpoint/2010/main" val="847448348"/>
              </p:ext>
            </p:extLst>
          </p:nvPr>
        </p:nvGraphicFramePr>
        <p:xfrm>
          <a:off x="1137038" y="1002291"/>
          <a:ext cx="6650302" cy="3908909"/>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14" name="Video 13">
            <a:hlinkClick r:id="" action="ppaction://media"/>
            <a:extLst>
              <a:ext uri="{FF2B5EF4-FFF2-40B4-BE49-F238E27FC236}">
                <a16:creationId xmlns:a16="http://schemas.microsoft.com/office/drawing/2014/main" id="{D02F0CB7-D892-A4F3-5491-3D5A455FFD0B}"/>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12"/>
          <a:srcRect l="21875" r="21875"/>
          <a:stretch>
            <a:fillRect/>
          </a:stretch>
        </p:blipFill>
        <p:spPr>
          <a:xfrm>
            <a:off x="6137559" y="4540412"/>
            <a:ext cx="2127503" cy="2127503"/>
          </a:xfrm>
          <a:prstGeom prst="ellipse">
            <a:avLst/>
          </a:prstGeom>
        </p:spPr>
      </p:pic>
    </p:spTree>
    <p:extLst>
      <p:ext uri="{BB962C8B-B14F-4D97-AF65-F5344CB8AC3E}">
        <p14:creationId xmlns:p14="http://schemas.microsoft.com/office/powerpoint/2010/main" val="1979957421"/>
      </p:ext>
    </p:extLst>
  </p:cSld>
  <p:clrMapOvr>
    <a:masterClrMapping/>
  </p:clrMapOvr>
  <mc:AlternateContent xmlns:mc="http://schemas.openxmlformats.org/markup-compatibility/2006" xmlns:p14="http://schemas.microsoft.com/office/powerpoint/2010/main">
    <mc:Choice Requires="p14">
      <p:transition spd="slow" p14:dur="2000" advTm="16874"/>
    </mc:Choice>
    <mc:Fallback xmlns="">
      <p:transition spd="slow" advTm="168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4"/>
                </p:tgtEl>
              </p:cMediaNode>
            </p:video>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4"/>
                                        </p:tgtEl>
                                      </p:cBhvr>
                                    </p:cmd>
                                  </p:childTnLst>
                                </p:cTn>
                              </p:par>
                            </p:childTnLst>
                          </p:cTn>
                        </p:par>
                      </p:childTnLst>
                    </p:cTn>
                  </p:par>
                </p:childTnLst>
              </p:cTn>
              <p:nextCondLst>
                <p:cond evt="onClick" delay="0">
                  <p:tgtEl>
                    <p:spTgt spid="1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8" name="Rectangle 1047">
            <a:extLst>
              <a:ext uri="{FF2B5EF4-FFF2-40B4-BE49-F238E27FC236}">
                <a16:creationId xmlns:a16="http://schemas.microsoft.com/office/drawing/2014/main" id="{27F12B1F-4753-46F8-93FC-1E4191C135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B26CC67-EF3B-B58D-DF6F-E1290F8D91C4}"/>
              </a:ext>
            </a:extLst>
          </p:cNvPr>
          <p:cNvSpPr>
            <a:spLocks noGrp="1"/>
          </p:cNvSpPr>
          <p:nvPr>
            <p:ph type="title"/>
          </p:nvPr>
        </p:nvSpPr>
        <p:spPr>
          <a:xfrm>
            <a:off x="7050001" y="368625"/>
            <a:ext cx="4402039" cy="1403498"/>
          </a:xfrm>
        </p:spPr>
        <p:txBody>
          <a:bodyPr anchor="b">
            <a:normAutofit/>
          </a:bodyPr>
          <a:lstStyle/>
          <a:p>
            <a:r>
              <a:rPr lang="en-US" sz="3600" b="0" i="0" dirty="0">
                <a:solidFill>
                  <a:schemeClr val="bg1"/>
                </a:solidFill>
                <a:effectLst/>
                <a:latin typeface="Google Sans"/>
              </a:rPr>
              <a:t>Types of Good </a:t>
            </a:r>
            <a:r>
              <a:rPr lang="en-US" sz="3600" dirty="0">
                <a:solidFill>
                  <a:schemeClr val="bg1"/>
                </a:solidFill>
                <a:latin typeface="Google Sans"/>
              </a:rPr>
              <a:t>F</a:t>
            </a:r>
            <a:r>
              <a:rPr lang="en-US" sz="3600" b="0" i="0" dirty="0">
                <a:solidFill>
                  <a:schemeClr val="bg1"/>
                </a:solidFill>
                <a:effectLst/>
                <a:latin typeface="Google Sans"/>
              </a:rPr>
              <a:t>riends</a:t>
            </a:r>
            <a:endParaRPr lang="en-US" sz="3600" dirty="0">
              <a:solidFill>
                <a:schemeClr val="bg1"/>
              </a:solidFill>
            </a:endParaRPr>
          </a:p>
        </p:txBody>
      </p:sp>
      <p:pic>
        <p:nvPicPr>
          <p:cNvPr id="1026" name="Picture 2" descr="The New Vision - FACT 91% of people are no longer friends... | Facebook">
            <a:extLst>
              <a:ext uri="{FF2B5EF4-FFF2-40B4-BE49-F238E27FC236}">
                <a16:creationId xmlns:a16="http://schemas.microsoft.com/office/drawing/2014/main" id="{F7BDE516-2A67-F609-B015-1EFE2B0185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2922" r="17948" b="1"/>
          <a:stretch/>
        </p:blipFill>
        <p:spPr bwMode="auto">
          <a:xfrm>
            <a:off x="2015026" y="111137"/>
            <a:ext cx="2195297" cy="2113201"/>
          </a:xfrm>
          <a:prstGeom prst="rect">
            <a:avLst/>
          </a:prstGeom>
          <a:noFill/>
          <a:extLst>
            <a:ext uri="{909E8E84-426E-40DD-AFC4-6F175D3DCCD1}">
              <a14:hiddenFill xmlns:a14="http://schemas.microsoft.com/office/drawing/2010/main">
                <a:solidFill>
                  <a:srgbClr val="FFFFFF"/>
                </a:solidFill>
              </a14:hiddenFill>
            </a:ext>
          </a:extLst>
        </p:spPr>
      </p:pic>
      <p:sp>
        <p:nvSpPr>
          <p:cNvPr id="1050" name="Freeform: Shape 1049">
            <a:extLst>
              <a:ext uri="{FF2B5EF4-FFF2-40B4-BE49-F238E27FC236}">
                <a16:creationId xmlns:a16="http://schemas.microsoft.com/office/drawing/2014/main" id="{42AE8636-A04B-4C96-AA50-C956D51C03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71125" y="-24223"/>
            <a:ext cx="3483100" cy="2909287"/>
          </a:xfrm>
          <a:custGeom>
            <a:avLst/>
            <a:gdLst>
              <a:gd name="connsiteX0" fmla="*/ 452171 w 3483100"/>
              <a:gd name="connsiteY0" fmla="*/ 0 h 2909287"/>
              <a:gd name="connsiteX1" fmla="*/ 3030929 w 3483100"/>
              <a:gd name="connsiteY1" fmla="*/ 0 h 2909287"/>
              <a:gd name="connsiteX2" fmla="*/ 3085415 w 3483100"/>
              <a:gd name="connsiteY2" fmla="*/ 59949 h 2909287"/>
              <a:gd name="connsiteX3" fmla="*/ 3483100 w 3483100"/>
              <a:gd name="connsiteY3" fmla="*/ 1167737 h 2909287"/>
              <a:gd name="connsiteX4" fmla="*/ 1741550 w 3483100"/>
              <a:gd name="connsiteY4" fmla="*/ 2909287 h 2909287"/>
              <a:gd name="connsiteX5" fmla="*/ 0 w 3483100"/>
              <a:gd name="connsiteY5" fmla="*/ 1167737 h 2909287"/>
              <a:gd name="connsiteX6" fmla="*/ 397685 w 3483100"/>
              <a:gd name="connsiteY6" fmla="*/ 59949 h 2909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83100" h="2909287">
                <a:moveTo>
                  <a:pt x="452171" y="0"/>
                </a:moveTo>
                <a:lnTo>
                  <a:pt x="3030929" y="0"/>
                </a:lnTo>
                <a:lnTo>
                  <a:pt x="3085415" y="59949"/>
                </a:lnTo>
                <a:cubicBezTo>
                  <a:pt x="3333857" y="360992"/>
                  <a:pt x="3483100" y="746936"/>
                  <a:pt x="3483100" y="1167737"/>
                </a:cubicBezTo>
                <a:cubicBezTo>
                  <a:pt x="3483100" y="2129569"/>
                  <a:pt x="2703382" y="2909287"/>
                  <a:pt x="1741550" y="2909287"/>
                </a:cubicBezTo>
                <a:cubicBezTo>
                  <a:pt x="779718" y="2909287"/>
                  <a:pt x="0" y="2129569"/>
                  <a:pt x="0" y="1167737"/>
                </a:cubicBezTo>
                <a:cubicBezTo>
                  <a:pt x="0" y="746936"/>
                  <a:pt x="149243" y="360992"/>
                  <a:pt x="397685" y="59949"/>
                </a:cubicBezTo>
                <a:close/>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52" name="Graphic 190">
            <a:extLst>
              <a:ext uri="{FF2B5EF4-FFF2-40B4-BE49-F238E27FC236}">
                <a16:creationId xmlns:a16="http://schemas.microsoft.com/office/drawing/2014/main" id="{00E015F5-1A99-4E40-BC3D-7707802996B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5733" y="1193254"/>
            <a:ext cx="1291642" cy="429215"/>
            <a:chOff x="2504802" y="1755501"/>
            <a:chExt cx="1598829" cy="531293"/>
          </a:xfrm>
          <a:solidFill>
            <a:schemeClr val="bg1"/>
          </a:solidFill>
        </p:grpSpPr>
        <p:sp>
          <p:nvSpPr>
            <p:cNvPr id="1053" name="Freeform: Shape 1052">
              <a:extLst>
                <a:ext uri="{FF2B5EF4-FFF2-40B4-BE49-F238E27FC236}">
                  <a16:creationId xmlns:a16="http://schemas.microsoft.com/office/drawing/2014/main" id="{3FE6F571-2BB7-46DA-A3D9-B32ADDC16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2113855"/>
              <a:ext cx="1598614" cy="172939"/>
            </a:xfrm>
            <a:custGeom>
              <a:avLst/>
              <a:gdLst>
                <a:gd name="connsiteX0" fmla="*/ 1248648 w 1598614"/>
                <a:gd name="connsiteY0" fmla="*/ 172939 h 172939"/>
                <a:gd name="connsiteX1" fmla="*/ 1123031 w 1598614"/>
                <a:gd name="connsiteY1" fmla="*/ 92708 h 172939"/>
                <a:gd name="connsiteX2" fmla="*/ 1024085 w 1598614"/>
                <a:gd name="connsiteY2" fmla="*/ 29469 h 172939"/>
                <a:gd name="connsiteX3" fmla="*/ 925140 w 1598614"/>
                <a:gd name="connsiteY3" fmla="*/ 92708 h 172939"/>
                <a:gd name="connsiteX4" fmla="*/ 799522 w 1598614"/>
                <a:gd name="connsiteY4" fmla="*/ 172939 h 172939"/>
                <a:gd name="connsiteX5" fmla="*/ 799522 w 1598614"/>
                <a:gd name="connsiteY5" fmla="*/ 172939 h 172939"/>
                <a:gd name="connsiteX6" fmla="*/ 673905 w 1598614"/>
                <a:gd name="connsiteY6" fmla="*/ 92708 h 172939"/>
                <a:gd name="connsiteX7" fmla="*/ 574959 w 1598614"/>
                <a:gd name="connsiteY7" fmla="*/ 29469 h 172939"/>
                <a:gd name="connsiteX8" fmla="*/ 476014 w 1598614"/>
                <a:gd name="connsiteY8" fmla="*/ 92708 h 172939"/>
                <a:gd name="connsiteX9" fmla="*/ 350396 w 1598614"/>
                <a:gd name="connsiteY9" fmla="*/ 172939 h 172939"/>
                <a:gd name="connsiteX10" fmla="*/ 224778 w 1598614"/>
                <a:gd name="connsiteY10" fmla="*/ 92708 h 172939"/>
                <a:gd name="connsiteX11" fmla="*/ 125833 w 1598614"/>
                <a:gd name="connsiteY11" fmla="*/ 29469 h 172939"/>
                <a:gd name="connsiteX12" fmla="*/ 26887 w 1598614"/>
                <a:gd name="connsiteY12" fmla="*/ 92708 h 172939"/>
                <a:gd name="connsiteX13" fmla="*/ 0 w 1598614"/>
                <a:gd name="connsiteY13" fmla="*/ 80232 h 172939"/>
                <a:gd name="connsiteX14" fmla="*/ 125618 w 1598614"/>
                <a:gd name="connsiteY14" fmla="*/ 0 h 172939"/>
                <a:gd name="connsiteX15" fmla="*/ 251235 w 1598614"/>
                <a:gd name="connsiteY15" fmla="*/ 80232 h 172939"/>
                <a:gd name="connsiteX16" fmla="*/ 350181 w 1598614"/>
                <a:gd name="connsiteY16" fmla="*/ 143471 h 172939"/>
                <a:gd name="connsiteX17" fmla="*/ 449126 w 1598614"/>
                <a:gd name="connsiteY17" fmla="*/ 80232 h 172939"/>
                <a:gd name="connsiteX18" fmla="*/ 574744 w 1598614"/>
                <a:gd name="connsiteY18" fmla="*/ 0 h 172939"/>
                <a:gd name="connsiteX19" fmla="*/ 700362 w 1598614"/>
                <a:gd name="connsiteY19" fmla="*/ 80232 h 172939"/>
                <a:gd name="connsiteX20" fmla="*/ 799307 w 1598614"/>
                <a:gd name="connsiteY20" fmla="*/ 143471 h 172939"/>
                <a:gd name="connsiteX21" fmla="*/ 799307 w 1598614"/>
                <a:gd name="connsiteY21" fmla="*/ 143471 h 172939"/>
                <a:gd name="connsiteX22" fmla="*/ 898253 w 1598614"/>
                <a:gd name="connsiteY22" fmla="*/ 80232 h 172939"/>
                <a:gd name="connsiteX23" fmla="*/ 1023870 w 1598614"/>
                <a:gd name="connsiteY23" fmla="*/ 0 h 172939"/>
                <a:gd name="connsiteX24" fmla="*/ 1149488 w 1598614"/>
                <a:gd name="connsiteY24" fmla="*/ 80232 h 172939"/>
                <a:gd name="connsiteX25" fmla="*/ 1248433 w 1598614"/>
                <a:gd name="connsiteY25" fmla="*/ 143471 h 172939"/>
                <a:gd name="connsiteX26" fmla="*/ 1347379 w 1598614"/>
                <a:gd name="connsiteY26" fmla="*/ 80232 h 172939"/>
                <a:gd name="connsiteX27" fmla="*/ 1472997 w 1598614"/>
                <a:gd name="connsiteY27" fmla="*/ 0 h 172939"/>
                <a:gd name="connsiteX28" fmla="*/ 1598614 w 1598614"/>
                <a:gd name="connsiteY28" fmla="*/ 80232 h 172939"/>
                <a:gd name="connsiteX29" fmla="*/ 1571942 w 1598614"/>
                <a:gd name="connsiteY29" fmla="*/ 92708 h 172939"/>
                <a:gd name="connsiteX30" fmla="*/ 1472997 w 1598614"/>
                <a:gd name="connsiteY30" fmla="*/ 29469 h 172939"/>
                <a:gd name="connsiteX31" fmla="*/ 1374051 w 1598614"/>
                <a:gd name="connsiteY31" fmla="*/ 92708 h 172939"/>
                <a:gd name="connsiteX32" fmla="*/ 1248648 w 1598614"/>
                <a:gd name="connsiteY32" fmla="*/ 172939 h 172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614" h="172939">
                  <a:moveTo>
                    <a:pt x="1248648" y="172939"/>
                  </a:moveTo>
                  <a:cubicBezTo>
                    <a:pt x="1194229" y="172939"/>
                    <a:pt x="1146046" y="142180"/>
                    <a:pt x="1123031" y="92708"/>
                  </a:cubicBezTo>
                  <a:cubicBezTo>
                    <a:pt x="1104962" y="53775"/>
                    <a:pt x="1067105" y="29469"/>
                    <a:pt x="1024085" y="29469"/>
                  </a:cubicBezTo>
                  <a:cubicBezTo>
                    <a:pt x="981066" y="29469"/>
                    <a:pt x="943208" y="53775"/>
                    <a:pt x="925140" y="92708"/>
                  </a:cubicBezTo>
                  <a:cubicBezTo>
                    <a:pt x="902124" y="142180"/>
                    <a:pt x="853942" y="172939"/>
                    <a:pt x="799522" y="172939"/>
                  </a:cubicBezTo>
                  <a:cubicBezTo>
                    <a:pt x="799522" y="172939"/>
                    <a:pt x="799522" y="172939"/>
                    <a:pt x="799522" y="172939"/>
                  </a:cubicBezTo>
                  <a:cubicBezTo>
                    <a:pt x="744887" y="172939"/>
                    <a:pt x="696920" y="142180"/>
                    <a:pt x="673905" y="92708"/>
                  </a:cubicBezTo>
                  <a:cubicBezTo>
                    <a:pt x="655836" y="53775"/>
                    <a:pt x="617979" y="29469"/>
                    <a:pt x="574959" y="29469"/>
                  </a:cubicBezTo>
                  <a:cubicBezTo>
                    <a:pt x="531939" y="29469"/>
                    <a:pt x="494082" y="53775"/>
                    <a:pt x="476014" y="92708"/>
                  </a:cubicBezTo>
                  <a:cubicBezTo>
                    <a:pt x="452998" y="142180"/>
                    <a:pt x="405031" y="172939"/>
                    <a:pt x="350396" y="172939"/>
                  </a:cubicBezTo>
                  <a:cubicBezTo>
                    <a:pt x="295976" y="172939"/>
                    <a:pt x="247794" y="142180"/>
                    <a:pt x="224778" y="92708"/>
                  </a:cubicBezTo>
                  <a:cubicBezTo>
                    <a:pt x="206710" y="53775"/>
                    <a:pt x="168853" y="29469"/>
                    <a:pt x="125833" y="29469"/>
                  </a:cubicBezTo>
                  <a:cubicBezTo>
                    <a:pt x="82813" y="29469"/>
                    <a:pt x="44956" y="53775"/>
                    <a:pt x="26887" y="92708"/>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268" y="30759"/>
                    <a:pt x="969235" y="0"/>
                    <a:pt x="1023870" y="0"/>
                  </a:cubicBezTo>
                  <a:cubicBezTo>
                    <a:pt x="1078505" y="0"/>
                    <a:pt x="1126472" y="30759"/>
                    <a:pt x="1149488" y="80232"/>
                  </a:cubicBezTo>
                  <a:cubicBezTo>
                    <a:pt x="1167556" y="119165"/>
                    <a:pt x="1205414" y="143471"/>
                    <a:pt x="1248433" y="143471"/>
                  </a:cubicBezTo>
                  <a:cubicBezTo>
                    <a:pt x="1291453" y="143471"/>
                    <a:pt x="1329311" y="119165"/>
                    <a:pt x="1347379" y="80232"/>
                  </a:cubicBezTo>
                  <a:cubicBezTo>
                    <a:pt x="1370394" y="30759"/>
                    <a:pt x="1418361" y="0"/>
                    <a:pt x="1472997" y="0"/>
                  </a:cubicBezTo>
                  <a:cubicBezTo>
                    <a:pt x="1527632" y="0"/>
                    <a:pt x="1575814" y="30759"/>
                    <a:pt x="1598614" y="80232"/>
                  </a:cubicBezTo>
                  <a:lnTo>
                    <a:pt x="1571942" y="92708"/>
                  </a:lnTo>
                  <a:cubicBezTo>
                    <a:pt x="1553874" y="53775"/>
                    <a:pt x="1515801" y="29469"/>
                    <a:pt x="1472997" y="29469"/>
                  </a:cubicBezTo>
                  <a:cubicBezTo>
                    <a:pt x="1429977" y="29469"/>
                    <a:pt x="1392119" y="53775"/>
                    <a:pt x="1374051" y="92708"/>
                  </a:cubicBezTo>
                  <a:cubicBezTo>
                    <a:pt x="1351251" y="142180"/>
                    <a:pt x="1303069" y="172939"/>
                    <a:pt x="1248648" y="172939"/>
                  </a:cubicBezTo>
                  <a:close/>
                </a:path>
              </a:pathLst>
            </a:custGeom>
            <a:grpFill/>
            <a:ln w="214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4" name="Freeform: Shape 1053">
              <a:extLst>
                <a:ext uri="{FF2B5EF4-FFF2-40B4-BE49-F238E27FC236}">
                  <a16:creationId xmlns:a16="http://schemas.microsoft.com/office/drawing/2014/main" id="{A905CC16-753C-4B9F-B3E2-C456795AED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1755501"/>
              <a:ext cx="1598829" cy="172724"/>
            </a:xfrm>
            <a:custGeom>
              <a:avLst/>
              <a:gdLst>
                <a:gd name="connsiteX0" fmla="*/ 1248648 w 1598829"/>
                <a:gd name="connsiteY0" fmla="*/ 172724 h 172724"/>
                <a:gd name="connsiteX1" fmla="*/ 1123031 w 1598829"/>
                <a:gd name="connsiteY1" fmla="*/ 92492 h 172724"/>
                <a:gd name="connsiteX2" fmla="*/ 1024085 w 1598829"/>
                <a:gd name="connsiteY2" fmla="*/ 29253 h 172724"/>
                <a:gd name="connsiteX3" fmla="*/ 925140 w 1598829"/>
                <a:gd name="connsiteY3" fmla="*/ 92492 h 172724"/>
                <a:gd name="connsiteX4" fmla="*/ 799522 w 1598829"/>
                <a:gd name="connsiteY4" fmla="*/ 172724 h 172724"/>
                <a:gd name="connsiteX5" fmla="*/ 799522 w 1598829"/>
                <a:gd name="connsiteY5" fmla="*/ 172724 h 172724"/>
                <a:gd name="connsiteX6" fmla="*/ 673905 w 1598829"/>
                <a:gd name="connsiteY6" fmla="*/ 92492 h 172724"/>
                <a:gd name="connsiteX7" fmla="*/ 574959 w 1598829"/>
                <a:gd name="connsiteY7" fmla="*/ 29253 h 172724"/>
                <a:gd name="connsiteX8" fmla="*/ 476014 w 1598829"/>
                <a:gd name="connsiteY8" fmla="*/ 92492 h 172724"/>
                <a:gd name="connsiteX9" fmla="*/ 350396 w 1598829"/>
                <a:gd name="connsiteY9" fmla="*/ 172724 h 172724"/>
                <a:gd name="connsiteX10" fmla="*/ 224778 w 1598829"/>
                <a:gd name="connsiteY10" fmla="*/ 92492 h 172724"/>
                <a:gd name="connsiteX11" fmla="*/ 125833 w 1598829"/>
                <a:gd name="connsiteY11" fmla="*/ 29253 h 172724"/>
                <a:gd name="connsiteX12" fmla="*/ 26887 w 1598829"/>
                <a:gd name="connsiteY12" fmla="*/ 92492 h 172724"/>
                <a:gd name="connsiteX13" fmla="*/ 0 w 1598829"/>
                <a:gd name="connsiteY13" fmla="*/ 80232 h 172724"/>
                <a:gd name="connsiteX14" fmla="*/ 125618 w 1598829"/>
                <a:gd name="connsiteY14" fmla="*/ 0 h 172724"/>
                <a:gd name="connsiteX15" fmla="*/ 251235 w 1598829"/>
                <a:gd name="connsiteY15" fmla="*/ 80232 h 172724"/>
                <a:gd name="connsiteX16" fmla="*/ 350181 w 1598829"/>
                <a:gd name="connsiteY16" fmla="*/ 143471 h 172724"/>
                <a:gd name="connsiteX17" fmla="*/ 449126 w 1598829"/>
                <a:gd name="connsiteY17" fmla="*/ 80232 h 172724"/>
                <a:gd name="connsiteX18" fmla="*/ 574744 w 1598829"/>
                <a:gd name="connsiteY18" fmla="*/ 0 h 172724"/>
                <a:gd name="connsiteX19" fmla="*/ 700362 w 1598829"/>
                <a:gd name="connsiteY19" fmla="*/ 80232 h 172724"/>
                <a:gd name="connsiteX20" fmla="*/ 799307 w 1598829"/>
                <a:gd name="connsiteY20" fmla="*/ 143471 h 172724"/>
                <a:gd name="connsiteX21" fmla="*/ 799307 w 1598829"/>
                <a:gd name="connsiteY21" fmla="*/ 143471 h 172724"/>
                <a:gd name="connsiteX22" fmla="*/ 898253 w 1598829"/>
                <a:gd name="connsiteY22" fmla="*/ 80232 h 172724"/>
                <a:gd name="connsiteX23" fmla="*/ 1024085 w 1598829"/>
                <a:gd name="connsiteY23" fmla="*/ 0 h 172724"/>
                <a:gd name="connsiteX24" fmla="*/ 1149703 w 1598829"/>
                <a:gd name="connsiteY24" fmla="*/ 80232 h 172724"/>
                <a:gd name="connsiteX25" fmla="*/ 1248648 w 1598829"/>
                <a:gd name="connsiteY25" fmla="*/ 143471 h 172724"/>
                <a:gd name="connsiteX26" fmla="*/ 1347594 w 1598829"/>
                <a:gd name="connsiteY26" fmla="*/ 80232 h 172724"/>
                <a:gd name="connsiteX27" fmla="*/ 1473212 w 1598829"/>
                <a:gd name="connsiteY27" fmla="*/ 0 h 172724"/>
                <a:gd name="connsiteX28" fmla="*/ 1598829 w 1598829"/>
                <a:gd name="connsiteY28" fmla="*/ 80232 h 172724"/>
                <a:gd name="connsiteX29" fmla="*/ 1572157 w 1598829"/>
                <a:gd name="connsiteY29" fmla="*/ 92492 h 172724"/>
                <a:gd name="connsiteX30" fmla="*/ 1473212 w 1598829"/>
                <a:gd name="connsiteY30" fmla="*/ 29253 h 172724"/>
                <a:gd name="connsiteX31" fmla="*/ 1374266 w 1598829"/>
                <a:gd name="connsiteY31" fmla="*/ 92492 h 172724"/>
                <a:gd name="connsiteX32" fmla="*/ 1248648 w 1598829"/>
                <a:gd name="connsiteY32" fmla="*/ 172724 h 17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829" h="172724">
                  <a:moveTo>
                    <a:pt x="1248648" y="172724"/>
                  </a:moveTo>
                  <a:cubicBezTo>
                    <a:pt x="1194229" y="172724"/>
                    <a:pt x="1146046" y="141965"/>
                    <a:pt x="1123031" y="92492"/>
                  </a:cubicBezTo>
                  <a:cubicBezTo>
                    <a:pt x="1104962" y="53560"/>
                    <a:pt x="1067105" y="29253"/>
                    <a:pt x="1024085" y="29253"/>
                  </a:cubicBezTo>
                  <a:cubicBezTo>
                    <a:pt x="981066" y="29253"/>
                    <a:pt x="943208" y="53560"/>
                    <a:pt x="925140" y="92492"/>
                  </a:cubicBezTo>
                  <a:cubicBezTo>
                    <a:pt x="902124" y="141965"/>
                    <a:pt x="853942" y="172724"/>
                    <a:pt x="799522" y="172724"/>
                  </a:cubicBezTo>
                  <a:cubicBezTo>
                    <a:pt x="799522" y="172724"/>
                    <a:pt x="799522" y="172724"/>
                    <a:pt x="799522" y="172724"/>
                  </a:cubicBezTo>
                  <a:cubicBezTo>
                    <a:pt x="744887" y="172724"/>
                    <a:pt x="696920" y="141965"/>
                    <a:pt x="673905" y="92492"/>
                  </a:cubicBezTo>
                  <a:cubicBezTo>
                    <a:pt x="655836" y="53560"/>
                    <a:pt x="617979" y="29253"/>
                    <a:pt x="574959" y="29253"/>
                  </a:cubicBezTo>
                  <a:cubicBezTo>
                    <a:pt x="531939" y="29253"/>
                    <a:pt x="494082" y="53560"/>
                    <a:pt x="476014" y="92492"/>
                  </a:cubicBezTo>
                  <a:cubicBezTo>
                    <a:pt x="452998" y="141965"/>
                    <a:pt x="405031" y="172724"/>
                    <a:pt x="350396" y="172724"/>
                  </a:cubicBezTo>
                  <a:cubicBezTo>
                    <a:pt x="295976" y="172724"/>
                    <a:pt x="247794" y="141965"/>
                    <a:pt x="224778" y="92492"/>
                  </a:cubicBezTo>
                  <a:cubicBezTo>
                    <a:pt x="206710" y="53560"/>
                    <a:pt x="168853" y="29253"/>
                    <a:pt x="125833" y="29253"/>
                  </a:cubicBezTo>
                  <a:cubicBezTo>
                    <a:pt x="82813" y="29253"/>
                    <a:pt x="44956" y="53560"/>
                    <a:pt x="26887" y="92492"/>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483" y="30759"/>
                    <a:pt x="969450" y="0"/>
                    <a:pt x="1024085" y="0"/>
                  </a:cubicBezTo>
                  <a:cubicBezTo>
                    <a:pt x="1078720" y="0"/>
                    <a:pt x="1126688" y="30759"/>
                    <a:pt x="1149703" y="80232"/>
                  </a:cubicBezTo>
                  <a:cubicBezTo>
                    <a:pt x="1167771" y="119165"/>
                    <a:pt x="1205629" y="143471"/>
                    <a:pt x="1248648" y="143471"/>
                  </a:cubicBezTo>
                  <a:cubicBezTo>
                    <a:pt x="1291668" y="143471"/>
                    <a:pt x="1329526" y="119165"/>
                    <a:pt x="1347594" y="80232"/>
                  </a:cubicBezTo>
                  <a:cubicBezTo>
                    <a:pt x="1370610" y="30759"/>
                    <a:pt x="1418792" y="0"/>
                    <a:pt x="1473212" y="0"/>
                  </a:cubicBezTo>
                  <a:cubicBezTo>
                    <a:pt x="1527847" y="0"/>
                    <a:pt x="1576029" y="30759"/>
                    <a:pt x="1598829" y="80232"/>
                  </a:cubicBezTo>
                  <a:lnTo>
                    <a:pt x="1572157" y="92492"/>
                  </a:lnTo>
                  <a:cubicBezTo>
                    <a:pt x="1554089" y="53560"/>
                    <a:pt x="1516016" y="29253"/>
                    <a:pt x="1473212" y="29253"/>
                  </a:cubicBezTo>
                  <a:cubicBezTo>
                    <a:pt x="1430192" y="29253"/>
                    <a:pt x="1392335" y="53560"/>
                    <a:pt x="1374266" y="92492"/>
                  </a:cubicBezTo>
                  <a:cubicBezTo>
                    <a:pt x="1351251" y="141965"/>
                    <a:pt x="1303069" y="172724"/>
                    <a:pt x="1248648" y="172724"/>
                  </a:cubicBezTo>
                  <a:close/>
                </a:path>
              </a:pathLst>
            </a:custGeom>
            <a:grpFill/>
            <a:ln w="214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1028" name="Picture 4" descr="Top 57 Best Friendship Quotes to Enriched Your Life – Tiny Positive">
            <a:extLst>
              <a:ext uri="{FF2B5EF4-FFF2-40B4-BE49-F238E27FC236}">
                <a16:creationId xmlns:a16="http://schemas.microsoft.com/office/drawing/2014/main" id="{DED2270C-01D3-DA2E-E86C-235D8E65E16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17769" r="1" b="19598"/>
          <a:stretch/>
        </p:blipFill>
        <p:spPr bwMode="auto">
          <a:xfrm>
            <a:off x="197114" y="3880857"/>
            <a:ext cx="2477378" cy="211738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98221">
            <a:extLst>
              <a:ext uri="{FF2B5EF4-FFF2-40B4-BE49-F238E27FC236}">
                <a16:creationId xmlns:a16="http://schemas.microsoft.com/office/drawing/2014/main" id="{20116FC1-D462-F9CE-6819-078E9050C290}"/>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3867817" y="3777821"/>
            <a:ext cx="2325720" cy="1308217"/>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2F840EEA-0CFC-0C14-A1C7-575D87DE13F2}"/>
              </a:ext>
            </a:extLst>
          </p:cNvPr>
          <p:cNvSpPr>
            <a:spLocks noGrp="1"/>
          </p:cNvSpPr>
          <p:nvPr>
            <p:ph idx="1"/>
          </p:nvPr>
        </p:nvSpPr>
        <p:spPr>
          <a:xfrm>
            <a:off x="7019437" y="2103690"/>
            <a:ext cx="4618381" cy="4256886"/>
          </a:xfrm>
        </p:spPr>
        <p:txBody>
          <a:bodyPr anchor="t">
            <a:normAutofit/>
          </a:bodyPr>
          <a:lstStyle/>
          <a:p>
            <a:pPr marL="0" indent="0">
              <a:buNone/>
            </a:pPr>
            <a:r>
              <a:rPr lang="en-US" sz="1800" dirty="0">
                <a:solidFill>
                  <a:schemeClr val="bg1"/>
                </a:solidFill>
                <a:latin typeface="Google Sans"/>
              </a:rPr>
              <a:t>The </a:t>
            </a:r>
            <a:r>
              <a:rPr lang="en-US" sz="1800" b="1" dirty="0">
                <a:solidFill>
                  <a:schemeClr val="bg1"/>
                </a:solidFill>
                <a:latin typeface="Google Sans"/>
              </a:rPr>
              <a:t>Wise One</a:t>
            </a:r>
            <a:r>
              <a:rPr lang="en-US" sz="1800" dirty="0">
                <a:solidFill>
                  <a:schemeClr val="bg1"/>
                </a:solidFill>
                <a:latin typeface="Google Sans"/>
              </a:rPr>
              <a:t> is someone who is very wise.</a:t>
            </a:r>
          </a:p>
          <a:p>
            <a:pPr marL="0" indent="0">
              <a:buNone/>
            </a:pPr>
            <a:endParaRPr lang="en-US" sz="1800" dirty="0">
              <a:solidFill>
                <a:schemeClr val="bg1"/>
              </a:solidFill>
              <a:latin typeface="Google Sans"/>
            </a:endParaRPr>
          </a:p>
          <a:p>
            <a:pPr marL="0" indent="0">
              <a:buNone/>
            </a:pPr>
            <a:r>
              <a:rPr lang="en-US" sz="1800" dirty="0">
                <a:solidFill>
                  <a:schemeClr val="bg1"/>
                </a:solidFill>
                <a:latin typeface="Google Sans"/>
              </a:rPr>
              <a:t>The </a:t>
            </a:r>
            <a:r>
              <a:rPr lang="en-US" sz="1800" b="1" dirty="0">
                <a:solidFill>
                  <a:schemeClr val="bg1"/>
                </a:solidFill>
                <a:latin typeface="Google Sans"/>
              </a:rPr>
              <a:t>Loyal</a:t>
            </a:r>
            <a:r>
              <a:rPr lang="en-US" sz="1800" dirty="0">
                <a:solidFill>
                  <a:schemeClr val="bg1"/>
                </a:solidFill>
                <a:latin typeface="Google Sans"/>
              </a:rPr>
              <a:t> is a friend that is loyal to you and you only.</a:t>
            </a:r>
          </a:p>
          <a:p>
            <a:pPr marL="0" indent="0">
              <a:buNone/>
            </a:pPr>
            <a:endParaRPr lang="en-US" sz="1800" dirty="0">
              <a:solidFill>
                <a:schemeClr val="bg1"/>
              </a:solidFill>
              <a:latin typeface="Google Sans"/>
            </a:endParaRPr>
          </a:p>
          <a:p>
            <a:pPr marL="0" indent="0">
              <a:buNone/>
            </a:pPr>
            <a:r>
              <a:rPr lang="en-US" sz="1800" dirty="0">
                <a:solidFill>
                  <a:schemeClr val="bg1"/>
                </a:solidFill>
                <a:latin typeface="Google Sans"/>
              </a:rPr>
              <a:t>The </a:t>
            </a:r>
            <a:r>
              <a:rPr lang="en-US" sz="1800" b="1" dirty="0">
                <a:solidFill>
                  <a:schemeClr val="bg1"/>
                </a:solidFill>
                <a:latin typeface="Google Sans"/>
              </a:rPr>
              <a:t>Listener</a:t>
            </a:r>
            <a:r>
              <a:rPr lang="en-US" sz="1800" dirty="0">
                <a:solidFill>
                  <a:schemeClr val="bg1"/>
                </a:solidFill>
                <a:latin typeface="Google Sans"/>
              </a:rPr>
              <a:t> is someone who loves to listen to you when you talk. </a:t>
            </a:r>
          </a:p>
          <a:p>
            <a:pPr marL="0" indent="0">
              <a:buNone/>
            </a:pPr>
            <a:endParaRPr lang="en-US" sz="1800" dirty="0">
              <a:solidFill>
                <a:schemeClr val="bg1"/>
              </a:solidFill>
              <a:latin typeface="Google Sans"/>
            </a:endParaRPr>
          </a:p>
          <a:p>
            <a:pPr marL="0" indent="0">
              <a:buNone/>
            </a:pPr>
            <a:r>
              <a:rPr lang="en-US" sz="1800" dirty="0">
                <a:solidFill>
                  <a:schemeClr val="bg1"/>
                </a:solidFill>
                <a:latin typeface="Google Sans"/>
              </a:rPr>
              <a:t>The </a:t>
            </a:r>
            <a:r>
              <a:rPr lang="en-US" sz="1800" b="1" dirty="0">
                <a:solidFill>
                  <a:schemeClr val="bg1"/>
                </a:solidFill>
                <a:latin typeface="Google Sans"/>
              </a:rPr>
              <a:t>Nonjudgmental</a:t>
            </a:r>
            <a:r>
              <a:rPr lang="en-US" sz="1800" dirty="0">
                <a:solidFill>
                  <a:schemeClr val="bg1"/>
                </a:solidFill>
                <a:latin typeface="Google Sans"/>
              </a:rPr>
              <a:t> is a person who doesn’t judge you for who you truly are. </a:t>
            </a:r>
          </a:p>
          <a:p>
            <a:pPr marL="0" indent="0">
              <a:buNone/>
            </a:pPr>
            <a:endParaRPr lang="en-US" sz="1800" dirty="0">
              <a:solidFill>
                <a:schemeClr val="bg1"/>
              </a:solidFill>
              <a:latin typeface="Google Sans"/>
            </a:endParaRPr>
          </a:p>
          <a:p>
            <a:pPr marL="0" indent="0">
              <a:buNone/>
            </a:pPr>
            <a:r>
              <a:rPr lang="en-US" sz="1800" dirty="0">
                <a:solidFill>
                  <a:schemeClr val="bg1"/>
                </a:solidFill>
                <a:latin typeface="Google Sans"/>
              </a:rPr>
              <a:t>The </a:t>
            </a:r>
            <a:r>
              <a:rPr lang="en-US" sz="1800" b="1" dirty="0">
                <a:solidFill>
                  <a:schemeClr val="bg1"/>
                </a:solidFill>
                <a:latin typeface="Google Sans"/>
              </a:rPr>
              <a:t>Fun Friend </a:t>
            </a:r>
            <a:r>
              <a:rPr lang="en-US" sz="1800" dirty="0">
                <a:solidFill>
                  <a:schemeClr val="bg1"/>
                </a:solidFill>
                <a:latin typeface="Google Sans"/>
              </a:rPr>
              <a:t>is a friend who is very outgoing.</a:t>
            </a:r>
          </a:p>
          <a:p>
            <a:pPr marL="0" indent="0">
              <a:buNone/>
            </a:pPr>
            <a:endParaRPr lang="en-US" sz="1800" dirty="0">
              <a:solidFill>
                <a:schemeClr val="bg1"/>
              </a:solidFill>
              <a:latin typeface="Google Sans"/>
            </a:endParaRPr>
          </a:p>
        </p:txBody>
      </p:sp>
      <p:sp>
        <p:nvSpPr>
          <p:cNvPr id="1056" name="Freeform: Shape 1055">
            <a:extLst>
              <a:ext uri="{FF2B5EF4-FFF2-40B4-BE49-F238E27FC236}">
                <a16:creationId xmlns:a16="http://schemas.microsoft.com/office/drawing/2014/main" id="{0F17DC65-D057-4CEA-8B52-BF72D5D90A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168" y="3062222"/>
            <a:ext cx="3212182" cy="3665314"/>
          </a:xfrm>
          <a:custGeom>
            <a:avLst/>
            <a:gdLst>
              <a:gd name="connsiteX0" fmla="*/ 1379525 w 3212182"/>
              <a:gd name="connsiteY0" fmla="*/ 0 h 3665314"/>
              <a:gd name="connsiteX1" fmla="*/ 3212182 w 3212182"/>
              <a:gd name="connsiteY1" fmla="*/ 1832657 h 3665314"/>
              <a:gd name="connsiteX2" fmla="*/ 1379525 w 3212182"/>
              <a:gd name="connsiteY2" fmla="*/ 3665314 h 3665314"/>
              <a:gd name="connsiteX3" fmla="*/ 83641 w 3212182"/>
              <a:gd name="connsiteY3" fmla="*/ 3128542 h 3665314"/>
              <a:gd name="connsiteX4" fmla="*/ 0 w 3212182"/>
              <a:gd name="connsiteY4" fmla="*/ 3036514 h 3665314"/>
              <a:gd name="connsiteX5" fmla="*/ 0 w 3212182"/>
              <a:gd name="connsiteY5" fmla="*/ 628801 h 3665314"/>
              <a:gd name="connsiteX6" fmla="*/ 83641 w 3212182"/>
              <a:gd name="connsiteY6" fmla="*/ 536773 h 3665314"/>
              <a:gd name="connsiteX7" fmla="*/ 1379525 w 3212182"/>
              <a:gd name="connsiteY7" fmla="*/ 0 h 3665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12182" h="3665314">
                <a:moveTo>
                  <a:pt x="1379525" y="0"/>
                </a:moveTo>
                <a:cubicBezTo>
                  <a:pt x="2391674" y="0"/>
                  <a:pt x="3212182" y="820508"/>
                  <a:pt x="3212182" y="1832657"/>
                </a:cubicBezTo>
                <a:cubicBezTo>
                  <a:pt x="3212182" y="2844806"/>
                  <a:pt x="2391674" y="3665314"/>
                  <a:pt x="1379525" y="3665314"/>
                </a:cubicBezTo>
                <a:cubicBezTo>
                  <a:pt x="873451" y="3665314"/>
                  <a:pt x="415286" y="3460187"/>
                  <a:pt x="83641" y="3128542"/>
                </a:cubicBezTo>
                <a:lnTo>
                  <a:pt x="0" y="3036514"/>
                </a:lnTo>
                <a:lnTo>
                  <a:pt x="0" y="628801"/>
                </a:lnTo>
                <a:lnTo>
                  <a:pt x="83641" y="536773"/>
                </a:lnTo>
                <a:cubicBezTo>
                  <a:pt x="415286" y="205127"/>
                  <a:pt x="873451" y="0"/>
                  <a:pt x="1379525" y="0"/>
                </a:cubicBezTo>
                <a:close/>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58" name="Oval 1057">
            <a:extLst>
              <a:ext uri="{FF2B5EF4-FFF2-40B4-BE49-F238E27FC236}">
                <a16:creationId xmlns:a16="http://schemas.microsoft.com/office/drawing/2014/main" id="{35249834-544E-477E-84FD-888B8DB74B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89839" y="2791091"/>
            <a:ext cx="3281677" cy="3281677"/>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60" name="Graphic 4">
            <a:extLst>
              <a:ext uri="{FF2B5EF4-FFF2-40B4-BE49-F238E27FC236}">
                <a16:creationId xmlns:a16="http://schemas.microsoft.com/office/drawing/2014/main" id="{5468B3A9-705E-43C3-A742-0619B0D8F2E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93339" y="1681703"/>
            <a:ext cx="1330536" cy="1330521"/>
            <a:chOff x="5734037" y="3067039"/>
            <a:chExt cx="724483" cy="724489"/>
          </a:xfrm>
          <a:solidFill>
            <a:schemeClr val="bg1"/>
          </a:solidFill>
        </p:grpSpPr>
        <p:sp>
          <p:nvSpPr>
            <p:cNvPr id="1061" name="Freeform: Shape 1060">
              <a:extLst>
                <a:ext uri="{FF2B5EF4-FFF2-40B4-BE49-F238E27FC236}">
                  <a16:creationId xmlns:a16="http://schemas.microsoft.com/office/drawing/2014/main" id="{29D439AD-5D67-497C-B831-D17FC3E592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067039"/>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2" name="Freeform: Shape 1061">
              <a:extLst>
                <a:ext uri="{FF2B5EF4-FFF2-40B4-BE49-F238E27FC236}">
                  <a16:creationId xmlns:a16="http://schemas.microsoft.com/office/drawing/2014/main" id="{23F54BF2-C71C-45C5-9408-3B5E011B0F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3" name="Freeform: Shape 1062">
              <a:extLst>
                <a:ext uri="{FF2B5EF4-FFF2-40B4-BE49-F238E27FC236}">
                  <a16:creationId xmlns:a16="http://schemas.microsoft.com/office/drawing/2014/main" id="{2BBABE17-DB56-44AB-934B-63C07C79F0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4" name="Freeform: Shape 1063">
              <a:extLst>
                <a:ext uri="{FF2B5EF4-FFF2-40B4-BE49-F238E27FC236}">
                  <a16:creationId xmlns:a16="http://schemas.microsoft.com/office/drawing/2014/main" id="{CB483D20-A128-4076-AF54-88646172B8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5" name="Freeform: Shape 1064">
              <a:extLst>
                <a:ext uri="{FF2B5EF4-FFF2-40B4-BE49-F238E27FC236}">
                  <a16:creationId xmlns:a16="http://schemas.microsoft.com/office/drawing/2014/main" id="{E5EFA818-FDDA-49E9-B11F-E9DC1854A9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6" name="Freeform: Shape 1065">
              <a:extLst>
                <a:ext uri="{FF2B5EF4-FFF2-40B4-BE49-F238E27FC236}">
                  <a16:creationId xmlns:a16="http://schemas.microsoft.com/office/drawing/2014/main" id="{EA1F8728-F8F7-4828-A718-A15E7663EA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7" name="Freeform: Shape 1066">
              <a:extLst>
                <a:ext uri="{FF2B5EF4-FFF2-40B4-BE49-F238E27FC236}">
                  <a16:creationId xmlns:a16="http://schemas.microsoft.com/office/drawing/2014/main" id="{8DA1F73F-AA1D-41D7-BAAB-292FD94A3E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8" name="Freeform: Shape 1067">
              <a:extLst>
                <a:ext uri="{FF2B5EF4-FFF2-40B4-BE49-F238E27FC236}">
                  <a16:creationId xmlns:a16="http://schemas.microsoft.com/office/drawing/2014/main" id="{D9441DEA-C85E-4B9C-A48D-8437854C4C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26284"/>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0" name="Freeform: Shape 1229">
              <a:extLst>
                <a:ext uri="{FF2B5EF4-FFF2-40B4-BE49-F238E27FC236}">
                  <a16:creationId xmlns:a16="http://schemas.microsoft.com/office/drawing/2014/main" id="{15EBAA20-1368-4495-8D7C-820FAD8ECF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2628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1" name="Freeform: Shape 1230">
              <a:extLst>
                <a:ext uri="{FF2B5EF4-FFF2-40B4-BE49-F238E27FC236}">
                  <a16:creationId xmlns:a16="http://schemas.microsoft.com/office/drawing/2014/main" id="{0FB92591-626C-4D2B-A3E6-EC8742D67B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2" name="Freeform: Shape 1231">
              <a:extLst>
                <a:ext uri="{FF2B5EF4-FFF2-40B4-BE49-F238E27FC236}">
                  <a16:creationId xmlns:a16="http://schemas.microsoft.com/office/drawing/2014/main" id="{D392448D-513F-4528-9D8D-A151982041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3" name="Freeform: Shape 1232">
              <a:extLst>
                <a:ext uri="{FF2B5EF4-FFF2-40B4-BE49-F238E27FC236}">
                  <a16:creationId xmlns:a16="http://schemas.microsoft.com/office/drawing/2014/main" id="{61946BAE-1546-4EA4-A108-A799BF5D2C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4" name="Freeform: Shape 1233">
              <a:extLst>
                <a:ext uri="{FF2B5EF4-FFF2-40B4-BE49-F238E27FC236}">
                  <a16:creationId xmlns:a16="http://schemas.microsoft.com/office/drawing/2014/main" id="{42A8EC93-6A35-4D37-A8CB-59362BF875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126284"/>
              <a:ext cx="14097" cy="14097"/>
            </a:xfrm>
            <a:custGeom>
              <a:avLst/>
              <a:gdLst>
                <a:gd name="connsiteX0" fmla="*/ 14097 w 14097"/>
                <a:gd name="connsiteY0" fmla="*/ 7049 h 14097"/>
                <a:gd name="connsiteX1" fmla="*/ 7048 w 14097"/>
                <a:gd name="connsiteY1" fmla="*/ 14097 h 14097"/>
                <a:gd name="connsiteX2" fmla="*/ 0 w 14097"/>
                <a:gd name="connsiteY2" fmla="*/ 7049 h 14097"/>
                <a:gd name="connsiteX3" fmla="*/ 7048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5" name="Freeform: Shape 1234">
              <a:extLst>
                <a:ext uri="{FF2B5EF4-FFF2-40B4-BE49-F238E27FC236}">
                  <a16:creationId xmlns:a16="http://schemas.microsoft.com/office/drawing/2014/main" id="{AFC3ECA2-E914-4D83-ABF9-B9FFD96E92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5" name="Freeform: Shape 1074">
              <a:extLst>
                <a:ext uri="{FF2B5EF4-FFF2-40B4-BE49-F238E27FC236}">
                  <a16:creationId xmlns:a16="http://schemas.microsoft.com/office/drawing/2014/main" id="{712B1108-9AAC-4F10-A64F-0D6963E518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8543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6" name="Freeform: Shape 1075">
              <a:extLst>
                <a:ext uri="{FF2B5EF4-FFF2-40B4-BE49-F238E27FC236}">
                  <a16:creationId xmlns:a16="http://schemas.microsoft.com/office/drawing/2014/main" id="{284CDA0C-B2AB-4791-83B1-C053C061D6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7" name="Freeform: Shape 1076">
              <a:extLst>
                <a:ext uri="{FF2B5EF4-FFF2-40B4-BE49-F238E27FC236}">
                  <a16:creationId xmlns:a16="http://schemas.microsoft.com/office/drawing/2014/main" id="{F857BF6B-E0CA-49C0-8827-B44CE8B928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8" name="Freeform: Shape 1077">
              <a:extLst>
                <a:ext uri="{FF2B5EF4-FFF2-40B4-BE49-F238E27FC236}">
                  <a16:creationId xmlns:a16="http://schemas.microsoft.com/office/drawing/2014/main" id="{6D7B06A7-ADDF-4F27-B11F-08422FC180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9" name="Freeform: Shape 1078">
              <a:extLst>
                <a:ext uri="{FF2B5EF4-FFF2-40B4-BE49-F238E27FC236}">
                  <a16:creationId xmlns:a16="http://schemas.microsoft.com/office/drawing/2014/main" id="{E8B0DA6C-71D7-4FCB-AE4C-035E0ADB50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0" name="Freeform: Shape 1079">
              <a:extLst>
                <a:ext uri="{FF2B5EF4-FFF2-40B4-BE49-F238E27FC236}">
                  <a16:creationId xmlns:a16="http://schemas.microsoft.com/office/drawing/2014/main" id="{EB078173-ADFB-480D-91A4-4D71C01098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1" name="Freeform: Shape 1080">
              <a:extLst>
                <a:ext uri="{FF2B5EF4-FFF2-40B4-BE49-F238E27FC236}">
                  <a16:creationId xmlns:a16="http://schemas.microsoft.com/office/drawing/2014/main" id="{AAA4027A-C97B-4C9A-B04C-EBE2112200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2" name="Freeform: Shape 1081">
              <a:extLst>
                <a:ext uri="{FF2B5EF4-FFF2-40B4-BE49-F238E27FC236}">
                  <a16:creationId xmlns:a16="http://schemas.microsoft.com/office/drawing/2014/main" id="{C06DA92D-C6D0-4C7D-98CF-D9576912E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24467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3" name="Freeform: Shape 1082">
              <a:extLst>
                <a:ext uri="{FF2B5EF4-FFF2-40B4-BE49-F238E27FC236}">
                  <a16:creationId xmlns:a16="http://schemas.microsoft.com/office/drawing/2014/main" id="{D6601653-3941-4C9B-BD39-62EECE23AE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244677"/>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4" name="Freeform: Shape 1083">
              <a:extLst>
                <a:ext uri="{FF2B5EF4-FFF2-40B4-BE49-F238E27FC236}">
                  <a16:creationId xmlns:a16="http://schemas.microsoft.com/office/drawing/2014/main" id="{2BC4A394-4FFE-4BFE-9A59-2B624E0711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5" name="Freeform: Shape 1084">
              <a:extLst>
                <a:ext uri="{FF2B5EF4-FFF2-40B4-BE49-F238E27FC236}">
                  <a16:creationId xmlns:a16="http://schemas.microsoft.com/office/drawing/2014/main" id="{EB4EABA5-FDCF-4F6F-8FF1-6FDFF50580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6" name="Freeform: Shape 1085">
              <a:extLst>
                <a:ext uri="{FF2B5EF4-FFF2-40B4-BE49-F238E27FC236}">
                  <a16:creationId xmlns:a16="http://schemas.microsoft.com/office/drawing/2014/main" id="{10F3C940-2320-488A-B24C-AB0A4FB539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7" name="Freeform: Shape 1086">
              <a:extLst>
                <a:ext uri="{FF2B5EF4-FFF2-40B4-BE49-F238E27FC236}">
                  <a16:creationId xmlns:a16="http://schemas.microsoft.com/office/drawing/2014/main" id="{F525BA82-37D8-47ED-AFF6-AE57124A4E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24467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8" name="Freeform: Shape 1087">
              <a:extLst>
                <a:ext uri="{FF2B5EF4-FFF2-40B4-BE49-F238E27FC236}">
                  <a16:creationId xmlns:a16="http://schemas.microsoft.com/office/drawing/2014/main" id="{C2D78955-C80F-4DA3-83AA-D28A5A6FAD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9" name="Freeform: Shape 1088">
              <a:extLst>
                <a:ext uri="{FF2B5EF4-FFF2-40B4-BE49-F238E27FC236}">
                  <a16:creationId xmlns:a16="http://schemas.microsoft.com/office/drawing/2014/main" id="{BC23DAAC-7C06-4012-8CBB-8E3126B68B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0382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0" name="Freeform: Shape 1089">
              <a:extLst>
                <a:ext uri="{FF2B5EF4-FFF2-40B4-BE49-F238E27FC236}">
                  <a16:creationId xmlns:a16="http://schemas.microsoft.com/office/drawing/2014/main" id="{60D19F80-DC80-49EC-8EDD-7889092C18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1" name="Freeform: Shape 1090">
              <a:extLst>
                <a:ext uri="{FF2B5EF4-FFF2-40B4-BE49-F238E27FC236}">
                  <a16:creationId xmlns:a16="http://schemas.microsoft.com/office/drawing/2014/main" id="{11F50BB3-EA39-4693-BAE1-1101EF0A41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2" name="Freeform: Shape 1091">
              <a:extLst>
                <a:ext uri="{FF2B5EF4-FFF2-40B4-BE49-F238E27FC236}">
                  <a16:creationId xmlns:a16="http://schemas.microsoft.com/office/drawing/2014/main" id="{00EFD45B-69A8-47F6-A5BF-779F7EB49F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3" name="Freeform: Shape 1092">
              <a:extLst>
                <a:ext uri="{FF2B5EF4-FFF2-40B4-BE49-F238E27FC236}">
                  <a16:creationId xmlns:a16="http://schemas.microsoft.com/office/drawing/2014/main" id="{9E53C464-7272-4EBC-830B-CB29A96988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4" name="Freeform: Shape 1093">
              <a:extLst>
                <a:ext uri="{FF2B5EF4-FFF2-40B4-BE49-F238E27FC236}">
                  <a16:creationId xmlns:a16="http://schemas.microsoft.com/office/drawing/2014/main" id="{B6BF10CE-C2AD-487A-9402-8D5C746ECF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0382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5" name="Freeform: Shape 1094">
              <a:extLst>
                <a:ext uri="{FF2B5EF4-FFF2-40B4-BE49-F238E27FC236}">
                  <a16:creationId xmlns:a16="http://schemas.microsoft.com/office/drawing/2014/main" id="{1064C7FE-F8EB-47EF-97FA-348A520599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6" name="Freeform: Shape 1095">
              <a:extLst>
                <a:ext uri="{FF2B5EF4-FFF2-40B4-BE49-F238E27FC236}">
                  <a16:creationId xmlns:a16="http://schemas.microsoft.com/office/drawing/2014/main" id="{A991C553-06A1-4F26-BBBC-80F7E11E7A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63074"/>
              <a:ext cx="14192" cy="14097"/>
            </a:xfrm>
            <a:custGeom>
              <a:avLst/>
              <a:gdLst>
                <a:gd name="connsiteX0" fmla="*/ 14192 w 14192"/>
                <a:gd name="connsiteY0" fmla="*/ 7048 h 14097"/>
                <a:gd name="connsiteX1" fmla="*/ 7144 w 14192"/>
                <a:gd name="connsiteY1" fmla="*/ 14097 h 14097"/>
                <a:gd name="connsiteX2" fmla="*/ 0 w 14192"/>
                <a:gd name="connsiteY2" fmla="*/ 7048 h 14097"/>
                <a:gd name="connsiteX3" fmla="*/ 7049 w 14192"/>
                <a:gd name="connsiteY3" fmla="*/ 0 h 14097"/>
                <a:gd name="connsiteX4" fmla="*/ 14192 w 14192"/>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7" name="Freeform: Shape 1096">
              <a:extLst>
                <a:ext uri="{FF2B5EF4-FFF2-40B4-BE49-F238E27FC236}">
                  <a16:creationId xmlns:a16="http://schemas.microsoft.com/office/drawing/2014/main" id="{BCE9C081-2191-4C84-956E-F106BB015C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8" name="Freeform: Shape 1097">
              <a:extLst>
                <a:ext uri="{FF2B5EF4-FFF2-40B4-BE49-F238E27FC236}">
                  <a16:creationId xmlns:a16="http://schemas.microsoft.com/office/drawing/2014/main" id="{292F6F03-BC34-40C6-8F17-7A169CD72F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9" name="Freeform: Shape 1098">
              <a:extLst>
                <a:ext uri="{FF2B5EF4-FFF2-40B4-BE49-F238E27FC236}">
                  <a16:creationId xmlns:a16="http://schemas.microsoft.com/office/drawing/2014/main" id="{A5101B80-7351-4F0F-AB7D-3E40B4D266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0" name="Freeform: Shape 1099">
              <a:extLst>
                <a:ext uri="{FF2B5EF4-FFF2-40B4-BE49-F238E27FC236}">
                  <a16:creationId xmlns:a16="http://schemas.microsoft.com/office/drawing/2014/main" id="{0570EE1D-95AC-4660-8E96-7C8A36FEB6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1" name="Freeform: Shape 1100">
              <a:extLst>
                <a:ext uri="{FF2B5EF4-FFF2-40B4-BE49-F238E27FC236}">
                  <a16:creationId xmlns:a16="http://schemas.microsoft.com/office/drawing/2014/main" id="{385D9A56-2D15-4E0A-B981-E168F09064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63074"/>
              <a:ext cx="14097" cy="14097"/>
            </a:xfrm>
            <a:custGeom>
              <a:avLst/>
              <a:gdLst>
                <a:gd name="connsiteX0" fmla="*/ 14097 w 14097"/>
                <a:gd name="connsiteY0" fmla="*/ 7048 h 14097"/>
                <a:gd name="connsiteX1" fmla="*/ 7048 w 14097"/>
                <a:gd name="connsiteY1" fmla="*/ 14097 h 14097"/>
                <a:gd name="connsiteX2" fmla="*/ 0 w 14097"/>
                <a:gd name="connsiteY2" fmla="*/ 7048 h 14097"/>
                <a:gd name="connsiteX3" fmla="*/ 7048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2" name="Freeform: Shape 1101">
              <a:extLst>
                <a:ext uri="{FF2B5EF4-FFF2-40B4-BE49-F238E27FC236}">
                  <a16:creationId xmlns:a16="http://schemas.microsoft.com/office/drawing/2014/main" id="{28D0BA2F-9273-4EAA-AD17-C4EFE11403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3" name="Freeform: Shape 1102">
              <a:extLst>
                <a:ext uri="{FF2B5EF4-FFF2-40B4-BE49-F238E27FC236}">
                  <a16:creationId xmlns:a16="http://schemas.microsoft.com/office/drawing/2014/main" id="{512CC54E-7976-4DC9-984C-45C2A23A72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2222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4" name="Freeform: Shape 1103">
              <a:extLst>
                <a:ext uri="{FF2B5EF4-FFF2-40B4-BE49-F238E27FC236}">
                  <a16:creationId xmlns:a16="http://schemas.microsoft.com/office/drawing/2014/main" id="{C8A3FC72-9FF9-41F6-97E0-45A0FEE946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5" name="Freeform: Shape 1104">
              <a:extLst>
                <a:ext uri="{FF2B5EF4-FFF2-40B4-BE49-F238E27FC236}">
                  <a16:creationId xmlns:a16="http://schemas.microsoft.com/office/drawing/2014/main" id="{48918C16-C9B6-40D5-93A0-DB547B644A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6" name="Freeform: Shape 1105">
              <a:extLst>
                <a:ext uri="{FF2B5EF4-FFF2-40B4-BE49-F238E27FC236}">
                  <a16:creationId xmlns:a16="http://schemas.microsoft.com/office/drawing/2014/main" id="{A05612C6-4858-4854-A3D3-90CF1E1C75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7" name="Freeform: Shape 1106">
              <a:extLst>
                <a:ext uri="{FF2B5EF4-FFF2-40B4-BE49-F238E27FC236}">
                  <a16:creationId xmlns:a16="http://schemas.microsoft.com/office/drawing/2014/main" id="{A8E88D77-C726-4008-849C-DA7361F885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8" name="Freeform: Shape 1107">
              <a:extLst>
                <a:ext uri="{FF2B5EF4-FFF2-40B4-BE49-F238E27FC236}">
                  <a16:creationId xmlns:a16="http://schemas.microsoft.com/office/drawing/2014/main" id="{24CFE7CA-C955-4365-90C3-6272CB9A3C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42222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9" name="Freeform: Shape 1108">
              <a:extLst>
                <a:ext uri="{FF2B5EF4-FFF2-40B4-BE49-F238E27FC236}">
                  <a16:creationId xmlns:a16="http://schemas.microsoft.com/office/drawing/2014/main" id="{38B43FC8-B81C-490A-A346-4C6235DA8A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0" name="Freeform: Shape 1109">
              <a:extLst>
                <a:ext uri="{FF2B5EF4-FFF2-40B4-BE49-F238E27FC236}">
                  <a16:creationId xmlns:a16="http://schemas.microsoft.com/office/drawing/2014/main" id="{214D0221-0C97-4C71-B535-7506956EF8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6953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9" y="14097"/>
                  </a:cubicBezTo>
                  <a:cubicBezTo>
                    <a:pt x="3143" y="14097"/>
                    <a:pt x="0" y="10954"/>
                    <a:pt x="0" y="7049"/>
                  </a:cubicBezTo>
                  <a:cubicBezTo>
                    <a:pt x="0" y="3143"/>
                    <a:pt x="3048" y="0"/>
                    <a:pt x="6953"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1" name="Freeform: Shape 1110">
              <a:extLst>
                <a:ext uri="{FF2B5EF4-FFF2-40B4-BE49-F238E27FC236}">
                  <a16:creationId xmlns:a16="http://schemas.microsoft.com/office/drawing/2014/main" id="{ED0C44EA-BD25-49A3-9EB8-9D8DED7C19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2" name="Freeform: Shape 1111">
              <a:extLst>
                <a:ext uri="{FF2B5EF4-FFF2-40B4-BE49-F238E27FC236}">
                  <a16:creationId xmlns:a16="http://schemas.microsoft.com/office/drawing/2014/main" id="{A3C9CCF2-15CC-4F7D-87F5-7FFEBAC9C2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067039"/>
              <a:ext cx="14096" cy="14097"/>
            </a:xfrm>
            <a:custGeom>
              <a:avLst/>
              <a:gdLst>
                <a:gd name="connsiteX0" fmla="*/ 14097 w 14096"/>
                <a:gd name="connsiteY0" fmla="*/ 7049 h 14097"/>
                <a:gd name="connsiteX1" fmla="*/ 7049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9" y="14097"/>
                  </a:cubicBezTo>
                  <a:cubicBezTo>
                    <a:pt x="3143" y="14097"/>
                    <a:pt x="0" y="10954"/>
                    <a:pt x="0" y="7049"/>
                  </a:cubicBezTo>
                  <a:cubicBezTo>
                    <a:pt x="0" y="3143"/>
                    <a:pt x="3048" y="0"/>
                    <a:pt x="6953" y="0"/>
                  </a:cubicBezTo>
                  <a:cubicBezTo>
                    <a:pt x="10859"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3" name="Freeform: Shape 1112">
              <a:extLst>
                <a:ext uri="{FF2B5EF4-FFF2-40B4-BE49-F238E27FC236}">
                  <a16:creationId xmlns:a16="http://schemas.microsoft.com/office/drawing/2014/main" id="{8AA321D8-1D2C-472C-A2DB-EBB74498DD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4" name="Freeform: Shape 1113">
              <a:extLst>
                <a:ext uri="{FF2B5EF4-FFF2-40B4-BE49-F238E27FC236}">
                  <a16:creationId xmlns:a16="http://schemas.microsoft.com/office/drawing/2014/main" id="{724680C1-4BB5-45DB-A558-82514418CF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048" y="0"/>
                    <a:pt x="6953" y="0"/>
                  </a:cubicBezTo>
                  <a:cubicBezTo>
                    <a:pt x="10858"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5" name="Freeform: Shape 1114">
              <a:extLst>
                <a:ext uri="{FF2B5EF4-FFF2-40B4-BE49-F238E27FC236}">
                  <a16:creationId xmlns:a16="http://schemas.microsoft.com/office/drawing/2014/main" id="{C94F4CEF-82DD-4CFB-8EE3-4AB115F6A0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6" name="Freeform: Shape 1115">
              <a:extLst>
                <a:ext uri="{FF2B5EF4-FFF2-40B4-BE49-F238E27FC236}">
                  <a16:creationId xmlns:a16="http://schemas.microsoft.com/office/drawing/2014/main" id="{4F186C9C-C620-4426-A674-E40F808F66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26281"/>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7" name="Freeform: Shape 1116">
              <a:extLst>
                <a:ext uri="{FF2B5EF4-FFF2-40B4-BE49-F238E27FC236}">
                  <a16:creationId xmlns:a16="http://schemas.microsoft.com/office/drawing/2014/main" id="{8929942C-BA3F-40EF-94DD-4A5C22C5B7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8" name="Freeform: Shape 1117">
              <a:extLst>
                <a:ext uri="{FF2B5EF4-FFF2-40B4-BE49-F238E27FC236}">
                  <a16:creationId xmlns:a16="http://schemas.microsoft.com/office/drawing/2014/main" id="{D234974B-3555-465B-95A7-1C63CE7386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26281"/>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9" name="Freeform: Shape 1118">
              <a:extLst>
                <a:ext uri="{FF2B5EF4-FFF2-40B4-BE49-F238E27FC236}">
                  <a16:creationId xmlns:a16="http://schemas.microsoft.com/office/drawing/2014/main" id="{0E38F9FD-48AC-4C3E-9E75-D1C0B555E0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0" name="Freeform: Shape 1119">
              <a:extLst>
                <a:ext uri="{FF2B5EF4-FFF2-40B4-BE49-F238E27FC236}">
                  <a16:creationId xmlns:a16="http://schemas.microsoft.com/office/drawing/2014/main" id="{3AA72E26-5C3D-4231-9042-E00AE43E80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1" name="Freeform: Shape 1120">
              <a:extLst>
                <a:ext uri="{FF2B5EF4-FFF2-40B4-BE49-F238E27FC236}">
                  <a16:creationId xmlns:a16="http://schemas.microsoft.com/office/drawing/2014/main" id="{6684433D-3C9E-4C19-A801-D51CF3064F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2628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2" name="Freeform: Shape 1121">
              <a:extLst>
                <a:ext uri="{FF2B5EF4-FFF2-40B4-BE49-F238E27FC236}">
                  <a16:creationId xmlns:a16="http://schemas.microsoft.com/office/drawing/2014/main" id="{DADB0C3D-A021-4F40-93B3-76B61334FD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85433"/>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3" name="Freeform: Shape 1122">
              <a:extLst>
                <a:ext uri="{FF2B5EF4-FFF2-40B4-BE49-F238E27FC236}">
                  <a16:creationId xmlns:a16="http://schemas.microsoft.com/office/drawing/2014/main" id="{41781C18-F408-401D-8A86-99FFBB9895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4" name="Freeform: Shape 1123">
              <a:extLst>
                <a:ext uri="{FF2B5EF4-FFF2-40B4-BE49-F238E27FC236}">
                  <a16:creationId xmlns:a16="http://schemas.microsoft.com/office/drawing/2014/main" id="{9D958D9F-E4B0-48B1-ADA4-3053AFB5D9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85433"/>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5" name="Freeform: Shape 1124">
              <a:extLst>
                <a:ext uri="{FF2B5EF4-FFF2-40B4-BE49-F238E27FC236}">
                  <a16:creationId xmlns:a16="http://schemas.microsoft.com/office/drawing/2014/main" id="{43EFCD46-F0FB-499C-81B9-3508FE5C8C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6" name="Freeform: Shape 1125">
              <a:extLst>
                <a:ext uri="{FF2B5EF4-FFF2-40B4-BE49-F238E27FC236}">
                  <a16:creationId xmlns:a16="http://schemas.microsoft.com/office/drawing/2014/main" id="{2B6A130F-CB85-4BDA-8DDF-8DAAB2F7D0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7" name="Freeform: Shape 1126">
              <a:extLst>
                <a:ext uri="{FF2B5EF4-FFF2-40B4-BE49-F238E27FC236}">
                  <a16:creationId xmlns:a16="http://schemas.microsoft.com/office/drawing/2014/main" id="{9359DA40-CA94-4B1F-9BE6-C800BEEC77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85432"/>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8" name="Freeform: Shape 1127">
              <a:extLst>
                <a:ext uri="{FF2B5EF4-FFF2-40B4-BE49-F238E27FC236}">
                  <a16:creationId xmlns:a16="http://schemas.microsoft.com/office/drawing/2014/main" id="{73304FCD-8DAD-4BC8-A16E-84DDCA07FF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244676"/>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9" name="Freeform: Shape 1128">
              <a:extLst>
                <a:ext uri="{FF2B5EF4-FFF2-40B4-BE49-F238E27FC236}">
                  <a16:creationId xmlns:a16="http://schemas.microsoft.com/office/drawing/2014/main" id="{BCB4864C-8F67-4BE7-89CC-664EA25EC5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0" name="Freeform: Shape 1129">
              <a:extLst>
                <a:ext uri="{FF2B5EF4-FFF2-40B4-BE49-F238E27FC236}">
                  <a16:creationId xmlns:a16="http://schemas.microsoft.com/office/drawing/2014/main" id="{845F543D-67FC-4640-A2A1-69DA6D0528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244676"/>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1" name="Freeform: Shape 1130">
              <a:extLst>
                <a:ext uri="{FF2B5EF4-FFF2-40B4-BE49-F238E27FC236}">
                  <a16:creationId xmlns:a16="http://schemas.microsoft.com/office/drawing/2014/main" id="{DBDB2A9C-60E5-4F7E-BA2B-4DD1595FB9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2" name="Freeform: Shape 1131">
              <a:extLst>
                <a:ext uri="{FF2B5EF4-FFF2-40B4-BE49-F238E27FC236}">
                  <a16:creationId xmlns:a16="http://schemas.microsoft.com/office/drawing/2014/main" id="{72B10DA2-D88E-4952-BDB5-102E61B4B2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3" name="Freeform: Shape 1132">
              <a:extLst>
                <a:ext uri="{FF2B5EF4-FFF2-40B4-BE49-F238E27FC236}">
                  <a16:creationId xmlns:a16="http://schemas.microsoft.com/office/drawing/2014/main" id="{AC5F5BED-3698-4F52-9977-D8CA2DC031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24467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4" name="Freeform: Shape 1133">
              <a:extLst>
                <a:ext uri="{FF2B5EF4-FFF2-40B4-BE49-F238E27FC236}">
                  <a16:creationId xmlns:a16="http://schemas.microsoft.com/office/drawing/2014/main" id="{E19CCEBC-AD20-45B2-A751-42B40BB31C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5" name="Freeform: Shape 1134">
              <a:extLst>
                <a:ext uri="{FF2B5EF4-FFF2-40B4-BE49-F238E27FC236}">
                  <a16:creationId xmlns:a16="http://schemas.microsoft.com/office/drawing/2014/main" id="{3A978AD9-9A35-4B89-B3BC-61E54AD9EB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6" name="Freeform: Shape 1135">
              <a:extLst>
                <a:ext uri="{FF2B5EF4-FFF2-40B4-BE49-F238E27FC236}">
                  <a16:creationId xmlns:a16="http://schemas.microsoft.com/office/drawing/2014/main" id="{77D8C808-AFC9-42DD-B253-0048903791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03829"/>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7" name="Freeform: Shape 1136">
              <a:extLst>
                <a:ext uri="{FF2B5EF4-FFF2-40B4-BE49-F238E27FC236}">
                  <a16:creationId xmlns:a16="http://schemas.microsoft.com/office/drawing/2014/main" id="{EECD0BF1-7C64-407E-8306-4C447B1D32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8" name="Freeform: Shape 1137">
              <a:extLst>
                <a:ext uri="{FF2B5EF4-FFF2-40B4-BE49-F238E27FC236}">
                  <a16:creationId xmlns:a16="http://schemas.microsoft.com/office/drawing/2014/main" id="{953B0F94-AC35-4CB2-878D-1DC7D68BE9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9" name="Freeform: Shape 1138">
              <a:extLst>
                <a:ext uri="{FF2B5EF4-FFF2-40B4-BE49-F238E27FC236}">
                  <a16:creationId xmlns:a16="http://schemas.microsoft.com/office/drawing/2014/main" id="{08EA50C2-BB5F-4368-AA91-67B207C1AB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0" name="Freeform: Shape 1139">
              <a:extLst>
                <a:ext uri="{FF2B5EF4-FFF2-40B4-BE49-F238E27FC236}">
                  <a16:creationId xmlns:a16="http://schemas.microsoft.com/office/drawing/2014/main" id="{DE45A7FE-0A45-45F6-8417-EBDA5A12D8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1" name="Freeform: Shape 1140">
              <a:extLst>
                <a:ext uri="{FF2B5EF4-FFF2-40B4-BE49-F238E27FC236}">
                  <a16:creationId xmlns:a16="http://schemas.microsoft.com/office/drawing/2014/main" id="{DA8B8DC8-F88C-432E-A8C2-8D13FE874F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2" name="Freeform: Shape 1141">
              <a:extLst>
                <a:ext uri="{FF2B5EF4-FFF2-40B4-BE49-F238E27FC236}">
                  <a16:creationId xmlns:a16="http://schemas.microsoft.com/office/drawing/2014/main" id="{D02C5430-233D-49F7-B852-181D2B2F61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63072"/>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3" name="Freeform: Shape 1142">
              <a:extLst>
                <a:ext uri="{FF2B5EF4-FFF2-40B4-BE49-F238E27FC236}">
                  <a16:creationId xmlns:a16="http://schemas.microsoft.com/office/drawing/2014/main" id="{76DB286F-9E15-441C-8697-57007B76C1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4" name="Freeform: Shape 1143">
              <a:extLst>
                <a:ext uri="{FF2B5EF4-FFF2-40B4-BE49-F238E27FC236}">
                  <a16:creationId xmlns:a16="http://schemas.microsoft.com/office/drawing/2014/main" id="{534DC0EE-15B7-44AE-A7DC-8B5E22688A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5" name="Freeform: Shape 1144">
              <a:extLst>
                <a:ext uri="{FF2B5EF4-FFF2-40B4-BE49-F238E27FC236}">
                  <a16:creationId xmlns:a16="http://schemas.microsoft.com/office/drawing/2014/main" id="{4FBE9900-F640-4248-9C4C-EDBE5E00AF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63074"/>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6" name="Freeform: Shape 1145">
              <a:extLst>
                <a:ext uri="{FF2B5EF4-FFF2-40B4-BE49-F238E27FC236}">
                  <a16:creationId xmlns:a16="http://schemas.microsoft.com/office/drawing/2014/main" id="{37FF04AF-F86B-49F8-AAB5-DA696591A1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7" name="Freeform: Shape 1146">
              <a:extLst>
                <a:ext uri="{FF2B5EF4-FFF2-40B4-BE49-F238E27FC236}">
                  <a16:creationId xmlns:a16="http://schemas.microsoft.com/office/drawing/2014/main" id="{710DCFEA-4572-47A3-A6BE-7B21F5758C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8" name="Freeform: Shape 1147">
              <a:extLst>
                <a:ext uri="{FF2B5EF4-FFF2-40B4-BE49-F238E27FC236}">
                  <a16:creationId xmlns:a16="http://schemas.microsoft.com/office/drawing/2014/main" id="{BA42ED8E-CCC8-478F-9EF4-625B633071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422225"/>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9" name="Freeform: Shape 1148">
              <a:extLst>
                <a:ext uri="{FF2B5EF4-FFF2-40B4-BE49-F238E27FC236}">
                  <a16:creationId xmlns:a16="http://schemas.microsoft.com/office/drawing/2014/main" id="{146DF8F4-DF09-4E6C-887F-C9269E56A5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0" name="Freeform: Shape 1149">
              <a:extLst>
                <a:ext uri="{FF2B5EF4-FFF2-40B4-BE49-F238E27FC236}">
                  <a16:creationId xmlns:a16="http://schemas.microsoft.com/office/drawing/2014/main" id="{7FF3916E-5C82-4956-A88B-81BFAC91B8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1" name="Freeform: Shape 1150">
              <a:extLst>
                <a:ext uri="{FF2B5EF4-FFF2-40B4-BE49-F238E27FC236}">
                  <a16:creationId xmlns:a16="http://schemas.microsoft.com/office/drawing/2014/main" id="{7E5CF7AE-ED45-4AB5-9AEB-56FC964BFA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4222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2" name="Freeform: Shape 1151">
              <a:extLst>
                <a:ext uri="{FF2B5EF4-FFF2-40B4-BE49-F238E27FC236}">
                  <a16:creationId xmlns:a16="http://schemas.microsoft.com/office/drawing/2014/main" id="{7CFB132C-BEB1-4897-B1A4-97422811F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81374"/>
              <a:ext cx="14192" cy="14096"/>
            </a:xfrm>
            <a:custGeom>
              <a:avLst/>
              <a:gdLst>
                <a:gd name="connsiteX0" fmla="*/ 14192 w 14192"/>
                <a:gd name="connsiteY0" fmla="*/ 7049 h 14096"/>
                <a:gd name="connsiteX1" fmla="*/ 7144 w 14192"/>
                <a:gd name="connsiteY1" fmla="*/ 14097 h 14096"/>
                <a:gd name="connsiteX2" fmla="*/ 0 w 14192"/>
                <a:gd name="connsiteY2" fmla="*/ 7049 h 14096"/>
                <a:gd name="connsiteX3" fmla="*/ 7049 w 14192"/>
                <a:gd name="connsiteY3" fmla="*/ 0 h 14096"/>
                <a:gd name="connsiteX4" fmla="*/ 14192 w 14192"/>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9"/>
                  </a:moveTo>
                  <a:cubicBezTo>
                    <a:pt x="14192" y="10954"/>
                    <a:pt x="11049" y="14097"/>
                    <a:pt x="7144" y="14097"/>
                  </a:cubicBezTo>
                  <a:cubicBezTo>
                    <a:pt x="3239" y="14097"/>
                    <a:pt x="0" y="11049"/>
                    <a:pt x="0" y="7049"/>
                  </a:cubicBezTo>
                  <a:cubicBezTo>
                    <a:pt x="0" y="3048"/>
                    <a:pt x="3143" y="0"/>
                    <a:pt x="7049" y="0"/>
                  </a:cubicBezTo>
                  <a:cubicBezTo>
                    <a:pt x="10954" y="0"/>
                    <a:pt x="14192" y="3143"/>
                    <a:pt x="14192"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3" name="Freeform: Shape 1152">
              <a:extLst>
                <a:ext uri="{FF2B5EF4-FFF2-40B4-BE49-F238E27FC236}">
                  <a16:creationId xmlns:a16="http://schemas.microsoft.com/office/drawing/2014/main" id="{4EE49F21-E336-41BC-8256-85A9AB597F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4" name="Freeform: Shape 1153">
              <a:extLst>
                <a:ext uri="{FF2B5EF4-FFF2-40B4-BE49-F238E27FC236}">
                  <a16:creationId xmlns:a16="http://schemas.microsoft.com/office/drawing/2014/main" id="{C62510EE-BDCD-4393-9AD7-2D0C9A722D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5" name="Freeform: Shape 1154">
              <a:extLst>
                <a:ext uri="{FF2B5EF4-FFF2-40B4-BE49-F238E27FC236}">
                  <a16:creationId xmlns:a16="http://schemas.microsoft.com/office/drawing/2014/main" id="{2420F94B-4F00-4C6C-97E3-BA5B5E6871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6" name="Freeform: Shape 1155">
              <a:extLst>
                <a:ext uri="{FF2B5EF4-FFF2-40B4-BE49-F238E27FC236}">
                  <a16:creationId xmlns:a16="http://schemas.microsoft.com/office/drawing/2014/main" id="{E712560A-A110-4132-85D5-21BBBFA8C8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7" name="Freeform: Shape 1156">
              <a:extLst>
                <a:ext uri="{FF2B5EF4-FFF2-40B4-BE49-F238E27FC236}">
                  <a16:creationId xmlns:a16="http://schemas.microsoft.com/office/drawing/2014/main" id="{D1E3102B-23D5-43AE-A67D-583AAA52BA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8" name="Freeform: Shape 1157">
              <a:extLst>
                <a:ext uri="{FF2B5EF4-FFF2-40B4-BE49-F238E27FC236}">
                  <a16:creationId xmlns:a16="http://schemas.microsoft.com/office/drawing/2014/main" id="{9D5ABE4E-EB80-423C-BBCE-9C1B77D9B0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9" name="Freeform: Shape 1158">
              <a:extLst>
                <a:ext uri="{FF2B5EF4-FFF2-40B4-BE49-F238E27FC236}">
                  <a16:creationId xmlns:a16="http://schemas.microsoft.com/office/drawing/2014/main" id="{BEB8CCC5-38F5-4892-A00B-14B645BBDF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4062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0" name="Freeform: Shape 1159">
              <a:extLst>
                <a:ext uri="{FF2B5EF4-FFF2-40B4-BE49-F238E27FC236}">
                  <a16:creationId xmlns:a16="http://schemas.microsoft.com/office/drawing/2014/main" id="{8860175F-F7D5-4464-AD61-5B435528FE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1" name="Freeform: Shape 1160">
              <a:extLst>
                <a:ext uri="{FF2B5EF4-FFF2-40B4-BE49-F238E27FC236}">
                  <a16:creationId xmlns:a16="http://schemas.microsoft.com/office/drawing/2014/main" id="{E28C20B0-98AA-4A5B-8CE1-236A3F6CAA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2" name="Freeform: Shape 1161">
              <a:extLst>
                <a:ext uri="{FF2B5EF4-FFF2-40B4-BE49-F238E27FC236}">
                  <a16:creationId xmlns:a16="http://schemas.microsoft.com/office/drawing/2014/main" id="{8A56719F-13F0-4B75-8C04-DAACD8FD86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3" name="Freeform: Shape 1162">
              <a:extLst>
                <a:ext uri="{FF2B5EF4-FFF2-40B4-BE49-F238E27FC236}">
                  <a16:creationId xmlns:a16="http://schemas.microsoft.com/office/drawing/2014/main" id="{B30555DA-285C-4859-83DE-B16FF6DB13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4" name="Freeform: Shape 1163">
              <a:extLst>
                <a:ext uri="{FF2B5EF4-FFF2-40B4-BE49-F238E27FC236}">
                  <a16:creationId xmlns:a16="http://schemas.microsoft.com/office/drawing/2014/main" id="{67AF00E9-C8D6-41C4-9703-5468F51639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5" name="Freeform: Shape 1164">
              <a:extLst>
                <a:ext uri="{FF2B5EF4-FFF2-40B4-BE49-F238E27FC236}">
                  <a16:creationId xmlns:a16="http://schemas.microsoft.com/office/drawing/2014/main" id="{D07F88BD-A2E8-4F25-BB43-9372C6C9F3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6" name="Freeform: Shape 1165">
              <a:extLst>
                <a:ext uri="{FF2B5EF4-FFF2-40B4-BE49-F238E27FC236}">
                  <a16:creationId xmlns:a16="http://schemas.microsoft.com/office/drawing/2014/main" id="{DFAE35DA-8283-4F4B-8C00-FF8EFE39B3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9977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7" name="Freeform: Shape 1166">
              <a:extLst>
                <a:ext uri="{FF2B5EF4-FFF2-40B4-BE49-F238E27FC236}">
                  <a16:creationId xmlns:a16="http://schemas.microsoft.com/office/drawing/2014/main" id="{4340DEBE-A255-48E2-B7B2-AE881651CE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9977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8" name="Freeform: Shape 1167">
              <a:extLst>
                <a:ext uri="{FF2B5EF4-FFF2-40B4-BE49-F238E27FC236}">
                  <a16:creationId xmlns:a16="http://schemas.microsoft.com/office/drawing/2014/main" id="{FE968FB9-507A-4F2E-B346-15995081B1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9" name="Freeform: Shape 1168">
              <a:extLst>
                <a:ext uri="{FF2B5EF4-FFF2-40B4-BE49-F238E27FC236}">
                  <a16:creationId xmlns:a16="http://schemas.microsoft.com/office/drawing/2014/main" id="{4DA99BD8-9C2B-46BF-AA27-ED405540D1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0" name="Freeform: Shape 1169">
              <a:extLst>
                <a:ext uri="{FF2B5EF4-FFF2-40B4-BE49-F238E27FC236}">
                  <a16:creationId xmlns:a16="http://schemas.microsoft.com/office/drawing/2014/main" id="{50C84F67-D2C2-48DF-8537-DF99C6024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1" name="Freeform: Shape 1170">
              <a:extLst>
                <a:ext uri="{FF2B5EF4-FFF2-40B4-BE49-F238E27FC236}">
                  <a16:creationId xmlns:a16="http://schemas.microsoft.com/office/drawing/2014/main" id="{F5CAEB9A-26A6-4FBF-916B-19FC9B0BFC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599770"/>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2" name="Freeform: Shape 1171">
              <a:extLst>
                <a:ext uri="{FF2B5EF4-FFF2-40B4-BE49-F238E27FC236}">
                  <a16:creationId xmlns:a16="http://schemas.microsoft.com/office/drawing/2014/main" id="{E4DEDE1B-4819-4E4B-849E-330D7DF56C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3" name="Freeform: Shape 1172">
              <a:extLst>
                <a:ext uri="{FF2B5EF4-FFF2-40B4-BE49-F238E27FC236}">
                  <a16:creationId xmlns:a16="http://schemas.microsoft.com/office/drawing/2014/main" id="{C441B73E-F19C-4313-8F46-F600603B36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7" y="365901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4" name="Freeform: Shape 1173">
              <a:extLst>
                <a:ext uri="{FF2B5EF4-FFF2-40B4-BE49-F238E27FC236}">
                  <a16:creationId xmlns:a16="http://schemas.microsoft.com/office/drawing/2014/main" id="{014FE805-EF51-4859-A6DF-CF75F9A0F5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2" y="3659014"/>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5" name="Freeform: Shape 1174">
              <a:extLst>
                <a:ext uri="{FF2B5EF4-FFF2-40B4-BE49-F238E27FC236}">
                  <a16:creationId xmlns:a16="http://schemas.microsoft.com/office/drawing/2014/main" id="{624CF2A5-BD9E-4570-8560-063BC70F26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2"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6" name="Freeform: Shape 1175">
              <a:extLst>
                <a:ext uri="{FF2B5EF4-FFF2-40B4-BE49-F238E27FC236}">
                  <a16:creationId xmlns:a16="http://schemas.microsoft.com/office/drawing/2014/main" id="{6BEC415C-7946-43B2-9AC8-348B6B5CD0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7" name="Freeform: Shape 1176">
              <a:extLst>
                <a:ext uri="{FF2B5EF4-FFF2-40B4-BE49-F238E27FC236}">
                  <a16:creationId xmlns:a16="http://schemas.microsoft.com/office/drawing/2014/main" id="{1B615AD5-3365-43D4-8E16-377A2A2F97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8" name="Freeform: Shape 1177">
              <a:extLst>
                <a:ext uri="{FF2B5EF4-FFF2-40B4-BE49-F238E27FC236}">
                  <a16:creationId xmlns:a16="http://schemas.microsoft.com/office/drawing/2014/main" id="{9D184DFD-DD33-491E-90FF-6E4ECA2668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659014"/>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9" name="Freeform: Shape 1178">
              <a:extLst>
                <a:ext uri="{FF2B5EF4-FFF2-40B4-BE49-F238E27FC236}">
                  <a16:creationId xmlns:a16="http://schemas.microsoft.com/office/drawing/2014/main" id="{31B62FE1-0262-4B09-ABEA-8AA010137D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0" name="Freeform: Shape 1179">
              <a:extLst>
                <a:ext uri="{FF2B5EF4-FFF2-40B4-BE49-F238E27FC236}">
                  <a16:creationId xmlns:a16="http://schemas.microsoft.com/office/drawing/2014/main" id="{20C539C6-FAA9-4EBE-93D9-1F946E1449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9" y="371816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1" name="Freeform: Shape 1180">
              <a:extLst>
                <a:ext uri="{FF2B5EF4-FFF2-40B4-BE49-F238E27FC236}">
                  <a16:creationId xmlns:a16="http://schemas.microsoft.com/office/drawing/2014/main" id="{8C6EF3FF-09E5-4099-A49B-CA364A6E8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4" y="371816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2" name="Freeform: Shape 1181">
              <a:extLst>
                <a:ext uri="{FF2B5EF4-FFF2-40B4-BE49-F238E27FC236}">
                  <a16:creationId xmlns:a16="http://schemas.microsoft.com/office/drawing/2014/main" id="{B3C5E06F-8F1E-4771-AAE4-B34B1D6A3D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4"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3" name="Freeform: Shape 1182">
              <a:extLst>
                <a:ext uri="{FF2B5EF4-FFF2-40B4-BE49-F238E27FC236}">
                  <a16:creationId xmlns:a16="http://schemas.microsoft.com/office/drawing/2014/main" id="{538D5AE9-76CC-4AE4-B026-656EDCB01B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4" name="Freeform: Shape 1183">
              <a:extLst>
                <a:ext uri="{FF2B5EF4-FFF2-40B4-BE49-F238E27FC236}">
                  <a16:creationId xmlns:a16="http://schemas.microsoft.com/office/drawing/2014/main" id="{30F1A9B9-52AB-4527-BD4A-1802F7C960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5" name="Freeform: Shape 1184">
              <a:extLst>
                <a:ext uri="{FF2B5EF4-FFF2-40B4-BE49-F238E27FC236}">
                  <a16:creationId xmlns:a16="http://schemas.microsoft.com/office/drawing/2014/main" id="{46A57D78-C020-4EEF-971D-0C8802889A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71816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6" name="Freeform: Shape 1185">
              <a:extLst>
                <a:ext uri="{FF2B5EF4-FFF2-40B4-BE49-F238E27FC236}">
                  <a16:creationId xmlns:a16="http://schemas.microsoft.com/office/drawing/2014/main" id="{7666D7A3-5ABF-4EDE-A0C5-F2099B2D86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5"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7" name="Freeform: Shape 1186">
              <a:extLst>
                <a:ext uri="{FF2B5EF4-FFF2-40B4-BE49-F238E27FC236}">
                  <a16:creationId xmlns:a16="http://schemas.microsoft.com/office/drawing/2014/main" id="{13BC460A-E0FF-4658-A2FD-A3AF4D51DF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40" y="377741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8" name="Freeform: Shape 1187">
              <a:extLst>
                <a:ext uri="{FF2B5EF4-FFF2-40B4-BE49-F238E27FC236}">
                  <a16:creationId xmlns:a16="http://schemas.microsoft.com/office/drawing/2014/main" id="{26467CC2-3AB3-4D37-8323-385B7399F7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5"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9" name="Freeform: Shape 1188">
              <a:extLst>
                <a:ext uri="{FF2B5EF4-FFF2-40B4-BE49-F238E27FC236}">
                  <a16:creationId xmlns:a16="http://schemas.microsoft.com/office/drawing/2014/main" id="{563A1F58-33CE-4EDF-B902-3F43F69DA2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6"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0" name="Freeform: Shape 1189">
              <a:extLst>
                <a:ext uri="{FF2B5EF4-FFF2-40B4-BE49-F238E27FC236}">
                  <a16:creationId xmlns:a16="http://schemas.microsoft.com/office/drawing/2014/main" id="{DDCFAB2F-7E88-4A57-999A-2506A1FE71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83"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1" name="Freeform: Shape 1190">
              <a:extLst>
                <a:ext uri="{FF2B5EF4-FFF2-40B4-BE49-F238E27FC236}">
                  <a16:creationId xmlns:a16="http://schemas.microsoft.com/office/drawing/2014/main" id="{571BEB66-3787-441F-BB54-80C05C6F13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35"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2" name="Freeform: Shape 1191">
              <a:extLst>
                <a:ext uri="{FF2B5EF4-FFF2-40B4-BE49-F238E27FC236}">
                  <a16:creationId xmlns:a16="http://schemas.microsoft.com/office/drawing/2014/main" id="{641DC095-611E-4979-8664-6C0EB878FC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82"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3" name="Freeform: Shape 1192">
              <a:extLst>
                <a:ext uri="{FF2B5EF4-FFF2-40B4-BE49-F238E27FC236}">
                  <a16:creationId xmlns:a16="http://schemas.microsoft.com/office/drawing/2014/main" id="{210B9ECF-D859-4919-A9D6-3208548F00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31"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4" name="Freeform: Shape 1193">
              <a:extLst>
                <a:ext uri="{FF2B5EF4-FFF2-40B4-BE49-F238E27FC236}">
                  <a16:creationId xmlns:a16="http://schemas.microsoft.com/office/drawing/2014/main" id="{4FBC31D4-7E98-452C-8A87-822DE0432C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481374"/>
              <a:ext cx="14097" cy="14096"/>
            </a:xfrm>
            <a:custGeom>
              <a:avLst/>
              <a:gdLst>
                <a:gd name="connsiteX0" fmla="*/ 14097 w 14097"/>
                <a:gd name="connsiteY0" fmla="*/ 7049 h 14096"/>
                <a:gd name="connsiteX1" fmla="*/ 7049 w 14097"/>
                <a:gd name="connsiteY1" fmla="*/ 14097 h 14096"/>
                <a:gd name="connsiteX2" fmla="*/ 0 w 14097"/>
                <a:gd name="connsiteY2" fmla="*/ 7049 h 14096"/>
                <a:gd name="connsiteX3" fmla="*/ 7049 w 14097"/>
                <a:gd name="connsiteY3" fmla="*/ 0 h 14096"/>
                <a:gd name="connsiteX4" fmla="*/ 14097 w 14097"/>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9"/>
                  </a:moveTo>
                  <a:cubicBezTo>
                    <a:pt x="14097" y="10954"/>
                    <a:pt x="10954" y="14097"/>
                    <a:pt x="7049" y="14097"/>
                  </a:cubicBezTo>
                  <a:cubicBezTo>
                    <a:pt x="3143" y="14097"/>
                    <a:pt x="0" y="10954"/>
                    <a:pt x="0" y="7049"/>
                  </a:cubicBezTo>
                  <a:cubicBezTo>
                    <a:pt x="0" y="3143"/>
                    <a:pt x="3143" y="0"/>
                    <a:pt x="7049"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5" name="Freeform: Shape 1194">
              <a:extLst>
                <a:ext uri="{FF2B5EF4-FFF2-40B4-BE49-F238E27FC236}">
                  <a16:creationId xmlns:a16="http://schemas.microsoft.com/office/drawing/2014/main" id="{E302346C-F328-435B-87ED-447C6F8542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6" name="Freeform: Shape 1195">
              <a:extLst>
                <a:ext uri="{FF2B5EF4-FFF2-40B4-BE49-F238E27FC236}">
                  <a16:creationId xmlns:a16="http://schemas.microsoft.com/office/drawing/2014/main" id="{B94F507E-9E94-432E-AE8A-A6CB2C5D05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481374"/>
              <a:ext cx="14096" cy="14096"/>
            </a:xfrm>
            <a:custGeom>
              <a:avLst/>
              <a:gdLst>
                <a:gd name="connsiteX0" fmla="*/ 14097 w 14096"/>
                <a:gd name="connsiteY0" fmla="*/ 7049 h 14096"/>
                <a:gd name="connsiteX1" fmla="*/ 7049 w 14096"/>
                <a:gd name="connsiteY1" fmla="*/ 14097 h 14096"/>
                <a:gd name="connsiteX2" fmla="*/ 0 w 14096"/>
                <a:gd name="connsiteY2" fmla="*/ 7049 h 14096"/>
                <a:gd name="connsiteX3" fmla="*/ 7049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9" y="14097"/>
                  </a:cubicBezTo>
                  <a:cubicBezTo>
                    <a:pt x="3143" y="14097"/>
                    <a:pt x="0" y="10954"/>
                    <a:pt x="0" y="7049"/>
                  </a:cubicBezTo>
                  <a:cubicBezTo>
                    <a:pt x="0" y="3143"/>
                    <a:pt x="3143" y="0"/>
                    <a:pt x="7049" y="0"/>
                  </a:cubicBezTo>
                  <a:cubicBezTo>
                    <a:pt x="10859"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7" name="Freeform: Shape 1196">
              <a:extLst>
                <a:ext uri="{FF2B5EF4-FFF2-40B4-BE49-F238E27FC236}">
                  <a16:creationId xmlns:a16="http://schemas.microsoft.com/office/drawing/2014/main" id="{1FFAC4F0-FD7F-4943-B60E-E276F8B23F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8" name="Freeform: Shape 1197">
              <a:extLst>
                <a:ext uri="{FF2B5EF4-FFF2-40B4-BE49-F238E27FC236}">
                  <a16:creationId xmlns:a16="http://schemas.microsoft.com/office/drawing/2014/main" id="{A8A5D871-92FD-43C3-BF94-0B524FA7D3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858"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9" name="Freeform: Shape 1198">
              <a:extLst>
                <a:ext uri="{FF2B5EF4-FFF2-40B4-BE49-F238E27FC236}">
                  <a16:creationId xmlns:a16="http://schemas.microsoft.com/office/drawing/2014/main" id="{6A79A241-1665-453E-ADD4-18892D4F85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48137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0" name="Freeform: Shape 1199">
              <a:extLst>
                <a:ext uri="{FF2B5EF4-FFF2-40B4-BE49-F238E27FC236}">
                  <a16:creationId xmlns:a16="http://schemas.microsoft.com/office/drawing/2014/main" id="{81EABE18-4189-4E07-93C9-9B76673E3E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40622"/>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1" name="Freeform: Shape 1200">
              <a:extLst>
                <a:ext uri="{FF2B5EF4-FFF2-40B4-BE49-F238E27FC236}">
                  <a16:creationId xmlns:a16="http://schemas.microsoft.com/office/drawing/2014/main" id="{B658A0EE-6F09-4EF7-B5E7-F23A556BDA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4062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2" name="Freeform: Shape 1201">
              <a:extLst>
                <a:ext uri="{FF2B5EF4-FFF2-40B4-BE49-F238E27FC236}">
                  <a16:creationId xmlns:a16="http://schemas.microsoft.com/office/drawing/2014/main" id="{15EB019C-C95B-4DE3-BD17-DC20F8007A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406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3" name="Freeform: Shape 1202">
              <a:extLst>
                <a:ext uri="{FF2B5EF4-FFF2-40B4-BE49-F238E27FC236}">
                  <a16:creationId xmlns:a16="http://schemas.microsoft.com/office/drawing/2014/main" id="{2948B3ED-79C1-47C8-B712-0BFB5536C3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4062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4" name="Freeform: Shape 1203">
              <a:extLst>
                <a:ext uri="{FF2B5EF4-FFF2-40B4-BE49-F238E27FC236}">
                  <a16:creationId xmlns:a16="http://schemas.microsoft.com/office/drawing/2014/main" id="{13387DB9-900B-422D-90F7-C5C7EB5D59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4063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5" name="Freeform: Shape 1204">
              <a:extLst>
                <a:ext uri="{FF2B5EF4-FFF2-40B4-BE49-F238E27FC236}">
                  <a16:creationId xmlns:a16="http://schemas.microsoft.com/office/drawing/2014/main" id="{48FDCCF3-E6D6-4CD0-9D47-02FE785C7A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40631"/>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6" name="Freeform: Shape 1205">
              <a:extLst>
                <a:ext uri="{FF2B5EF4-FFF2-40B4-BE49-F238E27FC236}">
                  <a16:creationId xmlns:a16="http://schemas.microsoft.com/office/drawing/2014/main" id="{BC14E8F6-33F6-47CE-9A24-EA71D71496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99781"/>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7" name="Freeform: Shape 1206">
              <a:extLst>
                <a:ext uri="{FF2B5EF4-FFF2-40B4-BE49-F238E27FC236}">
                  <a16:creationId xmlns:a16="http://schemas.microsoft.com/office/drawing/2014/main" id="{F78CC38F-63FC-4552-B17B-8D79D3C8F8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8" name="Freeform: Shape 1207">
              <a:extLst>
                <a:ext uri="{FF2B5EF4-FFF2-40B4-BE49-F238E27FC236}">
                  <a16:creationId xmlns:a16="http://schemas.microsoft.com/office/drawing/2014/main" id="{89042823-A002-49CE-B03D-ED1291DC13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99781"/>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9" name="Freeform: Shape 1208">
              <a:extLst>
                <a:ext uri="{FF2B5EF4-FFF2-40B4-BE49-F238E27FC236}">
                  <a16:creationId xmlns:a16="http://schemas.microsoft.com/office/drawing/2014/main" id="{96EFC6CE-198B-489B-B1EE-72CE842628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0" name="Freeform: Shape 1209">
              <a:extLst>
                <a:ext uri="{FF2B5EF4-FFF2-40B4-BE49-F238E27FC236}">
                  <a16:creationId xmlns:a16="http://schemas.microsoft.com/office/drawing/2014/main" id="{49FEA23D-54D9-45D7-9325-1E2F638C9C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9978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1" name="Freeform: Shape 1210">
              <a:extLst>
                <a:ext uri="{FF2B5EF4-FFF2-40B4-BE49-F238E27FC236}">
                  <a16:creationId xmlns:a16="http://schemas.microsoft.com/office/drawing/2014/main" id="{2DB04EE3-370F-49CE-BCFE-C2999C3CF2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9978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2" name="Freeform: Shape 1211">
              <a:extLst>
                <a:ext uri="{FF2B5EF4-FFF2-40B4-BE49-F238E27FC236}">
                  <a16:creationId xmlns:a16="http://schemas.microsoft.com/office/drawing/2014/main" id="{8BCBCC34-797D-41A8-8AD1-7E03E1BBFF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659026"/>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3" name="Freeform: Shape 1212">
              <a:extLst>
                <a:ext uri="{FF2B5EF4-FFF2-40B4-BE49-F238E27FC236}">
                  <a16:creationId xmlns:a16="http://schemas.microsoft.com/office/drawing/2014/main" id="{AFF5C1F8-0EDE-4835-89E6-1FCB2EA395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4" name="Freeform: Shape 1213">
              <a:extLst>
                <a:ext uri="{FF2B5EF4-FFF2-40B4-BE49-F238E27FC236}">
                  <a16:creationId xmlns:a16="http://schemas.microsoft.com/office/drawing/2014/main" id="{6171D504-6300-457C-AFCC-064DBB3FCC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6590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5" name="Freeform: Shape 1214">
              <a:extLst>
                <a:ext uri="{FF2B5EF4-FFF2-40B4-BE49-F238E27FC236}">
                  <a16:creationId xmlns:a16="http://schemas.microsoft.com/office/drawing/2014/main" id="{62ACE739-C8C4-4495-B04C-C3AFC44811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6" name="Freeform: Shape 1215">
              <a:extLst>
                <a:ext uri="{FF2B5EF4-FFF2-40B4-BE49-F238E27FC236}">
                  <a16:creationId xmlns:a16="http://schemas.microsoft.com/office/drawing/2014/main" id="{3F4771CD-CDCA-4FFE-8EF5-E42D1781E7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7" name="Freeform: Shape 1216">
              <a:extLst>
                <a:ext uri="{FF2B5EF4-FFF2-40B4-BE49-F238E27FC236}">
                  <a16:creationId xmlns:a16="http://schemas.microsoft.com/office/drawing/2014/main" id="{A10C0BFE-A8F9-4E21-9DFD-37A4D26C62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8" name="Freeform: Shape 1217">
              <a:extLst>
                <a:ext uri="{FF2B5EF4-FFF2-40B4-BE49-F238E27FC236}">
                  <a16:creationId xmlns:a16="http://schemas.microsoft.com/office/drawing/2014/main" id="{4D8D4EF9-4EF7-4538-A4AE-439F9335EA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718177"/>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9" name="Freeform: Shape 1218">
              <a:extLst>
                <a:ext uri="{FF2B5EF4-FFF2-40B4-BE49-F238E27FC236}">
                  <a16:creationId xmlns:a16="http://schemas.microsoft.com/office/drawing/2014/main" id="{7E0500AB-5662-43B9-95C2-2EC80CC54F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0" name="Freeform: Shape 1219">
              <a:extLst>
                <a:ext uri="{FF2B5EF4-FFF2-40B4-BE49-F238E27FC236}">
                  <a16:creationId xmlns:a16="http://schemas.microsoft.com/office/drawing/2014/main" id="{984021AD-A6A2-4CDA-A953-72FBA7598B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718177"/>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1" name="Freeform: Shape 1220">
              <a:extLst>
                <a:ext uri="{FF2B5EF4-FFF2-40B4-BE49-F238E27FC236}">
                  <a16:creationId xmlns:a16="http://schemas.microsoft.com/office/drawing/2014/main" id="{FD1FBF47-CAC8-4385-9DC7-C9BB6167E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2" name="Freeform: Shape 1221">
              <a:extLst>
                <a:ext uri="{FF2B5EF4-FFF2-40B4-BE49-F238E27FC236}">
                  <a16:creationId xmlns:a16="http://schemas.microsoft.com/office/drawing/2014/main" id="{FBAEE482-005F-4288-8D66-09EA246C45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71817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3" name="Freeform: Shape 1222">
              <a:extLst>
                <a:ext uri="{FF2B5EF4-FFF2-40B4-BE49-F238E27FC236}">
                  <a16:creationId xmlns:a16="http://schemas.microsoft.com/office/drawing/2014/main" id="{2C5DCF49-33DE-4AFF-818E-42F59F2804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71817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4" name="Freeform: Shape 1223">
              <a:extLst>
                <a:ext uri="{FF2B5EF4-FFF2-40B4-BE49-F238E27FC236}">
                  <a16:creationId xmlns:a16="http://schemas.microsoft.com/office/drawing/2014/main" id="{866903F3-208B-46D5-925B-254DC74291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2" y="3777419"/>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5" name="Freeform: Shape 1224">
              <a:extLst>
                <a:ext uri="{FF2B5EF4-FFF2-40B4-BE49-F238E27FC236}">
                  <a16:creationId xmlns:a16="http://schemas.microsoft.com/office/drawing/2014/main" id="{2550D219-E342-4A38-BB89-575C1EE7AA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2" y="377741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6" name="Freeform: Shape 1225">
              <a:extLst>
                <a:ext uri="{FF2B5EF4-FFF2-40B4-BE49-F238E27FC236}">
                  <a16:creationId xmlns:a16="http://schemas.microsoft.com/office/drawing/2014/main" id="{5B5485FC-95D0-4660-9594-2C9BD3B776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8" y="3777419"/>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7" name="Freeform: Shape 1226">
              <a:extLst>
                <a:ext uri="{FF2B5EF4-FFF2-40B4-BE49-F238E27FC236}">
                  <a16:creationId xmlns:a16="http://schemas.microsoft.com/office/drawing/2014/main" id="{2EA358DA-C7E8-4DF8-B7D6-CC58295655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4" y="3777383"/>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8" name="Freeform: Shape 1227">
              <a:extLst>
                <a:ext uri="{FF2B5EF4-FFF2-40B4-BE49-F238E27FC236}">
                  <a16:creationId xmlns:a16="http://schemas.microsoft.com/office/drawing/2014/main" id="{7990E8BB-4369-4845-8436-A6F3FE1D1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87" y="377742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9" name="Freeform: Shape 1228">
              <a:extLst>
                <a:ext uri="{FF2B5EF4-FFF2-40B4-BE49-F238E27FC236}">
                  <a16:creationId xmlns:a16="http://schemas.microsoft.com/office/drawing/2014/main" id="{D6C050C5-1951-434B-A7FE-D271E73F82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24" y="37774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55" name="Video 54">
            <a:hlinkClick r:id="" action="ppaction://media"/>
            <a:extLst>
              <a:ext uri="{FF2B5EF4-FFF2-40B4-BE49-F238E27FC236}">
                <a16:creationId xmlns:a16="http://schemas.microsoft.com/office/drawing/2014/main" id="{927AFFC9-3B4F-2428-24DF-481E75114ADB}"/>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7"/>
          <a:srcRect l="21875" r="21875"/>
          <a:stretch>
            <a:fillRect/>
          </a:stretch>
        </p:blipFill>
        <p:spPr>
          <a:xfrm>
            <a:off x="4995167" y="37058"/>
            <a:ext cx="2057400" cy="2057400"/>
          </a:xfrm>
          <a:prstGeom prst="ellipse">
            <a:avLst/>
          </a:prstGeom>
        </p:spPr>
      </p:pic>
    </p:spTree>
    <p:extLst>
      <p:ext uri="{BB962C8B-B14F-4D97-AF65-F5344CB8AC3E}">
        <p14:creationId xmlns:p14="http://schemas.microsoft.com/office/powerpoint/2010/main" val="1296133938"/>
      </p:ext>
    </p:extLst>
  </p:cSld>
  <p:clrMapOvr>
    <a:masterClrMapping/>
  </p:clrMapOvr>
  <mc:AlternateContent xmlns:mc="http://schemas.openxmlformats.org/markup-compatibility/2006" xmlns:p14="http://schemas.microsoft.com/office/powerpoint/2010/main">
    <mc:Choice Requires="p14">
      <p:transition spd="slow" p14:dur="2000" advTm="26395"/>
    </mc:Choice>
    <mc:Fallback xmlns="">
      <p:transition spd="slow" advTm="263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55"/>
                </p:tgtEl>
              </p:cMediaNode>
            </p:video>
            <p:seq concurrent="1" nextAc="seek">
              <p:cTn id="8" restart="whenNotActive" fill="hold" evtFilter="cancelBubble" nodeType="interactiveSeq">
                <p:stCondLst>
                  <p:cond evt="onClick" delay="0">
                    <p:tgtEl>
                      <p:spTgt spid="5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5"/>
                                        </p:tgtEl>
                                      </p:cBhvr>
                                    </p:cmd>
                                  </p:childTnLst>
                                </p:cTn>
                              </p:par>
                            </p:childTnLst>
                          </p:cTn>
                        </p:par>
                      </p:childTnLst>
                    </p:cTn>
                  </p:par>
                </p:childTnLst>
              </p:cTn>
              <p:nextCondLst>
                <p:cond evt="onClick" delay="0">
                  <p:tgtEl>
                    <p:spTgt spid="55"/>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99175-00A3-28E4-1C03-FE60C0481BAB}"/>
              </a:ext>
            </a:extLst>
          </p:cNvPr>
          <p:cNvSpPr>
            <a:spLocks noGrp="1"/>
          </p:cNvSpPr>
          <p:nvPr>
            <p:ph type="title"/>
          </p:nvPr>
        </p:nvSpPr>
        <p:spPr>
          <a:xfrm>
            <a:off x="6248400" y="284326"/>
            <a:ext cx="5262386" cy="1415270"/>
          </a:xfrm>
        </p:spPr>
        <p:txBody>
          <a:bodyPr anchor="t">
            <a:normAutofit/>
          </a:bodyPr>
          <a:lstStyle/>
          <a:p>
            <a:pPr algn="ctr"/>
            <a:r>
              <a:rPr lang="en-US" sz="3200" b="1" i="0" dirty="0">
                <a:effectLst/>
                <a:latin typeface="Ivar Headline"/>
              </a:rPr>
              <a:t>Types of bad friendships</a:t>
            </a:r>
            <a:br>
              <a:rPr lang="en-US" sz="3200" b="1" i="0" dirty="0">
                <a:effectLst/>
                <a:latin typeface="Ivar Headline"/>
              </a:rPr>
            </a:br>
            <a:endParaRPr lang="en-US" sz="3200" dirty="0"/>
          </a:p>
        </p:txBody>
      </p:sp>
      <p:pic>
        <p:nvPicPr>
          <p:cNvPr id="4098" name="Picture 2" descr="4,700+ Jealous Friends Stock Photos, Pictures &amp; Royalty-Free Images -  iStock | Jealousy, Jealous woman, Selfie">
            <a:extLst>
              <a:ext uri="{FF2B5EF4-FFF2-40B4-BE49-F238E27FC236}">
                <a16:creationId xmlns:a16="http://schemas.microsoft.com/office/drawing/2014/main" id="{40786273-032A-725B-4D1A-EBF71CB320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2381"/>
          <a:stretch/>
        </p:blipFill>
        <p:spPr bwMode="auto">
          <a:xfrm>
            <a:off x="1" y="1"/>
            <a:ext cx="5262386" cy="3429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Bad Friend">
            <a:extLst>
              <a:ext uri="{FF2B5EF4-FFF2-40B4-BE49-F238E27FC236}">
                <a16:creationId xmlns:a16="http://schemas.microsoft.com/office/drawing/2014/main" id="{094B611F-ABE2-26A5-3344-BA660B20BED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8415" r="18538" b="2"/>
          <a:stretch/>
        </p:blipFill>
        <p:spPr bwMode="auto">
          <a:xfrm>
            <a:off x="53662" y="3450755"/>
            <a:ext cx="5208725" cy="3489204"/>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45081BB8-3872-039F-F61E-6D0FF3066EE6}"/>
              </a:ext>
            </a:extLst>
          </p:cNvPr>
          <p:cNvSpPr>
            <a:spLocks noGrp="1"/>
          </p:cNvSpPr>
          <p:nvPr>
            <p:ph idx="1"/>
          </p:nvPr>
        </p:nvSpPr>
        <p:spPr>
          <a:xfrm>
            <a:off x="6095214" y="991961"/>
            <a:ext cx="5262385" cy="5666013"/>
          </a:xfrm>
        </p:spPr>
        <p:txBody>
          <a:bodyPr>
            <a:normAutofit fontScale="25000" lnSpcReduction="20000"/>
          </a:bodyPr>
          <a:lstStyle/>
          <a:p>
            <a:pPr algn="ctr"/>
            <a:r>
              <a:rPr lang="en-US" sz="9200" i="0" dirty="0">
                <a:effectLst/>
                <a:latin typeface="Ivar Headline"/>
              </a:rPr>
              <a:t>The </a:t>
            </a:r>
            <a:r>
              <a:rPr lang="en-US" sz="9200" b="1" i="0" dirty="0">
                <a:effectLst/>
                <a:latin typeface="Ivar Headline"/>
              </a:rPr>
              <a:t>Jealous </a:t>
            </a:r>
            <a:r>
              <a:rPr lang="en-US" sz="9200" b="1" dirty="0">
                <a:latin typeface="Ivar Headline"/>
              </a:rPr>
              <a:t>F</a:t>
            </a:r>
            <a:r>
              <a:rPr lang="en-US" sz="9200" b="1" i="0" dirty="0">
                <a:effectLst/>
                <a:latin typeface="Ivar Headline"/>
              </a:rPr>
              <a:t>riend </a:t>
            </a:r>
            <a:r>
              <a:rPr lang="en-US" sz="9200" dirty="0">
                <a:latin typeface="Ivar Headline"/>
              </a:rPr>
              <a:t>is </a:t>
            </a:r>
            <a:r>
              <a:rPr lang="en-US" sz="9200" i="0" dirty="0">
                <a:effectLst/>
                <a:latin typeface="Ivar Headline"/>
              </a:rPr>
              <a:t>someone who is hating you because of your succuss. </a:t>
            </a:r>
          </a:p>
          <a:p>
            <a:pPr algn="ctr"/>
            <a:endParaRPr lang="en-US" sz="9200" dirty="0">
              <a:latin typeface="Ivar Headline"/>
            </a:endParaRPr>
          </a:p>
          <a:p>
            <a:pPr algn="ctr"/>
            <a:r>
              <a:rPr lang="en-US" sz="9200" i="0" dirty="0">
                <a:effectLst/>
                <a:latin typeface="Ivar Headline"/>
              </a:rPr>
              <a:t>The </a:t>
            </a:r>
            <a:r>
              <a:rPr lang="en-US" sz="9200" b="1" i="0" dirty="0">
                <a:effectLst/>
                <a:latin typeface="Ivar Headline"/>
              </a:rPr>
              <a:t>Negative Friend </a:t>
            </a:r>
            <a:r>
              <a:rPr lang="en-US" sz="9200" i="0" dirty="0">
                <a:effectLst/>
                <a:latin typeface="Ivar Headline"/>
              </a:rPr>
              <a:t>is always complaining. </a:t>
            </a:r>
          </a:p>
          <a:p>
            <a:pPr algn="ctr"/>
            <a:endParaRPr lang="en-US" sz="9200" i="0" dirty="0">
              <a:effectLst/>
              <a:latin typeface="Ivar Headline"/>
            </a:endParaRPr>
          </a:p>
          <a:p>
            <a:pPr algn="ctr"/>
            <a:r>
              <a:rPr lang="en-US" sz="9200" i="0" dirty="0">
                <a:effectLst/>
                <a:latin typeface="Ivar Headline"/>
              </a:rPr>
              <a:t>The </a:t>
            </a:r>
            <a:r>
              <a:rPr lang="en-US" sz="9200" b="1" i="0" dirty="0">
                <a:effectLst/>
                <a:latin typeface="Ivar Headline"/>
              </a:rPr>
              <a:t>Controlling </a:t>
            </a:r>
            <a:r>
              <a:rPr lang="en-US" sz="9200" b="1" dirty="0">
                <a:latin typeface="Ivar Headline"/>
              </a:rPr>
              <a:t>F</a:t>
            </a:r>
            <a:r>
              <a:rPr lang="en-US" sz="9200" b="1" i="0" dirty="0">
                <a:effectLst/>
                <a:latin typeface="Ivar Headline"/>
              </a:rPr>
              <a:t>riend </a:t>
            </a:r>
            <a:r>
              <a:rPr lang="en-US" sz="9200" dirty="0">
                <a:latin typeface="Ivar Headline"/>
              </a:rPr>
              <a:t>is </a:t>
            </a:r>
            <a:r>
              <a:rPr lang="en-US" sz="9200" i="0" dirty="0">
                <a:effectLst/>
                <a:latin typeface="Ivar Headline"/>
              </a:rPr>
              <a:t>someone who tells you what do. </a:t>
            </a:r>
          </a:p>
          <a:p>
            <a:pPr algn="ctr"/>
            <a:endParaRPr lang="en-US" sz="9200" dirty="0">
              <a:latin typeface="Ivar Headline"/>
            </a:endParaRPr>
          </a:p>
          <a:p>
            <a:pPr algn="ctr"/>
            <a:r>
              <a:rPr lang="en-US" sz="9200" dirty="0">
                <a:latin typeface="Ivar Headline"/>
              </a:rPr>
              <a:t>The </a:t>
            </a:r>
            <a:r>
              <a:rPr lang="en-US" sz="9200" b="1" dirty="0">
                <a:latin typeface="Ivar Headline"/>
              </a:rPr>
              <a:t>Gossiping Friend </a:t>
            </a:r>
            <a:r>
              <a:rPr lang="en-US" sz="9200" dirty="0">
                <a:latin typeface="Ivar Headline"/>
              </a:rPr>
              <a:t>is someone who is always gossiping about others or you.</a:t>
            </a:r>
          </a:p>
          <a:p>
            <a:pPr marL="0" indent="0" algn="ctr">
              <a:buNone/>
            </a:pPr>
            <a:r>
              <a:rPr lang="en-US" sz="9200" dirty="0">
                <a:latin typeface="Ivar Headline"/>
              </a:rPr>
              <a:t> </a:t>
            </a:r>
          </a:p>
          <a:p>
            <a:pPr algn="ctr"/>
            <a:r>
              <a:rPr lang="en-US" sz="9200" dirty="0">
                <a:latin typeface="Ivar Headline"/>
              </a:rPr>
              <a:t>The </a:t>
            </a:r>
            <a:r>
              <a:rPr lang="en-US" sz="9200" b="1" dirty="0">
                <a:latin typeface="Ivar Headline"/>
              </a:rPr>
              <a:t>Selfish Friend </a:t>
            </a:r>
            <a:r>
              <a:rPr lang="en-US" sz="9200" dirty="0">
                <a:latin typeface="Ivar Headline"/>
              </a:rPr>
              <a:t>is always about themself and no one else.</a:t>
            </a:r>
          </a:p>
          <a:p>
            <a:pPr algn="ctr"/>
            <a:endParaRPr lang="en-US" sz="9200" i="0" dirty="0">
              <a:effectLst/>
              <a:latin typeface="Ivar Headline"/>
            </a:endParaRPr>
          </a:p>
          <a:p>
            <a:pPr algn="ctr"/>
            <a:r>
              <a:rPr lang="en-US" sz="9200" dirty="0">
                <a:latin typeface="Ivar Headline"/>
              </a:rPr>
              <a:t>The </a:t>
            </a:r>
            <a:r>
              <a:rPr lang="en-US" sz="9200" b="1" dirty="0">
                <a:latin typeface="Ivar Headline"/>
              </a:rPr>
              <a:t>Fake Friend </a:t>
            </a:r>
            <a:r>
              <a:rPr lang="en-US" sz="9200" dirty="0">
                <a:latin typeface="Ivar Headline"/>
              </a:rPr>
              <a:t>is someone who will smile in your face, but talk about you behind your back to other people. </a:t>
            </a:r>
            <a:endParaRPr lang="en-US" sz="9200" i="0" dirty="0">
              <a:effectLst/>
              <a:latin typeface="Ivar Headline"/>
            </a:endParaRPr>
          </a:p>
          <a:p>
            <a:pPr algn="ctr"/>
            <a:endParaRPr lang="en-US" sz="1300" i="0" dirty="0">
              <a:effectLst/>
              <a:latin typeface="Ivar Headline"/>
            </a:endParaRPr>
          </a:p>
          <a:p>
            <a:pPr algn="ctr"/>
            <a:endParaRPr lang="en-US" sz="1300" b="1" i="0" dirty="0">
              <a:effectLst/>
              <a:latin typeface="Ivar Headline"/>
            </a:endParaRPr>
          </a:p>
          <a:p>
            <a:pPr algn="ctr"/>
            <a:endParaRPr lang="en-US" sz="1300" dirty="0"/>
          </a:p>
        </p:txBody>
      </p:sp>
      <p:sp>
        <p:nvSpPr>
          <p:cNvPr id="4" name="AutoShape 4" descr="Top Signs Your Friend Doesn't Respect You">
            <a:extLst>
              <a:ext uri="{FF2B5EF4-FFF2-40B4-BE49-F238E27FC236}">
                <a16:creationId xmlns:a16="http://schemas.microsoft.com/office/drawing/2014/main" id="{8E99DD87-D9EC-EE25-D75C-6462E5D4EDF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Toxic friendship Stock Photos, Royalty Free Toxic friendship Images |  Depositphotos">
            <a:extLst>
              <a:ext uri="{FF2B5EF4-FFF2-40B4-BE49-F238E27FC236}">
                <a16:creationId xmlns:a16="http://schemas.microsoft.com/office/drawing/2014/main" id="{3B9AC144-B2BE-B5FB-3B3D-DC298EC3C25B}"/>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2" name="Video 21">
            <a:hlinkClick r:id="" action="ppaction://media"/>
            <a:extLst>
              <a:ext uri="{FF2B5EF4-FFF2-40B4-BE49-F238E27FC236}">
                <a16:creationId xmlns:a16="http://schemas.microsoft.com/office/drawing/2014/main" id="{132BC59C-164F-1CE4-D41B-EE2A4C4955DA}"/>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rcRect l="21875" r="21875"/>
          <a:stretch>
            <a:fillRect/>
          </a:stretch>
        </p:blipFill>
        <p:spPr>
          <a:xfrm>
            <a:off x="4191000" y="266700"/>
            <a:ext cx="2057400" cy="2057400"/>
          </a:xfrm>
          <a:prstGeom prst="ellipse">
            <a:avLst/>
          </a:prstGeom>
        </p:spPr>
      </p:pic>
    </p:spTree>
    <p:extLst>
      <p:ext uri="{BB962C8B-B14F-4D97-AF65-F5344CB8AC3E}">
        <p14:creationId xmlns:p14="http://schemas.microsoft.com/office/powerpoint/2010/main" val="2367219729"/>
      </p:ext>
    </p:extLst>
  </p:cSld>
  <p:clrMapOvr>
    <a:masterClrMapping/>
  </p:clrMapOvr>
  <mc:AlternateContent xmlns:mc="http://schemas.openxmlformats.org/markup-compatibility/2006" xmlns:p14="http://schemas.microsoft.com/office/powerpoint/2010/main">
    <mc:Choice Requires="p14">
      <p:transition spd="slow" p14:dur="2000" advTm="28107"/>
    </mc:Choice>
    <mc:Fallback xmlns="">
      <p:transition spd="slow" advTm="281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2"/>
                </p:tgtEl>
              </p:cMediaNode>
            </p:video>
            <p:seq concurrent="1" nextAc="seek">
              <p:cTn id="8" restart="whenNotActive" fill="hold" evtFilter="cancelBubble" nodeType="interactiveSeq">
                <p:stCondLst>
                  <p:cond evt="onClick" delay="0">
                    <p:tgtEl>
                      <p:spTgt spid="2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2"/>
                                        </p:tgtEl>
                                      </p:cBhvr>
                                    </p:cmd>
                                  </p:childTnLst>
                                </p:cTn>
                              </p:par>
                            </p:childTnLst>
                          </p:cTn>
                        </p:par>
                      </p:childTnLst>
                    </p:cTn>
                  </p:par>
                </p:childTnLst>
              </p:cTn>
              <p:nextCondLst>
                <p:cond evt="onClick" delay="0">
                  <p:tgtEl>
                    <p:spTgt spid="2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B70A6-1C28-154A-97B7-28BA90747094}"/>
              </a:ext>
            </a:extLst>
          </p:cNvPr>
          <p:cNvSpPr>
            <a:spLocks noGrp="1"/>
          </p:cNvSpPr>
          <p:nvPr>
            <p:ph type="title"/>
          </p:nvPr>
        </p:nvSpPr>
        <p:spPr>
          <a:xfrm>
            <a:off x="5980638" y="299419"/>
            <a:ext cx="5262386" cy="1415270"/>
          </a:xfrm>
        </p:spPr>
        <p:txBody>
          <a:bodyPr anchor="t">
            <a:normAutofit fontScale="90000"/>
          </a:bodyPr>
          <a:lstStyle/>
          <a:p>
            <a:pPr algn="ctr"/>
            <a:r>
              <a:rPr lang="en-US" sz="3200" dirty="0"/>
              <a:t>How to Resolve any issue within the Friendship/Relationship</a:t>
            </a:r>
          </a:p>
        </p:txBody>
      </p:sp>
      <p:pic>
        <p:nvPicPr>
          <p:cNvPr id="2062" name="Picture 14" descr="11 Anger Management Strategies to Calm You Down Fast">
            <a:extLst>
              <a:ext uri="{FF2B5EF4-FFF2-40B4-BE49-F238E27FC236}">
                <a16:creationId xmlns:a16="http://schemas.microsoft.com/office/drawing/2014/main" id="{A4807690-67D2-5821-ED8B-C3CC015D12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259" r="-7" b="-7"/>
          <a:stretch/>
        </p:blipFill>
        <p:spPr bwMode="auto">
          <a:xfrm>
            <a:off x="1" y="1"/>
            <a:ext cx="5262386" cy="3429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descr="Types of communication explained with proper examples | #learning  #communication">
            <a:extLst>
              <a:ext uri="{FF2B5EF4-FFF2-40B4-BE49-F238E27FC236}">
                <a16:creationId xmlns:a16="http://schemas.microsoft.com/office/drawing/2014/main" id="{70A0962F-839E-1B1C-99B0-6777CF5FE4A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4320" r="9236"/>
          <a:stretch/>
        </p:blipFill>
        <p:spPr bwMode="auto">
          <a:xfrm>
            <a:off x="-7252" y="3429000"/>
            <a:ext cx="5269639" cy="3429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073" name="Content Placeholder 2">
            <a:extLst>
              <a:ext uri="{FF2B5EF4-FFF2-40B4-BE49-F238E27FC236}">
                <a16:creationId xmlns:a16="http://schemas.microsoft.com/office/drawing/2014/main" id="{AF3DCCE6-FCE4-457A-DDA5-1C74DE1B331E}"/>
              </a:ext>
            </a:extLst>
          </p:cNvPr>
          <p:cNvGraphicFramePr>
            <a:graphicFrameLocks noGrp="1"/>
          </p:cNvGraphicFramePr>
          <p:nvPr>
            <p:ph idx="1"/>
          </p:nvPr>
        </p:nvGraphicFramePr>
        <p:xfrm>
          <a:off x="5980638" y="1714689"/>
          <a:ext cx="5548343" cy="500662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8" name="AutoShape 12" descr="Managing Your Reactions - FasterCapital">
            <a:extLst>
              <a:ext uri="{FF2B5EF4-FFF2-40B4-BE49-F238E27FC236}">
                <a16:creationId xmlns:a16="http://schemas.microsoft.com/office/drawing/2014/main" id="{10A7F8F1-03C8-EAA2-8185-7681377F5E0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3" name="Video 22">
            <a:hlinkClick r:id="" action="ppaction://media"/>
            <a:extLst>
              <a:ext uri="{FF2B5EF4-FFF2-40B4-BE49-F238E27FC236}">
                <a16:creationId xmlns:a16="http://schemas.microsoft.com/office/drawing/2014/main" id="{41A088A6-CA2C-C2C1-10EE-BC8142B6D63D}"/>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11"/>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291490179"/>
      </p:ext>
    </p:extLst>
  </p:cSld>
  <p:clrMapOvr>
    <a:masterClrMapping/>
  </p:clrMapOvr>
  <mc:AlternateContent xmlns:mc="http://schemas.openxmlformats.org/markup-compatibility/2006" xmlns:p14="http://schemas.microsoft.com/office/powerpoint/2010/main">
    <mc:Choice Requires="p14">
      <p:transition spd="slow" p14:dur="2000" advTm="18628"/>
    </mc:Choice>
    <mc:Fallback xmlns="">
      <p:transition spd="slow" advTm="186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3"/>
                </p:tgtEl>
              </p:cMediaNode>
            </p:video>
            <p:seq concurrent="1" nextAc="seek">
              <p:cTn id="8" restart="whenNotActive" fill="hold" evtFilter="cancelBubble" nodeType="interactiveSeq">
                <p:stCondLst>
                  <p:cond evt="onClick" delay="0">
                    <p:tgtEl>
                      <p:spTgt spid="2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3"/>
                                        </p:tgtEl>
                                      </p:cBhvr>
                                    </p:cmd>
                                  </p:childTnLst>
                                </p:cTn>
                              </p:par>
                            </p:childTnLst>
                          </p:cTn>
                        </p:par>
                      </p:childTnLst>
                    </p:cTn>
                  </p:par>
                </p:childTnLst>
              </p:cTn>
              <p:nextCondLst>
                <p:cond evt="onClick" delay="0">
                  <p:tgtEl>
                    <p:spTgt spid="23"/>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Conflict Management (4) – Godman Life Mission">
            <a:extLst>
              <a:ext uri="{FF2B5EF4-FFF2-40B4-BE49-F238E27FC236}">
                <a16:creationId xmlns:a16="http://schemas.microsoft.com/office/drawing/2014/main" id="{E6A8A216-A719-6129-43A1-B035608015B9}"/>
              </a:ext>
            </a:extLst>
          </p:cNvPr>
          <p:cNvPicPr>
            <a:picLocks noChangeAspect="1" noChangeArrowheads="1"/>
          </p:cNvPicPr>
          <p:nvPr/>
        </p:nvPicPr>
        <p:blipFill>
          <a:blip r:embed="rId4">
            <a:alphaModFix amt="60000"/>
            <a:extLst>
              <a:ext uri="{28A0092B-C50C-407E-A947-70E740481C1C}">
                <a14:useLocalDpi xmlns:a14="http://schemas.microsoft.com/office/drawing/2010/main" val="0"/>
              </a:ext>
            </a:extLst>
          </a:blip>
          <a:srcRect l="18421" r="22215" b="-1"/>
          <a:stretch/>
        </p:blipFill>
        <p:spPr bwMode="auto">
          <a:xfrm>
            <a:off x="-4084" y="10"/>
            <a:ext cx="6099050" cy="685799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Managing Conflicts In Relationship: Effective Communication Tips">
            <a:extLst>
              <a:ext uri="{FF2B5EF4-FFF2-40B4-BE49-F238E27FC236}">
                <a16:creationId xmlns:a16="http://schemas.microsoft.com/office/drawing/2014/main" id="{8AECBAC9-06A0-A3E0-C2D3-C76A51069E9D}"/>
              </a:ext>
            </a:extLst>
          </p:cNvPr>
          <p:cNvPicPr>
            <a:picLocks noChangeAspect="1" noChangeArrowheads="1"/>
          </p:cNvPicPr>
          <p:nvPr/>
        </p:nvPicPr>
        <p:blipFill>
          <a:blip r:embed="rId5">
            <a:alphaModFix amt="60000"/>
            <a:extLst>
              <a:ext uri="{28A0092B-C50C-407E-A947-70E740481C1C}">
                <a14:useLocalDpi xmlns:a14="http://schemas.microsoft.com/office/drawing/2010/main" val="0"/>
              </a:ext>
            </a:extLst>
          </a:blip>
          <a:srcRect l="4519" r="6605"/>
          <a:stretch/>
        </p:blipFill>
        <p:spPr bwMode="auto">
          <a:xfrm>
            <a:off x="6093795" y="0"/>
            <a:ext cx="6095156" cy="6857990"/>
          </a:xfrm>
          <a:prstGeom prst="rect">
            <a:avLst/>
          </a:prstGeom>
          <a:noFill/>
          <a:extLst>
            <a:ext uri="{909E8E84-426E-40DD-AFC4-6F175D3DCCD1}">
              <a14:hiddenFill xmlns:a14="http://schemas.microsoft.com/office/drawing/2010/main">
                <a:solidFill>
                  <a:srgbClr val="FFFFFF"/>
                </a:solidFill>
              </a14:hiddenFill>
            </a:ext>
          </a:extLst>
        </p:spPr>
      </p:pic>
      <p:sp>
        <p:nvSpPr>
          <p:cNvPr id="3" name="Subtitle 2">
            <a:extLst>
              <a:ext uri="{FF2B5EF4-FFF2-40B4-BE49-F238E27FC236}">
                <a16:creationId xmlns:a16="http://schemas.microsoft.com/office/drawing/2014/main" id="{1A2651A3-EA94-70E4-32C5-E6414FFB203E}"/>
              </a:ext>
            </a:extLst>
          </p:cNvPr>
          <p:cNvSpPr>
            <a:spLocks noGrp="1"/>
          </p:cNvSpPr>
          <p:nvPr>
            <p:ph type="subTitle" idx="1"/>
          </p:nvPr>
        </p:nvSpPr>
        <p:spPr>
          <a:xfrm>
            <a:off x="1922023" y="-13864"/>
            <a:ext cx="9795637" cy="1244604"/>
          </a:xfrm>
        </p:spPr>
        <p:txBody>
          <a:bodyPr>
            <a:normAutofit lnSpcReduction="10000"/>
          </a:bodyPr>
          <a:lstStyle/>
          <a:p>
            <a:r>
              <a:rPr lang="en-US" sz="5400" b="0" i="0" dirty="0">
                <a:solidFill>
                  <a:srgbClr val="FFFFFF"/>
                </a:solidFill>
                <a:effectLst/>
                <a:latin typeface="Aptos" panose="020B0004020202020204" pitchFamily="34" charset="0"/>
              </a:rPr>
              <a:t>Relationship Conflict </a:t>
            </a:r>
            <a:r>
              <a:rPr lang="en-US" sz="5400" dirty="0">
                <a:solidFill>
                  <a:srgbClr val="FFFFFF"/>
                </a:solidFill>
                <a:latin typeface="Aptos" panose="020B0004020202020204" pitchFamily="34" charset="0"/>
              </a:rPr>
              <a:t>R</a:t>
            </a:r>
            <a:r>
              <a:rPr lang="en-US" sz="5400" b="0" i="0" dirty="0">
                <a:solidFill>
                  <a:srgbClr val="FFFFFF"/>
                </a:solidFill>
                <a:effectLst/>
                <a:latin typeface="Aptos" panose="020B0004020202020204" pitchFamily="34" charset="0"/>
              </a:rPr>
              <a:t>esolution</a:t>
            </a:r>
          </a:p>
          <a:p>
            <a:r>
              <a:rPr lang="en-US" sz="3100" b="0" i="0" dirty="0">
                <a:solidFill>
                  <a:srgbClr val="FFFFFF"/>
                </a:solidFill>
                <a:effectLst/>
                <a:latin typeface="Google Sans"/>
              </a:rPr>
              <a:t> </a:t>
            </a:r>
            <a:endParaRPr lang="en-US" sz="4900" dirty="0">
              <a:solidFill>
                <a:srgbClr val="FFFFFF"/>
              </a:solidFill>
            </a:endParaRPr>
          </a:p>
        </p:txBody>
      </p:sp>
      <p:pic>
        <p:nvPicPr>
          <p:cNvPr id="20" name="Video 19">
            <a:hlinkClick r:id="" action="ppaction://media"/>
            <a:extLst>
              <a:ext uri="{FF2B5EF4-FFF2-40B4-BE49-F238E27FC236}">
                <a16:creationId xmlns:a16="http://schemas.microsoft.com/office/drawing/2014/main" id="{048CEF2F-460D-010D-1B8D-497DFFBAFBA7}"/>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rcRect l="21875" r="21875"/>
          <a:stretch>
            <a:fillRect/>
          </a:stretch>
        </p:blipFill>
        <p:spPr>
          <a:xfrm>
            <a:off x="2044642" y="718130"/>
            <a:ext cx="2057400" cy="2057400"/>
          </a:xfrm>
          <a:prstGeom prst="ellipse">
            <a:avLst/>
          </a:prstGeom>
        </p:spPr>
      </p:pic>
    </p:spTree>
    <p:extLst>
      <p:ext uri="{BB962C8B-B14F-4D97-AF65-F5344CB8AC3E}">
        <p14:creationId xmlns:p14="http://schemas.microsoft.com/office/powerpoint/2010/main" val="2672139804"/>
      </p:ext>
    </p:extLst>
  </p:cSld>
  <p:clrMapOvr>
    <a:masterClrMapping/>
  </p:clrMapOvr>
  <mc:AlternateContent xmlns:mc="http://schemas.openxmlformats.org/markup-compatibility/2006" xmlns:p14="http://schemas.microsoft.com/office/powerpoint/2010/main">
    <mc:Choice Requires="p14">
      <p:transition spd="slow" p14:dur="2000" advTm="16439"/>
    </mc:Choice>
    <mc:Fallback xmlns="">
      <p:transition spd="slow" advTm="164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0"/>
                </p:tgtEl>
              </p:cMediaNode>
            </p:video>
            <p:seq concurrent="1" nextAc="seek">
              <p:cTn id="8" restart="whenNotActive" fill="hold" evtFilter="cancelBubble" nodeType="interactiveSeq">
                <p:stCondLst>
                  <p:cond evt="onClick" delay="0">
                    <p:tgtEl>
                      <p:spTgt spid="2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0"/>
                                        </p:tgtEl>
                                      </p:cBhvr>
                                    </p:cmd>
                                  </p:childTnLst>
                                </p:cTn>
                              </p:par>
                            </p:childTnLst>
                          </p:cTn>
                        </p:par>
                      </p:childTnLst>
                    </p:cTn>
                  </p:par>
                </p:childTnLst>
              </p:cTn>
              <p:nextCondLst>
                <p:cond evt="onClick" delay="0">
                  <p:tgtEl>
                    <p:spTgt spid="20"/>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AF88A7-9479-D183-2342-531E264C53C6}"/>
              </a:ext>
            </a:extLst>
          </p:cNvPr>
          <p:cNvSpPr>
            <a:spLocks noGrp="1"/>
          </p:cNvSpPr>
          <p:nvPr>
            <p:ph type="title"/>
          </p:nvPr>
        </p:nvSpPr>
        <p:spPr>
          <a:xfrm>
            <a:off x="761800" y="315532"/>
            <a:ext cx="10382506" cy="1088266"/>
          </a:xfrm>
        </p:spPr>
        <p:txBody>
          <a:bodyPr>
            <a:normAutofit/>
          </a:bodyPr>
          <a:lstStyle/>
          <a:p>
            <a:r>
              <a:rPr lang="en-US" sz="4000" dirty="0"/>
              <a:t>How to disagree respectfully </a:t>
            </a:r>
          </a:p>
        </p:txBody>
      </p:sp>
      <p:sp>
        <p:nvSpPr>
          <p:cNvPr id="3" name="Content Placeholder 2">
            <a:extLst>
              <a:ext uri="{FF2B5EF4-FFF2-40B4-BE49-F238E27FC236}">
                <a16:creationId xmlns:a16="http://schemas.microsoft.com/office/drawing/2014/main" id="{14C9A888-B3A8-3C70-0CE9-C113C153BD82}"/>
              </a:ext>
            </a:extLst>
          </p:cNvPr>
          <p:cNvSpPr>
            <a:spLocks noGrp="1"/>
          </p:cNvSpPr>
          <p:nvPr>
            <p:ph idx="1"/>
          </p:nvPr>
        </p:nvSpPr>
        <p:spPr>
          <a:xfrm>
            <a:off x="758234" y="2661556"/>
            <a:ext cx="5819109" cy="4037792"/>
          </a:xfrm>
        </p:spPr>
        <p:txBody>
          <a:bodyPr anchor="ctr">
            <a:noAutofit/>
          </a:bodyPr>
          <a:lstStyle/>
          <a:p>
            <a:r>
              <a:rPr lang="en-US" sz="2400" dirty="0"/>
              <a:t>Take a pause for a moment. </a:t>
            </a:r>
          </a:p>
          <a:p>
            <a:endParaRPr lang="en-US" sz="2400" dirty="0"/>
          </a:p>
          <a:p>
            <a:r>
              <a:rPr lang="en-US" sz="2400" i="0" dirty="0">
                <a:effectLst/>
              </a:rPr>
              <a:t>Don't make it personal.</a:t>
            </a:r>
          </a:p>
          <a:p>
            <a:pPr marL="0" indent="0">
              <a:buNone/>
            </a:pPr>
            <a:endParaRPr lang="en-US" sz="2400" dirty="0"/>
          </a:p>
          <a:p>
            <a:r>
              <a:rPr lang="en-US" sz="2400" i="0" dirty="0">
                <a:effectLst/>
              </a:rPr>
              <a:t>Listen to the other point of view. </a:t>
            </a:r>
          </a:p>
          <a:p>
            <a:endParaRPr lang="en-US" sz="2400" dirty="0"/>
          </a:p>
          <a:p>
            <a:r>
              <a:rPr lang="en-US" sz="2400" dirty="0"/>
              <a:t>Stay clam.</a:t>
            </a:r>
          </a:p>
          <a:p>
            <a:pPr marL="0" indent="0">
              <a:buNone/>
            </a:pPr>
            <a:endParaRPr lang="en-US" sz="2400" dirty="0"/>
          </a:p>
          <a:p>
            <a:r>
              <a:rPr lang="en-US" sz="2400" dirty="0"/>
              <a:t>Think before speaking. </a:t>
            </a:r>
          </a:p>
          <a:p>
            <a:endParaRPr lang="en-US" sz="2400" dirty="0"/>
          </a:p>
          <a:p>
            <a:r>
              <a:rPr lang="en-US" sz="2400" dirty="0"/>
              <a:t>Be mindful of your body language. </a:t>
            </a:r>
          </a:p>
          <a:p>
            <a:endParaRPr lang="en-US" sz="2400" dirty="0">
              <a:latin typeface="Montserrat" panose="00000500000000000000" pitchFamily="2" charset="0"/>
            </a:endParaRPr>
          </a:p>
          <a:p>
            <a:pPr marL="0" indent="0">
              <a:buNone/>
            </a:pPr>
            <a:endParaRPr lang="en-US" sz="2400" dirty="0">
              <a:latin typeface="Montserrat" panose="00000500000000000000" pitchFamily="2" charset="0"/>
            </a:endParaRPr>
          </a:p>
        </p:txBody>
      </p:sp>
      <p:pic>
        <p:nvPicPr>
          <p:cNvPr id="1028" name="Picture 4" descr="8 Reasons to Stay Calm Under Pressure | Adam Christing">
            <a:extLst>
              <a:ext uri="{FF2B5EF4-FFF2-40B4-BE49-F238E27FC236}">
                <a16:creationId xmlns:a16="http://schemas.microsoft.com/office/drawing/2014/main" id="{C5426AA5-2FE1-37EB-3076-CA55F9C7CC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393" r="28150" b="-3"/>
          <a:stretch/>
        </p:blipFill>
        <p:spPr bwMode="auto">
          <a:xfrm>
            <a:off x="6781804" y="1696414"/>
            <a:ext cx="2709625" cy="259611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Basic body language">
            <a:extLst>
              <a:ext uri="{FF2B5EF4-FFF2-40B4-BE49-F238E27FC236}">
                <a16:creationId xmlns:a16="http://schemas.microsoft.com/office/drawing/2014/main" id="{EF098834-DFE3-B70D-3661-EF9D8C605D9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9723" r="12001" b="3"/>
          <a:stretch/>
        </p:blipFill>
        <p:spPr bwMode="auto">
          <a:xfrm>
            <a:off x="9491423" y="1696406"/>
            <a:ext cx="2709626" cy="259611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Timeout Hands Images – Browse 6,649 Stock Photos, Vectors, and Video |  Adobe Stock">
            <a:extLst>
              <a:ext uri="{FF2B5EF4-FFF2-40B4-BE49-F238E27FC236}">
                <a16:creationId xmlns:a16="http://schemas.microsoft.com/office/drawing/2014/main" id="{733BEACB-E706-3B05-C0DC-AF09BFFA85A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7672" r="33274" b="2"/>
          <a:stretch/>
        </p:blipFill>
        <p:spPr bwMode="auto">
          <a:xfrm>
            <a:off x="6781800" y="4292526"/>
            <a:ext cx="2709626" cy="258091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8" descr="THINK Before you Speak (2-Day Challenge) | Take Back Your Temple |  Christian Weight Loss Community">
            <a:extLst>
              <a:ext uri="{FF2B5EF4-FFF2-40B4-BE49-F238E27FC236}">
                <a16:creationId xmlns:a16="http://schemas.microsoft.com/office/drawing/2014/main" id="{E05E00BE-E6AE-C5FE-30D1-B5656E58EDA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7282" r="2165" b="-2"/>
          <a:stretch/>
        </p:blipFill>
        <p:spPr bwMode="auto">
          <a:xfrm>
            <a:off x="9500478" y="4319958"/>
            <a:ext cx="2709626" cy="2580917"/>
          </a:xfrm>
          <a:prstGeom prst="rect">
            <a:avLst/>
          </a:prstGeom>
          <a:noFill/>
          <a:extLst>
            <a:ext uri="{909E8E84-426E-40DD-AFC4-6F175D3DCCD1}">
              <a14:hiddenFill xmlns:a14="http://schemas.microsoft.com/office/drawing/2010/main">
                <a:solidFill>
                  <a:srgbClr val="FFFFFF"/>
                </a:solidFill>
              </a14:hiddenFill>
            </a:ext>
          </a:extLst>
        </p:spPr>
      </p:pic>
      <p:pic>
        <p:nvPicPr>
          <p:cNvPr id="30" name="Video 29">
            <a:hlinkClick r:id="" action="ppaction://media"/>
            <a:extLst>
              <a:ext uri="{FF2B5EF4-FFF2-40B4-BE49-F238E27FC236}">
                <a16:creationId xmlns:a16="http://schemas.microsoft.com/office/drawing/2014/main" id="{F36B6C4D-A0A3-5C46-1D18-4D7E8FC527B0}"/>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8"/>
          <a:srcRect l="21875" r="21875"/>
          <a:stretch>
            <a:fillRect/>
          </a:stretch>
        </p:blipFill>
        <p:spPr>
          <a:xfrm>
            <a:off x="10460182" y="0"/>
            <a:ext cx="1712824" cy="1712824"/>
          </a:xfrm>
          <a:prstGeom prst="ellipse">
            <a:avLst/>
          </a:prstGeom>
        </p:spPr>
      </p:pic>
    </p:spTree>
    <p:extLst>
      <p:ext uri="{BB962C8B-B14F-4D97-AF65-F5344CB8AC3E}">
        <p14:creationId xmlns:p14="http://schemas.microsoft.com/office/powerpoint/2010/main" val="2995669621"/>
      </p:ext>
    </p:extLst>
  </p:cSld>
  <p:clrMapOvr>
    <a:masterClrMapping/>
  </p:clrMapOvr>
  <mc:AlternateContent xmlns:mc="http://schemas.openxmlformats.org/markup-compatibility/2006" xmlns:p14="http://schemas.microsoft.com/office/powerpoint/2010/main">
    <mc:Choice Requires="p14">
      <p:transition spd="slow" p14:dur="2000" advTm="14744"/>
    </mc:Choice>
    <mc:Fallback xmlns="">
      <p:transition spd="slow" advTm="147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0"/>
                </p:tgtEl>
              </p:cMediaNode>
            </p:video>
            <p:seq concurrent="1" nextAc="seek">
              <p:cTn id="8" restart="whenNotActive" fill="hold" evtFilter="cancelBubble" nodeType="interactiveSeq">
                <p:stCondLst>
                  <p:cond evt="onClick" delay="0">
                    <p:tgtEl>
                      <p:spTgt spid="3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0"/>
                                        </p:tgtEl>
                                      </p:cBhvr>
                                    </p:cmd>
                                  </p:childTnLst>
                                </p:cTn>
                              </p:par>
                            </p:childTnLst>
                          </p:cTn>
                        </p:par>
                      </p:childTnLst>
                    </p:cTn>
                  </p:par>
                </p:childTnLst>
              </p:cTn>
              <p:nextCondLst>
                <p:cond evt="onClick" delay="0">
                  <p:tgtEl>
                    <p:spTgt spid="30"/>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healthy relationships">
            <a:extLst>
              <a:ext uri="{FF2B5EF4-FFF2-40B4-BE49-F238E27FC236}">
                <a16:creationId xmlns:a16="http://schemas.microsoft.com/office/drawing/2014/main" id="{5FB8B411-4822-A03E-B5D1-D5E03448A53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12" y="-46546"/>
            <a:ext cx="12176187" cy="688724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B8B3B2D-2B47-6E23-BB74-B735DB253B6A}"/>
              </a:ext>
            </a:extLst>
          </p:cNvPr>
          <p:cNvSpPr txBox="1"/>
          <p:nvPr/>
        </p:nvSpPr>
        <p:spPr>
          <a:xfrm>
            <a:off x="8728364" y="-46546"/>
            <a:ext cx="3530952" cy="1077218"/>
          </a:xfrm>
          <a:prstGeom prst="rect">
            <a:avLst/>
          </a:prstGeom>
          <a:noFill/>
        </p:spPr>
        <p:txBody>
          <a:bodyPr wrap="square" rtlCol="0">
            <a:spAutoFit/>
          </a:bodyPr>
          <a:lstStyle/>
          <a:p>
            <a:r>
              <a:rPr lang="en-US" sz="3200" dirty="0"/>
              <a:t>What are Healthy Relationships</a:t>
            </a:r>
          </a:p>
        </p:txBody>
      </p:sp>
      <p:pic>
        <p:nvPicPr>
          <p:cNvPr id="14" name="Audio 13">
            <a:hlinkClick r:id="" action="ppaction://media"/>
            <a:extLst>
              <a:ext uri="{FF2B5EF4-FFF2-40B4-BE49-F238E27FC236}">
                <a16:creationId xmlns:a16="http://schemas.microsoft.com/office/drawing/2014/main" id="{855CDCBA-7B76-B8CA-347F-F6DFF7788528}"/>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240395" y="4783300"/>
            <a:ext cx="2057400" cy="2057400"/>
          </a:xfrm>
          <a:prstGeom prst="ellipse">
            <a:avLst/>
          </a:prstGeom>
        </p:spPr>
      </p:pic>
    </p:spTree>
    <p:extLst>
      <p:ext uri="{BB962C8B-B14F-4D97-AF65-F5344CB8AC3E}">
        <p14:creationId xmlns:p14="http://schemas.microsoft.com/office/powerpoint/2010/main" val="3975165309"/>
      </p:ext>
    </p:extLst>
  </p:cSld>
  <p:clrMapOvr>
    <a:masterClrMapping/>
  </p:clrMapOvr>
  <mc:AlternateContent xmlns:mc="http://schemas.openxmlformats.org/markup-compatibility/2006" xmlns:p14="http://schemas.microsoft.com/office/powerpoint/2010/main">
    <mc:Choice Requires="p14">
      <p:transition spd="slow" p14:dur="2000" advTm="15287"/>
    </mc:Choice>
    <mc:Fallback xmlns="">
      <p:transition spd="slow" advTm="152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243DF-1FE9-01BE-435F-1729F4AB3DE4}"/>
              </a:ext>
            </a:extLst>
          </p:cNvPr>
          <p:cNvSpPr>
            <a:spLocks noGrp="1"/>
          </p:cNvSpPr>
          <p:nvPr>
            <p:ph type="title"/>
          </p:nvPr>
        </p:nvSpPr>
        <p:spPr>
          <a:xfrm>
            <a:off x="5372621" y="400234"/>
            <a:ext cx="5918072" cy="982359"/>
          </a:xfrm>
        </p:spPr>
        <p:txBody>
          <a:bodyPr/>
          <a:lstStyle/>
          <a:p>
            <a:pPr algn="ctr"/>
            <a:r>
              <a:rPr lang="en-US" dirty="0"/>
              <a:t>	Agenda</a:t>
            </a:r>
          </a:p>
        </p:txBody>
      </p:sp>
      <p:sp>
        <p:nvSpPr>
          <p:cNvPr id="4" name="Text Placeholder 3">
            <a:extLst>
              <a:ext uri="{FF2B5EF4-FFF2-40B4-BE49-F238E27FC236}">
                <a16:creationId xmlns:a16="http://schemas.microsoft.com/office/drawing/2014/main" id="{BFAF7377-87AF-3A8C-539C-8A9651F5DA33}"/>
              </a:ext>
            </a:extLst>
          </p:cNvPr>
          <p:cNvSpPr>
            <a:spLocks noGrp="1"/>
          </p:cNvSpPr>
          <p:nvPr>
            <p:ph type="body" sz="quarter" idx="17"/>
          </p:nvPr>
        </p:nvSpPr>
        <p:spPr>
          <a:xfrm>
            <a:off x="5310449" y="1631168"/>
            <a:ext cx="6935244" cy="3595664"/>
          </a:xfrm>
        </p:spPr>
        <p:txBody>
          <a:bodyPr>
            <a:normAutofit/>
          </a:bodyPr>
          <a:lstStyle/>
          <a:p>
            <a:pPr algn="ctr"/>
            <a:r>
              <a:rPr lang="en-US" sz="3200" dirty="0"/>
              <a:t> Prevent Bullying!</a:t>
            </a:r>
          </a:p>
          <a:p>
            <a:pPr algn="ctr"/>
            <a:r>
              <a:rPr lang="en-US" sz="3200" dirty="0"/>
              <a:t>Who Can You Trust?</a:t>
            </a:r>
          </a:p>
          <a:p>
            <a:pPr algn="ctr"/>
            <a:r>
              <a:rPr lang="en-US" sz="3200" dirty="0"/>
              <a:t>Why Is It Important to stop Bullying?  </a:t>
            </a:r>
          </a:p>
          <a:p>
            <a:pPr algn="ctr"/>
            <a:r>
              <a:rPr lang="en-US" sz="3200" dirty="0"/>
              <a:t>Being a voice for those who can’t stand up for themselves.</a:t>
            </a:r>
          </a:p>
        </p:txBody>
      </p:sp>
      <p:pic>
        <p:nvPicPr>
          <p:cNvPr id="1026" name="Picture 2" descr="Spirit day violet, purple color poster, with rainbow heart in hand. Against bullying. Spirit day violet, purple color poster, with rainbow heart in hand. Against bullying. LGBT rights concept. Homosexuality, equality, transgender, gay, lesbian support emblem. Tee shirt vector design. anti bullying poster stock illustrations">
            <a:extLst>
              <a:ext uri="{FF2B5EF4-FFF2-40B4-BE49-F238E27FC236}">
                <a16:creationId xmlns:a16="http://schemas.microsoft.com/office/drawing/2014/main" id="{6A3FD71E-90F4-F939-4AC0-314C9653027C}"/>
              </a:ext>
            </a:extLst>
          </p:cNvPr>
          <p:cNvPicPr>
            <a:picLocks noGrp="1" noChangeAspect="1" noChangeArrowheads="1"/>
          </p:cNvPicPr>
          <p:nvPr>
            <p:ph type="pic" sz="quarter" idx="14"/>
          </p:nvPr>
        </p:nvPicPr>
        <p:blipFill>
          <a:blip r:embed="rId5">
            <a:extLst>
              <a:ext uri="{28A0092B-C50C-407E-A947-70E740481C1C}">
                <a14:useLocalDpi xmlns:a14="http://schemas.microsoft.com/office/drawing/2010/main" val="0"/>
              </a:ext>
            </a:extLst>
          </a:blip>
          <a:srcRect t="21" b="21"/>
          <a:stretch>
            <a:fillRect/>
          </a:stretch>
        </p:blipFill>
        <p:spPr bwMode="auto">
          <a:xfrm>
            <a:off x="777239" y="2440172"/>
            <a:ext cx="4417829" cy="4417828"/>
          </a:xfrm>
          <a:prstGeom prst="rect">
            <a:avLst/>
          </a:prstGeom>
          <a:noFill/>
          <a:extLst>
            <a:ext uri="{909E8E84-426E-40DD-AFC4-6F175D3DCCD1}">
              <a14:hiddenFill xmlns:a14="http://schemas.microsoft.com/office/drawing/2010/main">
                <a:solidFill>
                  <a:srgbClr val="FFFFFF"/>
                </a:solidFill>
              </a14:hiddenFill>
            </a:ext>
          </a:extLst>
        </p:spPr>
      </p:pic>
      <p:pic>
        <p:nvPicPr>
          <p:cNvPr id="26" name="Video 25">
            <a:hlinkClick r:id="" action="ppaction://media"/>
            <a:extLst>
              <a:ext uri="{FF2B5EF4-FFF2-40B4-BE49-F238E27FC236}">
                <a16:creationId xmlns:a16="http://schemas.microsoft.com/office/drawing/2014/main" id="{D07EF4F8-43DC-16C8-2036-1FC2575B71A5}"/>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037812869"/>
      </p:ext>
    </p:extLst>
  </p:cSld>
  <p:clrMapOvr>
    <a:masterClrMapping/>
  </p:clrMapOvr>
  <mc:AlternateContent xmlns:mc="http://schemas.openxmlformats.org/markup-compatibility/2006" xmlns:p14="http://schemas.microsoft.com/office/powerpoint/2010/main">
    <mc:Choice Requires="p14">
      <p:transition spd="slow" p14:dur="2000" advTm="11955"/>
    </mc:Choice>
    <mc:Fallback xmlns="">
      <p:transition spd="slow" advTm="119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6"/>
                </p:tgtEl>
              </p:cMediaNode>
            </p:video>
            <p:seq concurrent="1" nextAc="seek">
              <p:cTn id="8" restart="whenNotActive" fill="hold" evtFilter="cancelBubble" nodeType="interactiveSeq">
                <p:stCondLst>
                  <p:cond evt="onClick" delay="0">
                    <p:tgtEl>
                      <p:spTgt spid="2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6"/>
                                        </p:tgtEl>
                                      </p:cBhvr>
                                    </p:cmd>
                                  </p:childTnLst>
                                </p:cTn>
                              </p:par>
                            </p:childTnLst>
                          </p:cTn>
                        </p:par>
                      </p:childTnLst>
                    </p:cTn>
                  </p:par>
                </p:childTnLst>
              </p:cTn>
              <p:nextCondLst>
                <p:cond evt="onClick" delay="0">
                  <p:tgtEl>
                    <p:spTgt spid="26"/>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healthy relationships">
            <a:extLst>
              <a:ext uri="{FF2B5EF4-FFF2-40B4-BE49-F238E27FC236}">
                <a16:creationId xmlns:a16="http://schemas.microsoft.com/office/drawing/2014/main" id="{CED47535-25CB-685B-DD90-7D19E18BEF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6267" y="-45720"/>
            <a:ext cx="7697585" cy="694944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421C57D-8FA5-5D40-EB3D-5692A8854013}"/>
              </a:ext>
            </a:extLst>
          </p:cNvPr>
          <p:cNvSpPr txBox="1"/>
          <p:nvPr/>
        </p:nvSpPr>
        <p:spPr>
          <a:xfrm>
            <a:off x="7697585" y="187036"/>
            <a:ext cx="4037215" cy="1754326"/>
          </a:xfrm>
          <a:prstGeom prst="rect">
            <a:avLst/>
          </a:prstGeom>
          <a:noFill/>
        </p:spPr>
        <p:txBody>
          <a:bodyPr wrap="square" rtlCol="0">
            <a:spAutoFit/>
          </a:bodyPr>
          <a:lstStyle/>
          <a:p>
            <a:r>
              <a:rPr lang="en-US" sz="3600" dirty="0"/>
              <a:t>How do you know if you are in a healthy relationship?</a:t>
            </a:r>
          </a:p>
        </p:txBody>
      </p:sp>
      <p:pic>
        <p:nvPicPr>
          <p:cNvPr id="36" name="Audio 35">
            <a:hlinkClick r:id="" action="ppaction://media"/>
            <a:extLst>
              <a:ext uri="{FF2B5EF4-FFF2-40B4-BE49-F238E27FC236}">
                <a16:creationId xmlns:a16="http://schemas.microsoft.com/office/drawing/2014/main" id="{320FD025-3111-B14D-DB77-55D8255B7403}"/>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009945656"/>
      </p:ext>
    </p:extLst>
  </p:cSld>
  <p:clrMapOvr>
    <a:masterClrMapping/>
  </p:clrMapOvr>
  <mc:AlternateContent xmlns:mc="http://schemas.openxmlformats.org/markup-compatibility/2006" xmlns:p14="http://schemas.microsoft.com/office/powerpoint/2010/main">
    <mc:Choice Requires="p14">
      <p:transition spd="slow" p14:dur="2000" advTm="17927"/>
    </mc:Choice>
    <mc:Fallback xmlns="">
      <p:transition spd="slow" advTm="179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result for healthy relationships">
            <a:extLst>
              <a:ext uri="{FF2B5EF4-FFF2-40B4-BE49-F238E27FC236}">
                <a16:creationId xmlns:a16="http://schemas.microsoft.com/office/drawing/2014/main" id="{899A92F6-8DB0-C97C-BB87-DF9D6E65A7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9766"/>
            <a:ext cx="8129846" cy="693426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8D5B558-CA4A-74D3-E0E2-73E313DABDE3}"/>
              </a:ext>
            </a:extLst>
          </p:cNvPr>
          <p:cNvSpPr txBox="1"/>
          <p:nvPr/>
        </p:nvSpPr>
        <p:spPr>
          <a:xfrm>
            <a:off x="8445731" y="349135"/>
            <a:ext cx="3416531" cy="1077218"/>
          </a:xfrm>
          <a:prstGeom prst="rect">
            <a:avLst/>
          </a:prstGeom>
          <a:noFill/>
        </p:spPr>
        <p:txBody>
          <a:bodyPr wrap="square" rtlCol="0">
            <a:spAutoFit/>
          </a:bodyPr>
          <a:lstStyle/>
          <a:p>
            <a:r>
              <a:rPr lang="en-US" sz="3200" dirty="0"/>
              <a:t>Pros and Cons of Relationships</a:t>
            </a:r>
          </a:p>
        </p:txBody>
      </p:sp>
      <p:sp>
        <p:nvSpPr>
          <p:cNvPr id="3" name="TextBox 2">
            <a:extLst>
              <a:ext uri="{FF2B5EF4-FFF2-40B4-BE49-F238E27FC236}">
                <a16:creationId xmlns:a16="http://schemas.microsoft.com/office/drawing/2014/main" id="{65963ED5-5252-1395-DAE4-F5B8820D92F7}"/>
              </a:ext>
            </a:extLst>
          </p:cNvPr>
          <p:cNvSpPr txBox="1"/>
          <p:nvPr/>
        </p:nvSpPr>
        <p:spPr>
          <a:xfrm>
            <a:off x="8563555" y="1553069"/>
            <a:ext cx="3355450" cy="5262979"/>
          </a:xfrm>
          <a:prstGeom prst="rect">
            <a:avLst/>
          </a:prstGeom>
          <a:noFill/>
        </p:spPr>
        <p:txBody>
          <a:bodyPr wrap="square" rtlCol="0">
            <a:spAutoFit/>
          </a:bodyPr>
          <a:lstStyle/>
          <a:p>
            <a:r>
              <a:rPr lang="en-US" sz="2400" dirty="0"/>
              <a:t>Pros: You are both in agreement on the plan for today.</a:t>
            </a:r>
          </a:p>
          <a:p>
            <a:r>
              <a:rPr lang="en-US" sz="2400" dirty="0"/>
              <a:t>Pros: There is no abuse of any kind from either person.</a:t>
            </a:r>
          </a:p>
          <a:p>
            <a:endParaRPr lang="en-US" sz="2400" dirty="0"/>
          </a:p>
          <a:p>
            <a:r>
              <a:rPr lang="en-US" sz="2400" dirty="0"/>
              <a:t>Cons: You both are always fighting.</a:t>
            </a:r>
          </a:p>
          <a:p>
            <a:r>
              <a:rPr lang="en-US" sz="2400" dirty="0"/>
              <a:t>Cons: One, or both people use lies to cover up mistakes, or other kinds of information.</a:t>
            </a:r>
          </a:p>
        </p:txBody>
      </p:sp>
      <p:pic>
        <p:nvPicPr>
          <p:cNvPr id="17" name="Audio 16">
            <a:hlinkClick r:id="" action="ppaction://media"/>
            <a:extLst>
              <a:ext uri="{FF2B5EF4-FFF2-40B4-BE49-F238E27FC236}">
                <a16:creationId xmlns:a16="http://schemas.microsoft.com/office/drawing/2014/main" id="{1C0732B9-75FE-C54C-1DEC-96374DD60FA0}"/>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377771" y="5446727"/>
            <a:ext cx="2057400" cy="2057400"/>
          </a:xfrm>
          <a:prstGeom prst="ellipse">
            <a:avLst/>
          </a:prstGeom>
        </p:spPr>
      </p:pic>
    </p:spTree>
    <p:extLst>
      <p:ext uri="{BB962C8B-B14F-4D97-AF65-F5344CB8AC3E}">
        <p14:creationId xmlns:p14="http://schemas.microsoft.com/office/powerpoint/2010/main" val="2214325740"/>
      </p:ext>
    </p:extLst>
  </p:cSld>
  <p:clrMapOvr>
    <a:masterClrMapping/>
  </p:clrMapOvr>
  <mc:AlternateContent xmlns:mc="http://schemas.openxmlformats.org/markup-compatibility/2006" xmlns:p14="http://schemas.microsoft.com/office/powerpoint/2010/main">
    <mc:Choice Requires="p14">
      <p:transition spd="slow" p14:dur="2000" advTm="42149"/>
    </mc:Choice>
    <mc:Fallback xmlns="">
      <p:transition spd="slow" advTm="421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12 Signs You're in an Unhealthy Relationship">
            <a:hlinkClick r:id="" action="ppaction://media"/>
            <a:extLst>
              <a:ext uri="{FF2B5EF4-FFF2-40B4-BE49-F238E27FC236}">
                <a16:creationId xmlns:a16="http://schemas.microsoft.com/office/drawing/2014/main" id="{1FE84349-6BAC-DB17-3AD1-2D2B6AEA8FA6}"/>
              </a:ext>
            </a:extLst>
          </p:cNvPr>
          <p:cNvPicPr>
            <a:picLocks noRot="1" noChangeAspect="1"/>
          </p:cNvPicPr>
          <p:nvPr>
            <a:videoFile r:link="rId1"/>
          </p:nvPr>
        </p:nvPicPr>
        <p:blipFill>
          <a:blip r:embed="rId3"/>
          <a:stretch>
            <a:fillRect/>
          </a:stretch>
        </p:blipFill>
        <p:spPr>
          <a:xfrm>
            <a:off x="22225" y="0"/>
            <a:ext cx="12147550" cy="6858000"/>
          </a:xfrm>
          <a:prstGeom prst="rect">
            <a:avLst/>
          </a:prstGeom>
        </p:spPr>
      </p:pic>
    </p:spTree>
    <p:extLst>
      <p:ext uri="{BB962C8B-B14F-4D97-AF65-F5344CB8AC3E}">
        <p14:creationId xmlns:p14="http://schemas.microsoft.com/office/powerpoint/2010/main" val="2857132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Employment ">
            <a:extLst>
              <a:ext uri="{FF2B5EF4-FFF2-40B4-BE49-F238E27FC236}">
                <a16:creationId xmlns:a16="http://schemas.microsoft.com/office/drawing/2014/main" id="{C5B3E2B4-DE3B-922A-DB72-46DE547B43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6507716" cy="692575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0E37E047-0515-B12B-A0F6-33B61844678D}"/>
              </a:ext>
            </a:extLst>
          </p:cNvPr>
          <p:cNvSpPr>
            <a:spLocks noGrp="1"/>
          </p:cNvSpPr>
          <p:nvPr>
            <p:ph type="title"/>
          </p:nvPr>
        </p:nvSpPr>
        <p:spPr>
          <a:xfrm>
            <a:off x="800493" y="0"/>
            <a:ext cx="4318262" cy="1325563"/>
          </a:xfrm>
        </p:spPr>
        <p:txBody>
          <a:bodyPr/>
          <a:lstStyle/>
          <a:p>
            <a:r>
              <a:rPr lang="en-US" dirty="0"/>
              <a:t>Employment</a:t>
            </a:r>
          </a:p>
        </p:txBody>
      </p:sp>
      <p:sp>
        <p:nvSpPr>
          <p:cNvPr id="3" name="Content Placeholder 2">
            <a:extLst>
              <a:ext uri="{FF2B5EF4-FFF2-40B4-BE49-F238E27FC236}">
                <a16:creationId xmlns:a16="http://schemas.microsoft.com/office/drawing/2014/main" id="{288AEB50-7349-8B02-BAB5-798BAB7DC0F2}"/>
              </a:ext>
            </a:extLst>
          </p:cNvPr>
          <p:cNvSpPr>
            <a:spLocks noGrp="1"/>
          </p:cNvSpPr>
          <p:nvPr>
            <p:ph idx="1"/>
          </p:nvPr>
        </p:nvSpPr>
        <p:spPr>
          <a:xfrm>
            <a:off x="6186114" y="1825625"/>
            <a:ext cx="5167685" cy="4351338"/>
          </a:xfrm>
        </p:spPr>
        <p:txBody>
          <a:bodyPr/>
          <a:lstStyle/>
          <a:p>
            <a:r>
              <a:rPr lang="en-US" dirty="0"/>
              <a:t>We give many services on Employment here in DDS.</a:t>
            </a:r>
          </a:p>
          <a:p>
            <a:endParaRPr lang="en-US" dirty="0"/>
          </a:p>
          <a:p>
            <a:pPr marL="0" indent="0">
              <a:buNone/>
            </a:pPr>
            <a:r>
              <a:rPr lang="en-US" dirty="0">
                <a:hlinkClick r:id="rId5"/>
              </a:rPr>
              <a:t>Advocates' Corner</a:t>
            </a:r>
            <a:endParaRPr lang="en-US" dirty="0"/>
          </a:p>
        </p:txBody>
      </p:sp>
      <p:pic>
        <p:nvPicPr>
          <p:cNvPr id="7" name="Audio 6">
            <a:hlinkClick r:id="" action="ppaction://media"/>
            <a:extLst>
              <a:ext uri="{FF2B5EF4-FFF2-40B4-BE49-F238E27FC236}">
                <a16:creationId xmlns:a16="http://schemas.microsoft.com/office/drawing/2014/main" id="{86B06C47-0495-02C4-B754-AAF39C535C7E}"/>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797560592"/>
      </p:ext>
    </p:extLst>
  </p:cSld>
  <p:clrMapOvr>
    <a:masterClrMapping/>
  </p:clrMapOvr>
  <mc:AlternateContent xmlns:mc="http://schemas.openxmlformats.org/markup-compatibility/2006" xmlns:p14="http://schemas.microsoft.com/office/powerpoint/2010/main">
    <mc:Choice Requires="p14">
      <p:transition spd="slow" p14:dur="2000" advTm="21124"/>
    </mc:Choice>
    <mc:Fallback xmlns="">
      <p:transition spd="slow" advTm="211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62" name="Rectangle 2061">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066" name="Group 2065">
            <a:extLst>
              <a:ext uri="{FF2B5EF4-FFF2-40B4-BE49-F238E27FC236}">
                <a16:creationId xmlns:a16="http://schemas.microsoft.com/office/drawing/2014/main" id="{2A638C7D-9088-41A9-88A0-7357157BC16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31180" y="1109243"/>
            <a:ext cx="4842710" cy="4842710"/>
            <a:chOff x="1881974" y="1174396"/>
            <a:chExt cx="5290997" cy="5290997"/>
          </a:xfrm>
        </p:grpSpPr>
        <p:sp>
          <p:nvSpPr>
            <p:cNvPr id="2058" name="Oval 2057">
              <a:extLst>
                <a:ext uri="{FF2B5EF4-FFF2-40B4-BE49-F238E27FC236}">
                  <a16:creationId xmlns:a16="http://schemas.microsoft.com/office/drawing/2014/main" id="{9714B173-1D32-4BBC-A685-1F5D257ABD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81974" y="1174396"/>
              <a:ext cx="5290997" cy="5290997"/>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73" name="Oval 2072">
              <a:extLst>
                <a:ext uri="{FF2B5EF4-FFF2-40B4-BE49-F238E27FC236}">
                  <a16:creationId xmlns:a16="http://schemas.microsoft.com/office/drawing/2014/main" id="{BEF82DD1-2343-4F41-B6A7-A6489A713E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81974" y="1174396"/>
              <a:ext cx="5290997" cy="5290997"/>
            </a:xfrm>
            <a:prstGeom prst="ellipse">
              <a:avLst/>
            </a:pr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061" name="Oval 2060">
            <a:extLst>
              <a:ext uri="{FF2B5EF4-FFF2-40B4-BE49-F238E27FC236}">
                <a16:creationId xmlns:a16="http://schemas.microsoft.com/office/drawing/2014/main" id="{4E0A5C5C-2A95-428E-9F6A-0D29EBD57C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0270" y="1095407"/>
            <a:ext cx="4754948" cy="4754948"/>
          </a:xfrm>
          <a:prstGeom prst="ellipse">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5BC3BF3-2CC4-F60F-D728-E635CD6429DA}"/>
              </a:ext>
            </a:extLst>
          </p:cNvPr>
          <p:cNvSpPr>
            <a:spLocks noGrp="1"/>
          </p:cNvSpPr>
          <p:nvPr>
            <p:ph type="title"/>
          </p:nvPr>
        </p:nvSpPr>
        <p:spPr>
          <a:xfrm>
            <a:off x="5644751" y="568517"/>
            <a:ext cx="6161004" cy="886379"/>
          </a:xfrm>
        </p:spPr>
        <p:txBody>
          <a:bodyPr>
            <a:normAutofit/>
          </a:bodyPr>
          <a:lstStyle/>
          <a:p>
            <a:r>
              <a:rPr lang="en-US">
                <a:solidFill>
                  <a:schemeClr val="bg1"/>
                </a:solidFill>
              </a:rPr>
              <a:t>Employment</a:t>
            </a:r>
          </a:p>
        </p:txBody>
      </p:sp>
      <p:grpSp>
        <p:nvGrpSpPr>
          <p:cNvPr id="2063" name="Group 2062">
            <a:extLst>
              <a:ext uri="{FF2B5EF4-FFF2-40B4-BE49-F238E27FC236}">
                <a16:creationId xmlns:a16="http://schemas.microsoft.com/office/drawing/2014/main" id="{3F219210-B16A-47B6-9AA8-207DAFF37E6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77893"/>
            <a:ext cx="1861854" cy="717514"/>
            <a:chOff x="0" y="377893"/>
            <a:chExt cx="1861854" cy="717514"/>
          </a:xfrm>
          <a:solidFill>
            <a:schemeClr val="bg1"/>
          </a:solidFill>
        </p:grpSpPr>
        <p:sp>
          <p:nvSpPr>
            <p:cNvPr id="2064" name="Freeform: Shape 2063">
              <a:extLst>
                <a:ext uri="{FF2B5EF4-FFF2-40B4-BE49-F238E27FC236}">
                  <a16:creationId xmlns:a16="http://schemas.microsoft.com/office/drawing/2014/main" id="{C5A741B9-65EC-4C5B-9FE0-4A18575771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77893"/>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65" name="Freeform: Shape 2064">
              <a:extLst>
                <a:ext uri="{FF2B5EF4-FFF2-40B4-BE49-F238E27FC236}">
                  <a16:creationId xmlns:a16="http://schemas.microsoft.com/office/drawing/2014/main" id="{C0BB4301-41FA-4453-956F-A11CC664B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17628"/>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2050" name="Picture 2" descr="15 Free Job Posting Sites — High Traffic and 100% Free">
            <a:extLst>
              <a:ext uri="{FF2B5EF4-FFF2-40B4-BE49-F238E27FC236}">
                <a16:creationId xmlns:a16="http://schemas.microsoft.com/office/drawing/2014/main" id="{0EA3F7C7-2B2E-345A-13AF-A616B8497E7A}"/>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649077" y="2628331"/>
            <a:ext cx="3217333" cy="1689099"/>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76F3946C-9663-3ABD-E5B7-19DBAC1C4EBE}"/>
              </a:ext>
            </a:extLst>
          </p:cNvPr>
          <p:cNvSpPr>
            <a:spLocks noGrp="1"/>
          </p:cNvSpPr>
          <p:nvPr>
            <p:ph idx="1"/>
          </p:nvPr>
        </p:nvSpPr>
        <p:spPr>
          <a:xfrm>
            <a:off x="6234868" y="1820369"/>
            <a:ext cx="5217173" cy="4351338"/>
          </a:xfrm>
        </p:spPr>
        <p:txBody>
          <a:bodyPr>
            <a:normAutofit/>
          </a:bodyPr>
          <a:lstStyle/>
          <a:p>
            <a:r>
              <a:rPr lang="en-US" sz="4800" dirty="0">
                <a:solidFill>
                  <a:schemeClr val="bg1"/>
                </a:solidFill>
                <a:hlinkClick r:id="rId3"/>
              </a:rPr>
              <a:t>employment jobs in CT - Google Search</a:t>
            </a:r>
            <a:r>
              <a:rPr lang="en-US" sz="4800" dirty="0">
                <a:solidFill>
                  <a:schemeClr val="bg1"/>
                </a:solidFill>
              </a:rPr>
              <a:t> </a:t>
            </a:r>
          </a:p>
          <a:p>
            <a:pPr marL="0" indent="0">
              <a:buNone/>
            </a:pPr>
            <a:r>
              <a:rPr lang="en-US" dirty="0">
                <a:solidFill>
                  <a:schemeClr val="bg1"/>
                </a:solidFill>
              </a:rPr>
              <a:t>Click this to find job that are hiring.</a:t>
            </a:r>
          </a:p>
          <a:p>
            <a:pPr marL="0" indent="0">
              <a:buNone/>
            </a:pPr>
            <a:endParaRPr lang="en-US" dirty="0">
              <a:solidFill>
                <a:schemeClr val="bg1"/>
              </a:solidFill>
            </a:endParaRPr>
          </a:p>
        </p:txBody>
      </p:sp>
      <p:grpSp>
        <p:nvGrpSpPr>
          <p:cNvPr id="2067" name="Graphic 185">
            <a:extLst>
              <a:ext uri="{FF2B5EF4-FFF2-40B4-BE49-F238E27FC236}">
                <a16:creationId xmlns:a16="http://schemas.microsoft.com/office/drawing/2014/main" id="{582A903B-6B78-4F0A-B7C9-3D80499020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428634" y="5987064"/>
            <a:ext cx="1054466" cy="469689"/>
            <a:chOff x="9841624" y="4115729"/>
            <a:chExt cx="602169" cy="268223"/>
          </a:xfrm>
          <a:solidFill>
            <a:schemeClr val="bg1"/>
          </a:solidFill>
        </p:grpSpPr>
        <p:sp>
          <p:nvSpPr>
            <p:cNvPr id="2068" name="Freeform: Shape 2067">
              <a:extLst>
                <a:ext uri="{FF2B5EF4-FFF2-40B4-BE49-F238E27FC236}">
                  <a16:creationId xmlns:a16="http://schemas.microsoft.com/office/drawing/2014/main" id="{D510EA93-8F64-42C8-A630-D449506E95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69" name="Freeform: Shape 2068">
              <a:extLst>
                <a:ext uri="{FF2B5EF4-FFF2-40B4-BE49-F238E27FC236}">
                  <a16:creationId xmlns:a16="http://schemas.microsoft.com/office/drawing/2014/main" id="{06CB53FC-E4DA-4001-928B-9998A85EA5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70" name="Freeform: Shape 2069">
              <a:extLst>
                <a:ext uri="{FF2B5EF4-FFF2-40B4-BE49-F238E27FC236}">
                  <a16:creationId xmlns:a16="http://schemas.microsoft.com/office/drawing/2014/main" id="{D210B969-4FDF-4AAC-9397-63D5434958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71" name="Freeform: Shape 2070">
              <a:extLst>
                <a:ext uri="{FF2B5EF4-FFF2-40B4-BE49-F238E27FC236}">
                  <a16:creationId xmlns:a16="http://schemas.microsoft.com/office/drawing/2014/main" id="{570B3EF0-84EA-4F47-86A3-1EA1F644A4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72" name="Freeform: Shape 2071">
              <a:extLst>
                <a:ext uri="{FF2B5EF4-FFF2-40B4-BE49-F238E27FC236}">
                  <a16:creationId xmlns:a16="http://schemas.microsoft.com/office/drawing/2014/main" id="{259369A8-EF57-42A1-8EC8-F6A9F92A3A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0194732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1CFC2DB-D38B-4E20-2E8E-118148F65C48}"/>
              </a:ext>
            </a:extLst>
          </p:cNvPr>
          <p:cNvSpPr>
            <a:spLocks noGrp="1"/>
          </p:cNvSpPr>
          <p:nvPr>
            <p:ph type="title"/>
          </p:nvPr>
        </p:nvSpPr>
        <p:spPr/>
        <p:txBody>
          <a:bodyPr/>
          <a:lstStyle/>
          <a:p>
            <a:r>
              <a:rPr lang="en-US" dirty="0"/>
              <a:t>Thank You !!</a:t>
            </a:r>
          </a:p>
        </p:txBody>
      </p:sp>
      <p:sp>
        <p:nvSpPr>
          <p:cNvPr id="4" name="Text Placeholder 3">
            <a:extLst>
              <a:ext uri="{FF2B5EF4-FFF2-40B4-BE49-F238E27FC236}">
                <a16:creationId xmlns:a16="http://schemas.microsoft.com/office/drawing/2014/main" id="{EBC77786-3A4E-1F24-1BB8-F6B3AE73023A}"/>
              </a:ext>
            </a:extLst>
          </p:cNvPr>
          <p:cNvSpPr>
            <a:spLocks noGrp="1"/>
          </p:cNvSpPr>
          <p:nvPr>
            <p:ph type="body" sz="quarter" idx="13"/>
          </p:nvPr>
        </p:nvSpPr>
        <p:spPr>
          <a:xfrm>
            <a:off x="5640609" y="3447288"/>
            <a:ext cx="6117381" cy="2697480"/>
          </a:xfrm>
        </p:spPr>
        <p:txBody>
          <a:bodyPr/>
          <a:lstStyle/>
          <a:p>
            <a:r>
              <a:rPr lang="en-US" dirty="0"/>
              <a:t>Shaunte’ Taylor</a:t>
            </a:r>
          </a:p>
          <a:p>
            <a:r>
              <a:rPr lang="en-US" dirty="0"/>
              <a:t>Jeremy Powell</a:t>
            </a:r>
          </a:p>
          <a:p>
            <a:r>
              <a:rPr lang="en-US" dirty="0"/>
              <a:t>Kevin Arce </a:t>
            </a:r>
          </a:p>
        </p:txBody>
      </p:sp>
      <p:pic>
        <p:nvPicPr>
          <p:cNvPr id="6" name="Video 5">
            <a:hlinkClick r:id="" action="ppaction://media"/>
            <a:extLst>
              <a:ext uri="{FF2B5EF4-FFF2-40B4-BE49-F238E27FC236}">
                <a16:creationId xmlns:a16="http://schemas.microsoft.com/office/drawing/2014/main" id="{A5903D6E-1DD4-17E1-E4D7-F51B328695F9}"/>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273949180"/>
      </p:ext>
    </p:extLst>
  </p:cSld>
  <p:clrMapOvr>
    <a:masterClrMapping/>
  </p:clrMapOvr>
  <mc:AlternateContent xmlns:mc="http://schemas.openxmlformats.org/markup-compatibility/2006" xmlns:p14="http://schemas.microsoft.com/office/powerpoint/2010/main">
    <mc:Choice Requires="p14">
      <p:transition spd="slow" p14:dur="2000" advTm="7276"/>
    </mc:Choice>
    <mc:Fallback xmlns="">
      <p:transition spd="slow" advTm="72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5698432-2D58-D940-A0AE-7748E2A4879B}"/>
              </a:ext>
            </a:extLst>
          </p:cNvPr>
          <p:cNvSpPr>
            <a:spLocks noGrp="1"/>
          </p:cNvSpPr>
          <p:nvPr>
            <p:ph type="ctrTitle"/>
          </p:nvPr>
        </p:nvSpPr>
        <p:spPr>
          <a:xfrm>
            <a:off x="1362454" y="-85392"/>
            <a:ext cx="10302241" cy="6757416"/>
          </a:xfrm>
        </p:spPr>
        <p:txBody>
          <a:bodyPr/>
          <a:lstStyle/>
          <a:p>
            <a:r>
              <a:rPr lang="en-US" dirty="0"/>
              <a:t>Prevent Bullying </a:t>
            </a:r>
          </a:p>
        </p:txBody>
      </p:sp>
      <p:sp>
        <p:nvSpPr>
          <p:cNvPr id="7" name="Subtitle 6">
            <a:extLst>
              <a:ext uri="{FF2B5EF4-FFF2-40B4-BE49-F238E27FC236}">
                <a16:creationId xmlns:a16="http://schemas.microsoft.com/office/drawing/2014/main" id="{4C780BDD-62B7-3E51-C2DE-09259F62CC03}"/>
              </a:ext>
            </a:extLst>
          </p:cNvPr>
          <p:cNvSpPr>
            <a:spLocks noGrp="1"/>
          </p:cNvSpPr>
          <p:nvPr>
            <p:ph type="subTitle" idx="1"/>
          </p:nvPr>
        </p:nvSpPr>
        <p:spPr>
          <a:xfrm>
            <a:off x="612648" y="0"/>
            <a:ext cx="10972800" cy="6858000"/>
          </a:xfrm>
        </p:spPr>
        <p:txBody>
          <a:bodyPr/>
          <a:lstStyle/>
          <a:p>
            <a:pPr algn="ctr"/>
            <a:endParaRPr lang="en-US" dirty="0"/>
          </a:p>
          <a:p>
            <a:pPr algn="ctr"/>
            <a:endParaRPr lang="en-US" dirty="0"/>
          </a:p>
        </p:txBody>
      </p:sp>
      <p:sp>
        <p:nvSpPr>
          <p:cNvPr id="8" name="TextBox 7">
            <a:extLst>
              <a:ext uri="{FF2B5EF4-FFF2-40B4-BE49-F238E27FC236}">
                <a16:creationId xmlns:a16="http://schemas.microsoft.com/office/drawing/2014/main" id="{5E1783A5-33EA-BA13-8E13-766E12BE1575}"/>
              </a:ext>
            </a:extLst>
          </p:cNvPr>
          <p:cNvSpPr txBox="1"/>
          <p:nvPr/>
        </p:nvSpPr>
        <p:spPr>
          <a:xfrm>
            <a:off x="1362454" y="822654"/>
            <a:ext cx="10302241" cy="4293483"/>
          </a:xfrm>
          <a:prstGeom prst="rect">
            <a:avLst/>
          </a:prstGeom>
          <a:noFill/>
        </p:spPr>
        <p:txBody>
          <a:bodyPr wrap="square" rtlCol="0">
            <a:spAutoFit/>
          </a:bodyPr>
          <a:lstStyle/>
          <a:p>
            <a:pPr algn="l">
              <a:buFont typeface="Arial" panose="020B0604020202020204" pitchFamily="34" charset="0"/>
              <a:buChar char="•"/>
            </a:pPr>
            <a:r>
              <a:rPr lang="en-US" sz="2100" b="0" i="0" dirty="0">
                <a:solidFill>
                  <a:srgbClr val="1F1F1F"/>
                </a:solidFill>
                <a:effectLst/>
                <a:latin typeface="Google Sans"/>
              </a:rPr>
              <a:t>Be Educated about bullying. ...</a:t>
            </a:r>
          </a:p>
          <a:p>
            <a:pPr algn="l">
              <a:buFont typeface="Arial" panose="020B0604020202020204" pitchFamily="34" charset="0"/>
              <a:buChar char="•"/>
            </a:pPr>
            <a:r>
              <a:rPr lang="en-US" sz="2100" b="0" i="0" dirty="0">
                <a:solidFill>
                  <a:srgbClr val="1F1F1F"/>
                </a:solidFill>
                <a:effectLst/>
                <a:latin typeface="Google Sans"/>
              </a:rPr>
              <a:t>How Can I Help Prevent Bullying? </a:t>
            </a:r>
          </a:p>
          <a:p>
            <a:pPr algn="l">
              <a:buFont typeface="Arial" panose="020B0604020202020204" pitchFamily="34" charset="0"/>
              <a:buChar char="•"/>
            </a:pPr>
            <a:r>
              <a:rPr lang="en-US" sz="2100" b="0" i="0" dirty="0">
                <a:solidFill>
                  <a:srgbClr val="1F1F1F"/>
                </a:solidFill>
                <a:effectLst/>
                <a:latin typeface="Google Sans"/>
              </a:rPr>
              <a:t>Talk openly and frequently </a:t>
            </a:r>
            <a:r>
              <a:rPr lang="en-US" sz="2100" dirty="0">
                <a:solidFill>
                  <a:srgbClr val="1F1F1F"/>
                </a:solidFill>
                <a:latin typeface="Google Sans"/>
              </a:rPr>
              <a:t>about it</a:t>
            </a:r>
            <a:r>
              <a:rPr lang="en-US" sz="2100" b="0" i="0" dirty="0">
                <a:solidFill>
                  <a:srgbClr val="1F1F1F"/>
                </a:solidFill>
                <a:effectLst/>
                <a:latin typeface="Google Sans"/>
              </a:rPr>
              <a:t> ...</a:t>
            </a:r>
          </a:p>
          <a:p>
            <a:pPr algn="l">
              <a:buFont typeface="Arial" panose="020B0604020202020204" pitchFamily="34" charset="0"/>
              <a:buChar char="•"/>
            </a:pPr>
            <a:r>
              <a:rPr lang="en-US" sz="2100" b="0" i="0" dirty="0">
                <a:solidFill>
                  <a:srgbClr val="1F1F1F"/>
                </a:solidFill>
                <a:effectLst/>
                <a:latin typeface="Google Sans"/>
              </a:rPr>
              <a:t> </a:t>
            </a:r>
            <a:r>
              <a:rPr lang="en-US" sz="2100" dirty="0">
                <a:solidFill>
                  <a:srgbClr val="1F1F1F"/>
                </a:solidFill>
                <a:latin typeface="Google Sans"/>
              </a:rPr>
              <a:t>B</a:t>
            </a:r>
            <a:r>
              <a:rPr lang="en-US" sz="2100" b="0" i="0" dirty="0">
                <a:solidFill>
                  <a:srgbClr val="1F1F1F"/>
                </a:solidFill>
                <a:effectLst/>
                <a:latin typeface="Google Sans"/>
              </a:rPr>
              <a:t>e a positive role model. ...</a:t>
            </a:r>
          </a:p>
          <a:p>
            <a:pPr algn="l">
              <a:buFont typeface="Arial" panose="020B0604020202020204" pitchFamily="34" charset="0"/>
              <a:buChar char="•"/>
            </a:pPr>
            <a:r>
              <a:rPr lang="en-US" sz="2100" b="0" i="0" dirty="0">
                <a:solidFill>
                  <a:srgbClr val="1F1F1F"/>
                </a:solidFill>
                <a:effectLst/>
                <a:latin typeface="Google Sans"/>
              </a:rPr>
              <a:t>Help build your self confidence. ...</a:t>
            </a:r>
          </a:p>
          <a:p>
            <a:pPr algn="l">
              <a:buFont typeface="Arial" panose="020B0604020202020204" pitchFamily="34" charset="0"/>
              <a:buChar char="•"/>
            </a:pPr>
            <a:r>
              <a:rPr lang="en-US" sz="2100" b="0" i="0" dirty="0">
                <a:solidFill>
                  <a:srgbClr val="1F1F1F"/>
                </a:solidFill>
                <a:effectLst/>
                <a:latin typeface="Google Sans"/>
              </a:rPr>
              <a:t> Be aware of cyber bullying. </a:t>
            </a:r>
          </a:p>
          <a:p>
            <a:pPr algn="l">
              <a:buFont typeface="Arial" panose="020B0604020202020204" pitchFamily="34" charset="0"/>
              <a:buChar char="•"/>
            </a:pPr>
            <a:endParaRPr lang="en-US" sz="2100" dirty="0">
              <a:solidFill>
                <a:srgbClr val="1F1F1F"/>
              </a:solidFill>
              <a:latin typeface="Google Sans"/>
            </a:endParaRPr>
          </a:p>
          <a:p>
            <a:pPr algn="l">
              <a:buFont typeface="Arial" panose="020B0604020202020204" pitchFamily="34" charset="0"/>
              <a:buChar char="•"/>
            </a:pPr>
            <a:r>
              <a:rPr lang="en-US" sz="2100" b="0" i="0" dirty="0">
                <a:solidFill>
                  <a:srgbClr val="1F1F1F"/>
                </a:solidFill>
                <a:effectLst/>
                <a:latin typeface="Google Sans"/>
              </a:rPr>
              <a:t>Here Are Some Other Ways you Can Improve The Situation And Feel Better: .</a:t>
            </a:r>
          </a:p>
          <a:p>
            <a:pPr algn="l">
              <a:buFont typeface="Arial" panose="020B0604020202020204" pitchFamily="34" charset="0"/>
              <a:buChar char="•"/>
            </a:pPr>
            <a:r>
              <a:rPr lang="en-US" sz="2100" b="0" i="0" dirty="0">
                <a:solidFill>
                  <a:srgbClr val="1F1F1F"/>
                </a:solidFill>
                <a:effectLst/>
                <a:latin typeface="Google Sans"/>
              </a:rPr>
              <a:t>Avoid the bully </a:t>
            </a:r>
          </a:p>
          <a:p>
            <a:pPr algn="l">
              <a:buFont typeface="Arial" panose="020B0604020202020204" pitchFamily="34" charset="0"/>
              <a:buChar char="•"/>
            </a:pPr>
            <a:r>
              <a:rPr lang="en-US" sz="2100" dirty="0">
                <a:solidFill>
                  <a:srgbClr val="1F1F1F"/>
                </a:solidFill>
                <a:latin typeface="Google Sans"/>
              </a:rPr>
              <a:t>Don’t react right away, go outside to get some air.</a:t>
            </a:r>
            <a:endParaRPr lang="en-US" sz="2100" b="0" i="0" dirty="0">
              <a:solidFill>
                <a:srgbClr val="1F1F1F"/>
              </a:solidFill>
              <a:effectLst/>
              <a:latin typeface="Google Sans"/>
            </a:endParaRPr>
          </a:p>
          <a:p>
            <a:pPr algn="l">
              <a:buFont typeface="Arial" panose="020B0604020202020204" pitchFamily="34" charset="0"/>
              <a:buChar char="•"/>
            </a:pPr>
            <a:r>
              <a:rPr lang="en-US" sz="2100" b="0" i="0" dirty="0">
                <a:solidFill>
                  <a:srgbClr val="1F1F1F"/>
                </a:solidFill>
                <a:effectLst/>
                <a:latin typeface="Google Sans"/>
              </a:rPr>
              <a:t>Act brave, walk away, and ignore the bully. ...</a:t>
            </a:r>
          </a:p>
          <a:p>
            <a:pPr algn="l">
              <a:buFont typeface="Arial" panose="020B0604020202020204" pitchFamily="34" charset="0"/>
              <a:buChar char="•"/>
            </a:pPr>
            <a:r>
              <a:rPr lang="en-US" sz="2100" b="0" i="0" dirty="0">
                <a:solidFill>
                  <a:srgbClr val="1F1F1F"/>
                </a:solidFill>
                <a:effectLst/>
                <a:latin typeface="Google Sans"/>
              </a:rPr>
              <a:t>Talk about it to someone you trust.</a:t>
            </a:r>
          </a:p>
          <a:p>
            <a:pPr algn="l">
              <a:buFont typeface="Arial" panose="020B0604020202020204" pitchFamily="34" charset="0"/>
              <a:buChar char="•"/>
            </a:pPr>
            <a:r>
              <a:rPr lang="en-US" sz="2100" b="0" i="0" dirty="0">
                <a:solidFill>
                  <a:srgbClr val="1F1F1F"/>
                </a:solidFill>
                <a:effectLst/>
                <a:latin typeface="Google Sans"/>
              </a:rPr>
              <a:t>If you can not tell your </a:t>
            </a:r>
            <a:r>
              <a:rPr lang="en-US" sz="2100" dirty="0">
                <a:solidFill>
                  <a:srgbClr val="1F1F1F"/>
                </a:solidFill>
                <a:latin typeface="Google Sans"/>
              </a:rPr>
              <a:t>counselor, </a:t>
            </a:r>
            <a:r>
              <a:rPr lang="en-US" sz="2100" b="0" i="0" dirty="0">
                <a:solidFill>
                  <a:srgbClr val="1F1F1F"/>
                </a:solidFill>
                <a:effectLst/>
                <a:latin typeface="Google Sans"/>
              </a:rPr>
              <a:t>at least tell your close friend. </a:t>
            </a:r>
          </a:p>
        </p:txBody>
      </p:sp>
      <p:pic>
        <p:nvPicPr>
          <p:cNvPr id="3074" name="Picture 2" descr="Stock photos for &quot;bullying&quot;. Yeah sure ...">
            <a:extLst>
              <a:ext uri="{FF2B5EF4-FFF2-40B4-BE49-F238E27FC236}">
                <a16:creationId xmlns:a16="http://schemas.microsoft.com/office/drawing/2014/main" id="{C397D4B2-B813-EA78-A3F8-E69FC68DF17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51118" y="4306121"/>
            <a:ext cx="3790761" cy="2522579"/>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Be Punished if Children Are Bullies ...">
            <a:extLst>
              <a:ext uri="{FF2B5EF4-FFF2-40B4-BE49-F238E27FC236}">
                <a16:creationId xmlns:a16="http://schemas.microsoft.com/office/drawing/2014/main" id="{3E77F6C9-D61E-BD34-4352-A628C95810F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5117095"/>
            <a:ext cx="8332379" cy="1724025"/>
          </a:xfrm>
          <a:prstGeom prst="rect">
            <a:avLst/>
          </a:prstGeom>
          <a:noFill/>
          <a:extLst>
            <a:ext uri="{909E8E84-426E-40DD-AFC4-6F175D3DCCD1}">
              <a14:hiddenFill xmlns:a14="http://schemas.microsoft.com/office/drawing/2010/main">
                <a:solidFill>
                  <a:srgbClr val="FFFFFF"/>
                </a:solidFill>
              </a14:hiddenFill>
            </a:ext>
          </a:extLst>
        </p:spPr>
      </p:pic>
      <p:pic>
        <p:nvPicPr>
          <p:cNvPr id="10" name="Video 9">
            <a:hlinkClick r:id="" action="ppaction://media"/>
            <a:extLst>
              <a:ext uri="{FF2B5EF4-FFF2-40B4-BE49-F238E27FC236}">
                <a16:creationId xmlns:a16="http://schemas.microsoft.com/office/drawing/2014/main" id="{1DA3F802-E834-2DE8-292D-644F2726B635}"/>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7"/>
          <a:srcRect l="21875" r="21875"/>
          <a:stretch>
            <a:fillRect/>
          </a:stretch>
        </p:blipFill>
        <p:spPr>
          <a:xfrm>
            <a:off x="9844564" y="100584"/>
            <a:ext cx="2057400" cy="2057400"/>
          </a:xfrm>
          <a:prstGeom prst="ellipse">
            <a:avLst/>
          </a:prstGeom>
        </p:spPr>
      </p:pic>
    </p:spTree>
    <p:extLst>
      <p:ext uri="{BB962C8B-B14F-4D97-AF65-F5344CB8AC3E}">
        <p14:creationId xmlns:p14="http://schemas.microsoft.com/office/powerpoint/2010/main" val="3749168723"/>
      </p:ext>
    </p:extLst>
  </p:cSld>
  <p:clrMapOvr>
    <a:masterClrMapping/>
  </p:clrMapOvr>
  <mc:AlternateContent xmlns:mc="http://schemas.openxmlformats.org/markup-compatibility/2006" xmlns:p14="http://schemas.microsoft.com/office/powerpoint/2010/main">
    <mc:Choice Requires="p14">
      <p:transition spd="slow" p14:dur="2000" advTm="39028"/>
    </mc:Choice>
    <mc:Fallback xmlns="">
      <p:transition spd="slow" advTm="390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8FDAA-00CD-846E-A576-B59DFA73F988}"/>
              </a:ext>
            </a:extLst>
          </p:cNvPr>
          <p:cNvSpPr>
            <a:spLocks noGrp="1"/>
          </p:cNvSpPr>
          <p:nvPr>
            <p:ph type="title"/>
          </p:nvPr>
        </p:nvSpPr>
        <p:spPr>
          <a:xfrm>
            <a:off x="2240280" y="622866"/>
            <a:ext cx="9137012" cy="54864"/>
          </a:xfrm>
        </p:spPr>
        <p:txBody>
          <a:bodyPr/>
          <a:lstStyle/>
          <a:p>
            <a:r>
              <a:rPr lang="en-US" dirty="0"/>
              <a:t>        Who Can You Trust? </a:t>
            </a:r>
          </a:p>
        </p:txBody>
      </p:sp>
      <p:sp>
        <p:nvSpPr>
          <p:cNvPr id="4" name="Content Placeholder 3">
            <a:extLst>
              <a:ext uri="{FF2B5EF4-FFF2-40B4-BE49-F238E27FC236}">
                <a16:creationId xmlns:a16="http://schemas.microsoft.com/office/drawing/2014/main" id="{352B3B4A-6ED2-64D9-BEC7-1B6C66971286}"/>
              </a:ext>
            </a:extLst>
          </p:cNvPr>
          <p:cNvSpPr>
            <a:spLocks noGrp="1"/>
          </p:cNvSpPr>
          <p:nvPr>
            <p:ph sz="half" idx="2"/>
          </p:nvPr>
        </p:nvSpPr>
        <p:spPr>
          <a:xfrm>
            <a:off x="1033272" y="923544"/>
            <a:ext cx="5002772" cy="4992624"/>
          </a:xfrm>
        </p:spPr>
        <p:txBody>
          <a:bodyPr>
            <a:normAutofit/>
          </a:bodyPr>
          <a:lstStyle/>
          <a:p>
            <a:pPr marL="342900" indent="-342900">
              <a:buAutoNum type="arabicPeriod"/>
            </a:pPr>
            <a:r>
              <a:rPr lang="en-US" sz="2000" dirty="0"/>
              <a:t>Counselor </a:t>
            </a:r>
          </a:p>
          <a:p>
            <a:pPr marL="342900" indent="-342900">
              <a:buAutoNum type="arabicPeriod"/>
            </a:pPr>
            <a:r>
              <a:rPr lang="en-US" sz="2000" dirty="0"/>
              <a:t>Parents or Family Friend</a:t>
            </a:r>
          </a:p>
          <a:p>
            <a:pPr marL="342900" indent="-342900">
              <a:buAutoNum type="arabicPeriod"/>
            </a:pPr>
            <a:r>
              <a:rPr lang="en-US" sz="2000" dirty="0"/>
              <a:t>Sister or Brother </a:t>
            </a:r>
          </a:p>
          <a:p>
            <a:pPr marL="342900" indent="-342900">
              <a:buAutoNum type="arabicPeriod"/>
            </a:pPr>
            <a:r>
              <a:rPr lang="en-US" sz="2000" dirty="0"/>
              <a:t>Teacher </a:t>
            </a:r>
          </a:p>
          <a:p>
            <a:pPr marL="342900" indent="-342900">
              <a:buAutoNum type="arabicPeriod"/>
            </a:pPr>
            <a:r>
              <a:rPr lang="en-US" sz="2000" dirty="0"/>
              <a:t>Best Friend </a:t>
            </a:r>
          </a:p>
          <a:p>
            <a:pPr marL="342900" indent="-342900">
              <a:buAutoNum type="arabicPeriod"/>
            </a:pPr>
            <a:r>
              <a:rPr lang="en-US" sz="2000" dirty="0"/>
              <a:t>Therapist </a:t>
            </a:r>
          </a:p>
          <a:p>
            <a:pPr marL="342900" indent="-342900">
              <a:buAutoNum type="arabicPeriod"/>
            </a:pPr>
            <a:r>
              <a:rPr lang="en-US" sz="2000" dirty="0"/>
              <a:t>Social Worker </a:t>
            </a:r>
          </a:p>
          <a:p>
            <a:pPr marL="342900" indent="-342900">
              <a:buAutoNum type="arabicPeriod"/>
            </a:pPr>
            <a:r>
              <a:rPr lang="en-US" sz="2000" dirty="0"/>
              <a:t>Pastor </a:t>
            </a:r>
          </a:p>
          <a:p>
            <a:pPr marL="342900" indent="-342900">
              <a:buAutoNum type="arabicPeriod"/>
            </a:pPr>
            <a:r>
              <a:rPr lang="en-US" sz="2000" dirty="0"/>
              <a:t>Neighbor </a:t>
            </a:r>
          </a:p>
          <a:p>
            <a:pPr marL="342900" indent="-342900">
              <a:buAutoNum type="arabicPeriod"/>
            </a:pPr>
            <a:r>
              <a:rPr lang="en-US" sz="2000" dirty="0"/>
              <a:t>Grandparent </a:t>
            </a:r>
          </a:p>
        </p:txBody>
      </p:sp>
      <p:sp>
        <p:nvSpPr>
          <p:cNvPr id="6" name="Content Placeholder 5">
            <a:extLst>
              <a:ext uri="{FF2B5EF4-FFF2-40B4-BE49-F238E27FC236}">
                <a16:creationId xmlns:a16="http://schemas.microsoft.com/office/drawing/2014/main" id="{62FF1654-306D-262A-D360-5E5C2E6B39E3}"/>
              </a:ext>
            </a:extLst>
          </p:cNvPr>
          <p:cNvSpPr>
            <a:spLocks noGrp="1"/>
          </p:cNvSpPr>
          <p:nvPr>
            <p:ph sz="quarter" idx="4"/>
          </p:nvPr>
        </p:nvSpPr>
        <p:spPr>
          <a:xfrm>
            <a:off x="6373368" y="768097"/>
            <a:ext cx="5146062" cy="2729706"/>
          </a:xfrm>
        </p:spPr>
        <p:txBody>
          <a:bodyPr>
            <a:normAutofit/>
          </a:bodyPr>
          <a:lstStyle/>
          <a:p>
            <a:r>
              <a:rPr lang="en-US" sz="2800" dirty="0"/>
              <a:t>On the left side are a list of people you should be able to talk to about what is going on. Never be afraid to say that you are being bullied, teased or made fun of. Once one person speaks up, we all can! </a:t>
            </a:r>
          </a:p>
        </p:txBody>
      </p:sp>
      <p:pic>
        <p:nvPicPr>
          <p:cNvPr id="4098" name="Picture 2" descr="Building Trust - Creating Open, Honest ...">
            <a:extLst>
              <a:ext uri="{FF2B5EF4-FFF2-40B4-BE49-F238E27FC236}">
                <a16:creationId xmlns:a16="http://schemas.microsoft.com/office/drawing/2014/main" id="{47953F37-F607-2729-9DD9-19419912FA7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61121" y="3627121"/>
            <a:ext cx="3230880" cy="323088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Inspiration with Trust the Process Quotes">
            <a:extLst>
              <a:ext uri="{FF2B5EF4-FFF2-40B4-BE49-F238E27FC236}">
                <a16:creationId xmlns:a16="http://schemas.microsoft.com/office/drawing/2014/main" id="{6BACCDB9-675E-E5C8-81E6-DD311ACCC7F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00337" y="3627120"/>
            <a:ext cx="5146062" cy="3227832"/>
          </a:xfrm>
          <a:prstGeom prst="rect">
            <a:avLst/>
          </a:prstGeom>
          <a:noFill/>
          <a:extLst>
            <a:ext uri="{909E8E84-426E-40DD-AFC4-6F175D3DCCD1}">
              <a14:hiddenFill xmlns:a14="http://schemas.microsoft.com/office/drawing/2010/main">
                <a:solidFill>
                  <a:srgbClr val="FFFFFF"/>
                </a:solidFill>
              </a14:hiddenFill>
            </a:ext>
          </a:extLst>
        </p:spPr>
      </p:pic>
      <p:pic>
        <p:nvPicPr>
          <p:cNvPr id="8" name="Video 7">
            <a:hlinkClick r:id="" action="ppaction://media"/>
            <a:extLst>
              <a:ext uri="{FF2B5EF4-FFF2-40B4-BE49-F238E27FC236}">
                <a16:creationId xmlns:a16="http://schemas.microsoft.com/office/drawing/2014/main" id="{AEFC0DA1-BD77-C1FB-5FC5-0109C847117D}"/>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7"/>
          <a:srcRect l="21875" r="21875"/>
          <a:stretch>
            <a:fillRect/>
          </a:stretch>
        </p:blipFill>
        <p:spPr>
          <a:xfrm>
            <a:off x="886981" y="4838863"/>
            <a:ext cx="2024895" cy="1937330"/>
          </a:xfrm>
          <a:prstGeom prst="ellipse">
            <a:avLst/>
          </a:prstGeom>
        </p:spPr>
      </p:pic>
    </p:spTree>
    <p:extLst>
      <p:ext uri="{BB962C8B-B14F-4D97-AF65-F5344CB8AC3E}">
        <p14:creationId xmlns:p14="http://schemas.microsoft.com/office/powerpoint/2010/main" val="2102816447"/>
      </p:ext>
    </p:extLst>
  </p:cSld>
  <p:clrMapOvr>
    <a:masterClrMapping/>
  </p:clrMapOvr>
  <mc:AlternateContent xmlns:mc="http://schemas.openxmlformats.org/markup-compatibility/2006" xmlns:p14="http://schemas.microsoft.com/office/powerpoint/2010/main">
    <mc:Choice Requires="p14">
      <p:transition spd="slow" p14:dur="2000" advTm="37626"/>
    </mc:Choice>
    <mc:Fallback xmlns="">
      <p:transition spd="slow" advTm="376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8E24D3-07BE-C483-3F42-95EEE83332F6}"/>
              </a:ext>
            </a:extLst>
          </p:cNvPr>
          <p:cNvSpPr>
            <a:spLocks noGrp="1"/>
          </p:cNvSpPr>
          <p:nvPr>
            <p:ph type="title"/>
          </p:nvPr>
        </p:nvSpPr>
        <p:spPr>
          <a:xfrm>
            <a:off x="6182541" y="1206514"/>
            <a:ext cx="6234180" cy="3640582"/>
          </a:xfrm>
        </p:spPr>
        <p:txBody>
          <a:bodyPr/>
          <a:lstStyle/>
          <a:p>
            <a:pPr algn="ctr">
              <a:lnSpc>
                <a:spcPct val="100000"/>
              </a:lnSpc>
            </a:pPr>
            <a:r>
              <a:rPr lang="en-US" dirty="0"/>
              <a:t>Why is it Important To Stand Up to Bullying?  </a:t>
            </a:r>
          </a:p>
        </p:txBody>
      </p:sp>
      <p:sp>
        <p:nvSpPr>
          <p:cNvPr id="63" name="Text Placeholder 62">
            <a:extLst>
              <a:ext uri="{FF2B5EF4-FFF2-40B4-BE49-F238E27FC236}">
                <a16:creationId xmlns:a16="http://schemas.microsoft.com/office/drawing/2014/main" id="{9EFE5C42-059F-482E-C029-E8FA5107EEDA}"/>
              </a:ext>
            </a:extLst>
          </p:cNvPr>
          <p:cNvSpPr>
            <a:spLocks noGrp="1"/>
          </p:cNvSpPr>
          <p:nvPr>
            <p:ph sz="quarter" idx="15"/>
          </p:nvPr>
        </p:nvSpPr>
        <p:spPr>
          <a:xfrm>
            <a:off x="1190746" y="286240"/>
            <a:ext cx="4663440" cy="927903"/>
          </a:xfrm>
        </p:spPr>
        <p:txBody>
          <a:bodyPr>
            <a:noAutofit/>
          </a:bodyPr>
          <a:lstStyle/>
          <a:p>
            <a:pPr marL="0" indent="0">
              <a:buNone/>
            </a:pPr>
            <a:r>
              <a:rPr lang="en-US" sz="2800" b="0" i="0" dirty="0">
                <a:solidFill>
                  <a:srgbClr val="1F1F1F"/>
                </a:solidFill>
                <a:effectLst/>
                <a:latin typeface="Google Sans"/>
              </a:rPr>
              <a:t>1.Bullying negatively affects those who are bullied, those who bully others, bystanders, and others in the community.</a:t>
            </a:r>
            <a:endParaRPr lang="en-US" sz="2800" dirty="0"/>
          </a:p>
        </p:txBody>
      </p:sp>
      <p:sp>
        <p:nvSpPr>
          <p:cNvPr id="18" name="Content Placeholder 17">
            <a:extLst>
              <a:ext uri="{FF2B5EF4-FFF2-40B4-BE49-F238E27FC236}">
                <a16:creationId xmlns:a16="http://schemas.microsoft.com/office/drawing/2014/main" id="{828FD192-492A-A40D-E86A-BABC77587C80}"/>
              </a:ext>
            </a:extLst>
          </p:cNvPr>
          <p:cNvSpPr>
            <a:spLocks noGrp="1"/>
          </p:cNvSpPr>
          <p:nvPr>
            <p:ph sz="quarter" idx="13"/>
          </p:nvPr>
        </p:nvSpPr>
        <p:spPr>
          <a:xfrm>
            <a:off x="1051560" y="4397824"/>
            <a:ext cx="4663440" cy="1600201"/>
          </a:xfrm>
        </p:spPr>
        <p:txBody>
          <a:bodyPr/>
          <a:lstStyle/>
          <a:p>
            <a:r>
              <a:rPr lang="en-US" sz="2800" dirty="0"/>
              <a:t>  3. </a:t>
            </a:r>
            <a:r>
              <a:rPr lang="en-US" sz="2800" dirty="0">
                <a:solidFill>
                  <a:srgbClr val="040C28"/>
                </a:solidFill>
                <a:latin typeface="Google Sans"/>
              </a:rPr>
              <a:t>Those</a:t>
            </a:r>
            <a:r>
              <a:rPr lang="en-US" sz="2800" b="0" i="0" dirty="0">
                <a:solidFill>
                  <a:srgbClr val="040C28"/>
                </a:solidFill>
                <a:effectLst/>
                <a:latin typeface="Google Sans"/>
              </a:rPr>
              <a:t> who witness bullying and violence are more likely to have mental health difficulties. </a:t>
            </a:r>
            <a:r>
              <a:rPr lang="en-US" sz="2800" b="0" i="0" dirty="0">
                <a:solidFill>
                  <a:srgbClr val="474747"/>
                </a:solidFill>
                <a:effectLst/>
                <a:latin typeface="Google Sans"/>
              </a:rPr>
              <a:t>Violence and bullying  negatively affect learning and social development.    </a:t>
            </a:r>
            <a:endParaRPr lang="en-US" sz="2800" dirty="0"/>
          </a:p>
        </p:txBody>
      </p:sp>
      <p:sp>
        <p:nvSpPr>
          <p:cNvPr id="11" name="Content Placeholder 10">
            <a:extLst>
              <a:ext uri="{FF2B5EF4-FFF2-40B4-BE49-F238E27FC236}">
                <a16:creationId xmlns:a16="http://schemas.microsoft.com/office/drawing/2014/main" id="{762FCA4D-7EEE-9E3D-F691-FEFB5FB337E6}"/>
              </a:ext>
            </a:extLst>
          </p:cNvPr>
          <p:cNvSpPr>
            <a:spLocks noGrp="1"/>
          </p:cNvSpPr>
          <p:nvPr>
            <p:ph sz="quarter" idx="4"/>
          </p:nvPr>
        </p:nvSpPr>
        <p:spPr>
          <a:xfrm>
            <a:off x="1209136" y="1963490"/>
            <a:ext cx="4663440" cy="1380744"/>
          </a:xfrm>
        </p:spPr>
        <p:txBody>
          <a:bodyPr/>
          <a:lstStyle/>
          <a:p>
            <a:pPr marL="0" indent="0">
              <a:buNone/>
            </a:pPr>
            <a:r>
              <a:rPr lang="en-US" sz="2800" dirty="0"/>
              <a:t>2. </a:t>
            </a:r>
            <a:r>
              <a:rPr lang="en-US" sz="2800" dirty="0">
                <a:solidFill>
                  <a:srgbClr val="040C28"/>
                </a:solidFill>
                <a:latin typeface="Google Sans"/>
              </a:rPr>
              <a:t>Bullying</a:t>
            </a:r>
            <a:r>
              <a:rPr lang="en-US" sz="2800" b="0" i="0" dirty="0">
                <a:solidFill>
                  <a:srgbClr val="040C28"/>
                </a:solidFill>
                <a:effectLst/>
                <a:latin typeface="Google Sans"/>
              </a:rPr>
              <a:t> is linked to many negative outcomes including impacts on mental and physical health, substance use, educational experience, violence, and suicide</a:t>
            </a:r>
            <a:r>
              <a:rPr lang="en-US" sz="2800" b="0" i="0" dirty="0">
                <a:solidFill>
                  <a:srgbClr val="1F1F1F"/>
                </a:solidFill>
                <a:effectLst/>
                <a:latin typeface="Google Sans"/>
              </a:rPr>
              <a:t>.</a:t>
            </a:r>
            <a:endParaRPr lang="en-US" sz="2800" dirty="0"/>
          </a:p>
        </p:txBody>
      </p:sp>
      <p:pic>
        <p:nvPicPr>
          <p:cNvPr id="5122" name="Picture 2" descr="Stand Up Against Bullying: Be the Change">
            <a:extLst>
              <a:ext uri="{FF2B5EF4-FFF2-40B4-BE49-F238E27FC236}">
                <a16:creationId xmlns:a16="http://schemas.microsoft.com/office/drawing/2014/main" id="{34E610D4-D387-D65F-DBA0-63D1FFBEC6D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73368" y="0"/>
            <a:ext cx="5818632" cy="1971675"/>
          </a:xfrm>
          <a:prstGeom prst="rect">
            <a:avLst/>
          </a:prstGeom>
          <a:noFill/>
          <a:extLst>
            <a:ext uri="{909E8E84-426E-40DD-AFC4-6F175D3DCCD1}">
              <a14:hiddenFill xmlns:a14="http://schemas.microsoft.com/office/drawing/2010/main">
                <a:solidFill>
                  <a:srgbClr val="FFFFFF"/>
                </a:solidFill>
              </a14:hiddenFill>
            </a:ext>
          </a:extLst>
        </p:spPr>
      </p:pic>
      <p:pic>
        <p:nvPicPr>
          <p:cNvPr id="13" name="Video 12">
            <a:hlinkClick r:id="" action="ppaction://media"/>
            <a:extLst>
              <a:ext uri="{FF2B5EF4-FFF2-40B4-BE49-F238E27FC236}">
                <a16:creationId xmlns:a16="http://schemas.microsoft.com/office/drawing/2014/main" id="{132BCB3A-0E0C-27B3-9678-CC44EB058137}"/>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rcRect l="21875" r="21875"/>
          <a:stretch>
            <a:fillRect/>
          </a:stretch>
        </p:blipFill>
        <p:spPr>
          <a:xfrm>
            <a:off x="9376475" y="4042475"/>
            <a:ext cx="2733229" cy="2733229"/>
          </a:xfrm>
          <a:prstGeom prst="ellipse">
            <a:avLst/>
          </a:prstGeom>
        </p:spPr>
      </p:pic>
    </p:spTree>
    <p:extLst>
      <p:ext uri="{BB962C8B-B14F-4D97-AF65-F5344CB8AC3E}">
        <p14:creationId xmlns:p14="http://schemas.microsoft.com/office/powerpoint/2010/main" val="719664809"/>
      </p:ext>
    </p:extLst>
  </p:cSld>
  <p:clrMapOvr>
    <a:masterClrMapping/>
  </p:clrMapOvr>
  <mc:AlternateContent xmlns:mc="http://schemas.openxmlformats.org/markup-compatibility/2006" xmlns:p14="http://schemas.microsoft.com/office/powerpoint/2010/main">
    <mc:Choice Requires="p14">
      <p:transition spd="slow" p14:dur="2000" advTm="38782"/>
    </mc:Choice>
    <mc:Fallback xmlns="">
      <p:transition spd="slow" advTm="387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3"/>
                </p:tgtEl>
              </p:cMediaNode>
            </p:vide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247ABD4-990A-BAC8-69FC-AF4C84F3AD63}"/>
              </a:ext>
            </a:extLst>
          </p:cNvPr>
          <p:cNvSpPr>
            <a:spLocks noGrp="1"/>
          </p:cNvSpPr>
          <p:nvPr>
            <p:ph type="ctrTitle"/>
          </p:nvPr>
        </p:nvSpPr>
        <p:spPr>
          <a:xfrm>
            <a:off x="839229" y="177770"/>
            <a:ext cx="5166358" cy="45719"/>
          </a:xfrm>
        </p:spPr>
        <p:txBody>
          <a:bodyPr/>
          <a:lstStyle/>
          <a:p>
            <a:pPr algn="ctr"/>
            <a:r>
              <a:rPr lang="en-US" sz="2000" u="sng" dirty="0"/>
              <a:t>Being A Voice For Those Who Can’t </a:t>
            </a:r>
          </a:p>
        </p:txBody>
      </p:sp>
      <p:sp>
        <p:nvSpPr>
          <p:cNvPr id="9" name="Text Placeholder 8">
            <a:extLst>
              <a:ext uri="{FF2B5EF4-FFF2-40B4-BE49-F238E27FC236}">
                <a16:creationId xmlns:a16="http://schemas.microsoft.com/office/drawing/2014/main" id="{61E6A21B-7748-174B-D77E-8EE0B288C7D0}"/>
              </a:ext>
            </a:extLst>
          </p:cNvPr>
          <p:cNvSpPr>
            <a:spLocks noGrp="1"/>
          </p:cNvSpPr>
          <p:nvPr>
            <p:ph type="body" sz="quarter" idx="14"/>
          </p:nvPr>
        </p:nvSpPr>
        <p:spPr>
          <a:xfrm>
            <a:off x="801992" y="556851"/>
            <a:ext cx="5660801" cy="6131131"/>
          </a:xfrm>
        </p:spPr>
        <p:txBody>
          <a:bodyPr/>
          <a:lstStyle/>
          <a:p>
            <a:r>
              <a:rPr lang="en-US" sz="1400" b="0" i="0" dirty="0">
                <a:solidFill>
                  <a:srgbClr val="001D35"/>
                </a:solidFill>
                <a:effectLst/>
                <a:latin typeface="Google Sans"/>
              </a:rPr>
              <a:t>Being a voice for others can involve using your voice to share your thoughts, beliefs, and values to influence others. Here are some tips for using your voice: </a:t>
            </a:r>
          </a:p>
          <a:p>
            <a:pPr algn="l">
              <a:buFont typeface="Arial" panose="020B0604020202020204" pitchFamily="34" charset="0"/>
              <a:buChar char="•"/>
            </a:pPr>
            <a:r>
              <a:rPr lang="en-US" sz="1400" b="0" i="0" dirty="0">
                <a:solidFill>
                  <a:srgbClr val="001D35"/>
                </a:solidFill>
                <a:effectLst/>
                <a:latin typeface="Google Sans"/>
              </a:rPr>
              <a:t>Be confident</a:t>
            </a:r>
          </a:p>
          <a:p>
            <a:pPr algn="l" fontAlgn="ctr">
              <a:buFont typeface="Arial" panose="020B0604020202020204" pitchFamily="34" charset="0"/>
              <a:buChar char="•"/>
            </a:pPr>
            <a:r>
              <a:rPr lang="en-US" sz="1400" b="0" i="0" dirty="0">
                <a:solidFill>
                  <a:srgbClr val="001D35"/>
                </a:solidFill>
                <a:effectLst/>
                <a:latin typeface="Google Sans"/>
              </a:rPr>
              <a:t>Believe in what you're saying and speak loudly enough to be heard. </a:t>
            </a:r>
          </a:p>
          <a:p>
            <a:pPr algn="l">
              <a:buFont typeface="Arial" panose="020B0604020202020204" pitchFamily="34" charset="0"/>
              <a:buChar char="•"/>
            </a:pPr>
            <a:r>
              <a:rPr lang="en-US" sz="1400" b="0" i="0" dirty="0">
                <a:solidFill>
                  <a:srgbClr val="001D35"/>
                </a:solidFill>
                <a:effectLst/>
                <a:latin typeface="Google Sans"/>
              </a:rPr>
              <a:t>Be assertive</a:t>
            </a:r>
          </a:p>
          <a:p>
            <a:pPr algn="l" fontAlgn="ctr">
              <a:buFont typeface="Arial" panose="020B0604020202020204" pitchFamily="34" charset="0"/>
              <a:buChar char="•"/>
            </a:pPr>
            <a:r>
              <a:rPr lang="en-US" sz="1400" b="0" i="0" dirty="0">
                <a:solidFill>
                  <a:srgbClr val="001D35"/>
                </a:solidFill>
                <a:effectLst/>
                <a:latin typeface="Google Sans"/>
              </a:rPr>
              <a:t>Express yourself effectively, stand up for what you believe, and respect the views of others. </a:t>
            </a:r>
          </a:p>
          <a:p>
            <a:pPr algn="l">
              <a:buFont typeface="Arial" panose="020B0604020202020204" pitchFamily="34" charset="0"/>
              <a:buChar char="•"/>
            </a:pPr>
            <a:r>
              <a:rPr lang="en-US" sz="1400" b="0" i="0" dirty="0">
                <a:solidFill>
                  <a:srgbClr val="001D35"/>
                </a:solidFill>
                <a:effectLst/>
                <a:latin typeface="Google Sans"/>
              </a:rPr>
              <a:t>Speak from your diaphragm</a:t>
            </a:r>
          </a:p>
          <a:p>
            <a:pPr algn="l" fontAlgn="ctr">
              <a:buFont typeface="Arial" panose="020B0604020202020204" pitchFamily="34" charset="0"/>
              <a:buChar char="•"/>
            </a:pPr>
            <a:r>
              <a:rPr lang="en-US" sz="1400" b="0" i="0" dirty="0">
                <a:solidFill>
                  <a:srgbClr val="001D35"/>
                </a:solidFill>
                <a:effectLst/>
                <a:latin typeface="Google Sans"/>
              </a:rPr>
              <a:t>Take deep breaths and speak from your belly to project your voice more clearly and powerfully. </a:t>
            </a:r>
          </a:p>
          <a:p>
            <a:pPr algn="l">
              <a:buFont typeface="Arial" panose="020B0604020202020204" pitchFamily="34" charset="0"/>
              <a:buChar char="•"/>
            </a:pPr>
            <a:r>
              <a:rPr lang="en-US" sz="1400" b="0" i="0" dirty="0">
                <a:solidFill>
                  <a:srgbClr val="001D35"/>
                </a:solidFill>
                <a:effectLst/>
                <a:latin typeface="Google Sans"/>
              </a:rPr>
              <a:t>Amplify the voices around you</a:t>
            </a:r>
          </a:p>
          <a:p>
            <a:pPr algn="l" fontAlgn="ctr">
              <a:buFont typeface="Arial" panose="020B0604020202020204" pitchFamily="34" charset="0"/>
              <a:buChar char="•"/>
            </a:pPr>
            <a:r>
              <a:rPr lang="en-US" sz="1400" b="0" i="0" dirty="0">
                <a:solidFill>
                  <a:srgbClr val="001D35"/>
                </a:solidFill>
                <a:effectLst/>
                <a:latin typeface="Google Sans"/>
              </a:rPr>
              <a:t>Share resources that represent your thoughts and feelings, especially if they are coming from marginalized people. </a:t>
            </a:r>
          </a:p>
          <a:p>
            <a:pPr algn="l">
              <a:buFont typeface="Arial" panose="020B0604020202020204" pitchFamily="34" charset="0"/>
              <a:buChar char="•"/>
            </a:pPr>
            <a:r>
              <a:rPr lang="en-US" sz="1400" b="0" i="0" dirty="0">
                <a:solidFill>
                  <a:srgbClr val="001D35"/>
                </a:solidFill>
                <a:effectLst/>
                <a:latin typeface="Google Sans"/>
              </a:rPr>
              <a:t>Be self-aware</a:t>
            </a:r>
          </a:p>
          <a:p>
            <a:pPr algn="l" fontAlgn="ctr">
              <a:buFont typeface="Arial" panose="020B0604020202020204" pitchFamily="34" charset="0"/>
              <a:buChar char="•"/>
            </a:pPr>
            <a:r>
              <a:rPr lang="en-US" sz="1400" b="0" i="0" dirty="0">
                <a:solidFill>
                  <a:srgbClr val="001D35"/>
                </a:solidFill>
                <a:effectLst/>
                <a:latin typeface="Google Sans"/>
              </a:rPr>
              <a:t>Assess what kind of leader you are and what kind you want to be, and intentionally live in those values. </a:t>
            </a:r>
          </a:p>
          <a:p>
            <a:pPr algn="l">
              <a:buFont typeface="Arial" panose="020B0604020202020204" pitchFamily="34" charset="0"/>
              <a:buChar char="•"/>
            </a:pPr>
            <a:r>
              <a:rPr lang="en-US" sz="1400" b="0" i="0" dirty="0">
                <a:solidFill>
                  <a:srgbClr val="001D35"/>
                </a:solidFill>
                <a:effectLst/>
                <a:latin typeface="Google Sans"/>
              </a:rPr>
              <a:t>Consider how your voice sounds</a:t>
            </a:r>
          </a:p>
          <a:p>
            <a:pPr algn="l">
              <a:buFont typeface="Arial" panose="020B0604020202020204" pitchFamily="34" charset="0"/>
              <a:buChar char="•"/>
            </a:pPr>
            <a:r>
              <a:rPr lang="en-US" sz="1400" b="0" i="0" dirty="0">
                <a:solidFill>
                  <a:srgbClr val="001D35"/>
                </a:solidFill>
                <a:effectLst/>
                <a:latin typeface="Google Sans"/>
              </a:rPr>
              <a:t>Your voice can send unconscious messages that impact how the audience perceives you. </a:t>
            </a:r>
          </a:p>
          <a:p>
            <a:endParaRPr lang="en-US" dirty="0"/>
          </a:p>
        </p:txBody>
      </p:sp>
      <p:pic>
        <p:nvPicPr>
          <p:cNvPr id="6148" name="Picture 4" descr="Use Your Voice For Good">
            <a:extLst>
              <a:ext uri="{FF2B5EF4-FFF2-40B4-BE49-F238E27FC236}">
                <a16:creationId xmlns:a16="http://schemas.microsoft.com/office/drawing/2014/main" id="{7E371BEA-925F-DC6D-AE52-9A6F7427E71A}"/>
              </a:ext>
            </a:extLst>
          </p:cNvPr>
          <p:cNvPicPr>
            <a:picLocks noGrp="1" noChangeAspect="1" noChangeArrowheads="1"/>
          </p:cNvPicPr>
          <p:nvPr>
            <p:ph type="pic" sz="quarter" idx="13"/>
          </p:nvPr>
        </p:nvPicPr>
        <p:blipFill>
          <a:blip r:embed="rId5">
            <a:extLst>
              <a:ext uri="{28A0092B-C50C-407E-A947-70E740481C1C}">
                <a14:useLocalDpi xmlns:a14="http://schemas.microsoft.com/office/drawing/2010/main" val="0"/>
              </a:ext>
            </a:extLst>
          </a:blip>
          <a:srcRect l="8325" r="8325"/>
          <a:stretch>
            <a:fillRect/>
          </a:stretch>
        </p:blipFill>
        <p:spPr bwMode="auto">
          <a:xfrm>
            <a:off x="9581780" y="1917576"/>
            <a:ext cx="2563368" cy="2704454"/>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1,400+ Your Voice Matters Stock Photos ...">
            <a:extLst>
              <a:ext uri="{FF2B5EF4-FFF2-40B4-BE49-F238E27FC236}">
                <a16:creationId xmlns:a16="http://schemas.microsoft.com/office/drawing/2014/main" id="{946954F4-19CD-4BC2-D07E-A96BAE2510A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81780" y="17755"/>
            <a:ext cx="2592464" cy="1899821"/>
          </a:xfrm>
          <a:prstGeom prst="rect">
            <a:avLst/>
          </a:prstGeom>
          <a:noFill/>
          <a:extLst>
            <a:ext uri="{909E8E84-426E-40DD-AFC4-6F175D3DCCD1}">
              <a14:hiddenFill xmlns:a14="http://schemas.microsoft.com/office/drawing/2010/main">
                <a:solidFill>
                  <a:srgbClr val="FFFFFF"/>
                </a:solidFill>
              </a14:hiddenFill>
            </a:ext>
          </a:extLst>
        </p:spPr>
      </p:pic>
      <p:pic>
        <p:nvPicPr>
          <p:cNvPr id="33" name="Video 32">
            <a:hlinkClick r:id="" action="ppaction://media"/>
            <a:extLst>
              <a:ext uri="{FF2B5EF4-FFF2-40B4-BE49-F238E27FC236}">
                <a16:creationId xmlns:a16="http://schemas.microsoft.com/office/drawing/2014/main" id="{1B749D59-D240-4ED6-AE8D-459598AD8DF6}"/>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7"/>
          <a:srcRect l="21875" r="21875"/>
          <a:stretch>
            <a:fillRect/>
          </a:stretch>
        </p:blipFill>
        <p:spPr>
          <a:xfrm>
            <a:off x="9938274" y="4622030"/>
            <a:ext cx="2235970" cy="2235970"/>
          </a:xfrm>
          <a:prstGeom prst="ellipse">
            <a:avLst/>
          </a:prstGeom>
        </p:spPr>
      </p:pic>
    </p:spTree>
    <p:extLst>
      <p:ext uri="{BB962C8B-B14F-4D97-AF65-F5344CB8AC3E}">
        <p14:creationId xmlns:p14="http://schemas.microsoft.com/office/powerpoint/2010/main" val="3638111570"/>
      </p:ext>
    </p:extLst>
  </p:cSld>
  <p:clrMapOvr>
    <a:masterClrMapping/>
  </p:clrMapOvr>
  <mc:AlternateContent xmlns:mc="http://schemas.openxmlformats.org/markup-compatibility/2006" xmlns:p14="http://schemas.microsoft.com/office/powerpoint/2010/main">
    <mc:Choice Requires="p14">
      <p:transition spd="slow" p14:dur="2000" advTm="61155"/>
    </mc:Choice>
    <mc:Fallback xmlns="">
      <p:transition spd="slow" advTm="611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3"/>
                </p:tgtEl>
              </p:cMediaNode>
            </p:video>
            <p:seq concurrent="1" nextAc="seek">
              <p:cTn id="8" restart="whenNotActive" fill="hold" evtFilter="cancelBubble" nodeType="interactiveSeq">
                <p:stCondLst>
                  <p:cond evt="onClick" delay="0">
                    <p:tgtEl>
                      <p:spTgt spid="3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3"/>
                                        </p:tgtEl>
                                      </p:cBhvr>
                                    </p:cmd>
                                  </p:childTnLst>
                                </p:cTn>
                              </p:par>
                            </p:childTnLst>
                          </p:cTn>
                        </p:par>
                      </p:childTnLst>
                    </p:cTn>
                  </p:par>
                </p:childTnLst>
              </p:cTn>
              <p:nextCondLst>
                <p:cond evt="onClick" delay="0">
                  <p:tgtEl>
                    <p:spTgt spid="33"/>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95A271-8875-6BCE-0A4A-542683BB3917}"/>
              </a:ext>
            </a:extLst>
          </p:cNvPr>
          <p:cNvSpPr>
            <a:spLocks noGrp="1"/>
          </p:cNvSpPr>
          <p:nvPr>
            <p:ph type="ctrTitle"/>
          </p:nvPr>
        </p:nvSpPr>
        <p:spPr>
          <a:xfrm>
            <a:off x="2194559" y="1"/>
            <a:ext cx="7324345" cy="3429000"/>
          </a:xfrm>
        </p:spPr>
        <p:txBody>
          <a:bodyPr/>
          <a:lstStyle/>
          <a:p>
            <a:r>
              <a:rPr lang="en-US" dirty="0"/>
              <a:t> </a:t>
            </a:r>
            <a:r>
              <a:rPr lang="en-US" sz="4000" dirty="0"/>
              <a:t>Self Determination</a:t>
            </a:r>
            <a:br>
              <a:rPr lang="en-US" dirty="0"/>
            </a:br>
            <a:r>
              <a:rPr lang="en-US" sz="2000" dirty="0"/>
              <a:t>To be Self-</a:t>
            </a:r>
            <a:r>
              <a:rPr lang="en-US" sz="2000" dirty="0" err="1"/>
              <a:t>DetermineD</a:t>
            </a:r>
            <a:r>
              <a:rPr lang="en-US" sz="2000" dirty="0"/>
              <a:t> is to have a sense of direction and a purpose in life. for yourself. It’ s knowing what you want and need in your life. It’s what you want to work towards, your goal.   </a:t>
            </a:r>
          </a:p>
        </p:txBody>
      </p:sp>
      <p:pic>
        <p:nvPicPr>
          <p:cNvPr id="2050" name="Picture 2" descr="Self-determination - Wikipedia">
            <a:extLst>
              <a:ext uri="{FF2B5EF4-FFF2-40B4-BE49-F238E27FC236}">
                <a16:creationId xmlns:a16="http://schemas.microsoft.com/office/drawing/2014/main" id="{F4917BB6-9BE1-32C2-0E0F-A34672F3571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968496"/>
            <a:ext cx="12192000" cy="2889504"/>
          </a:xfrm>
          <a:prstGeom prst="rect">
            <a:avLst/>
          </a:prstGeom>
          <a:noFill/>
          <a:extLst>
            <a:ext uri="{909E8E84-426E-40DD-AFC4-6F175D3DCCD1}">
              <a14:hiddenFill xmlns:a14="http://schemas.microsoft.com/office/drawing/2010/main">
                <a:solidFill>
                  <a:srgbClr val="FFFFFF"/>
                </a:solidFill>
              </a14:hiddenFill>
            </a:ext>
          </a:extLst>
        </p:spPr>
      </p:pic>
      <p:pic>
        <p:nvPicPr>
          <p:cNvPr id="19" name="Video 18">
            <a:hlinkClick r:id="" action="ppaction://media"/>
            <a:extLst>
              <a:ext uri="{FF2B5EF4-FFF2-40B4-BE49-F238E27FC236}">
                <a16:creationId xmlns:a16="http://schemas.microsoft.com/office/drawing/2014/main" id="{A897C483-8812-94D7-4CB6-DA3C7054EDC9}"/>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41235776"/>
      </p:ext>
    </p:extLst>
  </p:cSld>
  <p:clrMapOvr>
    <a:masterClrMapping/>
  </p:clrMapOvr>
  <mc:AlternateContent xmlns:mc="http://schemas.openxmlformats.org/markup-compatibility/2006" xmlns:p14="http://schemas.microsoft.com/office/powerpoint/2010/main">
    <mc:Choice Requires="p14">
      <p:transition spd="slow" p14:dur="2000" advTm="13898"/>
    </mc:Choice>
    <mc:Fallback xmlns="">
      <p:transition spd="slow" advTm="138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9"/>
                </p:tgtEl>
              </p:cMediaNode>
            </p:video>
            <p:seq concurrent="1" nextAc="seek">
              <p:cTn id="8" restart="whenNotActive" fill="hold" evtFilter="cancelBubble" nodeType="interactiveSeq">
                <p:stCondLst>
                  <p:cond evt="onClick" delay="0">
                    <p:tgtEl>
                      <p:spTgt spid="1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9"/>
                                        </p:tgtEl>
                                      </p:cBhvr>
                                    </p:cmd>
                                  </p:childTnLst>
                                </p:cTn>
                              </p:par>
                            </p:childTnLst>
                          </p:cTn>
                        </p:par>
                      </p:childTnLst>
                    </p:cTn>
                  </p:par>
                </p:childTnLst>
              </p:cTn>
              <p:nextCondLst>
                <p:cond evt="onClick" delay="0">
                  <p:tgtEl>
                    <p:spTgt spid="19"/>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768171-F501-5EC9-8849-5D0FE73AE00B}"/>
              </a:ext>
            </a:extLst>
          </p:cNvPr>
          <p:cNvSpPr>
            <a:spLocks noGrp="1"/>
          </p:cNvSpPr>
          <p:nvPr>
            <p:ph type="ctrTitle"/>
          </p:nvPr>
        </p:nvSpPr>
        <p:spPr>
          <a:xfrm>
            <a:off x="1417319" y="736401"/>
            <a:ext cx="10302240" cy="168855"/>
          </a:xfrm>
        </p:spPr>
        <p:txBody>
          <a:bodyPr/>
          <a:lstStyle/>
          <a:p>
            <a:pPr algn="ctr"/>
            <a:r>
              <a:rPr lang="en-US" dirty="0"/>
              <a:t>Self-Direction </a:t>
            </a:r>
          </a:p>
        </p:txBody>
      </p:sp>
      <p:sp>
        <p:nvSpPr>
          <p:cNvPr id="3" name="Subtitle 2">
            <a:extLst>
              <a:ext uri="{FF2B5EF4-FFF2-40B4-BE49-F238E27FC236}">
                <a16:creationId xmlns:a16="http://schemas.microsoft.com/office/drawing/2014/main" id="{338A9D03-6CF8-D31E-2E06-88AEBCEF7D9B}"/>
              </a:ext>
            </a:extLst>
          </p:cNvPr>
          <p:cNvSpPr>
            <a:spLocks noGrp="1"/>
          </p:cNvSpPr>
          <p:nvPr>
            <p:ph type="subTitle" idx="1"/>
          </p:nvPr>
        </p:nvSpPr>
        <p:spPr>
          <a:xfrm>
            <a:off x="2880358" y="987552"/>
            <a:ext cx="7918706" cy="5870447"/>
          </a:xfrm>
        </p:spPr>
        <p:txBody>
          <a:bodyPr/>
          <a:lstStyle/>
          <a:p>
            <a:pPr algn="ctr"/>
            <a:r>
              <a:rPr lang="en-US" dirty="0"/>
              <a:t>Self –Direction and Self –Determination go hand and hand. To have self direction is to be more free as a person, saying what you want done, whether it is job related or your living situation. If you need a home support, DSP or a job coach to navigate your life, it’s the best way possible.    </a:t>
            </a:r>
          </a:p>
        </p:txBody>
      </p:sp>
      <p:pic>
        <p:nvPicPr>
          <p:cNvPr id="2050" name="Picture 2" descr="What is Self-Directed Learning | The ...">
            <a:extLst>
              <a:ext uri="{FF2B5EF4-FFF2-40B4-BE49-F238E27FC236}">
                <a16:creationId xmlns:a16="http://schemas.microsoft.com/office/drawing/2014/main" id="{F26B26F6-0A27-1B60-5528-97BD0576588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61486" y="3205313"/>
            <a:ext cx="7013906" cy="3652686"/>
          </a:xfrm>
          <a:prstGeom prst="rect">
            <a:avLst/>
          </a:prstGeom>
          <a:noFill/>
          <a:extLst>
            <a:ext uri="{909E8E84-426E-40DD-AFC4-6F175D3DCCD1}">
              <a14:hiddenFill xmlns:a14="http://schemas.microsoft.com/office/drawing/2010/main">
                <a:solidFill>
                  <a:srgbClr val="FFFFFF"/>
                </a:solidFill>
              </a14:hiddenFill>
            </a:ext>
          </a:extLst>
        </p:spPr>
      </p:pic>
      <p:pic>
        <p:nvPicPr>
          <p:cNvPr id="13" name="Video 12">
            <a:hlinkClick r:id="" action="ppaction://media"/>
            <a:extLst>
              <a:ext uri="{FF2B5EF4-FFF2-40B4-BE49-F238E27FC236}">
                <a16:creationId xmlns:a16="http://schemas.microsoft.com/office/drawing/2014/main" id="{2E0E077C-A976-BA05-6B58-D826197B221B}"/>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962753978"/>
      </p:ext>
    </p:extLst>
  </p:cSld>
  <p:clrMapOvr>
    <a:masterClrMapping/>
  </p:clrMapOvr>
  <mc:AlternateContent xmlns:mc="http://schemas.openxmlformats.org/markup-compatibility/2006" xmlns:p14="http://schemas.microsoft.com/office/powerpoint/2010/main">
    <mc:Choice Requires="p14">
      <p:transition spd="slow" p14:dur="2000" advTm="37673"/>
    </mc:Choice>
    <mc:Fallback xmlns="">
      <p:transition spd="slow" advTm="376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3"/>
                </p:tgtEl>
              </p:cMediaNode>
            </p:vide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ood Friend vs Bad Friend">
            <a:extLst>
              <a:ext uri="{FF2B5EF4-FFF2-40B4-BE49-F238E27FC236}">
                <a16:creationId xmlns:a16="http://schemas.microsoft.com/office/drawing/2014/main" id="{09FB0216-8CD5-CF41-F8BC-E27F70BF7FDD}"/>
              </a:ext>
            </a:extLst>
          </p:cNvPr>
          <p:cNvPicPr>
            <a:picLocks noChangeAspect="1" noChangeArrowheads="1"/>
          </p:cNvPicPr>
          <p:nvPr/>
        </p:nvPicPr>
        <p:blipFill>
          <a:blip r:embed="rId4">
            <a:alphaModFix amt="50000"/>
            <a:extLst>
              <a:ext uri="{28A0092B-C50C-407E-A947-70E740481C1C}">
                <a14:useLocalDpi xmlns:a14="http://schemas.microsoft.com/office/drawing/2010/main" val="0"/>
              </a:ext>
            </a:extLst>
          </a:blip>
          <a:srcRect b="62453"/>
          <a:stretch/>
        </p:blipFill>
        <p:spPr bwMode="auto">
          <a:xfrm>
            <a:off x="20" y="1"/>
            <a:ext cx="12191980"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E613F20-633B-5803-D0DC-3B2A45770D25}"/>
              </a:ext>
            </a:extLst>
          </p:cNvPr>
          <p:cNvSpPr>
            <a:spLocks noGrp="1"/>
          </p:cNvSpPr>
          <p:nvPr>
            <p:ph type="ctrTitle"/>
          </p:nvPr>
        </p:nvSpPr>
        <p:spPr>
          <a:xfrm>
            <a:off x="1524000" y="1122362"/>
            <a:ext cx="9144000" cy="2900518"/>
          </a:xfrm>
        </p:spPr>
        <p:txBody>
          <a:bodyPr>
            <a:normAutofit/>
          </a:bodyPr>
          <a:lstStyle/>
          <a:p>
            <a:pPr algn="ctr"/>
            <a:r>
              <a:rPr lang="en-US" dirty="0">
                <a:solidFill>
                  <a:srgbClr val="FFFFFF"/>
                </a:solidFill>
              </a:rPr>
              <a:t>Topic of discussion</a:t>
            </a:r>
          </a:p>
        </p:txBody>
      </p:sp>
      <p:sp>
        <p:nvSpPr>
          <p:cNvPr id="3" name="Subtitle 2">
            <a:extLst>
              <a:ext uri="{FF2B5EF4-FFF2-40B4-BE49-F238E27FC236}">
                <a16:creationId xmlns:a16="http://schemas.microsoft.com/office/drawing/2014/main" id="{2C3D3C27-87FC-A7ED-8279-B557FE5B7177}"/>
              </a:ext>
            </a:extLst>
          </p:cNvPr>
          <p:cNvSpPr>
            <a:spLocks noGrp="1"/>
          </p:cNvSpPr>
          <p:nvPr>
            <p:ph type="subTitle" idx="1"/>
          </p:nvPr>
        </p:nvSpPr>
        <p:spPr>
          <a:xfrm>
            <a:off x="1524000" y="4159404"/>
            <a:ext cx="9144000" cy="1098395"/>
          </a:xfrm>
        </p:spPr>
        <p:txBody>
          <a:bodyPr>
            <a:normAutofit/>
          </a:bodyPr>
          <a:lstStyle/>
          <a:p>
            <a:pPr algn="ctr"/>
            <a:r>
              <a:rPr lang="en-US" sz="2200" dirty="0">
                <a:solidFill>
                  <a:srgbClr val="FFFFFF"/>
                </a:solidFill>
                <a:latin typeface="Aptos" panose="020B0004020202020204" pitchFamily="34" charset="0"/>
              </a:rPr>
              <a:t>T</a:t>
            </a:r>
            <a:r>
              <a:rPr lang="en-US" sz="2200" b="0" i="0" dirty="0">
                <a:solidFill>
                  <a:srgbClr val="FFFFFF"/>
                </a:solidFill>
                <a:effectLst/>
                <a:latin typeface="Aptos" panose="020B0004020202020204" pitchFamily="34" charset="0"/>
              </a:rPr>
              <a:t>o have a good friend, you need to be a good friend. Steps to a friendship.</a:t>
            </a:r>
          </a:p>
          <a:p>
            <a:pPr algn="ctr"/>
            <a:r>
              <a:rPr lang="en-US" sz="2200" dirty="0">
                <a:solidFill>
                  <a:srgbClr val="FFFFFF"/>
                </a:solidFill>
                <a:latin typeface="Aptos" panose="020B0004020202020204" pitchFamily="34" charset="0"/>
              </a:rPr>
              <a:t>Different type of good and bad friendships. </a:t>
            </a:r>
          </a:p>
          <a:p>
            <a:endParaRPr lang="en-US" sz="2200" dirty="0">
              <a:solidFill>
                <a:srgbClr val="FFFFFF"/>
              </a:solidFill>
            </a:endParaRPr>
          </a:p>
        </p:txBody>
      </p:sp>
      <p:pic>
        <p:nvPicPr>
          <p:cNvPr id="22" name="Video 21">
            <a:hlinkClick r:id="" action="ppaction://media"/>
            <a:extLst>
              <a:ext uri="{FF2B5EF4-FFF2-40B4-BE49-F238E27FC236}">
                <a16:creationId xmlns:a16="http://schemas.microsoft.com/office/drawing/2014/main" id="{57E636DE-8212-CC2D-8BD6-9594543AA255}"/>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96599339"/>
      </p:ext>
    </p:extLst>
  </p:cSld>
  <p:clrMapOvr>
    <a:masterClrMapping/>
  </p:clrMapOvr>
  <mc:AlternateContent xmlns:mc="http://schemas.openxmlformats.org/markup-compatibility/2006" xmlns:p14="http://schemas.microsoft.com/office/powerpoint/2010/main">
    <mc:Choice Requires="p14">
      <p:transition spd="slow" p14:dur="2000" advTm="11552"/>
    </mc:Choice>
    <mc:Fallback xmlns="">
      <p:transition spd="slow" advTm="115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par>
                                <p:cTn id="7" presetID="10" presetClass="entr" presetSubtype="0" fill="hold" grpId="0" nodeType="withEffect">
                                  <p:stCondLst>
                                    <p:cond delay="1000"/>
                                  </p:stCondLst>
                                  <p:iterate type="lt">
                                    <p:tmPct val="10000"/>
                                  </p:iterate>
                                  <p:childTnLst>
                                    <p:set>
                                      <p:cBhvr>
                                        <p:cTn id="8" dur="1" fill="hold">
                                          <p:stCondLst>
                                            <p:cond delay="0"/>
                                          </p:stCondLst>
                                        </p:cTn>
                                        <p:tgtEl>
                                          <p:spTgt spid="2"/>
                                        </p:tgtEl>
                                        <p:attrNameLst>
                                          <p:attrName>style.visibility</p:attrName>
                                        </p:attrNameLst>
                                      </p:cBhvr>
                                      <p:to>
                                        <p:strVal val="visible"/>
                                      </p:to>
                                    </p:set>
                                    <p:animEffect transition="in" filter="fade">
                                      <p:cBhvr>
                                        <p:cTn id="9" dur="400"/>
                                        <p:tgtEl>
                                          <p:spTgt spid="2"/>
                                        </p:tgtEl>
                                      </p:cBhvr>
                                    </p:animEffect>
                                  </p:childTnLst>
                                </p:cTn>
                              </p:par>
                              <p:par>
                                <p:cTn id="10" presetID="10" presetClass="entr" presetSubtype="0" fill="hold" grpId="0" nodeType="withEffect">
                                  <p:stCondLst>
                                    <p:cond delay="2000"/>
                                  </p:stCondLst>
                                  <p:iterate type="lt">
                                    <p:tmPct val="10000"/>
                                  </p:iterate>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4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2000"/>
                                  </p:stCondLst>
                                  <p:iterate type="lt">
                                    <p:tmPct val="10000"/>
                                  </p:iterate>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4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100000">
                <p:cTn id="18" fill="hold" display="0">
                  <p:stCondLst>
                    <p:cond delay="indefinite"/>
                  </p:stCondLst>
                </p:cTn>
                <p:tgtEl>
                  <p:spTgt spid="22"/>
                </p:tgtEl>
              </p:cMediaNode>
            </p:video>
            <p:seq concurrent="1" nextAc="seek">
              <p:cTn id="19" restart="whenNotActive" fill="hold" evtFilter="cancelBubble" nodeType="interactiveSeq">
                <p:stCondLst>
                  <p:cond evt="onClick" delay="0">
                    <p:tgtEl>
                      <p:spTgt spid="22"/>
                    </p:tgtEl>
                  </p:cond>
                </p:stCondLst>
                <p:endSync evt="end" delay="0">
                  <p:rtn val="all"/>
                </p:endSync>
                <p:childTnLst>
                  <p:par>
                    <p:cTn id="20" fill="hold">
                      <p:stCondLst>
                        <p:cond delay="0"/>
                      </p:stCondLst>
                      <p:childTnLst>
                        <p:par>
                          <p:cTn id="21" fill="hold">
                            <p:stCondLst>
                              <p:cond delay="0"/>
                            </p:stCondLst>
                            <p:childTnLst>
                              <p:par>
                                <p:cTn id="22" presetID="2" presetClass="mediacall" presetSubtype="0" fill="hold" nodeType="clickEffect">
                                  <p:stCondLst>
                                    <p:cond delay="0"/>
                                  </p:stCondLst>
                                  <p:childTnLst>
                                    <p:cmd type="call" cmd="togglePause">
                                      <p:cBhvr>
                                        <p:cTn id="23" dur="1" fill="hold"/>
                                        <p:tgtEl>
                                          <p:spTgt spid="22"/>
                                        </p:tgtEl>
                                      </p:cBhvr>
                                    </p:cmd>
                                  </p:childTnLst>
                                </p:cTn>
                              </p:par>
                            </p:childTnLst>
                          </p:cTn>
                        </p:par>
                      </p:childTnLst>
                    </p:cTn>
                  </p:par>
                </p:childTnLst>
              </p:cTn>
              <p:nextCondLst>
                <p:cond evt="onClick" delay="0">
                  <p:tgtEl>
                    <p:spTgt spid="22"/>
                  </p:tgtEl>
                </p:cond>
              </p:nextCondLst>
            </p:seq>
          </p:childTnLst>
        </p:cTn>
      </p:par>
    </p:tnLst>
    <p:bldLst>
      <p:bldP spid="2" grpId="0"/>
      <p:bldP spid="3" grpId="0" build="p"/>
    </p:bldLst>
  </p:timing>
</p:sld>
</file>

<file path=ppt/theme/theme1.xml><?xml version="1.0" encoding="utf-8"?>
<a:theme xmlns:a="http://schemas.openxmlformats.org/drawingml/2006/main" name="GradientVTI">
  <a:themeElements>
    <a:clrScheme name="Gradient">
      <a:dk1>
        <a:sysClr val="windowText" lastClr="000000"/>
      </a:dk1>
      <a:lt1>
        <a:sysClr val="window" lastClr="FFFFFF"/>
      </a:lt1>
      <a:dk2>
        <a:srgbClr val="10013F"/>
      </a:dk2>
      <a:lt2>
        <a:srgbClr val="F2F0FF"/>
      </a:lt2>
      <a:accent1>
        <a:srgbClr val="814DFF"/>
      </a:accent1>
      <a:accent2>
        <a:srgbClr val="243FFF"/>
      </a:accent2>
      <a:accent3>
        <a:srgbClr val="FF83B6"/>
      </a:accent3>
      <a:accent4>
        <a:srgbClr val="FF9022"/>
      </a:accent4>
      <a:accent5>
        <a:srgbClr val="FF1F85"/>
      </a:accent5>
      <a:accent6>
        <a:srgbClr val="1A98FF"/>
      </a:accent6>
      <a:hlink>
        <a:srgbClr val="0563C1"/>
      </a:hlink>
      <a:folHlink>
        <a:srgbClr val="954F72"/>
      </a:folHlink>
    </a:clrScheme>
    <a:fontScheme name="Univers">
      <a:majorFont>
        <a:latin typeface="Univers"/>
        <a:ea typeface=""/>
        <a:cs typeface=""/>
      </a:majorFont>
      <a:minorFont>
        <a:latin typeface="Univer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alaxy presentation_Win32_SL_V16" id="{36B34AD0-AFC2-468E-8620-6CFD159B149F}" vid="{ACCF8893-1A0E-437D-A612-1659D305EA1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8a992f34-6748-40d0-a1a6-bff449e3bc95" xsi:nil="true"/>
    <Description0 xmlns="5aa524db-7994-4ced-a2c9-48a98e90847e" xsi:nil="true"/>
    <lcf76f155ced4ddcb4097134ff3c332f xmlns="5aa524db-7994-4ced-a2c9-48a98e90847e">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3673E79E0C3E640A3EA83010EA564F7" ma:contentTypeVersion="16" ma:contentTypeDescription="Create a new document." ma:contentTypeScope="" ma:versionID="7b5400e9bdfd878d18f66cc9f0eb5915">
  <xsd:schema xmlns:xsd="http://www.w3.org/2001/XMLSchema" xmlns:xs="http://www.w3.org/2001/XMLSchema" xmlns:p="http://schemas.microsoft.com/office/2006/metadata/properties" xmlns:ns2="5aa524db-7994-4ced-a2c9-48a98e90847e" xmlns:ns3="8a992f34-6748-40d0-a1a6-bff449e3bc95" targetNamespace="http://schemas.microsoft.com/office/2006/metadata/properties" ma:root="true" ma:fieldsID="f4d574550018294bafbe057c95de5d20" ns2:_="" ns3:_="">
    <xsd:import namespace="5aa524db-7994-4ced-a2c9-48a98e90847e"/>
    <xsd:import namespace="8a992f34-6748-40d0-a1a6-bff449e3bc95"/>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Description0"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Location" minOccurs="0"/>
                <xsd:element ref="ns2:MediaServiceObjectDetectorVersions" minOccurs="0"/>
                <xsd:element ref="ns2:MediaServiceSearchPropertie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aa524db-7994-4ced-a2c9-48a98e90847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Description0" ma:index="12" nillable="true" ma:displayName="Description" ma:internalName="Description0">
      <xsd:simpleType>
        <xsd:restriction base="dms:Note">
          <xsd:maxLength value="255"/>
        </xsd:restriction>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69be3ee5-5d72-4a78-bfe6-04ec158992b3"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ObjectDetectorVersions" ma:index="20"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a992f34-6748-40d0-a1a6-bff449e3bc95"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f75d7816-9169-48cb-b9df-4d21a66dca2d}" ma:internalName="TaxCatchAll" ma:showField="CatchAllData" ma:web="8a992f34-6748-40d0-a1a6-bff449e3bc95">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0E87F72-70BF-43BC-A0D4-53665DC12672}">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customXml/itemProps2.xml><?xml version="1.0" encoding="utf-8"?>
<ds:datastoreItem xmlns:ds="http://schemas.openxmlformats.org/officeDocument/2006/customXml" ds:itemID="{7CB464A8-824A-4B53-B7D0-FD2B295ABA8F}"/>
</file>

<file path=customXml/itemProps3.xml><?xml version="1.0" encoding="utf-8"?>
<ds:datastoreItem xmlns:ds="http://schemas.openxmlformats.org/officeDocument/2006/customXml" ds:itemID="{FABD9919-8F5A-4B99-83E1-E90FE1DCF2E1}">
  <ds:schemaRefs>
    <ds:schemaRef ds:uri="http://schemas.microsoft.com/sharepoint/v3/contenttype/forms"/>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{6C4D3E16-69E4-4FFD-870A-29E96D795755}tf89338750_win32</Template>
  <TotalTime>748</TotalTime>
  <Words>1121</Words>
  <Application>Microsoft Office PowerPoint</Application>
  <PresentationFormat>Widescreen</PresentationFormat>
  <Paragraphs>179</Paragraphs>
  <Slides>25</Slides>
  <Notes>10</Notes>
  <HiddenSlides>0</HiddenSlides>
  <MMClips>24</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25</vt:i4>
      </vt:variant>
    </vt:vector>
  </HeadingPairs>
  <TitlesOfParts>
    <vt:vector size="38" baseType="lpstr">
      <vt:lpstr>Aptos</vt:lpstr>
      <vt:lpstr>Arial</vt:lpstr>
      <vt:lpstr>Arial Black</vt:lpstr>
      <vt:lpstr>Broadway</vt:lpstr>
      <vt:lpstr>Calibri</vt:lpstr>
      <vt:lpstr>Calibri Light</vt:lpstr>
      <vt:lpstr>Google Sans</vt:lpstr>
      <vt:lpstr>Ivar Headline</vt:lpstr>
      <vt:lpstr>Montserrat</vt:lpstr>
      <vt:lpstr>Roboto</vt:lpstr>
      <vt:lpstr>Univers</vt:lpstr>
      <vt:lpstr>GradientVTI</vt:lpstr>
      <vt:lpstr>Office Theme</vt:lpstr>
      <vt:lpstr>November Fab Topic Healthy Relationships Anti-Bullying Awareness</vt:lpstr>
      <vt:lpstr> Agenda</vt:lpstr>
      <vt:lpstr>Prevent Bullying </vt:lpstr>
      <vt:lpstr>        Who Can You Trust? </vt:lpstr>
      <vt:lpstr>Why is it Important To Stand Up to Bullying?  </vt:lpstr>
      <vt:lpstr>Being A Voice For Those Who Can’t </vt:lpstr>
      <vt:lpstr> Self Determination To be Self-DetermineD is to have a sense of direction and a purpose in life. for yourself. It’ s knowing what you want and need in your life. It’s what you want to work towards, your goal.   </vt:lpstr>
      <vt:lpstr>Self-Direction </vt:lpstr>
      <vt:lpstr>Topic of discussion</vt:lpstr>
      <vt:lpstr>Part1 building a good friendship</vt:lpstr>
      <vt:lpstr>Steps to Building a Good Friendship Part 2</vt:lpstr>
      <vt:lpstr>Different Types of Friendships</vt:lpstr>
      <vt:lpstr>Types of Relationships </vt:lpstr>
      <vt:lpstr>Types of Good Friends</vt:lpstr>
      <vt:lpstr>Types of bad friendships </vt:lpstr>
      <vt:lpstr>How to Resolve any issue within the Friendship/Relationship</vt:lpstr>
      <vt:lpstr>PowerPoint Presentation</vt:lpstr>
      <vt:lpstr>How to disagree respectfully </vt:lpstr>
      <vt:lpstr>PowerPoint Presentation</vt:lpstr>
      <vt:lpstr>PowerPoint Presentation</vt:lpstr>
      <vt:lpstr>PowerPoint Presentation</vt:lpstr>
      <vt:lpstr>PowerPoint Presentation</vt:lpstr>
      <vt:lpstr>Employment</vt:lpstr>
      <vt:lpstr>Employment</vt:lpstr>
      <vt:lpstr>Thank You !!</vt:lpstr>
    </vt:vector>
  </TitlesOfParts>
  <Company>State Of CT DDS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Fab Topic November  Healthy Relationships Anti Bullying, Awareness</dc:title>
  <dc:creator>Taylor, Shaunte</dc:creator>
  <cp:lastModifiedBy>Anderson, Edwin</cp:lastModifiedBy>
  <cp:revision>18</cp:revision>
  <dcterms:created xsi:type="dcterms:W3CDTF">2024-09-30T15:18:30Z</dcterms:created>
  <dcterms:modified xsi:type="dcterms:W3CDTF">2024-11-19T03:44:47Z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0x01010043673E79E0C3E640A3EA83010EA564F7</vt:lpwstr>
  </property>
</Properties>
</file>