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5" r:id="rId2"/>
    <p:sldId id="257" r:id="rId3"/>
    <p:sldId id="256" r:id="rId4"/>
    <p:sldId id="260" r:id="rId5"/>
    <p:sldId id="259" r:id="rId6"/>
    <p:sldId id="263" r:id="rId7"/>
    <p:sldId id="258" r:id="rId8"/>
    <p:sldId id="266" r:id="rId9"/>
    <p:sldId id="267" r:id="rId10"/>
    <p:sldId id="269" r:id="rId11"/>
    <p:sldId id="270" r:id="rId12"/>
    <p:sldId id="271" r:id="rId13"/>
    <p:sldId id="272" r:id="rId14"/>
    <p:sldId id="273"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E7BDEC-0AE6-F162-C1FD-0C885E447611}" v="14" dt="2024-07-05T12:17:54.087"/>
    <p1510:client id="{8C9C4B35-AC42-398E-5F92-D64F496A5072}" v="10" dt="2024-07-05T12:12:27.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848A2E-8534-4EC0-9EDC-862F19D1DA69}"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8841-80FA-42E7-98C1-34C8F5A175DE}" type="slidenum">
              <a:rPr lang="en-US" smtClean="0"/>
              <a:t>‹#›</a:t>
            </a:fld>
            <a:endParaRPr lang="en-US"/>
          </a:p>
        </p:txBody>
      </p:sp>
    </p:spTree>
    <p:extLst>
      <p:ext uri="{BB962C8B-B14F-4D97-AF65-F5344CB8AC3E}">
        <p14:creationId xmlns:p14="http://schemas.microsoft.com/office/powerpoint/2010/main" val="375692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E68841-80FA-42E7-98C1-34C8F5A175DE}" type="slidenum">
              <a:rPr lang="en-US" smtClean="0"/>
              <a:t>3</a:t>
            </a:fld>
            <a:endParaRPr lang="en-US"/>
          </a:p>
        </p:txBody>
      </p:sp>
    </p:spTree>
    <p:extLst>
      <p:ext uri="{BB962C8B-B14F-4D97-AF65-F5344CB8AC3E}">
        <p14:creationId xmlns:p14="http://schemas.microsoft.com/office/powerpoint/2010/main" val="410471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DF789-FD77-B8AE-DB72-16BCD177DE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A4298-A80D-449F-DC3D-78C5B9EFD9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50573F-3045-B880-5165-8B072133B2B2}"/>
              </a:ext>
            </a:extLst>
          </p:cNvPr>
          <p:cNvSpPr>
            <a:spLocks noGrp="1"/>
          </p:cNvSpPr>
          <p:nvPr>
            <p:ph type="dt" sz="half" idx="10"/>
          </p:nvPr>
        </p:nvSpPr>
        <p:spPr/>
        <p:txBody>
          <a:bodyPr/>
          <a:lstStyle/>
          <a:p>
            <a:fld id="{663B92A7-408E-4A4F-B0C7-841DA907FC9F}" type="datetimeFigureOut">
              <a:rPr lang="en-US" smtClean="0"/>
              <a:t>7/9/2024</a:t>
            </a:fld>
            <a:endParaRPr lang="en-US"/>
          </a:p>
        </p:txBody>
      </p:sp>
      <p:sp>
        <p:nvSpPr>
          <p:cNvPr id="5" name="Footer Placeholder 4">
            <a:extLst>
              <a:ext uri="{FF2B5EF4-FFF2-40B4-BE49-F238E27FC236}">
                <a16:creationId xmlns:a16="http://schemas.microsoft.com/office/drawing/2014/main" id="{94CFF863-C8C0-87B9-DE8E-CBB970592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DD883-0072-CE2A-2931-52DFF1CC368C}"/>
              </a:ext>
            </a:extLst>
          </p:cNvPr>
          <p:cNvSpPr>
            <a:spLocks noGrp="1"/>
          </p:cNvSpPr>
          <p:nvPr>
            <p:ph type="sldNum" sz="quarter" idx="12"/>
          </p:nvPr>
        </p:nvSpPr>
        <p:spPr/>
        <p:txBody>
          <a:bodyPr/>
          <a:lstStyle/>
          <a:p>
            <a:fld id="{57D9F8BB-4903-4806-BA61-EA2A6FD95938}" type="slidenum">
              <a:rPr lang="en-US" smtClean="0"/>
              <a:t>‹#›</a:t>
            </a:fld>
            <a:endParaRPr lang="en-US"/>
          </a:p>
        </p:txBody>
      </p:sp>
    </p:spTree>
    <p:extLst>
      <p:ext uri="{BB962C8B-B14F-4D97-AF65-F5344CB8AC3E}">
        <p14:creationId xmlns:p14="http://schemas.microsoft.com/office/powerpoint/2010/main" val="333322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7C7CC-8A72-4D74-1D77-921695FAD9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5BAB77-701D-F84F-7A44-3FFB981FB9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0F5A7-15CB-1F6E-9166-A75E3723D376}"/>
              </a:ext>
            </a:extLst>
          </p:cNvPr>
          <p:cNvSpPr>
            <a:spLocks noGrp="1"/>
          </p:cNvSpPr>
          <p:nvPr>
            <p:ph type="dt" sz="half" idx="10"/>
          </p:nvPr>
        </p:nvSpPr>
        <p:spPr/>
        <p:txBody>
          <a:bodyPr/>
          <a:lstStyle/>
          <a:p>
            <a:fld id="{663B92A7-408E-4A4F-B0C7-841DA907FC9F}" type="datetimeFigureOut">
              <a:rPr lang="en-US" smtClean="0"/>
              <a:t>7/9/2024</a:t>
            </a:fld>
            <a:endParaRPr lang="en-US"/>
          </a:p>
        </p:txBody>
      </p:sp>
      <p:sp>
        <p:nvSpPr>
          <p:cNvPr id="5" name="Footer Placeholder 4">
            <a:extLst>
              <a:ext uri="{FF2B5EF4-FFF2-40B4-BE49-F238E27FC236}">
                <a16:creationId xmlns:a16="http://schemas.microsoft.com/office/drawing/2014/main" id="{8FC15EC9-0EB7-C426-D932-641648077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7A37-E534-75AA-1A1E-746F90F338F9}"/>
              </a:ext>
            </a:extLst>
          </p:cNvPr>
          <p:cNvSpPr>
            <a:spLocks noGrp="1"/>
          </p:cNvSpPr>
          <p:nvPr>
            <p:ph type="sldNum" sz="quarter" idx="12"/>
          </p:nvPr>
        </p:nvSpPr>
        <p:spPr/>
        <p:txBody>
          <a:bodyPr/>
          <a:lstStyle/>
          <a:p>
            <a:fld id="{57D9F8BB-4903-4806-BA61-EA2A6FD95938}" type="slidenum">
              <a:rPr lang="en-US" smtClean="0"/>
              <a:t>‹#›</a:t>
            </a:fld>
            <a:endParaRPr lang="en-US"/>
          </a:p>
        </p:txBody>
      </p:sp>
    </p:spTree>
    <p:extLst>
      <p:ext uri="{BB962C8B-B14F-4D97-AF65-F5344CB8AC3E}">
        <p14:creationId xmlns:p14="http://schemas.microsoft.com/office/powerpoint/2010/main" val="576559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AB9B96-E0DD-CF9C-0056-E239156038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C52A05-B213-8155-C05C-170CB2A459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9A819-1E64-786B-CE2D-FDAEFD54F287}"/>
              </a:ext>
            </a:extLst>
          </p:cNvPr>
          <p:cNvSpPr>
            <a:spLocks noGrp="1"/>
          </p:cNvSpPr>
          <p:nvPr>
            <p:ph type="dt" sz="half" idx="10"/>
          </p:nvPr>
        </p:nvSpPr>
        <p:spPr/>
        <p:txBody>
          <a:bodyPr/>
          <a:lstStyle/>
          <a:p>
            <a:fld id="{663B92A7-408E-4A4F-B0C7-841DA907FC9F}" type="datetimeFigureOut">
              <a:rPr lang="en-US" smtClean="0"/>
              <a:t>7/9/2024</a:t>
            </a:fld>
            <a:endParaRPr lang="en-US"/>
          </a:p>
        </p:txBody>
      </p:sp>
      <p:sp>
        <p:nvSpPr>
          <p:cNvPr id="5" name="Footer Placeholder 4">
            <a:extLst>
              <a:ext uri="{FF2B5EF4-FFF2-40B4-BE49-F238E27FC236}">
                <a16:creationId xmlns:a16="http://schemas.microsoft.com/office/drawing/2014/main" id="{FE710673-076A-43D2-79A0-3E07B1438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5EA1F-3C6A-A3FE-628D-71A55BCDC58E}"/>
              </a:ext>
            </a:extLst>
          </p:cNvPr>
          <p:cNvSpPr>
            <a:spLocks noGrp="1"/>
          </p:cNvSpPr>
          <p:nvPr>
            <p:ph type="sldNum" sz="quarter" idx="12"/>
          </p:nvPr>
        </p:nvSpPr>
        <p:spPr/>
        <p:txBody>
          <a:bodyPr/>
          <a:lstStyle/>
          <a:p>
            <a:fld id="{57D9F8BB-4903-4806-BA61-EA2A6FD95938}" type="slidenum">
              <a:rPr lang="en-US" smtClean="0"/>
              <a:t>‹#›</a:t>
            </a:fld>
            <a:endParaRPr lang="en-US"/>
          </a:p>
        </p:txBody>
      </p:sp>
    </p:spTree>
    <p:extLst>
      <p:ext uri="{BB962C8B-B14F-4D97-AF65-F5344CB8AC3E}">
        <p14:creationId xmlns:p14="http://schemas.microsoft.com/office/powerpoint/2010/main" val="384113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DA6CE-C7DA-F3DD-3FF2-0F6789ACB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BF02C5-26A8-EA57-3F3F-7E0241AFF9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B4134-4F54-2B3D-37B7-C94280995836}"/>
              </a:ext>
            </a:extLst>
          </p:cNvPr>
          <p:cNvSpPr>
            <a:spLocks noGrp="1"/>
          </p:cNvSpPr>
          <p:nvPr>
            <p:ph type="dt" sz="half" idx="10"/>
          </p:nvPr>
        </p:nvSpPr>
        <p:spPr/>
        <p:txBody>
          <a:bodyPr/>
          <a:lstStyle/>
          <a:p>
            <a:fld id="{663B92A7-408E-4A4F-B0C7-841DA907FC9F}" type="datetimeFigureOut">
              <a:rPr lang="en-US" smtClean="0"/>
              <a:t>7/9/2024</a:t>
            </a:fld>
            <a:endParaRPr lang="en-US"/>
          </a:p>
        </p:txBody>
      </p:sp>
      <p:sp>
        <p:nvSpPr>
          <p:cNvPr id="5" name="Footer Placeholder 4">
            <a:extLst>
              <a:ext uri="{FF2B5EF4-FFF2-40B4-BE49-F238E27FC236}">
                <a16:creationId xmlns:a16="http://schemas.microsoft.com/office/drawing/2014/main" id="{F71A0059-0F00-2428-21E1-5699259D7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04F78-877C-75E1-4DBA-C73C2F479826}"/>
              </a:ext>
            </a:extLst>
          </p:cNvPr>
          <p:cNvSpPr>
            <a:spLocks noGrp="1"/>
          </p:cNvSpPr>
          <p:nvPr>
            <p:ph type="sldNum" sz="quarter" idx="12"/>
          </p:nvPr>
        </p:nvSpPr>
        <p:spPr/>
        <p:txBody>
          <a:bodyPr/>
          <a:lstStyle/>
          <a:p>
            <a:fld id="{57D9F8BB-4903-4806-BA61-EA2A6FD95938}" type="slidenum">
              <a:rPr lang="en-US" smtClean="0"/>
              <a:t>‹#›</a:t>
            </a:fld>
            <a:endParaRPr lang="en-US"/>
          </a:p>
        </p:txBody>
      </p:sp>
    </p:spTree>
    <p:extLst>
      <p:ext uri="{BB962C8B-B14F-4D97-AF65-F5344CB8AC3E}">
        <p14:creationId xmlns:p14="http://schemas.microsoft.com/office/powerpoint/2010/main" val="122624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3BDD-F84C-1835-76E6-3581C8E1C7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E505FF-D2B4-E77B-EEDF-AD19E4177B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B0F025-6C01-2D00-3276-192DC2BA532C}"/>
              </a:ext>
            </a:extLst>
          </p:cNvPr>
          <p:cNvSpPr>
            <a:spLocks noGrp="1"/>
          </p:cNvSpPr>
          <p:nvPr>
            <p:ph type="dt" sz="half" idx="10"/>
          </p:nvPr>
        </p:nvSpPr>
        <p:spPr/>
        <p:txBody>
          <a:bodyPr/>
          <a:lstStyle/>
          <a:p>
            <a:fld id="{663B92A7-408E-4A4F-B0C7-841DA907FC9F}" type="datetimeFigureOut">
              <a:rPr lang="en-US" smtClean="0"/>
              <a:t>7/9/2024</a:t>
            </a:fld>
            <a:endParaRPr lang="en-US"/>
          </a:p>
        </p:txBody>
      </p:sp>
      <p:sp>
        <p:nvSpPr>
          <p:cNvPr id="5" name="Footer Placeholder 4">
            <a:extLst>
              <a:ext uri="{FF2B5EF4-FFF2-40B4-BE49-F238E27FC236}">
                <a16:creationId xmlns:a16="http://schemas.microsoft.com/office/drawing/2014/main" id="{F2254E20-CC30-B92E-F1B9-CE10181F6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FAD49-445F-55FB-8BAA-CF8749F3C577}"/>
              </a:ext>
            </a:extLst>
          </p:cNvPr>
          <p:cNvSpPr>
            <a:spLocks noGrp="1"/>
          </p:cNvSpPr>
          <p:nvPr>
            <p:ph type="sldNum" sz="quarter" idx="12"/>
          </p:nvPr>
        </p:nvSpPr>
        <p:spPr/>
        <p:txBody>
          <a:bodyPr/>
          <a:lstStyle/>
          <a:p>
            <a:fld id="{57D9F8BB-4903-4806-BA61-EA2A6FD95938}" type="slidenum">
              <a:rPr lang="en-US" smtClean="0"/>
              <a:t>‹#›</a:t>
            </a:fld>
            <a:endParaRPr lang="en-US"/>
          </a:p>
        </p:txBody>
      </p:sp>
    </p:spTree>
    <p:extLst>
      <p:ext uri="{BB962C8B-B14F-4D97-AF65-F5344CB8AC3E}">
        <p14:creationId xmlns:p14="http://schemas.microsoft.com/office/powerpoint/2010/main" val="36108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7605-BDDD-E58B-F971-352E722624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9E6723-18DD-0696-443D-0BCDBFC0E8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8D3125-C367-D366-746E-B9E1BF19E8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970D87-3904-2D02-6238-971FAEBFE6B8}"/>
              </a:ext>
            </a:extLst>
          </p:cNvPr>
          <p:cNvSpPr>
            <a:spLocks noGrp="1"/>
          </p:cNvSpPr>
          <p:nvPr>
            <p:ph type="dt" sz="half" idx="10"/>
          </p:nvPr>
        </p:nvSpPr>
        <p:spPr/>
        <p:txBody>
          <a:bodyPr/>
          <a:lstStyle/>
          <a:p>
            <a:fld id="{663B92A7-408E-4A4F-B0C7-841DA907FC9F}" type="datetimeFigureOut">
              <a:rPr lang="en-US" smtClean="0"/>
              <a:t>7/9/2024</a:t>
            </a:fld>
            <a:endParaRPr lang="en-US"/>
          </a:p>
        </p:txBody>
      </p:sp>
      <p:sp>
        <p:nvSpPr>
          <p:cNvPr id="6" name="Footer Placeholder 5">
            <a:extLst>
              <a:ext uri="{FF2B5EF4-FFF2-40B4-BE49-F238E27FC236}">
                <a16:creationId xmlns:a16="http://schemas.microsoft.com/office/drawing/2014/main" id="{A4602704-24DA-1AF3-B0C6-46764A0C9A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007802-356F-EBCA-C27D-46DD55964675}"/>
              </a:ext>
            </a:extLst>
          </p:cNvPr>
          <p:cNvSpPr>
            <a:spLocks noGrp="1"/>
          </p:cNvSpPr>
          <p:nvPr>
            <p:ph type="sldNum" sz="quarter" idx="12"/>
          </p:nvPr>
        </p:nvSpPr>
        <p:spPr/>
        <p:txBody>
          <a:bodyPr/>
          <a:lstStyle/>
          <a:p>
            <a:fld id="{57D9F8BB-4903-4806-BA61-EA2A6FD95938}" type="slidenum">
              <a:rPr lang="en-US" smtClean="0"/>
              <a:t>‹#›</a:t>
            </a:fld>
            <a:endParaRPr lang="en-US"/>
          </a:p>
        </p:txBody>
      </p:sp>
    </p:spTree>
    <p:extLst>
      <p:ext uri="{BB962C8B-B14F-4D97-AF65-F5344CB8AC3E}">
        <p14:creationId xmlns:p14="http://schemas.microsoft.com/office/powerpoint/2010/main" val="2737355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D7331-E7EE-6F69-9F62-CAB8F9CF7B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A07084-FE52-8F3D-5AB0-7FE1C8F730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552121-3926-0286-237B-FF9FE412B8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EE5E7D-8ACA-E00D-BB9D-33182815A5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C6B3F-4949-1FB1-F4C7-94CAC249E4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3557BE-520B-147D-3D2D-F129F66CB543}"/>
              </a:ext>
            </a:extLst>
          </p:cNvPr>
          <p:cNvSpPr>
            <a:spLocks noGrp="1"/>
          </p:cNvSpPr>
          <p:nvPr>
            <p:ph type="dt" sz="half" idx="10"/>
          </p:nvPr>
        </p:nvSpPr>
        <p:spPr/>
        <p:txBody>
          <a:bodyPr/>
          <a:lstStyle/>
          <a:p>
            <a:fld id="{663B92A7-408E-4A4F-B0C7-841DA907FC9F}" type="datetimeFigureOut">
              <a:rPr lang="en-US" smtClean="0"/>
              <a:t>7/9/2024</a:t>
            </a:fld>
            <a:endParaRPr lang="en-US"/>
          </a:p>
        </p:txBody>
      </p:sp>
      <p:sp>
        <p:nvSpPr>
          <p:cNvPr id="8" name="Footer Placeholder 7">
            <a:extLst>
              <a:ext uri="{FF2B5EF4-FFF2-40B4-BE49-F238E27FC236}">
                <a16:creationId xmlns:a16="http://schemas.microsoft.com/office/drawing/2014/main" id="{298FCBCD-5FEA-7871-CCE6-B57546187D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BD0CE2-D509-92DC-B0EE-D3CFC2457372}"/>
              </a:ext>
            </a:extLst>
          </p:cNvPr>
          <p:cNvSpPr>
            <a:spLocks noGrp="1"/>
          </p:cNvSpPr>
          <p:nvPr>
            <p:ph type="sldNum" sz="quarter" idx="12"/>
          </p:nvPr>
        </p:nvSpPr>
        <p:spPr/>
        <p:txBody>
          <a:bodyPr/>
          <a:lstStyle/>
          <a:p>
            <a:fld id="{57D9F8BB-4903-4806-BA61-EA2A6FD95938}" type="slidenum">
              <a:rPr lang="en-US" smtClean="0"/>
              <a:t>‹#›</a:t>
            </a:fld>
            <a:endParaRPr lang="en-US"/>
          </a:p>
        </p:txBody>
      </p:sp>
    </p:spTree>
    <p:extLst>
      <p:ext uri="{BB962C8B-B14F-4D97-AF65-F5344CB8AC3E}">
        <p14:creationId xmlns:p14="http://schemas.microsoft.com/office/powerpoint/2010/main" val="235784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1602C-CE7E-78AE-2C78-27574CE565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855CED-383E-910A-C2DF-7459EF38D85A}"/>
              </a:ext>
            </a:extLst>
          </p:cNvPr>
          <p:cNvSpPr>
            <a:spLocks noGrp="1"/>
          </p:cNvSpPr>
          <p:nvPr>
            <p:ph type="dt" sz="half" idx="10"/>
          </p:nvPr>
        </p:nvSpPr>
        <p:spPr/>
        <p:txBody>
          <a:bodyPr/>
          <a:lstStyle/>
          <a:p>
            <a:fld id="{663B92A7-408E-4A4F-B0C7-841DA907FC9F}" type="datetimeFigureOut">
              <a:rPr lang="en-US" smtClean="0"/>
              <a:t>7/9/2024</a:t>
            </a:fld>
            <a:endParaRPr lang="en-US"/>
          </a:p>
        </p:txBody>
      </p:sp>
      <p:sp>
        <p:nvSpPr>
          <p:cNvPr id="4" name="Footer Placeholder 3">
            <a:extLst>
              <a:ext uri="{FF2B5EF4-FFF2-40B4-BE49-F238E27FC236}">
                <a16:creationId xmlns:a16="http://schemas.microsoft.com/office/drawing/2014/main" id="{DADB6B25-F31F-6130-FF38-A57A3CF3B9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360C6A-F089-01B4-D1B3-C0AB78ADD3DC}"/>
              </a:ext>
            </a:extLst>
          </p:cNvPr>
          <p:cNvSpPr>
            <a:spLocks noGrp="1"/>
          </p:cNvSpPr>
          <p:nvPr>
            <p:ph type="sldNum" sz="quarter" idx="12"/>
          </p:nvPr>
        </p:nvSpPr>
        <p:spPr/>
        <p:txBody>
          <a:bodyPr/>
          <a:lstStyle/>
          <a:p>
            <a:fld id="{57D9F8BB-4903-4806-BA61-EA2A6FD95938}" type="slidenum">
              <a:rPr lang="en-US" smtClean="0"/>
              <a:t>‹#›</a:t>
            </a:fld>
            <a:endParaRPr lang="en-US"/>
          </a:p>
        </p:txBody>
      </p:sp>
    </p:spTree>
    <p:extLst>
      <p:ext uri="{BB962C8B-B14F-4D97-AF65-F5344CB8AC3E}">
        <p14:creationId xmlns:p14="http://schemas.microsoft.com/office/powerpoint/2010/main" val="2543732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81F09-0900-8AFD-72A4-307D50F8A09E}"/>
              </a:ext>
            </a:extLst>
          </p:cNvPr>
          <p:cNvSpPr>
            <a:spLocks noGrp="1"/>
          </p:cNvSpPr>
          <p:nvPr>
            <p:ph type="dt" sz="half" idx="10"/>
          </p:nvPr>
        </p:nvSpPr>
        <p:spPr/>
        <p:txBody>
          <a:bodyPr/>
          <a:lstStyle/>
          <a:p>
            <a:fld id="{663B92A7-408E-4A4F-B0C7-841DA907FC9F}" type="datetimeFigureOut">
              <a:rPr lang="en-US" smtClean="0"/>
              <a:t>7/9/2024</a:t>
            </a:fld>
            <a:endParaRPr lang="en-US"/>
          </a:p>
        </p:txBody>
      </p:sp>
      <p:sp>
        <p:nvSpPr>
          <p:cNvPr id="3" name="Footer Placeholder 2">
            <a:extLst>
              <a:ext uri="{FF2B5EF4-FFF2-40B4-BE49-F238E27FC236}">
                <a16:creationId xmlns:a16="http://schemas.microsoft.com/office/drawing/2014/main" id="{A7045616-8832-930E-6AF2-45F392F53D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15FA6D-06CF-CF72-69CD-94C13E3320E2}"/>
              </a:ext>
            </a:extLst>
          </p:cNvPr>
          <p:cNvSpPr>
            <a:spLocks noGrp="1"/>
          </p:cNvSpPr>
          <p:nvPr>
            <p:ph type="sldNum" sz="quarter" idx="12"/>
          </p:nvPr>
        </p:nvSpPr>
        <p:spPr/>
        <p:txBody>
          <a:bodyPr/>
          <a:lstStyle/>
          <a:p>
            <a:fld id="{57D9F8BB-4903-4806-BA61-EA2A6FD95938}" type="slidenum">
              <a:rPr lang="en-US" smtClean="0"/>
              <a:t>‹#›</a:t>
            </a:fld>
            <a:endParaRPr lang="en-US"/>
          </a:p>
        </p:txBody>
      </p:sp>
    </p:spTree>
    <p:extLst>
      <p:ext uri="{BB962C8B-B14F-4D97-AF65-F5344CB8AC3E}">
        <p14:creationId xmlns:p14="http://schemas.microsoft.com/office/powerpoint/2010/main" val="4114004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A1824-598B-50B3-D5C7-B463A69A9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4D3E6-A2FD-F039-B955-B35C1EE3D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E54D54-C0DE-1DE7-1D01-AB66E056A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B17BD7-DDF0-E5B8-7581-8282815B460F}"/>
              </a:ext>
            </a:extLst>
          </p:cNvPr>
          <p:cNvSpPr>
            <a:spLocks noGrp="1"/>
          </p:cNvSpPr>
          <p:nvPr>
            <p:ph type="dt" sz="half" idx="10"/>
          </p:nvPr>
        </p:nvSpPr>
        <p:spPr/>
        <p:txBody>
          <a:bodyPr/>
          <a:lstStyle/>
          <a:p>
            <a:fld id="{663B92A7-408E-4A4F-B0C7-841DA907FC9F}" type="datetimeFigureOut">
              <a:rPr lang="en-US" smtClean="0"/>
              <a:t>7/9/2024</a:t>
            </a:fld>
            <a:endParaRPr lang="en-US"/>
          </a:p>
        </p:txBody>
      </p:sp>
      <p:sp>
        <p:nvSpPr>
          <p:cNvPr id="6" name="Footer Placeholder 5">
            <a:extLst>
              <a:ext uri="{FF2B5EF4-FFF2-40B4-BE49-F238E27FC236}">
                <a16:creationId xmlns:a16="http://schemas.microsoft.com/office/drawing/2014/main" id="{A88FB639-64F5-9AFB-53C2-A71D536C8F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F59BA3-9045-C858-36B4-578639C88113}"/>
              </a:ext>
            </a:extLst>
          </p:cNvPr>
          <p:cNvSpPr>
            <a:spLocks noGrp="1"/>
          </p:cNvSpPr>
          <p:nvPr>
            <p:ph type="sldNum" sz="quarter" idx="12"/>
          </p:nvPr>
        </p:nvSpPr>
        <p:spPr/>
        <p:txBody>
          <a:bodyPr/>
          <a:lstStyle/>
          <a:p>
            <a:fld id="{57D9F8BB-4903-4806-BA61-EA2A6FD95938}" type="slidenum">
              <a:rPr lang="en-US" smtClean="0"/>
              <a:t>‹#›</a:t>
            </a:fld>
            <a:endParaRPr lang="en-US"/>
          </a:p>
        </p:txBody>
      </p:sp>
    </p:spTree>
    <p:extLst>
      <p:ext uri="{BB962C8B-B14F-4D97-AF65-F5344CB8AC3E}">
        <p14:creationId xmlns:p14="http://schemas.microsoft.com/office/powerpoint/2010/main" val="82838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E624D-7689-E670-39E4-5BF2C52377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43B959-4A4C-A41E-F721-CB4057DCDF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E79C3DC-1AB3-2008-CBEA-BC1280FC46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F71B64-1D2F-4F40-2D69-DDF2EFE61C6C}"/>
              </a:ext>
            </a:extLst>
          </p:cNvPr>
          <p:cNvSpPr>
            <a:spLocks noGrp="1"/>
          </p:cNvSpPr>
          <p:nvPr>
            <p:ph type="dt" sz="half" idx="10"/>
          </p:nvPr>
        </p:nvSpPr>
        <p:spPr/>
        <p:txBody>
          <a:bodyPr/>
          <a:lstStyle/>
          <a:p>
            <a:fld id="{663B92A7-408E-4A4F-B0C7-841DA907FC9F}" type="datetimeFigureOut">
              <a:rPr lang="en-US" smtClean="0"/>
              <a:t>7/9/2024</a:t>
            </a:fld>
            <a:endParaRPr lang="en-US"/>
          </a:p>
        </p:txBody>
      </p:sp>
      <p:sp>
        <p:nvSpPr>
          <p:cNvPr id="6" name="Footer Placeholder 5">
            <a:extLst>
              <a:ext uri="{FF2B5EF4-FFF2-40B4-BE49-F238E27FC236}">
                <a16:creationId xmlns:a16="http://schemas.microsoft.com/office/drawing/2014/main" id="{12E03873-369A-74E8-A528-7FA720725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FBE1F-9A0A-9C0B-C41E-54242822940D}"/>
              </a:ext>
            </a:extLst>
          </p:cNvPr>
          <p:cNvSpPr>
            <a:spLocks noGrp="1"/>
          </p:cNvSpPr>
          <p:nvPr>
            <p:ph type="sldNum" sz="quarter" idx="12"/>
          </p:nvPr>
        </p:nvSpPr>
        <p:spPr/>
        <p:txBody>
          <a:bodyPr/>
          <a:lstStyle/>
          <a:p>
            <a:fld id="{57D9F8BB-4903-4806-BA61-EA2A6FD95938}" type="slidenum">
              <a:rPr lang="en-US" smtClean="0"/>
              <a:t>‹#›</a:t>
            </a:fld>
            <a:endParaRPr lang="en-US"/>
          </a:p>
        </p:txBody>
      </p:sp>
    </p:spTree>
    <p:extLst>
      <p:ext uri="{BB962C8B-B14F-4D97-AF65-F5344CB8AC3E}">
        <p14:creationId xmlns:p14="http://schemas.microsoft.com/office/powerpoint/2010/main" val="3559535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FAC610-4484-C0A7-2009-C801CE6EF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7B4B9F-9BEC-8F43-FCFA-05A97915FC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38479-7903-428E-7F36-8553034AF9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3B92A7-408E-4A4F-B0C7-841DA907FC9F}" type="datetimeFigureOut">
              <a:rPr lang="en-US" smtClean="0"/>
              <a:t>7/9/2024</a:t>
            </a:fld>
            <a:endParaRPr lang="en-US"/>
          </a:p>
        </p:txBody>
      </p:sp>
      <p:sp>
        <p:nvSpPr>
          <p:cNvPr id="5" name="Footer Placeholder 4">
            <a:extLst>
              <a:ext uri="{FF2B5EF4-FFF2-40B4-BE49-F238E27FC236}">
                <a16:creationId xmlns:a16="http://schemas.microsoft.com/office/drawing/2014/main" id="{2A2C7B7C-D194-AF9F-4ACE-62AC0A6F44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7C7190-5834-30A4-444C-B5F48E231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D9F8BB-4903-4806-BA61-EA2A6FD95938}" type="slidenum">
              <a:rPr lang="en-US" smtClean="0"/>
              <a:t>‹#›</a:t>
            </a:fld>
            <a:endParaRPr lang="en-US"/>
          </a:p>
        </p:txBody>
      </p:sp>
    </p:spTree>
    <p:extLst>
      <p:ext uri="{BB962C8B-B14F-4D97-AF65-F5344CB8AC3E}">
        <p14:creationId xmlns:p14="http://schemas.microsoft.com/office/powerpoint/2010/main" val="4216962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9.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s://www.bing.com/search?q=volunteer+opportunities+near+me+ct&amp;FORM=SBRS01"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43.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45.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flickr.com/photos/bpcp/5280344991"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hyperlink" Target="https://www.flickr.com/photos/cruzrojaes/43853608605" TargetMode="Externa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flickr.com/photos/charlottefd/6244537374"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1.png"/><Relationship Id="rId5" Type="http://schemas.openxmlformats.org/officeDocument/2006/relationships/hyperlink" Target="https://typeset.io/questions/what-are-some-of-the-most-common-examples-of-community-4urud1iww1" TargetMode="External"/><Relationship Id="rId4" Type="http://schemas.openxmlformats.org/officeDocument/2006/relationships/hyperlink" Target="https://www.asdanet.org/index/programs-events/community-outreach"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5.png"/><Relationship Id="rId2" Type="http://schemas.openxmlformats.org/officeDocument/2006/relationships/video" Target="../media/media7.mp4"/><Relationship Id="rId16" Type="http://schemas.openxmlformats.org/officeDocument/2006/relationships/image" Target="../media/image24.png"/><Relationship Id="rId1" Type="http://schemas.microsoft.com/office/2007/relationships/media" Target="../media/media7.mp4"/><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3.png"/><Relationship Id="rId15" Type="http://schemas.openxmlformats.org/officeDocument/2006/relationships/hyperlink" Target="https://www.lawinsider.com/dictionary/community-recreation#:~:text=More%20Definitions%20of%20Community%20recreation,playhouses%2C%20auditoriums%20and%20recreational%20centers" TargetMode="External"/><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7.png"/><Relationship Id="rId2" Type="http://schemas.openxmlformats.org/officeDocument/2006/relationships/video" Target="../media/media8.mp4"/><Relationship Id="rId16" Type="http://schemas.openxmlformats.org/officeDocument/2006/relationships/image" Target="../media/image26.png"/><Relationship Id="rId20" Type="http://schemas.openxmlformats.org/officeDocument/2006/relationships/image" Target="../media/image30.png"/><Relationship Id="rId1" Type="http://schemas.microsoft.com/office/2007/relationships/media" Target="../media/media8.mp4"/><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3.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hyperlink" Target="https://www.google.com/search?sca_esv=a7dd94b2e88221ce&amp;tbs=lf:1,lf_ui:1&amp;tbm=lcl&amp;q=community+centers+in+connecticut&amp;rflfq=1&amp;num=10&amp;sa=X&amp;ved=2ahUKEwjX64Ci97-GAxVrmokEHdzKCMwQjGp6BAglEAE&amp;biw=1620&amp;bih=911&amp;dpr=2#rlfi=hd:;si:;mv:[[41.872025799999996,-71.8265644],[41.3110503,-72.8277567]];tbs:lrf:!1m4!1u3!2m2!3m1!1e1!1m4!1u2!2m2!2m1!1e1!2m1!1e2!2m1!1e3!3sIAE,lf:1,lf_ui:1" TargetMode="External"/><Relationship Id="rId26" Type="http://schemas.openxmlformats.org/officeDocument/2006/relationships/hyperlink" Target="https://www.google.com/search?sca_esv=a7dd94b2e88221ce&amp;hl=en&amp;tbs=lf:1,lf_ui:2&amp;tbm=lcl&amp;q=town+halls+connecticut&amp;rflfq=1&amp;num=10&amp;sa=X&amp;ved=2ahUKEwjNvsK5_L-GAxWug4kEHd7HDT0QjGp6BAgyEAE&amp;biw=1620&amp;bih=911&amp;dpr=2#rlfi=hd:;si:;mv:[[41.8376869,-71.8456471],[41.1614046,-73.20517509999999]]" TargetMode="External"/><Relationship Id="rId3" Type="http://schemas.openxmlformats.org/officeDocument/2006/relationships/slideLayout" Target="../slideLayouts/slideLayout2.xml"/><Relationship Id="rId21" Type="http://schemas.openxmlformats.org/officeDocument/2006/relationships/hyperlink" Target="https://librarytechnology.org/libraries/public.pl?State=Connecticut" TargetMode="External"/><Relationship Id="rId34" Type="http://schemas.openxmlformats.org/officeDocument/2006/relationships/image" Target="../media/image35.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hyperlink" Target="https://crpa.com/resources/departments" TargetMode="External"/><Relationship Id="rId25" Type="http://schemas.openxmlformats.org/officeDocument/2006/relationships/hyperlink" Target="https://www.ct.edu/" TargetMode="External"/><Relationship Id="rId33" Type="http://schemas.openxmlformats.org/officeDocument/2006/relationships/image" Target="../media/image34.png"/><Relationship Id="rId2" Type="http://schemas.openxmlformats.org/officeDocument/2006/relationships/video" Target="../media/media9.mp4"/><Relationship Id="rId16" Type="http://schemas.openxmlformats.org/officeDocument/2006/relationships/hyperlink" Target="https://www.211ct.org/search?terms=Neighborhood%20Multipurpose%20Centers&amp;page=1&amp;location=Connecticut&amp;taxonomy_code=TC-5500.6000&amp;service_area=connecticut" TargetMode="External"/><Relationship Id="rId20" Type="http://schemas.openxmlformats.org/officeDocument/2006/relationships/hyperlink" Target="https://www.soct.org/adaptive-sports-programs/find-local-program?gad_source=1&amp;gclid=EAIaIQobChMIl_rxvvi_hgMVtTAIBR1ECQ10EAAYASADEgLVKfD_BwE" TargetMode="External"/><Relationship Id="rId29" Type="http://schemas.openxmlformats.org/officeDocument/2006/relationships/hyperlink" Target="https://www.google.com/search?sca_esv=23c20ded85caa685&amp;sca_upv=1&amp;tbs=lf:1,lf_ui:2&amp;tbm=lcl&amp;q=churches+in+connecticut&amp;rflfq=1&amp;num=10&amp;sa=X&amp;ved=2ahUKEwi4mJSmjMWGAxVwAHkGHZJ6Bk8QjGp6BAgzEAE&amp;biw=1620&amp;bih=911&amp;dpr=2#rlfi=hd:;si:;mv:[[41.7749595,-72.1485017],[41.638733699999996,-72.3110083]];tbs:lrf:!1m4!1u3!2m2!3m1!1e1!1m4!1u2!2m2!2m1!1e1!2m1!1e2!2m1!1e3!3sIAE,lf:1,lf_ui:2" TargetMode="External"/><Relationship Id="rId1" Type="http://schemas.microsoft.com/office/2007/relationships/media" Target="../media/media9.mp4"/><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hyperlink" Target="https://www.vfw.org/" TargetMode="External"/><Relationship Id="rId32" Type="http://schemas.openxmlformats.org/officeDocument/2006/relationships/image" Target="../media/image33.png"/><Relationship Id="rId5" Type="http://schemas.openxmlformats.org/officeDocument/2006/relationships/image" Target="../media/image13.png"/><Relationship Id="rId15" Type="http://schemas.openxmlformats.org/officeDocument/2006/relationships/image" Target="../media/image24.png"/><Relationship Id="rId23" Type="http://schemas.openxmlformats.org/officeDocument/2006/relationships/hyperlink" Target="https://www.legion.org/" TargetMode="External"/><Relationship Id="rId28" Type="http://schemas.openxmlformats.org/officeDocument/2006/relationships/hyperlink" Target="https://www.ymca.org/" TargetMode="External"/><Relationship Id="rId10" Type="http://schemas.openxmlformats.org/officeDocument/2006/relationships/image" Target="../media/image19.png"/><Relationship Id="rId19" Type="http://schemas.openxmlformats.org/officeDocument/2006/relationships/hyperlink" Target="https://www.bestbuddies.org/bbu/bbo/" TargetMode="External"/><Relationship Id="rId31" Type="http://schemas.openxmlformats.org/officeDocument/2006/relationships/image" Target="../media/image32.png"/><Relationship Id="rId4" Type="http://schemas.openxmlformats.org/officeDocument/2006/relationships/image" Target="../media/image12.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hyperlink" Target="https://www.elks.org/" TargetMode="External"/><Relationship Id="rId27" Type="http://schemas.openxmlformats.org/officeDocument/2006/relationships/hyperlink" Target="mailto:corinne.jackson@ct.gov" TargetMode="External"/><Relationship Id="rId30" Type="http://schemas.openxmlformats.org/officeDocument/2006/relationships/image" Target="../media/image31.png"/><Relationship Id="rId8"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6834" y="1153572"/>
            <a:ext cx="3200400" cy="4461163"/>
          </a:xfrm>
        </p:spPr>
        <p:txBody>
          <a:bodyPr vert="horz" lIns="91440" tIns="45720" rIns="91440" bIns="45720" rtlCol="0" anchor="ctr">
            <a:normAutofit/>
          </a:bodyPr>
          <a:lstStyle/>
          <a:p>
            <a:pPr algn="l"/>
            <a:r>
              <a:rPr lang="en-US" sz="4400" kern="1200">
                <a:solidFill>
                  <a:srgbClr val="FFFFFF"/>
                </a:solidFill>
                <a:latin typeface="+mj-lt"/>
                <a:ea typeface="+mj-ea"/>
                <a:cs typeface="+mj-cs"/>
              </a:rPr>
              <a:t>How to Play the Presentation</a:t>
            </a:r>
          </a:p>
        </p:txBody>
      </p:sp>
      <p:sp>
        <p:nvSpPr>
          <p:cNvPr id="7" name="Arc 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ubtitle 2"/>
          <p:cNvSpPr>
            <a:spLocks noGrp="1"/>
          </p:cNvSpPr>
          <p:nvPr>
            <p:ph type="subTitle" idx="1"/>
          </p:nvPr>
        </p:nvSpPr>
        <p:spPr>
          <a:xfrm>
            <a:off x="4447308" y="591344"/>
            <a:ext cx="6906491" cy="5585619"/>
          </a:xfrm>
        </p:spPr>
        <p:txBody>
          <a:bodyPr vert="horz" lIns="91440" tIns="45720" rIns="91440" bIns="45720" rtlCol="0" anchor="ctr">
            <a:normAutofit/>
          </a:bodyPr>
          <a:lstStyle/>
          <a:p>
            <a:pPr indent="-228600" algn="l">
              <a:buFont typeface="Arial" panose="020B0604020202020204" pitchFamily="34" charset="0"/>
              <a:buChar char="•"/>
            </a:pPr>
            <a:r>
              <a:rPr lang="en-US" dirty="0"/>
              <a:t>Open the presentation in PowerPoint.</a:t>
            </a:r>
          </a:p>
          <a:p>
            <a:pPr indent="-228600" algn="l">
              <a:buFont typeface="Arial" panose="020B0604020202020204" pitchFamily="34" charset="0"/>
              <a:buChar char="•"/>
            </a:pPr>
            <a:r>
              <a:rPr lang="en-US" dirty="0"/>
              <a:t>Wait for slide show to load up (it may take a minute or two).</a:t>
            </a:r>
          </a:p>
          <a:p>
            <a:pPr indent="-228600" algn="l">
              <a:buFont typeface="Arial" panose="020B0604020202020204" pitchFamily="34" charset="0"/>
              <a:buChar char="•"/>
            </a:pPr>
            <a:r>
              <a:rPr lang="en-US"/>
              <a:t>Click on the arrows at the bottom of screen to go to the next slide or back a slide or click on the next slide in sequence on the left bar.</a:t>
            </a:r>
          </a:p>
          <a:p>
            <a:pPr indent="-228600" algn="l">
              <a:buFont typeface="Arial" panose="020B0604020202020204" pitchFamily="34" charset="0"/>
              <a:buChar char="•"/>
            </a:pPr>
            <a:r>
              <a:rPr lang="en-US" dirty="0"/>
              <a:t>To hear recordings, press on the megaphone and press play.</a:t>
            </a:r>
          </a:p>
          <a:p>
            <a:pPr indent="-228600" algn="l">
              <a:buFont typeface="Arial" panose="020B0604020202020204" pitchFamily="34" charset="0"/>
              <a:buChar char="•"/>
            </a:pPr>
            <a:endParaRPr lang="en-US"/>
          </a:p>
        </p:txBody>
      </p:sp>
      <p:pic>
        <p:nvPicPr>
          <p:cNvPr id="30" name="Audio 29">
            <a:hlinkClick r:id="" action="ppaction://media"/>
            <a:extLst>
              <a:ext uri="{FF2B5EF4-FFF2-40B4-BE49-F238E27FC236}">
                <a16:creationId xmlns:a16="http://schemas.microsoft.com/office/drawing/2014/main" id="{CF0A8BCC-B1A6-06BC-9873-BBA5FFB6D2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270364" y="4497195"/>
            <a:ext cx="2057400" cy="2057400"/>
          </a:xfrm>
          <a:prstGeom prst="ellipse">
            <a:avLst/>
          </a:prstGeom>
        </p:spPr>
      </p:pic>
    </p:spTree>
    <p:extLst>
      <p:ext uri="{BB962C8B-B14F-4D97-AF65-F5344CB8AC3E}">
        <p14:creationId xmlns:p14="http://schemas.microsoft.com/office/powerpoint/2010/main" val="1431964981"/>
      </p:ext>
    </p:extLst>
  </p:cSld>
  <p:clrMapOvr>
    <a:masterClrMapping/>
  </p:clrMapOvr>
  <mc:AlternateContent xmlns:mc="http://schemas.openxmlformats.org/markup-compatibility/2006" xmlns:p14="http://schemas.microsoft.com/office/powerpoint/2010/main">
    <mc:Choice Requires="p14">
      <p:transition spd="slow" p14:dur="2000" advTm="24880"/>
    </mc:Choice>
    <mc:Fallback xmlns="">
      <p:transition spd="slow" advTm="24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Right Triangle 103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3C8A6D-8626-2FDF-2CDF-B1949822C1CD}"/>
              </a:ext>
            </a:extLst>
          </p:cNvPr>
          <p:cNvSpPr>
            <a:spLocks noGrp="1"/>
          </p:cNvSpPr>
          <p:nvPr>
            <p:ph type="title"/>
          </p:nvPr>
        </p:nvSpPr>
        <p:spPr>
          <a:xfrm>
            <a:off x="5775961" y="962526"/>
            <a:ext cx="5384800" cy="3210689"/>
          </a:xfrm>
        </p:spPr>
        <p:txBody>
          <a:bodyPr vert="horz" lIns="91440" tIns="45720" rIns="91440" bIns="45720" rtlCol="0" anchor="b">
            <a:normAutofit/>
          </a:bodyPr>
          <a:lstStyle/>
          <a:p>
            <a:r>
              <a:rPr lang="en-US" sz="7200"/>
              <a:t>Volunteering</a:t>
            </a:r>
          </a:p>
        </p:txBody>
      </p:sp>
      <p:pic>
        <p:nvPicPr>
          <p:cNvPr id="1026" name="Picture 2" descr="Image result for volunteering in ct">
            <a:extLst>
              <a:ext uri="{FF2B5EF4-FFF2-40B4-BE49-F238E27FC236}">
                <a16:creationId xmlns:a16="http://schemas.microsoft.com/office/drawing/2014/main" id="{5C99CE1C-0E28-0F23-0E89-F63DF644699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46453" y="1266742"/>
            <a:ext cx="3210349" cy="1992631"/>
          </a:xfrm>
          <a:prstGeom prst="rect">
            <a:avLst/>
          </a:prstGeom>
          <a:noFill/>
          <a:extLst>
            <a:ext uri="{909E8E84-426E-40DD-AFC4-6F175D3DCCD1}">
              <a14:hiddenFill xmlns:a14="http://schemas.microsoft.com/office/drawing/2010/main">
                <a:solidFill>
                  <a:srgbClr val="FFFFFF"/>
                </a:solidFill>
              </a14:hiddenFill>
            </a:ext>
          </a:extLst>
        </p:spPr>
      </p:pic>
      <p:pic>
        <p:nvPicPr>
          <p:cNvPr id="5" name="Video 4">
            <a:hlinkClick r:id="" action="ppaction://media"/>
            <a:extLst>
              <a:ext uri="{FF2B5EF4-FFF2-40B4-BE49-F238E27FC236}">
                <a16:creationId xmlns:a16="http://schemas.microsoft.com/office/drawing/2014/main" id="{C1001422-7C2C-14E8-D295-56F166812B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2194559" y="3933948"/>
            <a:ext cx="2186389" cy="1639792"/>
          </a:xfrm>
          <a:prstGeom prst="rect">
            <a:avLst/>
          </a:prstGeom>
        </p:spPr>
      </p:pic>
    </p:spTree>
    <p:extLst>
      <p:ext uri="{BB962C8B-B14F-4D97-AF65-F5344CB8AC3E}">
        <p14:creationId xmlns:p14="http://schemas.microsoft.com/office/powerpoint/2010/main" val="2124132194"/>
      </p:ext>
    </p:extLst>
  </p:cSld>
  <p:clrMapOvr>
    <a:masterClrMapping/>
  </p:clrMapOvr>
  <mc:AlternateContent xmlns:mc="http://schemas.openxmlformats.org/markup-compatibility/2006" xmlns:p14="http://schemas.microsoft.com/office/powerpoint/2010/main">
    <mc:Choice Requires="p14">
      <p:transition spd="slow" p14:dur="2000" advTm="12421"/>
    </mc:Choice>
    <mc:Fallback xmlns="">
      <p:transition spd="slow" advTm="12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volunteering">
            <a:extLst>
              <a:ext uri="{FF2B5EF4-FFF2-40B4-BE49-F238E27FC236}">
                <a16:creationId xmlns:a16="http://schemas.microsoft.com/office/drawing/2014/main" id="{9F31CAB9-6044-3FCC-6B71-9F94228BD53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1676" y="652585"/>
            <a:ext cx="3874124" cy="2586239"/>
          </a:xfrm>
          <a:prstGeom prst="rect">
            <a:avLst/>
          </a:prstGeom>
          <a:noFill/>
          <a:extLst>
            <a:ext uri="{909E8E84-426E-40DD-AFC4-6F175D3DCCD1}">
              <a14:hiddenFill xmlns:a14="http://schemas.microsoft.com/office/drawing/2010/main">
                <a:solidFill>
                  <a:srgbClr val="FFFFFF"/>
                </a:solidFill>
              </a14:hiddenFill>
            </a:ext>
          </a:extLst>
        </p:spPr>
      </p:pic>
      <p:pic>
        <p:nvPicPr>
          <p:cNvPr id="4" name="Video 3">
            <a:hlinkClick r:id="" action="ppaction://media"/>
            <a:extLst>
              <a:ext uri="{FF2B5EF4-FFF2-40B4-BE49-F238E27FC236}">
                <a16:creationId xmlns:a16="http://schemas.microsoft.com/office/drawing/2014/main" id="{0E55BFBE-2F72-F205-4BD0-0A653438658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2011680" y="4498433"/>
            <a:ext cx="2310298" cy="1732724"/>
          </a:xfrm>
          <a:prstGeom prst="rect">
            <a:avLst/>
          </a:prstGeom>
        </p:spPr>
      </p:pic>
      <p:sp>
        <p:nvSpPr>
          <p:cNvPr id="2057" name="Right Triangle 2056">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961D8-06FA-1A02-FD83-BCE083206FD2}"/>
              </a:ext>
            </a:extLst>
          </p:cNvPr>
          <p:cNvSpPr>
            <a:spLocks noGrp="1"/>
          </p:cNvSpPr>
          <p:nvPr>
            <p:ph type="title"/>
          </p:nvPr>
        </p:nvSpPr>
        <p:spPr>
          <a:xfrm>
            <a:off x="5465659" y="1188637"/>
            <a:ext cx="5642312" cy="1597228"/>
          </a:xfrm>
        </p:spPr>
        <p:txBody>
          <a:bodyPr>
            <a:normAutofit/>
          </a:bodyPr>
          <a:lstStyle/>
          <a:p>
            <a:r>
              <a:rPr lang="en-US" sz="5400"/>
              <a:t>What is volunteering?</a:t>
            </a:r>
          </a:p>
        </p:txBody>
      </p:sp>
      <p:sp>
        <p:nvSpPr>
          <p:cNvPr id="3" name="Content Placeholder 2">
            <a:extLst>
              <a:ext uri="{FF2B5EF4-FFF2-40B4-BE49-F238E27FC236}">
                <a16:creationId xmlns:a16="http://schemas.microsoft.com/office/drawing/2014/main" id="{8A679A34-D82E-2B08-0ADE-DF1285EBAC3C}"/>
              </a:ext>
            </a:extLst>
          </p:cNvPr>
          <p:cNvSpPr>
            <a:spLocks noGrp="1"/>
          </p:cNvSpPr>
          <p:nvPr>
            <p:ph idx="1"/>
          </p:nvPr>
        </p:nvSpPr>
        <p:spPr>
          <a:xfrm>
            <a:off x="5465660" y="2998278"/>
            <a:ext cx="4505654" cy="2728198"/>
          </a:xfrm>
        </p:spPr>
        <p:txBody>
          <a:bodyPr vert="horz" lIns="91440" tIns="45720" rIns="91440" bIns="45720" rtlCol="0" anchor="t">
            <a:normAutofit/>
          </a:bodyPr>
          <a:lstStyle/>
          <a:p>
            <a:r>
              <a:rPr lang="en-US" sz="2400"/>
              <a:t>The act of doing a job, or task without any pay.</a:t>
            </a:r>
          </a:p>
          <a:p>
            <a:r>
              <a:rPr lang="en-US" sz="2400"/>
              <a:t>Volunteering is also done freely; it cannot be forced upon.</a:t>
            </a:r>
          </a:p>
        </p:txBody>
      </p:sp>
    </p:spTree>
    <p:extLst>
      <p:ext uri="{BB962C8B-B14F-4D97-AF65-F5344CB8AC3E}">
        <p14:creationId xmlns:p14="http://schemas.microsoft.com/office/powerpoint/2010/main" val="149120167"/>
      </p:ext>
    </p:extLst>
  </p:cSld>
  <p:clrMapOvr>
    <a:masterClrMapping/>
  </p:clrMapOvr>
  <mc:AlternateContent xmlns:mc="http://schemas.openxmlformats.org/markup-compatibility/2006" xmlns:p14="http://schemas.microsoft.com/office/powerpoint/2010/main">
    <mc:Choice Requires="p14">
      <p:transition spd="slow" p14:dur="2000" advTm="13726"/>
    </mc:Choice>
    <mc:Fallback xmlns="">
      <p:transition spd="slow" advTm="1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0A87-B4CE-7AAA-DFB4-301CC752102D}"/>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7092CD37-6EFE-B1FC-EB5B-62292E4E36CA}"/>
              </a:ext>
            </a:extLst>
          </p:cNvPr>
          <p:cNvSpPr>
            <a:spLocks noGrp="1"/>
          </p:cNvSpPr>
          <p:nvPr>
            <p:ph idx="1"/>
          </p:nvPr>
        </p:nvSpPr>
        <p:spPr>
          <a:xfrm>
            <a:off x="838200" y="1825625"/>
            <a:ext cx="10515600" cy="1466215"/>
          </a:xfrm>
        </p:spPr>
        <p:txBody>
          <a:bodyPr/>
          <a:lstStyle/>
          <a:p>
            <a:r>
              <a:rPr lang="en-US">
                <a:hlinkClick r:id="rId4"/>
              </a:rPr>
              <a:t>https://www.bing.com/search?q=volunteer+opportunities+near+me+ct&amp;FORM=SBRS01</a:t>
            </a:r>
            <a:r>
              <a:rPr lang="en-US"/>
              <a:t> </a:t>
            </a:r>
          </a:p>
          <a:p>
            <a:endParaRPr lang="en-US"/>
          </a:p>
          <a:p>
            <a:endParaRPr lang="en-US"/>
          </a:p>
        </p:txBody>
      </p:sp>
      <p:pic>
        <p:nvPicPr>
          <p:cNvPr id="3074" name="Picture 2" descr="Image result for volunteering">
            <a:extLst>
              <a:ext uri="{FF2B5EF4-FFF2-40B4-BE49-F238E27FC236}">
                <a16:creationId xmlns:a16="http://schemas.microsoft.com/office/drawing/2014/main" id="{73EE0A2E-F323-6592-C3BC-648D2D6A1C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00939"/>
            <a:ext cx="6259484" cy="4157062"/>
          </a:xfrm>
          <a:prstGeom prst="rect">
            <a:avLst/>
          </a:prstGeom>
          <a:noFill/>
          <a:extLst>
            <a:ext uri="{909E8E84-426E-40DD-AFC4-6F175D3DCCD1}">
              <a14:hiddenFill xmlns:a14="http://schemas.microsoft.com/office/drawing/2010/main">
                <a:solidFill>
                  <a:srgbClr val="FFFFFF"/>
                </a:solidFill>
              </a14:hiddenFill>
            </a:ext>
          </a:extLst>
        </p:spPr>
      </p:pic>
      <p:pic>
        <p:nvPicPr>
          <p:cNvPr id="7" name="Video 6">
            <a:hlinkClick r:id="" action="ppaction://media"/>
            <a:extLst>
              <a:ext uri="{FF2B5EF4-FFF2-40B4-BE49-F238E27FC236}">
                <a16:creationId xmlns:a16="http://schemas.microsoft.com/office/drawing/2014/main" id="{42AC9A05-3A2A-BC53-0590-3ECE6F07F37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034321023"/>
      </p:ext>
    </p:extLst>
  </p:cSld>
  <p:clrMapOvr>
    <a:masterClrMapping/>
  </p:clrMapOvr>
  <mc:AlternateContent xmlns:mc="http://schemas.openxmlformats.org/markup-compatibility/2006" xmlns:p14="http://schemas.microsoft.com/office/powerpoint/2010/main">
    <mc:Choice Requires="p14">
      <p:transition spd="slow" p14:dur="2000" advTm="11006"/>
    </mc:Choice>
    <mc:Fallback xmlns="">
      <p:transition spd="slow" advTm="1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8263A24-0C1F-4677-B43C-4AE14E276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Rectangle 103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E751CA-DCE8-AB94-3309-0309493745EF}"/>
              </a:ext>
            </a:extLst>
          </p:cNvPr>
          <p:cNvSpPr>
            <a:spLocks noGrp="1"/>
          </p:cNvSpPr>
          <p:nvPr>
            <p:ph type="title"/>
          </p:nvPr>
        </p:nvSpPr>
        <p:spPr>
          <a:xfrm>
            <a:off x="868680" y="405575"/>
            <a:ext cx="5001768" cy="1371600"/>
          </a:xfrm>
        </p:spPr>
        <p:txBody>
          <a:bodyPr vert="horz" lIns="91440" tIns="45720" rIns="91440" bIns="45720" rtlCol="0" anchor="ctr">
            <a:normAutofit/>
          </a:bodyPr>
          <a:lstStyle/>
          <a:p>
            <a:r>
              <a:rPr lang="en-US" sz="5400"/>
              <a:t>Self-Advocacy</a:t>
            </a:r>
          </a:p>
        </p:txBody>
      </p:sp>
      <p:sp>
        <p:nvSpPr>
          <p:cNvPr id="1035" name="Rectangle 1034">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dvocacy 101 | Hell onWheels/Life One Handed">
            <a:extLst>
              <a:ext uri="{FF2B5EF4-FFF2-40B4-BE49-F238E27FC236}">
                <a16:creationId xmlns:a16="http://schemas.microsoft.com/office/drawing/2014/main" id="{4E7F2C57-EB6E-5E80-E81B-DE2200263C4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84973" y="1852003"/>
            <a:ext cx="6217502" cy="48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Video 5">
            <a:hlinkClick r:id="" action="ppaction://media"/>
            <a:extLst>
              <a:ext uri="{FF2B5EF4-FFF2-40B4-BE49-F238E27FC236}">
                <a16:creationId xmlns:a16="http://schemas.microsoft.com/office/drawing/2014/main" id="{4819ED39-E63E-68DA-21EC-060A720021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703398" y="4771366"/>
            <a:ext cx="1939546" cy="1454660"/>
          </a:xfrm>
          <a:prstGeom prst="rect">
            <a:avLst/>
          </a:prstGeom>
        </p:spPr>
      </p:pic>
    </p:spTree>
    <p:extLst>
      <p:ext uri="{BB962C8B-B14F-4D97-AF65-F5344CB8AC3E}">
        <p14:creationId xmlns:p14="http://schemas.microsoft.com/office/powerpoint/2010/main" val="453719303"/>
      </p:ext>
    </p:extLst>
  </p:cSld>
  <p:clrMapOvr>
    <a:masterClrMapping/>
  </p:clrMapOvr>
  <mc:AlternateContent xmlns:mc="http://schemas.openxmlformats.org/markup-compatibility/2006" xmlns:p14="http://schemas.microsoft.com/office/powerpoint/2010/main">
    <mc:Choice Requires="p14">
      <p:transition spd="slow" p14:dur="2000" advTm="16160"/>
    </mc:Choice>
    <mc:Fallback xmlns="">
      <p:transition spd="slow" advTm="16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32495F0-C5CB-4823-AE70-EED61EBAB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3F905F-E933-CB60-1B82-28BB868ED7EC}"/>
              </a:ext>
            </a:extLst>
          </p:cNvPr>
          <p:cNvSpPr>
            <a:spLocks noGrp="1"/>
          </p:cNvSpPr>
          <p:nvPr>
            <p:ph type="title"/>
          </p:nvPr>
        </p:nvSpPr>
        <p:spPr>
          <a:xfrm>
            <a:off x="851183" y="1143000"/>
            <a:ext cx="4846320" cy="2898648"/>
          </a:xfrm>
        </p:spPr>
        <p:txBody>
          <a:bodyPr vert="horz" lIns="91440" tIns="45720" rIns="91440" bIns="45720" rtlCol="0" anchor="b">
            <a:normAutofit/>
          </a:bodyPr>
          <a:lstStyle/>
          <a:p>
            <a:r>
              <a:rPr lang="en-US" sz="5400"/>
              <a:t>Employment</a:t>
            </a:r>
          </a:p>
        </p:txBody>
      </p:sp>
      <p:sp>
        <p:nvSpPr>
          <p:cNvPr id="1033" name="Rectangle 1032">
            <a:extLst>
              <a:ext uri="{FF2B5EF4-FFF2-40B4-BE49-F238E27FC236}">
                <a16:creationId xmlns:a16="http://schemas.microsoft.com/office/drawing/2014/main" id="{CB8B9C25-D80D-48EC-B83A-231219A80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82975"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26" name="Picture 2" descr="Image result for Employment">
            <a:extLst>
              <a:ext uri="{FF2B5EF4-FFF2-40B4-BE49-F238E27FC236}">
                <a16:creationId xmlns:a16="http://schemas.microsoft.com/office/drawing/2014/main" id="{0AF62D8A-963A-1677-81A7-777E87F22E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43426" y="403638"/>
            <a:ext cx="6658531" cy="3329265"/>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601CC70B-8875-45A1-8AFD-7D546E3C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97" y="4177748"/>
            <a:ext cx="4824407"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Video 11">
            <a:hlinkClick r:id="" action="ppaction://media"/>
            <a:extLst>
              <a:ext uri="{FF2B5EF4-FFF2-40B4-BE49-F238E27FC236}">
                <a16:creationId xmlns:a16="http://schemas.microsoft.com/office/drawing/2014/main" id="{D8525ADB-FB5D-188C-9562-CAD29BCB989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8896573" y="5030449"/>
            <a:ext cx="2180789" cy="1635592"/>
          </a:xfrm>
          <a:prstGeom prst="rect">
            <a:avLst/>
          </a:prstGeom>
        </p:spPr>
      </p:pic>
    </p:spTree>
    <p:extLst>
      <p:ext uri="{BB962C8B-B14F-4D97-AF65-F5344CB8AC3E}">
        <p14:creationId xmlns:p14="http://schemas.microsoft.com/office/powerpoint/2010/main" val="2105963382"/>
      </p:ext>
    </p:extLst>
  </p:cSld>
  <p:clrMapOvr>
    <a:masterClrMapping/>
  </p:clrMapOvr>
  <mc:AlternateContent xmlns:mc="http://schemas.openxmlformats.org/markup-compatibility/2006" xmlns:p14="http://schemas.microsoft.com/office/powerpoint/2010/main">
    <mc:Choice Requires="p14">
      <p:transition spd="slow" p14:dur="2000" advTm="23871"/>
    </mc:Choice>
    <mc:Fallback xmlns="">
      <p:transition spd="slow" advTm="2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05CF03-8943-1EFE-5626-32C5D545AE93}"/>
              </a:ext>
            </a:extLst>
          </p:cNvPr>
          <p:cNvSpPr>
            <a:spLocks noGrp="1"/>
          </p:cNvSpPr>
          <p:nvPr>
            <p:ph type="ctrTitle"/>
          </p:nvPr>
        </p:nvSpPr>
        <p:spPr>
          <a:xfrm>
            <a:off x="4038600" y="1939159"/>
            <a:ext cx="7644627" cy="2751086"/>
          </a:xfrm>
        </p:spPr>
        <p:txBody>
          <a:bodyPr>
            <a:normAutofit/>
          </a:bodyPr>
          <a:lstStyle/>
          <a:p>
            <a:pPr algn="r"/>
            <a:r>
              <a:rPr lang="en-US"/>
              <a:t>Thank you!</a:t>
            </a:r>
          </a:p>
        </p:txBody>
      </p:sp>
      <p:sp>
        <p:nvSpPr>
          <p:cNvPr id="3" name="Subtitle 2">
            <a:extLst>
              <a:ext uri="{FF2B5EF4-FFF2-40B4-BE49-F238E27FC236}">
                <a16:creationId xmlns:a16="http://schemas.microsoft.com/office/drawing/2014/main" id="{BC8AC805-41C8-175D-A617-618074BE4928}"/>
              </a:ext>
            </a:extLst>
          </p:cNvPr>
          <p:cNvSpPr>
            <a:spLocks noGrp="1"/>
          </p:cNvSpPr>
          <p:nvPr>
            <p:ph type="subTitle" idx="1"/>
          </p:nvPr>
        </p:nvSpPr>
        <p:spPr>
          <a:xfrm>
            <a:off x="4038600" y="4782320"/>
            <a:ext cx="7644627" cy="1329443"/>
          </a:xfrm>
        </p:spPr>
        <p:txBody>
          <a:bodyPr>
            <a:normAutofit/>
          </a:bodyPr>
          <a:lstStyle/>
          <a:p>
            <a:pPr algn="r"/>
            <a:r>
              <a:rPr lang="en-US"/>
              <a:t>https://portal.ct.gov/advocatescorner</a:t>
            </a:r>
          </a:p>
        </p:txBody>
      </p:sp>
    </p:spTree>
    <p:extLst>
      <p:ext uri="{BB962C8B-B14F-4D97-AF65-F5344CB8AC3E}">
        <p14:creationId xmlns:p14="http://schemas.microsoft.com/office/powerpoint/2010/main" val="3164595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4544112"/>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E5D19D3-77BA-43A5-7B23-7AAFE5B79C07}"/>
              </a:ext>
            </a:extLst>
          </p:cNvPr>
          <p:cNvSpPr/>
          <p:nvPr/>
        </p:nvSpPr>
        <p:spPr>
          <a:xfrm>
            <a:off x="7196998" y="2993710"/>
            <a:ext cx="4999459" cy="3430539"/>
          </a:xfrm>
          <a:prstGeom prst="rect">
            <a:avLst/>
          </a:prstGeom>
        </p:spPr>
        <p:txBody>
          <a:bodyPr vert="horz" lIns="91440" tIns="45720" rIns="91440" bIns="45720" rtlCol="0" anchor="t">
            <a:normAutofit/>
          </a:bodyPr>
          <a:lstStyle/>
          <a:p>
            <a:pPr>
              <a:lnSpc>
                <a:spcPct val="90000"/>
              </a:lnSpc>
              <a:spcAft>
                <a:spcPts val="600"/>
              </a:spcAft>
            </a:pPr>
            <a:endParaRPr lang="en-US" sz="2400">
              <a:ln w="0"/>
              <a:effectLst>
                <a:outerShdw blurRad="38100" dist="25400" dir="5400000" algn="ctr" rotWithShape="0">
                  <a:srgbClr val="6E747A">
                    <a:alpha val="43000"/>
                  </a:srgbClr>
                </a:outerShdw>
              </a:effectLst>
            </a:endParaRPr>
          </a:p>
          <a:p>
            <a:pPr algn="ctr">
              <a:lnSpc>
                <a:spcPct val="90000"/>
              </a:lnSpc>
              <a:spcAft>
                <a:spcPts val="600"/>
              </a:spcAft>
            </a:pPr>
            <a:r>
              <a:rPr lang="en-US" sz="4000" b="0" cap="none" spc="0" dirty="0">
                <a:ln w="0"/>
                <a:solidFill>
                  <a:srgbClr val="FF0000"/>
                </a:solidFill>
                <a:effectLst>
                  <a:outerShdw blurRad="38100" dist="25400" dir="5400000" algn="ctr" rotWithShape="0">
                    <a:srgbClr val="6E747A">
                      <a:alpha val="43000"/>
                    </a:srgbClr>
                  </a:outerShdw>
                </a:effectLst>
              </a:rPr>
              <a:t>Community Relationships</a:t>
            </a:r>
            <a:endParaRPr lang="en-US" sz="4000" b="0" cap="none" spc="0" dirty="0">
              <a:solidFill>
                <a:srgbClr val="FF0000"/>
              </a:solidFill>
            </a:endParaRPr>
          </a:p>
          <a:p>
            <a:pPr algn="ctr">
              <a:lnSpc>
                <a:spcPct val="90000"/>
              </a:lnSpc>
              <a:spcAft>
                <a:spcPts val="600"/>
              </a:spcAft>
            </a:pPr>
            <a:r>
              <a:rPr lang="en-US" sz="2800" dirty="0">
                <a:ln w="0"/>
                <a:effectLst>
                  <a:outerShdw blurRad="38100" dist="25400" dir="5400000" algn="ctr" rotWithShape="0">
                    <a:srgbClr val="6E747A">
                      <a:alpha val="43000"/>
                    </a:srgbClr>
                  </a:outerShdw>
                </a:effectLst>
              </a:rPr>
              <a:t>Today</a:t>
            </a:r>
            <a:r>
              <a:rPr lang="en-US" sz="2800" b="0" cap="none" spc="0" dirty="0">
                <a:ln w="0"/>
                <a:effectLst>
                  <a:outerShdw blurRad="38100" dist="25400" dir="5400000" algn="ctr" rotWithShape="0">
                    <a:srgbClr val="6E747A">
                      <a:alpha val="43000"/>
                    </a:srgbClr>
                  </a:outerShdw>
                </a:effectLst>
              </a:rPr>
              <a:t> you will</a:t>
            </a:r>
            <a:r>
              <a:rPr lang="en-US" sz="2800" dirty="0">
                <a:ln w="0"/>
                <a:effectLst>
                  <a:outerShdw blurRad="38100" dist="25400" dir="5400000" algn="ctr" rotWithShape="0">
                    <a:srgbClr val="6E747A">
                      <a:alpha val="43000"/>
                    </a:srgbClr>
                  </a:outerShdw>
                </a:effectLst>
              </a:rPr>
              <a:t> learn about     community outreach, recreation and volunteering.</a:t>
            </a:r>
            <a:endParaRPr lang="en-US" sz="2800"/>
          </a:p>
        </p:txBody>
      </p:sp>
      <p:pic>
        <p:nvPicPr>
          <p:cNvPr id="6" name="Picture 2" descr="How community relations can outpace even your best media hit - Agility PR  Solutions">
            <a:extLst>
              <a:ext uri="{FF2B5EF4-FFF2-40B4-BE49-F238E27FC236}">
                <a16:creationId xmlns:a16="http://schemas.microsoft.com/office/drawing/2014/main" id="{A29AB994-FEB5-92E5-BC5E-ED9611FEF7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88" r="-2" b="-2"/>
          <a:stretch/>
        </p:blipFill>
        <p:spPr bwMode="auto">
          <a:xfrm rot="21540000">
            <a:off x="368692" y="352098"/>
            <a:ext cx="7507310" cy="2720854"/>
          </a:xfrm>
          <a:prstGeom prst="rect">
            <a:avLst/>
          </a:prstGeom>
          <a:noFill/>
          <a:extLst>
            <a:ext uri="{909E8E84-426E-40DD-AFC4-6F175D3DCCD1}">
              <a14:hiddenFill xmlns:a14="http://schemas.microsoft.com/office/drawing/2010/main">
                <a:solidFill>
                  <a:srgbClr val="FFFFFF"/>
                </a:solidFill>
              </a14:hiddenFill>
            </a:ext>
          </a:extLst>
        </p:spPr>
      </p:pic>
      <p:pic>
        <p:nvPicPr>
          <p:cNvPr id="5" name="Video 4">
            <a:hlinkClick r:id="" action="ppaction://media"/>
            <a:extLst>
              <a:ext uri="{FF2B5EF4-FFF2-40B4-BE49-F238E27FC236}">
                <a16:creationId xmlns:a16="http://schemas.microsoft.com/office/drawing/2014/main" id="{AAC39548-D568-AE82-7BAC-CB1CD48C0A3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802922" y="424106"/>
            <a:ext cx="2057400" cy="2057400"/>
          </a:xfrm>
          <a:prstGeom prst="ellipse">
            <a:avLst/>
          </a:prstGeom>
        </p:spPr>
      </p:pic>
      <p:pic>
        <p:nvPicPr>
          <p:cNvPr id="4" name="Content Placeholder 9">
            <a:extLst>
              <a:ext uri="{FF2B5EF4-FFF2-40B4-BE49-F238E27FC236}">
                <a16:creationId xmlns:a16="http://schemas.microsoft.com/office/drawing/2014/main" id="{34409315-3250-822F-B038-3F6D146FFE6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22774" y="3818510"/>
            <a:ext cx="5775489" cy="2265355"/>
          </a:xfrm>
          <a:prstGeom prst="rect">
            <a:avLst/>
          </a:prstGeom>
        </p:spPr>
      </p:pic>
    </p:spTree>
    <p:extLst>
      <p:ext uri="{BB962C8B-B14F-4D97-AF65-F5344CB8AC3E}">
        <p14:creationId xmlns:p14="http://schemas.microsoft.com/office/powerpoint/2010/main" val="3364482681"/>
      </p:ext>
    </p:extLst>
  </p:cSld>
  <p:clrMapOvr>
    <a:masterClrMapping/>
  </p:clrMapOvr>
  <mc:AlternateContent xmlns:mc="http://schemas.openxmlformats.org/markup-compatibility/2006" xmlns:p14="http://schemas.microsoft.com/office/powerpoint/2010/main">
    <mc:Choice Requires="p14">
      <p:transition spd="slow" p14:dur="2000" advTm="14428"/>
    </mc:Choice>
    <mc:Fallback xmlns="">
      <p:transition spd="slow" advTm="14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C4DDB7-CB44-D5DA-C868-09DBC7F2F0B7}"/>
              </a:ext>
            </a:extLst>
          </p:cNvPr>
          <p:cNvSpPr txBox="1"/>
          <p:nvPr/>
        </p:nvSpPr>
        <p:spPr>
          <a:xfrm>
            <a:off x="1403809" y="643466"/>
            <a:ext cx="7042611" cy="5641994"/>
          </a:xfrm>
          <a:prstGeom prst="rect">
            <a:avLst/>
          </a:prstGeom>
          <a:noFill/>
        </p:spPr>
        <p:txBody>
          <a:bodyPr wrap="square" lIns="91440" tIns="45720" rIns="91440" bIns="45720" anchor="t">
            <a:spAutoFit/>
          </a:bodyPr>
          <a:lstStyle/>
          <a:p>
            <a:pPr defTabSz="722376" fontAlgn="base"/>
            <a:br>
              <a:rPr lang="en-US" sz="2528" kern="1200">
                <a:solidFill>
                  <a:schemeClr val="tx1"/>
                </a:solidFill>
                <a:latin typeface="+mn-lt"/>
                <a:ea typeface="+mn-ea"/>
                <a:cs typeface="+mn-cs"/>
              </a:rPr>
            </a:br>
            <a:r>
              <a:rPr lang="en-US" sz="2528" kern="1200">
                <a:solidFill>
                  <a:schemeClr val="tx1"/>
                </a:solidFill>
                <a:latin typeface="Aptos"/>
                <a:ea typeface="Open Sans"/>
                <a:cs typeface="Open Sans"/>
              </a:rPr>
              <a:t>Community outreach has lots of choices that involve providing professional services, or services of a specific expertise, to a group of people who may not otherwise have access to those services. It is performed where those in need are located. Some examples being, providing dental services or education at a homeless shelter</a:t>
            </a:r>
            <a:r>
              <a:rPr lang="en-US" sz="2528" kern="1200">
                <a:solidFill>
                  <a:schemeClr val="tx1"/>
                </a:solidFill>
                <a:latin typeface="+mn-lt"/>
                <a:ea typeface="Open Sans"/>
                <a:cs typeface="Open Sans"/>
              </a:rPr>
              <a:t>, nursing to people living in a homeless shelter. </a:t>
            </a:r>
            <a:endParaRPr lang="en-US" sz="869" kern="1200">
              <a:solidFill>
                <a:schemeClr val="tx1"/>
              </a:solidFill>
              <a:latin typeface="Aptos"/>
              <a:ea typeface="Open Sans"/>
              <a:cs typeface="Open Sans"/>
            </a:endParaRPr>
          </a:p>
          <a:p>
            <a:pPr defTabSz="722376"/>
            <a:endParaRPr lang="en-US" sz="2528" kern="1200">
              <a:solidFill>
                <a:schemeClr val="tx1">
                  <a:lumMod val="95000"/>
                  <a:lumOff val="5000"/>
                </a:schemeClr>
              </a:solidFill>
              <a:latin typeface="Open Sans" panose="020B0606030504020204" pitchFamily="34" charset="0"/>
              <a:ea typeface="Open Sans"/>
              <a:cs typeface="Open Sans"/>
            </a:endParaRPr>
          </a:p>
          <a:p>
            <a:pPr defTabSz="722376"/>
            <a:endParaRPr lang="en-US" sz="2528" kern="1200">
              <a:solidFill>
                <a:schemeClr val="tx1">
                  <a:lumMod val="95000"/>
                  <a:lumOff val="5000"/>
                </a:schemeClr>
              </a:solidFill>
              <a:latin typeface="Open Sans" panose="020B0606030504020204" pitchFamily="34" charset="0"/>
              <a:ea typeface="Open Sans"/>
              <a:cs typeface="Open Sans"/>
            </a:endParaRPr>
          </a:p>
          <a:p>
            <a:pPr defTabSz="722376"/>
            <a:endParaRPr lang="en-US" sz="2528" kern="1200">
              <a:solidFill>
                <a:srgbClr val="5A6067"/>
              </a:solidFill>
              <a:latin typeface="Open Sans" panose="020B0606030504020204" pitchFamily="34" charset="0"/>
              <a:ea typeface="+mn-ea"/>
              <a:cs typeface="+mn-cs"/>
            </a:endParaRPr>
          </a:p>
          <a:p>
            <a:endParaRPr lang="en-US" sz="3200"/>
          </a:p>
        </p:txBody>
      </p:sp>
      <p:pic>
        <p:nvPicPr>
          <p:cNvPr id="1026" name="Picture 2" descr="community outreach">
            <a:extLst>
              <a:ext uri="{FF2B5EF4-FFF2-40B4-BE49-F238E27FC236}">
                <a16:creationId xmlns:a16="http://schemas.microsoft.com/office/drawing/2014/main" id="{87F33DA0-1886-D537-2568-A8C20035E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022" y="4240921"/>
            <a:ext cx="2489258" cy="18715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AD4E937-4E58-E8A9-17E4-3E1374047E5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600759" y="1507407"/>
            <a:ext cx="2187431" cy="3279545"/>
          </a:xfrm>
          <a:prstGeom prst="rect">
            <a:avLst/>
          </a:prstGeom>
        </p:spPr>
      </p:pic>
      <p:pic>
        <p:nvPicPr>
          <p:cNvPr id="6" name="Video 5">
            <a:hlinkClick r:id="" action="ppaction://media"/>
            <a:extLst>
              <a:ext uri="{FF2B5EF4-FFF2-40B4-BE49-F238E27FC236}">
                <a16:creationId xmlns:a16="http://schemas.microsoft.com/office/drawing/2014/main" id="{6C0C841F-E2EE-DE64-E974-5363D2DEAAE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11448043"/>
      </p:ext>
    </p:extLst>
  </p:cSld>
  <p:clrMapOvr>
    <a:masterClrMapping/>
  </p:clrMapOvr>
  <mc:AlternateContent xmlns:mc="http://schemas.openxmlformats.org/markup-compatibility/2006" xmlns:p14="http://schemas.microsoft.com/office/powerpoint/2010/main">
    <mc:Choice Requires="p14">
      <p:transition spd="slow" p14:dur="2000" advTm="38633"/>
    </mc:Choice>
    <mc:Fallback xmlns="">
      <p:transition spd="slow" advTm="38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Slide Background">
            <a:extLst>
              <a:ext uri="{FF2B5EF4-FFF2-40B4-BE49-F238E27FC236}">
                <a16:creationId xmlns:a16="http://schemas.microsoft.com/office/drawing/2014/main" id="{CAB6D7AF-734C-43E5-AE74-E8EC5D462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17E8879-9781-FB67-4377-5C66A7D0DBD0}"/>
              </a:ext>
            </a:extLst>
          </p:cNvPr>
          <p:cNvSpPr>
            <a:spLocks noGrp="1"/>
          </p:cNvSpPr>
          <p:nvPr>
            <p:ph type="title"/>
          </p:nvPr>
        </p:nvSpPr>
        <p:spPr>
          <a:xfrm>
            <a:off x="311729" y="392547"/>
            <a:ext cx="5784271" cy="2306388"/>
          </a:xfrm>
        </p:spPr>
        <p:txBody>
          <a:bodyPr vert="horz" lIns="91440" tIns="45720" rIns="91440" bIns="45720" rtlCol="0" anchor="t">
            <a:normAutofit fontScale="90000"/>
          </a:bodyPr>
          <a:lstStyle/>
          <a:p>
            <a:br>
              <a:rPr lang="en-US" sz="1800"/>
            </a:br>
            <a:br>
              <a:rPr lang="en-US" sz="1800"/>
            </a:br>
            <a:r>
              <a:rPr lang="en-US" sz="3600">
                <a:latin typeface="Aptos"/>
              </a:rPr>
              <a:t>Another example would be a professional paid fire fighter that teaches fire safety in schools.</a:t>
            </a:r>
            <a:r>
              <a:rPr lang="en-US" sz="2800">
                <a:latin typeface="Aptos"/>
              </a:rPr>
              <a:t> </a:t>
            </a:r>
            <a:br>
              <a:rPr lang="en-US" sz="1800"/>
            </a:br>
            <a:br>
              <a:rPr lang="en-US" sz="1800"/>
            </a:br>
            <a:br>
              <a:rPr lang="en-US" sz="1800"/>
            </a:br>
            <a:endParaRPr lang="en-US" sz="1800"/>
          </a:p>
        </p:txBody>
      </p:sp>
      <p:sp useBgFill="1">
        <p:nvSpPr>
          <p:cNvPr id="41" name="Rectangle 40">
            <a:extLst>
              <a:ext uri="{FF2B5EF4-FFF2-40B4-BE49-F238E27FC236}">
                <a16:creationId xmlns:a16="http://schemas.microsoft.com/office/drawing/2014/main" id="{36830A5B-65B2-40C0-80F8-67EFC8A6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0"/>
            <a:ext cx="5410196" cy="6862190"/>
          </a:xfrm>
          <a:prstGeom prst="rect">
            <a:avLst/>
          </a:prstGeom>
          <a:ln>
            <a:noFill/>
          </a:ln>
          <a:effectLst>
            <a:outerShdw blurRad="317500" dist="2540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Community Outreach: How to Make a Lasting Impression.">
            <a:extLst>
              <a:ext uri="{FF2B5EF4-FFF2-40B4-BE49-F238E27FC236}">
                <a16:creationId xmlns:a16="http://schemas.microsoft.com/office/drawing/2014/main" id="{A9F4826F-CD34-8A91-241E-CD4EACB254C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80989" y="2708448"/>
            <a:ext cx="5125420" cy="3421218"/>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8920BCCE-6697-8287-B2F9-3B9E361014ED}"/>
              </a:ext>
            </a:extLst>
          </p:cNvPr>
          <p:cNvPicPr>
            <a:picLocks noGrp="1" noChangeAspect="1"/>
          </p:cNvPicPr>
          <p:nvPr>
            <p:ph idx="1"/>
          </p:nvPr>
        </p:nvPicPr>
        <p:blipFill rotWithShape="1">
          <a:blip r:embed="rId5">
            <a:extLst>
              <a:ext uri="{837473B0-CC2E-450A-ABE3-18F120FF3D39}">
                <a1611:picAttrSrcUrl xmlns:a1611="http://schemas.microsoft.com/office/drawing/2016/11/main" r:id="rId6"/>
              </a:ext>
            </a:extLst>
          </a:blip>
          <a:srcRect t="1708" b="1708"/>
          <a:stretch/>
        </p:blipFill>
        <p:spPr>
          <a:xfrm>
            <a:off x="6099200" y="1716418"/>
            <a:ext cx="5795357" cy="3800460"/>
          </a:xfrm>
          <a:prstGeom prst="rect">
            <a:avLst/>
          </a:prstGeom>
        </p:spPr>
      </p:pic>
      <p:pic>
        <p:nvPicPr>
          <p:cNvPr id="6" name="Video 5">
            <a:hlinkClick r:id="" action="ppaction://media"/>
            <a:extLst>
              <a:ext uri="{FF2B5EF4-FFF2-40B4-BE49-F238E27FC236}">
                <a16:creationId xmlns:a16="http://schemas.microsoft.com/office/drawing/2014/main" id="{895DF300-1D89-89C2-4252-9B241412E8E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3264325"/>
      </p:ext>
    </p:extLst>
  </p:cSld>
  <p:clrMapOvr>
    <a:masterClrMapping/>
  </p:clrMapOvr>
  <mc:AlternateContent xmlns:mc="http://schemas.openxmlformats.org/markup-compatibility/2006" xmlns:p14="http://schemas.microsoft.com/office/powerpoint/2010/main">
    <mc:Choice Requires="p14">
      <p:transition spd="slow" p14:dur="2000" advTm="14118"/>
    </mc:Choice>
    <mc:Fallback xmlns="">
      <p:transition spd="slow" advTm="14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9DC98F-A6B2-1EF9-DA59-D3B76DFD67BF}"/>
              </a:ext>
            </a:extLst>
          </p:cNvPr>
          <p:cNvSpPr>
            <a:spLocks noGrp="1"/>
          </p:cNvSpPr>
          <p:nvPr>
            <p:ph type="title"/>
          </p:nvPr>
        </p:nvSpPr>
        <p:spPr>
          <a:xfrm>
            <a:off x="1155557" y="649674"/>
            <a:ext cx="4284420" cy="1687143"/>
          </a:xfrm>
        </p:spPr>
        <p:txBody>
          <a:bodyPr anchor="t">
            <a:normAutofit/>
          </a:bodyPr>
          <a:lstStyle/>
          <a:p>
            <a:r>
              <a:rPr lang="en-US">
                <a:solidFill>
                  <a:schemeClr val="bg1"/>
                </a:solidFill>
              </a:rPr>
              <a:t>Informational Link</a:t>
            </a:r>
          </a:p>
        </p:txBody>
      </p:sp>
      <p:sp>
        <p:nvSpPr>
          <p:cNvPr id="12" name="Rectangle 1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64275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C238B5-4E07-6878-1D40-CA0A6FF2B583}"/>
              </a:ext>
            </a:extLst>
          </p:cNvPr>
          <p:cNvSpPr>
            <a:spLocks noGrp="1"/>
          </p:cNvSpPr>
          <p:nvPr>
            <p:ph idx="1"/>
          </p:nvPr>
        </p:nvSpPr>
        <p:spPr>
          <a:xfrm>
            <a:off x="6737645" y="849338"/>
            <a:ext cx="4307676" cy="2551404"/>
          </a:xfrm>
        </p:spPr>
        <p:txBody>
          <a:bodyPr vert="horz" lIns="91440" tIns="45720" rIns="91440" bIns="45720" rtlCol="0" anchor="t">
            <a:normAutofit/>
          </a:bodyPr>
          <a:lstStyle/>
          <a:p>
            <a:pPr>
              <a:spcBef>
                <a:spcPts val="0"/>
              </a:spcBef>
              <a:spcAft>
                <a:spcPts val="800"/>
              </a:spcAft>
            </a:pPr>
            <a:r>
              <a:rPr lang="en-US" sz="2400" u="sng">
                <a:latin typeface="Calibri"/>
                <a:cs typeface="Calibri"/>
                <a:hlinkClick r:id="rId4">
                  <a:extLst>
                    <a:ext uri="{A12FA001-AC4F-418D-AE19-62706E023703}">
                      <ahyp:hlinkClr xmlns:ahyp="http://schemas.microsoft.com/office/drawing/2018/hyperlinkcolor" val="tx"/>
                    </a:ext>
                  </a:extLst>
                </a:hlinkClick>
              </a:rPr>
              <a:t>https://www.asdanet.org/index/programs-events/community-outreach</a:t>
            </a:r>
            <a:endParaRPr lang="en-US" sz="2400" u="sng">
              <a:latin typeface="Calibri"/>
              <a:cs typeface="Calibri"/>
            </a:endParaRPr>
          </a:p>
          <a:p>
            <a:pPr>
              <a:spcBef>
                <a:spcPts val="0"/>
              </a:spcBef>
              <a:spcAft>
                <a:spcPts val="800"/>
              </a:spcAft>
            </a:pPr>
            <a:r>
              <a:rPr lang="en-US" sz="2400" u="sng">
                <a:latin typeface="Calibri"/>
                <a:cs typeface="Calibri"/>
                <a:hlinkClick r:id="rId5">
                  <a:extLst>
                    <a:ext uri="{A12FA001-AC4F-418D-AE19-62706E023703}">
                      <ahyp:hlinkClr xmlns:ahyp="http://schemas.microsoft.com/office/drawing/2018/hyperlinkcolor" val="tx"/>
                    </a:ext>
                  </a:extLst>
                </a:hlinkClick>
              </a:rPr>
              <a:t>https://typeset.io/questions/what-are-some-of-the-most-common-examples-of-communi</a:t>
            </a:r>
            <a:r>
              <a:rPr lang="en-US" sz="2400" u="sng">
                <a:latin typeface="Calibri"/>
                <a:cs typeface="Calibri"/>
              </a:rPr>
              <a:t>ty</a:t>
            </a:r>
            <a:endParaRPr lang="en-US" sz="2400" u="sng"/>
          </a:p>
        </p:txBody>
      </p:sp>
      <p:pic>
        <p:nvPicPr>
          <p:cNvPr id="6" name="Video 5">
            <a:hlinkClick r:id="" action="ppaction://media"/>
            <a:extLst>
              <a:ext uri="{FF2B5EF4-FFF2-40B4-BE49-F238E27FC236}">
                <a16:creationId xmlns:a16="http://schemas.microsoft.com/office/drawing/2014/main" id="{8425D2FE-1D4D-54D6-CC2C-BDEFE99E4F7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729253"/>
      </p:ext>
    </p:extLst>
  </p:cSld>
  <p:clrMapOvr>
    <a:masterClrMapping/>
  </p:clrMapOvr>
  <mc:AlternateContent xmlns:mc="http://schemas.openxmlformats.org/markup-compatibility/2006" xmlns:p14="http://schemas.microsoft.com/office/powerpoint/2010/main">
    <mc:Choice Requires="p14">
      <p:transition spd="slow" p14:dur="2000" advTm="9412"/>
    </mc:Choice>
    <mc:Fallback xmlns="">
      <p:transition spd="slow" advTm="9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3115" y="2615558"/>
            <a:ext cx="9144000" cy="2387600"/>
          </a:xfrm>
        </p:spPr>
        <p:txBody>
          <a:bodyPr/>
          <a:lstStyle/>
          <a:p>
            <a:r>
              <a:rPr lang="en-US">
                <a:cs typeface="Calibri Light"/>
              </a:rPr>
              <a:t>Community Recreation!</a:t>
            </a:r>
            <a:endParaRPr lang="en-US"/>
          </a:p>
        </p:txBody>
      </p:sp>
      <p:pic>
        <p:nvPicPr>
          <p:cNvPr id="4" name="Picture 3">
            <a:extLst>
              <a:ext uri="{FF2B5EF4-FFF2-40B4-BE49-F238E27FC236}">
                <a16:creationId xmlns:a16="http://schemas.microsoft.com/office/drawing/2014/main" id="{EB9D65F4-5EA5-F54D-7DFF-2DBC3D2E25EA}"/>
              </a:ext>
            </a:extLst>
          </p:cNvPr>
          <p:cNvPicPr>
            <a:picLocks noChangeAspect="1"/>
          </p:cNvPicPr>
          <p:nvPr/>
        </p:nvPicPr>
        <p:blipFill>
          <a:blip r:embed="rId4"/>
          <a:stretch>
            <a:fillRect/>
          </a:stretch>
        </p:blipFill>
        <p:spPr>
          <a:xfrm>
            <a:off x="5668795" y="776713"/>
            <a:ext cx="4343399" cy="3104623"/>
          </a:xfrm>
          <a:prstGeom prst="rect">
            <a:avLst/>
          </a:prstGeom>
        </p:spPr>
      </p:pic>
      <p:pic>
        <p:nvPicPr>
          <p:cNvPr id="5" name="Picture 4">
            <a:extLst>
              <a:ext uri="{FF2B5EF4-FFF2-40B4-BE49-F238E27FC236}">
                <a16:creationId xmlns:a16="http://schemas.microsoft.com/office/drawing/2014/main" id="{C9937638-A57C-FA11-B244-77171123079D}"/>
              </a:ext>
            </a:extLst>
          </p:cNvPr>
          <p:cNvPicPr>
            <a:picLocks noChangeAspect="1"/>
          </p:cNvPicPr>
          <p:nvPr/>
        </p:nvPicPr>
        <p:blipFill>
          <a:blip r:embed="rId5"/>
          <a:stretch>
            <a:fillRect/>
          </a:stretch>
        </p:blipFill>
        <p:spPr>
          <a:xfrm>
            <a:off x="958175" y="947045"/>
            <a:ext cx="4270442" cy="3016976"/>
          </a:xfrm>
          <a:prstGeom prst="rect">
            <a:avLst/>
          </a:prstGeom>
        </p:spPr>
      </p:pic>
      <p:pic>
        <p:nvPicPr>
          <p:cNvPr id="8" name="Video 7">
            <a:hlinkClick r:id="" action="ppaction://media"/>
            <a:extLst>
              <a:ext uri="{FF2B5EF4-FFF2-40B4-BE49-F238E27FC236}">
                <a16:creationId xmlns:a16="http://schemas.microsoft.com/office/drawing/2014/main" id="{FDDD7F01-910B-8FE2-0968-EFD4B1155AF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12616"/>
    </mc:Choice>
    <mc:Fallback xmlns="">
      <p:transition spd="slow" advTm="12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91AF2-7CAB-BC9E-BC9B-53DBD41B7A7F}"/>
              </a:ext>
            </a:extLst>
          </p:cNvPr>
          <p:cNvSpPr>
            <a:spLocks noGrp="1"/>
          </p:cNvSpPr>
          <p:nvPr>
            <p:ph type="title"/>
          </p:nvPr>
        </p:nvSpPr>
        <p:spPr>
          <a:xfrm>
            <a:off x="838200" y="238011"/>
            <a:ext cx="10515600" cy="616547"/>
          </a:xfrm>
        </p:spPr>
        <p:txBody>
          <a:bodyPr>
            <a:normAutofit fontScale="90000"/>
          </a:bodyPr>
          <a:lstStyle/>
          <a:p>
            <a:r>
              <a:rPr lang="en-US"/>
              <a:t>Community Recreation!</a:t>
            </a:r>
          </a:p>
        </p:txBody>
      </p:sp>
      <p:sp>
        <p:nvSpPr>
          <p:cNvPr id="3" name="Content Placeholder 2">
            <a:extLst>
              <a:ext uri="{FF2B5EF4-FFF2-40B4-BE49-F238E27FC236}">
                <a16:creationId xmlns:a16="http://schemas.microsoft.com/office/drawing/2014/main" id="{47334E87-B579-1A26-0A58-876EA8657ACD}"/>
              </a:ext>
            </a:extLst>
          </p:cNvPr>
          <p:cNvSpPr>
            <a:spLocks noGrp="1"/>
          </p:cNvSpPr>
          <p:nvPr>
            <p:ph idx="1"/>
          </p:nvPr>
        </p:nvSpPr>
        <p:spPr>
          <a:xfrm>
            <a:off x="219808" y="1091024"/>
            <a:ext cx="6056074" cy="4351338"/>
          </a:xfrm>
        </p:spPr>
        <p:txBody>
          <a:bodyPr vert="horz" lIns="91440" tIns="45720" rIns="91440" bIns="45720" rtlCol="0" anchor="t">
            <a:normAutofit fontScale="92500" lnSpcReduction="20000"/>
          </a:bodyPr>
          <a:lstStyle/>
          <a:p>
            <a:r>
              <a:rPr lang="en-US"/>
              <a:t>What is Community Recreation?</a:t>
            </a:r>
          </a:p>
          <a:p>
            <a:endParaRPr lang="en-US"/>
          </a:p>
          <a:p>
            <a:r>
              <a:rPr lang="en-US"/>
              <a:t>Community Recreation!</a:t>
            </a:r>
          </a:p>
          <a:p>
            <a:endParaRPr lang="en-US"/>
          </a:p>
          <a:p>
            <a:r>
              <a:rPr lang="en-US"/>
              <a:t>Community recreation means recreational, social or multipurpose uses owned or operated by a public entity. Typical uses include public parks, sports facilities, senior citizen centers, nature centers, teen centers, playhouses, auditoriums and recreational centers.</a:t>
            </a:r>
          </a:p>
        </p:txBody>
      </p:sp>
      <p:pic>
        <p:nvPicPr>
          <p:cNvPr id="13" name="Picture 12">
            <a:extLst>
              <a:ext uri="{FF2B5EF4-FFF2-40B4-BE49-F238E27FC236}">
                <a16:creationId xmlns:a16="http://schemas.microsoft.com/office/drawing/2014/main" id="{08E5DCA4-25CB-95F1-B36A-8247C04C8595}"/>
              </a:ext>
            </a:extLst>
          </p:cNvPr>
          <p:cNvPicPr>
            <a:picLocks noChangeAspect="1"/>
          </p:cNvPicPr>
          <p:nvPr/>
        </p:nvPicPr>
        <p:blipFill>
          <a:blip r:embed="rId4"/>
          <a:stretch>
            <a:fillRect/>
          </a:stretch>
        </p:blipFill>
        <p:spPr>
          <a:xfrm>
            <a:off x="5320138" y="1041859"/>
            <a:ext cx="2502012" cy="1668377"/>
          </a:xfrm>
          <a:prstGeom prst="rect">
            <a:avLst/>
          </a:prstGeom>
        </p:spPr>
      </p:pic>
      <p:pic>
        <p:nvPicPr>
          <p:cNvPr id="14" name="Picture 13">
            <a:extLst>
              <a:ext uri="{FF2B5EF4-FFF2-40B4-BE49-F238E27FC236}">
                <a16:creationId xmlns:a16="http://schemas.microsoft.com/office/drawing/2014/main" id="{84769CDE-9F4C-F6E0-0B8F-85525CDE4C3F}"/>
              </a:ext>
            </a:extLst>
          </p:cNvPr>
          <p:cNvPicPr>
            <a:picLocks noChangeAspect="1"/>
          </p:cNvPicPr>
          <p:nvPr/>
        </p:nvPicPr>
        <p:blipFill>
          <a:blip r:embed="rId5"/>
          <a:stretch>
            <a:fillRect/>
          </a:stretch>
        </p:blipFill>
        <p:spPr>
          <a:xfrm>
            <a:off x="3820260" y="1632155"/>
            <a:ext cx="1452759" cy="1059611"/>
          </a:xfrm>
          <a:prstGeom prst="rect">
            <a:avLst/>
          </a:prstGeom>
        </p:spPr>
      </p:pic>
      <p:pic>
        <p:nvPicPr>
          <p:cNvPr id="15" name="Picture 14">
            <a:extLst>
              <a:ext uri="{FF2B5EF4-FFF2-40B4-BE49-F238E27FC236}">
                <a16:creationId xmlns:a16="http://schemas.microsoft.com/office/drawing/2014/main" id="{B7E0DCCB-1159-2D0F-8A44-F379748A8A16}"/>
              </a:ext>
            </a:extLst>
          </p:cNvPr>
          <p:cNvPicPr>
            <a:picLocks noChangeAspect="1"/>
          </p:cNvPicPr>
          <p:nvPr/>
        </p:nvPicPr>
        <p:blipFill>
          <a:blip r:embed="rId6"/>
          <a:stretch>
            <a:fillRect/>
          </a:stretch>
        </p:blipFill>
        <p:spPr>
          <a:xfrm>
            <a:off x="6244255" y="3038008"/>
            <a:ext cx="1517101" cy="891719"/>
          </a:xfrm>
          <a:prstGeom prst="rect">
            <a:avLst/>
          </a:prstGeom>
        </p:spPr>
      </p:pic>
      <p:pic>
        <p:nvPicPr>
          <p:cNvPr id="16" name="Picture 15">
            <a:extLst>
              <a:ext uri="{FF2B5EF4-FFF2-40B4-BE49-F238E27FC236}">
                <a16:creationId xmlns:a16="http://schemas.microsoft.com/office/drawing/2014/main" id="{928BAE69-B718-0142-97C9-13E17B786AEF}"/>
              </a:ext>
            </a:extLst>
          </p:cNvPr>
          <p:cNvPicPr>
            <a:picLocks noChangeAspect="1"/>
          </p:cNvPicPr>
          <p:nvPr/>
        </p:nvPicPr>
        <p:blipFill>
          <a:blip r:embed="rId7"/>
          <a:stretch>
            <a:fillRect/>
          </a:stretch>
        </p:blipFill>
        <p:spPr>
          <a:xfrm>
            <a:off x="5712458" y="4257499"/>
            <a:ext cx="1972456" cy="1356507"/>
          </a:xfrm>
          <a:prstGeom prst="rect">
            <a:avLst/>
          </a:prstGeom>
        </p:spPr>
      </p:pic>
      <p:pic>
        <p:nvPicPr>
          <p:cNvPr id="17" name="Picture 16">
            <a:extLst>
              <a:ext uri="{FF2B5EF4-FFF2-40B4-BE49-F238E27FC236}">
                <a16:creationId xmlns:a16="http://schemas.microsoft.com/office/drawing/2014/main" id="{B7106DC5-DA19-A4A4-9CAD-F42C78EA24BC}"/>
              </a:ext>
            </a:extLst>
          </p:cNvPr>
          <p:cNvPicPr>
            <a:picLocks noChangeAspect="1"/>
          </p:cNvPicPr>
          <p:nvPr/>
        </p:nvPicPr>
        <p:blipFill>
          <a:blip r:embed="rId8"/>
          <a:stretch>
            <a:fillRect/>
          </a:stretch>
        </p:blipFill>
        <p:spPr>
          <a:xfrm>
            <a:off x="8004525" y="3531531"/>
            <a:ext cx="1282607" cy="1059926"/>
          </a:xfrm>
          <a:prstGeom prst="rect">
            <a:avLst/>
          </a:prstGeom>
        </p:spPr>
      </p:pic>
      <p:pic>
        <p:nvPicPr>
          <p:cNvPr id="18" name="Picture 17">
            <a:extLst>
              <a:ext uri="{FF2B5EF4-FFF2-40B4-BE49-F238E27FC236}">
                <a16:creationId xmlns:a16="http://schemas.microsoft.com/office/drawing/2014/main" id="{C3C56C62-2A06-7022-F7A4-94BD3E939464}"/>
              </a:ext>
            </a:extLst>
          </p:cNvPr>
          <p:cNvPicPr>
            <a:picLocks noChangeAspect="1"/>
          </p:cNvPicPr>
          <p:nvPr/>
        </p:nvPicPr>
        <p:blipFill>
          <a:blip r:embed="rId9"/>
          <a:stretch>
            <a:fillRect/>
          </a:stretch>
        </p:blipFill>
        <p:spPr>
          <a:xfrm>
            <a:off x="7761357" y="4738737"/>
            <a:ext cx="2194904" cy="1881252"/>
          </a:xfrm>
          <a:prstGeom prst="rect">
            <a:avLst/>
          </a:prstGeom>
        </p:spPr>
      </p:pic>
      <p:pic>
        <p:nvPicPr>
          <p:cNvPr id="19" name="Picture 18">
            <a:extLst>
              <a:ext uri="{FF2B5EF4-FFF2-40B4-BE49-F238E27FC236}">
                <a16:creationId xmlns:a16="http://schemas.microsoft.com/office/drawing/2014/main" id="{E581E074-28B3-EAD9-4BEA-50BFF7D18186}"/>
              </a:ext>
            </a:extLst>
          </p:cNvPr>
          <p:cNvPicPr>
            <a:picLocks noChangeAspect="1"/>
          </p:cNvPicPr>
          <p:nvPr/>
        </p:nvPicPr>
        <p:blipFill>
          <a:blip r:embed="rId10"/>
          <a:stretch>
            <a:fillRect/>
          </a:stretch>
        </p:blipFill>
        <p:spPr>
          <a:xfrm>
            <a:off x="7913406" y="1053004"/>
            <a:ext cx="1560712" cy="1130103"/>
          </a:xfrm>
          <a:prstGeom prst="rect">
            <a:avLst/>
          </a:prstGeom>
        </p:spPr>
      </p:pic>
      <p:pic>
        <p:nvPicPr>
          <p:cNvPr id="20" name="Picture 19">
            <a:extLst>
              <a:ext uri="{FF2B5EF4-FFF2-40B4-BE49-F238E27FC236}">
                <a16:creationId xmlns:a16="http://schemas.microsoft.com/office/drawing/2014/main" id="{257D7E86-4C4E-7F3F-DD3E-15CBD0C7451E}"/>
              </a:ext>
            </a:extLst>
          </p:cNvPr>
          <p:cNvPicPr>
            <a:picLocks noChangeAspect="1"/>
          </p:cNvPicPr>
          <p:nvPr/>
        </p:nvPicPr>
        <p:blipFill>
          <a:blip r:embed="rId11"/>
          <a:stretch>
            <a:fillRect/>
          </a:stretch>
        </p:blipFill>
        <p:spPr>
          <a:xfrm>
            <a:off x="9565374" y="1039931"/>
            <a:ext cx="1888844" cy="1143176"/>
          </a:xfrm>
          <a:prstGeom prst="rect">
            <a:avLst/>
          </a:prstGeom>
        </p:spPr>
      </p:pic>
      <p:pic>
        <p:nvPicPr>
          <p:cNvPr id="21" name="Picture 20">
            <a:extLst>
              <a:ext uri="{FF2B5EF4-FFF2-40B4-BE49-F238E27FC236}">
                <a16:creationId xmlns:a16="http://schemas.microsoft.com/office/drawing/2014/main" id="{87C37544-181A-2370-C34C-A800BC7BB671}"/>
              </a:ext>
            </a:extLst>
          </p:cNvPr>
          <p:cNvPicPr>
            <a:picLocks noChangeAspect="1"/>
          </p:cNvPicPr>
          <p:nvPr/>
        </p:nvPicPr>
        <p:blipFill>
          <a:blip r:embed="rId12"/>
          <a:stretch>
            <a:fillRect/>
          </a:stretch>
        </p:blipFill>
        <p:spPr>
          <a:xfrm>
            <a:off x="7899169" y="2330387"/>
            <a:ext cx="938069" cy="842023"/>
          </a:xfrm>
          <a:prstGeom prst="rect">
            <a:avLst/>
          </a:prstGeom>
        </p:spPr>
      </p:pic>
      <p:pic>
        <p:nvPicPr>
          <p:cNvPr id="22" name="Picture 21">
            <a:extLst>
              <a:ext uri="{FF2B5EF4-FFF2-40B4-BE49-F238E27FC236}">
                <a16:creationId xmlns:a16="http://schemas.microsoft.com/office/drawing/2014/main" id="{DF6483CF-BA94-B995-1C6F-DC50D96431A0}"/>
              </a:ext>
            </a:extLst>
          </p:cNvPr>
          <p:cNvPicPr>
            <a:picLocks noChangeAspect="1"/>
          </p:cNvPicPr>
          <p:nvPr/>
        </p:nvPicPr>
        <p:blipFill>
          <a:blip r:embed="rId13"/>
          <a:stretch>
            <a:fillRect/>
          </a:stretch>
        </p:blipFill>
        <p:spPr>
          <a:xfrm>
            <a:off x="9173734" y="2405155"/>
            <a:ext cx="938069" cy="692485"/>
          </a:xfrm>
          <a:prstGeom prst="rect">
            <a:avLst/>
          </a:prstGeom>
        </p:spPr>
      </p:pic>
      <p:pic>
        <p:nvPicPr>
          <p:cNvPr id="23" name="Picture 22">
            <a:extLst>
              <a:ext uri="{FF2B5EF4-FFF2-40B4-BE49-F238E27FC236}">
                <a16:creationId xmlns:a16="http://schemas.microsoft.com/office/drawing/2014/main" id="{4B05EA05-869B-EC68-E61F-4BAFADC9B37E}"/>
              </a:ext>
            </a:extLst>
          </p:cNvPr>
          <p:cNvPicPr>
            <a:picLocks noChangeAspect="1"/>
          </p:cNvPicPr>
          <p:nvPr/>
        </p:nvPicPr>
        <p:blipFill>
          <a:blip r:embed="rId14"/>
          <a:stretch>
            <a:fillRect/>
          </a:stretch>
        </p:blipFill>
        <p:spPr>
          <a:xfrm>
            <a:off x="10509014" y="2199379"/>
            <a:ext cx="1066892" cy="1021713"/>
          </a:xfrm>
          <a:prstGeom prst="rect">
            <a:avLst/>
          </a:prstGeom>
        </p:spPr>
      </p:pic>
      <p:sp>
        <p:nvSpPr>
          <p:cNvPr id="25" name="TextBox 24">
            <a:extLst>
              <a:ext uri="{FF2B5EF4-FFF2-40B4-BE49-F238E27FC236}">
                <a16:creationId xmlns:a16="http://schemas.microsoft.com/office/drawing/2014/main" id="{BB673229-3E58-D2B6-2A56-7D8CE6ED9B4B}"/>
              </a:ext>
            </a:extLst>
          </p:cNvPr>
          <p:cNvSpPr txBox="1"/>
          <p:nvPr/>
        </p:nvSpPr>
        <p:spPr>
          <a:xfrm>
            <a:off x="358707" y="5491527"/>
            <a:ext cx="6096810" cy="1200329"/>
          </a:xfrm>
          <a:prstGeom prst="rect">
            <a:avLst/>
          </a:prstGeom>
          <a:noFill/>
        </p:spPr>
        <p:txBody>
          <a:bodyPr wrap="square">
            <a:spAutoFit/>
          </a:bodyPr>
          <a:lstStyle/>
          <a:p>
            <a:r>
              <a:rPr lang="en-US">
                <a:hlinkClick r:id="rId15"/>
              </a:rPr>
              <a:t>https://www.lawinsider.com/dictionary/community-recreation#:~:text=More%20Definitions%20of%20Community%20recreation,playhouses%2C%20auditoriums%20and%20recreational%20centers</a:t>
            </a:r>
            <a:r>
              <a:rPr lang="en-US"/>
              <a:t> </a:t>
            </a:r>
          </a:p>
        </p:txBody>
      </p:sp>
      <p:pic>
        <p:nvPicPr>
          <p:cNvPr id="26" name="Picture 25">
            <a:extLst>
              <a:ext uri="{FF2B5EF4-FFF2-40B4-BE49-F238E27FC236}">
                <a16:creationId xmlns:a16="http://schemas.microsoft.com/office/drawing/2014/main" id="{47FF278E-D665-4D7E-F8DF-9645C2984A02}"/>
              </a:ext>
            </a:extLst>
          </p:cNvPr>
          <p:cNvPicPr>
            <a:picLocks noChangeAspect="1"/>
          </p:cNvPicPr>
          <p:nvPr/>
        </p:nvPicPr>
        <p:blipFill>
          <a:blip r:embed="rId16"/>
          <a:stretch>
            <a:fillRect/>
          </a:stretch>
        </p:blipFill>
        <p:spPr>
          <a:xfrm>
            <a:off x="9474118" y="3319688"/>
            <a:ext cx="2349852" cy="1328549"/>
          </a:xfrm>
          <a:prstGeom prst="rect">
            <a:avLst/>
          </a:prstGeom>
        </p:spPr>
      </p:pic>
      <p:pic>
        <p:nvPicPr>
          <p:cNvPr id="31" name="Video 30">
            <a:hlinkClick r:id="" action="ppaction://media"/>
            <a:extLst>
              <a:ext uri="{FF2B5EF4-FFF2-40B4-BE49-F238E27FC236}">
                <a16:creationId xmlns:a16="http://schemas.microsoft.com/office/drawing/2014/main" id="{1DF4BA03-A1B8-2014-5266-0F3E37F2034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72108534"/>
      </p:ext>
    </p:extLst>
  </p:cSld>
  <p:clrMapOvr>
    <a:masterClrMapping/>
  </p:clrMapOvr>
  <mc:AlternateContent xmlns:mc="http://schemas.openxmlformats.org/markup-compatibility/2006" xmlns:p14="http://schemas.microsoft.com/office/powerpoint/2010/main">
    <mc:Choice Requires="p14">
      <p:transition spd="slow" p14:dur="2000" advTm="38197"/>
    </mc:Choice>
    <mc:Fallback xmlns="">
      <p:transition spd="slow" advTm="38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91AF2-7CAB-BC9E-BC9B-53DBD41B7A7F}"/>
              </a:ext>
            </a:extLst>
          </p:cNvPr>
          <p:cNvSpPr>
            <a:spLocks noGrp="1"/>
          </p:cNvSpPr>
          <p:nvPr>
            <p:ph type="title"/>
          </p:nvPr>
        </p:nvSpPr>
        <p:spPr>
          <a:xfrm>
            <a:off x="838200" y="238011"/>
            <a:ext cx="10515600" cy="616547"/>
          </a:xfrm>
        </p:spPr>
        <p:txBody>
          <a:bodyPr>
            <a:normAutofit fontScale="90000"/>
          </a:bodyPr>
          <a:lstStyle/>
          <a:p>
            <a:r>
              <a:rPr lang="en-US"/>
              <a:t>Community Recreation!</a:t>
            </a:r>
          </a:p>
        </p:txBody>
      </p:sp>
      <p:sp>
        <p:nvSpPr>
          <p:cNvPr id="3" name="Content Placeholder 2">
            <a:extLst>
              <a:ext uri="{FF2B5EF4-FFF2-40B4-BE49-F238E27FC236}">
                <a16:creationId xmlns:a16="http://schemas.microsoft.com/office/drawing/2014/main" id="{47334E87-B579-1A26-0A58-876EA8657ACD}"/>
              </a:ext>
            </a:extLst>
          </p:cNvPr>
          <p:cNvSpPr>
            <a:spLocks noGrp="1"/>
          </p:cNvSpPr>
          <p:nvPr>
            <p:ph idx="1"/>
          </p:nvPr>
        </p:nvSpPr>
        <p:spPr>
          <a:xfrm>
            <a:off x="199417" y="1424982"/>
            <a:ext cx="5808390" cy="3166475"/>
          </a:xfrm>
        </p:spPr>
        <p:txBody>
          <a:bodyPr vert="horz" lIns="91440" tIns="45720" rIns="91440" bIns="45720" rtlCol="0" anchor="t">
            <a:normAutofit fontScale="92500" lnSpcReduction="20000"/>
          </a:bodyPr>
          <a:lstStyle/>
          <a:p>
            <a:pPr marL="0" indent="0">
              <a:buNone/>
            </a:pPr>
            <a:r>
              <a:rPr lang="en-US"/>
              <a:t>Community Recreation!</a:t>
            </a:r>
          </a:p>
          <a:p>
            <a:endParaRPr lang="en-US"/>
          </a:p>
          <a:p>
            <a:pPr marL="0" indent="0">
              <a:buNone/>
            </a:pPr>
            <a:r>
              <a:rPr lang="en-US"/>
              <a:t>There are all kinds of Community recreation such as DDS Virtual Recreation, Best Buddies, Special Olympics, The Y, Churches, Community Centers,  Libraries, Town Halls, Community Colleges, State Universities American Legion, VFW &amp; Elks!</a:t>
            </a:r>
            <a:endParaRPr lang="en-US">
              <a:cs typeface="Calibri" panose="020F0502020204030204"/>
            </a:endParaRPr>
          </a:p>
        </p:txBody>
      </p:sp>
      <p:pic>
        <p:nvPicPr>
          <p:cNvPr id="13" name="Picture 12">
            <a:extLst>
              <a:ext uri="{FF2B5EF4-FFF2-40B4-BE49-F238E27FC236}">
                <a16:creationId xmlns:a16="http://schemas.microsoft.com/office/drawing/2014/main" id="{08E5DCA4-25CB-95F1-B36A-8247C04C8595}"/>
              </a:ext>
            </a:extLst>
          </p:cNvPr>
          <p:cNvPicPr>
            <a:picLocks noChangeAspect="1"/>
          </p:cNvPicPr>
          <p:nvPr/>
        </p:nvPicPr>
        <p:blipFill>
          <a:blip r:embed="rId4"/>
          <a:stretch>
            <a:fillRect/>
          </a:stretch>
        </p:blipFill>
        <p:spPr>
          <a:xfrm>
            <a:off x="5212789" y="942084"/>
            <a:ext cx="2502012" cy="1668377"/>
          </a:xfrm>
          <a:prstGeom prst="rect">
            <a:avLst/>
          </a:prstGeom>
        </p:spPr>
      </p:pic>
      <p:pic>
        <p:nvPicPr>
          <p:cNvPr id="14" name="Picture 13">
            <a:extLst>
              <a:ext uri="{FF2B5EF4-FFF2-40B4-BE49-F238E27FC236}">
                <a16:creationId xmlns:a16="http://schemas.microsoft.com/office/drawing/2014/main" id="{84769CDE-9F4C-F6E0-0B8F-85525CDE4C3F}"/>
              </a:ext>
            </a:extLst>
          </p:cNvPr>
          <p:cNvPicPr>
            <a:picLocks noChangeAspect="1"/>
          </p:cNvPicPr>
          <p:nvPr/>
        </p:nvPicPr>
        <p:blipFill>
          <a:blip r:embed="rId5"/>
          <a:stretch>
            <a:fillRect/>
          </a:stretch>
        </p:blipFill>
        <p:spPr>
          <a:xfrm>
            <a:off x="3811051" y="936002"/>
            <a:ext cx="1274951" cy="1059611"/>
          </a:xfrm>
          <a:prstGeom prst="rect">
            <a:avLst/>
          </a:prstGeom>
        </p:spPr>
      </p:pic>
      <p:pic>
        <p:nvPicPr>
          <p:cNvPr id="15" name="Picture 14">
            <a:extLst>
              <a:ext uri="{FF2B5EF4-FFF2-40B4-BE49-F238E27FC236}">
                <a16:creationId xmlns:a16="http://schemas.microsoft.com/office/drawing/2014/main" id="{B7E0DCCB-1159-2D0F-8A44-F379748A8A16}"/>
              </a:ext>
            </a:extLst>
          </p:cNvPr>
          <p:cNvPicPr>
            <a:picLocks noChangeAspect="1"/>
          </p:cNvPicPr>
          <p:nvPr/>
        </p:nvPicPr>
        <p:blipFill>
          <a:blip r:embed="rId6"/>
          <a:stretch>
            <a:fillRect/>
          </a:stretch>
        </p:blipFill>
        <p:spPr>
          <a:xfrm>
            <a:off x="5654746" y="3802048"/>
            <a:ext cx="1517101" cy="891719"/>
          </a:xfrm>
          <a:prstGeom prst="rect">
            <a:avLst/>
          </a:prstGeom>
        </p:spPr>
      </p:pic>
      <p:pic>
        <p:nvPicPr>
          <p:cNvPr id="16" name="Picture 15">
            <a:extLst>
              <a:ext uri="{FF2B5EF4-FFF2-40B4-BE49-F238E27FC236}">
                <a16:creationId xmlns:a16="http://schemas.microsoft.com/office/drawing/2014/main" id="{928BAE69-B718-0142-97C9-13E17B786AEF}"/>
              </a:ext>
            </a:extLst>
          </p:cNvPr>
          <p:cNvPicPr>
            <a:picLocks noChangeAspect="1"/>
          </p:cNvPicPr>
          <p:nvPr/>
        </p:nvPicPr>
        <p:blipFill>
          <a:blip r:embed="rId7"/>
          <a:stretch>
            <a:fillRect/>
          </a:stretch>
        </p:blipFill>
        <p:spPr>
          <a:xfrm>
            <a:off x="368030" y="4545021"/>
            <a:ext cx="1972456" cy="1142776"/>
          </a:xfrm>
          <a:prstGeom prst="rect">
            <a:avLst/>
          </a:prstGeom>
        </p:spPr>
      </p:pic>
      <p:pic>
        <p:nvPicPr>
          <p:cNvPr id="17" name="Picture 16">
            <a:extLst>
              <a:ext uri="{FF2B5EF4-FFF2-40B4-BE49-F238E27FC236}">
                <a16:creationId xmlns:a16="http://schemas.microsoft.com/office/drawing/2014/main" id="{B7106DC5-DA19-A4A4-9CAD-F42C78EA24BC}"/>
              </a:ext>
            </a:extLst>
          </p:cNvPr>
          <p:cNvPicPr>
            <a:picLocks noChangeAspect="1"/>
          </p:cNvPicPr>
          <p:nvPr/>
        </p:nvPicPr>
        <p:blipFill>
          <a:blip r:embed="rId8"/>
          <a:stretch>
            <a:fillRect/>
          </a:stretch>
        </p:blipFill>
        <p:spPr>
          <a:xfrm>
            <a:off x="5285644" y="5217041"/>
            <a:ext cx="1282607" cy="1059926"/>
          </a:xfrm>
          <a:prstGeom prst="rect">
            <a:avLst/>
          </a:prstGeom>
        </p:spPr>
      </p:pic>
      <p:pic>
        <p:nvPicPr>
          <p:cNvPr id="18" name="Picture 17">
            <a:extLst>
              <a:ext uri="{FF2B5EF4-FFF2-40B4-BE49-F238E27FC236}">
                <a16:creationId xmlns:a16="http://schemas.microsoft.com/office/drawing/2014/main" id="{C3C56C62-2A06-7022-F7A4-94BD3E939464}"/>
              </a:ext>
            </a:extLst>
          </p:cNvPr>
          <p:cNvPicPr>
            <a:picLocks noChangeAspect="1"/>
          </p:cNvPicPr>
          <p:nvPr/>
        </p:nvPicPr>
        <p:blipFill>
          <a:blip r:embed="rId9"/>
          <a:stretch>
            <a:fillRect/>
          </a:stretch>
        </p:blipFill>
        <p:spPr>
          <a:xfrm>
            <a:off x="2588180" y="4395715"/>
            <a:ext cx="2194904" cy="1881252"/>
          </a:xfrm>
          <a:prstGeom prst="rect">
            <a:avLst/>
          </a:prstGeom>
        </p:spPr>
      </p:pic>
      <p:pic>
        <p:nvPicPr>
          <p:cNvPr id="19" name="Picture 18">
            <a:extLst>
              <a:ext uri="{FF2B5EF4-FFF2-40B4-BE49-F238E27FC236}">
                <a16:creationId xmlns:a16="http://schemas.microsoft.com/office/drawing/2014/main" id="{E581E074-28B3-EAD9-4BEA-50BFF7D18186}"/>
              </a:ext>
            </a:extLst>
          </p:cNvPr>
          <p:cNvPicPr>
            <a:picLocks noChangeAspect="1"/>
          </p:cNvPicPr>
          <p:nvPr/>
        </p:nvPicPr>
        <p:blipFill>
          <a:blip r:embed="rId10"/>
          <a:stretch>
            <a:fillRect/>
          </a:stretch>
        </p:blipFill>
        <p:spPr>
          <a:xfrm>
            <a:off x="7249699" y="3649973"/>
            <a:ext cx="1560712" cy="1130103"/>
          </a:xfrm>
          <a:prstGeom prst="rect">
            <a:avLst/>
          </a:prstGeom>
        </p:spPr>
      </p:pic>
      <p:pic>
        <p:nvPicPr>
          <p:cNvPr id="20" name="Picture 19">
            <a:extLst>
              <a:ext uri="{FF2B5EF4-FFF2-40B4-BE49-F238E27FC236}">
                <a16:creationId xmlns:a16="http://schemas.microsoft.com/office/drawing/2014/main" id="{257D7E86-4C4E-7F3F-DD3E-15CBD0C7451E}"/>
              </a:ext>
            </a:extLst>
          </p:cNvPr>
          <p:cNvPicPr>
            <a:picLocks noChangeAspect="1"/>
          </p:cNvPicPr>
          <p:nvPr/>
        </p:nvPicPr>
        <p:blipFill>
          <a:blip r:embed="rId11"/>
          <a:stretch>
            <a:fillRect/>
          </a:stretch>
        </p:blipFill>
        <p:spPr>
          <a:xfrm>
            <a:off x="10052304" y="2772330"/>
            <a:ext cx="1888844" cy="1143176"/>
          </a:xfrm>
          <a:prstGeom prst="rect">
            <a:avLst/>
          </a:prstGeom>
        </p:spPr>
      </p:pic>
      <p:pic>
        <p:nvPicPr>
          <p:cNvPr id="21" name="Picture 20">
            <a:extLst>
              <a:ext uri="{FF2B5EF4-FFF2-40B4-BE49-F238E27FC236}">
                <a16:creationId xmlns:a16="http://schemas.microsoft.com/office/drawing/2014/main" id="{87C37544-181A-2370-C34C-A800BC7BB671}"/>
              </a:ext>
            </a:extLst>
          </p:cNvPr>
          <p:cNvPicPr>
            <a:picLocks noChangeAspect="1"/>
          </p:cNvPicPr>
          <p:nvPr/>
        </p:nvPicPr>
        <p:blipFill>
          <a:blip r:embed="rId12"/>
          <a:stretch>
            <a:fillRect/>
          </a:stretch>
        </p:blipFill>
        <p:spPr>
          <a:xfrm>
            <a:off x="5923234" y="2787407"/>
            <a:ext cx="938069" cy="842023"/>
          </a:xfrm>
          <a:prstGeom prst="rect">
            <a:avLst/>
          </a:prstGeom>
        </p:spPr>
      </p:pic>
      <p:pic>
        <p:nvPicPr>
          <p:cNvPr id="22" name="Picture 21">
            <a:extLst>
              <a:ext uri="{FF2B5EF4-FFF2-40B4-BE49-F238E27FC236}">
                <a16:creationId xmlns:a16="http://schemas.microsoft.com/office/drawing/2014/main" id="{DF6483CF-BA94-B995-1C6F-DC50D96431A0}"/>
              </a:ext>
            </a:extLst>
          </p:cNvPr>
          <p:cNvPicPr>
            <a:picLocks noChangeAspect="1"/>
          </p:cNvPicPr>
          <p:nvPr/>
        </p:nvPicPr>
        <p:blipFill>
          <a:blip r:embed="rId13"/>
          <a:stretch>
            <a:fillRect/>
          </a:stretch>
        </p:blipFill>
        <p:spPr>
          <a:xfrm>
            <a:off x="7362478" y="2696770"/>
            <a:ext cx="938069" cy="692485"/>
          </a:xfrm>
          <a:prstGeom prst="rect">
            <a:avLst/>
          </a:prstGeom>
        </p:spPr>
      </p:pic>
      <p:pic>
        <p:nvPicPr>
          <p:cNvPr id="23" name="Picture 22">
            <a:extLst>
              <a:ext uri="{FF2B5EF4-FFF2-40B4-BE49-F238E27FC236}">
                <a16:creationId xmlns:a16="http://schemas.microsoft.com/office/drawing/2014/main" id="{4B05EA05-869B-EC68-E61F-4BAFADC9B37E}"/>
              </a:ext>
            </a:extLst>
          </p:cNvPr>
          <p:cNvPicPr>
            <a:picLocks noChangeAspect="1"/>
          </p:cNvPicPr>
          <p:nvPr/>
        </p:nvPicPr>
        <p:blipFill>
          <a:blip r:embed="rId14"/>
          <a:stretch>
            <a:fillRect/>
          </a:stretch>
        </p:blipFill>
        <p:spPr>
          <a:xfrm>
            <a:off x="8776855" y="2419509"/>
            <a:ext cx="1066892" cy="1021713"/>
          </a:xfrm>
          <a:prstGeom prst="rect">
            <a:avLst/>
          </a:prstGeom>
        </p:spPr>
      </p:pic>
      <p:pic>
        <p:nvPicPr>
          <p:cNvPr id="26" name="Picture 25">
            <a:extLst>
              <a:ext uri="{FF2B5EF4-FFF2-40B4-BE49-F238E27FC236}">
                <a16:creationId xmlns:a16="http://schemas.microsoft.com/office/drawing/2014/main" id="{47FF278E-D665-4D7E-F8DF-9645C2984A02}"/>
              </a:ext>
            </a:extLst>
          </p:cNvPr>
          <p:cNvPicPr>
            <a:picLocks noChangeAspect="1"/>
          </p:cNvPicPr>
          <p:nvPr/>
        </p:nvPicPr>
        <p:blipFill>
          <a:blip r:embed="rId15"/>
          <a:stretch>
            <a:fillRect/>
          </a:stretch>
        </p:blipFill>
        <p:spPr>
          <a:xfrm>
            <a:off x="7070811" y="4866385"/>
            <a:ext cx="2349852" cy="1328549"/>
          </a:xfrm>
          <a:prstGeom prst="rect">
            <a:avLst/>
          </a:prstGeom>
        </p:spPr>
      </p:pic>
      <p:pic>
        <p:nvPicPr>
          <p:cNvPr id="8" name="Picture 7">
            <a:extLst>
              <a:ext uri="{FF2B5EF4-FFF2-40B4-BE49-F238E27FC236}">
                <a16:creationId xmlns:a16="http://schemas.microsoft.com/office/drawing/2014/main" id="{6CD2B7EE-0FA1-3517-05A7-3E7FA3E2C887}"/>
              </a:ext>
            </a:extLst>
          </p:cNvPr>
          <p:cNvPicPr>
            <a:picLocks noChangeAspect="1"/>
          </p:cNvPicPr>
          <p:nvPr/>
        </p:nvPicPr>
        <p:blipFill>
          <a:blip r:embed="rId16"/>
          <a:stretch>
            <a:fillRect/>
          </a:stretch>
        </p:blipFill>
        <p:spPr>
          <a:xfrm>
            <a:off x="9961122" y="1337469"/>
            <a:ext cx="1980025" cy="1532191"/>
          </a:xfrm>
          <a:prstGeom prst="rect">
            <a:avLst/>
          </a:prstGeom>
        </p:spPr>
      </p:pic>
      <p:pic>
        <p:nvPicPr>
          <p:cNvPr id="9" name="Picture 8">
            <a:extLst>
              <a:ext uri="{FF2B5EF4-FFF2-40B4-BE49-F238E27FC236}">
                <a16:creationId xmlns:a16="http://schemas.microsoft.com/office/drawing/2014/main" id="{B4C89F60-1B60-D298-9B09-D56B13A56323}"/>
              </a:ext>
            </a:extLst>
          </p:cNvPr>
          <p:cNvPicPr>
            <a:picLocks noChangeAspect="1"/>
          </p:cNvPicPr>
          <p:nvPr/>
        </p:nvPicPr>
        <p:blipFill>
          <a:blip r:embed="rId17"/>
          <a:stretch>
            <a:fillRect/>
          </a:stretch>
        </p:blipFill>
        <p:spPr>
          <a:xfrm>
            <a:off x="8300548" y="1230549"/>
            <a:ext cx="1349698" cy="866854"/>
          </a:xfrm>
          <a:prstGeom prst="rect">
            <a:avLst/>
          </a:prstGeom>
        </p:spPr>
      </p:pic>
      <p:pic>
        <p:nvPicPr>
          <p:cNvPr id="4" name="Picture 3">
            <a:extLst>
              <a:ext uri="{FF2B5EF4-FFF2-40B4-BE49-F238E27FC236}">
                <a16:creationId xmlns:a16="http://schemas.microsoft.com/office/drawing/2014/main" id="{866F6DCA-B9D0-00C6-6AAF-E3088835200E}"/>
              </a:ext>
            </a:extLst>
          </p:cNvPr>
          <p:cNvPicPr>
            <a:picLocks noChangeAspect="1"/>
          </p:cNvPicPr>
          <p:nvPr/>
        </p:nvPicPr>
        <p:blipFill>
          <a:blip r:embed="rId18"/>
          <a:stretch>
            <a:fillRect/>
          </a:stretch>
        </p:blipFill>
        <p:spPr>
          <a:xfrm>
            <a:off x="9018968" y="3897628"/>
            <a:ext cx="1162829" cy="794389"/>
          </a:xfrm>
          <a:prstGeom prst="rect">
            <a:avLst/>
          </a:prstGeom>
        </p:spPr>
      </p:pic>
      <p:pic>
        <p:nvPicPr>
          <p:cNvPr id="5" name="Picture 4">
            <a:extLst>
              <a:ext uri="{FF2B5EF4-FFF2-40B4-BE49-F238E27FC236}">
                <a16:creationId xmlns:a16="http://schemas.microsoft.com/office/drawing/2014/main" id="{CEE23B80-621E-B934-22B9-385A6E3D0686}"/>
              </a:ext>
            </a:extLst>
          </p:cNvPr>
          <p:cNvPicPr>
            <a:picLocks noChangeAspect="1"/>
          </p:cNvPicPr>
          <p:nvPr/>
        </p:nvPicPr>
        <p:blipFill>
          <a:blip r:embed="rId19"/>
          <a:stretch>
            <a:fillRect/>
          </a:stretch>
        </p:blipFill>
        <p:spPr>
          <a:xfrm>
            <a:off x="10283432" y="3897628"/>
            <a:ext cx="1070368" cy="726201"/>
          </a:xfrm>
          <a:prstGeom prst="rect">
            <a:avLst/>
          </a:prstGeom>
        </p:spPr>
      </p:pic>
      <p:pic>
        <p:nvPicPr>
          <p:cNvPr id="12" name="Video 11">
            <a:hlinkClick r:id="" action="ppaction://media"/>
            <a:extLst>
              <a:ext uri="{FF2B5EF4-FFF2-40B4-BE49-F238E27FC236}">
                <a16:creationId xmlns:a16="http://schemas.microsoft.com/office/drawing/2014/main" id="{8BD901DE-3752-A742-80A4-9737E26655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20"/>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7398347"/>
      </p:ext>
    </p:extLst>
  </p:cSld>
  <p:clrMapOvr>
    <a:masterClrMapping/>
  </p:clrMapOvr>
  <mc:AlternateContent xmlns:mc="http://schemas.openxmlformats.org/markup-compatibility/2006" xmlns:p14="http://schemas.microsoft.com/office/powerpoint/2010/main">
    <mc:Choice Requires="p14">
      <p:transition spd="slow" p14:dur="2000" advTm="27311"/>
    </mc:Choice>
    <mc:Fallback xmlns="">
      <p:transition spd="slow" advTm="2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91AF2-7CAB-BC9E-BC9B-53DBD41B7A7F}"/>
              </a:ext>
            </a:extLst>
          </p:cNvPr>
          <p:cNvSpPr>
            <a:spLocks noGrp="1"/>
          </p:cNvSpPr>
          <p:nvPr>
            <p:ph type="title"/>
          </p:nvPr>
        </p:nvSpPr>
        <p:spPr>
          <a:xfrm>
            <a:off x="794425" y="97358"/>
            <a:ext cx="10515600" cy="616547"/>
          </a:xfrm>
        </p:spPr>
        <p:txBody>
          <a:bodyPr>
            <a:normAutofit fontScale="90000"/>
          </a:bodyPr>
          <a:lstStyle/>
          <a:p>
            <a:r>
              <a:rPr lang="en-US"/>
              <a:t>Community Recreation!</a:t>
            </a:r>
          </a:p>
        </p:txBody>
      </p:sp>
      <p:sp>
        <p:nvSpPr>
          <p:cNvPr id="3" name="Content Placeholder 2">
            <a:extLst>
              <a:ext uri="{FF2B5EF4-FFF2-40B4-BE49-F238E27FC236}">
                <a16:creationId xmlns:a16="http://schemas.microsoft.com/office/drawing/2014/main" id="{47334E87-B579-1A26-0A58-876EA8657ACD}"/>
              </a:ext>
            </a:extLst>
          </p:cNvPr>
          <p:cNvSpPr>
            <a:spLocks noGrp="1"/>
          </p:cNvSpPr>
          <p:nvPr>
            <p:ph idx="1"/>
          </p:nvPr>
        </p:nvSpPr>
        <p:spPr>
          <a:xfrm>
            <a:off x="233747" y="982969"/>
            <a:ext cx="6042135" cy="382715"/>
          </a:xfrm>
        </p:spPr>
        <p:txBody>
          <a:bodyPr>
            <a:normAutofit fontScale="92500" lnSpcReduction="20000"/>
          </a:bodyPr>
          <a:lstStyle/>
          <a:p>
            <a:pPr marL="0" indent="0">
              <a:buNone/>
            </a:pPr>
            <a:r>
              <a:rPr lang="en-US"/>
              <a:t>Community Recreation!</a:t>
            </a:r>
          </a:p>
          <a:p>
            <a:endParaRPr lang="en-US"/>
          </a:p>
        </p:txBody>
      </p:sp>
      <p:pic>
        <p:nvPicPr>
          <p:cNvPr id="13" name="Picture 12">
            <a:extLst>
              <a:ext uri="{FF2B5EF4-FFF2-40B4-BE49-F238E27FC236}">
                <a16:creationId xmlns:a16="http://schemas.microsoft.com/office/drawing/2014/main" id="{08E5DCA4-25CB-95F1-B36A-8247C04C8595}"/>
              </a:ext>
            </a:extLst>
          </p:cNvPr>
          <p:cNvPicPr>
            <a:picLocks noChangeAspect="1"/>
          </p:cNvPicPr>
          <p:nvPr/>
        </p:nvPicPr>
        <p:blipFill>
          <a:blip r:embed="rId4"/>
          <a:stretch>
            <a:fillRect/>
          </a:stretch>
        </p:blipFill>
        <p:spPr>
          <a:xfrm>
            <a:off x="5283116" y="694117"/>
            <a:ext cx="2502012" cy="1134466"/>
          </a:xfrm>
          <a:prstGeom prst="rect">
            <a:avLst/>
          </a:prstGeom>
        </p:spPr>
      </p:pic>
      <p:pic>
        <p:nvPicPr>
          <p:cNvPr id="14" name="Picture 13">
            <a:extLst>
              <a:ext uri="{FF2B5EF4-FFF2-40B4-BE49-F238E27FC236}">
                <a16:creationId xmlns:a16="http://schemas.microsoft.com/office/drawing/2014/main" id="{84769CDE-9F4C-F6E0-0B8F-85525CDE4C3F}"/>
              </a:ext>
            </a:extLst>
          </p:cNvPr>
          <p:cNvPicPr>
            <a:picLocks noChangeAspect="1"/>
          </p:cNvPicPr>
          <p:nvPr/>
        </p:nvPicPr>
        <p:blipFill>
          <a:blip r:embed="rId5"/>
          <a:stretch>
            <a:fillRect/>
          </a:stretch>
        </p:blipFill>
        <p:spPr>
          <a:xfrm>
            <a:off x="3773870" y="780849"/>
            <a:ext cx="1274951" cy="1059611"/>
          </a:xfrm>
          <a:prstGeom prst="rect">
            <a:avLst/>
          </a:prstGeom>
        </p:spPr>
      </p:pic>
      <p:pic>
        <p:nvPicPr>
          <p:cNvPr id="15" name="Picture 14">
            <a:extLst>
              <a:ext uri="{FF2B5EF4-FFF2-40B4-BE49-F238E27FC236}">
                <a16:creationId xmlns:a16="http://schemas.microsoft.com/office/drawing/2014/main" id="{B7E0DCCB-1159-2D0F-8A44-F379748A8A16}"/>
              </a:ext>
            </a:extLst>
          </p:cNvPr>
          <p:cNvPicPr>
            <a:picLocks noChangeAspect="1"/>
          </p:cNvPicPr>
          <p:nvPr/>
        </p:nvPicPr>
        <p:blipFill>
          <a:blip r:embed="rId6"/>
          <a:stretch>
            <a:fillRect/>
          </a:stretch>
        </p:blipFill>
        <p:spPr>
          <a:xfrm>
            <a:off x="8257108" y="5862265"/>
            <a:ext cx="843118" cy="530360"/>
          </a:xfrm>
          <a:prstGeom prst="rect">
            <a:avLst/>
          </a:prstGeom>
        </p:spPr>
      </p:pic>
      <p:pic>
        <p:nvPicPr>
          <p:cNvPr id="16" name="Picture 15">
            <a:extLst>
              <a:ext uri="{FF2B5EF4-FFF2-40B4-BE49-F238E27FC236}">
                <a16:creationId xmlns:a16="http://schemas.microsoft.com/office/drawing/2014/main" id="{928BAE69-B718-0142-97C9-13E17B786AEF}"/>
              </a:ext>
            </a:extLst>
          </p:cNvPr>
          <p:cNvPicPr>
            <a:picLocks noChangeAspect="1"/>
          </p:cNvPicPr>
          <p:nvPr/>
        </p:nvPicPr>
        <p:blipFill>
          <a:blip r:embed="rId7"/>
          <a:stretch>
            <a:fillRect/>
          </a:stretch>
        </p:blipFill>
        <p:spPr>
          <a:xfrm>
            <a:off x="8069905" y="4278199"/>
            <a:ext cx="848042" cy="510873"/>
          </a:xfrm>
          <a:prstGeom prst="rect">
            <a:avLst/>
          </a:prstGeom>
        </p:spPr>
      </p:pic>
      <p:pic>
        <p:nvPicPr>
          <p:cNvPr id="17" name="Picture 16">
            <a:extLst>
              <a:ext uri="{FF2B5EF4-FFF2-40B4-BE49-F238E27FC236}">
                <a16:creationId xmlns:a16="http://schemas.microsoft.com/office/drawing/2014/main" id="{B7106DC5-DA19-A4A4-9CAD-F42C78EA24BC}"/>
              </a:ext>
            </a:extLst>
          </p:cNvPr>
          <p:cNvPicPr>
            <a:picLocks noChangeAspect="1"/>
          </p:cNvPicPr>
          <p:nvPr/>
        </p:nvPicPr>
        <p:blipFill>
          <a:blip r:embed="rId8"/>
          <a:stretch>
            <a:fillRect/>
          </a:stretch>
        </p:blipFill>
        <p:spPr>
          <a:xfrm>
            <a:off x="8961683" y="6272531"/>
            <a:ext cx="960634" cy="476646"/>
          </a:xfrm>
          <a:prstGeom prst="rect">
            <a:avLst/>
          </a:prstGeom>
        </p:spPr>
      </p:pic>
      <p:pic>
        <p:nvPicPr>
          <p:cNvPr id="18" name="Picture 17">
            <a:extLst>
              <a:ext uri="{FF2B5EF4-FFF2-40B4-BE49-F238E27FC236}">
                <a16:creationId xmlns:a16="http://schemas.microsoft.com/office/drawing/2014/main" id="{C3C56C62-2A06-7022-F7A4-94BD3E939464}"/>
              </a:ext>
            </a:extLst>
          </p:cNvPr>
          <p:cNvPicPr>
            <a:picLocks noChangeAspect="1"/>
          </p:cNvPicPr>
          <p:nvPr/>
        </p:nvPicPr>
        <p:blipFill>
          <a:blip r:embed="rId9"/>
          <a:stretch>
            <a:fillRect/>
          </a:stretch>
        </p:blipFill>
        <p:spPr>
          <a:xfrm>
            <a:off x="4212234" y="1892511"/>
            <a:ext cx="1549601" cy="1478123"/>
          </a:xfrm>
          <a:prstGeom prst="rect">
            <a:avLst/>
          </a:prstGeom>
        </p:spPr>
      </p:pic>
      <p:pic>
        <p:nvPicPr>
          <p:cNvPr id="19" name="Picture 18">
            <a:extLst>
              <a:ext uri="{FF2B5EF4-FFF2-40B4-BE49-F238E27FC236}">
                <a16:creationId xmlns:a16="http://schemas.microsoft.com/office/drawing/2014/main" id="{E581E074-28B3-EAD9-4BEA-50BFF7D18186}"/>
              </a:ext>
            </a:extLst>
          </p:cNvPr>
          <p:cNvPicPr>
            <a:picLocks noChangeAspect="1"/>
          </p:cNvPicPr>
          <p:nvPr/>
        </p:nvPicPr>
        <p:blipFill>
          <a:blip r:embed="rId10"/>
          <a:stretch>
            <a:fillRect/>
          </a:stretch>
        </p:blipFill>
        <p:spPr>
          <a:xfrm>
            <a:off x="4237731" y="3450896"/>
            <a:ext cx="979920" cy="679408"/>
          </a:xfrm>
          <a:prstGeom prst="rect">
            <a:avLst/>
          </a:prstGeom>
        </p:spPr>
      </p:pic>
      <p:pic>
        <p:nvPicPr>
          <p:cNvPr id="20" name="Picture 19">
            <a:extLst>
              <a:ext uri="{FF2B5EF4-FFF2-40B4-BE49-F238E27FC236}">
                <a16:creationId xmlns:a16="http://schemas.microsoft.com/office/drawing/2014/main" id="{257D7E86-4C4E-7F3F-DD3E-15CBD0C7451E}"/>
              </a:ext>
            </a:extLst>
          </p:cNvPr>
          <p:cNvPicPr>
            <a:picLocks noChangeAspect="1"/>
          </p:cNvPicPr>
          <p:nvPr/>
        </p:nvPicPr>
        <p:blipFill>
          <a:blip r:embed="rId11"/>
          <a:stretch>
            <a:fillRect/>
          </a:stretch>
        </p:blipFill>
        <p:spPr>
          <a:xfrm>
            <a:off x="4323094" y="4173523"/>
            <a:ext cx="982808" cy="548445"/>
          </a:xfrm>
          <a:prstGeom prst="rect">
            <a:avLst/>
          </a:prstGeom>
        </p:spPr>
      </p:pic>
      <p:pic>
        <p:nvPicPr>
          <p:cNvPr id="21" name="Picture 20">
            <a:extLst>
              <a:ext uri="{FF2B5EF4-FFF2-40B4-BE49-F238E27FC236}">
                <a16:creationId xmlns:a16="http://schemas.microsoft.com/office/drawing/2014/main" id="{87C37544-181A-2370-C34C-A800BC7BB671}"/>
              </a:ext>
            </a:extLst>
          </p:cNvPr>
          <p:cNvPicPr>
            <a:picLocks noChangeAspect="1"/>
          </p:cNvPicPr>
          <p:nvPr/>
        </p:nvPicPr>
        <p:blipFill>
          <a:blip r:embed="rId12"/>
          <a:stretch>
            <a:fillRect/>
          </a:stretch>
        </p:blipFill>
        <p:spPr>
          <a:xfrm>
            <a:off x="8045480" y="1471499"/>
            <a:ext cx="938069" cy="842023"/>
          </a:xfrm>
          <a:prstGeom prst="rect">
            <a:avLst/>
          </a:prstGeom>
        </p:spPr>
      </p:pic>
      <p:pic>
        <p:nvPicPr>
          <p:cNvPr id="22" name="Picture 21">
            <a:extLst>
              <a:ext uri="{FF2B5EF4-FFF2-40B4-BE49-F238E27FC236}">
                <a16:creationId xmlns:a16="http://schemas.microsoft.com/office/drawing/2014/main" id="{DF6483CF-BA94-B995-1C6F-DC50D96431A0}"/>
              </a:ext>
            </a:extLst>
          </p:cNvPr>
          <p:cNvPicPr>
            <a:picLocks noChangeAspect="1"/>
          </p:cNvPicPr>
          <p:nvPr/>
        </p:nvPicPr>
        <p:blipFill>
          <a:blip r:embed="rId13"/>
          <a:stretch>
            <a:fillRect/>
          </a:stretch>
        </p:blipFill>
        <p:spPr>
          <a:xfrm>
            <a:off x="8321521" y="2308611"/>
            <a:ext cx="938069" cy="692485"/>
          </a:xfrm>
          <a:prstGeom prst="rect">
            <a:avLst/>
          </a:prstGeom>
        </p:spPr>
      </p:pic>
      <p:pic>
        <p:nvPicPr>
          <p:cNvPr id="23" name="Picture 22">
            <a:extLst>
              <a:ext uri="{FF2B5EF4-FFF2-40B4-BE49-F238E27FC236}">
                <a16:creationId xmlns:a16="http://schemas.microsoft.com/office/drawing/2014/main" id="{4B05EA05-869B-EC68-E61F-4BAFADC9B37E}"/>
              </a:ext>
            </a:extLst>
          </p:cNvPr>
          <p:cNvPicPr>
            <a:picLocks noChangeAspect="1"/>
          </p:cNvPicPr>
          <p:nvPr/>
        </p:nvPicPr>
        <p:blipFill>
          <a:blip r:embed="rId14"/>
          <a:stretch>
            <a:fillRect/>
          </a:stretch>
        </p:blipFill>
        <p:spPr>
          <a:xfrm>
            <a:off x="8192698" y="3071116"/>
            <a:ext cx="1066892" cy="612835"/>
          </a:xfrm>
          <a:prstGeom prst="rect">
            <a:avLst/>
          </a:prstGeom>
        </p:spPr>
      </p:pic>
      <p:pic>
        <p:nvPicPr>
          <p:cNvPr id="26" name="Picture 25">
            <a:extLst>
              <a:ext uri="{FF2B5EF4-FFF2-40B4-BE49-F238E27FC236}">
                <a16:creationId xmlns:a16="http://schemas.microsoft.com/office/drawing/2014/main" id="{47FF278E-D665-4D7E-F8DF-9645C2984A02}"/>
              </a:ext>
            </a:extLst>
          </p:cNvPr>
          <p:cNvPicPr>
            <a:picLocks noChangeAspect="1"/>
          </p:cNvPicPr>
          <p:nvPr/>
        </p:nvPicPr>
        <p:blipFill>
          <a:blip r:embed="rId15"/>
          <a:stretch>
            <a:fillRect/>
          </a:stretch>
        </p:blipFill>
        <p:spPr>
          <a:xfrm>
            <a:off x="2221685" y="4601064"/>
            <a:ext cx="1206852" cy="817452"/>
          </a:xfrm>
          <a:prstGeom prst="rect">
            <a:avLst/>
          </a:prstGeom>
        </p:spPr>
      </p:pic>
      <p:sp>
        <p:nvSpPr>
          <p:cNvPr id="5" name="TextBox 4">
            <a:extLst>
              <a:ext uri="{FF2B5EF4-FFF2-40B4-BE49-F238E27FC236}">
                <a16:creationId xmlns:a16="http://schemas.microsoft.com/office/drawing/2014/main" id="{65D8F6F6-86B6-C80C-EC0D-FAC52A31341C}"/>
              </a:ext>
            </a:extLst>
          </p:cNvPr>
          <p:cNvSpPr txBox="1"/>
          <p:nvPr/>
        </p:nvSpPr>
        <p:spPr>
          <a:xfrm>
            <a:off x="109064" y="1969804"/>
            <a:ext cx="4302281" cy="3139321"/>
          </a:xfrm>
          <a:prstGeom prst="rect">
            <a:avLst/>
          </a:prstGeom>
          <a:noFill/>
        </p:spPr>
        <p:txBody>
          <a:bodyPr wrap="square" lIns="91440" tIns="45720" rIns="91440" bIns="45720" anchor="t">
            <a:spAutoFit/>
          </a:bodyPr>
          <a:lstStyle/>
          <a:p>
            <a:r>
              <a:rPr lang="en-US">
                <a:hlinkClick r:id="rId16"/>
              </a:rPr>
              <a:t>211CTCommunityCenters</a:t>
            </a:r>
            <a:r>
              <a:rPr lang="en-US"/>
              <a:t> </a:t>
            </a:r>
          </a:p>
          <a:p>
            <a:endParaRPr lang="en-US"/>
          </a:p>
          <a:p>
            <a:r>
              <a:rPr lang="en-US">
                <a:hlinkClick r:id="rId17"/>
              </a:rPr>
              <a:t>https://crpa.com/resources/departments</a:t>
            </a:r>
            <a:endParaRPr lang="en-US"/>
          </a:p>
          <a:p>
            <a:endParaRPr lang="en-US"/>
          </a:p>
          <a:p>
            <a:r>
              <a:rPr lang="en-US"/>
              <a:t> </a:t>
            </a:r>
            <a:r>
              <a:rPr lang="en-US">
                <a:hlinkClick r:id="rId18"/>
              </a:rPr>
              <a:t>GoogleConnecticutCommunityCenters</a:t>
            </a:r>
            <a:r>
              <a:rPr lang="en-US"/>
              <a:t> </a:t>
            </a:r>
          </a:p>
          <a:p>
            <a:endParaRPr lang="en-US"/>
          </a:p>
          <a:p>
            <a:r>
              <a:rPr lang="en-US">
                <a:hlinkClick r:id="rId19"/>
              </a:rPr>
              <a:t>https://www.bestbuddies.org/bbu/bbo/</a:t>
            </a:r>
            <a:endParaRPr lang="en-US"/>
          </a:p>
          <a:p>
            <a:endParaRPr lang="en-US"/>
          </a:p>
          <a:p>
            <a:r>
              <a:rPr lang="en-US">
                <a:hlinkClick r:id="rId20"/>
              </a:rPr>
              <a:t>SpecialOlympicsConnecticutLocalPrograms</a:t>
            </a:r>
            <a:endParaRPr lang="en-US"/>
          </a:p>
          <a:p>
            <a:endParaRPr lang="en-US"/>
          </a:p>
          <a:p>
            <a:r>
              <a:rPr lang="en-US">
                <a:hlinkClick r:id="rId21"/>
              </a:rPr>
              <a:t>ConnecticutLibraries</a:t>
            </a:r>
            <a:endParaRPr lang="en-US"/>
          </a:p>
        </p:txBody>
      </p:sp>
      <p:sp>
        <p:nvSpPr>
          <p:cNvPr id="6" name="TextBox 5">
            <a:extLst>
              <a:ext uri="{FF2B5EF4-FFF2-40B4-BE49-F238E27FC236}">
                <a16:creationId xmlns:a16="http://schemas.microsoft.com/office/drawing/2014/main" id="{0EB73E49-20AE-DC44-0236-40A4A7636D13}"/>
              </a:ext>
            </a:extLst>
          </p:cNvPr>
          <p:cNvSpPr txBox="1"/>
          <p:nvPr/>
        </p:nvSpPr>
        <p:spPr>
          <a:xfrm>
            <a:off x="5807306" y="2065747"/>
            <a:ext cx="3045039" cy="4801314"/>
          </a:xfrm>
          <a:prstGeom prst="rect">
            <a:avLst/>
          </a:prstGeom>
          <a:noFill/>
        </p:spPr>
        <p:txBody>
          <a:bodyPr wrap="square" lIns="91440" tIns="45720" rIns="91440" bIns="45720" anchor="t">
            <a:spAutoFit/>
          </a:bodyPr>
          <a:lstStyle/>
          <a:p>
            <a:r>
              <a:rPr lang="en-US">
                <a:hlinkClick r:id="rId22"/>
              </a:rPr>
              <a:t>https://www.elks.org/</a:t>
            </a:r>
            <a:endParaRPr lang="en-US"/>
          </a:p>
          <a:p>
            <a:endParaRPr lang="en-US"/>
          </a:p>
          <a:p>
            <a:r>
              <a:rPr lang="en-US">
                <a:hlinkClick r:id="rId23"/>
              </a:rPr>
              <a:t>https://www.legion.org/</a:t>
            </a:r>
            <a:endParaRPr lang="en-US"/>
          </a:p>
          <a:p>
            <a:endParaRPr lang="en-US"/>
          </a:p>
          <a:p>
            <a:r>
              <a:rPr lang="en-US"/>
              <a:t> </a:t>
            </a:r>
            <a:r>
              <a:rPr lang="en-US">
                <a:hlinkClick r:id="rId24"/>
              </a:rPr>
              <a:t>https://www.vfw.org/</a:t>
            </a:r>
            <a:endParaRPr lang="en-US"/>
          </a:p>
          <a:p>
            <a:endParaRPr lang="en-US"/>
          </a:p>
          <a:p>
            <a:r>
              <a:rPr lang="en-US">
                <a:hlinkClick r:id="rId25"/>
              </a:rPr>
              <a:t>ConnecticutStateUniversities</a:t>
            </a:r>
            <a:endParaRPr lang="en-US"/>
          </a:p>
          <a:p>
            <a:endParaRPr lang="en-US"/>
          </a:p>
          <a:p>
            <a:r>
              <a:rPr lang="en-US">
                <a:hlinkClick r:id="rId26"/>
              </a:rPr>
              <a:t>TownHallsConnecticut</a:t>
            </a:r>
            <a:endParaRPr lang="en-US"/>
          </a:p>
          <a:p>
            <a:endParaRPr lang="en-US"/>
          </a:p>
          <a:p>
            <a:r>
              <a:rPr lang="en-US"/>
              <a:t>Recreation Therapy Assistant II Corinne H. Jackson </a:t>
            </a:r>
            <a:r>
              <a:rPr lang="en-US">
                <a:hlinkClick r:id="rId27"/>
              </a:rPr>
              <a:t>corinne.jackson@ct.gov</a:t>
            </a:r>
            <a:r>
              <a:rPr lang="en-US"/>
              <a:t> </a:t>
            </a:r>
          </a:p>
          <a:p>
            <a:endParaRPr lang="en-US"/>
          </a:p>
          <a:p>
            <a:r>
              <a:rPr lang="en-US">
                <a:hlinkClick r:id="rId28"/>
              </a:rPr>
              <a:t>https://www.ymca.org/</a:t>
            </a:r>
            <a:endParaRPr lang="en-US"/>
          </a:p>
          <a:p>
            <a:endParaRPr lang="en-US"/>
          </a:p>
          <a:p>
            <a:r>
              <a:rPr lang="en-US">
                <a:hlinkClick r:id="rId29"/>
              </a:rPr>
              <a:t>GoogleConnecticutChurches</a:t>
            </a:r>
            <a:endParaRPr lang="en-US"/>
          </a:p>
        </p:txBody>
      </p:sp>
      <p:pic>
        <p:nvPicPr>
          <p:cNvPr id="24" name="Video 23">
            <a:hlinkClick r:id="" action="ppaction://media"/>
            <a:extLst>
              <a:ext uri="{FF2B5EF4-FFF2-40B4-BE49-F238E27FC236}">
                <a16:creationId xmlns:a16="http://schemas.microsoft.com/office/drawing/2014/main" id="{3DDAF0A2-892E-F751-6A0C-D8079A8591F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30"/>
          <a:srcRect l="21875" r="21875"/>
          <a:stretch>
            <a:fillRect/>
          </a:stretch>
        </p:blipFill>
        <p:spPr>
          <a:xfrm>
            <a:off x="10052304" y="4718304"/>
            <a:ext cx="2057400" cy="2057400"/>
          </a:xfrm>
          <a:prstGeom prst="ellipse">
            <a:avLst/>
          </a:prstGeom>
        </p:spPr>
      </p:pic>
      <p:pic>
        <p:nvPicPr>
          <p:cNvPr id="28" name="Picture 27">
            <a:extLst>
              <a:ext uri="{FF2B5EF4-FFF2-40B4-BE49-F238E27FC236}">
                <a16:creationId xmlns:a16="http://schemas.microsoft.com/office/drawing/2014/main" id="{20E8D3D0-2D36-77B1-EB4D-2EAB5EE1430C}"/>
              </a:ext>
            </a:extLst>
          </p:cNvPr>
          <p:cNvPicPr>
            <a:picLocks noChangeAspect="1"/>
          </p:cNvPicPr>
          <p:nvPr/>
        </p:nvPicPr>
        <p:blipFill>
          <a:blip r:embed="rId31"/>
          <a:stretch>
            <a:fillRect/>
          </a:stretch>
        </p:blipFill>
        <p:spPr>
          <a:xfrm>
            <a:off x="8726144" y="3766671"/>
            <a:ext cx="848043" cy="438332"/>
          </a:xfrm>
          <a:prstGeom prst="rect">
            <a:avLst/>
          </a:prstGeom>
        </p:spPr>
      </p:pic>
      <p:pic>
        <p:nvPicPr>
          <p:cNvPr id="29" name="Picture 28">
            <a:extLst>
              <a:ext uri="{FF2B5EF4-FFF2-40B4-BE49-F238E27FC236}">
                <a16:creationId xmlns:a16="http://schemas.microsoft.com/office/drawing/2014/main" id="{374A2639-4D32-E823-451F-5A9A5C5C2695}"/>
              </a:ext>
            </a:extLst>
          </p:cNvPr>
          <p:cNvPicPr>
            <a:picLocks noChangeAspect="1"/>
          </p:cNvPicPr>
          <p:nvPr/>
        </p:nvPicPr>
        <p:blipFill>
          <a:blip r:embed="rId32"/>
          <a:stretch>
            <a:fillRect/>
          </a:stretch>
        </p:blipFill>
        <p:spPr>
          <a:xfrm>
            <a:off x="9518857" y="3605988"/>
            <a:ext cx="1066893" cy="612835"/>
          </a:xfrm>
          <a:prstGeom prst="rect">
            <a:avLst/>
          </a:prstGeom>
        </p:spPr>
      </p:pic>
      <p:sp>
        <p:nvSpPr>
          <p:cNvPr id="7" name="TextBox 6">
            <a:extLst>
              <a:ext uri="{FF2B5EF4-FFF2-40B4-BE49-F238E27FC236}">
                <a16:creationId xmlns:a16="http://schemas.microsoft.com/office/drawing/2014/main" id="{C6077966-CF37-CD6C-6B05-3B29BE27C0EA}"/>
              </a:ext>
            </a:extLst>
          </p:cNvPr>
          <p:cNvSpPr txBox="1"/>
          <p:nvPr/>
        </p:nvSpPr>
        <p:spPr>
          <a:xfrm>
            <a:off x="64629" y="1329218"/>
            <a:ext cx="3998435" cy="461665"/>
          </a:xfrm>
          <a:prstGeom prst="rect">
            <a:avLst/>
          </a:prstGeom>
          <a:noFill/>
        </p:spPr>
        <p:txBody>
          <a:bodyPr wrap="square">
            <a:spAutoFit/>
          </a:bodyPr>
          <a:lstStyle/>
          <a:p>
            <a:r>
              <a:rPr lang="en-US" sz="2400"/>
              <a:t>Community recreation Links!</a:t>
            </a:r>
          </a:p>
        </p:txBody>
      </p:sp>
      <p:pic>
        <p:nvPicPr>
          <p:cNvPr id="8" name="Picture 7">
            <a:extLst>
              <a:ext uri="{FF2B5EF4-FFF2-40B4-BE49-F238E27FC236}">
                <a16:creationId xmlns:a16="http://schemas.microsoft.com/office/drawing/2014/main" id="{074CB9A0-00CC-5311-FE24-FA3ABB1F547A}"/>
              </a:ext>
            </a:extLst>
          </p:cNvPr>
          <p:cNvPicPr>
            <a:picLocks noChangeAspect="1"/>
          </p:cNvPicPr>
          <p:nvPr/>
        </p:nvPicPr>
        <p:blipFill>
          <a:blip r:embed="rId33"/>
          <a:stretch>
            <a:fillRect/>
          </a:stretch>
        </p:blipFill>
        <p:spPr>
          <a:xfrm>
            <a:off x="8330677" y="5195114"/>
            <a:ext cx="769549" cy="563952"/>
          </a:xfrm>
          <a:prstGeom prst="rect">
            <a:avLst/>
          </a:prstGeom>
        </p:spPr>
      </p:pic>
      <p:pic>
        <p:nvPicPr>
          <p:cNvPr id="9" name="Picture 8">
            <a:extLst>
              <a:ext uri="{FF2B5EF4-FFF2-40B4-BE49-F238E27FC236}">
                <a16:creationId xmlns:a16="http://schemas.microsoft.com/office/drawing/2014/main" id="{273EA70B-4A8A-AFB7-414C-416D4C7F17D4}"/>
              </a:ext>
            </a:extLst>
          </p:cNvPr>
          <p:cNvPicPr>
            <a:picLocks noChangeAspect="1"/>
          </p:cNvPicPr>
          <p:nvPr/>
        </p:nvPicPr>
        <p:blipFill>
          <a:blip r:embed="rId34"/>
          <a:stretch>
            <a:fillRect/>
          </a:stretch>
        </p:blipFill>
        <p:spPr>
          <a:xfrm>
            <a:off x="9216492" y="5159417"/>
            <a:ext cx="715389" cy="635346"/>
          </a:xfrm>
          <a:prstGeom prst="rect">
            <a:avLst/>
          </a:prstGeom>
        </p:spPr>
      </p:pic>
    </p:spTree>
    <p:extLst>
      <p:ext uri="{BB962C8B-B14F-4D97-AF65-F5344CB8AC3E}">
        <p14:creationId xmlns:p14="http://schemas.microsoft.com/office/powerpoint/2010/main" val="630038905"/>
      </p:ext>
    </p:extLst>
  </p:cSld>
  <p:clrMapOvr>
    <a:masterClrMapping/>
  </p:clrMapOvr>
  <mc:AlternateContent xmlns:mc="http://schemas.openxmlformats.org/markup-compatibility/2006" xmlns:p14="http://schemas.microsoft.com/office/powerpoint/2010/main">
    <mc:Choice Requires="p14">
      <p:transition spd="slow" p14:dur="2000" advTm="7992"/>
    </mc:Choice>
    <mc:Fallback xmlns="">
      <p:transition spd="slow" advTm="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498</Words>
  <Application>Microsoft Office PowerPoint</Application>
  <PresentationFormat>Widescreen</PresentationFormat>
  <Paragraphs>67</Paragraphs>
  <Slides>15</Slides>
  <Notes>1</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Aptos Display</vt:lpstr>
      <vt:lpstr>Arial</vt:lpstr>
      <vt:lpstr>Calibri</vt:lpstr>
      <vt:lpstr>Calibri Light</vt:lpstr>
      <vt:lpstr>Open Sans</vt:lpstr>
      <vt:lpstr>Office Theme</vt:lpstr>
      <vt:lpstr>How to Play the Presentation</vt:lpstr>
      <vt:lpstr>PowerPoint Presentation</vt:lpstr>
      <vt:lpstr>PowerPoint Presentation</vt:lpstr>
      <vt:lpstr>  Another example would be a professional paid fire fighter that teaches fire safety in schools.    </vt:lpstr>
      <vt:lpstr>Informational Link</vt:lpstr>
      <vt:lpstr>Community Recreation!</vt:lpstr>
      <vt:lpstr>Community Recreation!</vt:lpstr>
      <vt:lpstr>Community Recreation!</vt:lpstr>
      <vt:lpstr>Community Recreation!</vt:lpstr>
      <vt:lpstr>Volunteering</vt:lpstr>
      <vt:lpstr>What is volunteering?</vt:lpstr>
      <vt:lpstr>Resources</vt:lpstr>
      <vt:lpstr>Self-Advocacy</vt:lpstr>
      <vt:lpstr>Employment</vt:lpstr>
      <vt:lpstr>Thank you!</vt:lpstr>
    </vt:vector>
  </TitlesOfParts>
  <Company>State Of CT DDS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Grabbe, Carol</dc:creator>
  <cp:lastModifiedBy>Hannah, Kiene</cp:lastModifiedBy>
  <cp:revision>21</cp:revision>
  <dcterms:created xsi:type="dcterms:W3CDTF">2024-06-10T14:16:29Z</dcterms:created>
  <dcterms:modified xsi:type="dcterms:W3CDTF">2024-07-09T15:50:13Z</dcterms:modified>
</cp:coreProperties>
</file>