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9" r:id="rId4"/>
    <p:sldMasterId id="2147483861" r:id="rId5"/>
  </p:sldMasterIdLst>
  <p:sldIdLst>
    <p:sldId id="266" r:id="rId6"/>
    <p:sldId id="274" r:id="rId7"/>
    <p:sldId id="262" r:id="rId8"/>
    <p:sldId id="263" r:id="rId9"/>
    <p:sldId id="264" r:id="rId10"/>
    <p:sldId id="260" r:id="rId11"/>
    <p:sldId id="272" r:id="rId12"/>
    <p:sldId id="257" r:id="rId13"/>
    <p:sldId id="259" r:id="rId14"/>
    <p:sldId id="267" r:id="rId15"/>
    <p:sldId id="269" r:id="rId16"/>
    <p:sldId id="270" r:id="rId17"/>
    <p:sldId id="271" r:id="rId18"/>
    <p:sldId id="268" r:id="rId19"/>
    <p:sldId id="258" r:id="rId20"/>
    <p:sldId id="265" r:id="rId21"/>
    <p:sldId id="276"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0" d="100"/>
          <a:sy n="60" d="100"/>
        </p:scale>
        <p:origin x="816"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8AC55-835F-4DFF-A943-9B31C8FE89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52C4CE-FB25-420D-B33D-92D5CCF922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DD6831-CFB6-4E2A-8124-3EFF761696CC}"/>
              </a:ext>
            </a:extLst>
          </p:cNvPr>
          <p:cNvSpPr>
            <a:spLocks noGrp="1"/>
          </p:cNvSpPr>
          <p:nvPr>
            <p:ph type="dt" sz="half" idx="10"/>
          </p:nvPr>
        </p:nvSpPr>
        <p:spPr/>
        <p:txBody>
          <a:bodyPr/>
          <a:lstStyle/>
          <a:p>
            <a:fld id="{B42774BA-7C62-4B13-9D64-E93D3D157B07}" type="datetimeFigureOut">
              <a:rPr lang="en-US" smtClean="0"/>
              <a:t>11/23/2021</a:t>
            </a:fld>
            <a:endParaRPr lang="en-US"/>
          </a:p>
        </p:txBody>
      </p:sp>
      <p:sp>
        <p:nvSpPr>
          <p:cNvPr id="5" name="Footer Placeholder 4">
            <a:extLst>
              <a:ext uri="{FF2B5EF4-FFF2-40B4-BE49-F238E27FC236}">
                <a16:creationId xmlns:a16="http://schemas.microsoft.com/office/drawing/2014/main" id="{5AAECB22-B042-4D0E-972E-5676B23B8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616B17-A616-4EEE-AC97-366859B2ABE8}"/>
              </a:ext>
            </a:extLst>
          </p:cNvPr>
          <p:cNvSpPr>
            <a:spLocks noGrp="1"/>
          </p:cNvSpPr>
          <p:nvPr>
            <p:ph type="sldNum" sz="quarter" idx="12"/>
          </p:nvPr>
        </p:nvSpPr>
        <p:spPr/>
        <p:txBody>
          <a:bodyPr/>
          <a:lstStyle/>
          <a:p>
            <a:fld id="{699AB224-88CA-4699-84C3-F3029BBBFBF3}" type="slidenum">
              <a:rPr lang="en-US" smtClean="0"/>
              <a:t>‹#›</a:t>
            </a:fld>
            <a:endParaRPr lang="en-US"/>
          </a:p>
        </p:txBody>
      </p:sp>
    </p:spTree>
    <p:extLst>
      <p:ext uri="{BB962C8B-B14F-4D97-AF65-F5344CB8AC3E}">
        <p14:creationId xmlns:p14="http://schemas.microsoft.com/office/powerpoint/2010/main" val="589028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9D374-06DE-4C3A-99DE-6C5BF442AE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F84682-CC98-41E3-8D0F-61DE807BD7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49EAD-F3F5-4C12-AB44-6CFADFDE2FC1}"/>
              </a:ext>
            </a:extLst>
          </p:cNvPr>
          <p:cNvSpPr>
            <a:spLocks noGrp="1"/>
          </p:cNvSpPr>
          <p:nvPr>
            <p:ph type="dt" sz="half" idx="10"/>
          </p:nvPr>
        </p:nvSpPr>
        <p:spPr/>
        <p:txBody>
          <a:bodyPr/>
          <a:lstStyle/>
          <a:p>
            <a:fld id="{B42774BA-7C62-4B13-9D64-E93D3D157B07}" type="datetimeFigureOut">
              <a:rPr lang="en-US" smtClean="0"/>
              <a:t>11/23/2021</a:t>
            </a:fld>
            <a:endParaRPr lang="en-US"/>
          </a:p>
        </p:txBody>
      </p:sp>
      <p:sp>
        <p:nvSpPr>
          <p:cNvPr id="5" name="Footer Placeholder 4">
            <a:extLst>
              <a:ext uri="{FF2B5EF4-FFF2-40B4-BE49-F238E27FC236}">
                <a16:creationId xmlns:a16="http://schemas.microsoft.com/office/drawing/2014/main" id="{6318F351-6631-4ACB-A062-07B3D1F621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B3659C-5D2D-489E-A96B-E9E221514914}"/>
              </a:ext>
            </a:extLst>
          </p:cNvPr>
          <p:cNvSpPr>
            <a:spLocks noGrp="1"/>
          </p:cNvSpPr>
          <p:nvPr>
            <p:ph type="sldNum" sz="quarter" idx="12"/>
          </p:nvPr>
        </p:nvSpPr>
        <p:spPr/>
        <p:txBody>
          <a:bodyPr/>
          <a:lstStyle/>
          <a:p>
            <a:fld id="{699AB224-88CA-4699-84C3-F3029BBBFBF3}" type="slidenum">
              <a:rPr lang="en-US" smtClean="0"/>
              <a:t>‹#›</a:t>
            </a:fld>
            <a:endParaRPr lang="en-US"/>
          </a:p>
        </p:txBody>
      </p:sp>
    </p:spTree>
    <p:extLst>
      <p:ext uri="{BB962C8B-B14F-4D97-AF65-F5344CB8AC3E}">
        <p14:creationId xmlns:p14="http://schemas.microsoft.com/office/powerpoint/2010/main" val="2855354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D312AE-BACF-41F5-83E5-B90AC5446D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83F4A0-0F42-4E29-B544-AB6E7B99F3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674005-FA15-4C87-92E3-3485C11E941B}"/>
              </a:ext>
            </a:extLst>
          </p:cNvPr>
          <p:cNvSpPr>
            <a:spLocks noGrp="1"/>
          </p:cNvSpPr>
          <p:nvPr>
            <p:ph type="dt" sz="half" idx="10"/>
          </p:nvPr>
        </p:nvSpPr>
        <p:spPr/>
        <p:txBody>
          <a:bodyPr/>
          <a:lstStyle/>
          <a:p>
            <a:fld id="{B42774BA-7C62-4B13-9D64-E93D3D157B07}" type="datetimeFigureOut">
              <a:rPr lang="en-US" smtClean="0"/>
              <a:t>11/23/2021</a:t>
            </a:fld>
            <a:endParaRPr lang="en-US"/>
          </a:p>
        </p:txBody>
      </p:sp>
      <p:sp>
        <p:nvSpPr>
          <p:cNvPr id="5" name="Footer Placeholder 4">
            <a:extLst>
              <a:ext uri="{FF2B5EF4-FFF2-40B4-BE49-F238E27FC236}">
                <a16:creationId xmlns:a16="http://schemas.microsoft.com/office/drawing/2014/main" id="{029F34C1-B415-436E-82FE-ECAD0F9CF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1FB636-755C-4E42-BD3A-FAA5C0DD16BB}"/>
              </a:ext>
            </a:extLst>
          </p:cNvPr>
          <p:cNvSpPr>
            <a:spLocks noGrp="1"/>
          </p:cNvSpPr>
          <p:nvPr>
            <p:ph type="sldNum" sz="quarter" idx="12"/>
          </p:nvPr>
        </p:nvSpPr>
        <p:spPr/>
        <p:txBody>
          <a:bodyPr/>
          <a:lstStyle/>
          <a:p>
            <a:fld id="{699AB224-88CA-4699-84C3-F3029BBBFBF3}" type="slidenum">
              <a:rPr lang="en-US" smtClean="0"/>
              <a:t>‹#›</a:t>
            </a:fld>
            <a:endParaRPr lang="en-US"/>
          </a:p>
        </p:txBody>
      </p:sp>
    </p:spTree>
    <p:extLst>
      <p:ext uri="{BB962C8B-B14F-4D97-AF65-F5344CB8AC3E}">
        <p14:creationId xmlns:p14="http://schemas.microsoft.com/office/powerpoint/2010/main" val="3232910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C7192C-FF59-4AA9-A94A-9A87D5B75D4C}" type="datetimeFigureOut">
              <a:rPr lang="en-US" smtClean="0"/>
              <a:t>11/23/2021</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90F1316C-5280-406B-B8DC-6FE3E6B6B67D}"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62876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C7192C-FF59-4AA9-A94A-9A87D5B75D4C}"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1316C-5280-406B-B8DC-6FE3E6B6B67D}"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00145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C7192C-FF59-4AA9-A94A-9A87D5B75D4C}"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1316C-5280-406B-B8DC-6FE3E6B6B67D}"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21783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C7192C-FF59-4AA9-A94A-9A87D5B75D4C}"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1316C-5280-406B-B8DC-6FE3E6B6B67D}"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42699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C7192C-FF59-4AA9-A94A-9A87D5B75D4C}" type="datetimeFigureOut">
              <a:rPr lang="en-US" smtClean="0"/>
              <a:t>11/23/2021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F1316C-5280-406B-B8DC-6FE3E6B6B67D}"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16119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C7192C-FF59-4AA9-A94A-9A87D5B75D4C}" type="datetimeFigureOut">
              <a:rPr lang="en-US" smtClean="0"/>
              <a:t>11/23/2021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F1316C-5280-406B-B8DC-6FE3E6B6B67D}"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52849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C7192C-FF59-4AA9-A94A-9A87D5B75D4C}" type="datetimeFigureOut">
              <a:rPr lang="en-US" smtClean="0"/>
              <a:t>11/23/2021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F1316C-5280-406B-B8DC-6FE3E6B6B67D}" type="slidenum">
              <a:rPr lang="en-US" smtClean="0"/>
              <a:t>‹#›</a:t>
            </a:fld>
            <a:endParaRPr lang="en-US"/>
          </a:p>
        </p:txBody>
      </p:sp>
    </p:spTree>
    <p:extLst>
      <p:ext uri="{BB962C8B-B14F-4D97-AF65-F5344CB8AC3E}">
        <p14:creationId xmlns:p14="http://schemas.microsoft.com/office/powerpoint/2010/main" val="4018094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C7192C-FF59-4AA9-A94A-9A87D5B75D4C}"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1316C-5280-406B-B8DC-6FE3E6B6B67D}"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3766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8337A-A494-4543-B73B-83142752BB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513FC4-78A7-44F1-841B-62FA3F4EE5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3F0A42-210A-4597-9C01-BDCAA02353C3}"/>
              </a:ext>
            </a:extLst>
          </p:cNvPr>
          <p:cNvSpPr>
            <a:spLocks noGrp="1"/>
          </p:cNvSpPr>
          <p:nvPr>
            <p:ph type="dt" sz="half" idx="10"/>
          </p:nvPr>
        </p:nvSpPr>
        <p:spPr/>
        <p:txBody>
          <a:bodyPr/>
          <a:lstStyle/>
          <a:p>
            <a:fld id="{B42774BA-7C62-4B13-9D64-E93D3D157B07}" type="datetimeFigureOut">
              <a:rPr lang="en-US" smtClean="0"/>
              <a:t>11/23/2021</a:t>
            </a:fld>
            <a:endParaRPr lang="en-US"/>
          </a:p>
        </p:txBody>
      </p:sp>
      <p:sp>
        <p:nvSpPr>
          <p:cNvPr id="5" name="Footer Placeholder 4">
            <a:extLst>
              <a:ext uri="{FF2B5EF4-FFF2-40B4-BE49-F238E27FC236}">
                <a16:creationId xmlns:a16="http://schemas.microsoft.com/office/drawing/2014/main" id="{B9B30B3B-E378-46B2-8166-293A4F5769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52BD12-74A6-45CA-9B33-73D567618AE5}"/>
              </a:ext>
            </a:extLst>
          </p:cNvPr>
          <p:cNvSpPr>
            <a:spLocks noGrp="1"/>
          </p:cNvSpPr>
          <p:nvPr>
            <p:ph type="sldNum" sz="quarter" idx="12"/>
          </p:nvPr>
        </p:nvSpPr>
        <p:spPr/>
        <p:txBody>
          <a:bodyPr/>
          <a:lstStyle/>
          <a:p>
            <a:fld id="{699AB224-88CA-4699-84C3-F3029BBBFBF3}" type="slidenum">
              <a:rPr lang="en-US" smtClean="0"/>
              <a:t>‹#›</a:t>
            </a:fld>
            <a:endParaRPr lang="en-US"/>
          </a:p>
        </p:txBody>
      </p:sp>
    </p:spTree>
    <p:extLst>
      <p:ext uri="{BB962C8B-B14F-4D97-AF65-F5344CB8AC3E}">
        <p14:creationId xmlns:p14="http://schemas.microsoft.com/office/powerpoint/2010/main" val="27491971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BAC7192C-FF59-4AA9-A94A-9A87D5B75D4C}" type="datetimeFigureOut">
              <a:rPr lang="en-US" smtClean="0"/>
              <a:t>11/23/2021</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90F1316C-5280-406B-B8DC-6FE3E6B6B67D}"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13455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C7192C-FF59-4AA9-A94A-9A87D5B75D4C}"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1316C-5280-406B-B8DC-6FE3E6B6B67D}"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02630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C7192C-FF59-4AA9-A94A-9A87D5B75D4C}"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1316C-5280-406B-B8DC-6FE3E6B6B67D}"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80630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63E27-2723-4F72-B1CA-7D720DF8FE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C8BD1C-8259-41FF-A148-03942C8E3D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438B3C-425B-496C-A255-C09DDB9A1B14}"/>
              </a:ext>
            </a:extLst>
          </p:cNvPr>
          <p:cNvSpPr>
            <a:spLocks noGrp="1"/>
          </p:cNvSpPr>
          <p:nvPr>
            <p:ph type="dt" sz="half" idx="10"/>
          </p:nvPr>
        </p:nvSpPr>
        <p:spPr/>
        <p:txBody>
          <a:bodyPr/>
          <a:lstStyle/>
          <a:p>
            <a:fld id="{B42774BA-7C62-4B13-9D64-E93D3D157B07}" type="datetimeFigureOut">
              <a:rPr lang="en-US" smtClean="0"/>
              <a:t>11/23/2021</a:t>
            </a:fld>
            <a:endParaRPr lang="en-US"/>
          </a:p>
        </p:txBody>
      </p:sp>
      <p:sp>
        <p:nvSpPr>
          <p:cNvPr id="5" name="Footer Placeholder 4">
            <a:extLst>
              <a:ext uri="{FF2B5EF4-FFF2-40B4-BE49-F238E27FC236}">
                <a16:creationId xmlns:a16="http://schemas.microsoft.com/office/drawing/2014/main" id="{C5059D39-B356-4752-BC3B-789270B8E8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EFBD36-10A7-43AB-8962-CC2CF7EE4CC2}"/>
              </a:ext>
            </a:extLst>
          </p:cNvPr>
          <p:cNvSpPr>
            <a:spLocks noGrp="1"/>
          </p:cNvSpPr>
          <p:nvPr>
            <p:ph type="sldNum" sz="quarter" idx="12"/>
          </p:nvPr>
        </p:nvSpPr>
        <p:spPr/>
        <p:txBody>
          <a:bodyPr/>
          <a:lstStyle/>
          <a:p>
            <a:fld id="{699AB224-88CA-4699-84C3-F3029BBBFBF3}" type="slidenum">
              <a:rPr lang="en-US" smtClean="0"/>
              <a:t>‹#›</a:t>
            </a:fld>
            <a:endParaRPr lang="en-US"/>
          </a:p>
        </p:txBody>
      </p:sp>
    </p:spTree>
    <p:extLst>
      <p:ext uri="{BB962C8B-B14F-4D97-AF65-F5344CB8AC3E}">
        <p14:creationId xmlns:p14="http://schemas.microsoft.com/office/powerpoint/2010/main" val="1659127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46456-0392-4C15-AB06-84D50D1E81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291011-2CC3-4D6F-94EC-BE640077D4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68FF50-CF87-4C93-AF9E-C545484EC6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CEA20B-2DBB-4D39-9BA3-84571CEA9B9E}"/>
              </a:ext>
            </a:extLst>
          </p:cNvPr>
          <p:cNvSpPr>
            <a:spLocks noGrp="1"/>
          </p:cNvSpPr>
          <p:nvPr>
            <p:ph type="dt" sz="half" idx="10"/>
          </p:nvPr>
        </p:nvSpPr>
        <p:spPr/>
        <p:txBody>
          <a:bodyPr/>
          <a:lstStyle/>
          <a:p>
            <a:fld id="{B42774BA-7C62-4B13-9D64-E93D3D157B07}" type="datetimeFigureOut">
              <a:rPr lang="en-US" smtClean="0"/>
              <a:t>11/23/2021</a:t>
            </a:fld>
            <a:endParaRPr lang="en-US"/>
          </a:p>
        </p:txBody>
      </p:sp>
      <p:sp>
        <p:nvSpPr>
          <p:cNvPr id="6" name="Footer Placeholder 5">
            <a:extLst>
              <a:ext uri="{FF2B5EF4-FFF2-40B4-BE49-F238E27FC236}">
                <a16:creationId xmlns:a16="http://schemas.microsoft.com/office/drawing/2014/main" id="{548FDA34-CE4D-4AC1-8B9A-D17F067E1D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58670-57A2-4A8F-AF37-ABB269E64668}"/>
              </a:ext>
            </a:extLst>
          </p:cNvPr>
          <p:cNvSpPr>
            <a:spLocks noGrp="1"/>
          </p:cNvSpPr>
          <p:nvPr>
            <p:ph type="sldNum" sz="quarter" idx="12"/>
          </p:nvPr>
        </p:nvSpPr>
        <p:spPr/>
        <p:txBody>
          <a:bodyPr/>
          <a:lstStyle/>
          <a:p>
            <a:fld id="{699AB224-88CA-4699-84C3-F3029BBBFBF3}" type="slidenum">
              <a:rPr lang="en-US" smtClean="0"/>
              <a:t>‹#›</a:t>
            </a:fld>
            <a:endParaRPr lang="en-US"/>
          </a:p>
        </p:txBody>
      </p:sp>
    </p:spTree>
    <p:extLst>
      <p:ext uri="{BB962C8B-B14F-4D97-AF65-F5344CB8AC3E}">
        <p14:creationId xmlns:p14="http://schemas.microsoft.com/office/powerpoint/2010/main" val="1663101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5912D-821C-4390-97D0-930808EF9E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8072CB-6F5C-4E4B-8AC6-B2A8EE631E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2581C2-D4E7-4192-ACFD-448D72FF2E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2EBFCC-4682-42F6-B1C1-4BC1115C4C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DD0EAD-E5C7-4A0D-905A-6AECD3D3BB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4D6D34-68F1-43D4-ADBB-35004C6A3A88}"/>
              </a:ext>
            </a:extLst>
          </p:cNvPr>
          <p:cNvSpPr>
            <a:spLocks noGrp="1"/>
          </p:cNvSpPr>
          <p:nvPr>
            <p:ph type="dt" sz="half" idx="10"/>
          </p:nvPr>
        </p:nvSpPr>
        <p:spPr/>
        <p:txBody>
          <a:bodyPr/>
          <a:lstStyle/>
          <a:p>
            <a:fld id="{B42774BA-7C62-4B13-9D64-E93D3D157B07}" type="datetimeFigureOut">
              <a:rPr lang="en-US" smtClean="0"/>
              <a:t>11/23/2021</a:t>
            </a:fld>
            <a:endParaRPr lang="en-US"/>
          </a:p>
        </p:txBody>
      </p:sp>
      <p:sp>
        <p:nvSpPr>
          <p:cNvPr id="8" name="Footer Placeholder 7">
            <a:extLst>
              <a:ext uri="{FF2B5EF4-FFF2-40B4-BE49-F238E27FC236}">
                <a16:creationId xmlns:a16="http://schemas.microsoft.com/office/drawing/2014/main" id="{096D4C8E-55EA-486B-AAF4-01D4CF36F3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6D343F-AB82-4E70-BA8E-E43827714213}"/>
              </a:ext>
            </a:extLst>
          </p:cNvPr>
          <p:cNvSpPr>
            <a:spLocks noGrp="1"/>
          </p:cNvSpPr>
          <p:nvPr>
            <p:ph type="sldNum" sz="quarter" idx="12"/>
          </p:nvPr>
        </p:nvSpPr>
        <p:spPr/>
        <p:txBody>
          <a:bodyPr/>
          <a:lstStyle/>
          <a:p>
            <a:fld id="{699AB224-88CA-4699-84C3-F3029BBBFBF3}" type="slidenum">
              <a:rPr lang="en-US" smtClean="0"/>
              <a:t>‹#›</a:t>
            </a:fld>
            <a:endParaRPr lang="en-US"/>
          </a:p>
        </p:txBody>
      </p:sp>
    </p:spTree>
    <p:extLst>
      <p:ext uri="{BB962C8B-B14F-4D97-AF65-F5344CB8AC3E}">
        <p14:creationId xmlns:p14="http://schemas.microsoft.com/office/powerpoint/2010/main" val="3885548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BBED3-9013-43A3-B744-2B571DF50A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0CBAF9-8555-4C2E-9A3E-0E03E4536C28}"/>
              </a:ext>
            </a:extLst>
          </p:cNvPr>
          <p:cNvSpPr>
            <a:spLocks noGrp="1"/>
          </p:cNvSpPr>
          <p:nvPr>
            <p:ph type="dt" sz="half" idx="10"/>
          </p:nvPr>
        </p:nvSpPr>
        <p:spPr/>
        <p:txBody>
          <a:bodyPr/>
          <a:lstStyle/>
          <a:p>
            <a:fld id="{B42774BA-7C62-4B13-9D64-E93D3D157B07}" type="datetimeFigureOut">
              <a:rPr lang="en-US" smtClean="0"/>
              <a:t>11/23/2021</a:t>
            </a:fld>
            <a:endParaRPr lang="en-US"/>
          </a:p>
        </p:txBody>
      </p:sp>
      <p:sp>
        <p:nvSpPr>
          <p:cNvPr id="4" name="Footer Placeholder 3">
            <a:extLst>
              <a:ext uri="{FF2B5EF4-FFF2-40B4-BE49-F238E27FC236}">
                <a16:creationId xmlns:a16="http://schemas.microsoft.com/office/drawing/2014/main" id="{E17CF8B2-7DC5-4763-8EF0-EC3E3D9939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8A6AFA-DBE7-4CB1-B1C1-14AE9DA7D108}"/>
              </a:ext>
            </a:extLst>
          </p:cNvPr>
          <p:cNvSpPr>
            <a:spLocks noGrp="1"/>
          </p:cNvSpPr>
          <p:nvPr>
            <p:ph type="sldNum" sz="quarter" idx="12"/>
          </p:nvPr>
        </p:nvSpPr>
        <p:spPr/>
        <p:txBody>
          <a:bodyPr/>
          <a:lstStyle/>
          <a:p>
            <a:fld id="{699AB224-88CA-4699-84C3-F3029BBBFBF3}" type="slidenum">
              <a:rPr lang="en-US" smtClean="0"/>
              <a:t>‹#›</a:t>
            </a:fld>
            <a:endParaRPr lang="en-US"/>
          </a:p>
        </p:txBody>
      </p:sp>
    </p:spTree>
    <p:extLst>
      <p:ext uri="{BB962C8B-B14F-4D97-AF65-F5344CB8AC3E}">
        <p14:creationId xmlns:p14="http://schemas.microsoft.com/office/powerpoint/2010/main" val="1433087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7F6717-06E7-447B-B90A-CBCE017856DF}"/>
              </a:ext>
            </a:extLst>
          </p:cNvPr>
          <p:cNvSpPr>
            <a:spLocks noGrp="1"/>
          </p:cNvSpPr>
          <p:nvPr>
            <p:ph type="dt" sz="half" idx="10"/>
          </p:nvPr>
        </p:nvSpPr>
        <p:spPr/>
        <p:txBody>
          <a:bodyPr/>
          <a:lstStyle/>
          <a:p>
            <a:fld id="{B42774BA-7C62-4B13-9D64-E93D3D157B07}" type="datetimeFigureOut">
              <a:rPr lang="en-US" smtClean="0"/>
              <a:t>11/23/2021</a:t>
            </a:fld>
            <a:endParaRPr lang="en-US"/>
          </a:p>
        </p:txBody>
      </p:sp>
      <p:sp>
        <p:nvSpPr>
          <p:cNvPr id="3" name="Footer Placeholder 2">
            <a:extLst>
              <a:ext uri="{FF2B5EF4-FFF2-40B4-BE49-F238E27FC236}">
                <a16:creationId xmlns:a16="http://schemas.microsoft.com/office/drawing/2014/main" id="{B2EB4041-2A26-407B-87C9-8BDE2EA068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C1EBD5-6539-46FC-AE8F-0579D39E5240}"/>
              </a:ext>
            </a:extLst>
          </p:cNvPr>
          <p:cNvSpPr>
            <a:spLocks noGrp="1"/>
          </p:cNvSpPr>
          <p:nvPr>
            <p:ph type="sldNum" sz="quarter" idx="12"/>
          </p:nvPr>
        </p:nvSpPr>
        <p:spPr/>
        <p:txBody>
          <a:bodyPr/>
          <a:lstStyle/>
          <a:p>
            <a:fld id="{699AB224-88CA-4699-84C3-F3029BBBFBF3}" type="slidenum">
              <a:rPr lang="en-US" smtClean="0"/>
              <a:t>‹#›</a:t>
            </a:fld>
            <a:endParaRPr lang="en-US"/>
          </a:p>
        </p:txBody>
      </p:sp>
    </p:spTree>
    <p:extLst>
      <p:ext uri="{BB962C8B-B14F-4D97-AF65-F5344CB8AC3E}">
        <p14:creationId xmlns:p14="http://schemas.microsoft.com/office/powerpoint/2010/main" val="2023936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A6241-B7ED-4F90-9ADA-57A00A31B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E5006D-26D9-4F85-B22D-8252A5F411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F8B91D-3186-427F-BFC1-385EBBB31E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FF1345-3F12-41BC-A572-C20A11C1B5BA}"/>
              </a:ext>
            </a:extLst>
          </p:cNvPr>
          <p:cNvSpPr>
            <a:spLocks noGrp="1"/>
          </p:cNvSpPr>
          <p:nvPr>
            <p:ph type="dt" sz="half" idx="10"/>
          </p:nvPr>
        </p:nvSpPr>
        <p:spPr/>
        <p:txBody>
          <a:bodyPr/>
          <a:lstStyle/>
          <a:p>
            <a:fld id="{B42774BA-7C62-4B13-9D64-E93D3D157B07}" type="datetimeFigureOut">
              <a:rPr lang="en-US" smtClean="0"/>
              <a:t>11/23/2021</a:t>
            </a:fld>
            <a:endParaRPr lang="en-US"/>
          </a:p>
        </p:txBody>
      </p:sp>
      <p:sp>
        <p:nvSpPr>
          <p:cNvPr id="6" name="Footer Placeholder 5">
            <a:extLst>
              <a:ext uri="{FF2B5EF4-FFF2-40B4-BE49-F238E27FC236}">
                <a16:creationId xmlns:a16="http://schemas.microsoft.com/office/drawing/2014/main" id="{DB886BC4-4398-4ACF-B551-246858D0E2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12B0B5-48A7-47C4-8B9C-D734C33C621D}"/>
              </a:ext>
            </a:extLst>
          </p:cNvPr>
          <p:cNvSpPr>
            <a:spLocks noGrp="1"/>
          </p:cNvSpPr>
          <p:nvPr>
            <p:ph type="sldNum" sz="quarter" idx="12"/>
          </p:nvPr>
        </p:nvSpPr>
        <p:spPr/>
        <p:txBody>
          <a:bodyPr/>
          <a:lstStyle/>
          <a:p>
            <a:fld id="{699AB224-88CA-4699-84C3-F3029BBBFBF3}" type="slidenum">
              <a:rPr lang="en-US" smtClean="0"/>
              <a:t>‹#›</a:t>
            </a:fld>
            <a:endParaRPr lang="en-US"/>
          </a:p>
        </p:txBody>
      </p:sp>
    </p:spTree>
    <p:extLst>
      <p:ext uri="{BB962C8B-B14F-4D97-AF65-F5344CB8AC3E}">
        <p14:creationId xmlns:p14="http://schemas.microsoft.com/office/powerpoint/2010/main" val="3057462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77039-4DCE-4BBC-A4D6-88DEE46BF9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243E4B-14DD-4EF3-B9AF-FEE6AAC144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3B481-D2EB-48DA-A2CF-5F1906FDEF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0D07F-1667-4ECB-A7F7-DE0FB1A42275}"/>
              </a:ext>
            </a:extLst>
          </p:cNvPr>
          <p:cNvSpPr>
            <a:spLocks noGrp="1"/>
          </p:cNvSpPr>
          <p:nvPr>
            <p:ph type="dt" sz="half" idx="10"/>
          </p:nvPr>
        </p:nvSpPr>
        <p:spPr/>
        <p:txBody>
          <a:bodyPr/>
          <a:lstStyle/>
          <a:p>
            <a:fld id="{B42774BA-7C62-4B13-9D64-E93D3D157B07}" type="datetimeFigureOut">
              <a:rPr lang="en-US" smtClean="0"/>
              <a:t>11/23/2021</a:t>
            </a:fld>
            <a:endParaRPr lang="en-US"/>
          </a:p>
        </p:txBody>
      </p:sp>
      <p:sp>
        <p:nvSpPr>
          <p:cNvPr id="6" name="Footer Placeholder 5">
            <a:extLst>
              <a:ext uri="{FF2B5EF4-FFF2-40B4-BE49-F238E27FC236}">
                <a16:creationId xmlns:a16="http://schemas.microsoft.com/office/drawing/2014/main" id="{98C9ACFB-30D8-469D-B1A6-69F13D1FBC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95C4E1-FA5D-426F-84B2-370BF0E6A90D}"/>
              </a:ext>
            </a:extLst>
          </p:cNvPr>
          <p:cNvSpPr>
            <a:spLocks noGrp="1"/>
          </p:cNvSpPr>
          <p:nvPr>
            <p:ph type="sldNum" sz="quarter" idx="12"/>
          </p:nvPr>
        </p:nvSpPr>
        <p:spPr/>
        <p:txBody>
          <a:bodyPr/>
          <a:lstStyle/>
          <a:p>
            <a:fld id="{699AB224-88CA-4699-84C3-F3029BBBFBF3}" type="slidenum">
              <a:rPr lang="en-US" smtClean="0"/>
              <a:t>‹#›</a:t>
            </a:fld>
            <a:endParaRPr lang="en-US"/>
          </a:p>
        </p:txBody>
      </p:sp>
    </p:spTree>
    <p:extLst>
      <p:ext uri="{BB962C8B-B14F-4D97-AF65-F5344CB8AC3E}">
        <p14:creationId xmlns:p14="http://schemas.microsoft.com/office/powerpoint/2010/main" val="3840870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798350-1A3E-491E-BC24-5E1A27B48B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F15062-EE29-4366-8A6E-FD41E1962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D85305-A418-4788-BAF0-7CBD2FBFF5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2774BA-7C62-4B13-9D64-E93D3D157B07}" type="datetimeFigureOut">
              <a:rPr lang="en-US" smtClean="0"/>
              <a:t>11/23/2021</a:t>
            </a:fld>
            <a:endParaRPr lang="en-US"/>
          </a:p>
        </p:txBody>
      </p:sp>
      <p:sp>
        <p:nvSpPr>
          <p:cNvPr id="5" name="Footer Placeholder 4">
            <a:extLst>
              <a:ext uri="{FF2B5EF4-FFF2-40B4-BE49-F238E27FC236}">
                <a16:creationId xmlns:a16="http://schemas.microsoft.com/office/drawing/2014/main" id="{9FF1F73B-57EA-44E6-A3D3-DC128A9B62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C61ADE-1337-420B-96A8-B079EA12DA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9AB224-88CA-4699-84C3-F3029BBBFBF3}" type="slidenum">
              <a:rPr lang="en-US" smtClean="0"/>
              <a:t>‹#›</a:t>
            </a:fld>
            <a:endParaRPr lang="en-US"/>
          </a:p>
        </p:txBody>
      </p:sp>
    </p:spTree>
    <p:extLst>
      <p:ext uri="{BB962C8B-B14F-4D97-AF65-F5344CB8AC3E}">
        <p14:creationId xmlns:p14="http://schemas.microsoft.com/office/powerpoint/2010/main" val="1271620281"/>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42774BA-7C62-4B13-9D64-E93D3D157B07}" type="datetimeFigureOut">
              <a:rPr lang="en-US" smtClean="0"/>
              <a:t>11/23/2021</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99AB224-88CA-4699-84C3-F3029BBBFBF3}"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895285"/>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hyperlink" Target="https://www.actuaries.digital/2018/06/06/careerview-podcast-diversity-inclusion/"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9.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1.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2.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understood.org/articles/en/the-importance-of-self-advocacy"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michcafe.blogspot.com/2013/10/human-rights-65-years-on.html" TargetMode="External"/><Relationship Id="rId2" Type="http://schemas.openxmlformats.org/officeDocument/2006/relationships/image" Target="../media/image24.jpeg"/><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hyperlink" Target="http://www.flickr.com/photos/floatingeyeball/5485980927/" TargetMode="Externa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jpeg"/><Relationship Id="rId5" Type="http://schemas.openxmlformats.org/officeDocument/2006/relationships/hyperlink" Target="https://www.pexels.com/photo/diverse-diversity-female-girl-305531/" TargetMode="Externa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creativecommons.org/licenses/by-sa/3.0/" TargetMode="External"/><Relationship Id="rId5" Type="http://schemas.openxmlformats.org/officeDocument/2006/relationships/hyperlink" Target="https://commons.wikimedia.org/wiki/File:CBP_Annual_Law_Enforcement_Memorial_Ceremony.jpg" TargetMode="Externa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hyperlink" Target="https://pngimg.com/download/15923" TargetMode="Externa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hyperlink" Target="https://www.greanvillepost.com/2017/11/30/afraid-of-being-pulled-over-by-police-you-should-be/" TargetMode="Externa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cops.usdoj.gov/html/podcasts/the_beat/05-2019/TheBeat_Atkins_Davis_052019.mp3" TargetMode="External"/><Relationship Id="rId5" Type="http://schemas.openxmlformats.org/officeDocument/2006/relationships/hyperlink" Target="https://cops.usdoj.gov/html/podcasts/the_beat/05-2019/TheBeat_Johnson_Watson_052019.mp3" TargetMode="External"/><Relationship Id="rId4" Type="http://schemas.openxmlformats.org/officeDocument/2006/relationships/hyperlink" Target="https://cops.usdoj.gov/html/podcasts/the_beat/05-2019/TheBeat_Davis_Simms_052019.mp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ADB958-5643-4289-B167-5AEC1B84D649}"/>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793" r="15652" b="1"/>
          <a:stretch/>
        </p:blipFill>
        <p:spPr>
          <a:xfrm>
            <a:off x="13252" y="-13242"/>
            <a:ext cx="12191980" cy="6857990"/>
          </a:xfrm>
          <a:prstGeom prst="rect">
            <a:avLst/>
          </a:prstGeom>
        </p:spPr>
      </p:pic>
      <p:sp>
        <p:nvSpPr>
          <p:cNvPr id="2" name="Title 1">
            <a:extLst>
              <a:ext uri="{FF2B5EF4-FFF2-40B4-BE49-F238E27FC236}">
                <a16:creationId xmlns:a16="http://schemas.microsoft.com/office/drawing/2014/main" id="{D8172F52-517D-40F7-9612-3507E6F52A1F}"/>
              </a:ext>
            </a:extLst>
          </p:cNvPr>
          <p:cNvSpPr>
            <a:spLocks noGrp="1"/>
          </p:cNvSpPr>
          <p:nvPr>
            <p:ph type="title"/>
          </p:nvPr>
        </p:nvSpPr>
        <p:spPr>
          <a:xfrm>
            <a:off x="5390464" y="2052177"/>
            <a:ext cx="6138223" cy="1705290"/>
          </a:xfrm>
          <a:solidFill>
            <a:schemeClr val="bg1"/>
          </a:solidFill>
        </p:spPr>
        <p:txBody>
          <a:bodyPr vert="horz" lIns="91440" tIns="45720" rIns="91440" bIns="45720" rtlCol="0">
            <a:normAutofit/>
          </a:bodyPr>
          <a:lstStyle/>
          <a:p>
            <a:pPr algn="ctr"/>
            <a:r>
              <a:rPr lang="en-US" sz="4000" u="sng">
                <a:solidFill>
                  <a:schemeClr val="tx1"/>
                </a:solidFill>
              </a:rPr>
              <a:t>Rights and Diversity</a:t>
            </a:r>
            <a:br>
              <a:rPr lang="en-US" sz="2800">
                <a:solidFill>
                  <a:srgbClr val="0070C0"/>
                </a:solidFill>
              </a:rPr>
            </a:br>
            <a:endParaRPr lang="en-US" sz="2800">
              <a:solidFill>
                <a:srgbClr val="0070C0"/>
              </a:solidFill>
            </a:endParaRPr>
          </a:p>
        </p:txBody>
      </p:sp>
      <p:sp>
        <p:nvSpPr>
          <p:cNvPr id="3" name="Content Placeholder 2">
            <a:extLst>
              <a:ext uri="{FF2B5EF4-FFF2-40B4-BE49-F238E27FC236}">
                <a16:creationId xmlns:a16="http://schemas.microsoft.com/office/drawing/2014/main" id="{1D20963D-B8CF-4247-A9F8-0AC8D7888684}"/>
              </a:ext>
            </a:extLst>
          </p:cNvPr>
          <p:cNvSpPr>
            <a:spLocks noGrp="1"/>
          </p:cNvSpPr>
          <p:nvPr>
            <p:ph idx="1"/>
          </p:nvPr>
        </p:nvSpPr>
        <p:spPr>
          <a:xfrm>
            <a:off x="6374886" y="3163029"/>
            <a:ext cx="4169380" cy="2384064"/>
          </a:xfrm>
          <a:solidFill>
            <a:schemeClr val="bg1"/>
          </a:solidFill>
        </p:spPr>
        <p:txBody>
          <a:bodyPr vert="horz" lIns="91440" tIns="45720" rIns="91440" bIns="45720" rtlCol="0">
            <a:normAutofit/>
          </a:bodyPr>
          <a:lstStyle/>
          <a:p>
            <a:pPr marL="0" indent="0">
              <a:buNone/>
            </a:pPr>
            <a:r>
              <a:rPr lang="en-US"/>
              <a:t>   </a:t>
            </a:r>
          </a:p>
          <a:p>
            <a:pPr marL="0" indent="0">
              <a:buNone/>
            </a:pPr>
            <a:endParaRPr lang="en-US"/>
          </a:p>
          <a:p>
            <a:pPr marL="0" indent="0" algn="ctr">
              <a:buNone/>
            </a:pPr>
            <a:r>
              <a:rPr lang="en-US"/>
              <a:t> Human Rights, Interacting with Law Enforcement and Diversity.</a:t>
            </a:r>
          </a:p>
        </p:txBody>
      </p:sp>
      <p:sp>
        <p:nvSpPr>
          <p:cNvPr id="7" name="TextBox 6">
            <a:extLst>
              <a:ext uri="{FF2B5EF4-FFF2-40B4-BE49-F238E27FC236}">
                <a16:creationId xmlns:a16="http://schemas.microsoft.com/office/drawing/2014/main" id="{7CE279C7-5199-4E41-8C3B-AA3A740DD616}"/>
              </a:ext>
            </a:extLst>
          </p:cNvPr>
          <p:cNvSpPr txBox="1"/>
          <p:nvPr/>
        </p:nvSpPr>
        <p:spPr>
          <a:xfrm>
            <a:off x="622852" y="6533322"/>
            <a:ext cx="4169731" cy="369332"/>
          </a:xfrm>
          <a:prstGeom prst="rect">
            <a:avLst/>
          </a:prstGeom>
          <a:solidFill>
            <a:schemeClr val="bg1"/>
          </a:solidFill>
        </p:spPr>
        <p:txBody>
          <a:bodyPr wrap="none" rtlCol="0">
            <a:spAutoFit/>
          </a:bodyPr>
          <a:lstStyle/>
          <a:p>
            <a:r>
              <a:rPr lang="en-US"/>
              <a:t>Kellie Hartigan, Kevin Arce, Jeremy Powell</a:t>
            </a:r>
          </a:p>
        </p:txBody>
      </p:sp>
      <p:pic>
        <p:nvPicPr>
          <p:cNvPr id="9" name="Recorded Sound">
            <a:hlinkClick r:id="" action="ppaction://media"/>
            <a:extLst>
              <a:ext uri="{FF2B5EF4-FFF2-40B4-BE49-F238E27FC236}">
                <a16:creationId xmlns:a16="http://schemas.microsoft.com/office/drawing/2014/main" id="{03E07A67-BE81-4D11-A3DE-1000F2B7E1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85027" y="5499266"/>
            <a:ext cx="1166191" cy="1166191"/>
          </a:xfrm>
          <a:prstGeom prst="rect">
            <a:avLst/>
          </a:prstGeom>
        </p:spPr>
      </p:pic>
    </p:spTree>
    <p:extLst>
      <p:ext uri="{BB962C8B-B14F-4D97-AF65-F5344CB8AC3E}">
        <p14:creationId xmlns:p14="http://schemas.microsoft.com/office/powerpoint/2010/main" val="34528061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0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4F0AC68-214D-4B28-8BCB-B57D39057E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E7E1B39-96EB-4477-A88F-7DAEDF2F97BC}"/>
              </a:ext>
            </a:extLst>
          </p:cNvPr>
          <p:cNvSpPr/>
          <p:nvPr/>
        </p:nvSpPr>
        <p:spPr>
          <a:xfrm>
            <a:off x="2047461" y="5332200"/>
            <a:ext cx="7547114" cy="1077218"/>
          </a:xfrm>
          <a:prstGeom prst="rect">
            <a:avLst/>
          </a:prstGeom>
          <a:solidFill>
            <a:schemeClr val="tx1"/>
          </a:solidFill>
        </p:spPr>
        <p:txBody>
          <a:bodyPr wrap="square">
            <a:spAutoFit/>
          </a:bodyPr>
          <a:lstStyle/>
          <a:p>
            <a:pPr algn="ctr"/>
            <a:r>
              <a:rPr lang="en-US" sz="3200" b="0" i="0" u="none" strike="noStrike">
                <a:solidFill>
                  <a:srgbClr val="FFFFFF"/>
                </a:solidFill>
                <a:effectLst/>
                <a:latin typeface="Calibri" panose="020F0502020204030204" pitchFamily="34" charset="0"/>
              </a:rPr>
              <a:t>Diversity is based on sexual, religious, racial, political beliefs and gender.</a:t>
            </a:r>
            <a:endParaRPr lang="en-US" sz="3200"/>
          </a:p>
        </p:txBody>
      </p:sp>
      <p:sp>
        <p:nvSpPr>
          <p:cNvPr id="4" name="Rectangle 3">
            <a:extLst>
              <a:ext uri="{FF2B5EF4-FFF2-40B4-BE49-F238E27FC236}">
                <a16:creationId xmlns:a16="http://schemas.microsoft.com/office/drawing/2014/main" id="{C7FCB6F5-0040-49EA-821F-37A613AA64FD}"/>
              </a:ext>
            </a:extLst>
          </p:cNvPr>
          <p:cNvSpPr/>
          <p:nvPr/>
        </p:nvSpPr>
        <p:spPr>
          <a:xfrm>
            <a:off x="1014836" y="872195"/>
            <a:ext cx="4710104" cy="1569660"/>
          </a:xfrm>
          <a:prstGeom prst="rect">
            <a:avLst/>
          </a:prstGeom>
          <a:solidFill>
            <a:schemeClr val="tx1"/>
          </a:solidFill>
        </p:spPr>
        <p:txBody>
          <a:bodyPr wrap="square">
            <a:spAutoFit/>
          </a:bodyPr>
          <a:lstStyle/>
          <a:p>
            <a:pPr algn="ctr"/>
            <a:r>
              <a:rPr lang="en-US" sz="4800">
                <a:solidFill>
                  <a:schemeClr val="bg1"/>
                </a:solidFill>
              </a:rPr>
              <a:t>Understanding Diversity Internal</a:t>
            </a:r>
          </a:p>
        </p:txBody>
      </p:sp>
    </p:spTree>
    <p:extLst>
      <p:ext uri="{BB962C8B-B14F-4D97-AF65-F5344CB8AC3E}">
        <p14:creationId xmlns:p14="http://schemas.microsoft.com/office/powerpoint/2010/main" val="3331350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9306B-F78A-4DC0-9435-5ED00A7FD5F3}"/>
              </a:ext>
            </a:extLst>
          </p:cNvPr>
          <p:cNvSpPr>
            <a:spLocks noGrp="1"/>
          </p:cNvSpPr>
          <p:nvPr>
            <p:ph type="title"/>
          </p:nvPr>
        </p:nvSpPr>
        <p:spPr>
          <a:solidFill>
            <a:schemeClr val="tx1"/>
          </a:solidFill>
        </p:spPr>
        <p:txBody>
          <a:bodyPr/>
          <a:lstStyle/>
          <a:p>
            <a:r>
              <a:rPr lang="en-US" b="1">
                <a:solidFill>
                  <a:schemeClr val="bg1"/>
                </a:solidFill>
              </a:rPr>
              <a:t>External Diversity </a:t>
            </a:r>
          </a:p>
        </p:txBody>
      </p:sp>
      <p:pic>
        <p:nvPicPr>
          <p:cNvPr id="4098" name="Picture 2">
            <a:extLst>
              <a:ext uri="{FF2B5EF4-FFF2-40B4-BE49-F238E27FC236}">
                <a16:creationId xmlns:a16="http://schemas.microsoft.com/office/drawing/2014/main" id="{4158076B-D37F-4218-A9D5-074CE9CAD8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734" y="2236886"/>
            <a:ext cx="6171868" cy="42559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DE971C8-CD5E-44D7-94B5-21D97B4E1447}"/>
              </a:ext>
            </a:extLst>
          </p:cNvPr>
          <p:cNvSpPr/>
          <p:nvPr/>
        </p:nvSpPr>
        <p:spPr>
          <a:xfrm>
            <a:off x="675860" y="2358887"/>
            <a:ext cx="4545497" cy="3539430"/>
          </a:xfrm>
          <a:prstGeom prst="rect">
            <a:avLst/>
          </a:prstGeom>
          <a:solidFill>
            <a:schemeClr val="tx1"/>
          </a:solidFill>
        </p:spPr>
        <p:txBody>
          <a:bodyPr wrap="square">
            <a:spAutoFit/>
          </a:bodyPr>
          <a:lstStyle/>
          <a:p>
            <a:pPr marL="285750" indent="-285750">
              <a:buFont typeface="Arial" panose="020B0604020202020204" pitchFamily="34" charset="0"/>
              <a:buChar char="•"/>
            </a:pPr>
            <a:r>
              <a:rPr lang="en-US" sz="3200">
                <a:solidFill>
                  <a:schemeClr val="bg1"/>
                </a:solidFill>
              </a:rPr>
              <a:t>Life Experience​</a:t>
            </a:r>
          </a:p>
          <a:p>
            <a:endParaRPr lang="en-US" sz="3200">
              <a:solidFill>
                <a:schemeClr val="bg1"/>
              </a:solidFill>
            </a:endParaRPr>
          </a:p>
          <a:p>
            <a:pPr marL="285750" indent="-285750">
              <a:buFont typeface="Arial" panose="020B0604020202020204" pitchFamily="34" charset="0"/>
              <a:buChar char="•"/>
            </a:pPr>
            <a:r>
              <a:rPr lang="en-US" sz="3200">
                <a:solidFill>
                  <a:schemeClr val="bg1"/>
                </a:solidFill>
              </a:rPr>
              <a:t>Education​</a:t>
            </a:r>
          </a:p>
          <a:p>
            <a:endParaRPr lang="en-US" sz="3200">
              <a:solidFill>
                <a:schemeClr val="bg1"/>
              </a:solidFill>
            </a:endParaRPr>
          </a:p>
          <a:p>
            <a:pPr marL="285750" indent="-285750">
              <a:buFont typeface="Arial" panose="020B0604020202020204" pitchFamily="34" charset="0"/>
              <a:buChar char="•"/>
            </a:pPr>
            <a:r>
              <a:rPr lang="en-US" sz="3200">
                <a:solidFill>
                  <a:schemeClr val="bg1"/>
                </a:solidFill>
              </a:rPr>
              <a:t>Personal Interests​</a:t>
            </a:r>
          </a:p>
          <a:p>
            <a:endParaRPr lang="en-US" sz="3200">
              <a:solidFill>
                <a:schemeClr val="bg1"/>
              </a:solidFill>
            </a:endParaRPr>
          </a:p>
          <a:p>
            <a:pPr marL="285750" indent="-285750">
              <a:buFont typeface="Arial" panose="020B0604020202020204" pitchFamily="34" charset="0"/>
              <a:buChar char="•"/>
            </a:pPr>
            <a:r>
              <a:rPr lang="en-US" sz="3200">
                <a:solidFill>
                  <a:schemeClr val="bg1"/>
                </a:solidFill>
              </a:rPr>
              <a:t>Relationship’s Status </a:t>
            </a:r>
          </a:p>
        </p:txBody>
      </p:sp>
      <p:pic>
        <p:nvPicPr>
          <p:cNvPr id="9" name="Recorded Sound">
            <a:hlinkClick r:id="" action="ppaction://media"/>
            <a:extLst>
              <a:ext uri="{FF2B5EF4-FFF2-40B4-BE49-F238E27FC236}">
                <a16:creationId xmlns:a16="http://schemas.microsoft.com/office/drawing/2014/main" id="{7B736915-716D-421C-8EF1-22229FAFDD64}"/>
              </a:ext>
            </a:extLst>
          </p:cNvPr>
          <p:cNvPicPr>
            <a:picLocks noChangeAspect="1"/>
          </p:cNvPicPr>
          <p:nvPr>
            <a:audioFile r:link="rId1"/>
            <p:extLst>
              <p:ext uri="{DAA4B4D4-6D71-4841-9C94-3DE7FCFB9230}">
                <p14:media xmlns:p14="http://schemas.microsoft.com/office/powerpoint/2010/main" r:embed="rId2">
                  <p14:trim st="2834"/>
                </p14:media>
              </p:ext>
            </p:extLst>
          </p:nvPr>
        </p:nvPicPr>
        <p:blipFill>
          <a:blip r:embed="rId5"/>
          <a:stretch>
            <a:fillRect/>
          </a:stretch>
        </p:blipFill>
        <p:spPr>
          <a:xfrm>
            <a:off x="228600" y="1663729"/>
            <a:ext cx="609600" cy="609600"/>
          </a:xfrm>
          <a:prstGeom prst="rect">
            <a:avLst/>
          </a:prstGeom>
        </p:spPr>
      </p:pic>
    </p:spTree>
    <p:extLst>
      <p:ext uri="{BB962C8B-B14F-4D97-AF65-F5344CB8AC3E}">
        <p14:creationId xmlns:p14="http://schemas.microsoft.com/office/powerpoint/2010/main" val="145717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3A602E-F8CF-4500-9E36-72AD577305A3}"/>
              </a:ext>
            </a:extLst>
          </p:cNvPr>
          <p:cNvSpPr/>
          <p:nvPr/>
        </p:nvSpPr>
        <p:spPr>
          <a:xfrm>
            <a:off x="2117090" y="408369"/>
            <a:ext cx="7957820" cy="923330"/>
          </a:xfrm>
          <a:prstGeom prst="rect">
            <a:avLst/>
          </a:prstGeom>
          <a:solidFill>
            <a:schemeClr val="tx1"/>
          </a:solidFill>
        </p:spPr>
        <p:txBody>
          <a:bodyPr wrap="none">
            <a:spAutoFit/>
          </a:bodyPr>
          <a:lstStyle/>
          <a:p>
            <a:r>
              <a:rPr lang="en-US" sz="5400">
                <a:solidFill>
                  <a:schemeClr val="bg1"/>
                </a:solidFill>
              </a:rPr>
              <a:t>Why is Diversity important?</a:t>
            </a:r>
          </a:p>
        </p:txBody>
      </p:sp>
      <p:sp>
        <p:nvSpPr>
          <p:cNvPr id="4" name="Rectangle 3">
            <a:extLst>
              <a:ext uri="{FF2B5EF4-FFF2-40B4-BE49-F238E27FC236}">
                <a16:creationId xmlns:a16="http://schemas.microsoft.com/office/drawing/2014/main" id="{FB01F0B1-8B43-4136-81D1-10562F8AD4F2}"/>
              </a:ext>
            </a:extLst>
          </p:cNvPr>
          <p:cNvSpPr/>
          <p:nvPr/>
        </p:nvSpPr>
        <p:spPr>
          <a:xfrm>
            <a:off x="7209182" y="2031955"/>
            <a:ext cx="4691270" cy="3416320"/>
          </a:xfrm>
          <a:prstGeom prst="rect">
            <a:avLst/>
          </a:prstGeom>
          <a:solidFill>
            <a:schemeClr val="tx1"/>
          </a:solidFill>
        </p:spPr>
        <p:txBody>
          <a:bodyPr wrap="square">
            <a:spAutoFit/>
          </a:bodyPr>
          <a:lstStyle/>
          <a:p>
            <a:pPr marL="285750" indent="-285750">
              <a:buFont typeface="Arial" panose="020B0604020202020204" pitchFamily="34" charset="0"/>
              <a:buChar char="•"/>
            </a:pPr>
            <a:r>
              <a:rPr lang="en-US" sz="2400">
                <a:solidFill>
                  <a:schemeClr val="bg1"/>
                </a:solidFill>
              </a:rPr>
              <a:t>Come together as a community ​</a:t>
            </a:r>
          </a:p>
          <a:p>
            <a:endParaRPr lang="en-US" sz="2400">
              <a:solidFill>
                <a:schemeClr val="bg1"/>
              </a:solidFill>
            </a:endParaRPr>
          </a:p>
          <a:p>
            <a:pPr marL="285750" indent="-285750">
              <a:buFont typeface="Arial" panose="020B0604020202020204" pitchFamily="34" charset="0"/>
              <a:buChar char="•"/>
            </a:pPr>
            <a:r>
              <a:rPr lang="en-US" sz="2400">
                <a:solidFill>
                  <a:schemeClr val="bg1"/>
                </a:solidFill>
              </a:rPr>
              <a:t>Understanding everyone's culture​</a:t>
            </a:r>
          </a:p>
          <a:p>
            <a:endParaRPr lang="en-US" sz="2400">
              <a:solidFill>
                <a:schemeClr val="bg1"/>
              </a:solidFill>
            </a:endParaRPr>
          </a:p>
          <a:p>
            <a:pPr marL="285750" indent="-285750">
              <a:buFont typeface="Arial" panose="020B0604020202020204" pitchFamily="34" charset="0"/>
              <a:buChar char="•"/>
            </a:pPr>
            <a:r>
              <a:rPr lang="en-US" sz="2400">
                <a:solidFill>
                  <a:schemeClr val="bg1"/>
                </a:solidFill>
              </a:rPr>
              <a:t>Promotes more creativity ​</a:t>
            </a:r>
          </a:p>
          <a:p>
            <a:endParaRPr lang="en-US" sz="2400">
              <a:solidFill>
                <a:schemeClr val="bg1"/>
              </a:solidFill>
            </a:endParaRPr>
          </a:p>
          <a:p>
            <a:pPr marL="285750" indent="-285750">
              <a:buFont typeface="Arial" panose="020B0604020202020204" pitchFamily="34" charset="0"/>
              <a:buChar char="•"/>
            </a:pPr>
            <a:r>
              <a:rPr lang="en-US" sz="2400">
                <a:solidFill>
                  <a:schemeClr val="bg1"/>
                </a:solidFill>
              </a:rPr>
              <a:t>Leads To Better Problem Solving ​</a:t>
            </a:r>
          </a:p>
          <a:p>
            <a:endParaRPr lang="en-US" sz="2400">
              <a:solidFill>
                <a:schemeClr val="bg1"/>
              </a:solidFill>
            </a:endParaRPr>
          </a:p>
          <a:p>
            <a:pPr marL="285750" indent="-285750">
              <a:buFont typeface="Arial" panose="020B0604020202020204" pitchFamily="34" charset="0"/>
              <a:buChar char="•"/>
            </a:pPr>
            <a:r>
              <a:rPr lang="en-US" sz="2400">
                <a:solidFill>
                  <a:schemeClr val="bg1"/>
                </a:solidFill>
              </a:rPr>
              <a:t>A Fair Workplace </a:t>
            </a:r>
          </a:p>
        </p:txBody>
      </p:sp>
      <p:pic>
        <p:nvPicPr>
          <p:cNvPr id="3074" name="Picture 2">
            <a:extLst>
              <a:ext uri="{FF2B5EF4-FFF2-40B4-BE49-F238E27FC236}">
                <a16:creationId xmlns:a16="http://schemas.microsoft.com/office/drawing/2014/main" id="{0906D29A-497B-4A9C-80C5-30B41AAC47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899" y="1908313"/>
            <a:ext cx="6304508" cy="3663605"/>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8A5474EC-89DA-45E3-A213-04A2554690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5898" y="676481"/>
            <a:ext cx="702571" cy="702571"/>
          </a:xfrm>
          <a:prstGeom prst="rect">
            <a:avLst/>
          </a:prstGeom>
        </p:spPr>
      </p:pic>
    </p:spTree>
    <p:extLst>
      <p:ext uri="{BB962C8B-B14F-4D97-AF65-F5344CB8AC3E}">
        <p14:creationId xmlns:p14="http://schemas.microsoft.com/office/powerpoint/2010/main" val="114200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1DB09C-58F8-4CC1-B4CF-E4C475D90641}"/>
              </a:ext>
            </a:extLst>
          </p:cNvPr>
          <p:cNvSpPr/>
          <p:nvPr/>
        </p:nvSpPr>
        <p:spPr>
          <a:xfrm>
            <a:off x="1114701" y="617088"/>
            <a:ext cx="5813130" cy="769441"/>
          </a:xfrm>
          <a:prstGeom prst="rect">
            <a:avLst/>
          </a:prstGeom>
          <a:solidFill>
            <a:schemeClr val="tx1"/>
          </a:solidFill>
        </p:spPr>
        <p:txBody>
          <a:bodyPr wrap="none">
            <a:spAutoFit/>
          </a:bodyPr>
          <a:lstStyle/>
          <a:p>
            <a:r>
              <a:rPr lang="en-US" sz="4400">
                <a:solidFill>
                  <a:schemeClr val="bg1"/>
                </a:solidFill>
              </a:rPr>
              <a:t>Everyday life in diversity </a:t>
            </a:r>
          </a:p>
        </p:txBody>
      </p:sp>
      <p:pic>
        <p:nvPicPr>
          <p:cNvPr id="2050" name="Picture 2">
            <a:extLst>
              <a:ext uri="{FF2B5EF4-FFF2-40B4-BE49-F238E27FC236}">
                <a16:creationId xmlns:a16="http://schemas.microsoft.com/office/drawing/2014/main" id="{80BA29DA-FA38-45DC-A75D-0BA77AF45F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4489" y="1713017"/>
            <a:ext cx="6091981" cy="39812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615B110-9153-44A8-8A29-F079AE302D4A}"/>
              </a:ext>
            </a:extLst>
          </p:cNvPr>
          <p:cNvSpPr/>
          <p:nvPr/>
        </p:nvSpPr>
        <p:spPr>
          <a:xfrm>
            <a:off x="448133" y="2149378"/>
            <a:ext cx="5361273" cy="3108543"/>
          </a:xfrm>
          <a:prstGeom prst="rect">
            <a:avLst/>
          </a:prstGeom>
          <a:solidFill>
            <a:schemeClr val="tx1"/>
          </a:solidFill>
        </p:spPr>
        <p:txBody>
          <a:bodyPr wrap="square">
            <a:spAutoFit/>
          </a:bodyPr>
          <a:lstStyle/>
          <a:p>
            <a:pPr fontAlgn="base">
              <a:buFont typeface="Arial" panose="020B0604020202020204" pitchFamily="34" charset="0"/>
              <a:buChar char="•"/>
            </a:pPr>
            <a:r>
              <a:rPr lang="en-US" sz="2800" b="0" i="0" u="none" strike="noStrike" dirty="0">
                <a:solidFill>
                  <a:schemeClr val="bg1"/>
                </a:solidFill>
                <a:effectLst/>
                <a:latin typeface="Calibri" panose="020F0502020204030204" pitchFamily="34" charset="0"/>
              </a:rPr>
              <a:t>Help make the world a better place </a:t>
            </a:r>
            <a:r>
              <a:rPr lang="en-US" sz="2800" b="0" i="0" u="none" strike="noStrike" dirty="0">
                <a:solidFill>
                  <a:srgbClr val="C00000"/>
                </a:solidFill>
                <a:effectLst/>
                <a:latin typeface="Calibri" panose="020F0502020204030204" pitchFamily="34" charset="0"/>
              </a:rPr>
              <a:t>(All lives Matter) </a:t>
            </a:r>
            <a:r>
              <a:rPr lang="en-US" sz="2800" b="0" i="0" u="none" strike="noStrike" dirty="0">
                <a:solidFill>
                  <a:schemeClr val="bg1"/>
                </a:solidFill>
                <a:effectLst/>
                <a:latin typeface="Calibri" panose="020F0502020204030204" pitchFamily="34" charset="0"/>
              </a:rPr>
              <a:t>no matter what color you are.</a:t>
            </a:r>
            <a:r>
              <a:rPr lang="en-US" sz="2800" b="0" i="0" dirty="0">
                <a:solidFill>
                  <a:schemeClr val="bg1"/>
                </a:solidFill>
                <a:effectLst/>
                <a:latin typeface="Calibri" panose="020F0502020204030204" pitchFamily="34" charset="0"/>
              </a:rPr>
              <a:t>​</a:t>
            </a:r>
            <a:br>
              <a:rPr lang="en-US" sz="2800" b="0" i="0" dirty="0">
                <a:solidFill>
                  <a:schemeClr val="bg1"/>
                </a:solidFill>
                <a:effectLst/>
                <a:latin typeface="Calibri" panose="020F0502020204030204" pitchFamily="34" charset="0"/>
              </a:rPr>
            </a:br>
            <a:r>
              <a:rPr lang="en-US" sz="2800" b="0" i="0" dirty="0">
                <a:solidFill>
                  <a:schemeClr val="bg1"/>
                </a:solidFill>
                <a:effectLst/>
                <a:latin typeface="Calibri" panose="020F0502020204030204" pitchFamily="34" charset="0"/>
              </a:rPr>
              <a:t>​</a:t>
            </a:r>
            <a:endParaRPr lang="en-US" sz="2800" b="0" i="0" dirty="0">
              <a:solidFill>
                <a:schemeClr val="bg1"/>
              </a:solidFill>
              <a:effectLst/>
              <a:latin typeface="Arial" panose="020B0604020202020204" pitchFamily="34" charset="0"/>
            </a:endParaRPr>
          </a:p>
          <a:p>
            <a:pPr fontAlgn="base">
              <a:buFont typeface="Arial" panose="020B0604020202020204" pitchFamily="34" charset="0"/>
              <a:buChar char="•"/>
            </a:pPr>
            <a:r>
              <a:rPr lang="en-US" sz="2800" b="0" i="0" u="none" strike="noStrike" dirty="0">
                <a:solidFill>
                  <a:schemeClr val="bg1"/>
                </a:solidFill>
                <a:effectLst/>
                <a:latin typeface="Calibri" panose="020F0502020204030204" pitchFamily="34" charset="0"/>
              </a:rPr>
              <a:t>  Everyone can be themselves no matter the </a:t>
            </a:r>
            <a:r>
              <a:rPr lang="en-US" sz="2800" b="0" i="0" u="none" strike="noStrike" dirty="0">
                <a:solidFill>
                  <a:srgbClr val="C00000"/>
                </a:solidFill>
                <a:effectLst/>
                <a:latin typeface="Calibri" panose="020F0502020204030204" pitchFamily="34" charset="0"/>
              </a:rPr>
              <a:t>(Gender Identity, Sexual Orientation, Age or Religion)</a:t>
            </a:r>
            <a:endParaRPr lang="en-US" sz="2800" b="0" i="0" dirty="0">
              <a:solidFill>
                <a:srgbClr val="C00000"/>
              </a:solidFill>
              <a:effectLst/>
              <a:latin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51017FD3-3B42-44D2-B477-BB114A089866}"/>
              </a:ext>
            </a:extLst>
          </p:cNvPr>
          <p:cNvPicPr>
            <a:picLocks noChangeAspect="1"/>
          </p:cNvPicPr>
          <p:nvPr>
            <a:audioFile r:link="rId1"/>
            <p:extLst>
              <p:ext uri="{DAA4B4D4-6D71-4841-9C94-3DE7FCFB9230}">
                <p14:media xmlns:p14="http://schemas.microsoft.com/office/powerpoint/2010/main" r:embed="rId2">
                  <p14:trim st="3185"/>
                </p14:media>
              </p:ext>
            </p:extLst>
          </p:nvPr>
        </p:nvPicPr>
        <p:blipFill>
          <a:blip r:embed="rId5"/>
          <a:stretch>
            <a:fillRect/>
          </a:stretch>
        </p:blipFill>
        <p:spPr>
          <a:xfrm>
            <a:off x="265043" y="826624"/>
            <a:ext cx="849657" cy="849657"/>
          </a:xfrm>
          <a:prstGeom prst="rect">
            <a:avLst/>
          </a:prstGeom>
        </p:spPr>
      </p:pic>
    </p:spTree>
    <p:extLst>
      <p:ext uri="{BB962C8B-B14F-4D97-AF65-F5344CB8AC3E}">
        <p14:creationId xmlns:p14="http://schemas.microsoft.com/office/powerpoint/2010/main" val="402581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480CA-90A4-4272-9D31-28559E404D90}"/>
              </a:ext>
            </a:extLst>
          </p:cNvPr>
          <p:cNvSpPr>
            <a:spLocks noGrp="1"/>
          </p:cNvSpPr>
          <p:nvPr>
            <p:ph type="title"/>
          </p:nvPr>
        </p:nvSpPr>
        <p:spPr>
          <a:solidFill>
            <a:schemeClr val="tx1"/>
          </a:solidFill>
        </p:spPr>
        <p:txBody>
          <a:bodyPr/>
          <a:lstStyle/>
          <a:p>
            <a:r>
              <a:rPr lang="en-US" b="1">
                <a:solidFill>
                  <a:schemeClr val="bg1"/>
                </a:solidFill>
              </a:rPr>
              <a:t>How can we promote Equality and Diversity?</a:t>
            </a:r>
            <a:endParaRPr lang="en-US">
              <a:solidFill>
                <a:schemeClr val="bg1"/>
              </a:solidFill>
            </a:endParaRPr>
          </a:p>
        </p:txBody>
      </p:sp>
      <p:pic>
        <p:nvPicPr>
          <p:cNvPr id="1026" name="Picture 2">
            <a:extLst>
              <a:ext uri="{FF2B5EF4-FFF2-40B4-BE49-F238E27FC236}">
                <a16:creationId xmlns:a16="http://schemas.microsoft.com/office/drawing/2014/main" id="{43C57508-1E52-459A-B38B-560095067F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5297" y="1949450"/>
            <a:ext cx="4762500" cy="45434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015DDDD-D0F9-474A-8B80-CAAAD8083A92}"/>
              </a:ext>
            </a:extLst>
          </p:cNvPr>
          <p:cNvSpPr/>
          <p:nvPr/>
        </p:nvSpPr>
        <p:spPr>
          <a:xfrm>
            <a:off x="345908" y="2136338"/>
            <a:ext cx="6096000" cy="3970318"/>
          </a:xfrm>
          <a:prstGeom prst="rect">
            <a:avLst/>
          </a:prstGeom>
          <a:solidFill>
            <a:schemeClr val="tx1"/>
          </a:solidFill>
        </p:spPr>
        <p:txBody>
          <a:bodyPr>
            <a:spAutoFit/>
          </a:bodyPr>
          <a:lstStyle/>
          <a:p>
            <a:pPr marL="285750" indent="-285750">
              <a:buFont typeface="Arial" panose="020B0604020202020204" pitchFamily="34" charset="0"/>
              <a:buChar char="•"/>
            </a:pPr>
            <a:r>
              <a:rPr lang="en-US" sz="2800">
                <a:solidFill>
                  <a:schemeClr val="bg1"/>
                </a:solidFill>
              </a:rPr>
              <a:t>Treating everybody equal​</a:t>
            </a:r>
          </a:p>
          <a:p>
            <a:pPr algn="ctr"/>
            <a:endParaRPr lang="en-US" sz="2800">
              <a:solidFill>
                <a:schemeClr val="bg1"/>
              </a:solidFill>
            </a:endParaRPr>
          </a:p>
          <a:p>
            <a:pPr marL="285750" indent="-285750">
              <a:buFont typeface="Arial" panose="020B0604020202020204" pitchFamily="34" charset="0"/>
              <a:buChar char="•"/>
            </a:pPr>
            <a:r>
              <a:rPr lang="en-US" sz="2800">
                <a:solidFill>
                  <a:schemeClr val="bg1"/>
                </a:solidFill>
              </a:rPr>
              <a:t>Not being judgmental towards everyone’s lifestyle choice ​</a:t>
            </a:r>
          </a:p>
          <a:p>
            <a:endParaRPr lang="en-US" sz="2800">
              <a:solidFill>
                <a:schemeClr val="bg1"/>
              </a:solidFill>
            </a:endParaRPr>
          </a:p>
          <a:p>
            <a:pPr marL="285750" indent="-285750">
              <a:buFont typeface="Arial" panose="020B0604020202020204" pitchFamily="34" charset="0"/>
              <a:buChar char="•"/>
            </a:pPr>
            <a:r>
              <a:rPr lang="en-US" sz="2800">
                <a:solidFill>
                  <a:schemeClr val="bg1"/>
                </a:solidFill>
              </a:rPr>
              <a:t>Educate individuals to understand that everyone is different. For example, no matter what their disability, race, age, sexual orientation or religion is.</a:t>
            </a:r>
          </a:p>
        </p:txBody>
      </p:sp>
      <p:pic>
        <p:nvPicPr>
          <p:cNvPr id="3" name="Recorded Sound">
            <a:hlinkClick r:id="" action="ppaction://media"/>
            <a:extLst>
              <a:ext uri="{FF2B5EF4-FFF2-40B4-BE49-F238E27FC236}">
                <a16:creationId xmlns:a16="http://schemas.microsoft.com/office/drawing/2014/main" id="{F40F3C83-3BBB-481E-92E4-98263BE827D1}"/>
              </a:ext>
            </a:extLst>
          </p:cNvPr>
          <p:cNvPicPr>
            <a:picLocks noChangeAspect="1"/>
          </p:cNvPicPr>
          <p:nvPr>
            <a:audioFile r:link="rId1"/>
            <p:extLst>
              <p:ext uri="{DAA4B4D4-6D71-4841-9C94-3DE7FCFB9230}">
                <p14:media xmlns:p14="http://schemas.microsoft.com/office/powerpoint/2010/main" r:embed="rId2">
                  <p14:trim st="2265"/>
                </p14:media>
              </p:ext>
            </p:extLst>
          </p:nvPr>
        </p:nvPicPr>
        <p:blipFill>
          <a:blip r:embed="rId5"/>
          <a:stretch>
            <a:fillRect/>
          </a:stretch>
        </p:blipFill>
        <p:spPr>
          <a:xfrm>
            <a:off x="345908" y="905669"/>
            <a:ext cx="609600" cy="609600"/>
          </a:xfrm>
          <a:prstGeom prst="rect">
            <a:avLst/>
          </a:prstGeom>
        </p:spPr>
      </p:pic>
    </p:spTree>
    <p:extLst>
      <p:ext uri="{BB962C8B-B14F-4D97-AF65-F5344CB8AC3E}">
        <p14:creationId xmlns:p14="http://schemas.microsoft.com/office/powerpoint/2010/main" val="70650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24E59-244E-4C5C-B07A-1FFBB3FA5AFD}"/>
              </a:ext>
            </a:extLst>
          </p:cNvPr>
          <p:cNvSpPr>
            <a:spLocks noGrp="1"/>
          </p:cNvSpPr>
          <p:nvPr>
            <p:ph type="title"/>
          </p:nvPr>
        </p:nvSpPr>
        <p:spPr>
          <a:xfrm>
            <a:off x="209615" y="109873"/>
            <a:ext cx="6701205" cy="1609344"/>
          </a:xfrm>
          <a:solidFill>
            <a:schemeClr val="tx1"/>
          </a:solidFill>
        </p:spPr>
        <p:txBody>
          <a:bodyPr>
            <a:normAutofit/>
          </a:bodyPr>
          <a:lstStyle/>
          <a:p>
            <a:pPr algn="ctr"/>
            <a:r>
              <a:rPr lang="en-US" sz="6000" b="1">
                <a:solidFill>
                  <a:schemeClr val="bg1"/>
                </a:solidFill>
              </a:rPr>
              <a:t>SELF ADVOCACY</a:t>
            </a:r>
          </a:p>
        </p:txBody>
      </p:sp>
      <p:sp>
        <p:nvSpPr>
          <p:cNvPr id="4" name="Rectangle 3">
            <a:extLst>
              <a:ext uri="{FF2B5EF4-FFF2-40B4-BE49-F238E27FC236}">
                <a16:creationId xmlns:a16="http://schemas.microsoft.com/office/drawing/2014/main" id="{A603B6B4-7B76-4E14-B44F-C4D4BD9A315C}"/>
              </a:ext>
            </a:extLst>
          </p:cNvPr>
          <p:cNvSpPr/>
          <p:nvPr/>
        </p:nvSpPr>
        <p:spPr>
          <a:xfrm>
            <a:off x="4759727" y="3248767"/>
            <a:ext cx="6096000" cy="2862322"/>
          </a:xfrm>
          <a:prstGeom prst="rect">
            <a:avLst/>
          </a:prstGeom>
          <a:solidFill>
            <a:schemeClr val="tx1"/>
          </a:solidFill>
        </p:spPr>
        <p:txBody>
          <a:bodyPr>
            <a:spAutoFit/>
          </a:bodyPr>
          <a:lstStyle/>
          <a:p>
            <a:pPr algn="ctr"/>
            <a:r>
              <a:rPr lang="en-US" sz="2000" b="1">
                <a:solidFill>
                  <a:schemeClr val="bg1"/>
                </a:solidFill>
                <a:latin typeface="Arial Black" panose="020B0A04020102020204" pitchFamily="34" charset="0"/>
              </a:rPr>
              <a:t>Self-advocacy has three key elements:</a:t>
            </a:r>
          </a:p>
          <a:p>
            <a:pPr algn="ctr"/>
            <a:endParaRPr lang="en-US" sz="2000" b="1">
              <a:solidFill>
                <a:schemeClr val="bg1"/>
              </a:solidFill>
              <a:latin typeface="Arial Black" panose="020B0A04020102020204" pitchFamily="34" charset="0"/>
            </a:endParaRPr>
          </a:p>
          <a:p>
            <a:pPr algn="ctr"/>
            <a:endParaRPr lang="en-US" sz="2000" b="1">
              <a:solidFill>
                <a:schemeClr val="bg1"/>
              </a:solidFill>
              <a:latin typeface="Arial Black" panose="020B0A04020102020204" pitchFamily="34" charset="0"/>
            </a:endParaRPr>
          </a:p>
          <a:p>
            <a:pPr algn="ctr"/>
            <a:r>
              <a:rPr lang="en-US" sz="2000" b="1">
                <a:solidFill>
                  <a:schemeClr val="bg1"/>
                </a:solidFill>
                <a:latin typeface="Arial Black" panose="020B0A04020102020204" pitchFamily="34" charset="0"/>
              </a:rPr>
              <a:t>-</a:t>
            </a:r>
            <a:r>
              <a:rPr lang="en-US" sz="2000" b="1" u="sng">
                <a:solidFill>
                  <a:schemeClr val="bg1"/>
                </a:solidFill>
                <a:latin typeface="Arial Black" panose="020B0A04020102020204" pitchFamily="34" charset="0"/>
              </a:rPr>
              <a:t>Understanding</a:t>
            </a:r>
            <a:r>
              <a:rPr lang="en-US" sz="2000" b="1">
                <a:solidFill>
                  <a:schemeClr val="bg1"/>
                </a:solidFill>
                <a:latin typeface="Arial Black" panose="020B0A04020102020204" pitchFamily="34" charset="0"/>
              </a:rPr>
              <a:t> your needs</a:t>
            </a:r>
          </a:p>
          <a:p>
            <a:pPr algn="ctr"/>
            <a:endParaRPr lang="en-US" sz="2000" b="1">
              <a:solidFill>
                <a:schemeClr val="bg1"/>
              </a:solidFill>
              <a:latin typeface="Arial Black" panose="020B0A04020102020204" pitchFamily="34" charset="0"/>
            </a:endParaRPr>
          </a:p>
          <a:p>
            <a:pPr algn="ctr"/>
            <a:r>
              <a:rPr lang="en-US" sz="2000" b="1">
                <a:solidFill>
                  <a:schemeClr val="bg1"/>
                </a:solidFill>
                <a:latin typeface="Arial Black" panose="020B0A04020102020204" pitchFamily="34" charset="0"/>
              </a:rPr>
              <a:t>-</a:t>
            </a:r>
            <a:r>
              <a:rPr lang="en-US" sz="2000" b="1" u="sng">
                <a:solidFill>
                  <a:schemeClr val="bg1"/>
                </a:solidFill>
                <a:latin typeface="Arial Black" panose="020B0A04020102020204" pitchFamily="34" charset="0"/>
              </a:rPr>
              <a:t>Knowing</a:t>
            </a:r>
            <a:r>
              <a:rPr lang="en-US" sz="2000" b="1">
                <a:solidFill>
                  <a:schemeClr val="bg1"/>
                </a:solidFill>
                <a:latin typeface="Arial Black" panose="020B0A04020102020204" pitchFamily="34" charset="0"/>
              </a:rPr>
              <a:t> what kind of support you might require</a:t>
            </a:r>
          </a:p>
          <a:p>
            <a:pPr algn="ctr"/>
            <a:endParaRPr lang="en-US" sz="2000" b="1">
              <a:solidFill>
                <a:schemeClr val="bg1"/>
              </a:solidFill>
              <a:latin typeface="Arial Black" panose="020B0A04020102020204" pitchFamily="34" charset="0"/>
            </a:endParaRPr>
          </a:p>
          <a:p>
            <a:pPr algn="ctr"/>
            <a:r>
              <a:rPr lang="en-US" sz="2000" b="1">
                <a:solidFill>
                  <a:schemeClr val="bg1"/>
                </a:solidFill>
                <a:latin typeface="Arial Black" panose="020B0A04020102020204" pitchFamily="34" charset="0"/>
              </a:rPr>
              <a:t>-</a:t>
            </a:r>
            <a:r>
              <a:rPr lang="en-US" sz="2000" b="1" u="sng">
                <a:solidFill>
                  <a:schemeClr val="bg1"/>
                </a:solidFill>
                <a:latin typeface="Arial Black" panose="020B0A04020102020204" pitchFamily="34" charset="0"/>
              </a:rPr>
              <a:t>Communicating</a:t>
            </a:r>
            <a:r>
              <a:rPr lang="en-US" sz="2000" b="1">
                <a:solidFill>
                  <a:schemeClr val="bg1"/>
                </a:solidFill>
                <a:latin typeface="Arial Black" panose="020B0A04020102020204" pitchFamily="34" charset="0"/>
              </a:rPr>
              <a:t> these needs to others</a:t>
            </a:r>
          </a:p>
        </p:txBody>
      </p:sp>
      <p:sp>
        <p:nvSpPr>
          <p:cNvPr id="5" name="Rectangle 4">
            <a:extLst>
              <a:ext uri="{FF2B5EF4-FFF2-40B4-BE49-F238E27FC236}">
                <a16:creationId xmlns:a16="http://schemas.microsoft.com/office/drawing/2014/main" id="{46804259-D1D4-4359-922A-F51A831A10F5}"/>
              </a:ext>
            </a:extLst>
          </p:cNvPr>
          <p:cNvSpPr/>
          <p:nvPr/>
        </p:nvSpPr>
        <p:spPr>
          <a:xfrm>
            <a:off x="3856381" y="1858000"/>
            <a:ext cx="7580244" cy="1384995"/>
          </a:xfrm>
          <a:prstGeom prst="rect">
            <a:avLst/>
          </a:prstGeom>
          <a:solidFill>
            <a:schemeClr val="tx1"/>
          </a:solidFill>
        </p:spPr>
        <p:txBody>
          <a:bodyPr wrap="square">
            <a:spAutoFit/>
          </a:bodyPr>
          <a:lstStyle/>
          <a:p>
            <a:pPr algn="ctr"/>
            <a:r>
              <a:rPr lang="en-US" sz="2800" b="1">
                <a:solidFill>
                  <a:srgbClr val="FF0000"/>
                </a:solidFill>
              </a:rPr>
              <a:t>Self-advocacy is the ability to speak-up for yourself and others and the things that are important.</a:t>
            </a:r>
          </a:p>
        </p:txBody>
      </p:sp>
      <p:pic>
        <p:nvPicPr>
          <p:cNvPr id="6" name="Picture 5">
            <a:extLst>
              <a:ext uri="{FF2B5EF4-FFF2-40B4-BE49-F238E27FC236}">
                <a16:creationId xmlns:a16="http://schemas.microsoft.com/office/drawing/2014/main" id="{1F646E7D-6DB1-4CAE-9AC5-31765861CA27}"/>
              </a:ext>
            </a:extLst>
          </p:cNvPr>
          <p:cNvPicPr>
            <a:picLocks noChangeAspect="1"/>
          </p:cNvPicPr>
          <p:nvPr/>
        </p:nvPicPr>
        <p:blipFill>
          <a:blip r:embed="rId4"/>
          <a:stretch>
            <a:fillRect/>
          </a:stretch>
        </p:blipFill>
        <p:spPr>
          <a:xfrm>
            <a:off x="658368" y="2758389"/>
            <a:ext cx="2901850" cy="2901850"/>
          </a:xfrm>
          <a:prstGeom prst="rect">
            <a:avLst/>
          </a:prstGeom>
        </p:spPr>
      </p:pic>
      <p:pic>
        <p:nvPicPr>
          <p:cNvPr id="7" name="Self advocacy slide">
            <a:hlinkClick r:id="" action="ppaction://media"/>
            <a:extLst>
              <a:ext uri="{FF2B5EF4-FFF2-40B4-BE49-F238E27FC236}">
                <a16:creationId xmlns:a16="http://schemas.microsoft.com/office/drawing/2014/main" id="{60B91560-3CD0-4EE3-B90E-03A51AD697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52733" y="5530190"/>
            <a:ext cx="1161797" cy="1161797"/>
          </a:xfrm>
          <a:prstGeom prst="rect">
            <a:avLst/>
          </a:prstGeom>
        </p:spPr>
      </p:pic>
    </p:spTree>
    <p:extLst>
      <p:ext uri="{BB962C8B-B14F-4D97-AF65-F5344CB8AC3E}">
        <p14:creationId xmlns:p14="http://schemas.microsoft.com/office/powerpoint/2010/main" val="7242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C0CCF94-9536-4A63-8FF2-E37827C92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C970655A-F4C2-4D7E-BAB6-D3BFC5CAE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8174"/>
            <a:ext cx="12192000" cy="4939827"/>
          </a:xfrm>
          <a:custGeom>
            <a:avLst/>
            <a:gdLst>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435843 w 12192000"/>
              <a:gd name="connsiteY143" fmla="*/ 234325 h 4939827"/>
              <a:gd name="connsiteX144" fmla="*/ 4499101 w 12192000"/>
              <a:gd name="connsiteY144" fmla="*/ 232983 h 4939827"/>
              <a:gd name="connsiteX145" fmla="*/ 4558432 w 12192000"/>
              <a:gd name="connsiteY145" fmla="*/ 269194 h 4939827"/>
              <a:gd name="connsiteX146" fmla="*/ 4635061 w 12192000"/>
              <a:gd name="connsiteY146" fmla="*/ 280682 h 4939827"/>
              <a:gd name="connsiteX147" fmla="*/ 4680829 w 12192000"/>
              <a:gd name="connsiteY147" fmla="*/ 287953 h 4939827"/>
              <a:gd name="connsiteX148" fmla="*/ 4807427 w 12192000"/>
              <a:gd name="connsiteY148" fmla="*/ 276835 h 4939827"/>
              <a:gd name="connsiteX149" fmla="*/ 5028933 w 12192000"/>
              <a:gd name="connsiteY149" fmla="*/ 183887 h 4939827"/>
              <a:gd name="connsiteX150" fmla="*/ 5093642 w 12192000"/>
              <a:gd name="connsiteY150" fmla="*/ 177214 h 4939827"/>
              <a:gd name="connsiteX151" fmla="*/ 5102642 w 12192000"/>
              <a:gd name="connsiteY151" fmla="*/ 186816 h 4939827"/>
              <a:gd name="connsiteX152" fmla="*/ 5193590 w 12192000"/>
              <a:gd name="connsiteY152" fmla="*/ 136361 h 4939827"/>
              <a:gd name="connsiteX153" fmla="*/ 5323922 w 12192000"/>
              <a:gd name="connsiteY153" fmla="*/ 146332 h 4939827"/>
              <a:gd name="connsiteX154" fmla="*/ 5421860 w 12192000"/>
              <a:gd name="connsiteY154" fmla="*/ 167298 h 4939827"/>
              <a:gd name="connsiteX155" fmla="*/ 5476948 w 12192000"/>
              <a:gd name="connsiteY155" fmla="*/ 173249 h 4939827"/>
              <a:gd name="connsiteX156" fmla="*/ 5516842 w 12192000"/>
              <a:gd name="connsiteY156" fmla="*/ 184018 h 4939827"/>
              <a:gd name="connsiteX157" fmla="*/ 5619415 w 12192000"/>
              <a:gd name="connsiteY157" fmla="*/ 176781 h 4939827"/>
              <a:gd name="connsiteX158" fmla="*/ 5789867 w 12192000"/>
              <a:gd name="connsiteY158" fmla="*/ 150304 h 4939827"/>
              <a:gd name="connsiteX159" fmla="*/ 5825953 w 12192000"/>
              <a:gd name="connsiteY159" fmla="*/ 147907 h 4939827"/>
              <a:gd name="connsiteX160" fmla="*/ 5856168 w 12192000"/>
              <a:gd name="connsiteY160" fmla="*/ 158719 h 4939827"/>
              <a:gd name="connsiteX161" fmla="*/ 5862476 w 12192000"/>
              <a:gd name="connsiteY161" fmla="*/ 172447 h 4939827"/>
              <a:gd name="connsiteX162" fmla="*/ 5882195 w 12192000"/>
              <a:gd name="connsiteY162" fmla="*/ 173195 h 4939827"/>
              <a:gd name="connsiteX163" fmla="*/ 5887271 w 12192000"/>
              <a:gd name="connsiteY163" fmla="*/ 176084 h 4939827"/>
              <a:gd name="connsiteX164" fmla="*/ 5916552 w 12192000"/>
              <a:gd name="connsiteY164" fmla="*/ 189955 h 4939827"/>
              <a:gd name="connsiteX165" fmla="*/ 5983240 w 12192000"/>
              <a:gd name="connsiteY165" fmla="*/ 152755 h 4939827"/>
              <a:gd name="connsiteX166" fmla="*/ 6061852 w 12192000"/>
              <a:gd name="connsiteY166" fmla="*/ 161953 h 4939827"/>
              <a:gd name="connsiteX167" fmla="*/ 6408386 w 12192000"/>
              <a:gd name="connsiteY167" fmla="*/ 157590 h 4939827"/>
              <a:gd name="connsiteX168" fmla="*/ 6531386 w 12192000"/>
              <a:gd name="connsiteY168" fmla="*/ 156103 h 4939827"/>
              <a:gd name="connsiteX169" fmla="*/ 6721509 w 12192000"/>
              <a:gd name="connsiteY169" fmla="*/ 54829 h 4939827"/>
              <a:gd name="connsiteX170" fmla="*/ 6947884 w 12192000"/>
              <a:gd name="connsiteY170" fmla="*/ 47587 h 4939827"/>
              <a:gd name="connsiteX171" fmla="*/ 6965101 w 12192000"/>
              <a:gd name="connsiteY171" fmla="*/ 25718 h 4939827"/>
              <a:gd name="connsiteX172" fmla="*/ 6986370 w 12192000"/>
              <a:gd name="connsiteY172" fmla="*/ 12659 h 4939827"/>
              <a:gd name="connsiteX173" fmla="*/ 6989536 w 12192000"/>
              <a:gd name="connsiteY173" fmla="*/ 14528 h 4939827"/>
              <a:gd name="connsiteX174" fmla="*/ 7015933 w 12192000"/>
              <a:gd name="connsiteY174" fmla="*/ 9653 h 4939827"/>
              <a:gd name="connsiteX175" fmla="*/ 7020592 w 12192000"/>
              <a:gd name="connsiteY175" fmla="*/ 1651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435843 w 12192000"/>
              <a:gd name="connsiteY143" fmla="*/ 234325 h 4939827"/>
              <a:gd name="connsiteX144" fmla="*/ 4558432 w 12192000"/>
              <a:gd name="connsiteY144" fmla="*/ 269194 h 4939827"/>
              <a:gd name="connsiteX145" fmla="*/ 4635061 w 12192000"/>
              <a:gd name="connsiteY145" fmla="*/ 280682 h 4939827"/>
              <a:gd name="connsiteX146" fmla="*/ 4680829 w 12192000"/>
              <a:gd name="connsiteY146" fmla="*/ 287953 h 4939827"/>
              <a:gd name="connsiteX147" fmla="*/ 4807427 w 12192000"/>
              <a:gd name="connsiteY147" fmla="*/ 276835 h 4939827"/>
              <a:gd name="connsiteX148" fmla="*/ 5028933 w 12192000"/>
              <a:gd name="connsiteY148" fmla="*/ 183887 h 4939827"/>
              <a:gd name="connsiteX149" fmla="*/ 5093642 w 12192000"/>
              <a:gd name="connsiteY149" fmla="*/ 177214 h 4939827"/>
              <a:gd name="connsiteX150" fmla="*/ 5102642 w 12192000"/>
              <a:gd name="connsiteY150" fmla="*/ 186816 h 4939827"/>
              <a:gd name="connsiteX151" fmla="*/ 5193590 w 12192000"/>
              <a:gd name="connsiteY151" fmla="*/ 136361 h 4939827"/>
              <a:gd name="connsiteX152" fmla="*/ 5323922 w 12192000"/>
              <a:gd name="connsiteY152" fmla="*/ 146332 h 4939827"/>
              <a:gd name="connsiteX153" fmla="*/ 5421860 w 12192000"/>
              <a:gd name="connsiteY153" fmla="*/ 167298 h 4939827"/>
              <a:gd name="connsiteX154" fmla="*/ 5476948 w 12192000"/>
              <a:gd name="connsiteY154" fmla="*/ 173249 h 4939827"/>
              <a:gd name="connsiteX155" fmla="*/ 5516842 w 12192000"/>
              <a:gd name="connsiteY155" fmla="*/ 184018 h 4939827"/>
              <a:gd name="connsiteX156" fmla="*/ 5619415 w 12192000"/>
              <a:gd name="connsiteY156" fmla="*/ 176781 h 4939827"/>
              <a:gd name="connsiteX157" fmla="*/ 5789867 w 12192000"/>
              <a:gd name="connsiteY157" fmla="*/ 150304 h 4939827"/>
              <a:gd name="connsiteX158" fmla="*/ 5825953 w 12192000"/>
              <a:gd name="connsiteY158" fmla="*/ 147907 h 4939827"/>
              <a:gd name="connsiteX159" fmla="*/ 5856168 w 12192000"/>
              <a:gd name="connsiteY159" fmla="*/ 158719 h 4939827"/>
              <a:gd name="connsiteX160" fmla="*/ 5862476 w 12192000"/>
              <a:gd name="connsiteY160" fmla="*/ 172447 h 4939827"/>
              <a:gd name="connsiteX161" fmla="*/ 5882195 w 12192000"/>
              <a:gd name="connsiteY161" fmla="*/ 173195 h 4939827"/>
              <a:gd name="connsiteX162" fmla="*/ 5887271 w 12192000"/>
              <a:gd name="connsiteY162" fmla="*/ 176084 h 4939827"/>
              <a:gd name="connsiteX163" fmla="*/ 5916552 w 12192000"/>
              <a:gd name="connsiteY163" fmla="*/ 189955 h 4939827"/>
              <a:gd name="connsiteX164" fmla="*/ 5983240 w 12192000"/>
              <a:gd name="connsiteY164" fmla="*/ 152755 h 4939827"/>
              <a:gd name="connsiteX165" fmla="*/ 6061852 w 12192000"/>
              <a:gd name="connsiteY165" fmla="*/ 161953 h 4939827"/>
              <a:gd name="connsiteX166" fmla="*/ 6408386 w 12192000"/>
              <a:gd name="connsiteY166" fmla="*/ 157590 h 4939827"/>
              <a:gd name="connsiteX167" fmla="*/ 6531386 w 12192000"/>
              <a:gd name="connsiteY167" fmla="*/ 156103 h 4939827"/>
              <a:gd name="connsiteX168" fmla="*/ 6721509 w 12192000"/>
              <a:gd name="connsiteY168" fmla="*/ 54829 h 4939827"/>
              <a:gd name="connsiteX169" fmla="*/ 6947884 w 12192000"/>
              <a:gd name="connsiteY169" fmla="*/ 47587 h 4939827"/>
              <a:gd name="connsiteX170" fmla="*/ 6965101 w 12192000"/>
              <a:gd name="connsiteY170" fmla="*/ 25718 h 4939827"/>
              <a:gd name="connsiteX171" fmla="*/ 6986370 w 12192000"/>
              <a:gd name="connsiteY171" fmla="*/ 12659 h 4939827"/>
              <a:gd name="connsiteX172" fmla="*/ 6989536 w 12192000"/>
              <a:gd name="connsiteY172" fmla="*/ 14528 h 4939827"/>
              <a:gd name="connsiteX173" fmla="*/ 7015933 w 12192000"/>
              <a:gd name="connsiteY173" fmla="*/ 9653 h 4939827"/>
              <a:gd name="connsiteX174" fmla="*/ 7020592 w 12192000"/>
              <a:gd name="connsiteY174" fmla="*/ 1651 h 4939827"/>
              <a:gd name="connsiteX175" fmla="*/ 7025905 w 12192000"/>
              <a:gd name="connsiteY175"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680829 w 12192000"/>
              <a:gd name="connsiteY145" fmla="*/ 287953 h 4939827"/>
              <a:gd name="connsiteX146" fmla="*/ 4807427 w 12192000"/>
              <a:gd name="connsiteY146" fmla="*/ 276835 h 4939827"/>
              <a:gd name="connsiteX147" fmla="*/ 5028933 w 12192000"/>
              <a:gd name="connsiteY147" fmla="*/ 183887 h 4939827"/>
              <a:gd name="connsiteX148" fmla="*/ 5093642 w 12192000"/>
              <a:gd name="connsiteY148" fmla="*/ 177214 h 4939827"/>
              <a:gd name="connsiteX149" fmla="*/ 5102642 w 12192000"/>
              <a:gd name="connsiteY149" fmla="*/ 186816 h 4939827"/>
              <a:gd name="connsiteX150" fmla="*/ 5193590 w 12192000"/>
              <a:gd name="connsiteY150" fmla="*/ 136361 h 4939827"/>
              <a:gd name="connsiteX151" fmla="*/ 5323922 w 12192000"/>
              <a:gd name="connsiteY151" fmla="*/ 146332 h 4939827"/>
              <a:gd name="connsiteX152" fmla="*/ 5421860 w 12192000"/>
              <a:gd name="connsiteY152" fmla="*/ 167298 h 4939827"/>
              <a:gd name="connsiteX153" fmla="*/ 5476948 w 12192000"/>
              <a:gd name="connsiteY153" fmla="*/ 173249 h 4939827"/>
              <a:gd name="connsiteX154" fmla="*/ 5516842 w 12192000"/>
              <a:gd name="connsiteY154" fmla="*/ 184018 h 4939827"/>
              <a:gd name="connsiteX155" fmla="*/ 5619415 w 12192000"/>
              <a:gd name="connsiteY155" fmla="*/ 176781 h 4939827"/>
              <a:gd name="connsiteX156" fmla="*/ 5789867 w 12192000"/>
              <a:gd name="connsiteY156" fmla="*/ 150304 h 4939827"/>
              <a:gd name="connsiteX157" fmla="*/ 5825953 w 12192000"/>
              <a:gd name="connsiteY157" fmla="*/ 147907 h 4939827"/>
              <a:gd name="connsiteX158" fmla="*/ 5856168 w 12192000"/>
              <a:gd name="connsiteY158" fmla="*/ 158719 h 4939827"/>
              <a:gd name="connsiteX159" fmla="*/ 5862476 w 12192000"/>
              <a:gd name="connsiteY159" fmla="*/ 172447 h 4939827"/>
              <a:gd name="connsiteX160" fmla="*/ 5882195 w 12192000"/>
              <a:gd name="connsiteY160" fmla="*/ 173195 h 4939827"/>
              <a:gd name="connsiteX161" fmla="*/ 5887271 w 12192000"/>
              <a:gd name="connsiteY161" fmla="*/ 176084 h 4939827"/>
              <a:gd name="connsiteX162" fmla="*/ 5916552 w 12192000"/>
              <a:gd name="connsiteY162" fmla="*/ 189955 h 4939827"/>
              <a:gd name="connsiteX163" fmla="*/ 5983240 w 12192000"/>
              <a:gd name="connsiteY163" fmla="*/ 152755 h 4939827"/>
              <a:gd name="connsiteX164" fmla="*/ 6061852 w 12192000"/>
              <a:gd name="connsiteY164" fmla="*/ 161953 h 4939827"/>
              <a:gd name="connsiteX165" fmla="*/ 6408386 w 12192000"/>
              <a:gd name="connsiteY165" fmla="*/ 157590 h 4939827"/>
              <a:gd name="connsiteX166" fmla="*/ 6531386 w 12192000"/>
              <a:gd name="connsiteY166" fmla="*/ 156103 h 4939827"/>
              <a:gd name="connsiteX167" fmla="*/ 6721509 w 12192000"/>
              <a:gd name="connsiteY167" fmla="*/ 54829 h 4939827"/>
              <a:gd name="connsiteX168" fmla="*/ 6947884 w 12192000"/>
              <a:gd name="connsiteY168" fmla="*/ 47587 h 4939827"/>
              <a:gd name="connsiteX169" fmla="*/ 6965101 w 12192000"/>
              <a:gd name="connsiteY169" fmla="*/ 25718 h 4939827"/>
              <a:gd name="connsiteX170" fmla="*/ 6986370 w 12192000"/>
              <a:gd name="connsiteY170" fmla="*/ 12659 h 4939827"/>
              <a:gd name="connsiteX171" fmla="*/ 6989536 w 12192000"/>
              <a:gd name="connsiteY171" fmla="*/ 14528 h 4939827"/>
              <a:gd name="connsiteX172" fmla="*/ 7015933 w 12192000"/>
              <a:gd name="connsiteY172" fmla="*/ 9653 h 4939827"/>
              <a:gd name="connsiteX173" fmla="*/ 7020592 w 12192000"/>
              <a:gd name="connsiteY173" fmla="*/ 1651 h 4939827"/>
              <a:gd name="connsiteX174" fmla="*/ 7025905 w 12192000"/>
              <a:gd name="connsiteY174"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408386 w 12192000"/>
              <a:gd name="connsiteY164" fmla="*/ 157590 h 4939827"/>
              <a:gd name="connsiteX165" fmla="*/ 6531386 w 12192000"/>
              <a:gd name="connsiteY165" fmla="*/ 156103 h 4939827"/>
              <a:gd name="connsiteX166" fmla="*/ 6721509 w 12192000"/>
              <a:gd name="connsiteY166" fmla="*/ 54829 h 4939827"/>
              <a:gd name="connsiteX167" fmla="*/ 6947884 w 12192000"/>
              <a:gd name="connsiteY167" fmla="*/ 47587 h 4939827"/>
              <a:gd name="connsiteX168" fmla="*/ 6965101 w 12192000"/>
              <a:gd name="connsiteY168" fmla="*/ 25718 h 4939827"/>
              <a:gd name="connsiteX169" fmla="*/ 6986370 w 12192000"/>
              <a:gd name="connsiteY169" fmla="*/ 12659 h 4939827"/>
              <a:gd name="connsiteX170" fmla="*/ 6989536 w 12192000"/>
              <a:gd name="connsiteY170" fmla="*/ 14528 h 4939827"/>
              <a:gd name="connsiteX171" fmla="*/ 7015933 w 12192000"/>
              <a:gd name="connsiteY171" fmla="*/ 9653 h 4939827"/>
              <a:gd name="connsiteX172" fmla="*/ 7020592 w 12192000"/>
              <a:gd name="connsiteY172" fmla="*/ 1651 h 4939827"/>
              <a:gd name="connsiteX173" fmla="*/ 7025905 w 12192000"/>
              <a:gd name="connsiteY173"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721509 w 12192000"/>
              <a:gd name="connsiteY165" fmla="*/ 54829 h 4939827"/>
              <a:gd name="connsiteX166" fmla="*/ 6947884 w 12192000"/>
              <a:gd name="connsiteY166" fmla="*/ 47587 h 4939827"/>
              <a:gd name="connsiteX167" fmla="*/ 6965101 w 12192000"/>
              <a:gd name="connsiteY167" fmla="*/ 25718 h 4939827"/>
              <a:gd name="connsiteX168" fmla="*/ 6986370 w 12192000"/>
              <a:gd name="connsiteY168" fmla="*/ 12659 h 4939827"/>
              <a:gd name="connsiteX169" fmla="*/ 6989536 w 12192000"/>
              <a:gd name="connsiteY169" fmla="*/ 14528 h 4939827"/>
              <a:gd name="connsiteX170" fmla="*/ 7015933 w 12192000"/>
              <a:gd name="connsiteY170" fmla="*/ 9653 h 4939827"/>
              <a:gd name="connsiteX171" fmla="*/ 7020592 w 12192000"/>
              <a:gd name="connsiteY171" fmla="*/ 1651 h 4939827"/>
              <a:gd name="connsiteX172" fmla="*/ 7025905 w 12192000"/>
              <a:gd name="connsiteY172"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947884 w 12192000"/>
              <a:gd name="connsiteY165" fmla="*/ 47587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415830 w 12192000"/>
              <a:gd name="connsiteY164" fmla="*/ 136006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152287 w 12192000"/>
              <a:gd name="connsiteY163" fmla="*/ 116736 h 4939827"/>
              <a:gd name="connsiteX164" fmla="*/ 6415830 w 12192000"/>
              <a:gd name="connsiteY164" fmla="*/ 136006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965101 w 12192000"/>
              <a:gd name="connsiteY165" fmla="*/ 25718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965101 w 12192000"/>
              <a:gd name="connsiteY165" fmla="*/ 25718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21577 w 12192000"/>
              <a:gd name="connsiteY160" fmla="*/ 169858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56458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21577 w 12192000"/>
              <a:gd name="connsiteY160" fmla="*/ 169858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4028476 w 12192000"/>
              <a:gd name="connsiteY136" fmla="*/ 223679 h 4939827"/>
              <a:gd name="connsiteX137" fmla="*/ 4191582 w 12192000"/>
              <a:gd name="connsiteY137" fmla="*/ 238952 h 4939827"/>
              <a:gd name="connsiteX138" fmla="*/ 4251024 w 12192000"/>
              <a:gd name="connsiteY138" fmla="*/ 240874 h 4939827"/>
              <a:gd name="connsiteX139" fmla="*/ 4355275 w 12192000"/>
              <a:gd name="connsiteY139" fmla="*/ 260205 h 4939827"/>
              <a:gd name="connsiteX140" fmla="*/ 4423807 w 12192000"/>
              <a:gd name="connsiteY140" fmla="*/ 270366 h 4939827"/>
              <a:gd name="connsiteX141" fmla="*/ 4558432 w 12192000"/>
              <a:gd name="connsiteY141" fmla="*/ 269194 h 4939827"/>
              <a:gd name="connsiteX142" fmla="*/ 4635061 w 12192000"/>
              <a:gd name="connsiteY142" fmla="*/ 280682 h 4939827"/>
              <a:gd name="connsiteX143" fmla="*/ 4807427 w 12192000"/>
              <a:gd name="connsiteY143" fmla="*/ 276835 h 4939827"/>
              <a:gd name="connsiteX144" fmla="*/ 5028933 w 12192000"/>
              <a:gd name="connsiteY144" fmla="*/ 183887 h 4939827"/>
              <a:gd name="connsiteX145" fmla="*/ 5093642 w 12192000"/>
              <a:gd name="connsiteY145" fmla="*/ 177214 h 4939827"/>
              <a:gd name="connsiteX146" fmla="*/ 5102642 w 12192000"/>
              <a:gd name="connsiteY146" fmla="*/ 186816 h 4939827"/>
              <a:gd name="connsiteX147" fmla="*/ 5193590 w 12192000"/>
              <a:gd name="connsiteY147" fmla="*/ 156458 h 4939827"/>
              <a:gd name="connsiteX148" fmla="*/ 5323922 w 12192000"/>
              <a:gd name="connsiteY148" fmla="*/ 146332 h 4939827"/>
              <a:gd name="connsiteX149" fmla="*/ 5421860 w 12192000"/>
              <a:gd name="connsiteY149" fmla="*/ 167298 h 4939827"/>
              <a:gd name="connsiteX150" fmla="*/ 5476948 w 12192000"/>
              <a:gd name="connsiteY150" fmla="*/ 173249 h 4939827"/>
              <a:gd name="connsiteX151" fmla="*/ 5516842 w 12192000"/>
              <a:gd name="connsiteY151" fmla="*/ 184018 h 4939827"/>
              <a:gd name="connsiteX152" fmla="*/ 5619415 w 12192000"/>
              <a:gd name="connsiteY152" fmla="*/ 176781 h 4939827"/>
              <a:gd name="connsiteX153" fmla="*/ 5789867 w 12192000"/>
              <a:gd name="connsiteY153" fmla="*/ 150304 h 4939827"/>
              <a:gd name="connsiteX154" fmla="*/ 5825953 w 12192000"/>
              <a:gd name="connsiteY154" fmla="*/ 147907 h 4939827"/>
              <a:gd name="connsiteX155" fmla="*/ 5856168 w 12192000"/>
              <a:gd name="connsiteY155" fmla="*/ 158719 h 4939827"/>
              <a:gd name="connsiteX156" fmla="*/ 5862476 w 12192000"/>
              <a:gd name="connsiteY156" fmla="*/ 172447 h 4939827"/>
              <a:gd name="connsiteX157" fmla="*/ 5882195 w 12192000"/>
              <a:gd name="connsiteY157" fmla="*/ 173195 h 4939827"/>
              <a:gd name="connsiteX158" fmla="*/ 5887271 w 12192000"/>
              <a:gd name="connsiteY158" fmla="*/ 176084 h 4939827"/>
              <a:gd name="connsiteX159" fmla="*/ 5921577 w 12192000"/>
              <a:gd name="connsiteY159" fmla="*/ 169858 h 4939827"/>
              <a:gd name="connsiteX160" fmla="*/ 5983240 w 12192000"/>
              <a:gd name="connsiteY160" fmla="*/ 152755 h 4939827"/>
              <a:gd name="connsiteX161" fmla="*/ 6152287 w 12192000"/>
              <a:gd name="connsiteY161" fmla="*/ 116736 h 4939827"/>
              <a:gd name="connsiteX162" fmla="*/ 6415830 w 12192000"/>
              <a:gd name="connsiteY162" fmla="*/ 136006 h 4939827"/>
              <a:gd name="connsiteX163" fmla="*/ 6756965 w 12192000"/>
              <a:gd name="connsiteY163" fmla="*/ 57636 h 4939827"/>
              <a:gd name="connsiteX164" fmla="*/ 6819400 w 12192000"/>
              <a:gd name="connsiteY164" fmla="*/ 30742 h 4939827"/>
              <a:gd name="connsiteX165" fmla="*/ 6986370 w 12192000"/>
              <a:gd name="connsiteY165" fmla="*/ 12659 h 4939827"/>
              <a:gd name="connsiteX166" fmla="*/ 6989536 w 12192000"/>
              <a:gd name="connsiteY166" fmla="*/ 14528 h 4939827"/>
              <a:gd name="connsiteX167" fmla="*/ 7015933 w 12192000"/>
              <a:gd name="connsiteY167" fmla="*/ 9653 h 4939827"/>
              <a:gd name="connsiteX168" fmla="*/ 7020592 w 12192000"/>
              <a:gd name="connsiteY168" fmla="*/ 1651 h 4939827"/>
              <a:gd name="connsiteX169" fmla="*/ 7025905 w 12192000"/>
              <a:gd name="connsiteY16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922756 w 12192000"/>
              <a:gd name="connsiteY135" fmla="*/ 194044 h 4939827"/>
              <a:gd name="connsiteX136" fmla="*/ 4028476 w 12192000"/>
              <a:gd name="connsiteY136" fmla="*/ 223679 h 4939827"/>
              <a:gd name="connsiteX137" fmla="*/ 4191582 w 12192000"/>
              <a:gd name="connsiteY137" fmla="*/ 238952 h 4939827"/>
              <a:gd name="connsiteX138" fmla="*/ 4251024 w 12192000"/>
              <a:gd name="connsiteY138" fmla="*/ 240874 h 4939827"/>
              <a:gd name="connsiteX139" fmla="*/ 4355275 w 12192000"/>
              <a:gd name="connsiteY139" fmla="*/ 260205 h 4939827"/>
              <a:gd name="connsiteX140" fmla="*/ 4423807 w 12192000"/>
              <a:gd name="connsiteY140" fmla="*/ 270366 h 4939827"/>
              <a:gd name="connsiteX141" fmla="*/ 4558432 w 12192000"/>
              <a:gd name="connsiteY141" fmla="*/ 269194 h 4939827"/>
              <a:gd name="connsiteX142" fmla="*/ 4635061 w 12192000"/>
              <a:gd name="connsiteY142" fmla="*/ 280682 h 4939827"/>
              <a:gd name="connsiteX143" fmla="*/ 4807427 w 12192000"/>
              <a:gd name="connsiteY143" fmla="*/ 276835 h 4939827"/>
              <a:gd name="connsiteX144" fmla="*/ 5028933 w 12192000"/>
              <a:gd name="connsiteY144" fmla="*/ 183887 h 4939827"/>
              <a:gd name="connsiteX145" fmla="*/ 5093642 w 12192000"/>
              <a:gd name="connsiteY145" fmla="*/ 177214 h 4939827"/>
              <a:gd name="connsiteX146" fmla="*/ 5102642 w 12192000"/>
              <a:gd name="connsiteY146" fmla="*/ 186816 h 4939827"/>
              <a:gd name="connsiteX147" fmla="*/ 5193590 w 12192000"/>
              <a:gd name="connsiteY147" fmla="*/ 156458 h 4939827"/>
              <a:gd name="connsiteX148" fmla="*/ 5323922 w 12192000"/>
              <a:gd name="connsiteY148" fmla="*/ 146332 h 4939827"/>
              <a:gd name="connsiteX149" fmla="*/ 5421860 w 12192000"/>
              <a:gd name="connsiteY149" fmla="*/ 167298 h 4939827"/>
              <a:gd name="connsiteX150" fmla="*/ 5476948 w 12192000"/>
              <a:gd name="connsiteY150" fmla="*/ 173249 h 4939827"/>
              <a:gd name="connsiteX151" fmla="*/ 5516842 w 12192000"/>
              <a:gd name="connsiteY151" fmla="*/ 184018 h 4939827"/>
              <a:gd name="connsiteX152" fmla="*/ 5619415 w 12192000"/>
              <a:gd name="connsiteY152" fmla="*/ 176781 h 4939827"/>
              <a:gd name="connsiteX153" fmla="*/ 5789867 w 12192000"/>
              <a:gd name="connsiteY153" fmla="*/ 150304 h 4939827"/>
              <a:gd name="connsiteX154" fmla="*/ 5825953 w 12192000"/>
              <a:gd name="connsiteY154" fmla="*/ 147907 h 4939827"/>
              <a:gd name="connsiteX155" fmla="*/ 5856168 w 12192000"/>
              <a:gd name="connsiteY155" fmla="*/ 158719 h 4939827"/>
              <a:gd name="connsiteX156" fmla="*/ 5862476 w 12192000"/>
              <a:gd name="connsiteY156" fmla="*/ 172447 h 4939827"/>
              <a:gd name="connsiteX157" fmla="*/ 5882195 w 12192000"/>
              <a:gd name="connsiteY157" fmla="*/ 173195 h 4939827"/>
              <a:gd name="connsiteX158" fmla="*/ 5887271 w 12192000"/>
              <a:gd name="connsiteY158" fmla="*/ 176084 h 4939827"/>
              <a:gd name="connsiteX159" fmla="*/ 5921577 w 12192000"/>
              <a:gd name="connsiteY159" fmla="*/ 169858 h 4939827"/>
              <a:gd name="connsiteX160" fmla="*/ 5983240 w 12192000"/>
              <a:gd name="connsiteY160" fmla="*/ 152755 h 4939827"/>
              <a:gd name="connsiteX161" fmla="*/ 6152287 w 12192000"/>
              <a:gd name="connsiteY161" fmla="*/ 116736 h 4939827"/>
              <a:gd name="connsiteX162" fmla="*/ 6415830 w 12192000"/>
              <a:gd name="connsiteY162" fmla="*/ 136006 h 4939827"/>
              <a:gd name="connsiteX163" fmla="*/ 6756965 w 12192000"/>
              <a:gd name="connsiteY163" fmla="*/ 57636 h 4939827"/>
              <a:gd name="connsiteX164" fmla="*/ 6819400 w 12192000"/>
              <a:gd name="connsiteY164" fmla="*/ 30742 h 4939827"/>
              <a:gd name="connsiteX165" fmla="*/ 6986370 w 12192000"/>
              <a:gd name="connsiteY165" fmla="*/ 12659 h 4939827"/>
              <a:gd name="connsiteX166" fmla="*/ 6989536 w 12192000"/>
              <a:gd name="connsiteY166" fmla="*/ 14528 h 4939827"/>
              <a:gd name="connsiteX167" fmla="*/ 7015933 w 12192000"/>
              <a:gd name="connsiteY167" fmla="*/ 9653 h 4939827"/>
              <a:gd name="connsiteX168" fmla="*/ 7020592 w 12192000"/>
              <a:gd name="connsiteY168" fmla="*/ 1651 h 4939827"/>
              <a:gd name="connsiteX169" fmla="*/ 7025905 w 12192000"/>
              <a:gd name="connsiteY16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98001 w 12192000"/>
              <a:gd name="connsiteY124" fmla="*/ 231941 h 4939827"/>
              <a:gd name="connsiteX125" fmla="*/ 3561557 w 12192000"/>
              <a:gd name="connsiteY125" fmla="*/ 228095 h 4939827"/>
              <a:gd name="connsiteX126" fmla="*/ 3611920 w 12192000"/>
              <a:gd name="connsiteY126" fmla="*/ 218094 h 4939827"/>
              <a:gd name="connsiteX127" fmla="*/ 3620528 w 12192000"/>
              <a:gd name="connsiteY127" fmla="*/ 218788 h 4939827"/>
              <a:gd name="connsiteX128" fmla="*/ 3620766 w 12192000"/>
              <a:gd name="connsiteY128" fmla="*/ 218511 h 4939827"/>
              <a:gd name="connsiteX129" fmla="*/ 3629977 w 12192000"/>
              <a:gd name="connsiteY129" fmla="*/ 218664 h 4939827"/>
              <a:gd name="connsiteX130" fmla="*/ 3636217 w 12192000"/>
              <a:gd name="connsiteY130" fmla="*/ 220048 h 4939827"/>
              <a:gd name="connsiteX131" fmla="*/ 3709484 w 12192000"/>
              <a:gd name="connsiteY131" fmla="*/ 186927 h 4939827"/>
              <a:gd name="connsiteX132" fmla="*/ 3761342 w 12192000"/>
              <a:gd name="connsiteY132" fmla="*/ 177474 h 4939827"/>
              <a:gd name="connsiteX133" fmla="*/ 3799748 w 12192000"/>
              <a:gd name="connsiteY133" fmla="*/ 167154 h 4939827"/>
              <a:gd name="connsiteX134" fmla="*/ 3922756 w 12192000"/>
              <a:gd name="connsiteY134" fmla="*/ 194044 h 4939827"/>
              <a:gd name="connsiteX135" fmla="*/ 4028476 w 12192000"/>
              <a:gd name="connsiteY135" fmla="*/ 223679 h 4939827"/>
              <a:gd name="connsiteX136" fmla="*/ 4191582 w 12192000"/>
              <a:gd name="connsiteY136" fmla="*/ 238952 h 4939827"/>
              <a:gd name="connsiteX137" fmla="*/ 4251024 w 12192000"/>
              <a:gd name="connsiteY137" fmla="*/ 240874 h 4939827"/>
              <a:gd name="connsiteX138" fmla="*/ 4355275 w 12192000"/>
              <a:gd name="connsiteY138" fmla="*/ 260205 h 4939827"/>
              <a:gd name="connsiteX139" fmla="*/ 4423807 w 12192000"/>
              <a:gd name="connsiteY139" fmla="*/ 270366 h 4939827"/>
              <a:gd name="connsiteX140" fmla="*/ 4558432 w 12192000"/>
              <a:gd name="connsiteY140" fmla="*/ 269194 h 4939827"/>
              <a:gd name="connsiteX141" fmla="*/ 4635061 w 12192000"/>
              <a:gd name="connsiteY141" fmla="*/ 280682 h 4939827"/>
              <a:gd name="connsiteX142" fmla="*/ 4807427 w 12192000"/>
              <a:gd name="connsiteY142" fmla="*/ 276835 h 4939827"/>
              <a:gd name="connsiteX143" fmla="*/ 5028933 w 12192000"/>
              <a:gd name="connsiteY143" fmla="*/ 183887 h 4939827"/>
              <a:gd name="connsiteX144" fmla="*/ 5093642 w 12192000"/>
              <a:gd name="connsiteY144" fmla="*/ 177214 h 4939827"/>
              <a:gd name="connsiteX145" fmla="*/ 5102642 w 12192000"/>
              <a:gd name="connsiteY145" fmla="*/ 186816 h 4939827"/>
              <a:gd name="connsiteX146" fmla="*/ 5193590 w 12192000"/>
              <a:gd name="connsiteY146" fmla="*/ 156458 h 4939827"/>
              <a:gd name="connsiteX147" fmla="*/ 5323922 w 12192000"/>
              <a:gd name="connsiteY147" fmla="*/ 146332 h 4939827"/>
              <a:gd name="connsiteX148" fmla="*/ 5421860 w 12192000"/>
              <a:gd name="connsiteY148" fmla="*/ 167298 h 4939827"/>
              <a:gd name="connsiteX149" fmla="*/ 5476948 w 12192000"/>
              <a:gd name="connsiteY149" fmla="*/ 173249 h 4939827"/>
              <a:gd name="connsiteX150" fmla="*/ 5516842 w 12192000"/>
              <a:gd name="connsiteY150" fmla="*/ 184018 h 4939827"/>
              <a:gd name="connsiteX151" fmla="*/ 5619415 w 12192000"/>
              <a:gd name="connsiteY151" fmla="*/ 176781 h 4939827"/>
              <a:gd name="connsiteX152" fmla="*/ 5789867 w 12192000"/>
              <a:gd name="connsiteY152" fmla="*/ 150304 h 4939827"/>
              <a:gd name="connsiteX153" fmla="*/ 5825953 w 12192000"/>
              <a:gd name="connsiteY153" fmla="*/ 147907 h 4939827"/>
              <a:gd name="connsiteX154" fmla="*/ 5856168 w 12192000"/>
              <a:gd name="connsiteY154" fmla="*/ 158719 h 4939827"/>
              <a:gd name="connsiteX155" fmla="*/ 5862476 w 12192000"/>
              <a:gd name="connsiteY155" fmla="*/ 172447 h 4939827"/>
              <a:gd name="connsiteX156" fmla="*/ 5882195 w 12192000"/>
              <a:gd name="connsiteY156" fmla="*/ 173195 h 4939827"/>
              <a:gd name="connsiteX157" fmla="*/ 5887271 w 12192000"/>
              <a:gd name="connsiteY157" fmla="*/ 176084 h 4939827"/>
              <a:gd name="connsiteX158" fmla="*/ 5921577 w 12192000"/>
              <a:gd name="connsiteY158" fmla="*/ 169858 h 4939827"/>
              <a:gd name="connsiteX159" fmla="*/ 5983240 w 12192000"/>
              <a:gd name="connsiteY159" fmla="*/ 152755 h 4939827"/>
              <a:gd name="connsiteX160" fmla="*/ 6152287 w 12192000"/>
              <a:gd name="connsiteY160" fmla="*/ 116736 h 4939827"/>
              <a:gd name="connsiteX161" fmla="*/ 6415830 w 12192000"/>
              <a:gd name="connsiteY161" fmla="*/ 136006 h 4939827"/>
              <a:gd name="connsiteX162" fmla="*/ 6756965 w 12192000"/>
              <a:gd name="connsiteY162" fmla="*/ 57636 h 4939827"/>
              <a:gd name="connsiteX163" fmla="*/ 6819400 w 12192000"/>
              <a:gd name="connsiteY163" fmla="*/ 30742 h 4939827"/>
              <a:gd name="connsiteX164" fmla="*/ 6986370 w 12192000"/>
              <a:gd name="connsiteY164" fmla="*/ 12659 h 4939827"/>
              <a:gd name="connsiteX165" fmla="*/ 6989536 w 12192000"/>
              <a:gd name="connsiteY165" fmla="*/ 14528 h 4939827"/>
              <a:gd name="connsiteX166" fmla="*/ 7015933 w 12192000"/>
              <a:gd name="connsiteY166" fmla="*/ 9653 h 4939827"/>
              <a:gd name="connsiteX167" fmla="*/ 7020592 w 12192000"/>
              <a:gd name="connsiteY167" fmla="*/ 1651 h 4939827"/>
              <a:gd name="connsiteX168" fmla="*/ 7025905 w 12192000"/>
              <a:gd name="connsiteY16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103677 w 12192000"/>
              <a:gd name="connsiteY116" fmla="*/ 209527 h 4939827"/>
              <a:gd name="connsiteX117" fmla="*/ 3126759 w 12192000"/>
              <a:gd name="connsiteY117" fmla="*/ 211226 h 4939827"/>
              <a:gd name="connsiteX118" fmla="*/ 3164020 w 12192000"/>
              <a:gd name="connsiteY118" fmla="*/ 212779 h 4939827"/>
              <a:gd name="connsiteX119" fmla="*/ 3285019 w 12192000"/>
              <a:gd name="connsiteY119" fmla="*/ 220535 h 4939827"/>
              <a:gd name="connsiteX120" fmla="*/ 3365154 w 12192000"/>
              <a:gd name="connsiteY120" fmla="*/ 226416 h 4939827"/>
              <a:gd name="connsiteX121" fmla="*/ 3367507 w 12192000"/>
              <a:gd name="connsiteY121" fmla="*/ 225416 h 4939827"/>
              <a:gd name="connsiteX122" fmla="*/ 3387567 w 12192000"/>
              <a:gd name="connsiteY122" fmla="*/ 227103 h 4939827"/>
              <a:gd name="connsiteX123" fmla="*/ 3498001 w 12192000"/>
              <a:gd name="connsiteY123" fmla="*/ 231941 h 4939827"/>
              <a:gd name="connsiteX124" fmla="*/ 3561557 w 12192000"/>
              <a:gd name="connsiteY124" fmla="*/ 228095 h 4939827"/>
              <a:gd name="connsiteX125" fmla="*/ 3611920 w 12192000"/>
              <a:gd name="connsiteY125" fmla="*/ 218094 h 4939827"/>
              <a:gd name="connsiteX126" fmla="*/ 3620528 w 12192000"/>
              <a:gd name="connsiteY126" fmla="*/ 218788 h 4939827"/>
              <a:gd name="connsiteX127" fmla="*/ 3620766 w 12192000"/>
              <a:gd name="connsiteY127" fmla="*/ 218511 h 4939827"/>
              <a:gd name="connsiteX128" fmla="*/ 3629977 w 12192000"/>
              <a:gd name="connsiteY128" fmla="*/ 218664 h 4939827"/>
              <a:gd name="connsiteX129" fmla="*/ 3636217 w 12192000"/>
              <a:gd name="connsiteY129" fmla="*/ 220048 h 4939827"/>
              <a:gd name="connsiteX130" fmla="*/ 3709484 w 12192000"/>
              <a:gd name="connsiteY130" fmla="*/ 186927 h 4939827"/>
              <a:gd name="connsiteX131" fmla="*/ 3761342 w 12192000"/>
              <a:gd name="connsiteY131" fmla="*/ 177474 h 4939827"/>
              <a:gd name="connsiteX132" fmla="*/ 3799748 w 12192000"/>
              <a:gd name="connsiteY132" fmla="*/ 167154 h 4939827"/>
              <a:gd name="connsiteX133" fmla="*/ 3922756 w 12192000"/>
              <a:gd name="connsiteY133" fmla="*/ 194044 h 4939827"/>
              <a:gd name="connsiteX134" fmla="*/ 4028476 w 12192000"/>
              <a:gd name="connsiteY134" fmla="*/ 223679 h 4939827"/>
              <a:gd name="connsiteX135" fmla="*/ 4191582 w 12192000"/>
              <a:gd name="connsiteY135" fmla="*/ 238952 h 4939827"/>
              <a:gd name="connsiteX136" fmla="*/ 4251024 w 12192000"/>
              <a:gd name="connsiteY136" fmla="*/ 240874 h 4939827"/>
              <a:gd name="connsiteX137" fmla="*/ 4355275 w 12192000"/>
              <a:gd name="connsiteY137" fmla="*/ 260205 h 4939827"/>
              <a:gd name="connsiteX138" fmla="*/ 4423807 w 12192000"/>
              <a:gd name="connsiteY138" fmla="*/ 270366 h 4939827"/>
              <a:gd name="connsiteX139" fmla="*/ 4558432 w 12192000"/>
              <a:gd name="connsiteY139" fmla="*/ 269194 h 4939827"/>
              <a:gd name="connsiteX140" fmla="*/ 4635061 w 12192000"/>
              <a:gd name="connsiteY140" fmla="*/ 280682 h 4939827"/>
              <a:gd name="connsiteX141" fmla="*/ 4807427 w 12192000"/>
              <a:gd name="connsiteY141" fmla="*/ 276835 h 4939827"/>
              <a:gd name="connsiteX142" fmla="*/ 5028933 w 12192000"/>
              <a:gd name="connsiteY142" fmla="*/ 183887 h 4939827"/>
              <a:gd name="connsiteX143" fmla="*/ 5093642 w 12192000"/>
              <a:gd name="connsiteY143" fmla="*/ 177214 h 4939827"/>
              <a:gd name="connsiteX144" fmla="*/ 5102642 w 12192000"/>
              <a:gd name="connsiteY144" fmla="*/ 186816 h 4939827"/>
              <a:gd name="connsiteX145" fmla="*/ 5193590 w 12192000"/>
              <a:gd name="connsiteY145" fmla="*/ 156458 h 4939827"/>
              <a:gd name="connsiteX146" fmla="*/ 5323922 w 12192000"/>
              <a:gd name="connsiteY146" fmla="*/ 146332 h 4939827"/>
              <a:gd name="connsiteX147" fmla="*/ 5421860 w 12192000"/>
              <a:gd name="connsiteY147" fmla="*/ 167298 h 4939827"/>
              <a:gd name="connsiteX148" fmla="*/ 5476948 w 12192000"/>
              <a:gd name="connsiteY148" fmla="*/ 173249 h 4939827"/>
              <a:gd name="connsiteX149" fmla="*/ 5516842 w 12192000"/>
              <a:gd name="connsiteY149" fmla="*/ 184018 h 4939827"/>
              <a:gd name="connsiteX150" fmla="*/ 5619415 w 12192000"/>
              <a:gd name="connsiteY150" fmla="*/ 176781 h 4939827"/>
              <a:gd name="connsiteX151" fmla="*/ 5789867 w 12192000"/>
              <a:gd name="connsiteY151" fmla="*/ 150304 h 4939827"/>
              <a:gd name="connsiteX152" fmla="*/ 5825953 w 12192000"/>
              <a:gd name="connsiteY152" fmla="*/ 147907 h 4939827"/>
              <a:gd name="connsiteX153" fmla="*/ 5856168 w 12192000"/>
              <a:gd name="connsiteY153" fmla="*/ 158719 h 4939827"/>
              <a:gd name="connsiteX154" fmla="*/ 5862476 w 12192000"/>
              <a:gd name="connsiteY154" fmla="*/ 172447 h 4939827"/>
              <a:gd name="connsiteX155" fmla="*/ 5882195 w 12192000"/>
              <a:gd name="connsiteY155" fmla="*/ 173195 h 4939827"/>
              <a:gd name="connsiteX156" fmla="*/ 5887271 w 12192000"/>
              <a:gd name="connsiteY156" fmla="*/ 176084 h 4939827"/>
              <a:gd name="connsiteX157" fmla="*/ 5921577 w 12192000"/>
              <a:gd name="connsiteY157" fmla="*/ 169858 h 4939827"/>
              <a:gd name="connsiteX158" fmla="*/ 5983240 w 12192000"/>
              <a:gd name="connsiteY158" fmla="*/ 152755 h 4939827"/>
              <a:gd name="connsiteX159" fmla="*/ 6152287 w 12192000"/>
              <a:gd name="connsiteY159" fmla="*/ 116736 h 4939827"/>
              <a:gd name="connsiteX160" fmla="*/ 6415830 w 12192000"/>
              <a:gd name="connsiteY160" fmla="*/ 136006 h 4939827"/>
              <a:gd name="connsiteX161" fmla="*/ 6756965 w 12192000"/>
              <a:gd name="connsiteY161" fmla="*/ 57636 h 4939827"/>
              <a:gd name="connsiteX162" fmla="*/ 6819400 w 12192000"/>
              <a:gd name="connsiteY162" fmla="*/ 30742 h 4939827"/>
              <a:gd name="connsiteX163" fmla="*/ 6986370 w 12192000"/>
              <a:gd name="connsiteY163" fmla="*/ 12659 h 4939827"/>
              <a:gd name="connsiteX164" fmla="*/ 6989536 w 12192000"/>
              <a:gd name="connsiteY164" fmla="*/ 14528 h 4939827"/>
              <a:gd name="connsiteX165" fmla="*/ 7015933 w 12192000"/>
              <a:gd name="connsiteY165" fmla="*/ 9653 h 4939827"/>
              <a:gd name="connsiteX166" fmla="*/ 7020592 w 12192000"/>
              <a:gd name="connsiteY166" fmla="*/ 1651 h 4939827"/>
              <a:gd name="connsiteX167" fmla="*/ 7025905 w 12192000"/>
              <a:gd name="connsiteY16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30844 w 12192000"/>
              <a:gd name="connsiteY115" fmla="*/ 225861 h 4939827"/>
              <a:gd name="connsiteX116" fmla="*/ 3103677 w 12192000"/>
              <a:gd name="connsiteY116" fmla="*/ 209527 h 4939827"/>
              <a:gd name="connsiteX117" fmla="*/ 3126759 w 12192000"/>
              <a:gd name="connsiteY117" fmla="*/ 211226 h 4939827"/>
              <a:gd name="connsiteX118" fmla="*/ 3164020 w 12192000"/>
              <a:gd name="connsiteY118" fmla="*/ 212779 h 4939827"/>
              <a:gd name="connsiteX119" fmla="*/ 3285019 w 12192000"/>
              <a:gd name="connsiteY119" fmla="*/ 220535 h 4939827"/>
              <a:gd name="connsiteX120" fmla="*/ 3365154 w 12192000"/>
              <a:gd name="connsiteY120" fmla="*/ 226416 h 4939827"/>
              <a:gd name="connsiteX121" fmla="*/ 3367507 w 12192000"/>
              <a:gd name="connsiteY121" fmla="*/ 225416 h 4939827"/>
              <a:gd name="connsiteX122" fmla="*/ 3387567 w 12192000"/>
              <a:gd name="connsiteY122" fmla="*/ 227103 h 4939827"/>
              <a:gd name="connsiteX123" fmla="*/ 3498001 w 12192000"/>
              <a:gd name="connsiteY123" fmla="*/ 231941 h 4939827"/>
              <a:gd name="connsiteX124" fmla="*/ 3561557 w 12192000"/>
              <a:gd name="connsiteY124" fmla="*/ 228095 h 4939827"/>
              <a:gd name="connsiteX125" fmla="*/ 3611920 w 12192000"/>
              <a:gd name="connsiteY125" fmla="*/ 218094 h 4939827"/>
              <a:gd name="connsiteX126" fmla="*/ 3620528 w 12192000"/>
              <a:gd name="connsiteY126" fmla="*/ 218788 h 4939827"/>
              <a:gd name="connsiteX127" fmla="*/ 3620766 w 12192000"/>
              <a:gd name="connsiteY127" fmla="*/ 218511 h 4939827"/>
              <a:gd name="connsiteX128" fmla="*/ 3629977 w 12192000"/>
              <a:gd name="connsiteY128" fmla="*/ 218664 h 4939827"/>
              <a:gd name="connsiteX129" fmla="*/ 3636217 w 12192000"/>
              <a:gd name="connsiteY129" fmla="*/ 220048 h 4939827"/>
              <a:gd name="connsiteX130" fmla="*/ 3709484 w 12192000"/>
              <a:gd name="connsiteY130" fmla="*/ 186927 h 4939827"/>
              <a:gd name="connsiteX131" fmla="*/ 3761342 w 12192000"/>
              <a:gd name="connsiteY131" fmla="*/ 177474 h 4939827"/>
              <a:gd name="connsiteX132" fmla="*/ 3799748 w 12192000"/>
              <a:gd name="connsiteY132" fmla="*/ 167154 h 4939827"/>
              <a:gd name="connsiteX133" fmla="*/ 3922756 w 12192000"/>
              <a:gd name="connsiteY133" fmla="*/ 194044 h 4939827"/>
              <a:gd name="connsiteX134" fmla="*/ 4028476 w 12192000"/>
              <a:gd name="connsiteY134" fmla="*/ 223679 h 4939827"/>
              <a:gd name="connsiteX135" fmla="*/ 4191582 w 12192000"/>
              <a:gd name="connsiteY135" fmla="*/ 238952 h 4939827"/>
              <a:gd name="connsiteX136" fmla="*/ 4251024 w 12192000"/>
              <a:gd name="connsiteY136" fmla="*/ 240874 h 4939827"/>
              <a:gd name="connsiteX137" fmla="*/ 4355275 w 12192000"/>
              <a:gd name="connsiteY137" fmla="*/ 260205 h 4939827"/>
              <a:gd name="connsiteX138" fmla="*/ 4423807 w 12192000"/>
              <a:gd name="connsiteY138" fmla="*/ 270366 h 4939827"/>
              <a:gd name="connsiteX139" fmla="*/ 4558432 w 12192000"/>
              <a:gd name="connsiteY139" fmla="*/ 269194 h 4939827"/>
              <a:gd name="connsiteX140" fmla="*/ 4635061 w 12192000"/>
              <a:gd name="connsiteY140" fmla="*/ 280682 h 4939827"/>
              <a:gd name="connsiteX141" fmla="*/ 4807427 w 12192000"/>
              <a:gd name="connsiteY141" fmla="*/ 276835 h 4939827"/>
              <a:gd name="connsiteX142" fmla="*/ 5028933 w 12192000"/>
              <a:gd name="connsiteY142" fmla="*/ 183887 h 4939827"/>
              <a:gd name="connsiteX143" fmla="*/ 5093642 w 12192000"/>
              <a:gd name="connsiteY143" fmla="*/ 177214 h 4939827"/>
              <a:gd name="connsiteX144" fmla="*/ 5102642 w 12192000"/>
              <a:gd name="connsiteY144" fmla="*/ 186816 h 4939827"/>
              <a:gd name="connsiteX145" fmla="*/ 5193590 w 12192000"/>
              <a:gd name="connsiteY145" fmla="*/ 156458 h 4939827"/>
              <a:gd name="connsiteX146" fmla="*/ 5323922 w 12192000"/>
              <a:gd name="connsiteY146" fmla="*/ 146332 h 4939827"/>
              <a:gd name="connsiteX147" fmla="*/ 5421860 w 12192000"/>
              <a:gd name="connsiteY147" fmla="*/ 167298 h 4939827"/>
              <a:gd name="connsiteX148" fmla="*/ 5476948 w 12192000"/>
              <a:gd name="connsiteY148" fmla="*/ 173249 h 4939827"/>
              <a:gd name="connsiteX149" fmla="*/ 5516842 w 12192000"/>
              <a:gd name="connsiteY149" fmla="*/ 184018 h 4939827"/>
              <a:gd name="connsiteX150" fmla="*/ 5619415 w 12192000"/>
              <a:gd name="connsiteY150" fmla="*/ 176781 h 4939827"/>
              <a:gd name="connsiteX151" fmla="*/ 5789867 w 12192000"/>
              <a:gd name="connsiteY151" fmla="*/ 150304 h 4939827"/>
              <a:gd name="connsiteX152" fmla="*/ 5825953 w 12192000"/>
              <a:gd name="connsiteY152" fmla="*/ 147907 h 4939827"/>
              <a:gd name="connsiteX153" fmla="*/ 5856168 w 12192000"/>
              <a:gd name="connsiteY153" fmla="*/ 158719 h 4939827"/>
              <a:gd name="connsiteX154" fmla="*/ 5862476 w 12192000"/>
              <a:gd name="connsiteY154" fmla="*/ 172447 h 4939827"/>
              <a:gd name="connsiteX155" fmla="*/ 5882195 w 12192000"/>
              <a:gd name="connsiteY155" fmla="*/ 173195 h 4939827"/>
              <a:gd name="connsiteX156" fmla="*/ 5887271 w 12192000"/>
              <a:gd name="connsiteY156" fmla="*/ 176084 h 4939827"/>
              <a:gd name="connsiteX157" fmla="*/ 5921577 w 12192000"/>
              <a:gd name="connsiteY157" fmla="*/ 169858 h 4939827"/>
              <a:gd name="connsiteX158" fmla="*/ 5983240 w 12192000"/>
              <a:gd name="connsiteY158" fmla="*/ 152755 h 4939827"/>
              <a:gd name="connsiteX159" fmla="*/ 6152287 w 12192000"/>
              <a:gd name="connsiteY159" fmla="*/ 116736 h 4939827"/>
              <a:gd name="connsiteX160" fmla="*/ 6415830 w 12192000"/>
              <a:gd name="connsiteY160" fmla="*/ 136006 h 4939827"/>
              <a:gd name="connsiteX161" fmla="*/ 6756965 w 12192000"/>
              <a:gd name="connsiteY161" fmla="*/ 57636 h 4939827"/>
              <a:gd name="connsiteX162" fmla="*/ 6819400 w 12192000"/>
              <a:gd name="connsiteY162" fmla="*/ 30742 h 4939827"/>
              <a:gd name="connsiteX163" fmla="*/ 6986370 w 12192000"/>
              <a:gd name="connsiteY163" fmla="*/ 12659 h 4939827"/>
              <a:gd name="connsiteX164" fmla="*/ 6989536 w 12192000"/>
              <a:gd name="connsiteY164" fmla="*/ 14528 h 4939827"/>
              <a:gd name="connsiteX165" fmla="*/ 7015933 w 12192000"/>
              <a:gd name="connsiteY165" fmla="*/ 9653 h 4939827"/>
              <a:gd name="connsiteX166" fmla="*/ 7020592 w 12192000"/>
              <a:gd name="connsiteY166" fmla="*/ 1651 h 4939827"/>
              <a:gd name="connsiteX167" fmla="*/ 7025905 w 12192000"/>
              <a:gd name="connsiteY16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3030844 w 12192000"/>
              <a:gd name="connsiteY114" fmla="*/ 225861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87089 w 12192000"/>
              <a:gd name="connsiteY55" fmla="*/ 303891 h 4939827"/>
              <a:gd name="connsiteX56" fmla="*/ 9371484 w 12192000"/>
              <a:gd name="connsiteY56" fmla="*/ 329634 h 4939827"/>
              <a:gd name="connsiteX57" fmla="*/ 9404829 w 12192000"/>
              <a:gd name="connsiteY57" fmla="*/ 339038 h 4939827"/>
              <a:gd name="connsiteX58" fmla="*/ 9427021 w 12192000"/>
              <a:gd name="connsiteY58" fmla="*/ 358784 h 4939827"/>
              <a:gd name="connsiteX59" fmla="*/ 9670844 w 12192000"/>
              <a:gd name="connsiteY59" fmla="*/ 405128 h 4939827"/>
              <a:gd name="connsiteX60" fmla="*/ 9816083 w 12192000"/>
              <a:gd name="connsiteY60" fmla="*/ 416573 h 4939827"/>
              <a:gd name="connsiteX61" fmla="*/ 9936741 w 12192000"/>
              <a:gd name="connsiteY61" fmla="*/ 437044 h 4939827"/>
              <a:gd name="connsiteX62" fmla="*/ 10050093 w 12192000"/>
              <a:gd name="connsiteY62" fmla="*/ 443783 h 4939827"/>
              <a:gd name="connsiteX63" fmla="*/ 10130090 w 12192000"/>
              <a:gd name="connsiteY63" fmla="*/ 459520 h 4939827"/>
              <a:gd name="connsiteX64" fmla="*/ 10173456 w 12192000"/>
              <a:gd name="connsiteY64" fmla="*/ 457749 h 4939827"/>
              <a:gd name="connsiteX65" fmla="*/ 10218232 w 12192000"/>
              <a:gd name="connsiteY65" fmla="*/ 459820 h 4939827"/>
              <a:gd name="connsiteX66" fmla="*/ 10354176 w 12192000"/>
              <a:gd name="connsiteY66" fmla="*/ 471377 h 4939827"/>
              <a:gd name="connsiteX67" fmla="*/ 10430681 w 12192000"/>
              <a:gd name="connsiteY67" fmla="*/ 481226 h 4939827"/>
              <a:gd name="connsiteX68" fmla="*/ 10478169 w 12192000"/>
              <a:gd name="connsiteY68" fmla="*/ 481774 h 4939827"/>
              <a:gd name="connsiteX69" fmla="*/ 10540907 w 12192000"/>
              <a:gd name="connsiteY69" fmla="*/ 485607 h 4939827"/>
              <a:gd name="connsiteX70" fmla="*/ 10614941 w 12192000"/>
              <a:gd name="connsiteY70" fmla="*/ 487592 h 4939827"/>
              <a:gd name="connsiteX71" fmla="*/ 10674098 w 12192000"/>
              <a:gd name="connsiteY71" fmla="*/ 521656 h 4939827"/>
              <a:gd name="connsiteX72" fmla="*/ 10874834 w 12192000"/>
              <a:gd name="connsiteY72" fmla="*/ 574867 h 4939827"/>
              <a:gd name="connsiteX73" fmla="*/ 10944981 w 12192000"/>
              <a:gd name="connsiteY73" fmla="*/ 615042 h 4939827"/>
              <a:gd name="connsiteX74" fmla="*/ 11006376 w 12192000"/>
              <a:gd name="connsiteY74" fmla="*/ 645957 h 4939827"/>
              <a:gd name="connsiteX75" fmla="*/ 11076308 w 12192000"/>
              <a:gd name="connsiteY75" fmla="*/ 675698 h 4939827"/>
              <a:gd name="connsiteX76" fmla="*/ 11148789 w 12192000"/>
              <a:gd name="connsiteY76" fmla="*/ 685041 h 4939827"/>
              <a:gd name="connsiteX77" fmla="*/ 11249129 w 12192000"/>
              <a:gd name="connsiteY77" fmla="*/ 684218 h 4939827"/>
              <a:gd name="connsiteX78" fmla="*/ 11299915 w 12192000"/>
              <a:gd name="connsiteY78" fmla="*/ 692177 h 4939827"/>
              <a:gd name="connsiteX79" fmla="*/ 11386973 w 12192000"/>
              <a:gd name="connsiteY79" fmla="*/ 708209 h 4939827"/>
              <a:gd name="connsiteX80" fmla="*/ 11500105 w 12192000"/>
              <a:gd name="connsiteY80" fmla="*/ 735014 h 4939827"/>
              <a:gd name="connsiteX81" fmla="*/ 11621735 w 12192000"/>
              <a:gd name="connsiteY81" fmla="*/ 789584 h 4939827"/>
              <a:gd name="connsiteX82" fmla="*/ 11691200 w 12192000"/>
              <a:gd name="connsiteY82" fmla="*/ 867902 h 4939827"/>
              <a:gd name="connsiteX83" fmla="*/ 11819427 w 12192000"/>
              <a:gd name="connsiteY83" fmla="*/ 911634 h 4939827"/>
              <a:gd name="connsiteX84" fmla="*/ 11969720 w 12192000"/>
              <a:gd name="connsiteY84" fmla="*/ 964737 h 4939827"/>
              <a:gd name="connsiteX85" fmla="*/ 12055766 w 12192000"/>
              <a:gd name="connsiteY85" fmla="*/ 991268 h 4939827"/>
              <a:gd name="connsiteX86" fmla="*/ 12171539 w 12192000"/>
              <a:gd name="connsiteY86" fmla="*/ 995427 h 4939827"/>
              <a:gd name="connsiteX87" fmla="*/ 12187831 w 12192000"/>
              <a:gd name="connsiteY87" fmla="*/ 996580 h 4939827"/>
              <a:gd name="connsiteX88" fmla="*/ 12192000 w 12192000"/>
              <a:gd name="connsiteY88" fmla="*/ 996726 h 4939827"/>
              <a:gd name="connsiteX89" fmla="*/ 12192000 w 12192000"/>
              <a:gd name="connsiteY89" fmla="*/ 4939827 h 4939827"/>
              <a:gd name="connsiteX90" fmla="*/ 0 w 12192000"/>
              <a:gd name="connsiteY90" fmla="*/ 4939827 h 4939827"/>
              <a:gd name="connsiteX91" fmla="*/ 0 w 12192000"/>
              <a:gd name="connsiteY91" fmla="*/ 512043 h 4939827"/>
              <a:gd name="connsiteX92" fmla="*/ 7381 w 12192000"/>
              <a:gd name="connsiteY92" fmla="*/ 512580 h 4939827"/>
              <a:gd name="connsiteX93" fmla="*/ 100029 w 12192000"/>
              <a:gd name="connsiteY93" fmla="*/ 504758 h 4939827"/>
              <a:gd name="connsiteX94" fmla="*/ 155244 w 12192000"/>
              <a:gd name="connsiteY94" fmla="*/ 525130 h 4939827"/>
              <a:gd name="connsiteX95" fmla="*/ 254366 w 12192000"/>
              <a:gd name="connsiteY95" fmla="*/ 534449 h 4939827"/>
              <a:gd name="connsiteX96" fmla="*/ 447292 w 12192000"/>
              <a:gd name="connsiteY96" fmla="*/ 542725 h 4939827"/>
              <a:gd name="connsiteX97" fmla="*/ 628105 w 12192000"/>
              <a:gd name="connsiteY97" fmla="*/ 547853 h 4939827"/>
              <a:gd name="connsiteX98" fmla="*/ 783146 w 12192000"/>
              <a:gd name="connsiteY98" fmla="*/ 591799 h 4939827"/>
              <a:gd name="connsiteX99" fmla="*/ 1043676 w 12192000"/>
              <a:gd name="connsiteY99" fmla="*/ 591887 h 4939827"/>
              <a:gd name="connsiteX100" fmla="*/ 1281816 w 12192000"/>
              <a:gd name="connsiteY100" fmla="*/ 520946 h 4939827"/>
              <a:gd name="connsiteX101" fmla="*/ 1486347 w 12192000"/>
              <a:gd name="connsiteY101" fmla="*/ 487310 h 4939827"/>
              <a:gd name="connsiteX102" fmla="*/ 1568079 w 12192000"/>
              <a:gd name="connsiteY102" fmla="*/ 462531 h 4939827"/>
              <a:gd name="connsiteX103" fmla="*/ 1622516 w 12192000"/>
              <a:gd name="connsiteY103" fmla="*/ 466058 h 4939827"/>
              <a:gd name="connsiteX104" fmla="*/ 1655457 w 12192000"/>
              <a:gd name="connsiteY104" fmla="*/ 465359 h 4939827"/>
              <a:gd name="connsiteX105" fmla="*/ 1717454 w 12192000"/>
              <a:gd name="connsiteY105" fmla="*/ 417203 h 4939827"/>
              <a:gd name="connsiteX106" fmla="*/ 1913794 w 12192000"/>
              <a:gd name="connsiteY106" fmla="*/ 365255 h 4939827"/>
              <a:gd name="connsiteX107" fmla="*/ 2129762 w 12192000"/>
              <a:gd name="connsiteY107" fmla="*/ 367832 h 4939827"/>
              <a:gd name="connsiteX108" fmla="*/ 2376970 w 12192000"/>
              <a:gd name="connsiteY108" fmla="*/ 350129 h 4939827"/>
              <a:gd name="connsiteX109" fmla="*/ 2480155 w 12192000"/>
              <a:gd name="connsiteY109" fmla="*/ 359227 h 4939827"/>
              <a:gd name="connsiteX110" fmla="*/ 2586782 w 12192000"/>
              <a:gd name="connsiteY110" fmla="*/ 339352 h 4939827"/>
              <a:gd name="connsiteX111" fmla="*/ 2679617 w 12192000"/>
              <a:gd name="connsiteY111" fmla="*/ 305383 h 4939827"/>
              <a:gd name="connsiteX112" fmla="*/ 2788947 w 12192000"/>
              <a:gd name="connsiteY112" fmla="*/ 250375 h 4939827"/>
              <a:gd name="connsiteX113" fmla="*/ 2965530 w 12192000"/>
              <a:gd name="connsiteY113" fmla="*/ 245958 h 4939827"/>
              <a:gd name="connsiteX114" fmla="*/ 3103677 w 12192000"/>
              <a:gd name="connsiteY114" fmla="*/ 209527 h 4939827"/>
              <a:gd name="connsiteX115" fmla="*/ 3126759 w 12192000"/>
              <a:gd name="connsiteY115" fmla="*/ 211226 h 4939827"/>
              <a:gd name="connsiteX116" fmla="*/ 3164020 w 12192000"/>
              <a:gd name="connsiteY116" fmla="*/ 212779 h 4939827"/>
              <a:gd name="connsiteX117" fmla="*/ 3285019 w 12192000"/>
              <a:gd name="connsiteY117" fmla="*/ 220535 h 4939827"/>
              <a:gd name="connsiteX118" fmla="*/ 3365154 w 12192000"/>
              <a:gd name="connsiteY118" fmla="*/ 226416 h 4939827"/>
              <a:gd name="connsiteX119" fmla="*/ 3367507 w 12192000"/>
              <a:gd name="connsiteY119" fmla="*/ 225416 h 4939827"/>
              <a:gd name="connsiteX120" fmla="*/ 3387567 w 12192000"/>
              <a:gd name="connsiteY120" fmla="*/ 227103 h 4939827"/>
              <a:gd name="connsiteX121" fmla="*/ 3498001 w 12192000"/>
              <a:gd name="connsiteY121" fmla="*/ 231941 h 4939827"/>
              <a:gd name="connsiteX122" fmla="*/ 3561557 w 12192000"/>
              <a:gd name="connsiteY122" fmla="*/ 228095 h 4939827"/>
              <a:gd name="connsiteX123" fmla="*/ 3611920 w 12192000"/>
              <a:gd name="connsiteY123" fmla="*/ 218094 h 4939827"/>
              <a:gd name="connsiteX124" fmla="*/ 3620528 w 12192000"/>
              <a:gd name="connsiteY124" fmla="*/ 218788 h 4939827"/>
              <a:gd name="connsiteX125" fmla="*/ 3620766 w 12192000"/>
              <a:gd name="connsiteY125" fmla="*/ 218511 h 4939827"/>
              <a:gd name="connsiteX126" fmla="*/ 3629977 w 12192000"/>
              <a:gd name="connsiteY126" fmla="*/ 218664 h 4939827"/>
              <a:gd name="connsiteX127" fmla="*/ 3636217 w 12192000"/>
              <a:gd name="connsiteY127" fmla="*/ 220048 h 4939827"/>
              <a:gd name="connsiteX128" fmla="*/ 3709484 w 12192000"/>
              <a:gd name="connsiteY128" fmla="*/ 186927 h 4939827"/>
              <a:gd name="connsiteX129" fmla="*/ 3761342 w 12192000"/>
              <a:gd name="connsiteY129" fmla="*/ 177474 h 4939827"/>
              <a:gd name="connsiteX130" fmla="*/ 3799748 w 12192000"/>
              <a:gd name="connsiteY130" fmla="*/ 167154 h 4939827"/>
              <a:gd name="connsiteX131" fmla="*/ 3922756 w 12192000"/>
              <a:gd name="connsiteY131" fmla="*/ 194044 h 4939827"/>
              <a:gd name="connsiteX132" fmla="*/ 4028476 w 12192000"/>
              <a:gd name="connsiteY132" fmla="*/ 223679 h 4939827"/>
              <a:gd name="connsiteX133" fmla="*/ 4191582 w 12192000"/>
              <a:gd name="connsiteY133" fmla="*/ 238952 h 4939827"/>
              <a:gd name="connsiteX134" fmla="*/ 4251024 w 12192000"/>
              <a:gd name="connsiteY134" fmla="*/ 240874 h 4939827"/>
              <a:gd name="connsiteX135" fmla="*/ 4355275 w 12192000"/>
              <a:gd name="connsiteY135" fmla="*/ 260205 h 4939827"/>
              <a:gd name="connsiteX136" fmla="*/ 4423807 w 12192000"/>
              <a:gd name="connsiteY136" fmla="*/ 270366 h 4939827"/>
              <a:gd name="connsiteX137" fmla="*/ 4558432 w 12192000"/>
              <a:gd name="connsiteY137" fmla="*/ 269194 h 4939827"/>
              <a:gd name="connsiteX138" fmla="*/ 4635061 w 12192000"/>
              <a:gd name="connsiteY138" fmla="*/ 280682 h 4939827"/>
              <a:gd name="connsiteX139" fmla="*/ 4807427 w 12192000"/>
              <a:gd name="connsiteY139" fmla="*/ 276835 h 4939827"/>
              <a:gd name="connsiteX140" fmla="*/ 5028933 w 12192000"/>
              <a:gd name="connsiteY140" fmla="*/ 183887 h 4939827"/>
              <a:gd name="connsiteX141" fmla="*/ 5093642 w 12192000"/>
              <a:gd name="connsiteY141" fmla="*/ 177214 h 4939827"/>
              <a:gd name="connsiteX142" fmla="*/ 5102642 w 12192000"/>
              <a:gd name="connsiteY142" fmla="*/ 186816 h 4939827"/>
              <a:gd name="connsiteX143" fmla="*/ 5193590 w 12192000"/>
              <a:gd name="connsiteY143" fmla="*/ 156458 h 4939827"/>
              <a:gd name="connsiteX144" fmla="*/ 5323922 w 12192000"/>
              <a:gd name="connsiteY144" fmla="*/ 146332 h 4939827"/>
              <a:gd name="connsiteX145" fmla="*/ 5421860 w 12192000"/>
              <a:gd name="connsiteY145" fmla="*/ 167298 h 4939827"/>
              <a:gd name="connsiteX146" fmla="*/ 5476948 w 12192000"/>
              <a:gd name="connsiteY146" fmla="*/ 173249 h 4939827"/>
              <a:gd name="connsiteX147" fmla="*/ 5516842 w 12192000"/>
              <a:gd name="connsiteY147" fmla="*/ 184018 h 4939827"/>
              <a:gd name="connsiteX148" fmla="*/ 5619415 w 12192000"/>
              <a:gd name="connsiteY148" fmla="*/ 176781 h 4939827"/>
              <a:gd name="connsiteX149" fmla="*/ 5789867 w 12192000"/>
              <a:gd name="connsiteY149" fmla="*/ 150304 h 4939827"/>
              <a:gd name="connsiteX150" fmla="*/ 5825953 w 12192000"/>
              <a:gd name="connsiteY150" fmla="*/ 147907 h 4939827"/>
              <a:gd name="connsiteX151" fmla="*/ 5856168 w 12192000"/>
              <a:gd name="connsiteY151" fmla="*/ 158719 h 4939827"/>
              <a:gd name="connsiteX152" fmla="*/ 5862476 w 12192000"/>
              <a:gd name="connsiteY152" fmla="*/ 172447 h 4939827"/>
              <a:gd name="connsiteX153" fmla="*/ 5882195 w 12192000"/>
              <a:gd name="connsiteY153" fmla="*/ 173195 h 4939827"/>
              <a:gd name="connsiteX154" fmla="*/ 5887271 w 12192000"/>
              <a:gd name="connsiteY154" fmla="*/ 176084 h 4939827"/>
              <a:gd name="connsiteX155" fmla="*/ 5921577 w 12192000"/>
              <a:gd name="connsiteY155" fmla="*/ 169858 h 4939827"/>
              <a:gd name="connsiteX156" fmla="*/ 5983240 w 12192000"/>
              <a:gd name="connsiteY156" fmla="*/ 152755 h 4939827"/>
              <a:gd name="connsiteX157" fmla="*/ 6152287 w 12192000"/>
              <a:gd name="connsiteY157" fmla="*/ 116736 h 4939827"/>
              <a:gd name="connsiteX158" fmla="*/ 6415830 w 12192000"/>
              <a:gd name="connsiteY158" fmla="*/ 136006 h 4939827"/>
              <a:gd name="connsiteX159" fmla="*/ 6756965 w 12192000"/>
              <a:gd name="connsiteY159" fmla="*/ 57636 h 4939827"/>
              <a:gd name="connsiteX160" fmla="*/ 6819400 w 12192000"/>
              <a:gd name="connsiteY160" fmla="*/ 30742 h 4939827"/>
              <a:gd name="connsiteX161" fmla="*/ 6986370 w 12192000"/>
              <a:gd name="connsiteY161" fmla="*/ 12659 h 4939827"/>
              <a:gd name="connsiteX162" fmla="*/ 6989536 w 12192000"/>
              <a:gd name="connsiteY162" fmla="*/ 14528 h 4939827"/>
              <a:gd name="connsiteX163" fmla="*/ 7015933 w 12192000"/>
              <a:gd name="connsiteY163" fmla="*/ 9653 h 4939827"/>
              <a:gd name="connsiteX164" fmla="*/ 7020592 w 12192000"/>
              <a:gd name="connsiteY164" fmla="*/ 1651 h 4939827"/>
              <a:gd name="connsiteX165" fmla="*/ 7025905 w 12192000"/>
              <a:gd name="connsiteY165"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371484 w 12192000"/>
              <a:gd name="connsiteY55" fmla="*/ 329634 h 4939827"/>
              <a:gd name="connsiteX56" fmla="*/ 9404829 w 12192000"/>
              <a:gd name="connsiteY56" fmla="*/ 339038 h 4939827"/>
              <a:gd name="connsiteX57" fmla="*/ 9427021 w 12192000"/>
              <a:gd name="connsiteY57" fmla="*/ 358784 h 4939827"/>
              <a:gd name="connsiteX58" fmla="*/ 9670844 w 12192000"/>
              <a:gd name="connsiteY58" fmla="*/ 405128 h 4939827"/>
              <a:gd name="connsiteX59" fmla="*/ 9816083 w 12192000"/>
              <a:gd name="connsiteY59" fmla="*/ 416573 h 4939827"/>
              <a:gd name="connsiteX60" fmla="*/ 9936741 w 12192000"/>
              <a:gd name="connsiteY60" fmla="*/ 437044 h 4939827"/>
              <a:gd name="connsiteX61" fmla="*/ 10050093 w 12192000"/>
              <a:gd name="connsiteY61" fmla="*/ 443783 h 4939827"/>
              <a:gd name="connsiteX62" fmla="*/ 10130090 w 12192000"/>
              <a:gd name="connsiteY62" fmla="*/ 459520 h 4939827"/>
              <a:gd name="connsiteX63" fmla="*/ 10173456 w 12192000"/>
              <a:gd name="connsiteY63" fmla="*/ 457749 h 4939827"/>
              <a:gd name="connsiteX64" fmla="*/ 10218232 w 12192000"/>
              <a:gd name="connsiteY64" fmla="*/ 459820 h 4939827"/>
              <a:gd name="connsiteX65" fmla="*/ 10354176 w 12192000"/>
              <a:gd name="connsiteY65" fmla="*/ 471377 h 4939827"/>
              <a:gd name="connsiteX66" fmla="*/ 10430681 w 12192000"/>
              <a:gd name="connsiteY66" fmla="*/ 481226 h 4939827"/>
              <a:gd name="connsiteX67" fmla="*/ 10478169 w 12192000"/>
              <a:gd name="connsiteY67" fmla="*/ 481774 h 4939827"/>
              <a:gd name="connsiteX68" fmla="*/ 10540907 w 12192000"/>
              <a:gd name="connsiteY68" fmla="*/ 485607 h 4939827"/>
              <a:gd name="connsiteX69" fmla="*/ 10614941 w 12192000"/>
              <a:gd name="connsiteY69" fmla="*/ 487592 h 4939827"/>
              <a:gd name="connsiteX70" fmla="*/ 10674098 w 12192000"/>
              <a:gd name="connsiteY70" fmla="*/ 521656 h 4939827"/>
              <a:gd name="connsiteX71" fmla="*/ 10874834 w 12192000"/>
              <a:gd name="connsiteY71" fmla="*/ 574867 h 4939827"/>
              <a:gd name="connsiteX72" fmla="*/ 10944981 w 12192000"/>
              <a:gd name="connsiteY72" fmla="*/ 615042 h 4939827"/>
              <a:gd name="connsiteX73" fmla="*/ 11006376 w 12192000"/>
              <a:gd name="connsiteY73" fmla="*/ 645957 h 4939827"/>
              <a:gd name="connsiteX74" fmla="*/ 11076308 w 12192000"/>
              <a:gd name="connsiteY74" fmla="*/ 675698 h 4939827"/>
              <a:gd name="connsiteX75" fmla="*/ 11148789 w 12192000"/>
              <a:gd name="connsiteY75" fmla="*/ 685041 h 4939827"/>
              <a:gd name="connsiteX76" fmla="*/ 11249129 w 12192000"/>
              <a:gd name="connsiteY76" fmla="*/ 684218 h 4939827"/>
              <a:gd name="connsiteX77" fmla="*/ 11299915 w 12192000"/>
              <a:gd name="connsiteY77" fmla="*/ 692177 h 4939827"/>
              <a:gd name="connsiteX78" fmla="*/ 11386973 w 12192000"/>
              <a:gd name="connsiteY78" fmla="*/ 708209 h 4939827"/>
              <a:gd name="connsiteX79" fmla="*/ 11500105 w 12192000"/>
              <a:gd name="connsiteY79" fmla="*/ 735014 h 4939827"/>
              <a:gd name="connsiteX80" fmla="*/ 11621735 w 12192000"/>
              <a:gd name="connsiteY80" fmla="*/ 789584 h 4939827"/>
              <a:gd name="connsiteX81" fmla="*/ 11691200 w 12192000"/>
              <a:gd name="connsiteY81" fmla="*/ 867902 h 4939827"/>
              <a:gd name="connsiteX82" fmla="*/ 11819427 w 12192000"/>
              <a:gd name="connsiteY82" fmla="*/ 911634 h 4939827"/>
              <a:gd name="connsiteX83" fmla="*/ 11969720 w 12192000"/>
              <a:gd name="connsiteY83" fmla="*/ 964737 h 4939827"/>
              <a:gd name="connsiteX84" fmla="*/ 12055766 w 12192000"/>
              <a:gd name="connsiteY84" fmla="*/ 991268 h 4939827"/>
              <a:gd name="connsiteX85" fmla="*/ 12171539 w 12192000"/>
              <a:gd name="connsiteY85" fmla="*/ 995427 h 4939827"/>
              <a:gd name="connsiteX86" fmla="*/ 12187831 w 12192000"/>
              <a:gd name="connsiteY86" fmla="*/ 996580 h 4939827"/>
              <a:gd name="connsiteX87" fmla="*/ 12192000 w 12192000"/>
              <a:gd name="connsiteY87" fmla="*/ 996726 h 4939827"/>
              <a:gd name="connsiteX88" fmla="*/ 12192000 w 12192000"/>
              <a:gd name="connsiteY88" fmla="*/ 4939827 h 4939827"/>
              <a:gd name="connsiteX89" fmla="*/ 0 w 12192000"/>
              <a:gd name="connsiteY89" fmla="*/ 4939827 h 4939827"/>
              <a:gd name="connsiteX90" fmla="*/ 0 w 12192000"/>
              <a:gd name="connsiteY90" fmla="*/ 512043 h 4939827"/>
              <a:gd name="connsiteX91" fmla="*/ 7381 w 12192000"/>
              <a:gd name="connsiteY91" fmla="*/ 512580 h 4939827"/>
              <a:gd name="connsiteX92" fmla="*/ 100029 w 12192000"/>
              <a:gd name="connsiteY92" fmla="*/ 504758 h 4939827"/>
              <a:gd name="connsiteX93" fmla="*/ 155244 w 12192000"/>
              <a:gd name="connsiteY93" fmla="*/ 525130 h 4939827"/>
              <a:gd name="connsiteX94" fmla="*/ 254366 w 12192000"/>
              <a:gd name="connsiteY94" fmla="*/ 534449 h 4939827"/>
              <a:gd name="connsiteX95" fmla="*/ 447292 w 12192000"/>
              <a:gd name="connsiteY95" fmla="*/ 542725 h 4939827"/>
              <a:gd name="connsiteX96" fmla="*/ 628105 w 12192000"/>
              <a:gd name="connsiteY96" fmla="*/ 547853 h 4939827"/>
              <a:gd name="connsiteX97" fmla="*/ 783146 w 12192000"/>
              <a:gd name="connsiteY97" fmla="*/ 591799 h 4939827"/>
              <a:gd name="connsiteX98" fmla="*/ 1043676 w 12192000"/>
              <a:gd name="connsiteY98" fmla="*/ 591887 h 4939827"/>
              <a:gd name="connsiteX99" fmla="*/ 1281816 w 12192000"/>
              <a:gd name="connsiteY99" fmla="*/ 520946 h 4939827"/>
              <a:gd name="connsiteX100" fmla="*/ 1486347 w 12192000"/>
              <a:gd name="connsiteY100" fmla="*/ 487310 h 4939827"/>
              <a:gd name="connsiteX101" fmla="*/ 1568079 w 12192000"/>
              <a:gd name="connsiteY101" fmla="*/ 462531 h 4939827"/>
              <a:gd name="connsiteX102" fmla="*/ 1622516 w 12192000"/>
              <a:gd name="connsiteY102" fmla="*/ 466058 h 4939827"/>
              <a:gd name="connsiteX103" fmla="*/ 1655457 w 12192000"/>
              <a:gd name="connsiteY103" fmla="*/ 465359 h 4939827"/>
              <a:gd name="connsiteX104" fmla="*/ 1717454 w 12192000"/>
              <a:gd name="connsiteY104" fmla="*/ 417203 h 4939827"/>
              <a:gd name="connsiteX105" fmla="*/ 1913794 w 12192000"/>
              <a:gd name="connsiteY105" fmla="*/ 365255 h 4939827"/>
              <a:gd name="connsiteX106" fmla="*/ 2129762 w 12192000"/>
              <a:gd name="connsiteY106" fmla="*/ 367832 h 4939827"/>
              <a:gd name="connsiteX107" fmla="*/ 2376970 w 12192000"/>
              <a:gd name="connsiteY107" fmla="*/ 350129 h 4939827"/>
              <a:gd name="connsiteX108" fmla="*/ 2480155 w 12192000"/>
              <a:gd name="connsiteY108" fmla="*/ 359227 h 4939827"/>
              <a:gd name="connsiteX109" fmla="*/ 2586782 w 12192000"/>
              <a:gd name="connsiteY109" fmla="*/ 339352 h 4939827"/>
              <a:gd name="connsiteX110" fmla="*/ 2679617 w 12192000"/>
              <a:gd name="connsiteY110" fmla="*/ 305383 h 4939827"/>
              <a:gd name="connsiteX111" fmla="*/ 2788947 w 12192000"/>
              <a:gd name="connsiteY111" fmla="*/ 250375 h 4939827"/>
              <a:gd name="connsiteX112" fmla="*/ 2965530 w 12192000"/>
              <a:gd name="connsiteY112" fmla="*/ 245958 h 4939827"/>
              <a:gd name="connsiteX113" fmla="*/ 3103677 w 12192000"/>
              <a:gd name="connsiteY113" fmla="*/ 209527 h 4939827"/>
              <a:gd name="connsiteX114" fmla="*/ 3126759 w 12192000"/>
              <a:gd name="connsiteY114" fmla="*/ 211226 h 4939827"/>
              <a:gd name="connsiteX115" fmla="*/ 3164020 w 12192000"/>
              <a:gd name="connsiteY115" fmla="*/ 212779 h 4939827"/>
              <a:gd name="connsiteX116" fmla="*/ 3285019 w 12192000"/>
              <a:gd name="connsiteY116" fmla="*/ 220535 h 4939827"/>
              <a:gd name="connsiteX117" fmla="*/ 3365154 w 12192000"/>
              <a:gd name="connsiteY117" fmla="*/ 226416 h 4939827"/>
              <a:gd name="connsiteX118" fmla="*/ 3367507 w 12192000"/>
              <a:gd name="connsiteY118" fmla="*/ 225416 h 4939827"/>
              <a:gd name="connsiteX119" fmla="*/ 3387567 w 12192000"/>
              <a:gd name="connsiteY119" fmla="*/ 227103 h 4939827"/>
              <a:gd name="connsiteX120" fmla="*/ 3498001 w 12192000"/>
              <a:gd name="connsiteY120" fmla="*/ 231941 h 4939827"/>
              <a:gd name="connsiteX121" fmla="*/ 3561557 w 12192000"/>
              <a:gd name="connsiteY121" fmla="*/ 228095 h 4939827"/>
              <a:gd name="connsiteX122" fmla="*/ 3611920 w 12192000"/>
              <a:gd name="connsiteY122" fmla="*/ 218094 h 4939827"/>
              <a:gd name="connsiteX123" fmla="*/ 3620528 w 12192000"/>
              <a:gd name="connsiteY123" fmla="*/ 218788 h 4939827"/>
              <a:gd name="connsiteX124" fmla="*/ 3620766 w 12192000"/>
              <a:gd name="connsiteY124" fmla="*/ 218511 h 4939827"/>
              <a:gd name="connsiteX125" fmla="*/ 3629977 w 12192000"/>
              <a:gd name="connsiteY125" fmla="*/ 218664 h 4939827"/>
              <a:gd name="connsiteX126" fmla="*/ 3636217 w 12192000"/>
              <a:gd name="connsiteY126" fmla="*/ 220048 h 4939827"/>
              <a:gd name="connsiteX127" fmla="*/ 3709484 w 12192000"/>
              <a:gd name="connsiteY127" fmla="*/ 186927 h 4939827"/>
              <a:gd name="connsiteX128" fmla="*/ 3761342 w 12192000"/>
              <a:gd name="connsiteY128" fmla="*/ 177474 h 4939827"/>
              <a:gd name="connsiteX129" fmla="*/ 3799748 w 12192000"/>
              <a:gd name="connsiteY129" fmla="*/ 167154 h 4939827"/>
              <a:gd name="connsiteX130" fmla="*/ 3922756 w 12192000"/>
              <a:gd name="connsiteY130" fmla="*/ 194044 h 4939827"/>
              <a:gd name="connsiteX131" fmla="*/ 4028476 w 12192000"/>
              <a:gd name="connsiteY131" fmla="*/ 223679 h 4939827"/>
              <a:gd name="connsiteX132" fmla="*/ 4191582 w 12192000"/>
              <a:gd name="connsiteY132" fmla="*/ 238952 h 4939827"/>
              <a:gd name="connsiteX133" fmla="*/ 4251024 w 12192000"/>
              <a:gd name="connsiteY133" fmla="*/ 240874 h 4939827"/>
              <a:gd name="connsiteX134" fmla="*/ 4355275 w 12192000"/>
              <a:gd name="connsiteY134" fmla="*/ 260205 h 4939827"/>
              <a:gd name="connsiteX135" fmla="*/ 4423807 w 12192000"/>
              <a:gd name="connsiteY135" fmla="*/ 270366 h 4939827"/>
              <a:gd name="connsiteX136" fmla="*/ 4558432 w 12192000"/>
              <a:gd name="connsiteY136" fmla="*/ 269194 h 4939827"/>
              <a:gd name="connsiteX137" fmla="*/ 4635061 w 12192000"/>
              <a:gd name="connsiteY137" fmla="*/ 280682 h 4939827"/>
              <a:gd name="connsiteX138" fmla="*/ 4807427 w 12192000"/>
              <a:gd name="connsiteY138" fmla="*/ 276835 h 4939827"/>
              <a:gd name="connsiteX139" fmla="*/ 5028933 w 12192000"/>
              <a:gd name="connsiteY139" fmla="*/ 183887 h 4939827"/>
              <a:gd name="connsiteX140" fmla="*/ 5093642 w 12192000"/>
              <a:gd name="connsiteY140" fmla="*/ 177214 h 4939827"/>
              <a:gd name="connsiteX141" fmla="*/ 5102642 w 12192000"/>
              <a:gd name="connsiteY141" fmla="*/ 186816 h 4939827"/>
              <a:gd name="connsiteX142" fmla="*/ 5193590 w 12192000"/>
              <a:gd name="connsiteY142" fmla="*/ 156458 h 4939827"/>
              <a:gd name="connsiteX143" fmla="*/ 5323922 w 12192000"/>
              <a:gd name="connsiteY143" fmla="*/ 146332 h 4939827"/>
              <a:gd name="connsiteX144" fmla="*/ 5421860 w 12192000"/>
              <a:gd name="connsiteY144" fmla="*/ 167298 h 4939827"/>
              <a:gd name="connsiteX145" fmla="*/ 5476948 w 12192000"/>
              <a:gd name="connsiteY145" fmla="*/ 173249 h 4939827"/>
              <a:gd name="connsiteX146" fmla="*/ 5516842 w 12192000"/>
              <a:gd name="connsiteY146" fmla="*/ 184018 h 4939827"/>
              <a:gd name="connsiteX147" fmla="*/ 5619415 w 12192000"/>
              <a:gd name="connsiteY147" fmla="*/ 176781 h 4939827"/>
              <a:gd name="connsiteX148" fmla="*/ 5789867 w 12192000"/>
              <a:gd name="connsiteY148" fmla="*/ 150304 h 4939827"/>
              <a:gd name="connsiteX149" fmla="*/ 5825953 w 12192000"/>
              <a:gd name="connsiteY149" fmla="*/ 147907 h 4939827"/>
              <a:gd name="connsiteX150" fmla="*/ 5856168 w 12192000"/>
              <a:gd name="connsiteY150" fmla="*/ 158719 h 4939827"/>
              <a:gd name="connsiteX151" fmla="*/ 5862476 w 12192000"/>
              <a:gd name="connsiteY151" fmla="*/ 172447 h 4939827"/>
              <a:gd name="connsiteX152" fmla="*/ 5882195 w 12192000"/>
              <a:gd name="connsiteY152" fmla="*/ 173195 h 4939827"/>
              <a:gd name="connsiteX153" fmla="*/ 5887271 w 12192000"/>
              <a:gd name="connsiteY153" fmla="*/ 176084 h 4939827"/>
              <a:gd name="connsiteX154" fmla="*/ 5921577 w 12192000"/>
              <a:gd name="connsiteY154" fmla="*/ 169858 h 4939827"/>
              <a:gd name="connsiteX155" fmla="*/ 5983240 w 12192000"/>
              <a:gd name="connsiteY155" fmla="*/ 152755 h 4939827"/>
              <a:gd name="connsiteX156" fmla="*/ 6152287 w 12192000"/>
              <a:gd name="connsiteY156" fmla="*/ 116736 h 4939827"/>
              <a:gd name="connsiteX157" fmla="*/ 6415830 w 12192000"/>
              <a:gd name="connsiteY157" fmla="*/ 136006 h 4939827"/>
              <a:gd name="connsiteX158" fmla="*/ 6756965 w 12192000"/>
              <a:gd name="connsiteY158" fmla="*/ 57636 h 4939827"/>
              <a:gd name="connsiteX159" fmla="*/ 6819400 w 12192000"/>
              <a:gd name="connsiteY159" fmla="*/ 30742 h 4939827"/>
              <a:gd name="connsiteX160" fmla="*/ 6986370 w 12192000"/>
              <a:gd name="connsiteY160" fmla="*/ 12659 h 4939827"/>
              <a:gd name="connsiteX161" fmla="*/ 6989536 w 12192000"/>
              <a:gd name="connsiteY161" fmla="*/ 14528 h 4939827"/>
              <a:gd name="connsiteX162" fmla="*/ 7015933 w 12192000"/>
              <a:gd name="connsiteY162" fmla="*/ 9653 h 4939827"/>
              <a:gd name="connsiteX163" fmla="*/ 7020592 w 12192000"/>
              <a:gd name="connsiteY163" fmla="*/ 1651 h 4939827"/>
              <a:gd name="connsiteX164" fmla="*/ 7025905 w 12192000"/>
              <a:gd name="connsiteY164"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877301 w 12192000"/>
              <a:gd name="connsiteY15" fmla="*/ 186153 h 4939827"/>
              <a:gd name="connsiteX16" fmla="*/ 7952584 w 12192000"/>
              <a:gd name="connsiteY16" fmla="*/ 170181 h 4939827"/>
              <a:gd name="connsiteX17" fmla="*/ 8009534 w 12192000"/>
              <a:gd name="connsiteY17" fmla="*/ 176441 h 4939827"/>
              <a:gd name="connsiteX18" fmla="*/ 8058681 w 12192000"/>
              <a:gd name="connsiteY18" fmla="*/ 219431 h 4939827"/>
              <a:gd name="connsiteX19" fmla="*/ 8126175 w 12192000"/>
              <a:gd name="connsiteY19" fmla="*/ 240005 h 4939827"/>
              <a:gd name="connsiteX20" fmla="*/ 8166439 w 12192000"/>
              <a:gd name="connsiteY20" fmla="*/ 252699 h 4939827"/>
              <a:gd name="connsiteX21" fmla="*/ 8281371 w 12192000"/>
              <a:gd name="connsiteY21" fmla="*/ 256875 h 4939827"/>
              <a:gd name="connsiteX22" fmla="*/ 8381609 w 12192000"/>
              <a:gd name="connsiteY22" fmla="*/ 240618 h 4939827"/>
              <a:gd name="connsiteX23" fmla="*/ 8406759 w 12192000"/>
              <a:gd name="connsiteY23" fmla="*/ 232517 h 4939827"/>
              <a:gd name="connsiteX24" fmla="*/ 8426506 w 12192000"/>
              <a:gd name="connsiteY24" fmla="*/ 241842 h 4939827"/>
              <a:gd name="connsiteX25" fmla="*/ 8427949 w 12192000"/>
              <a:gd name="connsiteY25" fmla="*/ 240981 h 4939827"/>
              <a:gd name="connsiteX26" fmla="*/ 8441468 w 12192000"/>
              <a:gd name="connsiteY26" fmla="*/ 241157 h 4939827"/>
              <a:gd name="connsiteX27" fmla="*/ 8565757 w 12192000"/>
              <a:gd name="connsiteY27" fmla="*/ 255317 h 4939827"/>
              <a:gd name="connsiteX28" fmla="*/ 8573171 w 12192000"/>
              <a:gd name="connsiteY28" fmla="*/ 258426 h 4939827"/>
              <a:gd name="connsiteX29" fmla="*/ 8573548 w 12192000"/>
              <a:gd name="connsiteY29" fmla="*/ 258241 h 4939827"/>
              <a:gd name="connsiteX30" fmla="*/ 8581827 w 12192000"/>
              <a:gd name="connsiteY30" fmla="*/ 261028 h 4939827"/>
              <a:gd name="connsiteX31" fmla="*/ 8586687 w 12192000"/>
              <a:gd name="connsiteY31" fmla="*/ 264089 h 4939827"/>
              <a:gd name="connsiteX32" fmla="*/ 8601067 w 12192000"/>
              <a:gd name="connsiteY32" fmla="*/ 270114 h 4939827"/>
              <a:gd name="connsiteX33" fmla="*/ 8672650 w 12192000"/>
              <a:gd name="connsiteY33" fmla="*/ 254821 h 4939827"/>
              <a:gd name="connsiteX34" fmla="*/ 8785543 w 12192000"/>
              <a:gd name="connsiteY34" fmla="*/ 263406 h 4939827"/>
              <a:gd name="connsiteX35" fmla="*/ 8830588 w 12192000"/>
              <a:gd name="connsiteY35" fmla="*/ 265483 h 4939827"/>
              <a:gd name="connsiteX36" fmla="*/ 8905142 w 12192000"/>
              <a:gd name="connsiteY36" fmla="*/ 264958 h 4939827"/>
              <a:gd name="connsiteX37" fmla="*/ 8968582 w 12192000"/>
              <a:gd name="connsiteY37" fmla="*/ 262728 h 4939827"/>
              <a:gd name="connsiteX38" fmla="*/ 8972994 w 12192000"/>
              <a:gd name="connsiteY38" fmla="*/ 263284 h 4939827"/>
              <a:gd name="connsiteX39" fmla="*/ 9004605 w 12192000"/>
              <a:gd name="connsiteY39" fmla="*/ 258041 h 4939827"/>
              <a:gd name="connsiteX40" fmla="*/ 9016165 w 12192000"/>
              <a:gd name="connsiteY40" fmla="*/ 261258 h 4939827"/>
              <a:gd name="connsiteX41" fmla="*/ 9043297 w 12192000"/>
              <a:gd name="connsiteY41" fmla="*/ 281547 h 4939827"/>
              <a:gd name="connsiteX42" fmla="*/ 9048315 w 12192000"/>
              <a:gd name="connsiteY42" fmla="*/ 279264 h 4939827"/>
              <a:gd name="connsiteX43" fmla="*/ 9054706 w 12192000"/>
              <a:gd name="connsiteY43" fmla="*/ 278538 h 4939827"/>
              <a:gd name="connsiteX44" fmla="*/ 9070919 w 12192000"/>
              <a:gd name="connsiteY44" fmla="*/ 281810 h 4939827"/>
              <a:gd name="connsiteX45" fmla="*/ 9076813 w 12192000"/>
              <a:gd name="connsiteY45" fmla="*/ 283909 h 4939827"/>
              <a:gd name="connsiteX46" fmla="*/ 9085871 w 12192000"/>
              <a:gd name="connsiteY46" fmla="*/ 285133 h 4939827"/>
              <a:gd name="connsiteX47" fmla="*/ 9086159 w 12192000"/>
              <a:gd name="connsiteY47" fmla="*/ 284887 h 4939827"/>
              <a:gd name="connsiteX48" fmla="*/ 9134606 w 12192000"/>
              <a:gd name="connsiteY48" fmla="*/ 288168 h 4939827"/>
              <a:gd name="connsiteX49" fmla="*/ 9195590 w 12192000"/>
              <a:gd name="connsiteY49" fmla="*/ 279568 h 4939827"/>
              <a:gd name="connsiteX50" fmla="*/ 9219336 w 12192000"/>
              <a:gd name="connsiteY50" fmla="*/ 278133 h 4939827"/>
              <a:gd name="connsiteX51" fmla="*/ 9232362 w 12192000"/>
              <a:gd name="connsiteY51" fmla="*/ 275894 h 4939827"/>
              <a:gd name="connsiteX52" fmla="*/ 9233396 w 12192000"/>
              <a:gd name="connsiteY52" fmla="*/ 274803 h 4939827"/>
              <a:gd name="connsiteX53" fmla="*/ 9256213 w 12192000"/>
              <a:gd name="connsiteY53" fmla="*/ 281576 h 4939827"/>
              <a:gd name="connsiteX54" fmla="*/ 9371484 w 12192000"/>
              <a:gd name="connsiteY54" fmla="*/ 329634 h 4939827"/>
              <a:gd name="connsiteX55" fmla="*/ 9404829 w 12192000"/>
              <a:gd name="connsiteY55" fmla="*/ 339038 h 4939827"/>
              <a:gd name="connsiteX56" fmla="*/ 9427021 w 12192000"/>
              <a:gd name="connsiteY56" fmla="*/ 358784 h 4939827"/>
              <a:gd name="connsiteX57" fmla="*/ 9670844 w 12192000"/>
              <a:gd name="connsiteY57" fmla="*/ 405128 h 4939827"/>
              <a:gd name="connsiteX58" fmla="*/ 9816083 w 12192000"/>
              <a:gd name="connsiteY58" fmla="*/ 416573 h 4939827"/>
              <a:gd name="connsiteX59" fmla="*/ 9936741 w 12192000"/>
              <a:gd name="connsiteY59" fmla="*/ 437044 h 4939827"/>
              <a:gd name="connsiteX60" fmla="*/ 10050093 w 12192000"/>
              <a:gd name="connsiteY60" fmla="*/ 443783 h 4939827"/>
              <a:gd name="connsiteX61" fmla="*/ 10130090 w 12192000"/>
              <a:gd name="connsiteY61" fmla="*/ 459520 h 4939827"/>
              <a:gd name="connsiteX62" fmla="*/ 10173456 w 12192000"/>
              <a:gd name="connsiteY62" fmla="*/ 457749 h 4939827"/>
              <a:gd name="connsiteX63" fmla="*/ 10218232 w 12192000"/>
              <a:gd name="connsiteY63" fmla="*/ 459820 h 4939827"/>
              <a:gd name="connsiteX64" fmla="*/ 10354176 w 12192000"/>
              <a:gd name="connsiteY64" fmla="*/ 471377 h 4939827"/>
              <a:gd name="connsiteX65" fmla="*/ 10430681 w 12192000"/>
              <a:gd name="connsiteY65" fmla="*/ 481226 h 4939827"/>
              <a:gd name="connsiteX66" fmla="*/ 10478169 w 12192000"/>
              <a:gd name="connsiteY66" fmla="*/ 481774 h 4939827"/>
              <a:gd name="connsiteX67" fmla="*/ 10540907 w 12192000"/>
              <a:gd name="connsiteY67" fmla="*/ 485607 h 4939827"/>
              <a:gd name="connsiteX68" fmla="*/ 10614941 w 12192000"/>
              <a:gd name="connsiteY68" fmla="*/ 487592 h 4939827"/>
              <a:gd name="connsiteX69" fmla="*/ 10674098 w 12192000"/>
              <a:gd name="connsiteY69" fmla="*/ 521656 h 4939827"/>
              <a:gd name="connsiteX70" fmla="*/ 10874834 w 12192000"/>
              <a:gd name="connsiteY70" fmla="*/ 574867 h 4939827"/>
              <a:gd name="connsiteX71" fmla="*/ 10944981 w 12192000"/>
              <a:gd name="connsiteY71" fmla="*/ 615042 h 4939827"/>
              <a:gd name="connsiteX72" fmla="*/ 11006376 w 12192000"/>
              <a:gd name="connsiteY72" fmla="*/ 645957 h 4939827"/>
              <a:gd name="connsiteX73" fmla="*/ 11076308 w 12192000"/>
              <a:gd name="connsiteY73" fmla="*/ 675698 h 4939827"/>
              <a:gd name="connsiteX74" fmla="*/ 11148789 w 12192000"/>
              <a:gd name="connsiteY74" fmla="*/ 685041 h 4939827"/>
              <a:gd name="connsiteX75" fmla="*/ 11249129 w 12192000"/>
              <a:gd name="connsiteY75" fmla="*/ 684218 h 4939827"/>
              <a:gd name="connsiteX76" fmla="*/ 11299915 w 12192000"/>
              <a:gd name="connsiteY76" fmla="*/ 692177 h 4939827"/>
              <a:gd name="connsiteX77" fmla="*/ 11386973 w 12192000"/>
              <a:gd name="connsiteY77" fmla="*/ 708209 h 4939827"/>
              <a:gd name="connsiteX78" fmla="*/ 11500105 w 12192000"/>
              <a:gd name="connsiteY78" fmla="*/ 735014 h 4939827"/>
              <a:gd name="connsiteX79" fmla="*/ 11621735 w 12192000"/>
              <a:gd name="connsiteY79" fmla="*/ 789584 h 4939827"/>
              <a:gd name="connsiteX80" fmla="*/ 11691200 w 12192000"/>
              <a:gd name="connsiteY80" fmla="*/ 867902 h 4939827"/>
              <a:gd name="connsiteX81" fmla="*/ 11819427 w 12192000"/>
              <a:gd name="connsiteY81" fmla="*/ 911634 h 4939827"/>
              <a:gd name="connsiteX82" fmla="*/ 11969720 w 12192000"/>
              <a:gd name="connsiteY82" fmla="*/ 964737 h 4939827"/>
              <a:gd name="connsiteX83" fmla="*/ 12055766 w 12192000"/>
              <a:gd name="connsiteY83" fmla="*/ 991268 h 4939827"/>
              <a:gd name="connsiteX84" fmla="*/ 12171539 w 12192000"/>
              <a:gd name="connsiteY84" fmla="*/ 995427 h 4939827"/>
              <a:gd name="connsiteX85" fmla="*/ 12187831 w 12192000"/>
              <a:gd name="connsiteY85" fmla="*/ 996580 h 4939827"/>
              <a:gd name="connsiteX86" fmla="*/ 12192000 w 12192000"/>
              <a:gd name="connsiteY86" fmla="*/ 996726 h 4939827"/>
              <a:gd name="connsiteX87" fmla="*/ 12192000 w 12192000"/>
              <a:gd name="connsiteY87" fmla="*/ 4939827 h 4939827"/>
              <a:gd name="connsiteX88" fmla="*/ 0 w 12192000"/>
              <a:gd name="connsiteY88" fmla="*/ 4939827 h 4939827"/>
              <a:gd name="connsiteX89" fmla="*/ 0 w 12192000"/>
              <a:gd name="connsiteY89" fmla="*/ 512043 h 4939827"/>
              <a:gd name="connsiteX90" fmla="*/ 7381 w 12192000"/>
              <a:gd name="connsiteY90" fmla="*/ 512580 h 4939827"/>
              <a:gd name="connsiteX91" fmla="*/ 100029 w 12192000"/>
              <a:gd name="connsiteY91" fmla="*/ 504758 h 4939827"/>
              <a:gd name="connsiteX92" fmla="*/ 155244 w 12192000"/>
              <a:gd name="connsiteY92" fmla="*/ 525130 h 4939827"/>
              <a:gd name="connsiteX93" fmla="*/ 254366 w 12192000"/>
              <a:gd name="connsiteY93" fmla="*/ 534449 h 4939827"/>
              <a:gd name="connsiteX94" fmla="*/ 447292 w 12192000"/>
              <a:gd name="connsiteY94" fmla="*/ 542725 h 4939827"/>
              <a:gd name="connsiteX95" fmla="*/ 628105 w 12192000"/>
              <a:gd name="connsiteY95" fmla="*/ 547853 h 4939827"/>
              <a:gd name="connsiteX96" fmla="*/ 783146 w 12192000"/>
              <a:gd name="connsiteY96" fmla="*/ 591799 h 4939827"/>
              <a:gd name="connsiteX97" fmla="*/ 1043676 w 12192000"/>
              <a:gd name="connsiteY97" fmla="*/ 591887 h 4939827"/>
              <a:gd name="connsiteX98" fmla="*/ 1281816 w 12192000"/>
              <a:gd name="connsiteY98" fmla="*/ 520946 h 4939827"/>
              <a:gd name="connsiteX99" fmla="*/ 1486347 w 12192000"/>
              <a:gd name="connsiteY99" fmla="*/ 487310 h 4939827"/>
              <a:gd name="connsiteX100" fmla="*/ 1568079 w 12192000"/>
              <a:gd name="connsiteY100" fmla="*/ 462531 h 4939827"/>
              <a:gd name="connsiteX101" fmla="*/ 1622516 w 12192000"/>
              <a:gd name="connsiteY101" fmla="*/ 466058 h 4939827"/>
              <a:gd name="connsiteX102" fmla="*/ 1655457 w 12192000"/>
              <a:gd name="connsiteY102" fmla="*/ 465359 h 4939827"/>
              <a:gd name="connsiteX103" fmla="*/ 1717454 w 12192000"/>
              <a:gd name="connsiteY103" fmla="*/ 417203 h 4939827"/>
              <a:gd name="connsiteX104" fmla="*/ 1913794 w 12192000"/>
              <a:gd name="connsiteY104" fmla="*/ 365255 h 4939827"/>
              <a:gd name="connsiteX105" fmla="*/ 2129762 w 12192000"/>
              <a:gd name="connsiteY105" fmla="*/ 367832 h 4939827"/>
              <a:gd name="connsiteX106" fmla="*/ 2376970 w 12192000"/>
              <a:gd name="connsiteY106" fmla="*/ 350129 h 4939827"/>
              <a:gd name="connsiteX107" fmla="*/ 2480155 w 12192000"/>
              <a:gd name="connsiteY107" fmla="*/ 359227 h 4939827"/>
              <a:gd name="connsiteX108" fmla="*/ 2586782 w 12192000"/>
              <a:gd name="connsiteY108" fmla="*/ 339352 h 4939827"/>
              <a:gd name="connsiteX109" fmla="*/ 2679617 w 12192000"/>
              <a:gd name="connsiteY109" fmla="*/ 305383 h 4939827"/>
              <a:gd name="connsiteX110" fmla="*/ 2788947 w 12192000"/>
              <a:gd name="connsiteY110" fmla="*/ 250375 h 4939827"/>
              <a:gd name="connsiteX111" fmla="*/ 2965530 w 12192000"/>
              <a:gd name="connsiteY111" fmla="*/ 245958 h 4939827"/>
              <a:gd name="connsiteX112" fmla="*/ 3103677 w 12192000"/>
              <a:gd name="connsiteY112" fmla="*/ 209527 h 4939827"/>
              <a:gd name="connsiteX113" fmla="*/ 3126759 w 12192000"/>
              <a:gd name="connsiteY113" fmla="*/ 211226 h 4939827"/>
              <a:gd name="connsiteX114" fmla="*/ 3164020 w 12192000"/>
              <a:gd name="connsiteY114" fmla="*/ 212779 h 4939827"/>
              <a:gd name="connsiteX115" fmla="*/ 3285019 w 12192000"/>
              <a:gd name="connsiteY115" fmla="*/ 220535 h 4939827"/>
              <a:gd name="connsiteX116" fmla="*/ 3365154 w 12192000"/>
              <a:gd name="connsiteY116" fmla="*/ 226416 h 4939827"/>
              <a:gd name="connsiteX117" fmla="*/ 3367507 w 12192000"/>
              <a:gd name="connsiteY117" fmla="*/ 225416 h 4939827"/>
              <a:gd name="connsiteX118" fmla="*/ 3387567 w 12192000"/>
              <a:gd name="connsiteY118" fmla="*/ 227103 h 4939827"/>
              <a:gd name="connsiteX119" fmla="*/ 3498001 w 12192000"/>
              <a:gd name="connsiteY119" fmla="*/ 231941 h 4939827"/>
              <a:gd name="connsiteX120" fmla="*/ 3561557 w 12192000"/>
              <a:gd name="connsiteY120" fmla="*/ 228095 h 4939827"/>
              <a:gd name="connsiteX121" fmla="*/ 3611920 w 12192000"/>
              <a:gd name="connsiteY121" fmla="*/ 218094 h 4939827"/>
              <a:gd name="connsiteX122" fmla="*/ 3620528 w 12192000"/>
              <a:gd name="connsiteY122" fmla="*/ 218788 h 4939827"/>
              <a:gd name="connsiteX123" fmla="*/ 3620766 w 12192000"/>
              <a:gd name="connsiteY123" fmla="*/ 218511 h 4939827"/>
              <a:gd name="connsiteX124" fmla="*/ 3629977 w 12192000"/>
              <a:gd name="connsiteY124" fmla="*/ 218664 h 4939827"/>
              <a:gd name="connsiteX125" fmla="*/ 3636217 w 12192000"/>
              <a:gd name="connsiteY125" fmla="*/ 220048 h 4939827"/>
              <a:gd name="connsiteX126" fmla="*/ 3709484 w 12192000"/>
              <a:gd name="connsiteY126" fmla="*/ 186927 h 4939827"/>
              <a:gd name="connsiteX127" fmla="*/ 3761342 w 12192000"/>
              <a:gd name="connsiteY127" fmla="*/ 177474 h 4939827"/>
              <a:gd name="connsiteX128" fmla="*/ 3799748 w 12192000"/>
              <a:gd name="connsiteY128" fmla="*/ 167154 h 4939827"/>
              <a:gd name="connsiteX129" fmla="*/ 3922756 w 12192000"/>
              <a:gd name="connsiteY129" fmla="*/ 194044 h 4939827"/>
              <a:gd name="connsiteX130" fmla="*/ 4028476 w 12192000"/>
              <a:gd name="connsiteY130" fmla="*/ 223679 h 4939827"/>
              <a:gd name="connsiteX131" fmla="*/ 4191582 w 12192000"/>
              <a:gd name="connsiteY131" fmla="*/ 238952 h 4939827"/>
              <a:gd name="connsiteX132" fmla="*/ 4251024 w 12192000"/>
              <a:gd name="connsiteY132" fmla="*/ 240874 h 4939827"/>
              <a:gd name="connsiteX133" fmla="*/ 4355275 w 12192000"/>
              <a:gd name="connsiteY133" fmla="*/ 260205 h 4939827"/>
              <a:gd name="connsiteX134" fmla="*/ 4423807 w 12192000"/>
              <a:gd name="connsiteY134" fmla="*/ 270366 h 4939827"/>
              <a:gd name="connsiteX135" fmla="*/ 4558432 w 12192000"/>
              <a:gd name="connsiteY135" fmla="*/ 269194 h 4939827"/>
              <a:gd name="connsiteX136" fmla="*/ 4635061 w 12192000"/>
              <a:gd name="connsiteY136" fmla="*/ 280682 h 4939827"/>
              <a:gd name="connsiteX137" fmla="*/ 4807427 w 12192000"/>
              <a:gd name="connsiteY137" fmla="*/ 276835 h 4939827"/>
              <a:gd name="connsiteX138" fmla="*/ 5028933 w 12192000"/>
              <a:gd name="connsiteY138" fmla="*/ 183887 h 4939827"/>
              <a:gd name="connsiteX139" fmla="*/ 5093642 w 12192000"/>
              <a:gd name="connsiteY139" fmla="*/ 177214 h 4939827"/>
              <a:gd name="connsiteX140" fmla="*/ 5102642 w 12192000"/>
              <a:gd name="connsiteY140" fmla="*/ 186816 h 4939827"/>
              <a:gd name="connsiteX141" fmla="*/ 5193590 w 12192000"/>
              <a:gd name="connsiteY141" fmla="*/ 156458 h 4939827"/>
              <a:gd name="connsiteX142" fmla="*/ 5323922 w 12192000"/>
              <a:gd name="connsiteY142" fmla="*/ 146332 h 4939827"/>
              <a:gd name="connsiteX143" fmla="*/ 5421860 w 12192000"/>
              <a:gd name="connsiteY143" fmla="*/ 167298 h 4939827"/>
              <a:gd name="connsiteX144" fmla="*/ 5476948 w 12192000"/>
              <a:gd name="connsiteY144" fmla="*/ 173249 h 4939827"/>
              <a:gd name="connsiteX145" fmla="*/ 5516842 w 12192000"/>
              <a:gd name="connsiteY145" fmla="*/ 184018 h 4939827"/>
              <a:gd name="connsiteX146" fmla="*/ 5619415 w 12192000"/>
              <a:gd name="connsiteY146" fmla="*/ 176781 h 4939827"/>
              <a:gd name="connsiteX147" fmla="*/ 5789867 w 12192000"/>
              <a:gd name="connsiteY147" fmla="*/ 150304 h 4939827"/>
              <a:gd name="connsiteX148" fmla="*/ 5825953 w 12192000"/>
              <a:gd name="connsiteY148" fmla="*/ 147907 h 4939827"/>
              <a:gd name="connsiteX149" fmla="*/ 5856168 w 12192000"/>
              <a:gd name="connsiteY149" fmla="*/ 158719 h 4939827"/>
              <a:gd name="connsiteX150" fmla="*/ 5862476 w 12192000"/>
              <a:gd name="connsiteY150" fmla="*/ 172447 h 4939827"/>
              <a:gd name="connsiteX151" fmla="*/ 5882195 w 12192000"/>
              <a:gd name="connsiteY151" fmla="*/ 173195 h 4939827"/>
              <a:gd name="connsiteX152" fmla="*/ 5887271 w 12192000"/>
              <a:gd name="connsiteY152" fmla="*/ 176084 h 4939827"/>
              <a:gd name="connsiteX153" fmla="*/ 5921577 w 12192000"/>
              <a:gd name="connsiteY153" fmla="*/ 169858 h 4939827"/>
              <a:gd name="connsiteX154" fmla="*/ 5983240 w 12192000"/>
              <a:gd name="connsiteY154" fmla="*/ 152755 h 4939827"/>
              <a:gd name="connsiteX155" fmla="*/ 6152287 w 12192000"/>
              <a:gd name="connsiteY155" fmla="*/ 116736 h 4939827"/>
              <a:gd name="connsiteX156" fmla="*/ 6415830 w 12192000"/>
              <a:gd name="connsiteY156" fmla="*/ 136006 h 4939827"/>
              <a:gd name="connsiteX157" fmla="*/ 6756965 w 12192000"/>
              <a:gd name="connsiteY157" fmla="*/ 57636 h 4939827"/>
              <a:gd name="connsiteX158" fmla="*/ 6819400 w 12192000"/>
              <a:gd name="connsiteY158" fmla="*/ 30742 h 4939827"/>
              <a:gd name="connsiteX159" fmla="*/ 6986370 w 12192000"/>
              <a:gd name="connsiteY159" fmla="*/ 12659 h 4939827"/>
              <a:gd name="connsiteX160" fmla="*/ 6989536 w 12192000"/>
              <a:gd name="connsiteY160" fmla="*/ 14528 h 4939827"/>
              <a:gd name="connsiteX161" fmla="*/ 7015933 w 12192000"/>
              <a:gd name="connsiteY161" fmla="*/ 9653 h 4939827"/>
              <a:gd name="connsiteX162" fmla="*/ 7020592 w 12192000"/>
              <a:gd name="connsiteY162" fmla="*/ 1651 h 4939827"/>
              <a:gd name="connsiteX163" fmla="*/ 7025905 w 12192000"/>
              <a:gd name="connsiteY163"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5983240 w 12192000"/>
              <a:gd name="connsiteY153" fmla="*/ 152755 h 4939827"/>
              <a:gd name="connsiteX154" fmla="*/ 6152287 w 12192000"/>
              <a:gd name="connsiteY154" fmla="*/ 116736 h 4939827"/>
              <a:gd name="connsiteX155" fmla="*/ 6415830 w 12192000"/>
              <a:gd name="connsiteY155" fmla="*/ 136006 h 4939827"/>
              <a:gd name="connsiteX156" fmla="*/ 6756965 w 12192000"/>
              <a:gd name="connsiteY156" fmla="*/ 57636 h 4939827"/>
              <a:gd name="connsiteX157" fmla="*/ 6819400 w 12192000"/>
              <a:gd name="connsiteY157" fmla="*/ 30742 h 4939827"/>
              <a:gd name="connsiteX158" fmla="*/ 6986370 w 12192000"/>
              <a:gd name="connsiteY158" fmla="*/ 12659 h 4939827"/>
              <a:gd name="connsiteX159" fmla="*/ 6989536 w 12192000"/>
              <a:gd name="connsiteY159" fmla="*/ 14528 h 4939827"/>
              <a:gd name="connsiteX160" fmla="*/ 7015933 w 12192000"/>
              <a:gd name="connsiteY160" fmla="*/ 9653 h 4939827"/>
              <a:gd name="connsiteX161" fmla="*/ 7020592 w 12192000"/>
              <a:gd name="connsiteY161" fmla="*/ 1651 h 4939827"/>
              <a:gd name="connsiteX162" fmla="*/ 7025905 w 12192000"/>
              <a:gd name="connsiteY162"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5983240 w 12192000"/>
              <a:gd name="connsiteY153" fmla="*/ 152755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952585 w 12192000"/>
              <a:gd name="connsiteY151" fmla="*/ 161012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952585 w 12192000"/>
              <a:gd name="connsiteY151" fmla="*/ 161012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33396 w 12192000"/>
              <a:gd name="connsiteY50" fmla="*/ 274803 h 4939827"/>
              <a:gd name="connsiteX51" fmla="*/ 9256213 w 12192000"/>
              <a:gd name="connsiteY51" fmla="*/ 281576 h 4939827"/>
              <a:gd name="connsiteX52" fmla="*/ 9371484 w 12192000"/>
              <a:gd name="connsiteY52" fmla="*/ 329634 h 4939827"/>
              <a:gd name="connsiteX53" fmla="*/ 9404829 w 12192000"/>
              <a:gd name="connsiteY53" fmla="*/ 339038 h 4939827"/>
              <a:gd name="connsiteX54" fmla="*/ 9427021 w 12192000"/>
              <a:gd name="connsiteY54" fmla="*/ 358784 h 4939827"/>
              <a:gd name="connsiteX55" fmla="*/ 9670844 w 12192000"/>
              <a:gd name="connsiteY55" fmla="*/ 405128 h 4939827"/>
              <a:gd name="connsiteX56" fmla="*/ 9816083 w 12192000"/>
              <a:gd name="connsiteY56" fmla="*/ 416573 h 4939827"/>
              <a:gd name="connsiteX57" fmla="*/ 9936741 w 12192000"/>
              <a:gd name="connsiteY57" fmla="*/ 437044 h 4939827"/>
              <a:gd name="connsiteX58" fmla="*/ 10050093 w 12192000"/>
              <a:gd name="connsiteY58" fmla="*/ 443783 h 4939827"/>
              <a:gd name="connsiteX59" fmla="*/ 10130090 w 12192000"/>
              <a:gd name="connsiteY59" fmla="*/ 459520 h 4939827"/>
              <a:gd name="connsiteX60" fmla="*/ 10173456 w 12192000"/>
              <a:gd name="connsiteY60" fmla="*/ 457749 h 4939827"/>
              <a:gd name="connsiteX61" fmla="*/ 10218232 w 12192000"/>
              <a:gd name="connsiteY61" fmla="*/ 459820 h 4939827"/>
              <a:gd name="connsiteX62" fmla="*/ 10354176 w 12192000"/>
              <a:gd name="connsiteY62" fmla="*/ 471377 h 4939827"/>
              <a:gd name="connsiteX63" fmla="*/ 10430681 w 12192000"/>
              <a:gd name="connsiteY63" fmla="*/ 481226 h 4939827"/>
              <a:gd name="connsiteX64" fmla="*/ 10478169 w 12192000"/>
              <a:gd name="connsiteY64" fmla="*/ 481774 h 4939827"/>
              <a:gd name="connsiteX65" fmla="*/ 10540907 w 12192000"/>
              <a:gd name="connsiteY65" fmla="*/ 485607 h 4939827"/>
              <a:gd name="connsiteX66" fmla="*/ 10614941 w 12192000"/>
              <a:gd name="connsiteY66" fmla="*/ 487592 h 4939827"/>
              <a:gd name="connsiteX67" fmla="*/ 10674098 w 12192000"/>
              <a:gd name="connsiteY67" fmla="*/ 521656 h 4939827"/>
              <a:gd name="connsiteX68" fmla="*/ 10874834 w 12192000"/>
              <a:gd name="connsiteY68" fmla="*/ 574867 h 4939827"/>
              <a:gd name="connsiteX69" fmla="*/ 10944981 w 12192000"/>
              <a:gd name="connsiteY69" fmla="*/ 615042 h 4939827"/>
              <a:gd name="connsiteX70" fmla="*/ 11006376 w 12192000"/>
              <a:gd name="connsiteY70" fmla="*/ 645957 h 4939827"/>
              <a:gd name="connsiteX71" fmla="*/ 11076308 w 12192000"/>
              <a:gd name="connsiteY71" fmla="*/ 675698 h 4939827"/>
              <a:gd name="connsiteX72" fmla="*/ 11148789 w 12192000"/>
              <a:gd name="connsiteY72" fmla="*/ 685041 h 4939827"/>
              <a:gd name="connsiteX73" fmla="*/ 11249129 w 12192000"/>
              <a:gd name="connsiteY73" fmla="*/ 684218 h 4939827"/>
              <a:gd name="connsiteX74" fmla="*/ 11299915 w 12192000"/>
              <a:gd name="connsiteY74" fmla="*/ 692177 h 4939827"/>
              <a:gd name="connsiteX75" fmla="*/ 11386973 w 12192000"/>
              <a:gd name="connsiteY75" fmla="*/ 708209 h 4939827"/>
              <a:gd name="connsiteX76" fmla="*/ 11500105 w 12192000"/>
              <a:gd name="connsiteY76" fmla="*/ 735014 h 4939827"/>
              <a:gd name="connsiteX77" fmla="*/ 11621735 w 12192000"/>
              <a:gd name="connsiteY77" fmla="*/ 789584 h 4939827"/>
              <a:gd name="connsiteX78" fmla="*/ 11691200 w 12192000"/>
              <a:gd name="connsiteY78" fmla="*/ 867902 h 4939827"/>
              <a:gd name="connsiteX79" fmla="*/ 11819427 w 12192000"/>
              <a:gd name="connsiteY79" fmla="*/ 911634 h 4939827"/>
              <a:gd name="connsiteX80" fmla="*/ 11969720 w 12192000"/>
              <a:gd name="connsiteY80" fmla="*/ 964737 h 4939827"/>
              <a:gd name="connsiteX81" fmla="*/ 12055766 w 12192000"/>
              <a:gd name="connsiteY81" fmla="*/ 991268 h 4939827"/>
              <a:gd name="connsiteX82" fmla="*/ 12171539 w 12192000"/>
              <a:gd name="connsiteY82" fmla="*/ 995427 h 4939827"/>
              <a:gd name="connsiteX83" fmla="*/ 12187831 w 12192000"/>
              <a:gd name="connsiteY83" fmla="*/ 996580 h 4939827"/>
              <a:gd name="connsiteX84" fmla="*/ 12192000 w 12192000"/>
              <a:gd name="connsiteY84" fmla="*/ 996726 h 4939827"/>
              <a:gd name="connsiteX85" fmla="*/ 12192000 w 12192000"/>
              <a:gd name="connsiteY85" fmla="*/ 4939827 h 4939827"/>
              <a:gd name="connsiteX86" fmla="*/ 0 w 12192000"/>
              <a:gd name="connsiteY86" fmla="*/ 4939827 h 4939827"/>
              <a:gd name="connsiteX87" fmla="*/ 0 w 12192000"/>
              <a:gd name="connsiteY87" fmla="*/ 512043 h 4939827"/>
              <a:gd name="connsiteX88" fmla="*/ 7381 w 12192000"/>
              <a:gd name="connsiteY88" fmla="*/ 512580 h 4939827"/>
              <a:gd name="connsiteX89" fmla="*/ 100029 w 12192000"/>
              <a:gd name="connsiteY89" fmla="*/ 504758 h 4939827"/>
              <a:gd name="connsiteX90" fmla="*/ 155244 w 12192000"/>
              <a:gd name="connsiteY90" fmla="*/ 525130 h 4939827"/>
              <a:gd name="connsiteX91" fmla="*/ 254366 w 12192000"/>
              <a:gd name="connsiteY91" fmla="*/ 534449 h 4939827"/>
              <a:gd name="connsiteX92" fmla="*/ 447292 w 12192000"/>
              <a:gd name="connsiteY92" fmla="*/ 542725 h 4939827"/>
              <a:gd name="connsiteX93" fmla="*/ 628105 w 12192000"/>
              <a:gd name="connsiteY93" fmla="*/ 547853 h 4939827"/>
              <a:gd name="connsiteX94" fmla="*/ 783146 w 12192000"/>
              <a:gd name="connsiteY94" fmla="*/ 591799 h 4939827"/>
              <a:gd name="connsiteX95" fmla="*/ 1043676 w 12192000"/>
              <a:gd name="connsiteY95" fmla="*/ 591887 h 4939827"/>
              <a:gd name="connsiteX96" fmla="*/ 1281816 w 12192000"/>
              <a:gd name="connsiteY96" fmla="*/ 520946 h 4939827"/>
              <a:gd name="connsiteX97" fmla="*/ 1486347 w 12192000"/>
              <a:gd name="connsiteY97" fmla="*/ 487310 h 4939827"/>
              <a:gd name="connsiteX98" fmla="*/ 1568079 w 12192000"/>
              <a:gd name="connsiteY98" fmla="*/ 462531 h 4939827"/>
              <a:gd name="connsiteX99" fmla="*/ 1622516 w 12192000"/>
              <a:gd name="connsiteY99" fmla="*/ 466058 h 4939827"/>
              <a:gd name="connsiteX100" fmla="*/ 1655457 w 12192000"/>
              <a:gd name="connsiteY100" fmla="*/ 465359 h 4939827"/>
              <a:gd name="connsiteX101" fmla="*/ 1717454 w 12192000"/>
              <a:gd name="connsiteY101" fmla="*/ 417203 h 4939827"/>
              <a:gd name="connsiteX102" fmla="*/ 1913794 w 12192000"/>
              <a:gd name="connsiteY102" fmla="*/ 365255 h 4939827"/>
              <a:gd name="connsiteX103" fmla="*/ 2129762 w 12192000"/>
              <a:gd name="connsiteY103" fmla="*/ 367832 h 4939827"/>
              <a:gd name="connsiteX104" fmla="*/ 2376970 w 12192000"/>
              <a:gd name="connsiteY104" fmla="*/ 350129 h 4939827"/>
              <a:gd name="connsiteX105" fmla="*/ 2480155 w 12192000"/>
              <a:gd name="connsiteY105" fmla="*/ 359227 h 4939827"/>
              <a:gd name="connsiteX106" fmla="*/ 2586782 w 12192000"/>
              <a:gd name="connsiteY106" fmla="*/ 339352 h 4939827"/>
              <a:gd name="connsiteX107" fmla="*/ 2679617 w 12192000"/>
              <a:gd name="connsiteY107" fmla="*/ 305383 h 4939827"/>
              <a:gd name="connsiteX108" fmla="*/ 2788947 w 12192000"/>
              <a:gd name="connsiteY108" fmla="*/ 250375 h 4939827"/>
              <a:gd name="connsiteX109" fmla="*/ 2965530 w 12192000"/>
              <a:gd name="connsiteY109" fmla="*/ 245958 h 4939827"/>
              <a:gd name="connsiteX110" fmla="*/ 3103677 w 12192000"/>
              <a:gd name="connsiteY110" fmla="*/ 209527 h 4939827"/>
              <a:gd name="connsiteX111" fmla="*/ 3126759 w 12192000"/>
              <a:gd name="connsiteY111" fmla="*/ 211226 h 4939827"/>
              <a:gd name="connsiteX112" fmla="*/ 3164020 w 12192000"/>
              <a:gd name="connsiteY112" fmla="*/ 212779 h 4939827"/>
              <a:gd name="connsiteX113" fmla="*/ 3285019 w 12192000"/>
              <a:gd name="connsiteY113" fmla="*/ 220535 h 4939827"/>
              <a:gd name="connsiteX114" fmla="*/ 3365154 w 12192000"/>
              <a:gd name="connsiteY114" fmla="*/ 226416 h 4939827"/>
              <a:gd name="connsiteX115" fmla="*/ 3367507 w 12192000"/>
              <a:gd name="connsiteY115" fmla="*/ 225416 h 4939827"/>
              <a:gd name="connsiteX116" fmla="*/ 3387567 w 12192000"/>
              <a:gd name="connsiteY116" fmla="*/ 227103 h 4939827"/>
              <a:gd name="connsiteX117" fmla="*/ 3498001 w 12192000"/>
              <a:gd name="connsiteY117" fmla="*/ 231941 h 4939827"/>
              <a:gd name="connsiteX118" fmla="*/ 3561557 w 12192000"/>
              <a:gd name="connsiteY118" fmla="*/ 228095 h 4939827"/>
              <a:gd name="connsiteX119" fmla="*/ 3611920 w 12192000"/>
              <a:gd name="connsiteY119" fmla="*/ 218094 h 4939827"/>
              <a:gd name="connsiteX120" fmla="*/ 3620528 w 12192000"/>
              <a:gd name="connsiteY120" fmla="*/ 218788 h 4939827"/>
              <a:gd name="connsiteX121" fmla="*/ 3620766 w 12192000"/>
              <a:gd name="connsiteY121" fmla="*/ 218511 h 4939827"/>
              <a:gd name="connsiteX122" fmla="*/ 3629977 w 12192000"/>
              <a:gd name="connsiteY122" fmla="*/ 218664 h 4939827"/>
              <a:gd name="connsiteX123" fmla="*/ 3636217 w 12192000"/>
              <a:gd name="connsiteY123" fmla="*/ 220048 h 4939827"/>
              <a:gd name="connsiteX124" fmla="*/ 3709484 w 12192000"/>
              <a:gd name="connsiteY124" fmla="*/ 186927 h 4939827"/>
              <a:gd name="connsiteX125" fmla="*/ 3761342 w 12192000"/>
              <a:gd name="connsiteY125" fmla="*/ 177474 h 4939827"/>
              <a:gd name="connsiteX126" fmla="*/ 3799748 w 12192000"/>
              <a:gd name="connsiteY126" fmla="*/ 167154 h 4939827"/>
              <a:gd name="connsiteX127" fmla="*/ 3922756 w 12192000"/>
              <a:gd name="connsiteY127" fmla="*/ 194044 h 4939827"/>
              <a:gd name="connsiteX128" fmla="*/ 4028476 w 12192000"/>
              <a:gd name="connsiteY128" fmla="*/ 223679 h 4939827"/>
              <a:gd name="connsiteX129" fmla="*/ 4191582 w 12192000"/>
              <a:gd name="connsiteY129" fmla="*/ 238952 h 4939827"/>
              <a:gd name="connsiteX130" fmla="*/ 4251024 w 12192000"/>
              <a:gd name="connsiteY130" fmla="*/ 240874 h 4939827"/>
              <a:gd name="connsiteX131" fmla="*/ 4355275 w 12192000"/>
              <a:gd name="connsiteY131" fmla="*/ 260205 h 4939827"/>
              <a:gd name="connsiteX132" fmla="*/ 4423807 w 12192000"/>
              <a:gd name="connsiteY132" fmla="*/ 270366 h 4939827"/>
              <a:gd name="connsiteX133" fmla="*/ 4558432 w 12192000"/>
              <a:gd name="connsiteY133" fmla="*/ 269194 h 4939827"/>
              <a:gd name="connsiteX134" fmla="*/ 4635061 w 12192000"/>
              <a:gd name="connsiteY134" fmla="*/ 280682 h 4939827"/>
              <a:gd name="connsiteX135" fmla="*/ 4807427 w 12192000"/>
              <a:gd name="connsiteY135" fmla="*/ 276835 h 4939827"/>
              <a:gd name="connsiteX136" fmla="*/ 5028933 w 12192000"/>
              <a:gd name="connsiteY136" fmla="*/ 183887 h 4939827"/>
              <a:gd name="connsiteX137" fmla="*/ 5093642 w 12192000"/>
              <a:gd name="connsiteY137" fmla="*/ 177214 h 4939827"/>
              <a:gd name="connsiteX138" fmla="*/ 5102642 w 12192000"/>
              <a:gd name="connsiteY138" fmla="*/ 186816 h 4939827"/>
              <a:gd name="connsiteX139" fmla="*/ 5193590 w 12192000"/>
              <a:gd name="connsiteY139" fmla="*/ 156458 h 4939827"/>
              <a:gd name="connsiteX140" fmla="*/ 5323922 w 12192000"/>
              <a:gd name="connsiteY140" fmla="*/ 146332 h 4939827"/>
              <a:gd name="connsiteX141" fmla="*/ 5421860 w 12192000"/>
              <a:gd name="connsiteY141" fmla="*/ 167298 h 4939827"/>
              <a:gd name="connsiteX142" fmla="*/ 5476948 w 12192000"/>
              <a:gd name="connsiteY142" fmla="*/ 173249 h 4939827"/>
              <a:gd name="connsiteX143" fmla="*/ 5516842 w 12192000"/>
              <a:gd name="connsiteY143" fmla="*/ 184018 h 4939827"/>
              <a:gd name="connsiteX144" fmla="*/ 5619415 w 12192000"/>
              <a:gd name="connsiteY144" fmla="*/ 176781 h 4939827"/>
              <a:gd name="connsiteX145" fmla="*/ 5789867 w 12192000"/>
              <a:gd name="connsiteY145" fmla="*/ 150304 h 4939827"/>
              <a:gd name="connsiteX146" fmla="*/ 5825953 w 12192000"/>
              <a:gd name="connsiteY146" fmla="*/ 147907 h 4939827"/>
              <a:gd name="connsiteX147" fmla="*/ 5856168 w 12192000"/>
              <a:gd name="connsiteY147" fmla="*/ 158719 h 4939827"/>
              <a:gd name="connsiteX148" fmla="*/ 5862476 w 12192000"/>
              <a:gd name="connsiteY148" fmla="*/ 172447 h 4939827"/>
              <a:gd name="connsiteX149" fmla="*/ 5882195 w 12192000"/>
              <a:gd name="connsiteY149" fmla="*/ 173195 h 4939827"/>
              <a:gd name="connsiteX150" fmla="*/ 5952585 w 12192000"/>
              <a:gd name="connsiteY150" fmla="*/ 161012 h 4939827"/>
              <a:gd name="connsiteX151" fmla="*/ 6001964 w 12192000"/>
              <a:gd name="connsiteY151" fmla="*/ 154786 h 4939827"/>
              <a:gd name="connsiteX152" fmla="*/ 6184207 w 12192000"/>
              <a:gd name="connsiteY152" fmla="*/ 132658 h 4939827"/>
              <a:gd name="connsiteX153" fmla="*/ 6415830 w 12192000"/>
              <a:gd name="connsiteY153" fmla="*/ 136006 h 4939827"/>
              <a:gd name="connsiteX154" fmla="*/ 6756965 w 12192000"/>
              <a:gd name="connsiteY154" fmla="*/ 57636 h 4939827"/>
              <a:gd name="connsiteX155" fmla="*/ 6819400 w 12192000"/>
              <a:gd name="connsiteY155" fmla="*/ 30742 h 4939827"/>
              <a:gd name="connsiteX156" fmla="*/ 6986370 w 12192000"/>
              <a:gd name="connsiteY156" fmla="*/ 12659 h 4939827"/>
              <a:gd name="connsiteX157" fmla="*/ 6989536 w 12192000"/>
              <a:gd name="connsiteY157" fmla="*/ 14528 h 4939827"/>
              <a:gd name="connsiteX158" fmla="*/ 7015933 w 12192000"/>
              <a:gd name="connsiteY158" fmla="*/ 9653 h 4939827"/>
              <a:gd name="connsiteX159" fmla="*/ 7020592 w 12192000"/>
              <a:gd name="connsiteY159" fmla="*/ 1651 h 4939827"/>
              <a:gd name="connsiteX160" fmla="*/ 7025905 w 12192000"/>
              <a:gd name="connsiteY16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33396 w 12192000"/>
              <a:gd name="connsiteY50" fmla="*/ 274803 h 4939827"/>
              <a:gd name="connsiteX51" fmla="*/ 9371484 w 12192000"/>
              <a:gd name="connsiteY51" fmla="*/ 329634 h 4939827"/>
              <a:gd name="connsiteX52" fmla="*/ 9404829 w 12192000"/>
              <a:gd name="connsiteY52" fmla="*/ 339038 h 4939827"/>
              <a:gd name="connsiteX53" fmla="*/ 9427021 w 12192000"/>
              <a:gd name="connsiteY53" fmla="*/ 358784 h 4939827"/>
              <a:gd name="connsiteX54" fmla="*/ 9670844 w 12192000"/>
              <a:gd name="connsiteY54" fmla="*/ 405128 h 4939827"/>
              <a:gd name="connsiteX55" fmla="*/ 9816083 w 12192000"/>
              <a:gd name="connsiteY55" fmla="*/ 416573 h 4939827"/>
              <a:gd name="connsiteX56" fmla="*/ 9936741 w 12192000"/>
              <a:gd name="connsiteY56" fmla="*/ 437044 h 4939827"/>
              <a:gd name="connsiteX57" fmla="*/ 10050093 w 12192000"/>
              <a:gd name="connsiteY57" fmla="*/ 443783 h 4939827"/>
              <a:gd name="connsiteX58" fmla="*/ 10130090 w 12192000"/>
              <a:gd name="connsiteY58" fmla="*/ 459520 h 4939827"/>
              <a:gd name="connsiteX59" fmla="*/ 10173456 w 12192000"/>
              <a:gd name="connsiteY59" fmla="*/ 457749 h 4939827"/>
              <a:gd name="connsiteX60" fmla="*/ 10218232 w 12192000"/>
              <a:gd name="connsiteY60" fmla="*/ 459820 h 4939827"/>
              <a:gd name="connsiteX61" fmla="*/ 10354176 w 12192000"/>
              <a:gd name="connsiteY61" fmla="*/ 471377 h 4939827"/>
              <a:gd name="connsiteX62" fmla="*/ 10430681 w 12192000"/>
              <a:gd name="connsiteY62" fmla="*/ 481226 h 4939827"/>
              <a:gd name="connsiteX63" fmla="*/ 10478169 w 12192000"/>
              <a:gd name="connsiteY63" fmla="*/ 481774 h 4939827"/>
              <a:gd name="connsiteX64" fmla="*/ 10540907 w 12192000"/>
              <a:gd name="connsiteY64" fmla="*/ 485607 h 4939827"/>
              <a:gd name="connsiteX65" fmla="*/ 10614941 w 12192000"/>
              <a:gd name="connsiteY65" fmla="*/ 487592 h 4939827"/>
              <a:gd name="connsiteX66" fmla="*/ 10674098 w 12192000"/>
              <a:gd name="connsiteY66" fmla="*/ 521656 h 4939827"/>
              <a:gd name="connsiteX67" fmla="*/ 10874834 w 12192000"/>
              <a:gd name="connsiteY67" fmla="*/ 574867 h 4939827"/>
              <a:gd name="connsiteX68" fmla="*/ 10944981 w 12192000"/>
              <a:gd name="connsiteY68" fmla="*/ 615042 h 4939827"/>
              <a:gd name="connsiteX69" fmla="*/ 11006376 w 12192000"/>
              <a:gd name="connsiteY69" fmla="*/ 645957 h 4939827"/>
              <a:gd name="connsiteX70" fmla="*/ 11076308 w 12192000"/>
              <a:gd name="connsiteY70" fmla="*/ 675698 h 4939827"/>
              <a:gd name="connsiteX71" fmla="*/ 11148789 w 12192000"/>
              <a:gd name="connsiteY71" fmla="*/ 685041 h 4939827"/>
              <a:gd name="connsiteX72" fmla="*/ 11249129 w 12192000"/>
              <a:gd name="connsiteY72" fmla="*/ 684218 h 4939827"/>
              <a:gd name="connsiteX73" fmla="*/ 11299915 w 12192000"/>
              <a:gd name="connsiteY73" fmla="*/ 692177 h 4939827"/>
              <a:gd name="connsiteX74" fmla="*/ 11386973 w 12192000"/>
              <a:gd name="connsiteY74" fmla="*/ 708209 h 4939827"/>
              <a:gd name="connsiteX75" fmla="*/ 11500105 w 12192000"/>
              <a:gd name="connsiteY75" fmla="*/ 735014 h 4939827"/>
              <a:gd name="connsiteX76" fmla="*/ 11621735 w 12192000"/>
              <a:gd name="connsiteY76" fmla="*/ 789584 h 4939827"/>
              <a:gd name="connsiteX77" fmla="*/ 11691200 w 12192000"/>
              <a:gd name="connsiteY77" fmla="*/ 867902 h 4939827"/>
              <a:gd name="connsiteX78" fmla="*/ 11819427 w 12192000"/>
              <a:gd name="connsiteY78" fmla="*/ 911634 h 4939827"/>
              <a:gd name="connsiteX79" fmla="*/ 11969720 w 12192000"/>
              <a:gd name="connsiteY79" fmla="*/ 964737 h 4939827"/>
              <a:gd name="connsiteX80" fmla="*/ 12055766 w 12192000"/>
              <a:gd name="connsiteY80" fmla="*/ 991268 h 4939827"/>
              <a:gd name="connsiteX81" fmla="*/ 12171539 w 12192000"/>
              <a:gd name="connsiteY81" fmla="*/ 995427 h 4939827"/>
              <a:gd name="connsiteX82" fmla="*/ 12187831 w 12192000"/>
              <a:gd name="connsiteY82" fmla="*/ 996580 h 4939827"/>
              <a:gd name="connsiteX83" fmla="*/ 12192000 w 12192000"/>
              <a:gd name="connsiteY83" fmla="*/ 996726 h 4939827"/>
              <a:gd name="connsiteX84" fmla="*/ 12192000 w 12192000"/>
              <a:gd name="connsiteY84" fmla="*/ 4939827 h 4939827"/>
              <a:gd name="connsiteX85" fmla="*/ 0 w 12192000"/>
              <a:gd name="connsiteY85" fmla="*/ 4939827 h 4939827"/>
              <a:gd name="connsiteX86" fmla="*/ 0 w 12192000"/>
              <a:gd name="connsiteY86" fmla="*/ 512043 h 4939827"/>
              <a:gd name="connsiteX87" fmla="*/ 7381 w 12192000"/>
              <a:gd name="connsiteY87" fmla="*/ 512580 h 4939827"/>
              <a:gd name="connsiteX88" fmla="*/ 100029 w 12192000"/>
              <a:gd name="connsiteY88" fmla="*/ 504758 h 4939827"/>
              <a:gd name="connsiteX89" fmla="*/ 155244 w 12192000"/>
              <a:gd name="connsiteY89" fmla="*/ 525130 h 4939827"/>
              <a:gd name="connsiteX90" fmla="*/ 254366 w 12192000"/>
              <a:gd name="connsiteY90" fmla="*/ 534449 h 4939827"/>
              <a:gd name="connsiteX91" fmla="*/ 447292 w 12192000"/>
              <a:gd name="connsiteY91" fmla="*/ 542725 h 4939827"/>
              <a:gd name="connsiteX92" fmla="*/ 628105 w 12192000"/>
              <a:gd name="connsiteY92" fmla="*/ 547853 h 4939827"/>
              <a:gd name="connsiteX93" fmla="*/ 783146 w 12192000"/>
              <a:gd name="connsiteY93" fmla="*/ 591799 h 4939827"/>
              <a:gd name="connsiteX94" fmla="*/ 1043676 w 12192000"/>
              <a:gd name="connsiteY94" fmla="*/ 591887 h 4939827"/>
              <a:gd name="connsiteX95" fmla="*/ 1281816 w 12192000"/>
              <a:gd name="connsiteY95" fmla="*/ 520946 h 4939827"/>
              <a:gd name="connsiteX96" fmla="*/ 1486347 w 12192000"/>
              <a:gd name="connsiteY96" fmla="*/ 487310 h 4939827"/>
              <a:gd name="connsiteX97" fmla="*/ 1568079 w 12192000"/>
              <a:gd name="connsiteY97" fmla="*/ 462531 h 4939827"/>
              <a:gd name="connsiteX98" fmla="*/ 1622516 w 12192000"/>
              <a:gd name="connsiteY98" fmla="*/ 466058 h 4939827"/>
              <a:gd name="connsiteX99" fmla="*/ 1655457 w 12192000"/>
              <a:gd name="connsiteY99" fmla="*/ 465359 h 4939827"/>
              <a:gd name="connsiteX100" fmla="*/ 1717454 w 12192000"/>
              <a:gd name="connsiteY100" fmla="*/ 417203 h 4939827"/>
              <a:gd name="connsiteX101" fmla="*/ 1913794 w 12192000"/>
              <a:gd name="connsiteY101" fmla="*/ 365255 h 4939827"/>
              <a:gd name="connsiteX102" fmla="*/ 2129762 w 12192000"/>
              <a:gd name="connsiteY102" fmla="*/ 367832 h 4939827"/>
              <a:gd name="connsiteX103" fmla="*/ 2376970 w 12192000"/>
              <a:gd name="connsiteY103" fmla="*/ 350129 h 4939827"/>
              <a:gd name="connsiteX104" fmla="*/ 2480155 w 12192000"/>
              <a:gd name="connsiteY104" fmla="*/ 359227 h 4939827"/>
              <a:gd name="connsiteX105" fmla="*/ 2586782 w 12192000"/>
              <a:gd name="connsiteY105" fmla="*/ 339352 h 4939827"/>
              <a:gd name="connsiteX106" fmla="*/ 2679617 w 12192000"/>
              <a:gd name="connsiteY106" fmla="*/ 305383 h 4939827"/>
              <a:gd name="connsiteX107" fmla="*/ 2788947 w 12192000"/>
              <a:gd name="connsiteY107" fmla="*/ 250375 h 4939827"/>
              <a:gd name="connsiteX108" fmla="*/ 2965530 w 12192000"/>
              <a:gd name="connsiteY108" fmla="*/ 245958 h 4939827"/>
              <a:gd name="connsiteX109" fmla="*/ 3103677 w 12192000"/>
              <a:gd name="connsiteY109" fmla="*/ 209527 h 4939827"/>
              <a:gd name="connsiteX110" fmla="*/ 3126759 w 12192000"/>
              <a:gd name="connsiteY110" fmla="*/ 211226 h 4939827"/>
              <a:gd name="connsiteX111" fmla="*/ 3164020 w 12192000"/>
              <a:gd name="connsiteY111" fmla="*/ 212779 h 4939827"/>
              <a:gd name="connsiteX112" fmla="*/ 3285019 w 12192000"/>
              <a:gd name="connsiteY112" fmla="*/ 220535 h 4939827"/>
              <a:gd name="connsiteX113" fmla="*/ 3365154 w 12192000"/>
              <a:gd name="connsiteY113" fmla="*/ 226416 h 4939827"/>
              <a:gd name="connsiteX114" fmla="*/ 3367507 w 12192000"/>
              <a:gd name="connsiteY114" fmla="*/ 225416 h 4939827"/>
              <a:gd name="connsiteX115" fmla="*/ 3387567 w 12192000"/>
              <a:gd name="connsiteY115" fmla="*/ 227103 h 4939827"/>
              <a:gd name="connsiteX116" fmla="*/ 3498001 w 12192000"/>
              <a:gd name="connsiteY116" fmla="*/ 231941 h 4939827"/>
              <a:gd name="connsiteX117" fmla="*/ 3561557 w 12192000"/>
              <a:gd name="connsiteY117" fmla="*/ 228095 h 4939827"/>
              <a:gd name="connsiteX118" fmla="*/ 3611920 w 12192000"/>
              <a:gd name="connsiteY118" fmla="*/ 218094 h 4939827"/>
              <a:gd name="connsiteX119" fmla="*/ 3620528 w 12192000"/>
              <a:gd name="connsiteY119" fmla="*/ 218788 h 4939827"/>
              <a:gd name="connsiteX120" fmla="*/ 3620766 w 12192000"/>
              <a:gd name="connsiteY120" fmla="*/ 218511 h 4939827"/>
              <a:gd name="connsiteX121" fmla="*/ 3629977 w 12192000"/>
              <a:gd name="connsiteY121" fmla="*/ 218664 h 4939827"/>
              <a:gd name="connsiteX122" fmla="*/ 3636217 w 12192000"/>
              <a:gd name="connsiteY122" fmla="*/ 220048 h 4939827"/>
              <a:gd name="connsiteX123" fmla="*/ 3709484 w 12192000"/>
              <a:gd name="connsiteY123" fmla="*/ 186927 h 4939827"/>
              <a:gd name="connsiteX124" fmla="*/ 3761342 w 12192000"/>
              <a:gd name="connsiteY124" fmla="*/ 177474 h 4939827"/>
              <a:gd name="connsiteX125" fmla="*/ 3799748 w 12192000"/>
              <a:gd name="connsiteY125" fmla="*/ 167154 h 4939827"/>
              <a:gd name="connsiteX126" fmla="*/ 3922756 w 12192000"/>
              <a:gd name="connsiteY126" fmla="*/ 194044 h 4939827"/>
              <a:gd name="connsiteX127" fmla="*/ 4028476 w 12192000"/>
              <a:gd name="connsiteY127" fmla="*/ 223679 h 4939827"/>
              <a:gd name="connsiteX128" fmla="*/ 4191582 w 12192000"/>
              <a:gd name="connsiteY128" fmla="*/ 238952 h 4939827"/>
              <a:gd name="connsiteX129" fmla="*/ 4251024 w 12192000"/>
              <a:gd name="connsiteY129" fmla="*/ 240874 h 4939827"/>
              <a:gd name="connsiteX130" fmla="*/ 4355275 w 12192000"/>
              <a:gd name="connsiteY130" fmla="*/ 260205 h 4939827"/>
              <a:gd name="connsiteX131" fmla="*/ 4423807 w 12192000"/>
              <a:gd name="connsiteY131" fmla="*/ 270366 h 4939827"/>
              <a:gd name="connsiteX132" fmla="*/ 4558432 w 12192000"/>
              <a:gd name="connsiteY132" fmla="*/ 269194 h 4939827"/>
              <a:gd name="connsiteX133" fmla="*/ 4635061 w 12192000"/>
              <a:gd name="connsiteY133" fmla="*/ 280682 h 4939827"/>
              <a:gd name="connsiteX134" fmla="*/ 4807427 w 12192000"/>
              <a:gd name="connsiteY134" fmla="*/ 276835 h 4939827"/>
              <a:gd name="connsiteX135" fmla="*/ 5028933 w 12192000"/>
              <a:gd name="connsiteY135" fmla="*/ 183887 h 4939827"/>
              <a:gd name="connsiteX136" fmla="*/ 5093642 w 12192000"/>
              <a:gd name="connsiteY136" fmla="*/ 177214 h 4939827"/>
              <a:gd name="connsiteX137" fmla="*/ 5102642 w 12192000"/>
              <a:gd name="connsiteY137" fmla="*/ 186816 h 4939827"/>
              <a:gd name="connsiteX138" fmla="*/ 5193590 w 12192000"/>
              <a:gd name="connsiteY138" fmla="*/ 156458 h 4939827"/>
              <a:gd name="connsiteX139" fmla="*/ 5323922 w 12192000"/>
              <a:gd name="connsiteY139" fmla="*/ 146332 h 4939827"/>
              <a:gd name="connsiteX140" fmla="*/ 5421860 w 12192000"/>
              <a:gd name="connsiteY140" fmla="*/ 167298 h 4939827"/>
              <a:gd name="connsiteX141" fmla="*/ 5476948 w 12192000"/>
              <a:gd name="connsiteY141" fmla="*/ 173249 h 4939827"/>
              <a:gd name="connsiteX142" fmla="*/ 5516842 w 12192000"/>
              <a:gd name="connsiteY142" fmla="*/ 184018 h 4939827"/>
              <a:gd name="connsiteX143" fmla="*/ 5619415 w 12192000"/>
              <a:gd name="connsiteY143" fmla="*/ 176781 h 4939827"/>
              <a:gd name="connsiteX144" fmla="*/ 5789867 w 12192000"/>
              <a:gd name="connsiteY144" fmla="*/ 150304 h 4939827"/>
              <a:gd name="connsiteX145" fmla="*/ 5825953 w 12192000"/>
              <a:gd name="connsiteY145" fmla="*/ 147907 h 4939827"/>
              <a:gd name="connsiteX146" fmla="*/ 5856168 w 12192000"/>
              <a:gd name="connsiteY146" fmla="*/ 158719 h 4939827"/>
              <a:gd name="connsiteX147" fmla="*/ 5862476 w 12192000"/>
              <a:gd name="connsiteY147" fmla="*/ 172447 h 4939827"/>
              <a:gd name="connsiteX148" fmla="*/ 5882195 w 12192000"/>
              <a:gd name="connsiteY148" fmla="*/ 173195 h 4939827"/>
              <a:gd name="connsiteX149" fmla="*/ 5952585 w 12192000"/>
              <a:gd name="connsiteY149" fmla="*/ 161012 h 4939827"/>
              <a:gd name="connsiteX150" fmla="*/ 6001964 w 12192000"/>
              <a:gd name="connsiteY150" fmla="*/ 154786 h 4939827"/>
              <a:gd name="connsiteX151" fmla="*/ 6184207 w 12192000"/>
              <a:gd name="connsiteY151" fmla="*/ 132658 h 4939827"/>
              <a:gd name="connsiteX152" fmla="*/ 6415830 w 12192000"/>
              <a:gd name="connsiteY152" fmla="*/ 136006 h 4939827"/>
              <a:gd name="connsiteX153" fmla="*/ 6756965 w 12192000"/>
              <a:gd name="connsiteY153" fmla="*/ 57636 h 4939827"/>
              <a:gd name="connsiteX154" fmla="*/ 6819400 w 12192000"/>
              <a:gd name="connsiteY154" fmla="*/ 30742 h 4939827"/>
              <a:gd name="connsiteX155" fmla="*/ 6986370 w 12192000"/>
              <a:gd name="connsiteY155" fmla="*/ 12659 h 4939827"/>
              <a:gd name="connsiteX156" fmla="*/ 6989536 w 12192000"/>
              <a:gd name="connsiteY156" fmla="*/ 14528 h 4939827"/>
              <a:gd name="connsiteX157" fmla="*/ 7015933 w 12192000"/>
              <a:gd name="connsiteY157" fmla="*/ 9653 h 4939827"/>
              <a:gd name="connsiteX158" fmla="*/ 7020592 w 12192000"/>
              <a:gd name="connsiteY158" fmla="*/ 1651 h 4939827"/>
              <a:gd name="connsiteX159" fmla="*/ 7025905 w 12192000"/>
              <a:gd name="connsiteY15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83638 w 12192000"/>
              <a:gd name="connsiteY50" fmla="*/ 299924 h 4939827"/>
              <a:gd name="connsiteX51" fmla="*/ 9371484 w 12192000"/>
              <a:gd name="connsiteY51" fmla="*/ 329634 h 4939827"/>
              <a:gd name="connsiteX52" fmla="*/ 9404829 w 12192000"/>
              <a:gd name="connsiteY52" fmla="*/ 339038 h 4939827"/>
              <a:gd name="connsiteX53" fmla="*/ 9427021 w 12192000"/>
              <a:gd name="connsiteY53" fmla="*/ 358784 h 4939827"/>
              <a:gd name="connsiteX54" fmla="*/ 9670844 w 12192000"/>
              <a:gd name="connsiteY54" fmla="*/ 405128 h 4939827"/>
              <a:gd name="connsiteX55" fmla="*/ 9816083 w 12192000"/>
              <a:gd name="connsiteY55" fmla="*/ 416573 h 4939827"/>
              <a:gd name="connsiteX56" fmla="*/ 9936741 w 12192000"/>
              <a:gd name="connsiteY56" fmla="*/ 437044 h 4939827"/>
              <a:gd name="connsiteX57" fmla="*/ 10050093 w 12192000"/>
              <a:gd name="connsiteY57" fmla="*/ 443783 h 4939827"/>
              <a:gd name="connsiteX58" fmla="*/ 10130090 w 12192000"/>
              <a:gd name="connsiteY58" fmla="*/ 459520 h 4939827"/>
              <a:gd name="connsiteX59" fmla="*/ 10173456 w 12192000"/>
              <a:gd name="connsiteY59" fmla="*/ 457749 h 4939827"/>
              <a:gd name="connsiteX60" fmla="*/ 10218232 w 12192000"/>
              <a:gd name="connsiteY60" fmla="*/ 459820 h 4939827"/>
              <a:gd name="connsiteX61" fmla="*/ 10354176 w 12192000"/>
              <a:gd name="connsiteY61" fmla="*/ 471377 h 4939827"/>
              <a:gd name="connsiteX62" fmla="*/ 10430681 w 12192000"/>
              <a:gd name="connsiteY62" fmla="*/ 481226 h 4939827"/>
              <a:gd name="connsiteX63" fmla="*/ 10478169 w 12192000"/>
              <a:gd name="connsiteY63" fmla="*/ 481774 h 4939827"/>
              <a:gd name="connsiteX64" fmla="*/ 10540907 w 12192000"/>
              <a:gd name="connsiteY64" fmla="*/ 485607 h 4939827"/>
              <a:gd name="connsiteX65" fmla="*/ 10614941 w 12192000"/>
              <a:gd name="connsiteY65" fmla="*/ 487592 h 4939827"/>
              <a:gd name="connsiteX66" fmla="*/ 10674098 w 12192000"/>
              <a:gd name="connsiteY66" fmla="*/ 521656 h 4939827"/>
              <a:gd name="connsiteX67" fmla="*/ 10874834 w 12192000"/>
              <a:gd name="connsiteY67" fmla="*/ 574867 h 4939827"/>
              <a:gd name="connsiteX68" fmla="*/ 10944981 w 12192000"/>
              <a:gd name="connsiteY68" fmla="*/ 615042 h 4939827"/>
              <a:gd name="connsiteX69" fmla="*/ 11006376 w 12192000"/>
              <a:gd name="connsiteY69" fmla="*/ 645957 h 4939827"/>
              <a:gd name="connsiteX70" fmla="*/ 11076308 w 12192000"/>
              <a:gd name="connsiteY70" fmla="*/ 675698 h 4939827"/>
              <a:gd name="connsiteX71" fmla="*/ 11148789 w 12192000"/>
              <a:gd name="connsiteY71" fmla="*/ 685041 h 4939827"/>
              <a:gd name="connsiteX72" fmla="*/ 11249129 w 12192000"/>
              <a:gd name="connsiteY72" fmla="*/ 684218 h 4939827"/>
              <a:gd name="connsiteX73" fmla="*/ 11299915 w 12192000"/>
              <a:gd name="connsiteY73" fmla="*/ 692177 h 4939827"/>
              <a:gd name="connsiteX74" fmla="*/ 11386973 w 12192000"/>
              <a:gd name="connsiteY74" fmla="*/ 708209 h 4939827"/>
              <a:gd name="connsiteX75" fmla="*/ 11500105 w 12192000"/>
              <a:gd name="connsiteY75" fmla="*/ 735014 h 4939827"/>
              <a:gd name="connsiteX76" fmla="*/ 11621735 w 12192000"/>
              <a:gd name="connsiteY76" fmla="*/ 789584 h 4939827"/>
              <a:gd name="connsiteX77" fmla="*/ 11691200 w 12192000"/>
              <a:gd name="connsiteY77" fmla="*/ 867902 h 4939827"/>
              <a:gd name="connsiteX78" fmla="*/ 11819427 w 12192000"/>
              <a:gd name="connsiteY78" fmla="*/ 911634 h 4939827"/>
              <a:gd name="connsiteX79" fmla="*/ 11969720 w 12192000"/>
              <a:gd name="connsiteY79" fmla="*/ 964737 h 4939827"/>
              <a:gd name="connsiteX80" fmla="*/ 12055766 w 12192000"/>
              <a:gd name="connsiteY80" fmla="*/ 991268 h 4939827"/>
              <a:gd name="connsiteX81" fmla="*/ 12171539 w 12192000"/>
              <a:gd name="connsiteY81" fmla="*/ 995427 h 4939827"/>
              <a:gd name="connsiteX82" fmla="*/ 12187831 w 12192000"/>
              <a:gd name="connsiteY82" fmla="*/ 996580 h 4939827"/>
              <a:gd name="connsiteX83" fmla="*/ 12192000 w 12192000"/>
              <a:gd name="connsiteY83" fmla="*/ 996726 h 4939827"/>
              <a:gd name="connsiteX84" fmla="*/ 12192000 w 12192000"/>
              <a:gd name="connsiteY84" fmla="*/ 4939827 h 4939827"/>
              <a:gd name="connsiteX85" fmla="*/ 0 w 12192000"/>
              <a:gd name="connsiteY85" fmla="*/ 4939827 h 4939827"/>
              <a:gd name="connsiteX86" fmla="*/ 0 w 12192000"/>
              <a:gd name="connsiteY86" fmla="*/ 512043 h 4939827"/>
              <a:gd name="connsiteX87" fmla="*/ 7381 w 12192000"/>
              <a:gd name="connsiteY87" fmla="*/ 512580 h 4939827"/>
              <a:gd name="connsiteX88" fmla="*/ 100029 w 12192000"/>
              <a:gd name="connsiteY88" fmla="*/ 504758 h 4939827"/>
              <a:gd name="connsiteX89" fmla="*/ 155244 w 12192000"/>
              <a:gd name="connsiteY89" fmla="*/ 525130 h 4939827"/>
              <a:gd name="connsiteX90" fmla="*/ 254366 w 12192000"/>
              <a:gd name="connsiteY90" fmla="*/ 534449 h 4939827"/>
              <a:gd name="connsiteX91" fmla="*/ 447292 w 12192000"/>
              <a:gd name="connsiteY91" fmla="*/ 542725 h 4939827"/>
              <a:gd name="connsiteX92" fmla="*/ 628105 w 12192000"/>
              <a:gd name="connsiteY92" fmla="*/ 547853 h 4939827"/>
              <a:gd name="connsiteX93" fmla="*/ 783146 w 12192000"/>
              <a:gd name="connsiteY93" fmla="*/ 591799 h 4939827"/>
              <a:gd name="connsiteX94" fmla="*/ 1043676 w 12192000"/>
              <a:gd name="connsiteY94" fmla="*/ 591887 h 4939827"/>
              <a:gd name="connsiteX95" fmla="*/ 1281816 w 12192000"/>
              <a:gd name="connsiteY95" fmla="*/ 520946 h 4939827"/>
              <a:gd name="connsiteX96" fmla="*/ 1486347 w 12192000"/>
              <a:gd name="connsiteY96" fmla="*/ 487310 h 4939827"/>
              <a:gd name="connsiteX97" fmla="*/ 1568079 w 12192000"/>
              <a:gd name="connsiteY97" fmla="*/ 462531 h 4939827"/>
              <a:gd name="connsiteX98" fmla="*/ 1622516 w 12192000"/>
              <a:gd name="connsiteY98" fmla="*/ 466058 h 4939827"/>
              <a:gd name="connsiteX99" fmla="*/ 1655457 w 12192000"/>
              <a:gd name="connsiteY99" fmla="*/ 465359 h 4939827"/>
              <a:gd name="connsiteX100" fmla="*/ 1717454 w 12192000"/>
              <a:gd name="connsiteY100" fmla="*/ 417203 h 4939827"/>
              <a:gd name="connsiteX101" fmla="*/ 1913794 w 12192000"/>
              <a:gd name="connsiteY101" fmla="*/ 365255 h 4939827"/>
              <a:gd name="connsiteX102" fmla="*/ 2129762 w 12192000"/>
              <a:gd name="connsiteY102" fmla="*/ 367832 h 4939827"/>
              <a:gd name="connsiteX103" fmla="*/ 2376970 w 12192000"/>
              <a:gd name="connsiteY103" fmla="*/ 350129 h 4939827"/>
              <a:gd name="connsiteX104" fmla="*/ 2480155 w 12192000"/>
              <a:gd name="connsiteY104" fmla="*/ 359227 h 4939827"/>
              <a:gd name="connsiteX105" fmla="*/ 2586782 w 12192000"/>
              <a:gd name="connsiteY105" fmla="*/ 339352 h 4939827"/>
              <a:gd name="connsiteX106" fmla="*/ 2679617 w 12192000"/>
              <a:gd name="connsiteY106" fmla="*/ 305383 h 4939827"/>
              <a:gd name="connsiteX107" fmla="*/ 2788947 w 12192000"/>
              <a:gd name="connsiteY107" fmla="*/ 250375 h 4939827"/>
              <a:gd name="connsiteX108" fmla="*/ 2965530 w 12192000"/>
              <a:gd name="connsiteY108" fmla="*/ 245958 h 4939827"/>
              <a:gd name="connsiteX109" fmla="*/ 3103677 w 12192000"/>
              <a:gd name="connsiteY109" fmla="*/ 209527 h 4939827"/>
              <a:gd name="connsiteX110" fmla="*/ 3126759 w 12192000"/>
              <a:gd name="connsiteY110" fmla="*/ 211226 h 4939827"/>
              <a:gd name="connsiteX111" fmla="*/ 3164020 w 12192000"/>
              <a:gd name="connsiteY111" fmla="*/ 212779 h 4939827"/>
              <a:gd name="connsiteX112" fmla="*/ 3285019 w 12192000"/>
              <a:gd name="connsiteY112" fmla="*/ 220535 h 4939827"/>
              <a:gd name="connsiteX113" fmla="*/ 3365154 w 12192000"/>
              <a:gd name="connsiteY113" fmla="*/ 226416 h 4939827"/>
              <a:gd name="connsiteX114" fmla="*/ 3367507 w 12192000"/>
              <a:gd name="connsiteY114" fmla="*/ 225416 h 4939827"/>
              <a:gd name="connsiteX115" fmla="*/ 3387567 w 12192000"/>
              <a:gd name="connsiteY115" fmla="*/ 227103 h 4939827"/>
              <a:gd name="connsiteX116" fmla="*/ 3498001 w 12192000"/>
              <a:gd name="connsiteY116" fmla="*/ 231941 h 4939827"/>
              <a:gd name="connsiteX117" fmla="*/ 3561557 w 12192000"/>
              <a:gd name="connsiteY117" fmla="*/ 228095 h 4939827"/>
              <a:gd name="connsiteX118" fmla="*/ 3611920 w 12192000"/>
              <a:gd name="connsiteY118" fmla="*/ 218094 h 4939827"/>
              <a:gd name="connsiteX119" fmla="*/ 3620528 w 12192000"/>
              <a:gd name="connsiteY119" fmla="*/ 218788 h 4939827"/>
              <a:gd name="connsiteX120" fmla="*/ 3620766 w 12192000"/>
              <a:gd name="connsiteY120" fmla="*/ 218511 h 4939827"/>
              <a:gd name="connsiteX121" fmla="*/ 3629977 w 12192000"/>
              <a:gd name="connsiteY121" fmla="*/ 218664 h 4939827"/>
              <a:gd name="connsiteX122" fmla="*/ 3636217 w 12192000"/>
              <a:gd name="connsiteY122" fmla="*/ 220048 h 4939827"/>
              <a:gd name="connsiteX123" fmla="*/ 3709484 w 12192000"/>
              <a:gd name="connsiteY123" fmla="*/ 186927 h 4939827"/>
              <a:gd name="connsiteX124" fmla="*/ 3761342 w 12192000"/>
              <a:gd name="connsiteY124" fmla="*/ 177474 h 4939827"/>
              <a:gd name="connsiteX125" fmla="*/ 3799748 w 12192000"/>
              <a:gd name="connsiteY125" fmla="*/ 167154 h 4939827"/>
              <a:gd name="connsiteX126" fmla="*/ 3922756 w 12192000"/>
              <a:gd name="connsiteY126" fmla="*/ 194044 h 4939827"/>
              <a:gd name="connsiteX127" fmla="*/ 4028476 w 12192000"/>
              <a:gd name="connsiteY127" fmla="*/ 223679 h 4939827"/>
              <a:gd name="connsiteX128" fmla="*/ 4191582 w 12192000"/>
              <a:gd name="connsiteY128" fmla="*/ 238952 h 4939827"/>
              <a:gd name="connsiteX129" fmla="*/ 4251024 w 12192000"/>
              <a:gd name="connsiteY129" fmla="*/ 240874 h 4939827"/>
              <a:gd name="connsiteX130" fmla="*/ 4355275 w 12192000"/>
              <a:gd name="connsiteY130" fmla="*/ 260205 h 4939827"/>
              <a:gd name="connsiteX131" fmla="*/ 4423807 w 12192000"/>
              <a:gd name="connsiteY131" fmla="*/ 270366 h 4939827"/>
              <a:gd name="connsiteX132" fmla="*/ 4558432 w 12192000"/>
              <a:gd name="connsiteY132" fmla="*/ 269194 h 4939827"/>
              <a:gd name="connsiteX133" fmla="*/ 4635061 w 12192000"/>
              <a:gd name="connsiteY133" fmla="*/ 280682 h 4939827"/>
              <a:gd name="connsiteX134" fmla="*/ 4807427 w 12192000"/>
              <a:gd name="connsiteY134" fmla="*/ 276835 h 4939827"/>
              <a:gd name="connsiteX135" fmla="*/ 5028933 w 12192000"/>
              <a:gd name="connsiteY135" fmla="*/ 183887 h 4939827"/>
              <a:gd name="connsiteX136" fmla="*/ 5093642 w 12192000"/>
              <a:gd name="connsiteY136" fmla="*/ 177214 h 4939827"/>
              <a:gd name="connsiteX137" fmla="*/ 5102642 w 12192000"/>
              <a:gd name="connsiteY137" fmla="*/ 186816 h 4939827"/>
              <a:gd name="connsiteX138" fmla="*/ 5193590 w 12192000"/>
              <a:gd name="connsiteY138" fmla="*/ 156458 h 4939827"/>
              <a:gd name="connsiteX139" fmla="*/ 5323922 w 12192000"/>
              <a:gd name="connsiteY139" fmla="*/ 146332 h 4939827"/>
              <a:gd name="connsiteX140" fmla="*/ 5421860 w 12192000"/>
              <a:gd name="connsiteY140" fmla="*/ 167298 h 4939827"/>
              <a:gd name="connsiteX141" fmla="*/ 5476948 w 12192000"/>
              <a:gd name="connsiteY141" fmla="*/ 173249 h 4939827"/>
              <a:gd name="connsiteX142" fmla="*/ 5516842 w 12192000"/>
              <a:gd name="connsiteY142" fmla="*/ 184018 h 4939827"/>
              <a:gd name="connsiteX143" fmla="*/ 5619415 w 12192000"/>
              <a:gd name="connsiteY143" fmla="*/ 176781 h 4939827"/>
              <a:gd name="connsiteX144" fmla="*/ 5789867 w 12192000"/>
              <a:gd name="connsiteY144" fmla="*/ 150304 h 4939827"/>
              <a:gd name="connsiteX145" fmla="*/ 5825953 w 12192000"/>
              <a:gd name="connsiteY145" fmla="*/ 147907 h 4939827"/>
              <a:gd name="connsiteX146" fmla="*/ 5856168 w 12192000"/>
              <a:gd name="connsiteY146" fmla="*/ 158719 h 4939827"/>
              <a:gd name="connsiteX147" fmla="*/ 5862476 w 12192000"/>
              <a:gd name="connsiteY147" fmla="*/ 172447 h 4939827"/>
              <a:gd name="connsiteX148" fmla="*/ 5882195 w 12192000"/>
              <a:gd name="connsiteY148" fmla="*/ 173195 h 4939827"/>
              <a:gd name="connsiteX149" fmla="*/ 5952585 w 12192000"/>
              <a:gd name="connsiteY149" fmla="*/ 161012 h 4939827"/>
              <a:gd name="connsiteX150" fmla="*/ 6001964 w 12192000"/>
              <a:gd name="connsiteY150" fmla="*/ 154786 h 4939827"/>
              <a:gd name="connsiteX151" fmla="*/ 6184207 w 12192000"/>
              <a:gd name="connsiteY151" fmla="*/ 132658 h 4939827"/>
              <a:gd name="connsiteX152" fmla="*/ 6415830 w 12192000"/>
              <a:gd name="connsiteY152" fmla="*/ 136006 h 4939827"/>
              <a:gd name="connsiteX153" fmla="*/ 6756965 w 12192000"/>
              <a:gd name="connsiteY153" fmla="*/ 57636 h 4939827"/>
              <a:gd name="connsiteX154" fmla="*/ 6819400 w 12192000"/>
              <a:gd name="connsiteY154" fmla="*/ 30742 h 4939827"/>
              <a:gd name="connsiteX155" fmla="*/ 6986370 w 12192000"/>
              <a:gd name="connsiteY155" fmla="*/ 12659 h 4939827"/>
              <a:gd name="connsiteX156" fmla="*/ 6989536 w 12192000"/>
              <a:gd name="connsiteY156" fmla="*/ 14528 h 4939827"/>
              <a:gd name="connsiteX157" fmla="*/ 7015933 w 12192000"/>
              <a:gd name="connsiteY157" fmla="*/ 9653 h 4939827"/>
              <a:gd name="connsiteX158" fmla="*/ 7020592 w 12192000"/>
              <a:gd name="connsiteY158" fmla="*/ 1651 h 4939827"/>
              <a:gd name="connsiteX159" fmla="*/ 7025905 w 12192000"/>
              <a:gd name="connsiteY15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672650 w 12192000"/>
              <a:gd name="connsiteY30" fmla="*/ 254821 h 4939827"/>
              <a:gd name="connsiteX31" fmla="*/ 8785543 w 12192000"/>
              <a:gd name="connsiteY31" fmla="*/ 263406 h 4939827"/>
              <a:gd name="connsiteX32" fmla="*/ 8830588 w 12192000"/>
              <a:gd name="connsiteY32" fmla="*/ 265483 h 4939827"/>
              <a:gd name="connsiteX33" fmla="*/ 8905142 w 12192000"/>
              <a:gd name="connsiteY33" fmla="*/ 264958 h 4939827"/>
              <a:gd name="connsiteX34" fmla="*/ 8968582 w 12192000"/>
              <a:gd name="connsiteY34" fmla="*/ 262728 h 4939827"/>
              <a:gd name="connsiteX35" fmla="*/ 8972994 w 12192000"/>
              <a:gd name="connsiteY35" fmla="*/ 263284 h 4939827"/>
              <a:gd name="connsiteX36" fmla="*/ 9004605 w 12192000"/>
              <a:gd name="connsiteY36" fmla="*/ 258041 h 4939827"/>
              <a:gd name="connsiteX37" fmla="*/ 9016165 w 12192000"/>
              <a:gd name="connsiteY37" fmla="*/ 261258 h 4939827"/>
              <a:gd name="connsiteX38" fmla="*/ 9043297 w 12192000"/>
              <a:gd name="connsiteY38" fmla="*/ 281547 h 4939827"/>
              <a:gd name="connsiteX39" fmla="*/ 9048315 w 12192000"/>
              <a:gd name="connsiteY39" fmla="*/ 279264 h 4939827"/>
              <a:gd name="connsiteX40" fmla="*/ 9054706 w 12192000"/>
              <a:gd name="connsiteY40" fmla="*/ 278538 h 4939827"/>
              <a:gd name="connsiteX41" fmla="*/ 9070919 w 12192000"/>
              <a:gd name="connsiteY41" fmla="*/ 281810 h 4939827"/>
              <a:gd name="connsiteX42" fmla="*/ 9076813 w 12192000"/>
              <a:gd name="connsiteY42" fmla="*/ 283909 h 4939827"/>
              <a:gd name="connsiteX43" fmla="*/ 9085871 w 12192000"/>
              <a:gd name="connsiteY43" fmla="*/ 285133 h 4939827"/>
              <a:gd name="connsiteX44" fmla="*/ 9086159 w 12192000"/>
              <a:gd name="connsiteY44" fmla="*/ 284887 h 4939827"/>
              <a:gd name="connsiteX45" fmla="*/ 9134606 w 12192000"/>
              <a:gd name="connsiteY45" fmla="*/ 288168 h 4939827"/>
              <a:gd name="connsiteX46" fmla="*/ 9195590 w 12192000"/>
              <a:gd name="connsiteY46" fmla="*/ 279568 h 4939827"/>
              <a:gd name="connsiteX47" fmla="*/ 9219336 w 12192000"/>
              <a:gd name="connsiteY47" fmla="*/ 278133 h 4939827"/>
              <a:gd name="connsiteX48" fmla="*/ 9232362 w 12192000"/>
              <a:gd name="connsiteY48" fmla="*/ 275894 h 4939827"/>
              <a:gd name="connsiteX49" fmla="*/ 9283638 w 12192000"/>
              <a:gd name="connsiteY49" fmla="*/ 299924 h 4939827"/>
              <a:gd name="connsiteX50" fmla="*/ 9371484 w 12192000"/>
              <a:gd name="connsiteY50" fmla="*/ 329634 h 4939827"/>
              <a:gd name="connsiteX51" fmla="*/ 9404829 w 12192000"/>
              <a:gd name="connsiteY51" fmla="*/ 339038 h 4939827"/>
              <a:gd name="connsiteX52" fmla="*/ 9427021 w 12192000"/>
              <a:gd name="connsiteY52" fmla="*/ 358784 h 4939827"/>
              <a:gd name="connsiteX53" fmla="*/ 9670844 w 12192000"/>
              <a:gd name="connsiteY53" fmla="*/ 405128 h 4939827"/>
              <a:gd name="connsiteX54" fmla="*/ 9816083 w 12192000"/>
              <a:gd name="connsiteY54" fmla="*/ 416573 h 4939827"/>
              <a:gd name="connsiteX55" fmla="*/ 9936741 w 12192000"/>
              <a:gd name="connsiteY55" fmla="*/ 437044 h 4939827"/>
              <a:gd name="connsiteX56" fmla="*/ 10050093 w 12192000"/>
              <a:gd name="connsiteY56" fmla="*/ 443783 h 4939827"/>
              <a:gd name="connsiteX57" fmla="*/ 10130090 w 12192000"/>
              <a:gd name="connsiteY57" fmla="*/ 459520 h 4939827"/>
              <a:gd name="connsiteX58" fmla="*/ 10173456 w 12192000"/>
              <a:gd name="connsiteY58" fmla="*/ 457749 h 4939827"/>
              <a:gd name="connsiteX59" fmla="*/ 10218232 w 12192000"/>
              <a:gd name="connsiteY59" fmla="*/ 459820 h 4939827"/>
              <a:gd name="connsiteX60" fmla="*/ 10354176 w 12192000"/>
              <a:gd name="connsiteY60" fmla="*/ 471377 h 4939827"/>
              <a:gd name="connsiteX61" fmla="*/ 10430681 w 12192000"/>
              <a:gd name="connsiteY61" fmla="*/ 481226 h 4939827"/>
              <a:gd name="connsiteX62" fmla="*/ 10478169 w 12192000"/>
              <a:gd name="connsiteY62" fmla="*/ 481774 h 4939827"/>
              <a:gd name="connsiteX63" fmla="*/ 10540907 w 12192000"/>
              <a:gd name="connsiteY63" fmla="*/ 485607 h 4939827"/>
              <a:gd name="connsiteX64" fmla="*/ 10614941 w 12192000"/>
              <a:gd name="connsiteY64" fmla="*/ 487592 h 4939827"/>
              <a:gd name="connsiteX65" fmla="*/ 10674098 w 12192000"/>
              <a:gd name="connsiteY65" fmla="*/ 521656 h 4939827"/>
              <a:gd name="connsiteX66" fmla="*/ 10874834 w 12192000"/>
              <a:gd name="connsiteY66" fmla="*/ 574867 h 4939827"/>
              <a:gd name="connsiteX67" fmla="*/ 10944981 w 12192000"/>
              <a:gd name="connsiteY67" fmla="*/ 615042 h 4939827"/>
              <a:gd name="connsiteX68" fmla="*/ 11006376 w 12192000"/>
              <a:gd name="connsiteY68" fmla="*/ 645957 h 4939827"/>
              <a:gd name="connsiteX69" fmla="*/ 11076308 w 12192000"/>
              <a:gd name="connsiteY69" fmla="*/ 675698 h 4939827"/>
              <a:gd name="connsiteX70" fmla="*/ 11148789 w 12192000"/>
              <a:gd name="connsiteY70" fmla="*/ 685041 h 4939827"/>
              <a:gd name="connsiteX71" fmla="*/ 11249129 w 12192000"/>
              <a:gd name="connsiteY71" fmla="*/ 684218 h 4939827"/>
              <a:gd name="connsiteX72" fmla="*/ 11299915 w 12192000"/>
              <a:gd name="connsiteY72" fmla="*/ 692177 h 4939827"/>
              <a:gd name="connsiteX73" fmla="*/ 11386973 w 12192000"/>
              <a:gd name="connsiteY73" fmla="*/ 708209 h 4939827"/>
              <a:gd name="connsiteX74" fmla="*/ 11500105 w 12192000"/>
              <a:gd name="connsiteY74" fmla="*/ 735014 h 4939827"/>
              <a:gd name="connsiteX75" fmla="*/ 11621735 w 12192000"/>
              <a:gd name="connsiteY75" fmla="*/ 789584 h 4939827"/>
              <a:gd name="connsiteX76" fmla="*/ 11691200 w 12192000"/>
              <a:gd name="connsiteY76" fmla="*/ 867902 h 4939827"/>
              <a:gd name="connsiteX77" fmla="*/ 11819427 w 12192000"/>
              <a:gd name="connsiteY77" fmla="*/ 911634 h 4939827"/>
              <a:gd name="connsiteX78" fmla="*/ 11969720 w 12192000"/>
              <a:gd name="connsiteY78" fmla="*/ 964737 h 4939827"/>
              <a:gd name="connsiteX79" fmla="*/ 12055766 w 12192000"/>
              <a:gd name="connsiteY79" fmla="*/ 991268 h 4939827"/>
              <a:gd name="connsiteX80" fmla="*/ 12171539 w 12192000"/>
              <a:gd name="connsiteY80" fmla="*/ 995427 h 4939827"/>
              <a:gd name="connsiteX81" fmla="*/ 12187831 w 12192000"/>
              <a:gd name="connsiteY81" fmla="*/ 996580 h 4939827"/>
              <a:gd name="connsiteX82" fmla="*/ 12192000 w 12192000"/>
              <a:gd name="connsiteY82" fmla="*/ 996726 h 4939827"/>
              <a:gd name="connsiteX83" fmla="*/ 12192000 w 12192000"/>
              <a:gd name="connsiteY83" fmla="*/ 4939827 h 4939827"/>
              <a:gd name="connsiteX84" fmla="*/ 0 w 12192000"/>
              <a:gd name="connsiteY84" fmla="*/ 4939827 h 4939827"/>
              <a:gd name="connsiteX85" fmla="*/ 0 w 12192000"/>
              <a:gd name="connsiteY85" fmla="*/ 512043 h 4939827"/>
              <a:gd name="connsiteX86" fmla="*/ 7381 w 12192000"/>
              <a:gd name="connsiteY86" fmla="*/ 512580 h 4939827"/>
              <a:gd name="connsiteX87" fmla="*/ 100029 w 12192000"/>
              <a:gd name="connsiteY87" fmla="*/ 504758 h 4939827"/>
              <a:gd name="connsiteX88" fmla="*/ 155244 w 12192000"/>
              <a:gd name="connsiteY88" fmla="*/ 525130 h 4939827"/>
              <a:gd name="connsiteX89" fmla="*/ 254366 w 12192000"/>
              <a:gd name="connsiteY89" fmla="*/ 534449 h 4939827"/>
              <a:gd name="connsiteX90" fmla="*/ 447292 w 12192000"/>
              <a:gd name="connsiteY90" fmla="*/ 542725 h 4939827"/>
              <a:gd name="connsiteX91" fmla="*/ 628105 w 12192000"/>
              <a:gd name="connsiteY91" fmla="*/ 547853 h 4939827"/>
              <a:gd name="connsiteX92" fmla="*/ 783146 w 12192000"/>
              <a:gd name="connsiteY92" fmla="*/ 591799 h 4939827"/>
              <a:gd name="connsiteX93" fmla="*/ 1043676 w 12192000"/>
              <a:gd name="connsiteY93" fmla="*/ 591887 h 4939827"/>
              <a:gd name="connsiteX94" fmla="*/ 1281816 w 12192000"/>
              <a:gd name="connsiteY94" fmla="*/ 520946 h 4939827"/>
              <a:gd name="connsiteX95" fmla="*/ 1486347 w 12192000"/>
              <a:gd name="connsiteY95" fmla="*/ 487310 h 4939827"/>
              <a:gd name="connsiteX96" fmla="*/ 1568079 w 12192000"/>
              <a:gd name="connsiteY96" fmla="*/ 462531 h 4939827"/>
              <a:gd name="connsiteX97" fmla="*/ 1622516 w 12192000"/>
              <a:gd name="connsiteY97" fmla="*/ 466058 h 4939827"/>
              <a:gd name="connsiteX98" fmla="*/ 1655457 w 12192000"/>
              <a:gd name="connsiteY98" fmla="*/ 465359 h 4939827"/>
              <a:gd name="connsiteX99" fmla="*/ 1717454 w 12192000"/>
              <a:gd name="connsiteY99" fmla="*/ 417203 h 4939827"/>
              <a:gd name="connsiteX100" fmla="*/ 1913794 w 12192000"/>
              <a:gd name="connsiteY100" fmla="*/ 365255 h 4939827"/>
              <a:gd name="connsiteX101" fmla="*/ 2129762 w 12192000"/>
              <a:gd name="connsiteY101" fmla="*/ 367832 h 4939827"/>
              <a:gd name="connsiteX102" fmla="*/ 2376970 w 12192000"/>
              <a:gd name="connsiteY102" fmla="*/ 350129 h 4939827"/>
              <a:gd name="connsiteX103" fmla="*/ 2480155 w 12192000"/>
              <a:gd name="connsiteY103" fmla="*/ 359227 h 4939827"/>
              <a:gd name="connsiteX104" fmla="*/ 2586782 w 12192000"/>
              <a:gd name="connsiteY104" fmla="*/ 339352 h 4939827"/>
              <a:gd name="connsiteX105" fmla="*/ 2679617 w 12192000"/>
              <a:gd name="connsiteY105" fmla="*/ 305383 h 4939827"/>
              <a:gd name="connsiteX106" fmla="*/ 2788947 w 12192000"/>
              <a:gd name="connsiteY106" fmla="*/ 250375 h 4939827"/>
              <a:gd name="connsiteX107" fmla="*/ 2965530 w 12192000"/>
              <a:gd name="connsiteY107" fmla="*/ 245958 h 4939827"/>
              <a:gd name="connsiteX108" fmla="*/ 3103677 w 12192000"/>
              <a:gd name="connsiteY108" fmla="*/ 209527 h 4939827"/>
              <a:gd name="connsiteX109" fmla="*/ 3126759 w 12192000"/>
              <a:gd name="connsiteY109" fmla="*/ 211226 h 4939827"/>
              <a:gd name="connsiteX110" fmla="*/ 3164020 w 12192000"/>
              <a:gd name="connsiteY110" fmla="*/ 212779 h 4939827"/>
              <a:gd name="connsiteX111" fmla="*/ 3285019 w 12192000"/>
              <a:gd name="connsiteY111" fmla="*/ 220535 h 4939827"/>
              <a:gd name="connsiteX112" fmla="*/ 3365154 w 12192000"/>
              <a:gd name="connsiteY112" fmla="*/ 226416 h 4939827"/>
              <a:gd name="connsiteX113" fmla="*/ 3367507 w 12192000"/>
              <a:gd name="connsiteY113" fmla="*/ 225416 h 4939827"/>
              <a:gd name="connsiteX114" fmla="*/ 3387567 w 12192000"/>
              <a:gd name="connsiteY114" fmla="*/ 227103 h 4939827"/>
              <a:gd name="connsiteX115" fmla="*/ 3498001 w 12192000"/>
              <a:gd name="connsiteY115" fmla="*/ 231941 h 4939827"/>
              <a:gd name="connsiteX116" fmla="*/ 3561557 w 12192000"/>
              <a:gd name="connsiteY116" fmla="*/ 228095 h 4939827"/>
              <a:gd name="connsiteX117" fmla="*/ 3611920 w 12192000"/>
              <a:gd name="connsiteY117" fmla="*/ 218094 h 4939827"/>
              <a:gd name="connsiteX118" fmla="*/ 3620528 w 12192000"/>
              <a:gd name="connsiteY118" fmla="*/ 218788 h 4939827"/>
              <a:gd name="connsiteX119" fmla="*/ 3620766 w 12192000"/>
              <a:gd name="connsiteY119" fmla="*/ 218511 h 4939827"/>
              <a:gd name="connsiteX120" fmla="*/ 3629977 w 12192000"/>
              <a:gd name="connsiteY120" fmla="*/ 218664 h 4939827"/>
              <a:gd name="connsiteX121" fmla="*/ 3636217 w 12192000"/>
              <a:gd name="connsiteY121" fmla="*/ 220048 h 4939827"/>
              <a:gd name="connsiteX122" fmla="*/ 3709484 w 12192000"/>
              <a:gd name="connsiteY122" fmla="*/ 186927 h 4939827"/>
              <a:gd name="connsiteX123" fmla="*/ 3761342 w 12192000"/>
              <a:gd name="connsiteY123" fmla="*/ 177474 h 4939827"/>
              <a:gd name="connsiteX124" fmla="*/ 3799748 w 12192000"/>
              <a:gd name="connsiteY124" fmla="*/ 167154 h 4939827"/>
              <a:gd name="connsiteX125" fmla="*/ 3922756 w 12192000"/>
              <a:gd name="connsiteY125" fmla="*/ 194044 h 4939827"/>
              <a:gd name="connsiteX126" fmla="*/ 4028476 w 12192000"/>
              <a:gd name="connsiteY126" fmla="*/ 223679 h 4939827"/>
              <a:gd name="connsiteX127" fmla="*/ 4191582 w 12192000"/>
              <a:gd name="connsiteY127" fmla="*/ 238952 h 4939827"/>
              <a:gd name="connsiteX128" fmla="*/ 4251024 w 12192000"/>
              <a:gd name="connsiteY128" fmla="*/ 240874 h 4939827"/>
              <a:gd name="connsiteX129" fmla="*/ 4355275 w 12192000"/>
              <a:gd name="connsiteY129" fmla="*/ 260205 h 4939827"/>
              <a:gd name="connsiteX130" fmla="*/ 4423807 w 12192000"/>
              <a:gd name="connsiteY130" fmla="*/ 270366 h 4939827"/>
              <a:gd name="connsiteX131" fmla="*/ 4558432 w 12192000"/>
              <a:gd name="connsiteY131" fmla="*/ 269194 h 4939827"/>
              <a:gd name="connsiteX132" fmla="*/ 4635061 w 12192000"/>
              <a:gd name="connsiteY132" fmla="*/ 280682 h 4939827"/>
              <a:gd name="connsiteX133" fmla="*/ 4807427 w 12192000"/>
              <a:gd name="connsiteY133" fmla="*/ 276835 h 4939827"/>
              <a:gd name="connsiteX134" fmla="*/ 5028933 w 12192000"/>
              <a:gd name="connsiteY134" fmla="*/ 183887 h 4939827"/>
              <a:gd name="connsiteX135" fmla="*/ 5093642 w 12192000"/>
              <a:gd name="connsiteY135" fmla="*/ 177214 h 4939827"/>
              <a:gd name="connsiteX136" fmla="*/ 5102642 w 12192000"/>
              <a:gd name="connsiteY136" fmla="*/ 186816 h 4939827"/>
              <a:gd name="connsiteX137" fmla="*/ 5193590 w 12192000"/>
              <a:gd name="connsiteY137" fmla="*/ 156458 h 4939827"/>
              <a:gd name="connsiteX138" fmla="*/ 5323922 w 12192000"/>
              <a:gd name="connsiteY138" fmla="*/ 146332 h 4939827"/>
              <a:gd name="connsiteX139" fmla="*/ 5421860 w 12192000"/>
              <a:gd name="connsiteY139" fmla="*/ 167298 h 4939827"/>
              <a:gd name="connsiteX140" fmla="*/ 5476948 w 12192000"/>
              <a:gd name="connsiteY140" fmla="*/ 173249 h 4939827"/>
              <a:gd name="connsiteX141" fmla="*/ 5516842 w 12192000"/>
              <a:gd name="connsiteY141" fmla="*/ 184018 h 4939827"/>
              <a:gd name="connsiteX142" fmla="*/ 5619415 w 12192000"/>
              <a:gd name="connsiteY142" fmla="*/ 176781 h 4939827"/>
              <a:gd name="connsiteX143" fmla="*/ 5789867 w 12192000"/>
              <a:gd name="connsiteY143" fmla="*/ 150304 h 4939827"/>
              <a:gd name="connsiteX144" fmla="*/ 5825953 w 12192000"/>
              <a:gd name="connsiteY144" fmla="*/ 147907 h 4939827"/>
              <a:gd name="connsiteX145" fmla="*/ 5856168 w 12192000"/>
              <a:gd name="connsiteY145" fmla="*/ 158719 h 4939827"/>
              <a:gd name="connsiteX146" fmla="*/ 5862476 w 12192000"/>
              <a:gd name="connsiteY146" fmla="*/ 172447 h 4939827"/>
              <a:gd name="connsiteX147" fmla="*/ 5882195 w 12192000"/>
              <a:gd name="connsiteY147" fmla="*/ 173195 h 4939827"/>
              <a:gd name="connsiteX148" fmla="*/ 5952585 w 12192000"/>
              <a:gd name="connsiteY148" fmla="*/ 161012 h 4939827"/>
              <a:gd name="connsiteX149" fmla="*/ 6001964 w 12192000"/>
              <a:gd name="connsiteY149" fmla="*/ 154786 h 4939827"/>
              <a:gd name="connsiteX150" fmla="*/ 6184207 w 12192000"/>
              <a:gd name="connsiteY150" fmla="*/ 132658 h 4939827"/>
              <a:gd name="connsiteX151" fmla="*/ 6415830 w 12192000"/>
              <a:gd name="connsiteY151" fmla="*/ 136006 h 4939827"/>
              <a:gd name="connsiteX152" fmla="*/ 6756965 w 12192000"/>
              <a:gd name="connsiteY152" fmla="*/ 57636 h 4939827"/>
              <a:gd name="connsiteX153" fmla="*/ 6819400 w 12192000"/>
              <a:gd name="connsiteY153" fmla="*/ 30742 h 4939827"/>
              <a:gd name="connsiteX154" fmla="*/ 6986370 w 12192000"/>
              <a:gd name="connsiteY154" fmla="*/ 12659 h 4939827"/>
              <a:gd name="connsiteX155" fmla="*/ 6989536 w 12192000"/>
              <a:gd name="connsiteY155" fmla="*/ 14528 h 4939827"/>
              <a:gd name="connsiteX156" fmla="*/ 7015933 w 12192000"/>
              <a:gd name="connsiteY156" fmla="*/ 9653 h 4939827"/>
              <a:gd name="connsiteX157" fmla="*/ 7020592 w 12192000"/>
              <a:gd name="connsiteY157" fmla="*/ 1651 h 4939827"/>
              <a:gd name="connsiteX158" fmla="*/ 7025905 w 12192000"/>
              <a:gd name="connsiteY15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622021 w 12192000"/>
              <a:gd name="connsiteY29" fmla="*/ 261028 h 4939827"/>
              <a:gd name="connsiteX30" fmla="*/ 8672650 w 12192000"/>
              <a:gd name="connsiteY30" fmla="*/ 254821 h 4939827"/>
              <a:gd name="connsiteX31" fmla="*/ 8785543 w 12192000"/>
              <a:gd name="connsiteY31" fmla="*/ 263406 h 4939827"/>
              <a:gd name="connsiteX32" fmla="*/ 8830588 w 12192000"/>
              <a:gd name="connsiteY32" fmla="*/ 265483 h 4939827"/>
              <a:gd name="connsiteX33" fmla="*/ 8905142 w 12192000"/>
              <a:gd name="connsiteY33" fmla="*/ 264958 h 4939827"/>
              <a:gd name="connsiteX34" fmla="*/ 8968582 w 12192000"/>
              <a:gd name="connsiteY34" fmla="*/ 262728 h 4939827"/>
              <a:gd name="connsiteX35" fmla="*/ 8972994 w 12192000"/>
              <a:gd name="connsiteY35" fmla="*/ 263284 h 4939827"/>
              <a:gd name="connsiteX36" fmla="*/ 9004605 w 12192000"/>
              <a:gd name="connsiteY36" fmla="*/ 258041 h 4939827"/>
              <a:gd name="connsiteX37" fmla="*/ 9016165 w 12192000"/>
              <a:gd name="connsiteY37" fmla="*/ 261258 h 4939827"/>
              <a:gd name="connsiteX38" fmla="*/ 9043297 w 12192000"/>
              <a:gd name="connsiteY38" fmla="*/ 281547 h 4939827"/>
              <a:gd name="connsiteX39" fmla="*/ 9048315 w 12192000"/>
              <a:gd name="connsiteY39" fmla="*/ 279264 h 4939827"/>
              <a:gd name="connsiteX40" fmla="*/ 9054706 w 12192000"/>
              <a:gd name="connsiteY40" fmla="*/ 278538 h 4939827"/>
              <a:gd name="connsiteX41" fmla="*/ 9070919 w 12192000"/>
              <a:gd name="connsiteY41" fmla="*/ 281810 h 4939827"/>
              <a:gd name="connsiteX42" fmla="*/ 9076813 w 12192000"/>
              <a:gd name="connsiteY42" fmla="*/ 283909 h 4939827"/>
              <a:gd name="connsiteX43" fmla="*/ 9085871 w 12192000"/>
              <a:gd name="connsiteY43" fmla="*/ 285133 h 4939827"/>
              <a:gd name="connsiteX44" fmla="*/ 9086159 w 12192000"/>
              <a:gd name="connsiteY44" fmla="*/ 284887 h 4939827"/>
              <a:gd name="connsiteX45" fmla="*/ 9134606 w 12192000"/>
              <a:gd name="connsiteY45" fmla="*/ 288168 h 4939827"/>
              <a:gd name="connsiteX46" fmla="*/ 9195590 w 12192000"/>
              <a:gd name="connsiteY46" fmla="*/ 279568 h 4939827"/>
              <a:gd name="connsiteX47" fmla="*/ 9219336 w 12192000"/>
              <a:gd name="connsiteY47" fmla="*/ 278133 h 4939827"/>
              <a:gd name="connsiteX48" fmla="*/ 9232362 w 12192000"/>
              <a:gd name="connsiteY48" fmla="*/ 275894 h 4939827"/>
              <a:gd name="connsiteX49" fmla="*/ 9283638 w 12192000"/>
              <a:gd name="connsiteY49" fmla="*/ 299924 h 4939827"/>
              <a:gd name="connsiteX50" fmla="*/ 9371484 w 12192000"/>
              <a:gd name="connsiteY50" fmla="*/ 329634 h 4939827"/>
              <a:gd name="connsiteX51" fmla="*/ 9404829 w 12192000"/>
              <a:gd name="connsiteY51" fmla="*/ 339038 h 4939827"/>
              <a:gd name="connsiteX52" fmla="*/ 9427021 w 12192000"/>
              <a:gd name="connsiteY52" fmla="*/ 358784 h 4939827"/>
              <a:gd name="connsiteX53" fmla="*/ 9670844 w 12192000"/>
              <a:gd name="connsiteY53" fmla="*/ 405128 h 4939827"/>
              <a:gd name="connsiteX54" fmla="*/ 9816083 w 12192000"/>
              <a:gd name="connsiteY54" fmla="*/ 416573 h 4939827"/>
              <a:gd name="connsiteX55" fmla="*/ 9936741 w 12192000"/>
              <a:gd name="connsiteY55" fmla="*/ 437044 h 4939827"/>
              <a:gd name="connsiteX56" fmla="*/ 10050093 w 12192000"/>
              <a:gd name="connsiteY56" fmla="*/ 443783 h 4939827"/>
              <a:gd name="connsiteX57" fmla="*/ 10130090 w 12192000"/>
              <a:gd name="connsiteY57" fmla="*/ 459520 h 4939827"/>
              <a:gd name="connsiteX58" fmla="*/ 10173456 w 12192000"/>
              <a:gd name="connsiteY58" fmla="*/ 457749 h 4939827"/>
              <a:gd name="connsiteX59" fmla="*/ 10218232 w 12192000"/>
              <a:gd name="connsiteY59" fmla="*/ 459820 h 4939827"/>
              <a:gd name="connsiteX60" fmla="*/ 10354176 w 12192000"/>
              <a:gd name="connsiteY60" fmla="*/ 471377 h 4939827"/>
              <a:gd name="connsiteX61" fmla="*/ 10430681 w 12192000"/>
              <a:gd name="connsiteY61" fmla="*/ 481226 h 4939827"/>
              <a:gd name="connsiteX62" fmla="*/ 10478169 w 12192000"/>
              <a:gd name="connsiteY62" fmla="*/ 481774 h 4939827"/>
              <a:gd name="connsiteX63" fmla="*/ 10540907 w 12192000"/>
              <a:gd name="connsiteY63" fmla="*/ 485607 h 4939827"/>
              <a:gd name="connsiteX64" fmla="*/ 10614941 w 12192000"/>
              <a:gd name="connsiteY64" fmla="*/ 487592 h 4939827"/>
              <a:gd name="connsiteX65" fmla="*/ 10674098 w 12192000"/>
              <a:gd name="connsiteY65" fmla="*/ 521656 h 4939827"/>
              <a:gd name="connsiteX66" fmla="*/ 10874834 w 12192000"/>
              <a:gd name="connsiteY66" fmla="*/ 574867 h 4939827"/>
              <a:gd name="connsiteX67" fmla="*/ 10944981 w 12192000"/>
              <a:gd name="connsiteY67" fmla="*/ 615042 h 4939827"/>
              <a:gd name="connsiteX68" fmla="*/ 11006376 w 12192000"/>
              <a:gd name="connsiteY68" fmla="*/ 645957 h 4939827"/>
              <a:gd name="connsiteX69" fmla="*/ 11076308 w 12192000"/>
              <a:gd name="connsiteY69" fmla="*/ 675698 h 4939827"/>
              <a:gd name="connsiteX70" fmla="*/ 11148789 w 12192000"/>
              <a:gd name="connsiteY70" fmla="*/ 685041 h 4939827"/>
              <a:gd name="connsiteX71" fmla="*/ 11249129 w 12192000"/>
              <a:gd name="connsiteY71" fmla="*/ 684218 h 4939827"/>
              <a:gd name="connsiteX72" fmla="*/ 11299915 w 12192000"/>
              <a:gd name="connsiteY72" fmla="*/ 692177 h 4939827"/>
              <a:gd name="connsiteX73" fmla="*/ 11386973 w 12192000"/>
              <a:gd name="connsiteY73" fmla="*/ 708209 h 4939827"/>
              <a:gd name="connsiteX74" fmla="*/ 11500105 w 12192000"/>
              <a:gd name="connsiteY74" fmla="*/ 735014 h 4939827"/>
              <a:gd name="connsiteX75" fmla="*/ 11621735 w 12192000"/>
              <a:gd name="connsiteY75" fmla="*/ 789584 h 4939827"/>
              <a:gd name="connsiteX76" fmla="*/ 11691200 w 12192000"/>
              <a:gd name="connsiteY76" fmla="*/ 867902 h 4939827"/>
              <a:gd name="connsiteX77" fmla="*/ 11819427 w 12192000"/>
              <a:gd name="connsiteY77" fmla="*/ 911634 h 4939827"/>
              <a:gd name="connsiteX78" fmla="*/ 11969720 w 12192000"/>
              <a:gd name="connsiteY78" fmla="*/ 964737 h 4939827"/>
              <a:gd name="connsiteX79" fmla="*/ 12055766 w 12192000"/>
              <a:gd name="connsiteY79" fmla="*/ 991268 h 4939827"/>
              <a:gd name="connsiteX80" fmla="*/ 12171539 w 12192000"/>
              <a:gd name="connsiteY80" fmla="*/ 995427 h 4939827"/>
              <a:gd name="connsiteX81" fmla="*/ 12187831 w 12192000"/>
              <a:gd name="connsiteY81" fmla="*/ 996580 h 4939827"/>
              <a:gd name="connsiteX82" fmla="*/ 12192000 w 12192000"/>
              <a:gd name="connsiteY82" fmla="*/ 996726 h 4939827"/>
              <a:gd name="connsiteX83" fmla="*/ 12192000 w 12192000"/>
              <a:gd name="connsiteY83" fmla="*/ 4939827 h 4939827"/>
              <a:gd name="connsiteX84" fmla="*/ 0 w 12192000"/>
              <a:gd name="connsiteY84" fmla="*/ 4939827 h 4939827"/>
              <a:gd name="connsiteX85" fmla="*/ 0 w 12192000"/>
              <a:gd name="connsiteY85" fmla="*/ 512043 h 4939827"/>
              <a:gd name="connsiteX86" fmla="*/ 7381 w 12192000"/>
              <a:gd name="connsiteY86" fmla="*/ 512580 h 4939827"/>
              <a:gd name="connsiteX87" fmla="*/ 100029 w 12192000"/>
              <a:gd name="connsiteY87" fmla="*/ 504758 h 4939827"/>
              <a:gd name="connsiteX88" fmla="*/ 155244 w 12192000"/>
              <a:gd name="connsiteY88" fmla="*/ 525130 h 4939827"/>
              <a:gd name="connsiteX89" fmla="*/ 254366 w 12192000"/>
              <a:gd name="connsiteY89" fmla="*/ 534449 h 4939827"/>
              <a:gd name="connsiteX90" fmla="*/ 447292 w 12192000"/>
              <a:gd name="connsiteY90" fmla="*/ 542725 h 4939827"/>
              <a:gd name="connsiteX91" fmla="*/ 628105 w 12192000"/>
              <a:gd name="connsiteY91" fmla="*/ 547853 h 4939827"/>
              <a:gd name="connsiteX92" fmla="*/ 783146 w 12192000"/>
              <a:gd name="connsiteY92" fmla="*/ 591799 h 4939827"/>
              <a:gd name="connsiteX93" fmla="*/ 1043676 w 12192000"/>
              <a:gd name="connsiteY93" fmla="*/ 591887 h 4939827"/>
              <a:gd name="connsiteX94" fmla="*/ 1281816 w 12192000"/>
              <a:gd name="connsiteY94" fmla="*/ 520946 h 4939827"/>
              <a:gd name="connsiteX95" fmla="*/ 1486347 w 12192000"/>
              <a:gd name="connsiteY95" fmla="*/ 487310 h 4939827"/>
              <a:gd name="connsiteX96" fmla="*/ 1568079 w 12192000"/>
              <a:gd name="connsiteY96" fmla="*/ 462531 h 4939827"/>
              <a:gd name="connsiteX97" fmla="*/ 1622516 w 12192000"/>
              <a:gd name="connsiteY97" fmla="*/ 466058 h 4939827"/>
              <a:gd name="connsiteX98" fmla="*/ 1655457 w 12192000"/>
              <a:gd name="connsiteY98" fmla="*/ 465359 h 4939827"/>
              <a:gd name="connsiteX99" fmla="*/ 1717454 w 12192000"/>
              <a:gd name="connsiteY99" fmla="*/ 417203 h 4939827"/>
              <a:gd name="connsiteX100" fmla="*/ 1913794 w 12192000"/>
              <a:gd name="connsiteY100" fmla="*/ 365255 h 4939827"/>
              <a:gd name="connsiteX101" fmla="*/ 2129762 w 12192000"/>
              <a:gd name="connsiteY101" fmla="*/ 367832 h 4939827"/>
              <a:gd name="connsiteX102" fmla="*/ 2376970 w 12192000"/>
              <a:gd name="connsiteY102" fmla="*/ 350129 h 4939827"/>
              <a:gd name="connsiteX103" fmla="*/ 2480155 w 12192000"/>
              <a:gd name="connsiteY103" fmla="*/ 359227 h 4939827"/>
              <a:gd name="connsiteX104" fmla="*/ 2586782 w 12192000"/>
              <a:gd name="connsiteY104" fmla="*/ 339352 h 4939827"/>
              <a:gd name="connsiteX105" fmla="*/ 2679617 w 12192000"/>
              <a:gd name="connsiteY105" fmla="*/ 305383 h 4939827"/>
              <a:gd name="connsiteX106" fmla="*/ 2788947 w 12192000"/>
              <a:gd name="connsiteY106" fmla="*/ 250375 h 4939827"/>
              <a:gd name="connsiteX107" fmla="*/ 2965530 w 12192000"/>
              <a:gd name="connsiteY107" fmla="*/ 245958 h 4939827"/>
              <a:gd name="connsiteX108" fmla="*/ 3103677 w 12192000"/>
              <a:gd name="connsiteY108" fmla="*/ 209527 h 4939827"/>
              <a:gd name="connsiteX109" fmla="*/ 3126759 w 12192000"/>
              <a:gd name="connsiteY109" fmla="*/ 211226 h 4939827"/>
              <a:gd name="connsiteX110" fmla="*/ 3164020 w 12192000"/>
              <a:gd name="connsiteY110" fmla="*/ 212779 h 4939827"/>
              <a:gd name="connsiteX111" fmla="*/ 3285019 w 12192000"/>
              <a:gd name="connsiteY111" fmla="*/ 220535 h 4939827"/>
              <a:gd name="connsiteX112" fmla="*/ 3365154 w 12192000"/>
              <a:gd name="connsiteY112" fmla="*/ 226416 h 4939827"/>
              <a:gd name="connsiteX113" fmla="*/ 3367507 w 12192000"/>
              <a:gd name="connsiteY113" fmla="*/ 225416 h 4939827"/>
              <a:gd name="connsiteX114" fmla="*/ 3387567 w 12192000"/>
              <a:gd name="connsiteY114" fmla="*/ 227103 h 4939827"/>
              <a:gd name="connsiteX115" fmla="*/ 3498001 w 12192000"/>
              <a:gd name="connsiteY115" fmla="*/ 231941 h 4939827"/>
              <a:gd name="connsiteX116" fmla="*/ 3561557 w 12192000"/>
              <a:gd name="connsiteY116" fmla="*/ 228095 h 4939827"/>
              <a:gd name="connsiteX117" fmla="*/ 3611920 w 12192000"/>
              <a:gd name="connsiteY117" fmla="*/ 218094 h 4939827"/>
              <a:gd name="connsiteX118" fmla="*/ 3620528 w 12192000"/>
              <a:gd name="connsiteY118" fmla="*/ 218788 h 4939827"/>
              <a:gd name="connsiteX119" fmla="*/ 3620766 w 12192000"/>
              <a:gd name="connsiteY119" fmla="*/ 218511 h 4939827"/>
              <a:gd name="connsiteX120" fmla="*/ 3629977 w 12192000"/>
              <a:gd name="connsiteY120" fmla="*/ 218664 h 4939827"/>
              <a:gd name="connsiteX121" fmla="*/ 3636217 w 12192000"/>
              <a:gd name="connsiteY121" fmla="*/ 220048 h 4939827"/>
              <a:gd name="connsiteX122" fmla="*/ 3709484 w 12192000"/>
              <a:gd name="connsiteY122" fmla="*/ 186927 h 4939827"/>
              <a:gd name="connsiteX123" fmla="*/ 3761342 w 12192000"/>
              <a:gd name="connsiteY123" fmla="*/ 177474 h 4939827"/>
              <a:gd name="connsiteX124" fmla="*/ 3799748 w 12192000"/>
              <a:gd name="connsiteY124" fmla="*/ 167154 h 4939827"/>
              <a:gd name="connsiteX125" fmla="*/ 3922756 w 12192000"/>
              <a:gd name="connsiteY125" fmla="*/ 194044 h 4939827"/>
              <a:gd name="connsiteX126" fmla="*/ 4028476 w 12192000"/>
              <a:gd name="connsiteY126" fmla="*/ 223679 h 4939827"/>
              <a:gd name="connsiteX127" fmla="*/ 4191582 w 12192000"/>
              <a:gd name="connsiteY127" fmla="*/ 238952 h 4939827"/>
              <a:gd name="connsiteX128" fmla="*/ 4251024 w 12192000"/>
              <a:gd name="connsiteY128" fmla="*/ 240874 h 4939827"/>
              <a:gd name="connsiteX129" fmla="*/ 4355275 w 12192000"/>
              <a:gd name="connsiteY129" fmla="*/ 260205 h 4939827"/>
              <a:gd name="connsiteX130" fmla="*/ 4423807 w 12192000"/>
              <a:gd name="connsiteY130" fmla="*/ 270366 h 4939827"/>
              <a:gd name="connsiteX131" fmla="*/ 4558432 w 12192000"/>
              <a:gd name="connsiteY131" fmla="*/ 269194 h 4939827"/>
              <a:gd name="connsiteX132" fmla="*/ 4635061 w 12192000"/>
              <a:gd name="connsiteY132" fmla="*/ 280682 h 4939827"/>
              <a:gd name="connsiteX133" fmla="*/ 4807427 w 12192000"/>
              <a:gd name="connsiteY133" fmla="*/ 276835 h 4939827"/>
              <a:gd name="connsiteX134" fmla="*/ 5028933 w 12192000"/>
              <a:gd name="connsiteY134" fmla="*/ 183887 h 4939827"/>
              <a:gd name="connsiteX135" fmla="*/ 5093642 w 12192000"/>
              <a:gd name="connsiteY135" fmla="*/ 177214 h 4939827"/>
              <a:gd name="connsiteX136" fmla="*/ 5102642 w 12192000"/>
              <a:gd name="connsiteY136" fmla="*/ 186816 h 4939827"/>
              <a:gd name="connsiteX137" fmla="*/ 5193590 w 12192000"/>
              <a:gd name="connsiteY137" fmla="*/ 156458 h 4939827"/>
              <a:gd name="connsiteX138" fmla="*/ 5323922 w 12192000"/>
              <a:gd name="connsiteY138" fmla="*/ 146332 h 4939827"/>
              <a:gd name="connsiteX139" fmla="*/ 5421860 w 12192000"/>
              <a:gd name="connsiteY139" fmla="*/ 167298 h 4939827"/>
              <a:gd name="connsiteX140" fmla="*/ 5476948 w 12192000"/>
              <a:gd name="connsiteY140" fmla="*/ 173249 h 4939827"/>
              <a:gd name="connsiteX141" fmla="*/ 5516842 w 12192000"/>
              <a:gd name="connsiteY141" fmla="*/ 184018 h 4939827"/>
              <a:gd name="connsiteX142" fmla="*/ 5619415 w 12192000"/>
              <a:gd name="connsiteY142" fmla="*/ 176781 h 4939827"/>
              <a:gd name="connsiteX143" fmla="*/ 5789867 w 12192000"/>
              <a:gd name="connsiteY143" fmla="*/ 150304 h 4939827"/>
              <a:gd name="connsiteX144" fmla="*/ 5825953 w 12192000"/>
              <a:gd name="connsiteY144" fmla="*/ 147907 h 4939827"/>
              <a:gd name="connsiteX145" fmla="*/ 5856168 w 12192000"/>
              <a:gd name="connsiteY145" fmla="*/ 158719 h 4939827"/>
              <a:gd name="connsiteX146" fmla="*/ 5862476 w 12192000"/>
              <a:gd name="connsiteY146" fmla="*/ 172447 h 4939827"/>
              <a:gd name="connsiteX147" fmla="*/ 5882195 w 12192000"/>
              <a:gd name="connsiteY147" fmla="*/ 173195 h 4939827"/>
              <a:gd name="connsiteX148" fmla="*/ 5952585 w 12192000"/>
              <a:gd name="connsiteY148" fmla="*/ 161012 h 4939827"/>
              <a:gd name="connsiteX149" fmla="*/ 6001964 w 12192000"/>
              <a:gd name="connsiteY149" fmla="*/ 154786 h 4939827"/>
              <a:gd name="connsiteX150" fmla="*/ 6184207 w 12192000"/>
              <a:gd name="connsiteY150" fmla="*/ 132658 h 4939827"/>
              <a:gd name="connsiteX151" fmla="*/ 6415830 w 12192000"/>
              <a:gd name="connsiteY151" fmla="*/ 136006 h 4939827"/>
              <a:gd name="connsiteX152" fmla="*/ 6756965 w 12192000"/>
              <a:gd name="connsiteY152" fmla="*/ 57636 h 4939827"/>
              <a:gd name="connsiteX153" fmla="*/ 6819400 w 12192000"/>
              <a:gd name="connsiteY153" fmla="*/ 30742 h 4939827"/>
              <a:gd name="connsiteX154" fmla="*/ 6986370 w 12192000"/>
              <a:gd name="connsiteY154" fmla="*/ 12659 h 4939827"/>
              <a:gd name="connsiteX155" fmla="*/ 6989536 w 12192000"/>
              <a:gd name="connsiteY155" fmla="*/ 14528 h 4939827"/>
              <a:gd name="connsiteX156" fmla="*/ 7015933 w 12192000"/>
              <a:gd name="connsiteY156" fmla="*/ 9653 h 4939827"/>
              <a:gd name="connsiteX157" fmla="*/ 7020592 w 12192000"/>
              <a:gd name="connsiteY157" fmla="*/ 1651 h 4939827"/>
              <a:gd name="connsiteX158" fmla="*/ 7025905 w 12192000"/>
              <a:gd name="connsiteY15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281371 w 12192000"/>
              <a:gd name="connsiteY19" fmla="*/ 256875 h 4939827"/>
              <a:gd name="connsiteX20" fmla="*/ 8381609 w 12192000"/>
              <a:gd name="connsiteY20" fmla="*/ 240618 h 4939827"/>
              <a:gd name="connsiteX21" fmla="*/ 8406759 w 12192000"/>
              <a:gd name="connsiteY21" fmla="*/ 232517 h 4939827"/>
              <a:gd name="connsiteX22" fmla="*/ 8426506 w 12192000"/>
              <a:gd name="connsiteY22" fmla="*/ 241842 h 4939827"/>
              <a:gd name="connsiteX23" fmla="*/ 8427949 w 12192000"/>
              <a:gd name="connsiteY23" fmla="*/ 240981 h 4939827"/>
              <a:gd name="connsiteX24" fmla="*/ 8441468 w 12192000"/>
              <a:gd name="connsiteY24" fmla="*/ 241157 h 4939827"/>
              <a:gd name="connsiteX25" fmla="*/ 8565757 w 12192000"/>
              <a:gd name="connsiteY25" fmla="*/ 255317 h 4939827"/>
              <a:gd name="connsiteX26" fmla="*/ 8573171 w 12192000"/>
              <a:gd name="connsiteY26" fmla="*/ 258426 h 4939827"/>
              <a:gd name="connsiteX27" fmla="*/ 8573548 w 12192000"/>
              <a:gd name="connsiteY27" fmla="*/ 258241 h 4939827"/>
              <a:gd name="connsiteX28" fmla="*/ 8622021 w 12192000"/>
              <a:gd name="connsiteY28" fmla="*/ 261028 h 4939827"/>
              <a:gd name="connsiteX29" fmla="*/ 8672650 w 12192000"/>
              <a:gd name="connsiteY29" fmla="*/ 254821 h 4939827"/>
              <a:gd name="connsiteX30" fmla="*/ 8785543 w 12192000"/>
              <a:gd name="connsiteY30" fmla="*/ 263406 h 4939827"/>
              <a:gd name="connsiteX31" fmla="*/ 8830588 w 12192000"/>
              <a:gd name="connsiteY31" fmla="*/ 265483 h 4939827"/>
              <a:gd name="connsiteX32" fmla="*/ 8905142 w 12192000"/>
              <a:gd name="connsiteY32" fmla="*/ 264958 h 4939827"/>
              <a:gd name="connsiteX33" fmla="*/ 8968582 w 12192000"/>
              <a:gd name="connsiteY33" fmla="*/ 262728 h 4939827"/>
              <a:gd name="connsiteX34" fmla="*/ 8972994 w 12192000"/>
              <a:gd name="connsiteY34" fmla="*/ 263284 h 4939827"/>
              <a:gd name="connsiteX35" fmla="*/ 9004605 w 12192000"/>
              <a:gd name="connsiteY35" fmla="*/ 258041 h 4939827"/>
              <a:gd name="connsiteX36" fmla="*/ 9016165 w 12192000"/>
              <a:gd name="connsiteY36" fmla="*/ 261258 h 4939827"/>
              <a:gd name="connsiteX37" fmla="*/ 9043297 w 12192000"/>
              <a:gd name="connsiteY37" fmla="*/ 281547 h 4939827"/>
              <a:gd name="connsiteX38" fmla="*/ 9048315 w 12192000"/>
              <a:gd name="connsiteY38" fmla="*/ 279264 h 4939827"/>
              <a:gd name="connsiteX39" fmla="*/ 9054706 w 12192000"/>
              <a:gd name="connsiteY39" fmla="*/ 278538 h 4939827"/>
              <a:gd name="connsiteX40" fmla="*/ 9070919 w 12192000"/>
              <a:gd name="connsiteY40" fmla="*/ 281810 h 4939827"/>
              <a:gd name="connsiteX41" fmla="*/ 9076813 w 12192000"/>
              <a:gd name="connsiteY41" fmla="*/ 283909 h 4939827"/>
              <a:gd name="connsiteX42" fmla="*/ 9085871 w 12192000"/>
              <a:gd name="connsiteY42" fmla="*/ 285133 h 4939827"/>
              <a:gd name="connsiteX43" fmla="*/ 9086159 w 12192000"/>
              <a:gd name="connsiteY43" fmla="*/ 284887 h 4939827"/>
              <a:gd name="connsiteX44" fmla="*/ 9134606 w 12192000"/>
              <a:gd name="connsiteY44" fmla="*/ 288168 h 4939827"/>
              <a:gd name="connsiteX45" fmla="*/ 9195590 w 12192000"/>
              <a:gd name="connsiteY45" fmla="*/ 279568 h 4939827"/>
              <a:gd name="connsiteX46" fmla="*/ 9219336 w 12192000"/>
              <a:gd name="connsiteY46" fmla="*/ 278133 h 4939827"/>
              <a:gd name="connsiteX47" fmla="*/ 9232362 w 12192000"/>
              <a:gd name="connsiteY47" fmla="*/ 275894 h 4939827"/>
              <a:gd name="connsiteX48" fmla="*/ 9283638 w 12192000"/>
              <a:gd name="connsiteY48" fmla="*/ 299924 h 4939827"/>
              <a:gd name="connsiteX49" fmla="*/ 9371484 w 12192000"/>
              <a:gd name="connsiteY49" fmla="*/ 329634 h 4939827"/>
              <a:gd name="connsiteX50" fmla="*/ 9404829 w 12192000"/>
              <a:gd name="connsiteY50" fmla="*/ 339038 h 4939827"/>
              <a:gd name="connsiteX51" fmla="*/ 9427021 w 12192000"/>
              <a:gd name="connsiteY51" fmla="*/ 358784 h 4939827"/>
              <a:gd name="connsiteX52" fmla="*/ 9670844 w 12192000"/>
              <a:gd name="connsiteY52" fmla="*/ 405128 h 4939827"/>
              <a:gd name="connsiteX53" fmla="*/ 9816083 w 12192000"/>
              <a:gd name="connsiteY53" fmla="*/ 416573 h 4939827"/>
              <a:gd name="connsiteX54" fmla="*/ 9936741 w 12192000"/>
              <a:gd name="connsiteY54" fmla="*/ 437044 h 4939827"/>
              <a:gd name="connsiteX55" fmla="*/ 10050093 w 12192000"/>
              <a:gd name="connsiteY55" fmla="*/ 443783 h 4939827"/>
              <a:gd name="connsiteX56" fmla="*/ 10130090 w 12192000"/>
              <a:gd name="connsiteY56" fmla="*/ 459520 h 4939827"/>
              <a:gd name="connsiteX57" fmla="*/ 10173456 w 12192000"/>
              <a:gd name="connsiteY57" fmla="*/ 457749 h 4939827"/>
              <a:gd name="connsiteX58" fmla="*/ 10218232 w 12192000"/>
              <a:gd name="connsiteY58" fmla="*/ 459820 h 4939827"/>
              <a:gd name="connsiteX59" fmla="*/ 10354176 w 12192000"/>
              <a:gd name="connsiteY59" fmla="*/ 471377 h 4939827"/>
              <a:gd name="connsiteX60" fmla="*/ 10430681 w 12192000"/>
              <a:gd name="connsiteY60" fmla="*/ 481226 h 4939827"/>
              <a:gd name="connsiteX61" fmla="*/ 10478169 w 12192000"/>
              <a:gd name="connsiteY61" fmla="*/ 481774 h 4939827"/>
              <a:gd name="connsiteX62" fmla="*/ 10540907 w 12192000"/>
              <a:gd name="connsiteY62" fmla="*/ 485607 h 4939827"/>
              <a:gd name="connsiteX63" fmla="*/ 10614941 w 12192000"/>
              <a:gd name="connsiteY63" fmla="*/ 487592 h 4939827"/>
              <a:gd name="connsiteX64" fmla="*/ 10674098 w 12192000"/>
              <a:gd name="connsiteY64" fmla="*/ 521656 h 4939827"/>
              <a:gd name="connsiteX65" fmla="*/ 10874834 w 12192000"/>
              <a:gd name="connsiteY65" fmla="*/ 574867 h 4939827"/>
              <a:gd name="connsiteX66" fmla="*/ 10944981 w 12192000"/>
              <a:gd name="connsiteY66" fmla="*/ 615042 h 4939827"/>
              <a:gd name="connsiteX67" fmla="*/ 11006376 w 12192000"/>
              <a:gd name="connsiteY67" fmla="*/ 645957 h 4939827"/>
              <a:gd name="connsiteX68" fmla="*/ 11076308 w 12192000"/>
              <a:gd name="connsiteY68" fmla="*/ 675698 h 4939827"/>
              <a:gd name="connsiteX69" fmla="*/ 11148789 w 12192000"/>
              <a:gd name="connsiteY69" fmla="*/ 685041 h 4939827"/>
              <a:gd name="connsiteX70" fmla="*/ 11249129 w 12192000"/>
              <a:gd name="connsiteY70" fmla="*/ 684218 h 4939827"/>
              <a:gd name="connsiteX71" fmla="*/ 11299915 w 12192000"/>
              <a:gd name="connsiteY71" fmla="*/ 692177 h 4939827"/>
              <a:gd name="connsiteX72" fmla="*/ 11386973 w 12192000"/>
              <a:gd name="connsiteY72" fmla="*/ 708209 h 4939827"/>
              <a:gd name="connsiteX73" fmla="*/ 11500105 w 12192000"/>
              <a:gd name="connsiteY73" fmla="*/ 735014 h 4939827"/>
              <a:gd name="connsiteX74" fmla="*/ 11621735 w 12192000"/>
              <a:gd name="connsiteY74" fmla="*/ 789584 h 4939827"/>
              <a:gd name="connsiteX75" fmla="*/ 11691200 w 12192000"/>
              <a:gd name="connsiteY75" fmla="*/ 867902 h 4939827"/>
              <a:gd name="connsiteX76" fmla="*/ 11819427 w 12192000"/>
              <a:gd name="connsiteY76" fmla="*/ 911634 h 4939827"/>
              <a:gd name="connsiteX77" fmla="*/ 11969720 w 12192000"/>
              <a:gd name="connsiteY77" fmla="*/ 964737 h 4939827"/>
              <a:gd name="connsiteX78" fmla="*/ 12055766 w 12192000"/>
              <a:gd name="connsiteY78" fmla="*/ 991268 h 4939827"/>
              <a:gd name="connsiteX79" fmla="*/ 12171539 w 12192000"/>
              <a:gd name="connsiteY79" fmla="*/ 995427 h 4939827"/>
              <a:gd name="connsiteX80" fmla="*/ 12187831 w 12192000"/>
              <a:gd name="connsiteY80" fmla="*/ 996580 h 4939827"/>
              <a:gd name="connsiteX81" fmla="*/ 12192000 w 12192000"/>
              <a:gd name="connsiteY81" fmla="*/ 996726 h 4939827"/>
              <a:gd name="connsiteX82" fmla="*/ 12192000 w 12192000"/>
              <a:gd name="connsiteY82" fmla="*/ 4939827 h 4939827"/>
              <a:gd name="connsiteX83" fmla="*/ 0 w 12192000"/>
              <a:gd name="connsiteY83" fmla="*/ 4939827 h 4939827"/>
              <a:gd name="connsiteX84" fmla="*/ 0 w 12192000"/>
              <a:gd name="connsiteY84" fmla="*/ 512043 h 4939827"/>
              <a:gd name="connsiteX85" fmla="*/ 7381 w 12192000"/>
              <a:gd name="connsiteY85" fmla="*/ 512580 h 4939827"/>
              <a:gd name="connsiteX86" fmla="*/ 100029 w 12192000"/>
              <a:gd name="connsiteY86" fmla="*/ 504758 h 4939827"/>
              <a:gd name="connsiteX87" fmla="*/ 155244 w 12192000"/>
              <a:gd name="connsiteY87" fmla="*/ 525130 h 4939827"/>
              <a:gd name="connsiteX88" fmla="*/ 254366 w 12192000"/>
              <a:gd name="connsiteY88" fmla="*/ 534449 h 4939827"/>
              <a:gd name="connsiteX89" fmla="*/ 447292 w 12192000"/>
              <a:gd name="connsiteY89" fmla="*/ 542725 h 4939827"/>
              <a:gd name="connsiteX90" fmla="*/ 628105 w 12192000"/>
              <a:gd name="connsiteY90" fmla="*/ 547853 h 4939827"/>
              <a:gd name="connsiteX91" fmla="*/ 783146 w 12192000"/>
              <a:gd name="connsiteY91" fmla="*/ 591799 h 4939827"/>
              <a:gd name="connsiteX92" fmla="*/ 1043676 w 12192000"/>
              <a:gd name="connsiteY92" fmla="*/ 591887 h 4939827"/>
              <a:gd name="connsiteX93" fmla="*/ 1281816 w 12192000"/>
              <a:gd name="connsiteY93" fmla="*/ 520946 h 4939827"/>
              <a:gd name="connsiteX94" fmla="*/ 1486347 w 12192000"/>
              <a:gd name="connsiteY94" fmla="*/ 487310 h 4939827"/>
              <a:gd name="connsiteX95" fmla="*/ 1568079 w 12192000"/>
              <a:gd name="connsiteY95" fmla="*/ 462531 h 4939827"/>
              <a:gd name="connsiteX96" fmla="*/ 1622516 w 12192000"/>
              <a:gd name="connsiteY96" fmla="*/ 466058 h 4939827"/>
              <a:gd name="connsiteX97" fmla="*/ 1655457 w 12192000"/>
              <a:gd name="connsiteY97" fmla="*/ 465359 h 4939827"/>
              <a:gd name="connsiteX98" fmla="*/ 1717454 w 12192000"/>
              <a:gd name="connsiteY98" fmla="*/ 417203 h 4939827"/>
              <a:gd name="connsiteX99" fmla="*/ 1913794 w 12192000"/>
              <a:gd name="connsiteY99" fmla="*/ 365255 h 4939827"/>
              <a:gd name="connsiteX100" fmla="*/ 2129762 w 12192000"/>
              <a:gd name="connsiteY100" fmla="*/ 367832 h 4939827"/>
              <a:gd name="connsiteX101" fmla="*/ 2376970 w 12192000"/>
              <a:gd name="connsiteY101" fmla="*/ 350129 h 4939827"/>
              <a:gd name="connsiteX102" fmla="*/ 2480155 w 12192000"/>
              <a:gd name="connsiteY102" fmla="*/ 359227 h 4939827"/>
              <a:gd name="connsiteX103" fmla="*/ 2586782 w 12192000"/>
              <a:gd name="connsiteY103" fmla="*/ 339352 h 4939827"/>
              <a:gd name="connsiteX104" fmla="*/ 2679617 w 12192000"/>
              <a:gd name="connsiteY104" fmla="*/ 305383 h 4939827"/>
              <a:gd name="connsiteX105" fmla="*/ 2788947 w 12192000"/>
              <a:gd name="connsiteY105" fmla="*/ 250375 h 4939827"/>
              <a:gd name="connsiteX106" fmla="*/ 2965530 w 12192000"/>
              <a:gd name="connsiteY106" fmla="*/ 245958 h 4939827"/>
              <a:gd name="connsiteX107" fmla="*/ 3103677 w 12192000"/>
              <a:gd name="connsiteY107" fmla="*/ 209527 h 4939827"/>
              <a:gd name="connsiteX108" fmla="*/ 3126759 w 12192000"/>
              <a:gd name="connsiteY108" fmla="*/ 211226 h 4939827"/>
              <a:gd name="connsiteX109" fmla="*/ 3164020 w 12192000"/>
              <a:gd name="connsiteY109" fmla="*/ 212779 h 4939827"/>
              <a:gd name="connsiteX110" fmla="*/ 3285019 w 12192000"/>
              <a:gd name="connsiteY110" fmla="*/ 220535 h 4939827"/>
              <a:gd name="connsiteX111" fmla="*/ 3365154 w 12192000"/>
              <a:gd name="connsiteY111" fmla="*/ 226416 h 4939827"/>
              <a:gd name="connsiteX112" fmla="*/ 3367507 w 12192000"/>
              <a:gd name="connsiteY112" fmla="*/ 225416 h 4939827"/>
              <a:gd name="connsiteX113" fmla="*/ 3387567 w 12192000"/>
              <a:gd name="connsiteY113" fmla="*/ 227103 h 4939827"/>
              <a:gd name="connsiteX114" fmla="*/ 3498001 w 12192000"/>
              <a:gd name="connsiteY114" fmla="*/ 231941 h 4939827"/>
              <a:gd name="connsiteX115" fmla="*/ 3561557 w 12192000"/>
              <a:gd name="connsiteY115" fmla="*/ 228095 h 4939827"/>
              <a:gd name="connsiteX116" fmla="*/ 3611920 w 12192000"/>
              <a:gd name="connsiteY116" fmla="*/ 218094 h 4939827"/>
              <a:gd name="connsiteX117" fmla="*/ 3620528 w 12192000"/>
              <a:gd name="connsiteY117" fmla="*/ 218788 h 4939827"/>
              <a:gd name="connsiteX118" fmla="*/ 3620766 w 12192000"/>
              <a:gd name="connsiteY118" fmla="*/ 218511 h 4939827"/>
              <a:gd name="connsiteX119" fmla="*/ 3629977 w 12192000"/>
              <a:gd name="connsiteY119" fmla="*/ 218664 h 4939827"/>
              <a:gd name="connsiteX120" fmla="*/ 3636217 w 12192000"/>
              <a:gd name="connsiteY120" fmla="*/ 220048 h 4939827"/>
              <a:gd name="connsiteX121" fmla="*/ 3709484 w 12192000"/>
              <a:gd name="connsiteY121" fmla="*/ 186927 h 4939827"/>
              <a:gd name="connsiteX122" fmla="*/ 3761342 w 12192000"/>
              <a:gd name="connsiteY122" fmla="*/ 177474 h 4939827"/>
              <a:gd name="connsiteX123" fmla="*/ 3799748 w 12192000"/>
              <a:gd name="connsiteY123" fmla="*/ 167154 h 4939827"/>
              <a:gd name="connsiteX124" fmla="*/ 3922756 w 12192000"/>
              <a:gd name="connsiteY124" fmla="*/ 194044 h 4939827"/>
              <a:gd name="connsiteX125" fmla="*/ 4028476 w 12192000"/>
              <a:gd name="connsiteY125" fmla="*/ 223679 h 4939827"/>
              <a:gd name="connsiteX126" fmla="*/ 4191582 w 12192000"/>
              <a:gd name="connsiteY126" fmla="*/ 238952 h 4939827"/>
              <a:gd name="connsiteX127" fmla="*/ 4251024 w 12192000"/>
              <a:gd name="connsiteY127" fmla="*/ 240874 h 4939827"/>
              <a:gd name="connsiteX128" fmla="*/ 4355275 w 12192000"/>
              <a:gd name="connsiteY128" fmla="*/ 260205 h 4939827"/>
              <a:gd name="connsiteX129" fmla="*/ 4423807 w 12192000"/>
              <a:gd name="connsiteY129" fmla="*/ 270366 h 4939827"/>
              <a:gd name="connsiteX130" fmla="*/ 4558432 w 12192000"/>
              <a:gd name="connsiteY130" fmla="*/ 269194 h 4939827"/>
              <a:gd name="connsiteX131" fmla="*/ 4635061 w 12192000"/>
              <a:gd name="connsiteY131" fmla="*/ 280682 h 4939827"/>
              <a:gd name="connsiteX132" fmla="*/ 4807427 w 12192000"/>
              <a:gd name="connsiteY132" fmla="*/ 276835 h 4939827"/>
              <a:gd name="connsiteX133" fmla="*/ 5028933 w 12192000"/>
              <a:gd name="connsiteY133" fmla="*/ 183887 h 4939827"/>
              <a:gd name="connsiteX134" fmla="*/ 5093642 w 12192000"/>
              <a:gd name="connsiteY134" fmla="*/ 177214 h 4939827"/>
              <a:gd name="connsiteX135" fmla="*/ 5102642 w 12192000"/>
              <a:gd name="connsiteY135" fmla="*/ 186816 h 4939827"/>
              <a:gd name="connsiteX136" fmla="*/ 5193590 w 12192000"/>
              <a:gd name="connsiteY136" fmla="*/ 156458 h 4939827"/>
              <a:gd name="connsiteX137" fmla="*/ 5323922 w 12192000"/>
              <a:gd name="connsiteY137" fmla="*/ 146332 h 4939827"/>
              <a:gd name="connsiteX138" fmla="*/ 5421860 w 12192000"/>
              <a:gd name="connsiteY138" fmla="*/ 167298 h 4939827"/>
              <a:gd name="connsiteX139" fmla="*/ 5476948 w 12192000"/>
              <a:gd name="connsiteY139" fmla="*/ 173249 h 4939827"/>
              <a:gd name="connsiteX140" fmla="*/ 5516842 w 12192000"/>
              <a:gd name="connsiteY140" fmla="*/ 184018 h 4939827"/>
              <a:gd name="connsiteX141" fmla="*/ 5619415 w 12192000"/>
              <a:gd name="connsiteY141" fmla="*/ 176781 h 4939827"/>
              <a:gd name="connsiteX142" fmla="*/ 5789867 w 12192000"/>
              <a:gd name="connsiteY142" fmla="*/ 150304 h 4939827"/>
              <a:gd name="connsiteX143" fmla="*/ 5825953 w 12192000"/>
              <a:gd name="connsiteY143" fmla="*/ 147907 h 4939827"/>
              <a:gd name="connsiteX144" fmla="*/ 5856168 w 12192000"/>
              <a:gd name="connsiteY144" fmla="*/ 158719 h 4939827"/>
              <a:gd name="connsiteX145" fmla="*/ 5862476 w 12192000"/>
              <a:gd name="connsiteY145" fmla="*/ 172447 h 4939827"/>
              <a:gd name="connsiteX146" fmla="*/ 5882195 w 12192000"/>
              <a:gd name="connsiteY146" fmla="*/ 173195 h 4939827"/>
              <a:gd name="connsiteX147" fmla="*/ 5952585 w 12192000"/>
              <a:gd name="connsiteY147" fmla="*/ 161012 h 4939827"/>
              <a:gd name="connsiteX148" fmla="*/ 6001964 w 12192000"/>
              <a:gd name="connsiteY148" fmla="*/ 154786 h 4939827"/>
              <a:gd name="connsiteX149" fmla="*/ 6184207 w 12192000"/>
              <a:gd name="connsiteY149" fmla="*/ 132658 h 4939827"/>
              <a:gd name="connsiteX150" fmla="*/ 6415830 w 12192000"/>
              <a:gd name="connsiteY150" fmla="*/ 136006 h 4939827"/>
              <a:gd name="connsiteX151" fmla="*/ 6756965 w 12192000"/>
              <a:gd name="connsiteY151" fmla="*/ 57636 h 4939827"/>
              <a:gd name="connsiteX152" fmla="*/ 6819400 w 12192000"/>
              <a:gd name="connsiteY152" fmla="*/ 30742 h 4939827"/>
              <a:gd name="connsiteX153" fmla="*/ 6986370 w 12192000"/>
              <a:gd name="connsiteY153" fmla="*/ 12659 h 4939827"/>
              <a:gd name="connsiteX154" fmla="*/ 6989536 w 12192000"/>
              <a:gd name="connsiteY154" fmla="*/ 14528 h 4939827"/>
              <a:gd name="connsiteX155" fmla="*/ 7015933 w 12192000"/>
              <a:gd name="connsiteY155" fmla="*/ 9653 h 4939827"/>
              <a:gd name="connsiteX156" fmla="*/ 7020592 w 12192000"/>
              <a:gd name="connsiteY156" fmla="*/ 1651 h 4939827"/>
              <a:gd name="connsiteX157" fmla="*/ 7025905 w 12192000"/>
              <a:gd name="connsiteY15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58681 w 12192000"/>
              <a:gd name="connsiteY16" fmla="*/ 219431 h 4939827"/>
              <a:gd name="connsiteX17" fmla="*/ 8126175 w 12192000"/>
              <a:gd name="connsiteY17" fmla="*/ 240005 h 4939827"/>
              <a:gd name="connsiteX18" fmla="*/ 8281371 w 12192000"/>
              <a:gd name="connsiteY18" fmla="*/ 256875 h 4939827"/>
              <a:gd name="connsiteX19" fmla="*/ 8381609 w 12192000"/>
              <a:gd name="connsiteY19" fmla="*/ 240618 h 4939827"/>
              <a:gd name="connsiteX20" fmla="*/ 8406759 w 12192000"/>
              <a:gd name="connsiteY20" fmla="*/ 232517 h 4939827"/>
              <a:gd name="connsiteX21" fmla="*/ 8426506 w 12192000"/>
              <a:gd name="connsiteY21" fmla="*/ 241842 h 4939827"/>
              <a:gd name="connsiteX22" fmla="*/ 8427949 w 12192000"/>
              <a:gd name="connsiteY22" fmla="*/ 240981 h 4939827"/>
              <a:gd name="connsiteX23" fmla="*/ 8441468 w 12192000"/>
              <a:gd name="connsiteY23" fmla="*/ 241157 h 4939827"/>
              <a:gd name="connsiteX24" fmla="*/ 8565757 w 12192000"/>
              <a:gd name="connsiteY24" fmla="*/ 255317 h 4939827"/>
              <a:gd name="connsiteX25" fmla="*/ 8573171 w 12192000"/>
              <a:gd name="connsiteY25" fmla="*/ 258426 h 4939827"/>
              <a:gd name="connsiteX26" fmla="*/ 8573548 w 12192000"/>
              <a:gd name="connsiteY26" fmla="*/ 258241 h 4939827"/>
              <a:gd name="connsiteX27" fmla="*/ 8622021 w 12192000"/>
              <a:gd name="connsiteY27" fmla="*/ 261028 h 4939827"/>
              <a:gd name="connsiteX28" fmla="*/ 8672650 w 12192000"/>
              <a:gd name="connsiteY28" fmla="*/ 254821 h 4939827"/>
              <a:gd name="connsiteX29" fmla="*/ 8785543 w 12192000"/>
              <a:gd name="connsiteY29" fmla="*/ 263406 h 4939827"/>
              <a:gd name="connsiteX30" fmla="*/ 8830588 w 12192000"/>
              <a:gd name="connsiteY30" fmla="*/ 265483 h 4939827"/>
              <a:gd name="connsiteX31" fmla="*/ 8905142 w 12192000"/>
              <a:gd name="connsiteY31" fmla="*/ 264958 h 4939827"/>
              <a:gd name="connsiteX32" fmla="*/ 8968582 w 12192000"/>
              <a:gd name="connsiteY32" fmla="*/ 262728 h 4939827"/>
              <a:gd name="connsiteX33" fmla="*/ 8972994 w 12192000"/>
              <a:gd name="connsiteY33" fmla="*/ 263284 h 4939827"/>
              <a:gd name="connsiteX34" fmla="*/ 9004605 w 12192000"/>
              <a:gd name="connsiteY34" fmla="*/ 258041 h 4939827"/>
              <a:gd name="connsiteX35" fmla="*/ 9016165 w 12192000"/>
              <a:gd name="connsiteY35" fmla="*/ 261258 h 4939827"/>
              <a:gd name="connsiteX36" fmla="*/ 9043297 w 12192000"/>
              <a:gd name="connsiteY36" fmla="*/ 281547 h 4939827"/>
              <a:gd name="connsiteX37" fmla="*/ 9048315 w 12192000"/>
              <a:gd name="connsiteY37" fmla="*/ 279264 h 4939827"/>
              <a:gd name="connsiteX38" fmla="*/ 9054706 w 12192000"/>
              <a:gd name="connsiteY38" fmla="*/ 278538 h 4939827"/>
              <a:gd name="connsiteX39" fmla="*/ 9070919 w 12192000"/>
              <a:gd name="connsiteY39" fmla="*/ 281810 h 4939827"/>
              <a:gd name="connsiteX40" fmla="*/ 9076813 w 12192000"/>
              <a:gd name="connsiteY40" fmla="*/ 283909 h 4939827"/>
              <a:gd name="connsiteX41" fmla="*/ 9085871 w 12192000"/>
              <a:gd name="connsiteY41" fmla="*/ 285133 h 4939827"/>
              <a:gd name="connsiteX42" fmla="*/ 9086159 w 12192000"/>
              <a:gd name="connsiteY42" fmla="*/ 284887 h 4939827"/>
              <a:gd name="connsiteX43" fmla="*/ 9134606 w 12192000"/>
              <a:gd name="connsiteY43" fmla="*/ 288168 h 4939827"/>
              <a:gd name="connsiteX44" fmla="*/ 9195590 w 12192000"/>
              <a:gd name="connsiteY44" fmla="*/ 279568 h 4939827"/>
              <a:gd name="connsiteX45" fmla="*/ 9219336 w 12192000"/>
              <a:gd name="connsiteY45" fmla="*/ 278133 h 4939827"/>
              <a:gd name="connsiteX46" fmla="*/ 9232362 w 12192000"/>
              <a:gd name="connsiteY46" fmla="*/ 275894 h 4939827"/>
              <a:gd name="connsiteX47" fmla="*/ 9283638 w 12192000"/>
              <a:gd name="connsiteY47" fmla="*/ 299924 h 4939827"/>
              <a:gd name="connsiteX48" fmla="*/ 9371484 w 12192000"/>
              <a:gd name="connsiteY48" fmla="*/ 329634 h 4939827"/>
              <a:gd name="connsiteX49" fmla="*/ 9404829 w 12192000"/>
              <a:gd name="connsiteY49" fmla="*/ 339038 h 4939827"/>
              <a:gd name="connsiteX50" fmla="*/ 9427021 w 12192000"/>
              <a:gd name="connsiteY50" fmla="*/ 358784 h 4939827"/>
              <a:gd name="connsiteX51" fmla="*/ 9670844 w 12192000"/>
              <a:gd name="connsiteY51" fmla="*/ 405128 h 4939827"/>
              <a:gd name="connsiteX52" fmla="*/ 9816083 w 12192000"/>
              <a:gd name="connsiteY52" fmla="*/ 416573 h 4939827"/>
              <a:gd name="connsiteX53" fmla="*/ 9936741 w 12192000"/>
              <a:gd name="connsiteY53" fmla="*/ 437044 h 4939827"/>
              <a:gd name="connsiteX54" fmla="*/ 10050093 w 12192000"/>
              <a:gd name="connsiteY54" fmla="*/ 443783 h 4939827"/>
              <a:gd name="connsiteX55" fmla="*/ 10130090 w 12192000"/>
              <a:gd name="connsiteY55" fmla="*/ 459520 h 4939827"/>
              <a:gd name="connsiteX56" fmla="*/ 10173456 w 12192000"/>
              <a:gd name="connsiteY56" fmla="*/ 457749 h 4939827"/>
              <a:gd name="connsiteX57" fmla="*/ 10218232 w 12192000"/>
              <a:gd name="connsiteY57" fmla="*/ 459820 h 4939827"/>
              <a:gd name="connsiteX58" fmla="*/ 10354176 w 12192000"/>
              <a:gd name="connsiteY58" fmla="*/ 471377 h 4939827"/>
              <a:gd name="connsiteX59" fmla="*/ 10430681 w 12192000"/>
              <a:gd name="connsiteY59" fmla="*/ 481226 h 4939827"/>
              <a:gd name="connsiteX60" fmla="*/ 10478169 w 12192000"/>
              <a:gd name="connsiteY60" fmla="*/ 481774 h 4939827"/>
              <a:gd name="connsiteX61" fmla="*/ 10540907 w 12192000"/>
              <a:gd name="connsiteY61" fmla="*/ 485607 h 4939827"/>
              <a:gd name="connsiteX62" fmla="*/ 10614941 w 12192000"/>
              <a:gd name="connsiteY62" fmla="*/ 487592 h 4939827"/>
              <a:gd name="connsiteX63" fmla="*/ 10674098 w 12192000"/>
              <a:gd name="connsiteY63" fmla="*/ 521656 h 4939827"/>
              <a:gd name="connsiteX64" fmla="*/ 10874834 w 12192000"/>
              <a:gd name="connsiteY64" fmla="*/ 574867 h 4939827"/>
              <a:gd name="connsiteX65" fmla="*/ 10944981 w 12192000"/>
              <a:gd name="connsiteY65" fmla="*/ 615042 h 4939827"/>
              <a:gd name="connsiteX66" fmla="*/ 11006376 w 12192000"/>
              <a:gd name="connsiteY66" fmla="*/ 645957 h 4939827"/>
              <a:gd name="connsiteX67" fmla="*/ 11076308 w 12192000"/>
              <a:gd name="connsiteY67" fmla="*/ 675698 h 4939827"/>
              <a:gd name="connsiteX68" fmla="*/ 11148789 w 12192000"/>
              <a:gd name="connsiteY68" fmla="*/ 685041 h 4939827"/>
              <a:gd name="connsiteX69" fmla="*/ 11249129 w 12192000"/>
              <a:gd name="connsiteY69" fmla="*/ 684218 h 4939827"/>
              <a:gd name="connsiteX70" fmla="*/ 11299915 w 12192000"/>
              <a:gd name="connsiteY70" fmla="*/ 692177 h 4939827"/>
              <a:gd name="connsiteX71" fmla="*/ 11386973 w 12192000"/>
              <a:gd name="connsiteY71" fmla="*/ 708209 h 4939827"/>
              <a:gd name="connsiteX72" fmla="*/ 11500105 w 12192000"/>
              <a:gd name="connsiteY72" fmla="*/ 735014 h 4939827"/>
              <a:gd name="connsiteX73" fmla="*/ 11621735 w 12192000"/>
              <a:gd name="connsiteY73" fmla="*/ 789584 h 4939827"/>
              <a:gd name="connsiteX74" fmla="*/ 11691200 w 12192000"/>
              <a:gd name="connsiteY74" fmla="*/ 867902 h 4939827"/>
              <a:gd name="connsiteX75" fmla="*/ 11819427 w 12192000"/>
              <a:gd name="connsiteY75" fmla="*/ 911634 h 4939827"/>
              <a:gd name="connsiteX76" fmla="*/ 11969720 w 12192000"/>
              <a:gd name="connsiteY76" fmla="*/ 964737 h 4939827"/>
              <a:gd name="connsiteX77" fmla="*/ 12055766 w 12192000"/>
              <a:gd name="connsiteY77" fmla="*/ 991268 h 4939827"/>
              <a:gd name="connsiteX78" fmla="*/ 12171539 w 12192000"/>
              <a:gd name="connsiteY78" fmla="*/ 995427 h 4939827"/>
              <a:gd name="connsiteX79" fmla="*/ 12187831 w 12192000"/>
              <a:gd name="connsiteY79" fmla="*/ 996580 h 4939827"/>
              <a:gd name="connsiteX80" fmla="*/ 12192000 w 12192000"/>
              <a:gd name="connsiteY80" fmla="*/ 996726 h 4939827"/>
              <a:gd name="connsiteX81" fmla="*/ 12192000 w 12192000"/>
              <a:gd name="connsiteY81" fmla="*/ 4939827 h 4939827"/>
              <a:gd name="connsiteX82" fmla="*/ 0 w 12192000"/>
              <a:gd name="connsiteY82" fmla="*/ 4939827 h 4939827"/>
              <a:gd name="connsiteX83" fmla="*/ 0 w 12192000"/>
              <a:gd name="connsiteY83" fmla="*/ 512043 h 4939827"/>
              <a:gd name="connsiteX84" fmla="*/ 7381 w 12192000"/>
              <a:gd name="connsiteY84" fmla="*/ 512580 h 4939827"/>
              <a:gd name="connsiteX85" fmla="*/ 100029 w 12192000"/>
              <a:gd name="connsiteY85" fmla="*/ 504758 h 4939827"/>
              <a:gd name="connsiteX86" fmla="*/ 155244 w 12192000"/>
              <a:gd name="connsiteY86" fmla="*/ 525130 h 4939827"/>
              <a:gd name="connsiteX87" fmla="*/ 254366 w 12192000"/>
              <a:gd name="connsiteY87" fmla="*/ 534449 h 4939827"/>
              <a:gd name="connsiteX88" fmla="*/ 447292 w 12192000"/>
              <a:gd name="connsiteY88" fmla="*/ 542725 h 4939827"/>
              <a:gd name="connsiteX89" fmla="*/ 628105 w 12192000"/>
              <a:gd name="connsiteY89" fmla="*/ 547853 h 4939827"/>
              <a:gd name="connsiteX90" fmla="*/ 783146 w 12192000"/>
              <a:gd name="connsiteY90" fmla="*/ 591799 h 4939827"/>
              <a:gd name="connsiteX91" fmla="*/ 1043676 w 12192000"/>
              <a:gd name="connsiteY91" fmla="*/ 591887 h 4939827"/>
              <a:gd name="connsiteX92" fmla="*/ 1281816 w 12192000"/>
              <a:gd name="connsiteY92" fmla="*/ 520946 h 4939827"/>
              <a:gd name="connsiteX93" fmla="*/ 1486347 w 12192000"/>
              <a:gd name="connsiteY93" fmla="*/ 487310 h 4939827"/>
              <a:gd name="connsiteX94" fmla="*/ 1568079 w 12192000"/>
              <a:gd name="connsiteY94" fmla="*/ 462531 h 4939827"/>
              <a:gd name="connsiteX95" fmla="*/ 1622516 w 12192000"/>
              <a:gd name="connsiteY95" fmla="*/ 466058 h 4939827"/>
              <a:gd name="connsiteX96" fmla="*/ 1655457 w 12192000"/>
              <a:gd name="connsiteY96" fmla="*/ 465359 h 4939827"/>
              <a:gd name="connsiteX97" fmla="*/ 1717454 w 12192000"/>
              <a:gd name="connsiteY97" fmla="*/ 417203 h 4939827"/>
              <a:gd name="connsiteX98" fmla="*/ 1913794 w 12192000"/>
              <a:gd name="connsiteY98" fmla="*/ 365255 h 4939827"/>
              <a:gd name="connsiteX99" fmla="*/ 2129762 w 12192000"/>
              <a:gd name="connsiteY99" fmla="*/ 367832 h 4939827"/>
              <a:gd name="connsiteX100" fmla="*/ 2376970 w 12192000"/>
              <a:gd name="connsiteY100" fmla="*/ 350129 h 4939827"/>
              <a:gd name="connsiteX101" fmla="*/ 2480155 w 12192000"/>
              <a:gd name="connsiteY101" fmla="*/ 359227 h 4939827"/>
              <a:gd name="connsiteX102" fmla="*/ 2586782 w 12192000"/>
              <a:gd name="connsiteY102" fmla="*/ 339352 h 4939827"/>
              <a:gd name="connsiteX103" fmla="*/ 2679617 w 12192000"/>
              <a:gd name="connsiteY103" fmla="*/ 305383 h 4939827"/>
              <a:gd name="connsiteX104" fmla="*/ 2788947 w 12192000"/>
              <a:gd name="connsiteY104" fmla="*/ 250375 h 4939827"/>
              <a:gd name="connsiteX105" fmla="*/ 2965530 w 12192000"/>
              <a:gd name="connsiteY105" fmla="*/ 245958 h 4939827"/>
              <a:gd name="connsiteX106" fmla="*/ 3103677 w 12192000"/>
              <a:gd name="connsiteY106" fmla="*/ 209527 h 4939827"/>
              <a:gd name="connsiteX107" fmla="*/ 3126759 w 12192000"/>
              <a:gd name="connsiteY107" fmla="*/ 211226 h 4939827"/>
              <a:gd name="connsiteX108" fmla="*/ 3164020 w 12192000"/>
              <a:gd name="connsiteY108" fmla="*/ 212779 h 4939827"/>
              <a:gd name="connsiteX109" fmla="*/ 3285019 w 12192000"/>
              <a:gd name="connsiteY109" fmla="*/ 220535 h 4939827"/>
              <a:gd name="connsiteX110" fmla="*/ 3365154 w 12192000"/>
              <a:gd name="connsiteY110" fmla="*/ 226416 h 4939827"/>
              <a:gd name="connsiteX111" fmla="*/ 3367507 w 12192000"/>
              <a:gd name="connsiteY111" fmla="*/ 225416 h 4939827"/>
              <a:gd name="connsiteX112" fmla="*/ 3387567 w 12192000"/>
              <a:gd name="connsiteY112" fmla="*/ 227103 h 4939827"/>
              <a:gd name="connsiteX113" fmla="*/ 3498001 w 12192000"/>
              <a:gd name="connsiteY113" fmla="*/ 231941 h 4939827"/>
              <a:gd name="connsiteX114" fmla="*/ 3561557 w 12192000"/>
              <a:gd name="connsiteY114" fmla="*/ 228095 h 4939827"/>
              <a:gd name="connsiteX115" fmla="*/ 3611920 w 12192000"/>
              <a:gd name="connsiteY115" fmla="*/ 218094 h 4939827"/>
              <a:gd name="connsiteX116" fmla="*/ 3620528 w 12192000"/>
              <a:gd name="connsiteY116" fmla="*/ 218788 h 4939827"/>
              <a:gd name="connsiteX117" fmla="*/ 3620766 w 12192000"/>
              <a:gd name="connsiteY117" fmla="*/ 218511 h 4939827"/>
              <a:gd name="connsiteX118" fmla="*/ 3629977 w 12192000"/>
              <a:gd name="connsiteY118" fmla="*/ 218664 h 4939827"/>
              <a:gd name="connsiteX119" fmla="*/ 3636217 w 12192000"/>
              <a:gd name="connsiteY119" fmla="*/ 220048 h 4939827"/>
              <a:gd name="connsiteX120" fmla="*/ 3709484 w 12192000"/>
              <a:gd name="connsiteY120" fmla="*/ 186927 h 4939827"/>
              <a:gd name="connsiteX121" fmla="*/ 3761342 w 12192000"/>
              <a:gd name="connsiteY121" fmla="*/ 177474 h 4939827"/>
              <a:gd name="connsiteX122" fmla="*/ 3799748 w 12192000"/>
              <a:gd name="connsiteY122" fmla="*/ 167154 h 4939827"/>
              <a:gd name="connsiteX123" fmla="*/ 3922756 w 12192000"/>
              <a:gd name="connsiteY123" fmla="*/ 194044 h 4939827"/>
              <a:gd name="connsiteX124" fmla="*/ 4028476 w 12192000"/>
              <a:gd name="connsiteY124" fmla="*/ 223679 h 4939827"/>
              <a:gd name="connsiteX125" fmla="*/ 4191582 w 12192000"/>
              <a:gd name="connsiteY125" fmla="*/ 238952 h 4939827"/>
              <a:gd name="connsiteX126" fmla="*/ 4251024 w 12192000"/>
              <a:gd name="connsiteY126" fmla="*/ 240874 h 4939827"/>
              <a:gd name="connsiteX127" fmla="*/ 4355275 w 12192000"/>
              <a:gd name="connsiteY127" fmla="*/ 260205 h 4939827"/>
              <a:gd name="connsiteX128" fmla="*/ 4423807 w 12192000"/>
              <a:gd name="connsiteY128" fmla="*/ 270366 h 4939827"/>
              <a:gd name="connsiteX129" fmla="*/ 4558432 w 12192000"/>
              <a:gd name="connsiteY129" fmla="*/ 269194 h 4939827"/>
              <a:gd name="connsiteX130" fmla="*/ 4635061 w 12192000"/>
              <a:gd name="connsiteY130" fmla="*/ 280682 h 4939827"/>
              <a:gd name="connsiteX131" fmla="*/ 4807427 w 12192000"/>
              <a:gd name="connsiteY131" fmla="*/ 276835 h 4939827"/>
              <a:gd name="connsiteX132" fmla="*/ 5028933 w 12192000"/>
              <a:gd name="connsiteY132" fmla="*/ 183887 h 4939827"/>
              <a:gd name="connsiteX133" fmla="*/ 5093642 w 12192000"/>
              <a:gd name="connsiteY133" fmla="*/ 177214 h 4939827"/>
              <a:gd name="connsiteX134" fmla="*/ 5102642 w 12192000"/>
              <a:gd name="connsiteY134" fmla="*/ 186816 h 4939827"/>
              <a:gd name="connsiteX135" fmla="*/ 5193590 w 12192000"/>
              <a:gd name="connsiteY135" fmla="*/ 156458 h 4939827"/>
              <a:gd name="connsiteX136" fmla="*/ 5323922 w 12192000"/>
              <a:gd name="connsiteY136" fmla="*/ 146332 h 4939827"/>
              <a:gd name="connsiteX137" fmla="*/ 5421860 w 12192000"/>
              <a:gd name="connsiteY137" fmla="*/ 167298 h 4939827"/>
              <a:gd name="connsiteX138" fmla="*/ 5476948 w 12192000"/>
              <a:gd name="connsiteY138" fmla="*/ 173249 h 4939827"/>
              <a:gd name="connsiteX139" fmla="*/ 5516842 w 12192000"/>
              <a:gd name="connsiteY139" fmla="*/ 184018 h 4939827"/>
              <a:gd name="connsiteX140" fmla="*/ 5619415 w 12192000"/>
              <a:gd name="connsiteY140" fmla="*/ 176781 h 4939827"/>
              <a:gd name="connsiteX141" fmla="*/ 5789867 w 12192000"/>
              <a:gd name="connsiteY141" fmla="*/ 150304 h 4939827"/>
              <a:gd name="connsiteX142" fmla="*/ 5825953 w 12192000"/>
              <a:gd name="connsiteY142" fmla="*/ 147907 h 4939827"/>
              <a:gd name="connsiteX143" fmla="*/ 5856168 w 12192000"/>
              <a:gd name="connsiteY143" fmla="*/ 158719 h 4939827"/>
              <a:gd name="connsiteX144" fmla="*/ 5862476 w 12192000"/>
              <a:gd name="connsiteY144" fmla="*/ 172447 h 4939827"/>
              <a:gd name="connsiteX145" fmla="*/ 5882195 w 12192000"/>
              <a:gd name="connsiteY145" fmla="*/ 173195 h 4939827"/>
              <a:gd name="connsiteX146" fmla="*/ 5952585 w 12192000"/>
              <a:gd name="connsiteY146" fmla="*/ 161012 h 4939827"/>
              <a:gd name="connsiteX147" fmla="*/ 6001964 w 12192000"/>
              <a:gd name="connsiteY147" fmla="*/ 154786 h 4939827"/>
              <a:gd name="connsiteX148" fmla="*/ 6184207 w 12192000"/>
              <a:gd name="connsiteY148" fmla="*/ 132658 h 4939827"/>
              <a:gd name="connsiteX149" fmla="*/ 6415830 w 12192000"/>
              <a:gd name="connsiteY149" fmla="*/ 136006 h 4939827"/>
              <a:gd name="connsiteX150" fmla="*/ 6756965 w 12192000"/>
              <a:gd name="connsiteY150" fmla="*/ 57636 h 4939827"/>
              <a:gd name="connsiteX151" fmla="*/ 6819400 w 12192000"/>
              <a:gd name="connsiteY151" fmla="*/ 30742 h 4939827"/>
              <a:gd name="connsiteX152" fmla="*/ 6986370 w 12192000"/>
              <a:gd name="connsiteY152" fmla="*/ 12659 h 4939827"/>
              <a:gd name="connsiteX153" fmla="*/ 6989536 w 12192000"/>
              <a:gd name="connsiteY153" fmla="*/ 14528 h 4939827"/>
              <a:gd name="connsiteX154" fmla="*/ 7015933 w 12192000"/>
              <a:gd name="connsiteY154" fmla="*/ 9653 h 4939827"/>
              <a:gd name="connsiteX155" fmla="*/ 7020592 w 12192000"/>
              <a:gd name="connsiteY155" fmla="*/ 1651 h 4939827"/>
              <a:gd name="connsiteX156" fmla="*/ 7025905 w 12192000"/>
              <a:gd name="connsiteY156" fmla="*/ 0 h 49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192000" h="4939827">
                <a:moveTo>
                  <a:pt x="7025905" y="0"/>
                </a:moveTo>
                <a:lnTo>
                  <a:pt x="7032579" y="2808"/>
                </a:lnTo>
                <a:cubicBezTo>
                  <a:pt x="7044119" y="6590"/>
                  <a:pt x="7059062" y="10207"/>
                  <a:pt x="7079505" y="12971"/>
                </a:cubicBezTo>
                <a:cubicBezTo>
                  <a:pt x="7111522" y="10537"/>
                  <a:pt x="7122591" y="11519"/>
                  <a:pt x="7158791" y="12462"/>
                </a:cubicBezTo>
                <a:lnTo>
                  <a:pt x="7233338" y="24846"/>
                </a:lnTo>
                <a:cubicBezTo>
                  <a:pt x="7247177" y="23787"/>
                  <a:pt x="7254856" y="25962"/>
                  <a:pt x="7259791" y="29557"/>
                </a:cubicBezTo>
                <a:lnTo>
                  <a:pt x="7263923" y="35029"/>
                </a:lnTo>
                <a:lnTo>
                  <a:pt x="7281549" y="39654"/>
                </a:lnTo>
                <a:lnTo>
                  <a:pt x="7374735" y="65326"/>
                </a:lnTo>
                <a:lnTo>
                  <a:pt x="7376078" y="63849"/>
                </a:lnTo>
                <a:lnTo>
                  <a:pt x="7402026" y="60308"/>
                </a:lnTo>
                <a:lnTo>
                  <a:pt x="7415091" y="77403"/>
                </a:lnTo>
                <a:cubicBezTo>
                  <a:pt x="7421672" y="79965"/>
                  <a:pt x="7475806" y="92960"/>
                  <a:pt x="7488682" y="83440"/>
                </a:cubicBezTo>
                <a:cubicBezTo>
                  <a:pt x="7541625" y="94782"/>
                  <a:pt x="7683214" y="133614"/>
                  <a:pt x="7732750" y="145456"/>
                </a:cubicBezTo>
                <a:cubicBezTo>
                  <a:pt x="7748318" y="162765"/>
                  <a:pt x="7764581" y="171696"/>
                  <a:pt x="7785900" y="154493"/>
                </a:cubicBezTo>
                <a:cubicBezTo>
                  <a:pt x="7822539" y="158614"/>
                  <a:pt x="7915312" y="166523"/>
                  <a:pt x="7952584" y="170181"/>
                </a:cubicBezTo>
                <a:cubicBezTo>
                  <a:pt x="7998047" y="181004"/>
                  <a:pt x="8029749" y="207794"/>
                  <a:pt x="8058681" y="219431"/>
                </a:cubicBezTo>
                <a:cubicBezTo>
                  <a:pt x="8095466" y="185885"/>
                  <a:pt x="8090835" y="241759"/>
                  <a:pt x="8126175" y="240005"/>
                </a:cubicBezTo>
                <a:cubicBezTo>
                  <a:pt x="8163290" y="246246"/>
                  <a:pt x="8238799" y="256773"/>
                  <a:pt x="8281371" y="256875"/>
                </a:cubicBezTo>
                <a:cubicBezTo>
                  <a:pt x="8313651" y="251026"/>
                  <a:pt x="8346882" y="248570"/>
                  <a:pt x="8381609" y="240618"/>
                </a:cubicBezTo>
                <a:lnTo>
                  <a:pt x="8406759" y="232517"/>
                </a:lnTo>
                <a:lnTo>
                  <a:pt x="8426506" y="241842"/>
                </a:lnTo>
                <a:lnTo>
                  <a:pt x="8427949" y="240981"/>
                </a:lnTo>
                <a:cubicBezTo>
                  <a:pt x="8431925" y="239458"/>
                  <a:pt x="8436260" y="239096"/>
                  <a:pt x="8441468" y="241157"/>
                </a:cubicBezTo>
                <a:lnTo>
                  <a:pt x="8565757" y="255317"/>
                </a:lnTo>
                <a:lnTo>
                  <a:pt x="8573171" y="258426"/>
                </a:lnTo>
                <a:lnTo>
                  <a:pt x="8573548" y="258241"/>
                </a:lnTo>
                <a:cubicBezTo>
                  <a:pt x="8575650" y="258391"/>
                  <a:pt x="8618469" y="259217"/>
                  <a:pt x="8622021" y="261028"/>
                </a:cubicBezTo>
                <a:lnTo>
                  <a:pt x="8672650" y="254821"/>
                </a:lnTo>
                <a:cubicBezTo>
                  <a:pt x="8716151" y="260353"/>
                  <a:pt x="8748971" y="243487"/>
                  <a:pt x="8785543" y="263406"/>
                </a:cubicBezTo>
                <a:cubicBezTo>
                  <a:pt x="8826293" y="268498"/>
                  <a:pt x="8797654" y="254573"/>
                  <a:pt x="8830588" y="265483"/>
                </a:cubicBezTo>
                <a:cubicBezTo>
                  <a:pt x="8849202" y="267272"/>
                  <a:pt x="8877544" y="266277"/>
                  <a:pt x="8905142" y="264958"/>
                </a:cubicBezTo>
                <a:lnTo>
                  <a:pt x="8968582" y="262728"/>
                </a:lnTo>
                <a:lnTo>
                  <a:pt x="8972994" y="263284"/>
                </a:lnTo>
                <a:lnTo>
                  <a:pt x="9004605" y="258041"/>
                </a:lnTo>
                <a:lnTo>
                  <a:pt x="9016165" y="261258"/>
                </a:lnTo>
                <a:cubicBezTo>
                  <a:pt x="9028775" y="267579"/>
                  <a:pt x="9039083" y="277488"/>
                  <a:pt x="9043297" y="281547"/>
                </a:cubicBezTo>
                <a:lnTo>
                  <a:pt x="9048315" y="279264"/>
                </a:lnTo>
                <a:lnTo>
                  <a:pt x="9054706" y="278538"/>
                </a:lnTo>
                <a:lnTo>
                  <a:pt x="9070919" y="281810"/>
                </a:lnTo>
                <a:lnTo>
                  <a:pt x="9076813" y="283909"/>
                </a:lnTo>
                <a:cubicBezTo>
                  <a:pt x="9080948" y="285030"/>
                  <a:pt x="9083794" y="285362"/>
                  <a:pt x="9085871" y="285133"/>
                </a:cubicBezTo>
                <a:lnTo>
                  <a:pt x="9086159" y="284887"/>
                </a:lnTo>
                <a:lnTo>
                  <a:pt x="9134606" y="288168"/>
                </a:lnTo>
                <a:cubicBezTo>
                  <a:pt x="9149441" y="274272"/>
                  <a:pt x="9194106" y="309414"/>
                  <a:pt x="9195590" y="279568"/>
                </a:cubicBezTo>
                <a:cubicBezTo>
                  <a:pt x="9212898" y="284479"/>
                  <a:pt x="9220866" y="298055"/>
                  <a:pt x="9219336" y="278133"/>
                </a:cubicBezTo>
                <a:cubicBezTo>
                  <a:pt x="9225159" y="279201"/>
                  <a:pt x="9229164" y="278078"/>
                  <a:pt x="9232362" y="275894"/>
                </a:cubicBezTo>
                <a:lnTo>
                  <a:pt x="9283638" y="299924"/>
                </a:lnTo>
                <a:lnTo>
                  <a:pt x="9371484" y="329634"/>
                </a:lnTo>
                <a:lnTo>
                  <a:pt x="9404829" y="339038"/>
                </a:lnTo>
                <a:lnTo>
                  <a:pt x="9427021" y="358784"/>
                </a:lnTo>
                <a:cubicBezTo>
                  <a:pt x="9500124" y="364086"/>
                  <a:pt x="9604652" y="390635"/>
                  <a:pt x="9670844" y="405128"/>
                </a:cubicBezTo>
                <a:cubicBezTo>
                  <a:pt x="9688531" y="417998"/>
                  <a:pt x="9762277" y="426463"/>
                  <a:pt x="9816083" y="416573"/>
                </a:cubicBezTo>
                <a:lnTo>
                  <a:pt x="9936741" y="437044"/>
                </a:lnTo>
                <a:cubicBezTo>
                  <a:pt x="9978091" y="447025"/>
                  <a:pt x="10008641" y="443705"/>
                  <a:pt x="10050093" y="443783"/>
                </a:cubicBezTo>
                <a:cubicBezTo>
                  <a:pt x="10074709" y="448779"/>
                  <a:pt x="10088915" y="449258"/>
                  <a:pt x="10130090" y="459520"/>
                </a:cubicBezTo>
                <a:cubicBezTo>
                  <a:pt x="10137791" y="458564"/>
                  <a:pt x="10165777" y="459877"/>
                  <a:pt x="10173456" y="457749"/>
                </a:cubicBezTo>
                <a:lnTo>
                  <a:pt x="10218232" y="459820"/>
                </a:lnTo>
                <a:lnTo>
                  <a:pt x="10354176" y="471377"/>
                </a:lnTo>
                <a:cubicBezTo>
                  <a:pt x="10367946" y="478917"/>
                  <a:pt x="10417270" y="488110"/>
                  <a:pt x="10430681" y="481226"/>
                </a:cubicBezTo>
                <a:cubicBezTo>
                  <a:pt x="10441804" y="481366"/>
                  <a:pt x="10469025" y="490181"/>
                  <a:pt x="10478169" y="481774"/>
                </a:cubicBezTo>
                <a:cubicBezTo>
                  <a:pt x="10503830" y="488972"/>
                  <a:pt x="10531359" y="489751"/>
                  <a:pt x="10540907" y="485607"/>
                </a:cubicBezTo>
                <a:cubicBezTo>
                  <a:pt x="10569054" y="475472"/>
                  <a:pt x="10590882" y="489185"/>
                  <a:pt x="10614941" y="487592"/>
                </a:cubicBezTo>
                <a:cubicBezTo>
                  <a:pt x="10654657" y="492458"/>
                  <a:pt x="10645652" y="516778"/>
                  <a:pt x="10674098" y="521656"/>
                </a:cubicBezTo>
                <a:cubicBezTo>
                  <a:pt x="10737163" y="537583"/>
                  <a:pt x="10829686" y="559302"/>
                  <a:pt x="10874834" y="574867"/>
                </a:cubicBezTo>
                <a:cubicBezTo>
                  <a:pt x="10919981" y="590432"/>
                  <a:pt x="10878682" y="577481"/>
                  <a:pt x="10944981" y="615042"/>
                </a:cubicBezTo>
                <a:cubicBezTo>
                  <a:pt x="10976235" y="616974"/>
                  <a:pt x="10982969" y="648568"/>
                  <a:pt x="11006376" y="645957"/>
                </a:cubicBezTo>
                <a:cubicBezTo>
                  <a:pt x="11005343" y="630631"/>
                  <a:pt x="11047577" y="676048"/>
                  <a:pt x="11076308" y="675698"/>
                </a:cubicBezTo>
                <a:cubicBezTo>
                  <a:pt x="11093142" y="677175"/>
                  <a:pt x="11131116" y="681348"/>
                  <a:pt x="11148789" y="685041"/>
                </a:cubicBezTo>
                <a:cubicBezTo>
                  <a:pt x="11177310" y="688243"/>
                  <a:pt x="11217768" y="714725"/>
                  <a:pt x="11249129" y="684218"/>
                </a:cubicBezTo>
                <a:cubicBezTo>
                  <a:pt x="11276269" y="697037"/>
                  <a:pt x="11257432" y="693670"/>
                  <a:pt x="11299915" y="692177"/>
                </a:cubicBezTo>
                <a:cubicBezTo>
                  <a:pt x="11314401" y="703224"/>
                  <a:pt x="11371412" y="714421"/>
                  <a:pt x="11386973" y="708209"/>
                </a:cubicBezTo>
                <a:cubicBezTo>
                  <a:pt x="11425657" y="716286"/>
                  <a:pt x="11454555" y="715485"/>
                  <a:pt x="11500105" y="735014"/>
                </a:cubicBezTo>
                <a:cubicBezTo>
                  <a:pt x="11545172" y="751781"/>
                  <a:pt x="11573053" y="787789"/>
                  <a:pt x="11621735" y="789584"/>
                </a:cubicBezTo>
                <a:lnTo>
                  <a:pt x="11691200" y="867902"/>
                </a:lnTo>
                <a:cubicBezTo>
                  <a:pt x="11734106" y="911360"/>
                  <a:pt x="11773008" y="895495"/>
                  <a:pt x="11819427" y="911634"/>
                </a:cubicBezTo>
                <a:lnTo>
                  <a:pt x="11969720" y="964737"/>
                </a:lnTo>
                <a:cubicBezTo>
                  <a:pt x="12009110" y="978008"/>
                  <a:pt x="12010206" y="989588"/>
                  <a:pt x="12055766" y="991268"/>
                </a:cubicBezTo>
                <a:cubicBezTo>
                  <a:pt x="12105723" y="1003445"/>
                  <a:pt x="12068493" y="1020292"/>
                  <a:pt x="12171539" y="995427"/>
                </a:cubicBezTo>
                <a:cubicBezTo>
                  <a:pt x="12174929" y="995822"/>
                  <a:pt x="12180763" y="996228"/>
                  <a:pt x="12187831" y="996580"/>
                </a:cubicBezTo>
                <a:lnTo>
                  <a:pt x="12192000" y="996726"/>
                </a:lnTo>
                <a:lnTo>
                  <a:pt x="12192000" y="4939827"/>
                </a:lnTo>
                <a:lnTo>
                  <a:pt x="0" y="4939827"/>
                </a:lnTo>
                <a:lnTo>
                  <a:pt x="0" y="512043"/>
                </a:lnTo>
                <a:lnTo>
                  <a:pt x="7381" y="512580"/>
                </a:lnTo>
                <a:cubicBezTo>
                  <a:pt x="39359" y="514524"/>
                  <a:pt x="72732" y="514144"/>
                  <a:pt x="100029" y="504758"/>
                </a:cubicBezTo>
                <a:cubicBezTo>
                  <a:pt x="115935" y="525779"/>
                  <a:pt x="143126" y="489229"/>
                  <a:pt x="155244" y="525130"/>
                </a:cubicBezTo>
                <a:cubicBezTo>
                  <a:pt x="173881" y="522487"/>
                  <a:pt x="242791" y="514086"/>
                  <a:pt x="254366" y="534449"/>
                </a:cubicBezTo>
                <a:cubicBezTo>
                  <a:pt x="303041" y="537382"/>
                  <a:pt x="380161" y="541650"/>
                  <a:pt x="447292" y="542725"/>
                </a:cubicBezTo>
                <a:cubicBezTo>
                  <a:pt x="530282" y="553078"/>
                  <a:pt x="572130" y="539673"/>
                  <a:pt x="628105" y="547853"/>
                </a:cubicBezTo>
                <a:cubicBezTo>
                  <a:pt x="661608" y="509671"/>
                  <a:pt x="746152" y="605137"/>
                  <a:pt x="783146" y="591799"/>
                </a:cubicBezTo>
                <a:cubicBezTo>
                  <a:pt x="862499" y="590113"/>
                  <a:pt x="949481" y="579142"/>
                  <a:pt x="1043676" y="591887"/>
                </a:cubicBezTo>
                <a:cubicBezTo>
                  <a:pt x="1120353" y="576991"/>
                  <a:pt x="1172004" y="553592"/>
                  <a:pt x="1281816" y="520946"/>
                </a:cubicBezTo>
                <a:cubicBezTo>
                  <a:pt x="1339915" y="511282"/>
                  <a:pt x="1459480" y="554579"/>
                  <a:pt x="1486347" y="487310"/>
                </a:cubicBezTo>
                <a:cubicBezTo>
                  <a:pt x="1507765" y="532008"/>
                  <a:pt x="1539168" y="465954"/>
                  <a:pt x="1568079" y="462531"/>
                </a:cubicBezTo>
                <a:cubicBezTo>
                  <a:pt x="1587821" y="491525"/>
                  <a:pt x="1601468" y="469316"/>
                  <a:pt x="1622516" y="466058"/>
                </a:cubicBezTo>
                <a:cubicBezTo>
                  <a:pt x="1630056" y="483510"/>
                  <a:pt x="1647504" y="484261"/>
                  <a:pt x="1655457" y="465359"/>
                </a:cubicBezTo>
                <a:cubicBezTo>
                  <a:pt x="1651800" y="419723"/>
                  <a:pt x="1709718" y="447719"/>
                  <a:pt x="1717454" y="417203"/>
                </a:cubicBezTo>
                <a:cubicBezTo>
                  <a:pt x="1753115" y="414011"/>
                  <a:pt x="1882851" y="412376"/>
                  <a:pt x="1913794" y="365255"/>
                </a:cubicBezTo>
                <a:cubicBezTo>
                  <a:pt x="2001060" y="361067"/>
                  <a:pt x="2099559" y="366414"/>
                  <a:pt x="2129762" y="367832"/>
                </a:cubicBezTo>
                <a:cubicBezTo>
                  <a:pt x="2215380" y="355065"/>
                  <a:pt x="2248807" y="343296"/>
                  <a:pt x="2376970" y="350129"/>
                </a:cubicBezTo>
                <a:cubicBezTo>
                  <a:pt x="2393251" y="360463"/>
                  <a:pt x="2473371" y="379419"/>
                  <a:pt x="2480155" y="359227"/>
                </a:cubicBezTo>
                <a:cubicBezTo>
                  <a:pt x="2520060" y="359505"/>
                  <a:pt x="2561270" y="311415"/>
                  <a:pt x="2586782" y="339352"/>
                </a:cubicBezTo>
                <a:cubicBezTo>
                  <a:pt x="2585230" y="294982"/>
                  <a:pt x="2653633" y="316689"/>
                  <a:pt x="2679617" y="305383"/>
                </a:cubicBezTo>
                <a:cubicBezTo>
                  <a:pt x="2721434" y="266011"/>
                  <a:pt x="2746765" y="276002"/>
                  <a:pt x="2788947" y="250375"/>
                </a:cubicBezTo>
                <a:cubicBezTo>
                  <a:pt x="2851672" y="235447"/>
                  <a:pt x="2913075" y="252766"/>
                  <a:pt x="2965530" y="245958"/>
                </a:cubicBezTo>
                <a:cubicBezTo>
                  <a:pt x="3001911" y="238336"/>
                  <a:pt x="3090203" y="217828"/>
                  <a:pt x="3103677" y="209527"/>
                </a:cubicBezTo>
                <a:lnTo>
                  <a:pt x="3126759" y="211226"/>
                </a:lnTo>
                <a:cubicBezTo>
                  <a:pt x="3136908" y="211889"/>
                  <a:pt x="3148903" y="212490"/>
                  <a:pt x="3164020" y="212779"/>
                </a:cubicBezTo>
                <a:cubicBezTo>
                  <a:pt x="3225474" y="210084"/>
                  <a:pt x="3231859" y="218227"/>
                  <a:pt x="3285019" y="220535"/>
                </a:cubicBezTo>
                <a:cubicBezTo>
                  <a:pt x="3318541" y="222809"/>
                  <a:pt x="3359787" y="223898"/>
                  <a:pt x="3365154" y="226416"/>
                </a:cubicBezTo>
                <a:lnTo>
                  <a:pt x="3367507" y="225416"/>
                </a:lnTo>
                <a:cubicBezTo>
                  <a:pt x="3377583" y="223667"/>
                  <a:pt x="3383502" y="224760"/>
                  <a:pt x="3387567" y="227103"/>
                </a:cubicBezTo>
                <a:lnTo>
                  <a:pt x="3498001" y="231941"/>
                </a:lnTo>
                <a:cubicBezTo>
                  <a:pt x="3513569" y="226158"/>
                  <a:pt x="3539132" y="232525"/>
                  <a:pt x="3561557" y="228095"/>
                </a:cubicBezTo>
                <a:cubicBezTo>
                  <a:pt x="3574944" y="230843"/>
                  <a:pt x="3597426" y="216287"/>
                  <a:pt x="3611920" y="218094"/>
                </a:cubicBezTo>
                <a:lnTo>
                  <a:pt x="3620528" y="218788"/>
                </a:lnTo>
                <a:lnTo>
                  <a:pt x="3620766" y="218511"/>
                </a:lnTo>
                <a:cubicBezTo>
                  <a:pt x="3622780" y="218042"/>
                  <a:pt x="3625663" y="218038"/>
                  <a:pt x="3629977" y="218664"/>
                </a:cubicBezTo>
                <a:lnTo>
                  <a:pt x="3636217" y="220048"/>
                </a:lnTo>
                <a:lnTo>
                  <a:pt x="3709484" y="186927"/>
                </a:lnTo>
                <a:cubicBezTo>
                  <a:pt x="3731015" y="183190"/>
                  <a:pt x="3745790" y="180810"/>
                  <a:pt x="3761342" y="177474"/>
                </a:cubicBezTo>
                <a:lnTo>
                  <a:pt x="3799748" y="167154"/>
                </a:lnTo>
                <a:lnTo>
                  <a:pt x="3922756" y="194044"/>
                </a:lnTo>
                <a:cubicBezTo>
                  <a:pt x="3960877" y="203465"/>
                  <a:pt x="3965250" y="215357"/>
                  <a:pt x="4028476" y="223679"/>
                </a:cubicBezTo>
                <a:cubicBezTo>
                  <a:pt x="4088751" y="228019"/>
                  <a:pt x="4139112" y="248870"/>
                  <a:pt x="4191582" y="238952"/>
                </a:cubicBezTo>
                <a:cubicBezTo>
                  <a:pt x="4210842" y="254091"/>
                  <a:pt x="4229809" y="260810"/>
                  <a:pt x="4251024" y="240874"/>
                </a:cubicBezTo>
                <a:cubicBezTo>
                  <a:pt x="4306627" y="250935"/>
                  <a:pt x="4317066" y="281625"/>
                  <a:pt x="4355275" y="260205"/>
                </a:cubicBezTo>
                <a:cubicBezTo>
                  <a:pt x="4390577" y="327090"/>
                  <a:pt x="4385658" y="272111"/>
                  <a:pt x="4423807" y="270366"/>
                </a:cubicBezTo>
                <a:cubicBezTo>
                  <a:pt x="4457666" y="271864"/>
                  <a:pt x="4523223" y="267475"/>
                  <a:pt x="4558432" y="269194"/>
                </a:cubicBezTo>
                <a:cubicBezTo>
                  <a:pt x="4594553" y="230955"/>
                  <a:pt x="4596517" y="287120"/>
                  <a:pt x="4635061" y="280682"/>
                </a:cubicBezTo>
                <a:cubicBezTo>
                  <a:pt x="4676560" y="281955"/>
                  <a:pt x="4741782" y="292968"/>
                  <a:pt x="4807427" y="276835"/>
                </a:cubicBezTo>
                <a:cubicBezTo>
                  <a:pt x="4876769" y="256626"/>
                  <a:pt x="4951997" y="249407"/>
                  <a:pt x="5028933" y="183887"/>
                </a:cubicBezTo>
                <a:cubicBezTo>
                  <a:pt x="5044713" y="164149"/>
                  <a:pt x="5073685" y="161161"/>
                  <a:pt x="5093642" y="177214"/>
                </a:cubicBezTo>
                <a:cubicBezTo>
                  <a:pt x="5097077" y="179978"/>
                  <a:pt x="5100108" y="183212"/>
                  <a:pt x="5102642" y="186816"/>
                </a:cubicBezTo>
                <a:cubicBezTo>
                  <a:pt x="5150234" y="139156"/>
                  <a:pt x="5169674" y="190314"/>
                  <a:pt x="5193590" y="156458"/>
                </a:cubicBezTo>
                <a:cubicBezTo>
                  <a:pt x="5257854" y="151722"/>
                  <a:pt x="5301917" y="175841"/>
                  <a:pt x="5323922" y="146332"/>
                </a:cubicBezTo>
                <a:cubicBezTo>
                  <a:pt x="5355266" y="153538"/>
                  <a:pt x="5392601" y="198271"/>
                  <a:pt x="5421860" y="167298"/>
                </a:cubicBezTo>
                <a:cubicBezTo>
                  <a:pt x="5420630" y="196364"/>
                  <a:pt x="5461576" y="151467"/>
                  <a:pt x="5476948" y="173249"/>
                </a:cubicBezTo>
                <a:cubicBezTo>
                  <a:pt x="5487334" y="191763"/>
                  <a:pt x="5502178" y="182456"/>
                  <a:pt x="5516842" y="184018"/>
                </a:cubicBezTo>
                <a:cubicBezTo>
                  <a:pt x="5533140" y="200158"/>
                  <a:pt x="5599828" y="189750"/>
                  <a:pt x="5619415" y="176781"/>
                </a:cubicBezTo>
                <a:cubicBezTo>
                  <a:pt x="5690073" y="168499"/>
                  <a:pt x="5748631" y="186964"/>
                  <a:pt x="5789867" y="150304"/>
                </a:cubicBezTo>
                <a:cubicBezTo>
                  <a:pt x="5802836" y="146282"/>
                  <a:pt x="5814753" y="145947"/>
                  <a:pt x="5825953" y="147907"/>
                </a:cubicBezTo>
                <a:lnTo>
                  <a:pt x="5856168" y="158719"/>
                </a:lnTo>
                <a:lnTo>
                  <a:pt x="5862476" y="172447"/>
                </a:lnTo>
                <a:lnTo>
                  <a:pt x="5882195" y="173195"/>
                </a:lnTo>
                <a:lnTo>
                  <a:pt x="5952585" y="161012"/>
                </a:lnTo>
                <a:cubicBezTo>
                  <a:pt x="5962273" y="166588"/>
                  <a:pt x="5992020" y="151579"/>
                  <a:pt x="6001964" y="154786"/>
                </a:cubicBezTo>
                <a:cubicBezTo>
                  <a:pt x="6061748" y="122178"/>
                  <a:pt x="6101539" y="131534"/>
                  <a:pt x="6184207" y="132658"/>
                </a:cubicBezTo>
                <a:cubicBezTo>
                  <a:pt x="6266582" y="127016"/>
                  <a:pt x="6286876" y="151859"/>
                  <a:pt x="6415830" y="136006"/>
                </a:cubicBezTo>
                <a:cubicBezTo>
                  <a:pt x="6563502" y="116945"/>
                  <a:pt x="6684679" y="79367"/>
                  <a:pt x="6756965" y="57636"/>
                </a:cubicBezTo>
                <a:cubicBezTo>
                  <a:pt x="6761544" y="48663"/>
                  <a:pt x="6812642" y="36519"/>
                  <a:pt x="6819400" y="30742"/>
                </a:cubicBezTo>
                <a:lnTo>
                  <a:pt x="6986370" y="12659"/>
                </a:lnTo>
                <a:lnTo>
                  <a:pt x="6989536" y="14528"/>
                </a:lnTo>
                <a:cubicBezTo>
                  <a:pt x="7002946" y="17364"/>
                  <a:pt x="7010700" y="14716"/>
                  <a:pt x="7015933" y="9653"/>
                </a:cubicBezTo>
                <a:lnTo>
                  <a:pt x="7020592" y="1651"/>
                </a:lnTo>
                <a:lnTo>
                  <a:pt x="702590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4AA7D63-C257-4E5A-9DF6-171D08B8E3D9}"/>
              </a:ext>
            </a:extLst>
          </p:cNvPr>
          <p:cNvSpPr>
            <a:spLocks noGrp="1"/>
          </p:cNvSpPr>
          <p:nvPr>
            <p:ph type="title"/>
          </p:nvPr>
        </p:nvSpPr>
        <p:spPr>
          <a:xfrm>
            <a:off x="1184744" y="5198168"/>
            <a:ext cx="9859618" cy="642797"/>
          </a:xfrm>
        </p:spPr>
        <p:txBody>
          <a:bodyPr vert="horz" lIns="91440" tIns="45720" rIns="91440" bIns="45720" rtlCol="0" anchor="b">
            <a:normAutofit/>
          </a:bodyPr>
          <a:lstStyle/>
          <a:p>
            <a:pPr algn="ctr"/>
            <a:r>
              <a:rPr lang="en-US" sz="3600" b="1" kern="1200" spc="750">
                <a:solidFill>
                  <a:schemeClr val="tx1"/>
                </a:solidFill>
                <a:latin typeface="+mj-lt"/>
                <a:ea typeface="+mj-ea"/>
                <a:cs typeface="+mj-cs"/>
              </a:rPr>
              <a:t>Self Advocacy</a:t>
            </a:r>
          </a:p>
        </p:txBody>
      </p:sp>
      <p:sp>
        <p:nvSpPr>
          <p:cNvPr id="5" name="TextBox 4">
            <a:extLst>
              <a:ext uri="{FF2B5EF4-FFF2-40B4-BE49-F238E27FC236}">
                <a16:creationId xmlns:a16="http://schemas.microsoft.com/office/drawing/2014/main" id="{1032E21D-6040-4DB4-B265-F6E2AE1FA622}"/>
              </a:ext>
            </a:extLst>
          </p:cNvPr>
          <p:cNvSpPr txBox="1"/>
          <p:nvPr/>
        </p:nvSpPr>
        <p:spPr>
          <a:xfrm>
            <a:off x="2198774" y="5928655"/>
            <a:ext cx="7831559" cy="410689"/>
          </a:xfrm>
          <a:prstGeom prst="rect">
            <a:avLst/>
          </a:prstGeom>
        </p:spPr>
        <p:txBody>
          <a:bodyPr vert="horz" lIns="91440" tIns="45720" rIns="91440" bIns="45720" rtlCol="0">
            <a:normAutofit/>
          </a:bodyPr>
          <a:lstStyle/>
          <a:p>
            <a:pPr algn="ctr">
              <a:lnSpc>
                <a:spcPct val="90000"/>
              </a:lnSpc>
              <a:spcBef>
                <a:spcPts val="1000"/>
              </a:spcBef>
            </a:pPr>
            <a:r>
              <a:rPr lang="en-US" sz="1100" b="1" kern="1200" cap="all" spc="600">
                <a:solidFill>
                  <a:schemeClr val="tx1"/>
                </a:solidFill>
                <a:latin typeface="+mn-lt"/>
                <a:ea typeface="+mn-ea"/>
                <a:cs typeface="+mn-cs"/>
                <a:hlinkClick r:id="rId2">
                  <a:extLst>
                    <a:ext uri="{A12FA001-AC4F-418D-AE19-62706E023703}">
                      <ahyp:hlinkClr xmlns:ahyp="http://schemas.microsoft.com/office/drawing/2018/hyperlinkcolor" val="tx"/>
                    </a:ext>
                  </a:extLst>
                </a:hlinkClick>
              </a:rPr>
              <a:t>Self-Advocacy: What It Is and Why It’s Important | Understood - For learning and thinking differences</a:t>
            </a:r>
            <a:endParaRPr lang="en-US" sz="1100" b="1" kern="1200" cap="all" spc="600">
              <a:solidFill>
                <a:schemeClr val="tx1"/>
              </a:solidFill>
              <a:latin typeface="+mn-lt"/>
              <a:ea typeface="+mn-ea"/>
              <a:cs typeface="+mn-cs"/>
            </a:endParaRPr>
          </a:p>
        </p:txBody>
      </p:sp>
      <p:sp>
        <p:nvSpPr>
          <p:cNvPr id="75" name="Freeform: Shape 74">
            <a:extLst>
              <a:ext uri="{FF2B5EF4-FFF2-40B4-BE49-F238E27FC236}">
                <a16:creationId xmlns:a16="http://schemas.microsoft.com/office/drawing/2014/main" id="{3389D0BC-BA1D-4360-88F9-D9ECCBDAB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17950" y="647758"/>
            <a:ext cx="8355105" cy="439265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098" name="Picture 2" descr="Image result for self advocacy">
            <a:extLst>
              <a:ext uri="{FF2B5EF4-FFF2-40B4-BE49-F238E27FC236}">
                <a16:creationId xmlns:a16="http://schemas.microsoft.com/office/drawing/2014/main" id="{8FFD834F-CF34-4475-A587-B9B112F163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46" r="1" b="1"/>
          <a:stretch/>
        </p:blipFill>
        <p:spPr bwMode="auto">
          <a:xfrm>
            <a:off x="2079812" y="969846"/>
            <a:ext cx="8032376" cy="3745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699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95338A2F-8823-4110-AAF7-A0ABB3AB2274}"/>
              </a:ext>
            </a:extLst>
          </p:cNvPr>
          <p:cNvPicPr>
            <a:picLocks noGrp="1" noChangeAspect="1"/>
          </p:cNvPicPr>
          <p:nvPr>
            <p:ph sz="half" idx="4294967295"/>
          </p:nvPr>
        </p:nvPicPr>
        <p:blipFill rotWithShape="1">
          <a:blip r:embed="rId2">
            <a:extLst>
              <a:ext uri="{837473B0-CC2E-450A-ABE3-18F120FF3D39}">
                <a1611:picAttrSrcUrl xmlns:a1611="http://schemas.microsoft.com/office/drawing/2016/11/main" r:id="rId3"/>
              </a:ext>
            </a:extLst>
          </a:blip>
          <a:srcRect r="2" b="8426"/>
          <a:stretch/>
        </p:blipFill>
        <p:spPr>
          <a:xfrm>
            <a:off x="20" y="1"/>
            <a:ext cx="4636301" cy="2611142"/>
          </a:xfrm>
          <a:prstGeom prst="rect">
            <a:avLst/>
          </a:prstGeom>
        </p:spPr>
      </p:pic>
      <p:pic>
        <p:nvPicPr>
          <p:cNvPr id="7" name="Picture 5">
            <a:extLst>
              <a:ext uri="{FF2B5EF4-FFF2-40B4-BE49-F238E27FC236}">
                <a16:creationId xmlns:a16="http://schemas.microsoft.com/office/drawing/2014/main" id="{DAE1C458-ED36-49AF-B299-68EE5908E26A}"/>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23846" r="3544" b="-1"/>
          <a:stretch/>
        </p:blipFill>
        <p:spPr>
          <a:xfrm>
            <a:off x="20" y="2611818"/>
            <a:ext cx="4636301" cy="4246181"/>
          </a:xfrm>
          <a:prstGeom prst="rect">
            <a:avLst/>
          </a:prstGeom>
        </p:spPr>
      </p:pic>
      <p:pic>
        <p:nvPicPr>
          <p:cNvPr id="5" name="Picture 11" descr="Free picture: gardening, outdoor, work, youth, man">
            <a:extLst>
              <a:ext uri="{FF2B5EF4-FFF2-40B4-BE49-F238E27FC236}">
                <a16:creationId xmlns:a16="http://schemas.microsoft.com/office/drawing/2014/main" id="{74638A95-58FB-4FD2-87BA-A00F5A4D8C98}"/>
              </a:ext>
            </a:extLst>
          </p:cNvPr>
          <p:cNvPicPr>
            <a:picLocks noChangeAspect="1"/>
          </p:cNvPicPr>
          <p:nvPr/>
        </p:nvPicPr>
        <p:blipFill rotWithShape="1">
          <a:blip r:embed="rId6"/>
          <a:srcRect l="21909" r="4564" b="-1"/>
          <a:stretch/>
        </p:blipFill>
        <p:spPr>
          <a:xfrm>
            <a:off x="4822589" y="73901"/>
            <a:ext cx="7554138" cy="6857990"/>
          </a:xfrm>
          <a:prstGeom prst="rect">
            <a:avLst/>
          </a:prstGeom>
        </p:spPr>
      </p:pic>
      <p:cxnSp>
        <p:nvCxnSpPr>
          <p:cNvPr id="35" name="Straight Connector 34">
            <a:extLst>
              <a:ext uri="{FF2B5EF4-FFF2-40B4-BE49-F238E27FC236}">
                <a16:creationId xmlns:a16="http://schemas.microsoft.com/office/drawing/2014/main" id="{486C2807-080F-4732-935D-46D998CEF9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38193" y="-680"/>
            <a:ext cx="0" cy="6858003"/>
          </a:xfrm>
          <a:prstGeom prst="line">
            <a:avLst/>
          </a:prstGeom>
          <a:ln w="101600">
            <a:solidFill>
              <a:srgbClr val="00000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C5715EC-93DA-418D-B295-447EA0AC75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611143"/>
            <a:ext cx="4637863" cy="0"/>
          </a:xfrm>
          <a:prstGeom prst="line">
            <a:avLst/>
          </a:prstGeom>
          <a:ln w="101600">
            <a:solidFill>
              <a:srgbClr val="00000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6F4DE228-1CFA-4815-BE77-B826C40BA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1704" y="639571"/>
            <a:ext cx="5710296" cy="5572810"/>
          </a:xfrm>
          <a:prstGeom prst="rect">
            <a:avLst/>
          </a:prstGeom>
          <a:solidFill>
            <a:srgbClr val="000001">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07B48410-FC88-43C4-A171-39EC001874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43557" y="1847088"/>
            <a:ext cx="42355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2" name="Content Placeholder 31">
            <a:extLst>
              <a:ext uri="{FF2B5EF4-FFF2-40B4-BE49-F238E27FC236}">
                <a16:creationId xmlns:a16="http://schemas.microsoft.com/office/drawing/2014/main" id="{B73C182E-9310-44C7-AEB8-137FBEE85E85}"/>
              </a:ext>
            </a:extLst>
          </p:cNvPr>
          <p:cNvSpPr>
            <a:spLocks noGrp="1"/>
          </p:cNvSpPr>
          <p:nvPr>
            <p:ph idx="1"/>
          </p:nvPr>
        </p:nvSpPr>
        <p:spPr>
          <a:xfrm>
            <a:off x="6862619" y="1948875"/>
            <a:ext cx="4016534" cy="2281381"/>
          </a:xfrm>
        </p:spPr>
        <p:txBody>
          <a:bodyPr>
            <a:normAutofit/>
          </a:bodyPr>
          <a:lstStyle/>
          <a:p>
            <a:pPr algn="ctr"/>
            <a:r>
              <a:rPr lang="en-US" sz="5400" dirty="0">
                <a:solidFill>
                  <a:srgbClr val="FFFFFE"/>
                </a:solidFill>
              </a:rPr>
              <a:t>Employment for Everyone</a:t>
            </a:r>
          </a:p>
        </p:txBody>
      </p:sp>
    </p:spTree>
    <p:extLst>
      <p:ext uri="{BB962C8B-B14F-4D97-AF65-F5344CB8AC3E}">
        <p14:creationId xmlns:p14="http://schemas.microsoft.com/office/powerpoint/2010/main" val="2190342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AAAF89D8-8EE0-4278-A814-3EED3FC4E951}"/>
              </a:ext>
            </a:extLst>
          </p:cNvPr>
          <p:cNvSpPr txBox="1"/>
          <p:nvPr/>
        </p:nvSpPr>
        <p:spPr>
          <a:xfrm>
            <a:off x="2555631" y="1441938"/>
            <a:ext cx="7080738"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a:solidFill>
                  <a:schemeClr val="bg1">
                    <a:lumMod val="95000"/>
                    <a:lumOff val="5000"/>
                  </a:schemeClr>
                </a:solidFill>
                <a:latin typeface="+mj-lt"/>
                <a:ea typeface="+mj-ea"/>
                <a:cs typeface="+mj-cs"/>
              </a:rPr>
              <a:t>Thank you for viewing our PowerPoint.  Kellie Hartigan, Jeremey Powell and Kevin Arce</a:t>
            </a:r>
          </a:p>
        </p:txBody>
      </p:sp>
    </p:spTree>
    <p:extLst>
      <p:ext uri="{BB962C8B-B14F-4D97-AF65-F5344CB8AC3E}">
        <p14:creationId xmlns:p14="http://schemas.microsoft.com/office/powerpoint/2010/main" val="367140340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1" name="Rectangle 4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2" name="Picture 5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73" name="Straight Connector 5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54">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75" name="Rectangle 56">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58">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77" name="Rectangle 60">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TextBox 3">
            <a:extLst>
              <a:ext uri="{FF2B5EF4-FFF2-40B4-BE49-F238E27FC236}">
                <a16:creationId xmlns:a16="http://schemas.microsoft.com/office/drawing/2014/main" id="{2C7F98B5-A463-4EF1-B804-471BAF69B530}"/>
              </a:ext>
            </a:extLst>
          </p:cNvPr>
          <p:cNvSpPr txBox="1"/>
          <p:nvPr/>
        </p:nvSpPr>
        <p:spPr>
          <a:xfrm>
            <a:off x="813253" y="1011469"/>
            <a:ext cx="4956231" cy="483506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lnSpcReduction="10000"/>
          </a:bodyPr>
          <a:lstStyle/>
          <a:p>
            <a:pPr marL="342900" indent="-228600">
              <a:lnSpc>
                <a:spcPct val="110000"/>
              </a:lnSpc>
              <a:spcAft>
                <a:spcPts val="600"/>
              </a:spcAft>
              <a:buClr>
                <a:schemeClr val="accent1"/>
              </a:buClr>
              <a:buSzPct val="100000"/>
              <a:buFont typeface="Arial" panose="020B0604020202020204" pitchFamily="34" charset="0"/>
              <a:buChar char="•"/>
            </a:pPr>
            <a:endParaRPr lang="en-US" dirty="0"/>
          </a:p>
          <a:p>
            <a:pPr>
              <a:lnSpc>
                <a:spcPct val="110000"/>
              </a:lnSpc>
              <a:spcAft>
                <a:spcPts val="600"/>
              </a:spcAft>
              <a:buClr>
                <a:schemeClr val="accent1"/>
              </a:buClr>
              <a:buSzPct val="100000"/>
            </a:pPr>
            <a:r>
              <a:rPr lang="en-US" dirty="0"/>
              <a:t>How to View this PowerPoint</a:t>
            </a:r>
          </a:p>
          <a:p>
            <a:pPr marL="342900" indent="-228600">
              <a:lnSpc>
                <a:spcPct val="110000"/>
              </a:lnSpc>
              <a:spcAft>
                <a:spcPts val="600"/>
              </a:spcAft>
              <a:buClr>
                <a:schemeClr val="accent1"/>
              </a:buClr>
              <a:buSzPct val="100000"/>
              <a:buFont typeface="Arial" panose="020B0604020202020204" pitchFamily="34" charset="0"/>
              <a:buChar char="•"/>
            </a:pPr>
            <a:endParaRPr lang="en-US" sz="1200" dirty="0"/>
          </a:p>
          <a:p>
            <a:pPr marL="342900" indent="-228600">
              <a:lnSpc>
                <a:spcPct val="110000"/>
              </a:lnSpc>
              <a:spcAft>
                <a:spcPts val="600"/>
              </a:spcAft>
              <a:buClr>
                <a:schemeClr val="accent1"/>
              </a:buClr>
              <a:buSzPct val="100000"/>
              <a:buFont typeface="Arial" panose="020B0604020202020204" pitchFamily="34" charset="0"/>
              <a:buChar char="•"/>
            </a:pPr>
            <a:r>
              <a:rPr lang="en-US" sz="1400" dirty="0"/>
              <a:t>Open the presentation in the desktop version of PowerPoint.</a:t>
            </a:r>
          </a:p>
          <a:p>
            <a:pPr marL="342900" indent="-228600">
              <a:lnSpc>
                <a:spcPct val="110000"/>
              </a:lnSpc>
              <a:spcAft>
                <a:spcPts val="600"/>
              </a:spcAft>
              <a:buClr>
                <a:schemeClr val="accent1"/>
              </a:buClr>
              <a:buSzPct val="100000"/>
              <a:buFont typeface="Arial" panose="020B0604020202020204" pitchFamily="34" charset="0"/>
              <a:buChar char="•"/>
            </a:pPr>
            <a:endParaRPr lang="en-US" sz="1400" dirty="0"/>
          </a:p>
          <a:p>
            <a:pPr marL="342900" indent="-228600">
              <a:lnSpc>
                <a:spcPct val="110000"/>
              </a:lnSpc>
              <a:spcAft>
                <a:spcPts val="600"/>
              </a:spcAft>
              <a:buClr>
                <a:schemeClr val="accent1"/>
              </a:buClr>
              <a:buSzPct val="100000"/>
              <a:buFont typeface="Arial" panose="020B0604020202020204" pitchFamily="34" charset="0"/>
              <a:buChar char="•"/>
            </a:pPr>
            <a:r>
              <a:rPr lang="en-US" sz="1400" dirty="0"/>
              <a:t> Wait for slide show to load up ( it may take a minute or two).</a:t>
            </a:r>
          </a:p>
          <a:p>
            <a:pPr marL="342900" indent="-228600">
              <a:lnSpc>
                <a:spcPct val="110000"/>
              </a:lnSpc>
              <a:spcAft>
                <a:spcPts val="600"/>
              </a:spcAft>
              <a:buClr>
                <a:schemeClr val="accent1"/>
              </a:buClr>
              <a:buSzPct val="100000"/>
              <a:buFont typeface="Arial" panose="020B0604020202020204" pitchFamily="34" charset="0"/>
              <a:buChar char="•"/>
            </a:pPr>
            <a:endParaRPr lang="en-US" sz="1400" dirty="0"/>
          </a:p>
          <a:p>
            <a:pPr marL="342900" indent="-228600">
              <a:lnSpc>
                <a:spcPct val="110000"/>
              </a:lnSpc>
              <a:spcAft>
                <a:spcPts val="600"/>
              </a:spcAft>
              <a:buClr>
                <a:schemeClr val="accent1"/>
              </a:buClr>
              <a:buSzPct val="100000"/>
              <a:buFont typeface="Arial" panose="020B0604020202020204" pitchFamily="34" charset="0"/>
              <a:buChar char="•"/>
            </a:pPr>
            <a:r>
              <a:rPr lang="en-US" sz="1400" dirty="0"/>
              <a:t>Go to Slide Show in the toolbar. </a:t>
            </a:r>
          </a:p>
          <a:p>
            <a:pPr marL="342900" indent="-228600">
              <a:lnSpc>
                <a:spcPct val="110000"/>
              </a:lnSpc>
              <a:spcAft>
                <a:spcPts val="600"/>
              </a:spcAft>
              <a:buClr>
                <a:schemeClr val="accent1"/>
              </a:buClr>
              <a:buSzPct val="100000"/>
              <a:buFont typeface="Arial" panose="020B0604020202020204" pitchFamily="34" charset="0"/>
              <a:buChar char="•"/>
            </a:pPr>
            <a:endParaRPr lang="en-US" sz="1400" dirty="0"/>
          </a:p>
          <a:p>
            <a:pPr marL="342900" indent="-228600">
              <a:lnSpc>
                <a:spcPct val="110000"/>
              </a:lnSpc>
              <a:spcAft>
                <a:spcPts val="600"/>
              </a:spcAft>
              <a:buClr>
                <a:schemeClr val="accent1"/>
              </a:buClr>
              <a:buSzPct val="100000"/>
              <a:buFont typeface="Arial" panose="020B0604020202020204" pitchFamily="34" charset="0"/>
              <a:buChar char="•"/>
            </a:pPr>
            <a:r>
              <a:rPr lang="en-US" sz="1400" dirty="0"/>
              <a:t>Click on the option that says From the beginning.</a:t>
            </a:r>
          </a:p>
          <a:p>
            <a:pPr marL="342900" indent="-228600">
              <a:lnSpc>
                <a:spcPct val="110000"/>
              </a:lnSpc>
              <a:spcAft>
                <a:spcPts val="600"/>
              </a:spcAft>
              <a:buClr>
                <a:schemeClr val="accent1"/>
              </a:buClr>
              <a:buSzPct val="100000"/>
              <a:buFont typeface="Arial" panose="020B0604020202020204" pitchFamily="34" charset="0"/>
              <a:buChar char="•"/>
            </a:pPr>
            <a:endParaRPr lang="en-US" sz="1400" dirty="0"/>
          </a:p>
          <a:p>
            <a:pPr marL="342900" indent="-228600">
              <a:lnSpc>
                <a:spcPct val="110000"/>
              </a:lnSpc>
              <a:spcAft>
                <a:spcPts val="600"/>
              </a:spcAft>
              <a:buClr>
                <a:schemeClr val="accent1"/>
              </a:buClr>
              <a:buSzPct val="100000"/>
              <a:buFont typeface="Arial" panose="020B0604020202020204" pitchFamily="34" charset="0"/>
              <a:buChar char="•"/>
            </a:pPr>
            <a:r>
              <a:rPr lang="en-US" sz="1400" dirty="0"/>
              <a:t>To watch videos, double click on video picture.</a:t>
            </a:r>
          </a:p>
          <a:p>
            <a:pPr marL="342900" indent="-228600">
              <a:lnSpc>
                <a:spcPct val="110000"/>
              </a:lnSpc>
              <a:spcAft>
                <a:spcPts val="600"/>
              </a:spcAft>
              <a:buClr>
                <a:schemeClr val="accent1"/>
              </a:buClr>
              <a:buSzPct val="100000"/>
              <a:buFont typeface="Arial" panose="020B0604020202020204" pitchFamily="34" charset="0"/>
              <a:buChar char="•"/>
            </a:pPr>
            <a:endParaRPr lang="en-US" sz="1400" dirty="0"/>
          </a:p>
          <a:p>
            <a:pPr marL="342900" indent="-228600">
              <a:lnSpc>
                <a:spcPct val="110000"/>
              </a:lnSpc>
              <a:spcAft>
                <a:spcPts val="600"/>
              </a:spcAft>
              <a:buClr>
                <a:schemeClr val="accent1"/>
              </a:buClr>
              <a:buSzPct val="100000"/>
              <a:buFont typeface="Arial" panose="020B0604020202020204" pitchFamily="34" charset="0"/>
              <a:buChar char="•"/>
            </a:pPr>
            <a:r>
              <a:rPr lang="en-US" sz="1400" dirty="0"/>
              <a:t>Click on arrows at the bottom of screen to go to the next slide or back a slide. </a:t>
            </a:r>
          </a:p>
        </p:txBody>
      </p:sp>
      <p:pic>
        <p:nvPicPr>
          <p:cNvPr id="2" name="Picture 1">
            <a:extLst>
              <a:ext uri="{FF2B5EF4-FFF2-40B4-BE49-F238E27FC236}">
                <a16:creationId xmlns:a16="http://schemas.microsoft.com/office/drawing/2014/main" id="{CE9D8224-6CB2-403D-B5A7-DC0AA51DBDAA}"/>
              </a:ext>
            </a:extLst>
          </p:cNvPr>
          <p:cNvPicPr>
            <a:picLocks noChangeAspect="1"/>
          </p:cNvPicPr>
          <p:nvPr/>
        </p:nvPicPr>
        <p:blipFill rotWithShape="1">
          <a:blip r:embed="rId3"/>
          <a:srcRect l="14259" r="15591"/>
          <a:stretch/>
        </p:blipFill>
        <p:spPr>
          <a:xfrm>
            <a:off x="6980402" y="1294679"/>
            <a:ext cx="4000377" cy="3959696"/>
          </a:xfrm>
          <a:prstGeom prst="rect">
            <a:avLst/>
          </a:prstGeom>
        </p:spPr>
      </p:pic>
      <p:pic>
        <p:nvPicPr>
          <p:cNvPr id="78" name="Picture 62">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79" name="Straight Connector 64">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595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051304-911A-4760-9974-7ABDDA75519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0"/>
            <a:ext cx="12191999" cy="6858000"/>
          </a:xfrm>
          <a:prstGeom prst="rect">
            <a:avLst/>
          </a:prstGeom>
        </p:spPr>
      </p:pic>
      <p:sp>
        <p:nvSpPr>
          <p:cNvPr id="2" name="Title 1">
            <a:extLst>
              <a:ext uri="{FF2B5EF4-FFF2-40B4-BE49-F238E27FC236}">
                <a16:creationId xmlns:a16="http://schemas.microsoft.com/office/drawing/2014/main" id="{D95BC25E-3308-403A-AB3D-DB9CA2BCFAD3}"/>
              </a:ext>
            </a:extLst>
          </p:cNvPr>
          <p:cNvSpPr>
            <a:spLocks noGrp="1"/>
          </p:cNvSpPr>
          <p:nvPr>
            <p:ph type="ctrTitle"/>
          </p:nvPr>
        </p:nvSpPr>
        <p:spPr>
          <a:xfrm>
            <a:off x="162647" y="299301"/>
            <a:ext cx="6626087" cy="1092177"/>
          </a:xfrm>
          <a:solidFill>
            <a:schemeClr val="tx1"/>
          </a:solidFill>
        </p:spPr>
        <p:txBody>
          <a:bodyPr anchor="t">
            <a:normAutofit/>
          </a:bodyPr>
          <a:lstStyle/>
          <a:p>
            <a:pPr algn="l"/>
            <a:r>
              <a:rPr lang="en-US" b="1">
                <a:solidFill>
                  <a:schemeClr val="bg1"/>
                </a:solidFill>
              </a:rPr>
              <a:t>Human Rights</a:t>
            </a:r>
          </a:p>
        </p:txBody>
      </p:sp>
      <p:pic>
        <p:nvPicPr>
          <p:cNvPr id="1026" name="Picture 2" descr="Image result for human rights">
            <a:extLst>
              <a:ext uri="{FF2B5EF4-FFF2-40B4-BE49-F238E27FC236}">
                <a16:creationId xmlns:a16="http://schemas.microsoft.com/office/drawing/2014/main" id="{FAF72999-0279-4A7A-A537-FDB25B12F2E4}"/>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097752" y="582249"/>
            <a:ext cx="4785229" cy="3777812"/>
          </a:xfrm>
          <a:prstGeom prst="rect">
            <a:avLst/>
          </a:prstGeom>
          <a:noFill/>
          <a:extLst>
            <a:ext uri="{909E8E84-426E-40DD-AFC4-6F175D3DCCD1}">
              <a14:hiddenFill xmlns:a14="http://schemas.microsoft.com/office/drawing/2010/main">
                <a:solidFill>
                  <a:srgbClr val="FFFFFF"/>
                </a:solidFill>
              </a14:hiddenFill>
            </a:ext>
          </a:extLst>
        </p:spPr>
      </p:pic>
      <p:pic>
        <p:nvPicPr>
          <p:cNvPr id="5" name="Video 4">
            <a:hlinkClick r:id="" action="ppaction://media"/>
            <a:extLst>
              <a:ext uri="{FF2B5EF4-FFF2-40B4-BE49-F238E27FC236}">
                <a16:creationId xmlns:a16="http://schemas.microsoft.com/office/drawing/2014/main" id="{A5F9750E-B3FB-4D20-B559-EB9D038BDF9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767351294"/>
      </p:ext>
    </p:extLst>
  </p:cSld>
  <p:clrMapOvr>
    <a:masterClrMapping/>
  </p:clrMapOvr>
  <mc:AlternateContent xmlns:mc="http://schemas.openxmlformats.org/markup-compatibility/2006">
    <mc:Choice xmlns:p14="http://schemas.microsoft.com/office/powerpoint/2010/main" Requires="p14">
      <p:transition spd="slow" p14:dur="2000" advTm="11999"/>
    </mc:Choice>
    <mc:Fallback>
      <p:transition spd="slow" advTm="11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1ABA0D-918B-4379-A0B9-ED21D8FBF77D}"/>
              </a:ext>
            </a:extLst>
          </p:cNvPr>
          <p:cNvPicPr>
            <a:picLocks noChangeAspect="1"/>
          </p:cNvPicPr>
          <p:nvPr/>
        </p:nvPicPr>
        <p:blipFill>
          <a:blip r:embed="rId4"/>
          <a:stretch>
            <a:fillRect/>
          </a:stretch>
        </p:blipFill>
        <p:spPr>
          <a:xfrm>
            <a:off x="-1" y="1"/>
            <a:ext cx="12192000" cy="6857999"/>
          </a:xfrm>
          <a:prstGeom prst="rect">
            <a:avLst/>
          </a:prstGeom>
        </p:spPr>
      </p:pic>
      <p:sp>
        <p:nvSpPr>
          <p:cNvPr id="2" name="Title 1">
            <a:extLst>
              <a:ext uri="{FF2B5EF4-FFF2-40B4-BE49-F238E27FC236}">
                <a16:creationId xmlns:a16="http://schemas.microsoft.com/office/drawing/2014/main" id="{A46DE908-F2FE-4988-8ADF-55DE08F9FEBC}"/>
              </a:ext>
            </a:extLst>
          </p:cNvPr>
          <p:cNvSpPr>
            <a:spLocks noGrp="1"/>
          </p:cNvSpPr>
          <p:nvPr>
            <p:ph type="title"/>
          </p:nvPr>
        </p:nvSpPr>
        <p:spPr>
          <a:xfrm>
            <a:off x="788894" y="279356"/>
            <a:ext cx="10614211" cy="1152712"/>
          </a:xfrm>
          <a:solidFill>
            <a:schemeClr val="tx1"/>
          </a:solidFill>
        </p:spPr>
        <p:txBody>
          <a:bodyPr vert="horz" lIns="0" tIns="0" rIns="0" bIns="0" rtlCol="0" anchor="b">
            <a:normAutofit/>
          </a:bodyPr>
          <a:lstStyle/>
          <a:p>
            <a:pPr algn="ctr"/>
            <a:r>
              <a:rPr lang="en-US" sz="5400" b="1" spc="750">
                <a:solidFill>
                  <a:schemeClr val="bg1"/>
                </a:solidFill>
              </a:rPr>
              <a:t>What are Human rights?</a:t>
            </a:r>
          </a:p>
        </p:txBody>
      </p:sp>
      <p:pic>
        <p:nvPicPr>
          <p:cNvPr id="2050" name="Picture 2" descr="Image result for human rights">
            <a:extLst>
              <a:ext uri="{FF2B5EF4-FFF2-40B4-BE49-F238E27FC236}">
                <a16:creationId xmlns:a16="http://schemas.microsoft.com/office/drawing/2014/main" id="{685E9A31-1253-4D3A-8F2D-DBF712084F82}"/>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tretch/>
        </p:blipFill>
        <p:spPr bwMode="auto">
          <a:xfrm>
            <a:off x="3934444" y="2819986"/>
            <a:ext cx="4323109" cy="1714500"/>
          </a:xfrm>
          <a:custGeom>
            <a:avLst/>
            <a:gdLst/>
            <a:ahLst/>
            <a:cxnLst/>
            <a:rect l="l" t="t" r="r" b="b"/>
            <a:pathLst>
              <a:path w="7519558" h="3506255">
                <a:moveTo>
                  <a:pt x="3759779" y="0"/>
                </a:moveTo>
                <a:cubicBezTo>
                  <a:pt x="5713450" y="0"/>
                  <a:pt x="7320331" y="1484777"/>
                  <a:pt x="7513560" y="3387468"/>
                </a:cubicBezTo>
                <a:lnTo>
                  <a:pt x="7519558" y="3506255"/>
                </a:lnTo>
                <a:lnTo>
                  <a:pt x="0" y="3506255"/>
                </a:lnTo>
                <a:lnTo>
                  <a:pt x="5998" y="3387468"/>
                </a:lnTo>
                <a:cubicBezTo>
                  <a:pt x="199227" y="1484777"/>
                  <a:pt x="1806109" y="0"/>
                  <a:pt x="3759779" y="0"/>
                </a:cubicBezTo>
                <a:close/>
              </a:path>
            </a:pathLst>
          </a:custGeom>
          <a:noFill/>
          <a:extLst>
            <a:ext uri="{909E8E84-426E-40DD-AFC4-6F175D3DCCD1}">
              <a14:hiddenFill xmlns:a14="http://schemas.microsoft.com/office/drawing/2010/main">
                <a:solidFill>
                  <a:srgbClr val="FFFFFF"/>
                </a:solidFill>
              </a14:hiddenFill>
            </a:ext>
          </a:extLst>
        </p:spPr>
      </p:pic>
      <p:pic>
        <p:nvPicPr>
          <p:cNvPr id="18" name="Video 17">
            <a:hlinkClick r:id="" action="ppaction://media"/>
            <a:extLst>
              <a:ext uri="{FF2B5EF4-FFF2-40B4-BE49-F238E27FC236}">
                <a16:creationId xmlns:a16="http://schemas.microsoft.com/office/drawing/2014/main" id="{F0CBE33A-D6AF-434A-94CC-FDE3FE05C2A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pic>
        <p:nvPicPr>
          <p:cNvPr id="3" name="Picture 2">
            <a:extLst>
              <a:ext uri="{FF2B5EF4-FFF2-40B4-BE49-F238E27FC236}">
                <a16:creationId xmlns:a16="http://schemas.microsoft.com/office/drawing/2014/main" id="{341925E8-77CB-4AA9-8298-68AFEFE3C57E}"/>
              </a:ext>
            </a:extLst>
          </p:cNvPr>
          <p:cNvPicPr>
            <a:picLocks noChangeAspect="1"/>
          </p:cNvPicPr>
          <p:nvPr/>
        </p:nvPicPr>
        <p:blipFill>
          <a:blip r:embed="rId7"/>
          <a:stretch>
            <a:fillRect/>
          </a:stretch>
        </p:blipFill>
        <p:spPr>
          <a:xfrm>
            <a:off x="1490072" y="2005801"/>
            <a:ext cx="9211854" cy="664522"/>
          </a:xfrm>
          <a:prstGeom prst="rect">
            <a:avLst/>
          </a:prstGeom>
          <a:solidFill>
            <a:schemeClr val="tx1"/>
          </a:solidFill>
        </p:spPr>
      </p:pic>
    </p:spTree>
    <p:extLst>
      <p:ext uri="{BB962C8B-B14F-4D97-AF65-F5344CB8AC3E}">
        <p14:creationId xmlns:p14="http://schemas.microsoft.com/office/powerpoint/2010/main" val="3373280083"/>
      </p:ext>
    </p:extLst>
  </p:cSld>
  <p:clrMapOvr>
    <a:masterClrMapping/>
  </p:clrMapOvr>
  <mc:AlternateContent xmlns:mc="http://schemas.openxmlformats.org/markup-compatibility/2006">
    <mc:Choice xmlns:p14="http://schemas.microsoft.com/office/powerpoint/2010/main" Requires="p14">
      <p:transition spd="slow" p14:dur="2000" advTm="21511"/>
    </mc:Choice>
    <mc:Fallback>
      <p:transition spd="slow" advTm="21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E7ED9E-2A03-4B8D-9B1E-8EE670383C63}"/>
              </a:ext>
            </a:extLst>
          </p:cNvPr>
          <p:cNvPicPr>
            <a:picLocks noChangeAspect="1"/>
          </p:cNvPicPr>
          <p:nvPr/>
        </p:nvPicPr>
        <p:blipFill>
          <a:blip r:embed="rId4"/>
          <a:stretch>
            <a:fillRect/>
          </a:stretch>
        </p:blipFill>
        <p:spPr>
          <a:xfrm>
            <a:off x="0" y="1"/>
            <a:ext cx="12299691" cy="6857999"/>
          </a:xfrm>
          <a:prstGeom prst="rect">
            <a:avLst/>
          </a:prstGeom>
        </p:spPr>
      </p:pic>
      <p:sp>
        <p:nvSpPr>
          <p:cNvPr id="2" name="Title 1">
            <a:extLst>
              <a:ext uri="{FF2B5EF4-FFF2-40B4-BE49-F238E27FC236}">
                <a16:creationId xmlns:a16="http://schemas.microsoft.com/office/drawing/2014/main" id="{72333208-6CAC-4C5C-A13A-24646CF1B386}"/>
              </a:ext>
            </a:extLst>
          </p:cNvPr>
          <p:cNvSpPr>
            <a:spLocks noGrp="1"/>
          </p:cNvSpPr>
          <p:nvPr>
            <p:ph type="title"/>
          </p:nvPr>
        </p:nvSpPr>
        <p:spPr>
          <a:xfrm>
            <a:off x="975075" y="243736"/>
            <a:ext cx="10614211" cy="1152712"/>
          </a:xfrm>
          <a:solidFill>
            <a:schemeClr val="tx1"/>
          </a:solidFill>
        </p:spPr>
        <p:txBody>
          <a:bodyPr vert="horz" lIns="0" tIns="0" rIns="0" bIns="0" rtlCol="0" anchor="b">
            <a:normAutofit fontScale="90000"/>
          </a:bodyPr>
          <a:lstStyle/>
          <a:p>
            <a:pPr algn="ctr"/>
            <a:r>
              <a:rPr lang="en-US" sz="4800" b="1" spc="750">
                <a:solidFill>
                  <a:schemeClr val="bg1"/>
                </a:solidFill>
              </a:rPr>
              <a:t>Why are Human rights important?</a:t>
            </a:r>
          </a:p>
        </p:txBody>
      </p:sp>
      <p:pic>
        <p:nvPicPr>
          <p:cNvPr id="3074" name="Picture 2" descr="Image result for human rights">
            <a:extLst>
              <a:ext uri="{FF2B5EF4-FFF2-40B4-BE49-F238E27FC236}">
                <a16:creationId xmlns:a16="http://schemas.microsoft.com/office/drawing/2014/main" id="{CA1C21A2-CF67-437A-8BED-C2FF34FD91E5}"/>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tretch/>
        </p:blipFill>
        <p:spPr bwMode="auto">
          <a:xfrm>
            <a:off x="3552232" y="1747643"/>
            <a:ext cx="5459896" cy="2637435"/>
          </a:xfrm>
          <a:custGeom>
            <a:avLst/>
            <a:gdLst/>
            <a:ahLst/>
            <a:cxnLst/>
            <a:rect l="l" t="t" r="r" b="b"/>
            <a:pathLst>
              <a:path w="7519558" h="3506255">
                <a:moveTo>
                  <a:pt x="3759779" y="0"/>
                </a:moveTo>
                <a:cubicBezTo>
                  <a:pt x="5713450" y="0"/>
                  <a:pt x="7320331" y="1484777"/>
                  <a:pt x="7513560" y="3387468"/>
                </a:cubicBezTo>
                <a:lnTo>
                  <a:pt x="7519558" y="3506255"/>
                </a:lnTo>
                <a:lnTo>
                  <a:pt x="0" y="3506255"/>
                </a:lnTo>
                <a:lnTo>
                  <a:pt x="5998" y="3387468"/>
                </a:lnTo>
                <a:cubicBezTo>
                  <a:pt x="199227" y="1484777"/>
                  <a:pt x="1806109" y="0"/>
                  <a:pt x="3759779" y="0"/>
                </a:cubicBezTo>
                <a:close/>
              </a:path>
            </a:pathLst>
          </a:custGeom>
          <a:noFill/>
          <a:extLst>
            <a:ext uri="{909E8E84-426E-40DD-AFC4-6F175D3DCCD1}">
              <a14:hiddenFill xmlns:a14="http://schemas.microsoft.com/office/drawing/2010/main">
                <a:solidFill>
                  <a:srgbClr val="FFFFFF"/>
                </a:solidFill>
              </a14:hiddenFill>
            </a:ext>
          </a:extLst>
        </p:spPr>
      </p:pic>
      <p:pic>
        <p:nvPicPr>
          <p:cNvPr id="16" name="Video 15">
            <a:hlinkClick r:id="" action="ppaction://media"/>
            <a:extLst>
              <a:ext uri="{FF2B5EF4-FFF2-40B4-BE49-F238E27FC236}">
                <a16:creationId xmlns:a16="http://schemas.microsoft.com/office/drawing/2014/main" id="{FB28DB74-B632-4B5A-8BB4-C1C98143790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1"/>
            <a:ext cx="2285999" cy="1714500"/>
          </a:xfrm>
          <a:prstGeom prst="rect">
            <a:avLst/>
          </a:prstGeom>
        </p:spPr>
      </p:pic>
    </p:spTree>
    <p:extLst>
      <p:ext uri="{BB962C8B-B14F-4D97-AF65-F5344CB8AC3E}">
        <p14:creationId xmlns:p14="http://schemas.microsoft.com/office/powerpoint/2010/main" val="1290766896"/>
      </p:ext>
    </p:extLst>
  </p:cSld>
  <p:clrMapOvr>
    <a:masterClrMapping/>
  </p:clrMapOvr>
  <mc:AlternateContent xmlns:mc="http://schemas.openxmlformats.org/markup-compatibility/2006">
    <mc:Choice xmlns:p14="http://schemas.microsoft.com/office/powerpoint/2010/main" Requires="p14">
      <p:transition spd="slow" p14:dur="2000" advTm="24117"/>
    </mc:Choice>
    <mc:Fallback>
      <p:transition spd="slow" advTm="24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DE3804-5687-45CC-BDD8-289A52587CB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3CBCA7D-20FF-48EE-970E-55E7A285399F}"/>
              </a:ext>
            </a:extLst>
          </p:cNvPr>
          <p:cNvSpPr txBox="1"/>
          <p:nvPr/>
        </p:nvSpPr>
        <p:spPr>
          <a:xfrm>
            <a:off x="0" y="6858000"/>
            <a:ext cx="12192000" cy="230832"/>
          </a:xfrm>
          <a:prstGeom prst="rect">
            <a:avLst/>
          </a:prstGeom>
          <a:noFill/>
        </p:spPr>
        <p:txBody>
          <a:bodyPr wrap="square" rtlCol="0">
            <a:spAutoFit/>
          </a:bodyPr>
          <a:lstStyle/>
          <a:p>
            <a:r>
              <a:rPr lang="en-US" sz="900">
                <a:hlinkClick r:id="rId5" tooltip="https://commons.wikimedia.org/wiki/File:CBP_Annual_Law_Enforcement_Memorial_Ceremony.jpg"/>
              </a:rPr>
              <a:t>This Photo</a:t>
            </a:r>
            <a:r>
              <a:rPr lang="en-US" sz="900"/>
              <a:t> by Unknown Author is licensed under </a:t>
            </a:r>
            <a:r>
              <a:rPr lang="en-US" sz="900">
                <a:hlinkClick r:id="rId6" tooltip="https://creativecommons.org/licenses/by-sa/3.0/"/>
              </a:rPr>
              <a:t>CC BY-SA</a:t>
            </a:r>
            <a:endParaRPr lang="en-US" sz="900"/>
          </a:p>
        </p:txBody>
      </p:sp>
      <p:sp>
        <p:nvSpPr>
          <p:cNvPr id="2" name="Title 1">
            <a:extLst>
              <a:ext uri="{FF2B5EF4-FFF2-40B4-BE49-F238E27FC236}">
                <a16:creationId xmlns:a16="http://schemas.microsoft.com/office/drawing/2014/main" id="{6A39656E-249E-400C-A70C-202EAF965A6F}"/>
              </a:ext>
            </a:extLst>
          </p:cNvPr>
          <p:cNvSpPr>
            <a:spLocks noGrp="1"/>
          </p:cNvSpPr>
          <p:nvPr>
            <p:ph type="title"/>
          </p:nvPr>
        </p:nvSpPr>
        <p:spPr>
          <a:xfrm>
            <a:off x="1272210" y="540026"/>
            <a:ext cx="8123582" cy="997225"/>
          </a:xfrm>
          <a:solidFill>
            <a:schemeClr val="tx1"/>
          </a:solidFill>
        </p:spPr>
        <p:txBody>
          <a:bodyPr>
            <a:normAutofit/>
          </a:bodyPr>
          <a:lstStyle/>
          <a:p>
            <a:r>
              <a:rPr lang="en-US" b="1">
                <a:solidFill>
                  <a:schemeClr val="bg1"/>
                </a:solidFill>
              </a:rPr>
              <a:t>Interacting with Law Enforcement:</a:t>
            </a:r>
          </a:p>
        </p:txBody>
      </p:sp>
      <p:sp>
        <p:nvSpPr>
          <p:cNvPr id="3" name="Content Placeholder 2">
            <a:extLst>
              <a:ext uri="{FF2B5EF4-FFF2-40B4-BE49-F238E27FC236}">
                <a16:creationId xmlns:a16="http://schemas.microsoft.com/office/drawing/2014/main" id="{C72B990E-199E-4A73-BAC0-6626AC7311EB}"/>
              </a:ext>
            </a:extLst>
          </p:cNvPr>
          <p:cNvSpPr>
            <a:spLocks noGrp="1"/>
          </p:cNvSpPr>
          <p:nvPr>
            <p:ph idx="1"/>
          </p:nvPr>
        </p:nvSpPr>
        <p:spPr>
          <a:xfrm>
            <a:off x="5733288" y="3118900"/>
            <a:ext cx="6273181" cy="3665948"/>
          </a:xfrm>
          <a:solidFill>
            <a:schemeClr val="tx1"/>
          </a:solidFill>
        </p:spPr>
        <p:txBody>
          <a:bodyPr>
            <a:normAutofit fontScale="70000" lnSpcReduction="20000"/>
          </a:bodyPr>
          <a:lstStyle/>
          <a:p>
            <a:r>
              <a:rPr lang="en-US" sz="3400" b="1" dirty="0">
                <a:solidFill>
                  <a:schemeClr val="bg1"/>
                </a:solidFill>
              </a:rPr>
              <a:t>Unfortunately there are not many trainings offered to our law enforcement about individuals with disabilities.</a:t>
            </a:r>
          </a:p>
          <a:p>
            <a:pPr marL="0" indent="0">
              <a:buNone/>
            </a:pPr>
            <a:endParaRPr lang="en-US" b="1" dirty="0">
              <a:solidFill>
                <a:schemeClr val="bg1"/>
              </a:solidFill>
            </a:endParaRPr>
          </a:p>
          <a:p>
            <a:r>
              <a:rPr lang="en-US" sz="3400" b="1" dirty="0">
                <a:solidFill>
                  <a:schemeClr val="bg1"/>
                </a:solidFill>
              </a:rPr>
              <a:t>This can cause issues in communication when interacting with different individuals.</a:t>
            </a:r>
          </a:p>
          <a:p>
            <a:pPr marL="0" indent="0">
              <a:buNone/>
            </a:pPr>
            <a:endParaRPr lang="en-US" sz="3200" b="1" dirty="0">
              <a:solidFill>
                <a:schemeClr val="bg1"/>
              </a:solidFill>
            </a:endParaRPr>
          </a:p>
          <a:p>
            <a:r>
              <a:rPr lang="en-US" sz="3200" b="1" dirty="0">
                <a:solidFill>
                  <a:schemeClr val="bg1"/>
                </a:solidFill>
              </a:rPr>
              <a:t>There are some trainings on how to communicate with both people with Autism and Audism, but it is important to always follow guidelines on how to stay safe when in a situation where law enforcement is involved.</a:t>
            </a:r>
          </a:p>
          <a:p>
            <a:pPr marL="0" indent="0">
              <a:buNone/>
            </a:pPr>
            <a:endParaRPr lang="en-US" dirty="0"/>
          </a:p>
        </p:txBody>
      </p:sp>
      <p:pic>
        <p:nvPicPr>
          <p:cNvPr id="7" name="Recorded Sound">
            <a:hlinkClick r:id="" action="ppaction://media"/>
            <a:extLst>
              <a:ext uri="{FF2B5EF4-FFF2-40B4-BE49-F238E27FC236}">
                <a16:creationId xmlns:a16="http://schemas.microsoft.com/office/drawing/2014/main" id="{CACE52F3-CE76-4680-9C60-6D3E8CC123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96869" y="6059016"/>
            <a:ext cx="609600" cy="609600"/>
          </a:xfrm>
          <a:prstGeom prst="rect">
            <a:avLst/>
          </a:prstGeom>
        </p:spPr>
      </p:pic>
    </p:spTree>
    <p:extLst>
      <p:ext uri="{BB962C8B-B14F-4D97-AF65-F5344CB8AC3E}">
        <p14:creationId xmlns:p14="http://schemas.microsoft.com/office/powerpoint/2010/main" val="225913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719230-F369-45BC-8CE2-3040068A5F62}"/>
              </a:ext>
            </a:extLst>
          </p:cNvPr>
          <p:cNvSpPr/>
          <p:nvPr/>
        </p:nvSpPr>
        <p:spPr>
          <a:xfrm>
            <a:off x="437322" y="595195"/>
            <a:ext cx="3776869" cy="3970318"/>
          </a:xfrm>
          <a:prstGeom prst="rect">
            <a:avLst/>
          </a:prstGeom>
          <a:solidFill>
            <a:schemeClr val="tx1"/>
          </a:solidFill>
        </p:spPr>
        <p:txBody>
          <a:bodyPr wrap="square">
            <a:spAutoFit/>
          </a:bodyPr>
          <a:lstStyle/>
          <a:p>
            <a:r>
              <a:rPr lang="en-US" sz="2800">
                <a:solidFill>
                  <a:schemeClr val="bg1"/>
                </a:solidFill>
              </a:rPr>
              <a:t>It can be quite challenging for law enforcement officers to spot an individual with intellectual or developmental disabilities (I/DD), which often have no outward or obvious signs.</a:t>
            </a:r>
          </a:p>
        </p:txBody>
      </p:sp>
      <p:pic>
        <p:nvPicPr>
          <p:cNvPr id="9" name="Picture 8">
            <a:extLst>
              <a:ext uri="{FF2B5EF4-FFF2-40B4-BE49-F238E27FC236}">
                <a16:creationId xmlns:a16="http://schemas.microsoft.com/office/drawing/2014/main" id="{12462BA4-3538-4E89-AE49-98C6F007ED4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472396" y="1078432"/>
            <a:ext cx="4056017" cy="5438936"/>
          </a:xfrm>
          <a:prstGeom prst="rect">
            <a:avLst/>
          </a:prstGeom>
        </p:spPr>
      </p:pic>
      <p:sp>
        <p:nvSpPr>
          <p:cNvPr id="11" name="Rectangle 10">
            <a:extLst>
              <a:ext uri="{FF2B5EF4-FFF2-40B4-BE49-F238E27FC236}">
                <a16:creationId xmlns:a16="http://schemas.microsoft.com/office/drawing/2014/main" id="{99529F1F-95C9-4968-BE8D-2F7CE3873BAA}"/>
              </a:ext>
            </a:extLst>
          </p:cNvPr>
          <p:cNvSpPr/>
          <p:nvPr/>
        </p:nvSpPr>
        <p:spPr>
          <a:xfrm>
            <a:off x="8786618" y="2165110"/>
            <a:ext cx="2982591" cy="3539430"/>
          </a:xfrm>
          <a:prstGeom prst="rect">
            <a:avLst/>
          </a:prstGeom>
          <a:solidFill>
            <a:schemeClr val="tx1"/>
          </a:solidFill>
        </p:spPr>
        <p:txBody>
          <a:bodyPr wrap="square">
            <a:spAutoFit/>
          </a:bodyPr>
          <a:lstStyle/>
          <a:p>
            <a:r>
              <a:rPr lang="en-US" sz="2800">
                <a:solidFill>
                  <a:srgbClr val="C00000"/>
                </a:solidFill>
              </a:rPr>
              <a:t>As a result, people with I/DD are often mistakenly perceived as suspicious when, in actuality, the behavior is related to their disability</a:t>
            </a:r>
          </a:p>
        </p:txBody>
      </p:sp>
      <p:pic>
        <p:nvPicPr>
          <p:cNvPr id="12" name="Recorded Sound">
            <a:hlinkClick r:id="" action="ppaction://media"/>
            <a:extLst>
              <a:ext uri="{FF2B5EF4-FFF2-40B4-BE49-F238E27FC236}">
                <a16:creationId xmlns:a16="http://schemas.microsoft.com/office/drawing/2014/main" id="{F66AC44B-9370-42F0-A906-3E00EEF538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5809" y="5655977"/>
            <a:ext cx="861391" cy="861391"/>
          </a:xfrm>
          <a:prstGeom prst="rect">
            <a:avLst/>
          </a:prstGeom>
        </p:spPr>
      </p:pic>
    </p:spTree>
    <p:extLst>
      <p:ext uri="{BB962C8B-B14F-4D97-AF65-F5344CB8AC3E}">
        <p14:creationId xmlns:p14="http://schemas.microsoft.com/office/powerpoint/2010/main" val="209218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3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6B03F6-3A2D-4851-AFA3-476CEE4613E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304357" y="2332382"/>
            <a:ext cx="5887643" cy="3637722"/>
          </a:xfrm>
          <a:prstGeom prst="rect">
            <a:avLst/>
          </a:prstGeom>
        </p:spPr>
      </p:pic>
      <p:sp>
        <p:nvSpPr>
          <p:cNvPr id="2" name="Title 1">
            <a:extLst>
              <a:ext uri="{FF2B5EF4-FFF2-40B4-BE49-F238E27FC236}">
                <a16:creationId xmlns:a16="http://schemas.microsoft.com/office/drawing/2014/main" id="{829CD2EE-47C2-44C1-ADAA-059439E98AF5}"/>
              </a:ext>
            </a:extLst>
          </p:cNvPr>
          <p:cNvSpPr>
            <a:spLocks noGrp="1"/>
          </p:cNvSpPr>
          <p:nvPr>
            <p:ph type="title"/>
          </p:nvPr>
        </p:nvSpPr>
        <p:spPr>
          <a:xfrm>
            <a:off x="838200" y="118923"/>
            <a:ext cx="10515600" cy="1325563"/>
          </a:xfrm>
          <a:solidFill>
            <a:schemeClr val="tx1"/>
          </a:solidFill>
        </p:spPr>
        <p:txBody>
          <a:bodyPr/>
          <a:lstStyle/>
          <a:p>
            <a:pPr algn="ctr"/>
            <a:r>
              <a:rPr lang="en-US" b="1">
                <a:solidFill>
                  <a:schemeClr val="bg1"/>
                </a:solidFill>
              </a:rPr>
              <a:t>Tips when Interacting with Law Enforcement on the road</a:t>
            </a:r>
          </a:p>
        </p:txBody>
      </p:sp>
      <p:sp>
        <p:nvSpPr>
          <p:cNvPr id="6" name="Rectangle 5">
            <a:extLst>
              <a:ext uri="{FF2B5EF4-FFF2-40B4-BE49-F238E27FC236}">
                <a16:creationId xmlns:a16="http://schemas.microsoft.com/office/drawing/2014/main" id="{30056F62-8069-4A74-BDEF-8AE35361F940}"/>
              </a:ext>
            </a:extLst>
          </p:cNvPr>
          <p:cNvSpPr/>
          <p:nvPr/>
        </p:nvSpPr>
        <p:spPr>
          <a:xfrm>
            <a:off x="92766" y="1656576"/>
            <a:ext cx="7500730" cy="5201424"/>
          </a:xfrm>
          <a:prstGeom prst="rect">
            <a:avLst/>
          </a:prstGeom>
          <a:solidFill>
            <a:schemeClr val="tx1"/>
          </a:solidFill>
        </p:spPr>
        <p:txBody>
          <a:bodyPr wrap="square">
            <a:spAutoFit/>
          </a:bodyPr>
          <a:lstStyle/>
          <a:p>
            <a:r>
              <a:rPr lang="en-US" sz="2800" dirty="0">
                <a:solidFill>
                  <a:srgbClr val="C00000"/>
                </a:solidFill>
              </a:rPr>
              <a:t>1. Slowly pull over- </a:t>
            </a:r>
            <a:r>
              <a:rPr lang="en-US" dirty="0">
                <a:solidFill>
                  <a:schemeClr val="bg1"/>
                </a:solidFill>
              </a:rPr>
              <a:t>If the location seems dangerous, continue driving until you find a safe, well-lit place to stop.</a:t>
            </a:r>
          </a:p>
          <a:p>
            <a:endParaRPr lang="en-US" dirty="0">
              <a:solidFill>
                <a:schemeClr val="bg1"/>
              </a:solidFill>
            </a:endParaRPr>
          </a:p>
          <a:p>
            <a:r>
              <a:rPr lang="en-US" sz="2800" dirty="0">
                <a:solidFill>
                  <a:srgbClr val="C00000"/>
                </a:solidFill>
              </a:rPr>
              <a:t>2. Be wary of unmarked vehicles- </a:t>
            </a:r>
            <a:r>
              <a:rPr lang="en-US" dirty="0">
                <a:solidFill>
                  <a:schemeClr val="bg1"/>
                </a:solidFill>
              </a:rPr>
              <a:t>If the officer is driving an unmarked vehicle, don't be afraid to question their validity. You can call 911 to verify that the unmarked vehicle pulling you over is an on-duty officer. </a:t>
            </a:r>
          </a:p>
          <a:p>
            <a:endParaRPr lang="en-US" dirty="0">
              <a:solidFill>
                <a:schemeClr val="bg1"/>
              </a:solidFill>
            </a:endParaRPr>
          </a:p>
          <a:p>
            <a:r>
              <a:rPr lang="en-US" sz="2800" dirty="0">
                <a:solidFill>
                  <a:srgbClr val="C00000"/>
                </a:solidFill>
              </a:rPr>
              <a:t>3. Follow the officer's instructions- </a:t>
            </a:r>
            <a:r>
              <a:rPr lang="en-US" dirty="0">
                <a:solidFill>
                  <a:schemeClr val="bg1"/>
                </a:solidFill>
              </a:rPr>
              <a:t>Roll down the window and place both hands on the wheel. Do exactly what the officer asks, including providing your license and registration once requested. Alert the officer before reaching into the backseat, the glove compartment or into a purse or other bag.</a:t>
            </a:r>
          </a:p>
          <a:p>
            <a:endParaRPr lang="en-US" dirty="0">
              <a:solidFill>
                <a:schemeClr val="bg1"/>
              </a:solidFill>
            </a:endParaRPr>
          </a:p>
          <a:p>
            <a:r>
              <a:rPr lang="en-US" sz="3200" dirty="0">
                <a:solidFill>
                  <a:srgbClr val="C00000"/>
                </a:solidFill>
              </a:rPr>
              <a:t>4. Stay calm- </a:t>
            </a:r>
            <a:r>
              <a:rPr lang="en-US" dirty="0">
                <a:solidFill>
                  <a:schemeClr val="bg1"/>
                </a:solidFill>
              </a:rPr>
              <a:t>Talk to the officer in a calm manner to avoid escalation of the situation.</a:t>
            </a:r>
          </a:p>
          <a:p>
            <a:endParaRPr lang="en-US" dirty="0">
              <a:solidFill>
                <a:schemeClr val="bg1"/>
              </a:solidFill>
            </a:endParaRPr>
          </a:p>
        </p:txBody>
      </p:sp>
      <p:pic>
        <p:nvPicPr>
          <p:cNvPr id="7" name="Recorded Sound">
            <a:hlinkClick r:id="" action="ppaction://media"/>
            <a:extLst>
              <a:ext uri="{FF2B5EF4-FFF2-40B4-BE49-F238E27FC236}">
                <a16:creationId xmlns:a16="http://schemas.microsoft.com/office/drawing/2014/main" id="{C13E7F12-FB26-40C6-AC85-1E7EC43E63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7538" y="5261113"/>
            <a:ext cx="768626" cy="768626"/>
          </a:xfrm>
          <a:prstGeom prst="rect">
            <a:avLst/>
          </a:prstGeom>
        </p:spPr>
      </p:pic>
    </p:spTree>
    <p:extLst>
      <p:ext uri="{BB962C8B-B14F-4D97-AF65-F5344CB8AC3E}">
        <p14:creationId xmlns:p14="http://schemas.microsoft.com/office/powerpoint/2010/main" val="174125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1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43897-B68D-47E0-AC26-A54C073B6455}"/>
              </a:ext>
            </a:extLst>
          </p:cNvPr>
          <p:cNvSpPr>
            <a:spLocks noGrp="1"/>
          </p:cNvSpPr>
          <p:nvPr>
            <p:ph type="title"/>
          </p:nvPr>
        </p:nvSpPr>
        <p:spPr>
          <a:xfrm>
            <a:off x="982674" y="212035"/>
            <a:ext cx="10506961" cy="1799901"/>
          </a:xfrm>
          <a:solidFill>
            <a:schemeClr val="tx1"/>
          </a:solidFill>
        </p:spPr>
        <p:txBody>
          <a:bodyPr>
            <a:normAutofit fontScale="90000"/>
          </a:bodyPr>
          <a:lstStyle/>
          <a:p>
            <a:pPr algn="ctr"/>
            <a:r>
              <a:rPr lang="en-US" b="1" cap="all">
                <a:solidFill>
                  <a:srgbClr val="C00000"/>
                </a:solidFill>
              </a:rPr>
              <a:t>INTELLECTUAL &amp; DEVELOPMENTAL DISABILITIES PODCAST SERIES</a:t>
            </a:r>
            <a:br>
              <a:rPr lang="en-US" b="1" cap="all">
                <a:solidFill>
                  <a:srgbClr val="C00000"/>
                </a:solidFill>
              </a:rPr>
            </a:br>
            <a:r>
              <a:rPr lang="en-US" b="1" cap="all">
                <a:solidFill>
                  <a:srgbClr val="C00000"/>
                </a:solidFill>
              </a:rPr>
              <a:t>(I/DD)</a:t>
            </a:r>
          </a:p>
        </p:txBody>
      </p:sp>
      <p:sp>
        <p:nvSpPr>
          <p:cNvPr id="4" name="Rectangle 3">
            <a:extLst>
              <a:ext uri="{FF2B5EF4-FFF2-40B4-BE49-F238E27FC236}">
                <a16:creationId xmlns:a16="http://schemas.microsoft.com/office/drawing/2014/main" id="{D3BA7056-82AB-45A6-862D-1F86FBE7503A}"/>
              </a:ext>
            </a:extLst>
          </p:cNvPr>
          <p:cNvSpPr/>
          <p:nvPr/>
        </p:nvSpPr>
        <p:spPr>
          <a:xfrm>
            <a:off x="3048000" y="1871053"/>
            <a:ext cx="6096000" cy="1200329"/>
          </a:xfrm>
          <a:prstGeom prst="rect">
            <a:avLst/>
          </a:prstGeom>
          <a:solidFill>
            <a:schemeClr val="tx1"/>
          </a:solidFill>
        </p:spPr>
        <p:txBody>
          <a:bodyPr>
            <a:spAutoFit/>
          </a:bodyPr>
          <a:lstStyle/>
          <a:p>
            <a:pPr algn="ctr"/>
            <a:r>
              <a:rPr lang="en-US">
                <a:solidFill>
                  <a:schemeClr val="bg1"/>
                </a:solidFill>
              </a:rPr>
              <a:t>This special series takes an in-depth look at measures that law enforcement officers and agencies can use to more effectively and appropriately serve individuals with intellectual and developmental disabilities.</a:t>
            </a:r>
          </a:p>
        </p:txBody>
      </p:sp>
      <p:sp>
        <p:nvSpPr>
          <p:cNvPr id="5" name="Rectangle 4">
            <a:extLst>
              <a:ext uri="{FF2B5EF4-FFF2-40B4-BE49-F238E27FC236}">
                <a16:creationId xmlns:a16="http://schemas.microsoft.com/office/drawing/2014/main" id="{A92D633B-8CF4-44FC-B3C1-CA2EC4D7543C}"/>
              </a:ext>
            </a:extLst>
          </p:cNvPr>
          <p:cNvSpPr/>
          <p:nvPr/>
        </p:nvSpPr>
        <p:spPr>
          <a:xfrm>
            <a:off x="452585" y="5339681"/>
            <a:ext cx="4988439" cy="923330"/>
          </a:xfrm>
          <a:prstGeom prst="rect">
            <a:avLst/>
          </a:prstGeom>
        </p:spPr>
        <p:txBody>
          <a:bodyPr wrap="square">
            <a:spAutoFit/>
          </a:bodyPr>
          <a:lstStyle/>
          <a:p>
            <a:r>
              <a:rPr lang="en-US">
                <a:hlinkClick r:id="rId4"/>
              </a:rPr>
              <a:t>https://cops.usdoj.gov/html/podcasts/the_beat/05-2019/TheBeat_Davis_Simms_052019.mp3</a:t>
            </a:r>
            <a:endParaRPr lang="en-US"/>
          </a:p>
          <a:p>
            <a:endParaRPr lang="en-US"/>
          </a:p>
        </p:txBody>
      </p:sp>
      <p:sp>
        <p:nvSpPr>
          <p:cNvPr id="6" name="Rectangle 5">
            <a:extLst>
              <a:ext uri="{FF2B5EF4-FFF2-40B4-BE49-F238E27FC236}">
                <a16:creationId xmlns:a16="http://schemas.microsoft.com/office/drawing/2014/main" id="{D95619F3-9BF7-4F41-A90B-2EC83AF8D523}"/>
              </a:ext>
            </a:extLst>
          </p:cNvPr>
          <p:cNvSpPr/>
          <p:nvPr/>
        </p:nvSpPr>
        <p:spPr>
          <a:xfrm>
            <a:off x="121282" y="5023054"/>
            <a:ext cx="5651046" cy="369332"/>
          </a:xfrm>
          <a:prstGeom prst="rect">
            <a:avLst/>
          </a:prstGeom>
        </p:spPr>
        <p:txBody>
          <a:bodyPr wrap="square">
            <a:spAutoFit/>
          </a:bodyPr>
          <a:lstStyle/>
          <a:p>
            <a:r>
              <a:rPr lang="en-US" b="1"/>
              <a:t>The Arc Resources to Inform Law Enforcement about I/DD</a:t>
            </a:r>
            <a:endParaRPr lang="en-US"/>
          </a:p>
        </p:txBody>
      </p:sp>
      <p:sp>
        <p:nvSpPr>
          <p:cNvPr id="7" name="Rectangle 6">
            <a:extLst>
              <a:ext uri="{FF2B5EF4-FFF2-40B4-BE49-F238E27FC236}">
                <a16:creationId xmlns:a16="http://schemas.microsoft.com/office/drawing/2014/main" id="{46043E2A-22BE-43E8-A7F4-E2CC71A1BABF}"/>
              </a:ext>
            </a:extLst>
          </p:cNvPr>
          <p:cNvSpPr/>
          <p:nvPr/>
        </p:nvSpPr>
        <p:spPr>
          <a:xfrm>
            <a:off x="7099512" y="4964156"/>
            <a:ext cx="4748031" cy="369332"/>
          </a:xfrm>
          <a:prstGeom prst="rect">
            <a:avLst/>
          </a:prstGeom>
        </p:spPr>
        <p:txBody>
          <a:bodyPr wrap="none">
            <a:spAutoFit/>
          </a:bodyPr>
          <a:lstStyle/>
          <a:p>
            <a:r>
              <a:rPr lang="en-US" b="1"/>
              <a:t>Applying Procedural Justice to People with I/DD</a:t>
            </a:r>
          </a:p>
        </p:txBody>
      </p:sp>
      <p:sp>
        <p:nvSpPr>
          <p:cNvPr id="8" name="Rectangle 7">
            <a:extLst>
              <a:ext uri="{FF2B5EF4-FFF2-40B4-BE49-F238E27FC236}">
                <a16:creationId xmlns:a16="http://schemas.microsoft.com/office/drawing/2014/main" id="{63D2E5BF-19D9-4F1A-A3BF-816069C7A2EF}"/>
              </a:ext>
            </a:extLst>
          </p:cNvPr>
          <p:cNvSpPr/>
          <p:nvPr/>
        </p:nvSpPr>
        <p:spPr>
          <a:xfrm>
            <a:off x="3537479" y="3244334"/>
            <a:ext cx="5230791" cy="369332"/>
          </a:xfrm>
          <a:prstGeom prst="rect">
            <a:avLst/>
          </a:prstGeom>
        </p:spPr>
        <p:txBody>
          <a:bodyPr wrap="none">
            <a:spAutoFit/>
          </a:bodyPr>
          <a:lstStyle/>
          <a:p>
            <a:r>
              <a:rPr lang="en-US" b="1"/>
              <a:t>Promising Practices for Officers Interacting with I/DD</a:t>
            </a:r>
          </a:p>
        </p:txBody>
      </p:sp>
      <p:sp>
        <p:nvSpPr>
          <p:cNvPr id="9" name="Rectangle 8">
            <a:extLst>
              <a:ext uri="{FF2B5EF4-FFF2-40B4-BE49-F238E27FC236}">
                <a16:creationId xmlns:a16="http://schemas.microsoft.com/office/drawing/2014/main" id="{0D0CB927-595C-4D9D-B71C-9AFA319AD6AF}"/>
              </a:ext>
            </a:extLst>
          </p:cNvPr>
          <p:cNvSpPr/>
          <p:nvPr/>
        </p:nvSpPr>
        <p:spPr>
          <a:xfrm>
            <a:off x="3644348" y="3557440"/>
            <a:ext cx="6096000" cy="923330"/>
          </a:xfrm>
          <a:prstGeom prst="rect">
            <a:avLst/>
          </a:prstGeom>
        </p:spPr>
        <p:txBody>
          <a:bodyPr>
            <a:spAutoFit/>
          </a:bodyPr>
          <a:lstStyle/>
          <a:p>
            <a:r>
              <a:rPr lang="en-US" dirty="0">
                <a:hlinkClick r:id="rId5"/>
              </a:rPr>
              <a:t>https://cops.usdoj.gov/html/podcasts/the_beat/05-2019/TheBeat_Johnson_Watson_052019.mp3</a:t>
            </a:r>
            <a:endParaRPr lang="en-US" dirty="0"/>
          </a:p>
          <a:p>
            <a:endParaRPr lang="en-US" dirty="0"/>
          </a:p>
        </p:txBody>
      </p:sp>
      <p:sp>
        <p:nvSpPr>
          <p:cNvPr id="21" name="Rectangle 20">
            <a:extLst>
              <a:ext uri="{FF2B5EF4-FFF2-40B4-BE49-F238E27FC236}">
                <a16:creationId xmlns:a16="http://schemas.microsoft.com/office/drawing/2014/main" id="{41F1D578-EBCF-4AC2-87BC-98CE2B48901A}"/>
              </a:ext>
            </a:extLst>
          </p:cNvPr>
          <p:cNvSpPr/>
          <p:nvPr/>
        </p:nvSpPr>
        <p:spPr>
          <a:xfrm>
            <a:off x="7099512" y="5392386"/>
            <a:ext cx="6096000" cy="923330"/>
          </a:xfrm>
          <a:prstGeom prst="rect">
            <a:avLst/>
          </a:prstGeom>
        </p:spPr>
        <p:txBody>
          <a:bodyPr>
            <a:spAutoFit/>
          </a:bodyPr>
          <a:lstStyle/>
          <a:p>
            <a:r>
              <a:rPr lang="en-US">
                <a:hlinkClick r:id="rId6"/>
              </a:rPr>
              <a:t>https://cops.usdoj.gov/html/podcasts/the_beat/05-2019/TheBeat_Atkins_Davis_052019.mp3</a:t>
            </a:r>
            <a:endParaRPr lang="en-US"/>
          </a:p>
          <a:p>
            <a:endParaRPr lang="en-US"/>
          </a:p>
        </p:txBody>
      </p:sp>
      <p:sp>
        <p:nvSpPr>
          <p:cNvPr id="22" name="Rectangle 21">
            <a:extLst>
              <a:ext uri="{FF2B5EF4-FFF2-40B4-BE49-F238E27FC236}">
                <a16:creationId xmlns:a16="http://schemas.microsoft.com/office/drawing/2014/main" id="{DC5DEE1C-1788-433B-BF9B-EB27DAF77D18}"/>
              </a:ext>
            </a:extLst>
          </p:cNvPr>
          <p:cNvSpPr/>
          <p:nvPr/>
        </p:nvSpPr>
        <p:spPr>
          <a:xfrm>
            <a:off x="5977217" y="3244334"/>
            <a:ext cx="237566" cy="369332"/>
          </a:xfrm>
          <a:prstGeom prst="rect">
            <a:avLst/>
          </a:prstGeom>
        </p:spPr>
        <p:txBody>
          <a:bodyPr wrap="none">
            <a:spAutoFit/>
          </a:bodyPr>
          <a:lstStyle/>
          <a:p>
            <a:r>
              <a:rPr lang="en-US"/>
              <a:t> </a:t>
            </a:r>
          </a:p>
        </p:txBody>
      </p:sp>
      <p:pic>
        <p:nvPicPr>
          <p:cNvPr id="23" name="Recorded Sound">
            <a:hlinkClick r:id="" action="ppaction://media"/>
            <a:extLst>
              <a:ext uri="{FF2B5EF4-FFF2-40B4-BE49-F238E27FC236}">
                <a16:creationId xmlns:a16="http://schemas.microsoft.com/office/drawing/2014/main" id="{B305AF14-0A98-4F58-83FB-A157D99041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92070" y="5824231"/>
            <a:ext cx="821734" cy="821734"/>
          </a:xfrm>
          <a:prstGeom prst="rect">
            <a:avLst/>
          </a:prstGeom>
        </p:spPr>
      </p:pic>
    </p:spTree>
    <p:extLst>
      <p:ext uri="{BB962C8B-B14F-4D97-AF65-F5344CB8AC3E}">
        <p14:creationId xmlns:p14="http://schemas.microsoft.com/office/powerpoint/2010/main" val="71318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2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90115C042DFEE47A341941B2CC71360" ma:contentTypeVersion="12" ma:contentTypeDescription="Create a new document." ma:contentTypeScope="" ma:versionID="de00e8fdd3890b21457fa126bdc4e767">
  <xsd:schema xmlns:xsd="http://www.w3.org/2001/XMLSchema" xmlns:xs="http://www.w3.org/2001/XMLSchema" xmlns:p="http://schemas.microsoft.com/office/2006/metadata/properties" xmlns:ns1="http://schemas.microsoft.com/sharepoint/v3" xmlns:ns3="ad44eb5f-3627-438b-94a0-db01cde5e66e" xmlns:ns4="191dfb6c-a919-4a8c-affe-f317d9a4174b" targetNamespace="http://schemas.microsoft.com/office/2006/metadata/properties" ma:root="true" ma:fieldsID="204ba38aaa90deeef772c0390581177c" ns1:_="" ns3:_="" ns4:_="">
    <xsd:import namespace="http://schemas.microsoft.com/sharepoint/v3"/>
    <xsd:import namespace="ad44eb5f-3627-438b-94a0-db01cde5e66e"/>
    <xsd:import namespace="191dfb6c-a919-4a8c-affe-f317d9a4174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ServiceDateTake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d44eb5f-3627-438b-94a0-db01cde5e6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1dfb6c-a919-4a8c-affe-f317d9a4174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1F9D4E26-FAE9-42A0-BC17-379FD417F3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d44eb5f-3627-438b-94a0-db01cde5e66e"/>
    <ds:schemaRef ds:uri="191dfb6c-a919-4a8c-affe-f317d9a417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FF2FD4-CBC6-4CBE-B163-68CBF4104B97}">
  <ds:schemaRefs>
    <ds:schemaRef ds:uri="http://schemas.microsoft.com/sharepoint/v3/contenttype/forms"/>
  </ds:schemaRefs>
</ds:datastoreItem>
</file>

<file path=customXml/itemProps3.xml><?xml version="1.0" encoding="utf-8"?>
<ds:datastoreItem xmlns:ds="http://schemas.openxmlformats.org/officeDocument/2006/customXml" ds:itemID="{CAA11EC2-7D33-461F-839C-D80F9F55B97B}">
  <ds:schemaRefs>
    <ds:schemaRef ds:uri="http://schemas.microsoft.com/office/2006/metadata/properties"/>
    <ds:schemaRef ds:uri="http://purl.org/dc/dcmitype/"/>
    <ds:schemaRef ds:uri="http://schemas.microsoft.com/office/2006/documentManagement/types"/>
    <ds:schemaRef ds:uri="http://purl.org/dc/elements/1.1/"/>
    <ds:schemaRef ds:uri="http://www.w3.org/XML/1998/namespace"/>
    <ds:schemaRef ds:uri="http://schemas.openxmlformats.org/package/2006/metadata/core-properties"/>
    <ds:schemaRef ds:uri="http://purl.org/dc/terms/"/>
    <ds:schemaRef ds:uri="http://schemas.microsoft.com/office/infopath/2007/PartnerControls"/>
    <ds:schemaRef ds:uri="191dfb6c-a919-4a8c-affe-f317d9a4174b"/>
    <ds:schemaRef ds:uri="ad44eb5f-3627-438b-94a0-db01cde5e66e"/>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142</TotalTime>
  <Words>791</Words>
  <Application>Microsoft Office PowerPoint</Application>
  <PresentationFormat>Widescreen</PresentationFormat>
  <Paragraphs>91</Paragraphs>
  <Slides>18</Slides>
  <Notes>0</Notes>
  <HiddenSlides>0</HiddenSlides>
  <MMClips>13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Arial Black</vt:lpstr>
      <vt:lpstr>Calibri</vt:lpstr>
      <vt:lpstr>Calibri Light</vt:lpstr>
      <vt:lpstr>Gill Sans MT</vt:lpstr>
      <vt:lpstr>Office Theme</vt:lpstr>
      <vt:lpstr>Gallery</vt:lpstr>
      <vt:lpstr>Rights and Diversity </vt:lpstr>
      <vt:lpstr>PowerPoint Presentation</vt:lpstr>
      <vt:lpstr>Human Rights</vt:lpstr>
      <vt:lpstr>What are Human rights?</vt:lpstr>
      <vt:lpstr>Why are Human rights important?</vt:lpstr>
      <vt:lpstr>Interacting with Law Enforcement:</vt:lpstr>
      <vt:lpstr>PowerPoint Presentation</vt:lpstr>
      <vt:lpstr>Tips when Interacting with Law Enforcement on the road</vt:lpstr>
      <vt:lpstr>INTELLECTUAL &amp; DEVELOPMENTAL DISABILITIES PODCAST SERIES (I/DD)</vt:lpstr>
      <vt:lpstr>PowerPoint Presentation</vt:lpstr>
      <vt:lpstr>External Diversity </vt:lpstr>
      <vt:lpstr>PowerPoint Presentation</vt:lpstr>
      <vt:lpstr>PowerPoint Presentation</vt:lpstr>
      <vt:lpstr>How can we promote Equality and Diversity?</vt:lpstr>
      <vt:lpstr>SELF ADVOCACY</vt:lpstr>
      <vt:lpstr>Self Advocacy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Rights and Diversity</dc:title>
  <dc:creator>Hartigan, Kellie</dc:creator>
  <cp:lastModifiedBy>Lisa Fioravanti</cp:lastModifiedBy>
  <cp:revision>4</cp:revision>
  <dcterms:created xsi:type="dcterms:W3CDTF">2021-11-02T13:22:12Z</dcterms:created>
  <dcterms:modified xsi:type="dcterms:W3CDTF">2021-11-23T17:32:37Z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0x010100690115C042DFEE47A341941B2CC71360</vt:lpwstr>
  </property>
</Properties>
</file>