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Masters/slideMaster14.xml" ContentType="application/vnd.openxmlformats-officedocument.presentationml.slideMaster+xml"/>
  <Override PartName="/ppt/slideMasters/slideMaster15.xml" ContentType="application/vnd.openxmlformats-officedocument.presentationml.slideMaster+xml"/>
  <Override PartName="/ppt/slideMasters/slideMaster16.xml" ContentType="application/vnd.openxmlformats-officedocument.presentationml.slideMaster+xml"/>
  <Override PartName="/ppt/slideMasters/slideMaster17.xml" ContentType="application/vnd.openxmlformats-officedocument.presentationml.slideMaster+xml"/>
  <Override PartName="/ppt/slideMasters/slideMaster18.xml" ContentType="application/vnd.openxmlformats-officedocument.presentationml.slideMaster+xml"/>
  <Override PartName="/ppt/slideMasters/slideMaster19.xml" ContentType="application/vnd.openxmlformats-officedocument.presentationml.slideMaster+xml"/>
  <Override PartName="/ppt/slideMasters/slideMaster20.xml" ContentType="application/vnd.openxmlformats-officedocument.presentationml.slideMaster+xml"/>
  <Override PartName="/ppt/slideMasters/slideMaster21.xml" ContentType="application/vnd.openxmlformats-officedocument.presentationml.slideMaster+xml"/>
  <Override PartName="/ppt/slideMasters/slideMaster22.xml" ContentType="application/vnd.openxmlformats-officedocument.presentationml.slideMaster+xml"/>
  <Override PartName="/ppt/slideMasters/slideMaster23.xml" ContentType="application/vnd.openxmlformats-officedocument.presentationml.slideMaster+xml"/>
  <Override PartName="/ppt/slideMasters/slideMaster24.xml" ContentType="application/vnd.openxmlformats-officedocument.presentationml.slideMaster+xml"/>
  <Override PartName="/ppt/slideMasters/slideMaster25.xml" ContentType="application/vnd.openxmlformats-officedocument.presentationml.slideMaster+xml"/>
  <Override PartName="/ppt/slideMasters/slideMaster26.xml" ContentType="application/vnd.openxmlformats-officedocument.presentationml.slideMaster+xml"/>
  <Override PartName="/ppt/slideMasters/slideMaster27.xml" ContentType="application/vnd.openxmlformats-officedocument.presentationml.slideMaster+xml"/>
  <Override PartName="/ppt/slideMasters/slideMaster28.xml" ContentType="application/vnd.openxmlformats-officedocument.presentationml.slideMaster+xml"/>
  <Override PartName="/ppt/slideMasters/slideMaster29.xml" ContentType="application/vnd.openxmlformats-officedocument.presentationml.slideMaster+xml"/>
  <Override PartName="/ppt/slideMasters/slideMaster30.xml" ContentType="application/vnd.openxmlformats-officedocument.presentationml.slideMaster+xml"/>
  <Override PartName="/ppt/slideMasters/slideMaster3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3.xml" ContentType="application/vnd.openxmlformats-officedocument.theme+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theme/theme4.xml" ContentType="application/vnd.openxmlformats-officedocument.theme+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theme/theme5.xml" ContentType="application/vnd.openxmlformats-officedocument.theme+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theme/theme6.xml" ContentType="application/vnd.openxmlformats-officedocument.theme+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theme/theme7.xml" ContentType="application/vnd.openxmlformats-officedocument.theme+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theme/theme8.xml" ContentType="application/vnd.openxmlformats-officedocument.theme+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theme/theme9.xml" ContentType="application/vnd.openxmlformats-officedocument.theme+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theme/theme10.xml" ContentType="application/vnd.openxmlformats-officedocument.theme+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theme/theme11.xml" ContentType="application/vnd.openxmlformats-officedocument.theme+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theme/theme12.xml" ContentType="application/vnd.openxmlformats-officedocument.theme+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slideLayouts/slideLayout144.xml" ContentType="application/vnd.openxmlformats-officedocument.presentationml.slideLayout+xml"/>
  <Override PartName="/ppt/slideLayouts/slideLayout145.xml" ContentType="application/vnd.openxmlformats-officedocument.presentationml.slideLayout+xml"/>
  <Override PartName="/ppt/slideLayouts/slideLayout146.xml" ContentType="application/vnd.openxmlformats-officedocument.presentationml.slideLayout+xml"/>
  <Override PartName="/ppt/slideLayouts/slideLayout147.xml" ContentType="application/vnd.openxmlformats-officedocument.presentationml.slideLayout+xml"/>
  <Override PartName="/ppt/slideLayouts/slideLayout148.xml" ContentType="application/vnd.openxmlformats-officedocument.presentationml.slideLayout+xml"/>
  <Override PartName="/ppt/slideLayouts/slideLayout149.xml" ContentType="application/vnd.openxmlformats-officedocument.presentationml.slideLayout+xml"/>
  <Override PartName="/ppt/slideLayouts/slideLayout150.xml" ContentType="application/vnd.openxmlformats-officedocument.presentationml.slideLayout+xml"/>
  <Override PartName="/ppt/slideLayouts/slideLayout151.xml" ContentType="application/vnd.openxmlformats-officedocument.presentationml.slideLayout+xml"/>
  <Override PartName="/ppt/slideLayouts/slideLayout152.xml" ContentType="application/vnd.openxmlformats-officedocument.presentationml.slideLayout+xml"/>
  <Override PartName="/ppt/slideLayouts/slideLayout153.xml" ContentType="application/vnd.openxmlformats-officedocument.presentationml.slideLayout+xml"/>
  <Override PartName="/ppt/theme/theme13.xml" ContentType="application/vnd.openxmlformats-officedocument.theme+xml"/>
  <Override PartName="/ppt/slideLayouts/slideLayout154.xml" ContentType="application/vnd.openxmlformats-officedocument.presentationml.slideLayout+xml"/>
  <Override PartName="/ppt/slideLayouts/slideLayout155.xml" ContentType="application/vnd.openxmlformats-officedocument.presentationml.slideLayout+xml"/>
  <Override PartName="/ppt/slideLayouts/slideLayout156.xml" ContentType="application/vnd.openxmlformats-officedocument.presentationml.slideLayout+xml"/>
  <Override PartName="/ppt/slideLayouts/slideLayout157.xml" ContentType="application/vnd.openxmlformats-officedocument.presentationml.slideLayout+xml"/>
  <Override PartName="/ppt/slideLayouts/slideLayout158.xml" ContentType="application/vnd.openxmlformats-officedocument.presentationml.slideLayout+xml"/>
  <Override PartName="/ppt/slideLayouts/slideLayout159.xml" ContentType="application/vnd.openxmlformats-officedocument.presentationml.slideLayout+xml"/>
  <Override PartName="/ppt/slideLayouts/slideLayout160.xml" ContentType="application/vnd.openxmlformats-officedocument.presentationml.slideLayout+xml"/>
  <Override PartName="/ppt/slideLayouts/slideLayout161.xml" ContentType="application/vnd.openxmlformats-officedocument.presentationml.slideLayout+xml"/>
  <Override PartName="/ppt/slideLayouts/slideLayout162.xml" ContentType="application/vnd.openxmlformats-officedocument.presentationml.slideLayout+xml"/>
  <Override PartName="/ppt/slideLayouts/slideLayout163.xml" ContentType="application/vnd.openxmlformats-officedocument.presentationml.slideLayout+xml"/>
  <Override PartName="/ppt/slideLayouts/slideLayout164.xml" ContentType="application/vnd.openxmlformats-officedocument.presentationml.slideLayout+xml"/>
  <Override PartName="/ppt/slideLayouts/slideLayout165.xml" ContentType="application/vnd.openxmlformats-officedocument.presentationml.slideLayout+xml"/>
  <Override PartName="/ppt/theme/theme14.xml" ContentType="application/vnd.openxmlformats-officedocument.theme+xml"/>
  <Override PartName="/ppt/slideLayouts/slideLayout166.xml" ContentType="application/vnd.openxmlformats-officedocument.presentationml.slideLayout+xml"/>
  <Override PartName="/ppt/slideLayouts/slideLayout167.xml" ContentType="application/vnd.openxmlformats-officedocument.presentationml.slideLayout+xml"/>
  <Override PartName="/ppt/slideLayouts/slideLayout168.xml" ContentType="application/vnd.openxmlformats-officedocument.presentationml.slideLayout+xml"/>
  <Override PartName="/ppt/slideLayouts/slideLayout169.xml" ContentType="application/vnd.openxmlformats-officedocument.presentationml.slideLayout+xml"/>
  <Override PartName="/ppt/slideLayouts/slideLayout170.xml" ContentType="application/vnd.openxmlformats-officedocument.presentationml.slideLayout+xml"/>
  <Override PartName="/ppt/slideLayouts/slideLayout171.xml" ContentType="application/vnd.openxmlformats-officedocument.presentationml.slideLayout+xml"/>
  <Override PartName="/ppt/slideLayouts/slideLayout172.xml" ContentType="application/vnd.openxmlformats-officedocument.presentationml.slideLayout+xml"/>
  <Override PartName="/ppt/slideLayouts/slideLayout173.xml" ContentType="application/vnd.openxmlformats-officedocument.presentationml.slideLayout+xml"/>
  <Override PartName="/ppt/slideLayouts/slideLayout174.xml" ContentType="application/vnd.openxmlformats-officedocument.presentationml.slideLayout+xml"/>
  <Override PartName="/ppt/slideLayouts/slideLayout175.xml" ContentType="application/vnd.openxmlformats-officedocument.presentationml.slideLayout+xml"/>
  <Override PartName="/ppt/slideLayouts/slideLayout176.xml" ContentType="application/vnd.openxmlformats-officedocument.presentationml.slideLayout+xml"/>
  <Override PartName="/ppt/theme/theme15.xml" ContentType="application/vnd.openxmlformats-officedocument.theme+xml"/>
  <Override PartName="/ppt/slideLayouts/slideLayout177.xml" ContentType="application/vnd.openxmlformats-officedocument.presentationml.slideLayout+xml"/>
  <Override PartName="/ppt/slideLayouts/slideLayout178.xml" ContentType="application/vnd.openxmlformats-officedocument.presentationml.slideLayout+xml"/>
  <Override PartName="/ppt/slideLayouts/slideLayout179.xml" ContentType="application/vnd.openxmlformats-officedocument.presentationml.slideLayout+xml"/>
  <Override PartName="/ppt/slideLayouts/slideLayout180.xml" ContentType="application/vnd.openxmlformats-officedocument.presentationml.slideLayout+xml"/>
  <Override PartName="/ppt/slideLayouts/slideLayout181.xml" ContentType="application/vnd.openxmlformats-officedocument.presentationml.slideLayout+xml"/>
  <Override PartName="/ppt/slideLayouts/slideLayout182.xml" ContentType="application/vnd.openxmlformats-officedocument.presentationml.slideLayout+xml"/>
  <Override PartName="/ppt/slideLayouts/slideLayout183.xml" ContentType="application/vnd.openxmlformats-officedocument.presentationml.slideLayout+xml"/>
  <Override PartName="/ppt/slideLayouts/slideLayout184.xml" ContentType="application/vnd.openxmlformats-officedocument.presentationml.slideLayout+xml"/>
  <Override PartName="/ppt/slideLayouts/slideLayout185.xml" ContentType="application/vnd.openxmlformats-officedocument.presentationml.slideLayout+xml"/>
  <Override PartName="/ppt/slideLayouts/slideLayout186.xml" ContentType="application/vnd.openxmlformats-officedocument.presentationml.slideLayout+xml"/>
  <Override PartName="/ppt/slideLayouts/slideLayout187.xml" ContentType="application/vnd.openxmlformats-officedocument.presentationml.slideLayout+xml"/>
  <Override PartName="/ppt/slideLayouts/slideLayout188.xml" ContentType="application/vnd.openxmlformats-officedocument.presentationml.slideLayout+xml"/>
  <Override PartName="/ppt/theme/theme16.xml" ContentType="application/vnd.openxmlformats-officedocument.theme+xml"/>
  <Override PartName="/ppt/slideLayouts/slideLayout189.xml" ContentType="application/vnd.openxmlformats-officedocument.presentationml.slideLayout+xml"/>
  <Override PartName="/ppt/slideLayouts/slideLayout190.xml" ContentType="application/vnd.openxmlformats-officedocument.presentationml.slideLayout+xml"/>
  <Override PartName="/ppt/slideLayouts/slideLayout191.xml" ContentType="application/vnd.openxmlformats-officedocument.presentationml.slideLayout+xml"/>
  <Override PartName="/ppt/slideLayouts/slideLayout192.xml" ContentType="application/vnd.openxmlformats-officedocument.presentationml.slideLayout+xml"/>
  <Override PartName="/ppt/slideLayouts/slideLayout193.xml" ContentType="application/vnd.openxmlformats-officedocument.presentationml.slideLayout+xml"/>
  <Override PartName="/ppt/slideLayouts/slideLayout194.xml" ContentType="application/vnd.openxmlformats-officedocument.presentationml.slideLayout+xml"/>
  <Override PartName="/ppt/slideLayouts/slideLayout195.xml" ContentType="application/vnd.openxmlformats-officedocument.presentationml.slideLayout+xml"/>
  <Override PartName="/ppt/slideLayouts/slideLayout196.xml" ContentType="application/vnd.openxmlformats-officedocument.presentationml.slideLayout+xml"/>
  <Override PartName="/ppt/slideLayouts/slideLayout197.xml" ContentType="application/vnd.openxmlformats-officedocument.presentationml.slideLayout+xml"/>
  <Override PartName="/ppt/slideLayouts/slideLayout198.xml" ContentType="application/vnd.openxmlformats-officedocument.presentationml.slideLayout+xml"/>
  <Override PartName="/ppt/slideLayouts/slideLayout199.xml" ContentType="application/vnd.openxmlformats-officedocument.presentationml.slideLayout+xml"/>
  <Override PartName="/ppt/slideLayouts/slideLayout200.xml" ContentType="application/vnd.openxmlformats-officedocument.presentationml.slideLayout+xml"/>
  <Override PartName="/ppt/theme/theme17.xml" ContentType="application/vnd.openxmlformats-officedocument.theme+xml"/>
  <Override PartName="/ppt/slideLayouts/slideLayout201.xml" ContentType="application/vnd.openxmlformats-officedocument.presentationml.slideLayout+xml"/>
  <Override PartName="/ppt/slideLayouts/slideLayout202.xml" ContentType="application/vnd.openxmlformats-officedocument.presentationml.slideLayout+xml"/>
  <Override PartName="/ppt/slideLayouts/slideLayout203.xml" ContentType="application/vnd.openxmlformats-officedocument.presentationml.slideLayout+xml"/>
  <Override PartName="/ppt/slideLayouts/slideLayout204.xml" ContentType="application/vnd.openxmlformats-officedocument.presentationml.slideLayout+xml"/>
  <Override PartName="/ppt/slideLayouts/slideLayout205.xml" ContentType="application/vnd.openxmlformats-officedocument.presentationml.slideLayout+xml"/>
  <Override PartName="/ppt/slideLayouts/slideLayout206.xml" ContentType="application/vnd.openxmlformats-officedocument.presentationml.slideLayout+xml"/>
  <Override PartName="/ppt/slideLayouts/slideLayout207.xml" ContentType="application/vnd.openxmlformats-officedocument.presentationml.slideLayout+xml"/>
  <Override PartName="/ppt/slideLayouts/slideLayout208.xml" ContentType="application/vnd.openxmlformats-officedocument.presentationml.slideLayout+xml"/>
  <Override PartName="/ppt/slideLayouts/slideLayout209.xml" ContentType="application/vnd.openxmlformats-officedocument.presentationml.slideLayout+xml"/>
  <Override PartName="/ppt/slideLayouts/slideLayout210.xml" ContentType="application/vnd.openxmlformats-officedocument.presentationml.slideLayout+xml"/>
  <Override PartName="/ppt/slideLayouts/slideLayout211.xml" ContentType="application/vnd.openxmlformats-officedocument.presentationml.slideLayout+xml"/>
  <Override PartName="/ppt/slideLayouts/slideLayout212.xml" ContentType="application/vnd.openxmlformats-officedocument.presentationml.slideLayout+xml"/>
  <Override PartName="/ppt/theme/theme18.xml" ContentType="application/vnd.openxmlformats-officedocument.theme+xml"/>
  <Override PartName="/ppt/slideLayouts/slideLayout213.xml" ContentType="application/vnd.openxmlformats-officedocument.presentationml.slideLayout+xml"/>
  <Override PartName="/ppt/slideLayouts/slideLayout214.xml" ContentType="application/vnd.openxmlformats-officedocument.presentationml.slideLayout+xml"/>
  <Override PartName="/ppt/slideLayouts/slideLayout215.xml" ContentType="application/vnd.openxmlformats-officedocument.presentationml.slideLayout+xml"/>
  <Override PartName="/ppt/slideLayouts/slideLayout216.xml" ContentType="application/vnd.openxmlformats-officedocument.presentationml.slideLayout+xml"/>
  <Override PartName="/ppt/slideLayouts/slideLayout217.xml" ContentType="application/vnd.openxmlformats-officedocument.presentationml.slideLayout+xml"/>
  <Override PartName="/ppt/slideLayouts/slideLayout218.xml" ContentType="application/vnd.openxmlformats-officedocument.presentationml.slideLayout+xml"/>
  <Override PartName="/ppt/slideLayouts/slideLayout219.xml" ContentType="application/vnd.openxmlformats-officedocument.presentationml.slideLayout+xml"/>
  <Override PartName="/ppt/slideLayouts/slideLayout220.xml" ContentType="application/vnd.openxmlformats-officedocument.presentationml.slideLayout+xml"/>
  <Override PartName="/ppt/slideLayouts/slideLayout221.xml" ContentType="application/vnd.openxmlformats-officedocument.presentationml.slideLayout+xml"/>
  <Override PartName="/ppt/slideLayouts/slideLayout222.xml" ContentType="application/vnd.openxmlformats-officedocument.presentationml.slideLayout+xml"/>
  <Override PartName="/ppt/slideLayouts/slideLayout223.xml" ContentType="application/vnd.openxmlformats-officedocument.presentationml.slideLayout+xml"/>
  <Override PartName="/ppt/theme/theme19.xml" ContentType="application/vnd.openxmlformats-officedocument.theme+xml"/>
  <Override PartName="/ppt/slideLayouts/slideLayout224.xml" ContentType="application/vnd.openxmlformats-officedocument.presentationml.slideLayout+xml"/>
  <Override PartName="/ppt/slideLayouts/slideLayout225.xml" ContentType="application/vnd.openxmlformats-officedocument.presentationml.slideLayout+xml"/>
  <Override PartName="/ppt/slideLayouts/slideLayout226.xml" ContentType="application/vnd.openxmlformats-officedocument.presentationml.slideLayout+xml"/>
  <Override PartName="/ppt/slideLayouts/slideLayout227.xml" ContentType="application/vnd.openxmlformats-officedocument.presentationml.slideLayout+xml"/>
  <Override PartName="/ppt/slideLayouts/slideLayout228.xml" ContentType="application/vnd.openxmlformats-officedocument.presentationml.slideLayout+xml"/>
  <Override PartName="/ppt/slideLayouts/slideLayout229.xml" ContentType="application/vnd.openxmlformats-officedocument.presentationml.slideLayout+xml"/>
  <Override PartName="/ppt/slideLayouts/slideLayout230.xml" ContentType="application/vnd.openxmlformats-officedocument.presentationml.slideLayout+xml"/>
  <Override PartName="/ppt/slideLayouts/slideLayout231.xml" ContentType="application/vnd.openxmlformats-officedocument.presentationml.slideLayout+xml"/>
  <Override PartName="/ppt/slideLayouts/slideLayout232.xml" ContentType="application/vnd.openxmlformats-officedocument.presentationml.slideLayout+xml"/>
  <Override PartName="/ppt/slideLayouts/slideLayout233.xml" ContentType="application/vnd.openxmlformats-officedocument.presentationml.slideLayout+xml"/>
  <Override PartName="/ppt/slideLayouts/slideLayout234.xml" ContentType="application/vnd.openxmlformats-officedocument.presentationml.slideLayout+xml"/>
  <Override PartName="/ppt/theme/theme20.xml" ContentType="application/vnd.openxmlformats-officedocument.theme+xml"/>
  <Override PartName="/ppt/slideLayouts/slideLayout235.xml" ContentType="application/vnd.openxmlformats-officedocument.presentationml.slideLayout+xml"/>
  <Override PartName="/ppt/slideLayouts/slideLayout236.xml" ContentType="application/vnd.openxmlformats-officedocument.presentationml.slideLayout+xml"/>
  <Override PartName="/ppt/slideLayouts/slideLayout237.xml" ContentType="application/vnd.openxmlformats-officedocument.presentationml.slideLayout+xml"/>
  <Override PartName="/ppt/slideLayouts/slideLayout238.xml" ContentType="application/vnd.openxmlformats-officedocument.presentationml.slideLayout+xml"/>
  <Override PartName="/ppt/slideLayouts/slideLayout239.xml" ContentType="application/vnd.openxmlformats-officedocument.presentationml.slideLayout+xml"/>
  <Override PartName="/ppt/slideLayouts/slideLayout240.xml" ContentType="application/vnd.openxmlformats-officedocument.presentationml.slideLayout+xml"/>
  <Override PartName="/ppt/slideLayouts/slideLayout241.xml" ContentType="application/vnd.openxmlformats-officedocument.presentationml.slideLayout+xml"/>
  <Override PartName="/ppt/slideLayouts/slideLayout242.xml" ContentType="application/vnd.openxmlformats-officedocument.presentationml.slideLayout+xml"/>
  <Override PartName="/ppt/slideLayouts/slideLayout243.xml" ContentType="application/vnd.openxmlformats-officedocument.presentationml.slideLayout+xml"/>
  <Override PartName="/ppt/slideLayouts/slideLayout244.xml" ContentType="application/vnd.openxmlformats-officedocument.presentationml.slideLayout+xml"/>
  <Override PartName="/ppt/slideLayouts/slideLayout245.xml" ContentType="application/vnd.openxmlformats-officedocument.presentationml.slideLayout+xml"/>
  <Override PartName="/ppt/slideLayouts/slideLayout246.xml" ContentType="application/vnd.openxmlformats-officedocument.presentationml.slideLayout+xml"/>
  <Override PartName="/ppt/theme/theme21.xml" ContentType="application/vnd.openxmlformats-officedocument.theme+xml"/>
  <Override PartName="/ppt/slideLayouts/slideLayout247.xml" ContentType="application/vnd.openxmlformats-officedocument.presentationml.slideLayout+xml"/>
  <Override PartName="/ppt/slideLayouts/slideLayout248.xml" ContentType="application/vnd.openxmlformats-officedocument.presentationml.slideLayout+xml"/>
  <Override PartName="/ppt/slideLayouts/slideLayout249.xml" ContentType="application/vnd.openxmlformats-officedocument.presentationml.slideLayout+xml"/>
  <Override PartName="/ppt/slideLayouts/slideLayout250.xml" ContentType="application/vnd.openxmlformats-officedocument.presentationml.slideLayout+xml"/>
  <Override PartName="/ppt/slideLayouts/slideLayout251.xml" ContentType="application/vnd.openxmlformats-officedocument.presentationml.slideLayout+xml"/>
  <Override PartName="/ppt/slideLayouts/slideLayout252.xml" ContentType="application/vnd.openxmlformats-officedocument.presentationml.slideLayout+xml"/>
  <Override PartName="/ppt/slideLayouts/slideLayout253.xml" ContentType="application/vnd.openxmlformats-officedocument.presentationml.slideLayout+xml"/>
  <Override PartName="/ppt/slideLayouts/slideLayout254.xml" ContentType="application/vnd.openxmlformats-officedocument.presentationml.slideLayout+xml"/>
  <Override PartName="/ppt/slideLayouts/slideLayout255.xml" ContentType="application/vnd.openxmlformats-officedocument.presentationml.slideLayout+xml"/>
  <Override PartName="/ppt/slideLayouts/slideLayout256.xml" ContentType="application/vnd.openxmlformats-officedocument.presentationml.slideLayout+xml"/>
  <Override PartName="/ppt/slideLayouts/slideLayout257.xml" ContentType="application/vnd.openxmlformats-officedocument.presentationml.slideLayout+xml"/>
  <Override PartName="/ppt/slideLayouts/slideLayout258.xml" ContentType="application/vnd.openxmlformats-officedocument.presentationml.slideLayout+xml"/>
  <Override PartName="/ppt/theme/theme22.xml" ContentType="application/vnd.openxmlformats-officedocument.theme+xml"/>
  <Override PartName="/ppt/slideLayouts/slideLayout259.xml" ContentType="application/vnd.openxmlformats-officedocument.presentationml.slideLayout+xml"/>
  <Override PartName="/ppt/slideLayouts/slideLayout260.xml" ContentType="application/vnd.openxmlformats-officedocument.presentationml.slideLayout+xml"/>
  <Override PartName="/ppt/slideLayouts/slideLayout261.xml" ContentType="application/vnd.openxmlformats-officedocument.presentationml.slideLayout+xml"/>
  <Override PartName="/ppt/slideLayouts/slideLayout262.xml" ContentType="application/vnd.openxmlformats-officedocument.presentationml.slideLayout+xml"/>
  <Override PartName="/ppt/slideLayouts/slideLayout263.xml" ContentType="application/vnd.openxmlformats-officedocument.presentationml.slideLayout+xml"/>
  <Override PartName="/ppt/slideLayouts/slideLayout264.xml" ContentType="application/vnd.openxmlformats-officedocument.presentationml.slideLayout+xml"/>
  <Override PartName="/ppt/slideLayouts/slideLayout265.xml" ContentType="application/vnd.openxmlformats-officedocument.presentationml.slideLayout+xml"/>
  <Override PartName="/ppt/slideLayouts/slideLayout266.xml" ContentType="application/vnd.openxmlformats-officedocument.presentationml.slideLayout+xml"/>
  <Override PartName="/ppt/slideLayouts/slideLayout267.xml" ContentType="application/vnd.openxmlformats-officedocument.presentationml.slideLayout+xml"/>
  <Override PartName="/ppt/slideLayouts/slideLayout268.xml" ContentType="application/vnd.openxmlformats-officedocument.presentationml.slideLayout+xml"/>
  <Override PartName="/ppt/slideLayouts/slideLayout269.xml" ContentType="application/vnd.openxmlformats-officedocument.presentationml.slideLayout+xml"/>
  <Override PartName="/ppt/slideLayouts/slideLayout270.xml" ContentType="application/vnd.openxmlformats-officedocument.presentationml.slideLayout+xml"/>
  <Override PartName="/ppt/theme/theme23.xml" ContentType="application/vnd.openxmlformats-officedocument.theme+xml"/>
  <Override PartName="/ppt/slideLayouts/slideLayout271.xml" ContentType="application/vnd.openxmlformats-officedocument.presentationml.slideLayout+xml"/>
  <Override PartName="/ppt/slideLayouts/slideLayout272.xml" ContentType="application/vnd.openxmlformats-officedocument.presentationml.slideLayout+xml"/>
  <Override PartName="/ppt/slideLayouts/slideLayout273.xml" ContentType="application/vnd.openxmlformats-officedocument.presentationml.slideLayout+xml"/>
  <Override PartName="/ppt/slideLayouts/slideLayout274.xml" ContentType="application/vnd.openxmlformats-officedocument.presentationml.slideLayout+xml"/>
  <Override PartName="/ppt/slideLayouts/slideLayout275.xml" ContentType="application/vnd.openxmlformats-officedocument.presentationml.slideLayout+xml"/>
  <Override PartName="/ppt/slideLayouts/slideLayout276.xml" ContentType="application/vnd.openxmlformats-officedocument.presentationml.slideLayout+xml"/>
  <Override PartName="/ppt/slideLayouts/slideLayout277.xml" ContentType="application/vnd.openxmlformats-officedocument.presentationml.slideLayout+xml"/>
  <Override PartName="/ppt/slideLayouts/slideLayout278.xml" ContentType="application/vnd.openxmlformats-officedocument.presentationml.slideLayout+xml"/>
  <Override PartName="/ppt/slideLayouts/slideLayout279.xml" ContentType="application/vnd.openxmlformats-officedocument.presentationml.slideLayout+xml"/>
  <Override PartName="/ppt/slideLayouts/slideLayout280.xml" ContentType="application/vnd.openxmlformats-officedocument.presentationml.slideLayout+xml"/>
  <Override PartName="/ppt/slideLayouts/slideLayout281.xml" ContentType="application/vnd.openxmlformats-officedocument.presentationml.slideLayout+xml"/>
  <Override PartName="/ppt/theme/theme24.xml" ContentType="application/vnd.openxmlformats-officedocument.theme+xml"/>
  <Override PartName="/ppt/slideLayouts/slideLayout282.xml" ContentType="application/vnd.openxmlformats-officedocument.presentationml.slideLayout+xml"/>
  <Override PartName="/ppt/slideLayouts/slideLayout283.xml" ContentType="application/vnd.openxmlformats-officedocument.presentationml.slideLayout+xml"/>
  <Override PartName="/ppt/slideLayouts/slideLayout284.xml" ContentType="application/vnd.openxmlformats-officedocument.presentationml.slideLayout+xml"/>
  <Override PartName="/ppt/slideLayouts/slideLayout285.xml" ContentType="application/vnd.openxmlformats-officedocument.presentationml.slideLayout+xml"/>
  <Override PartName="/ppt/slideLayouts/slideLayout286.xml" ContentType="application/vnd.openxmlformats-officedocument.presentationml.slideLayout+xml"/>
  <Override PartName="/ppt/slideLayouts/slideLayout287.xml" ContentType="application/vnd.openxmlformats-officedocument.presentationml.slideLayout+xml"/>
  <Override PartName="/ppt/slideLayouts/slideLayout288.xml" ContentType="application/vnd.openxmlformats-officedocument.presentationml.slideLayout+xml"/>
  <Override PartName="/ppt/slideLayouts/slideLayout289.xml" ContentType="application/vnd.openxmlformats-officedocument.presentationml.slideLayout+xml"/>
  <Override PartName="/ppt/slideLayouts/slideLayout290.xml" ContentType="application/vnd.openxmlformats-officedocument.presentationml.slideLayout+xml"/>
  <Override PartName="/ppt/slideLayouts/slideLayout291.xml" ContentType="application/vnd.openxmlformats-officedocument.presentationml.slideLayout+xml"/>
  <Override PartName="/ppt/slideLayouts/slideLayout292.xml" ContentType="application/vnd.openxmlformats-officedocument.presentationml.slideLayout+xml"/>
  <Override PartName="/ppt/theme/theme25.xml" ContentType="application/vnd.openxmlformats-officedocument.theme+xml"/>
  <Override PartName="/ppt/slideLayouts/slideLayout293.xml" ContentType="application/vnd.openxmlformats-officedocument.presentationml.slideLayout+xml"/>
  <Override PartName="/ppt/slideLayouts/slideLayout294.xml" ContentType="application/vnd.openxmlformats-officedocument.presentationml.slideLayout+xml"/>
  <Override PartName="/ppt/slideLayouts/slideLayout295.xml" ContentType="application/vnd.openxmlformats-officedocument.presentationml.slideLayout+xml"/>
  <Override PartName="/ppt/slideLayouts/slideLayout296.xml" ContentType="application/vnd.openxmlformats-officedocument.presentationml.slideLayout+xml"/>
  <Override PartName="/ppt/slideLayouts/slideLayout297.xml" ContentType="application/vnd.openxmlformats-officedocument.presentationml.slideLayout+xml"/>
  <Override PartName="/ppt/slideLayouts/slideLayout298.xml" ContentType="application/vnd.openxmlformats-officedocument.presentationml.slideLayout+xml"/>
  <Override PartName="/ppt/slideLayouts/slideLayout299.xml" ContentType="application/vnd.openxmlformats-officedocument.presentationml.slideLayout+xml"/>
  <Override PartName="/ppt/slideLayouts/slideLayout300.xml" ContentType="application/vnd.openxmlformats-officedocument.presentationml.slideLayout+xml"/>
  <Override PartName="/ppt/slideLayouts/slideLayout301.xml" ContentType="application/vnd.openxmlformats-officedocument.presentationml.slideLayout+xml"/>
  <Override PartName="/ppt/slideLayouts/slideLayout302.xml" ContentType="application/vnd.openxmlformats-officedocument.presentationml.slideLayout+xml"/>
  <Override PartName="/ppt/slideLayouts/slideLayout303.xml" ContentType="application/vnd.openxmlformats-officedocument.presentationml.slideLayout+xml"/>
  <Override PartName="/ppt/theme/theme26.xml" ContentType="application/vnd.openxmlformats-officedocument.theme+xml"/>
  <Override PartName="/ppt/slideLayouts/slideLayout304.xml" ContentType="application/vnd.openxmlformats-officedocument.presentationml.slideLayout+xml"/>
  <Override PartName="/ppt/slideLayouts/slideLayout305.xml" ContentType="application/vnd.openxmlformats-officedocument.presentationml.slideLayout+xml"/>
  <Override PartName="/ppt/slideLayouts/slideLayout306.xml" ContentType="application/vnd.openxmlformats-officedocument.presentationml.slideLayout+xml"/>
  <Override PartName="/ppt/slideLayouts/slideLayout307.xml" ContentType="application/vnd.openxmlformats-officedocument.presentationml.slideLayout+xml"/>
  <Override PartName="/ppt/slideLayouts/slideLayout308.xml" ContentType="application/vnd.openxmlformats-officedocument.presentationml.slideLayout+xml"/>
  <Override PartName="/ppt/slideLayouts/slideLayout309.xml" ContentType="application/vnd.openxmlformats-officedocument.presentationml.slideLayout+xml"/>
  <Override PartName="/ppt/slideLayouts/slideLayout310.xml" ContentType="application/vnd.openxmlformats-officedocument.presentationml.slideLayout+xml"/>
  <Override PartName="/ppt/slideLayouts/slideLayout311.xml" ContentType="application/vnd.openxmlformats-officedocument.presentationml.slideLayout+xml"/>
  <Override PartName="/ppt/slideLayouts/slideLayout312.xml" ContentType="application/vnd.openxmlformats-officedocument.presentationml.slideLayout+xml"/>
  <Override PartName="/ppt/slideLayouts/slideLayout313.xml" ContentType="application/vnd.openxmlformats-officedocument.presentationml.slideLayout+xml"/>
  <Override PartName="/ppt/slideLayouts/slideLayout314.xml" ContentType="application/vnd.openxmlformats-officedocument.presentationml.slideLayout+xml"/>
  <Override PartName="/ppt/slideLayouts/slideLayout315.xml" ContentType="application/vnd.openxmlformats-officedocument.presentationml.slideLayout+xml"/>
  <Override PartName="/ppt/theme/theme27.xml" ContentType="application/vnd.openxmlformats-officedocument.theme+xml"/>
  <Override PartName="/ppt/slideLayouts/slideLayout316.xml" ContentType="application/vnd.openxmlformats-officedocument.presentationml.slideLayout+xml"/>
  <Override PartName="/ppt/slideLayouts/slideLayout317.xml" ContentType="application/vnd.openxmlformats-officedocument.presentationml.slideLayout+xml"/>
  <Override PartName="/ppt/slideLayouts/slideLayout318.xml" ContentType="application/vnd.openxmlformats-officedocument.presentationml.slideLayout+xml"/>
  <Override PartName="/ppt/slideLayouts/slideLayout319.xml" ContentType="application/vnd.openxmlformats-officedocument.presentationml.slideLayout+xml"/>
  <Override PartName="/ppt/slideLayouts/slideLayout320.xml" ContentType="application/vnd.openxmlformats-officedocument.presentationml.slideLayout+xml"/>
  <Override PartName="/ppt/slideLayouts/slideLayout321.xml" ContentType="application/vnd.openxmlformats-officedocument.presentationml.slideLayout+xml"/>
  <Override PartName="/ppt/slideLayouts/slideLayout322.xml" ContentType="application/vnd.openxmlformats-officedocument.presentationml.slideLayout+xml"/>
  <Override PartName="/ppt/slideLayouts/slideLayout323.xml" ContentType="application/vnd.openxmlformats-officedocument.presentationml.slideLayout+xml"/>
  <Override PartName="/ppt/slideLayouts/slideLayout324.xml" ContentType="application/vnd.openxmlformats-officedocument.presentationml.slideLayout+xml"/>
  <Override PartName="/ppt/slideLayouts/slideLayout325.xml" ContentType="application/vnd.openxmlformats-officedocument.presentationml.slideLayout+xml"/>
  <Override PartName="/ppt/slideLayouts/slideLayout326.xml" ContentType="application/vnd.openxmlformats-officedocument.presentationml.slideLayout+xml"/>
  <Override PartName="/ppt/slideLayouts/slideLayout327.xml" ContentType="application/vnd.openxmlformats-officedocument.presentationml.slideLayout+xml"/>
  <Override PartName="/ppt/theme/theme28.xml" ContentType="application/vnd.openxmlformats-officedocument.theme+xml"/>
  <Override PartName="/ppt/slideLayouts/slideLayout328.xml" ContentType="application/vnd.openxmlformats-officedocument.presentationml.slideLayout+xml"/>
  <Override PartName="/ppt/slideLayouts/slideLayout329.xml" ContentType="application/vnd.openxmlformats-officedocument.presentationml.slideLayout+xml"/>
  <Override PartName="/ppt/slideLayouts/slideLayout330.xml" ContentType="application/vnd.openxmlformats-officedocument.presentationml.slideLayout+xml"/>
  <Override PartName="/ppt/slideLayouts/slideLayout331.xml" ContentType="application/vnd.openxmlformats-officedocument.presentationml.slideLayout+xml"/>
  <Override PartName="/ppt/slideLayouts/slideLayout332.xml" ContentType="application/vnd.openxmlformats-officedocument.presentationml.slideLayout+xml"/>
  <Override PartName="/ppt/slideLayouts/slideLayout333.xml" ContentType="application/vnd.openxmlformats-officedocument.presentationml.slideLayout+xml"/>
  <Override PartName="/ppt/slideLayouts/slideLayout334.xml" ContentType="application/vnd.openxmlformats-officedocument.presentationml.slideLayout+xml"/>
  <Override PartName="/ppt/slideLayouts/slideLayout335.xml" ContentType="application/vnd.openxmlformats-officedocument.presentationml.slideLayout+xml"/>
  <Override PartName="/ppt/slideLayouts/slideLayout336.xml" ContentType="application/vnd.openxmlformats-officedocument.presentationml.slideLayout+xml"/>
  <Override PartName="/ppt/slideLayouts/slideLayout337.xml" ContentType="application/vnd.openxmlformats-officedocument.presentationml.slideLayout+xml"/>
  <Override PartName="/ppt/slideLayouts/slideLayout338.xml" ContentType="application/vnd.openxmlformats-officedocument.presentationml.slideLayout+xml"/>
  <Override PartName="/ppt/slideLayouts/slideLayout339.xml" ContentType="application/vnd.openxmlformats-officedocument.presentationml.slideLayout+xml"/>
  <Override PartName="/ppt/theme/theme29.xml" ContentType="application/vnd.openxmlformats-officedocument.theme+xml"/>
  <Override PartName="/ppt/slideLayouts/slideLayout340.xml" ContentType="application/vnd.openxmlformats-officedocument.presentationml.slideLayout+xml"/>
  <Override PartName="/ppt/slideLayouts/slideLayout341.xml" ContentType="application/vnd.openxmlformats-officedocument.presentationml.slideLayout+xml"/>
  <Override PartName="/ppt/slideLayouts/slideLayout342.xml" ContentType="application/vnd.openxmlformats-officedocument.presentationml.slideLayout+xml"/>
  <Override PartName="/ppt/slideLayouts/slideLayout343.xml" ContentType="application/vnd.openxmlformats-officedocument.presentationml.slideLayout+xml"/>
  <Override PartName="/ppt/slideLayouts/slideLayout344.xml" ContentType="application/vnd.openxmlformats-officedocument.presentationml.slideLayout+xml"/>
  <Override PartName="/ppt/slideLayouts/slideLayout345.xml" ContentType="application/vnd.openxmlformats-officedocument.presentationml.slideLayout+xml"/>
  <Override PartName="/ppt/slideLayouts/slideLayout346.xml" ContentType="application/vnd.openxmlformats-officedocument.presentationml.slideLayout+xml"/>
  <Override PartName="/ppt/slideLayouts/slideLayout347.xml" ContentType="application/vnd.openxmlformats-officedocument.presentationml.slideLayout+xml"/>
  <Override PartName="/ppt/slideLayouts/slideLayout348.xml" ContentType="application/vnd.openxmlformats-officedocument.presentationml.slideLayout+xml"/>
  <Override PartName="/ppt/slideLayouts/slideLayout349.xml" ContentType="application/vnd.openxmlformats-officedocument.presentationml.slideLayout+xml"/>
  <Override PartName="/ppt/slideLayouts/slideLayout350.xml" ContentType="application/vnd.openxmlformats-officedocument.presentationml.slideLayout+xml"/>
  <Override PartName="/ppt/theme/theme30.xml" ContentType="application/vnd.openxmlformats-officedocument.theme+xml"/>
  <Override PartName="/ppt/slideLayouts/slideLayout351.xml" ContentType="application/vnd.openxmlformats-officedocument.presentationml.slideLayout+xml"/>
  <Override PartName="/ppt/slideLayouts/slideLayout352.xml" ContentType="application/vnd.openxmlformats-officedocument.presentationml.slideLayout+xml"/>
  <Override PartName="/ppt/slideLayouts/slideLayout353.xml" ContentType="application/vnd.openxmlformats-officedocument.presentationml.slideLayout+xml"/>
  <Override PartName="/ppt/slideLayouts/slideLayout354.xml" ContentType="application/vnd.openxmlformats-officedocument.presentationml.slideLayout+xml"/>
  <Override PartName="/ppt/slideLayouts/slideLayout355.xml" ContentType="application/vnd.openxmlformats-officedocument.presentationml.slideLayout+xml"/>
  <Override PartName="/ppt/slideLayouts/slideLayout356.xml" ContentType="application/vnd.openxmlformats-officedocument.presentationml.slideLayout+xml"/>
  <Override PartName="/ppt/slideLayouts/slideLayout357.xml" ContentType="application/vnd.openxmlformats-officedocument.presentationml.slideLayout+xml"/>
  <Override PartName="/ppt/slideLayouts/slideLayout358.xml" ContentType="application/vnd.openxmlformats-officedocument.presentationml.slideLayout+xml"/>
  <Override PartName="/ppt/slideLayouts/slideLayout359.xml" ContentType="application/vnd.openxmlformats-officedocument.presentationml.slideLayout+xml"/>
  <Override PartName="/ppt/slideLayouts/slideLayout360.xml" ContentType="application/vnd.openxmlformats-officedocument.presentationml.slideLayout+xml"/>
  <Override PartName="/ppt/slideLayouts/slideLayout361.xml" ContentType="application/vnd.openxmlformats-officedocument.presentationml.slideLayout+xml"/>
  <Override PartName="/ppt/slideLayouts/slideLayout362.xml" ContentType="application/vnd.openxmlformats-officedocument.presentationml.slideLayout+xml"/>
  <Override PartName="/ppt/theme/theme31.xml" ContentType="application/vnd.openxmlformats-officedocument.theme+xml"/>
  <Override PartName="/ppt/theme/theme32.xml" ContentType="application/vnd.openxmlformats-officedocument.theme+xml"/>
  <Override PartName="/ppt/theme/theme33.xml" ContentType="application/vnd.openxmlformats-officedocument.theme+xml"/>
  <Override PartName="/ppt/notesSlides/notesSlide1.xml" ContentType="application/vnd.openxmlformats-officedocument.presentationml.notesSlide+xml"/>
  <Override PartName="/ppt/tags/tag1.xml" ContentType="application/vnd.openxmlformats-officedocument.presentationml.tags+xml"/>
  <Override PartName="/ppt/notesSlides/notesSlide2.xml" ContentType="application/vnd.openxmlformats-officedocument.presentationml.notesSlide+xml"/>
  <Override PartName="/ppt/tags/tag2.xml" ContentType="application/vnd.openxmlformats-officedocument.presentationml.tags+xml"/>
  <Override PartName="/ppt/notesSlides/notesSlide3.xml" ContentType="application/vnd.openxmlformats-officedocument.presentationml.notesSlide+xml"/>
  <Override PartName="/ppt/tags/tag3.xml" ContentType="application/vnd.openxmlformats-officedocument.presentationml.tags+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tags/tag4.xml" ContentType="application/vnd.openxmlformats-officedocument.presentationml.tags+xml"/>
  <Override PartName="/ppt/notesSlides/notesSlide5.xml" ContentType="application/vnd.openxmlformats-officedocument.presentationml.notesSlide+xml"/>
  <Override PartName="/ppt/tags/tag5.xml" ContentType="application/vnd.openxmlformats-officedocument.presentationml.tags+xml"/>
  <Override PartName="/ppt/notesSlides/notesSlide6.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tags/tag6.xml" ContentType="application/vnd.openxmlformats-officedocument.presentationml.tags+xml"/>
  <Override PartName="/ppt/notesSlides/notesSlide7.xml" ContentType="application/vnd.openxmlformats-officedocument.presentationml.notesSlide+xml"/>
  <Override PartName="/ppt/tags/tag7.xml" ContentType="application/vnd.openxmlformats-officedocument.presentationml.tags+xml"/>
  <Override PartName="/ppt/notesSlides/notesSlide8.xml" ContentType="application/vnd.openxmlformats-officedocument.presentationml.notesSlide+xml"/>
  <Override PartName="/ppt/tags/tag8.xml" ContentType="application/vnd.openxmlformats-officedocument.presentationml.tags+xml"/>
  <Override PartName="/ppt/notesSlides/notesSlide9.xml" ContentType="application/vnd.openxmlformats-officedocument.presentationml.notesSlide+xml"/>
  <Override PartName="/ppt/tags/tag9.xml" ContentType="application/vnd.openxmlformats-officedocument.presentationml.tags+xml"/>
  <Override PartName="/ppt/notesSlides/notesSlide10.xml" ContentType="application/vnd.openxmlformats-officedocument.presentationml.notesSlide+xml"/>
  <Override PartName="/ppt/tags/tag10.xml" ContentType="application/vnd.openxmlformats-officedocument.presentationml.tags+xml"/>
  <Override PartName="/ppt/notesSlides/notesSlide11.xml" ContentType="application/vnd.openxmlformats-officedocument.presentationml.notesSlide+xml"/>
  <Override PartName="/ppt/tags/tag11.xml" ContentType="application/vnd.openxmlformats-officedocument.presentationml.tags+xml"/>
  <Override PartName="/ppt/notesSlides/notesSlide12.xml" ContentType="application/vnd.openxmlformats-officedocument.presentationml.notesSlide+xml"/>
  <Override PartName="/ppt/tags/tag12.xml" ContentType="application/vnd.openxmlformats-officedocument.presentationml.tags+xml"/>
  <Override PartName="/ppt/notesSlides/notesSlide13.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tags/tag13.xml" ContentType="application/vnd.openxmlformats-officedocument.presentationml.tags+xml"/>
  <Override PartName="/ppt/notesSlides/notesSlide14.xml" ContentType="application/vnd.openxmlformats-officedocument.presentationml.notesSlide+xml"/>
  <Override PartName="/ppt/tags/tag14.xml" ContentType="application/vnd.openxmlformats-officedocument.presentationml.tags+xml"/>
  <Override PartName="/ppt/notesSlides/notesSlide15.xml" ContentType="application/vnd.openxmlformats-officedocument.presentationml.notesSlide+xml"/>
  <Override PartName="/ppt/tags/tag15.xml" ContentType="application/vnd.openxmlformats-officedocument.presentationml.tags+xml"/>
  <Override PartName="/ppt/notesSlides/notesSlide16.xml" ContentType="application/vnd.openxmlformats-officedocument.presentationml.notesSlide+xml"/>
  <Override PartName="/ppt/tags/tag16.xml" ContentType="application/vnd.openxmlformats-officedocument.presentationml.tags+xml"/>
  <Override PartName="/ppt/notesSlides/notesSlide17.xml" ContentType="application/vnd.openxmlformats-officedocument.presentationml.notesSlide+xml"/>
  <Override PartName="/ppt/tags/tag17.xml" ContentType="application/vnd.openxmlformats-officedocument.presentationml.tags+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tags/tag18.xml" ContentType="application/vnd.openxmlformats-officedocument.presentationml.tags+xml"/>
  <Override PartName="/ppt/notesSlides/notesSlide20.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tags/tag19.xml" ContentType="application/vnd.openxmlformats-officedocument.presentationml.tags+xml"/>
  <Override PartName="/ppt/notesSlides/notesSlide21.xml" ContentType="application/vnd.openxmlformats-officedocument.presentationml.notesSlide+xml"/>
  <Override PartName="/ppt/tags/tag20.xml" ContentType="application/vnd.openxmlformats-officedocument.presentationml.tags+xml"/>
  <Override PartName="/ppt/notesSlides/notesSlide22.xml" ContentType="application/vnd.openxmlformats-officedocument.presentationml.notesSlide+xml"/>
  <Override PartName="/ppt/tags/tag21.xml" ContentType="application/vnd.openxmlformats-officedocument.presentationml.tags+xml"/>
  <Override PartName="/ppt/notesSlides/notesSlide23.xml" ContentType="application/vnd.openxmlformats-officedocument.presentationml.notesSlide+xml"/>
  <Override PartName="/ppt/tags/tag22.xml" ContentType="application/vnd.openxmlformats-officedocument.presentationml.tags+xml"/>
  <Override PartName="/ppt/notesSlides/notesSlide24.xml" ContentType="application/vnd.openxmlformats-officedocument.presentationml.notesSlide+xml"/>
  <Override PartName="/ppt/tags/tag23.xml" ContentType="application/vnd.openxmlformats-officedocument.presentationml.tags+xml"/>
  <Override PartName="/ppt/notesSlides/notesSlide25.xml" ContentType="application/vnd.openxmlformats-officedocument.presentationml.notesSlide+xml"/>
  <Override PartName="/ppt/tags/tag24.xml" ContentType="application/vnd.openxmlformats-officedocument.presentationml.tags+xml"/>
  <Override PartName="/ppt/notesSlides/notesSlide26.xml" ContentType="application/vnd.openxmlformats-officedocument.presentationml.notesSlide+xml"/>
  <Override PartName="/ppt/tags/tag25.xml" ContentType="application/vnd.openxmlformats-officedocument.presentationml.tags+xml"/>
  <Override PartName="/ppt/notesSlides/notesSlide27.xml" ContentType="application/vnd.openxmlformats-officedocument.presentationml.notesSlide+xml"/>
  <Override PartName="/ppt/tags/tag26.xml" ContentType="application/vnd.openxmlformats-officedocument.presentationml.tags+xml"/>
  <Override PartName="/ppt/notesSlides/notesSlide28.xml" ContentType="application/vnd.openxmlformats-officedocument.presentationml.notesSlide+xml"/>
  <Override PartName="/ppt/tags/tag27.xml" ContentType="application/vnd.openxmlformats-officedocument.presentationml.tags+xml"/>
  <Override PartName="/ppt/notesSlides/notesSlide29.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tags/tag28.xml" ContentType="application/vnd.openxmlformats-officedocument.presentationml.tags+xml"/>
  <Override PartName="/ppt/notesSlides/notesSlide30.xml" ContentType="application/vnd.openxmlformats-officedocument.presentationml.notesSlide+xml"/>
  <Override PartName="/ppt/tags/tag29.xml" ContentType="application/vnd.openxmlformats-officedocument.presentationml.tags+xml"/>
  <Override PartName="/ppt/notesSlides/notesSlide31.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tags/tag30.xml" ContentType="application/vnd.openxmlformats-officedocument.presentationml.tags+xml"/>
  <Override PartName="/ppt/notesSlides/notesSlide32.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tags/tag31.xml" ContentType="application/vnd.openxmlformats-officedocument.presentationml.tags+xml"/>
  <Override PartName="/ppt/notesSlides/notesSlide33.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tags/tag32.xml" ContentType="application/vnd.openxmlformats-officedocument.presentationml.tags+xml"/>
  <Override PartName="/ppt/notesSlides/notesSlide34.xml" ContentType="application/vnd.openxmlformats-officedocument.presentationml.notesSlide+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tags/tag33.xml" ContentType="application/vnd.openxmlformats-officedocument.presentationml.tags+xml"/>
  <Override PartName="/ppt/notesSlides/notesSlide35.xml" ContentType="application/vnd.openxmlformats-officedocument.presentationml.notesSlide+xml"/>
  <Override PartName="/ppt/tags/tag34.xml" ContentType="application/vnd.openxmlformats-officedocument.presentationml.tags+xml"/>
  <Override PartName="/ppt/notesSlides/notesSlide36.xml" ContentType="application/vnd.openxmlformats-officedocument.presentationml.notesSlide+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tags/tag35.xml" ContentType="application/vnd.openxmlformats-officedocument.presentationml.tags+xml"/>
  <Override PartName="/ppt/notesSlides/notesSlide37.xml" ContentType="application/vnd.openxmlformats-officedocument.presentationml.notesSlide+xml"/>
  <Override PartName="/ppt/tags/tag36.xml" ContentType="application/vnd.openxmlformats-officedocument.presentationml.tags+xml"/>
  <Override PartName="/ppt/notesSlides/notesSlide38.xml" ContentType="application/vnd.openxmlformats-officedocument.presentationml.notesSlide+xml"/>
  <Override PartName="/ppt/tags/tag37.xml" ContentType="application/vnd.openxmlformats-officedocument.presentationml.tags+xml"/>
  <Override PartName="/ppt/notesSlides/notesSlide39.xml" ContentType="application/vnd.openxmlformats-officedocument.presentationml.notesSlide+xml"/>
  <Override PartName="/ppt/tags/tag38.xml" ContentType="application/vnd.openxmlformats-officedocument.presentationml.tags+xml"/>
  <Override PartName="/ppt/notesSlides/notesSlide40.xml" ContentType="application/vnd.openxmlformats-officedocument.presentationml.notesSlide+xml"/>
  <Override PartName="/ppt/tags/tag39.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87" r:id="rId1"/>
    <p:sldMasterId id="2147483711" r:id="rId2"/>
    <p:sldMasterId id="2147483723" r:id="rId3"/>
    <p:sldMasterId id="2147485536" r:id="rId4"/>
    <p:sldMasterId id="2147485549" r:id="rId5"/>
    <p:sldMasterId id="2147485562" r:id="rId6"/>
    <p:sldMasterId id="2147485575" r:id="rId7"/>
    <p:sldMasterId id="2147485588" r:id="rId8"/>
    <p:sldMasterId id="2147485601" r:id="rId9"/>
    <p:sldMasterId id="2147485614" r:id="rId10"/>
    <p:sldMasterId id="2147485627" r:id="rId11"/>
    <p:sldMasterId id="2147485640" r:id="rId12"/>
    <p:sldMasterId id="2147485653" r:id="rId13"/>
    <p:sldMasterId id="2147485666" r:id="rId14"/>
    <p:sldMasterId id="2147485679" r:id="rId15"/>
    <p:sldMasterId id="2147485692" r:id="rId16"/>
    <p:sldMasterId id="2147485705" r:id="rId17"/>
    <p:sldMasterId id="2147485718" r:id="rId18"/>
    <p:sldMasterId id="2147485731" r:id="rId19"/>
    <p:sldMasterId id="2147485744" r:id="rId20"/>
    <p:sldMasterId id="2147485757" r:id="rId21"/>
    <p:sldMasterId id="2147485770" r:id="rId22"/>
    <p:sldMasterId id="2147485783" r:id="rId23"/>
    <p:sldMasterId id="2147485796" r:id="rId24"/>
    <p:sldMasterId id="2147485809" r:id="rId25"/>
    <p:sldMasterId id="2147485822" r:id="rId26"/>
    <p:sldMasterId id="2147485835" r:id="rId27"/>
    <p:sldMasterId id="2147485848" r:id="rId28"/>
    <p:sldMasterId id="2147485861" r:id="rId29"/>
    <p:sldMasterId id="2147485874" r:id="rId30"/>
    <p:sldMasterId id="2147485887" r:id="rId31"/>
  </p:sldMasterIdLst>
  <p:notesMasterIdLst>
    <p:notesMasterId r:id="rId72"/>
  </p:notesMasterIdLst>
  <p:handoutMasterIdLst>
    <p:handoutMasterId r:id="rId73"/>
  </p:handoutMasterIdLst>
  <p:sldIdLst>
    <p:sldId id="469" r:id="rId32"/>
    <p:sldId id="490" r:id="rId33"/>
    <p:sldId id="479" r:id="rId34"/>
    <p:sldId id="707" r:id="rId35"/>
    <p:sldId id="694" r:id="rId36"/>
    <p:sldId id="701" r:id="rId37"/>
    <p:sldId id="657" r:id="rId38"/>
    <p:sldId id="659" r:id="rId39"/>
    <p:sldId id="661" r:id="rId40"/>
    <p:sldId id="662" r:id="rId41"/>
    <p:sldId id="626" r:id="rId42"/>
    <p:sldId id="660" r:id="rId43"/>
    <p:sldId id="702" r:id="rId44"/>
    <p:sldId id="663" r:id="rId45"/>
    <p:sldId id="697" r:id="rId46"/>
    <p:sldId id="696" r:id="rId47"/>
    <p:sldId id="628" r:id="rId48"/>
    <p:sldId id="708" r:id="rId49"/>
    <p:sldId id="484" r:id="rId50"/>
    <p:sldId id="703" r:id="rId51"/>
    <p:sldId id="698" r:id="rId52"/>
    <p:sldId id="666" r:id="rId53"/>
    <p:sldId id="668" r:id="rId54"/>
    <p:sldId id="664" r:id="rId55"/>
    <p:sldId id="667" r:id="rId56"/>
    <p:sldId id="669" r:id="rId57"/>
    <p:sldId id="670" r:id="rId58"/>
    <p:sldId id="442" r:id="rId59"/>
    <p:sldId id="705" r:id="rId60"/>
    <p:sldId id="676" r:id="rId61"/>
    <p:sldId id="677" r:id="rId62"/>
    <p:sldId id="681" r:id="rId63"/>
    <p:sldId id="685" r:id="rId64"/>
    <p:sldId id="686" r:id="rId65"/>
    <p:sldId id="690" r:id="rId66"/>
    <p:sldId id="706" r:id="rId67"/>
    <p:sldId id="689" r:id="rId68"/>
    <p:sldId id="473" r:id="rId69"/>
    <p:sldId id="654" r:id="rId70"/>
    <p:sldId id="468" r:id="rId71"/>
  </p:sldIdLst>
  <p:sldSz cx="9144000" cy="6858000" type="screen4x3"/>
  <p:notesSz cx="7023100" cy="9309100"/>
  <p:defaultTextStyle>
    <a:defPPr>
      <a:defRPr lang="en-US"/>
    </a:defPPr>
    <a:lvl1pPr algn="l" rtl="0" fontAlgn="base">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1pPr>
    <a:lvl2pPr marL="457200" algn="l" rtl="0" fontAlgn="base">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2pPr>
    <a:lvl3pPr marL="914400" algn="l" rtl="0" fontAlgn="base">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3pPr>
    <a:lvl4pPr marL="1371600" algn="l" rtl="0" fontAlgn="base">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4pPr>
    <a:lvl5pPr marL="1828800" algn="l" rtl="0" fontAlgn="base">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5pPr>
    <a:lvl6pPr marL="22860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6pPr>
    <a:lvl7pPr marL="27432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7pPr>
    <a:lvl8pPr marL="32004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8pPr>
    <a:lvl9pPr marL="36576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orient="horz" pos="2932">
          <p15:clr>
            <a:srgbClr val="A4A3A4"/>
          </p15:clr>
        </p15:guide>
        <p15:guide id="3" pos="2160">
          <p15:clr>
            <a:srgbClr val="A4A3A4"/>
          </p15:clr>
        </p15:guide>
        <p15:guide id="4" pos="2212">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Wade, Michelle" initials="WM" lastIdx="3" clrIdx="0">
    <p:extLst/>
  </p:cmAuthor>
  <p:cmAuthor id="2" name="Wade, Michelle" initials="MW" lastIdx="1" clrIdx="1">
    <p:extLst>
      <p:ext uri="{19B8F6BF-5375-455C-9EA6-DF929625EA0E}">
        <p15:presenceInfo xmlns:p15="http://schemas.microsoft.com/office/powerpoint/2012/main" userId="Wade, Michelle"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prnPr prnWhat="handouts3" frameSlides="1"/>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5050"/>
    <a:srgbClr val="32C658"/>
    <a:srgbClr val="FFFF85"/>
    <a:srgbClr val="0000FF"/>
    <a:srgbClr val="DF8045"/>
    <a:srgbClr val="FFC000"/>
    <a:srgbClr val="D4ECBA"/>
    <a:srgbClr val="92D050"/>
    <a:srgbClr val="9BBB5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D113A9D2-9D6B-4929-AA2D-F23B5EE8CBE7}" styleName="Themed Style 2 - Accent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638B1855-1B75-4FBE-930C-398BA8C253C6}" styleName="Themed Style 2 - Accent 6">
    <a:tblBg>
      <a:fillRef idx="3">
        <a:schemeClr val="accent6"/>
      </a:fillRef>
      <a:effectRef idx="3">
        <a:schemeClr val="accent6"/>
      </a:effectRef>
    </a:tblBg>
    <a:wholeTbl>
      <a:tcTxStyle>
        <a:fontRef idx="minor">
          <a:scrgbClr r="0" g="0" b="0"/>
        </a:fontRef>
        <a:schemeClr val="lt1"/>
      </a:tcTxStyle>
      <a:tcStyle>
        <a:tcBdr>
          <a:left>
            <a:lnRef idx="1">
              <a:schemeClr val="accent6">
                <a:tint val="50000"/>
              </a:schemeClr>
            </a:lnRef>
          </a:left>
          <a:right>
            <a:lnRef idx="1">
              <a:schemeClr val="accent6">
                <a:tint val="50000"/>
              </a:schemeClr>
            </a:lnRef>
          </a:right>
          <a:top>
            <a:lnRef idx="1">
              <a:schemeClr val="accent6">
                <a:tint val="50000"/>
              </a:schemeClr>
            </a:lnRef>
          </a:top>
          <a:bottom>
            <a:lnRef idx="1">
              <a:schemeClr val="accent6">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1FECB4D8-DB02-4DC6-A0A2-4F2EBAE1DC90}" styleName="Medium Style 1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854" autoAdjust="0"/>
    <p:restoredTop sz="86576" autoAdjust="0"/>
  </p:normalViewPr>
  <p:slideViewPr>
    <p:cSldViewPr snapToGrid="0">
      <p:cViewPr varScale="1">
        <p:scale>
          <a:sx n="77" d="100"/>
          <a:sy n="77" d="100"/>
        </p:scale>
        <p:origin x="1338" y="78"/>
      </p:cViewPr>
      <p:guideLst>
        <p:guide orient="horz" pos="2160"/>
        <p:guide pos="2880"/>
      </p:guideLst>
    </p:cSldViewPr>
  </p:slideViewPr>
  <p:outlineViewPr>
    <p:cViewPr>
      <p:scale>
        <a:sx n="33" d="100"/>
        <a:sy n="33" d="100"/>
      </p:scale>
      <p:origin x="0" y="-21936"/>
    </p:cViewPr>
  </p:outlineViewPr>
  <p:notesTextViewPr>
    <p:cViewPr>
      <p:scale>
        <a:sx n="125" d="100"/>
        <a:sy n="125" d="100"/>
      </p:scale>
      <p:origin x="0" y="0"/>
    </p:cViewPr>
  </p:notesTextViewPr>
  <p:sorterViewPr>
    <p:cViewPr varScale="1">
      <p:scale>
        <a:sx n="1" d="1"/>
        <a:sy n="1" d="1"/>
      </p:scale>
      <p:origin x="0" y="-4194"/>
    </p:cViewPr>
  </p:sorterViewPr>
  <p:notesViewPr>
    <p:cSldViewPr snapToGrid="0">
      <p:cViewPr>
        <p:scale>
          <a:sx n="90" d="100"/>
          <a:sy n="90" d="100"/>
        </p:scale>
        <p:origin x="1986" y="-1230"/>
      </p:cViewPr>
      <p:guideLst>
        <p:guide orient="horz" pos="2880"/>
        <p:guide orient="horz" pos="2932"/>
        <p:guide pos="2160"/>
        <p:guide pos="2212"/>
      </p:guideLst>
    </p:cSldViewPr>
  </p:notesViewPr>
  <p:gridSpacing cx="38100" cy="38100"/>
</p:viewPr>
</file>

<file path=ppt/_rels/presentation.xml.rels><?xml version="1.0" encoding="UTF-8" standalone="yes"?>
<Relationships xmlns="http://schemas.openxmlformats.org/package/2006/relationships"><Relationship Id="rId26" Type="http://schemas.openxmlformats.org/officeDocument/2006/relationships/slideMaster" Target="slideMasters/slideMaster26.xml"/><Relationship Id="rId21" Type="http://schemas.openxmlformats.org/officeDocument/2006/relationships/slideMaster" Target="slideMasters/slideMaster21.xml"/><Relationship Id="rId42" Type="http://schemas.openxmlformats.org/officeDocument/2006/relationships/slide" Target="slides/slide11.xml"/><Relationship Id="rId47" Type="http://schemas.openxmlformats.org/officeDocument/2006/relationships/slide" Target="slides/slide16.xml"/><Relationship Id="rId63" Type="http://schemas.openxmlformats.org/officeDocument/2006/relationships/slide" Target="slides/slide32.xml"/><Relationship Id="rId68" Type="http://schemas.openxmlformats.org/officeDocument/2006/relationships/slide" Target="slides/slide37.xml"/><Relationship Id="rId16" Type="http://schemas.openxmlformats.org/officeDocument/2006/relationships/slideMaster" Target="slideMasters/slideMaster16.xml"/><Relationship Id="rId11" Type="http://schemas.openxmlformats.org/officeDocument/2006/relationships/slideMaster" Target="slideMasters/slideMaster11.xml"/><Relationship Id="rId24" Type="http://schemas.openxmlformats.org/officeDocument/2006/relationships/slideMaster" Target="slideMasters/slideMaster24.xml"/><Relationship Id="rId32" Type="http://schemas.openxmlformats.org/officeDocument/2006/relationships/slide" Target="slides/slide1.xml"/><Relationship Id="rId37" Type="http://schemas.openxmlformats.org/officeDocument/2006/relationships/slide" Target="slides/slide6.xml"/><Relationship Id="rId40" Type="http://schemas.openxmlformats.org/officeDocument/2006/relationships/slide" Target="slides/slide9.xml"/><Relationship Id="rId45" Type="http://schemas.openxmlformats.org/officeDocument/2006/relationships/slide" Target="slides/slide14.xml"/><Relationship Id="rId53" Type="http://schemas.openxmlformats.org/officeDocument/2006/relationships/slide" Target="slides/slide22.xml"/><Relationship Id="rId58" Type="http://schemas.openxmlformats.org/officeDocument/2006/relationships/slide" Target="slides/slide27.xml"/><Relationship Id="rId66" Type="http://schemas.openxmlformats.org/officeDocument/2006/relationships/slide" Target="slides/slide35.xml"/><Relationship Id="rId74" Type="http://schemas.openxmlformats.org/officeDocument/2006/relationships/commentAuthors" Target="commentAuthors.xml"/><Relationship Id="rId5" Type="http://schemas.openxmlformats.org/officeDocument/2006/relationships/slideMaster" Target="slideMasters/slideMaster5.xml"/><Relationship Id="rId61" Type="http://schemas.openxmlformats.org/officeDocument/2006/relationships/slide" Target="slides/slide30.xml"/><Relationship Id="rId19" Type="http://schemas.openxmlformats.org/officeDocument/2006/relationships/slideMaster" Target="slideMasters/slideMaster19.xml"/><Relationship Id="rId14" Type="http://schemas.openxmlformats.org/officeDocument/2006/relationships/slideMaster" Target="slideMasters/slideMaster14.xml"/><Relationship Id="rId22" Type="http://schemas.openxmlformats.org/officeDocument/2006/relationships/slideMaster" Target="slideMasters/slideMaster22.xml"/><Relationship Id="rId27" Type="http://schemas.openxmlformats.org/officeDocument/2006/relationships/slideMaster" Target="slideMasters/slideMaster27.xml"/><Relationship Id="rId30" Type="http://schemas.openxmlformats.org/officeDocument/2006/relationships/slideMaster" Target="slideMasters/slideMaster30.xml"/><Relationship Id="rId35" Type="http://schemas.openxmlformats.org/officeDocument/2006/relationships/slide" Target="slides/slide4.xml"/><Relationship Id="rId43" Type="http://schemas.openxmlformats.org/officeDocument/2006/relationships/slide" Target="slides/slide12.xml"/><Relationship Id="rId48" Type="http://schemas.openxmlformats.org/officeDocument/2006/relationships/slide" Target="slides/slide17.xml"/><Relationship Id="rId56" Type="http://schemas.openxmlformats.org/officeDocument/2006/relationships/slide" Target="slides/slide25.xml"/><Relationship Id="rId64" Type="http://schemas.openxmlformats.org/officeDocument/2006/relationships/slide" Target="slides/slide33.xml"/><Relationship Id="rId69" Type="http://schemas.openxmlformats.org/officeDocument/2006/relationships/slide" Target="slides/slide38.xml"/><Relationship Id="rId77" Type="http://schemas.openxmlformats.org/officeDocument/2006/relationships/theme" Target="theme/theme1.xml"/><Relationship Id="rId8" Type="http://schemas.openxmlformats.org/officeDocument/2006/relationships/slideMaster" Target="slideMasters/slideMaster8.xml"/><Relationship Id="rId51" Type="http://schemas.openxmlformats.org/officeDocument/2006/relationships/slide" Target="slides/slide20.xml"/><Relationship Id="rId72" Type="http://schemas.openxmlformats.org/officeDocument/2006/relationships/notesMaster" Target="notesMasters/notesMaster1.xml"/><Relationship Id="rId3" Type="http://schemas.openxmlformats.org/officeDocument/2006/relationships/slideMaster" Target="slideMasters/slideMaster3.xml"/><Relationship Id="rId12" Type="http://schemas.openxmlformats.org/officeDocument/2006/relationships/slideMaster" Target="slideMasters/slideMaster12.xml"/><Relationship Id="rId17" Type="http://schemas.openxmlformats.org/officeDocument/2006/relationships/slideMaster" Target="slideMasters/slideMaster17.xml"/><Relationship Id="rId25" Type="http://schemas.openxmlformats.org/officeDocument/2006/relationships/slideMaster" Target="slideMasters/slideMaster25.xml"/><Relationship Id="rId33" Type="http://schemas.openxmlformats.org/officeDocument/2006/relationships/slide" Target="slides/slide2.xml"/><Relationship Id="rId38" Type="http://schemas.openxmlformats.org/officeDocument/2006/relationships/slide" Target="slides/slide7.xml"/><Relationship Id="rId46" Type="http://schemas.openxmlformats.org/officeDocument/2006/relationships/slide" Target="slides/slide15.xml"/><Relationship Id="rId59" Type="http://schemas.openxmlformats.org/officeDocument/2006/relationships/slide" Target="slides/slide28.xml"/><Relationship Id="rId67" Type="http://schemas.openxmlformats.org/officeDocument/2006/relationships/slide" Target="slides/slide36.xml"/><Relationship Id="rId20" Type="http://schemas.openxmlformats.org/officeDocument/2006/relationships/slideMaster" Target="slideMasters/slideMaster20.xml"/><Relationship Id="rId41" Type="http://schemas.openxmlformats.org/officeDocument/2006/relationships/slide" Target="slides/slide10.xml"/><Relationship Id="rId54" Type="http://schemas.openxmlformats.org/officeDocument/2006/relationships/slide" Target="slides/slide23.xml"/><Relationship Id="rId62" Type="http://schemas.openxmlformats.org/officeDocument/2006/relationships/slide" Target="slides/slide31.xml"/><Relationship Id="rId70" Type="http://schemas.openxmlformats.org/officeDocument/2006/relationships/slide" Target="slides/slide39.xml"/><Relationship Id="rId75"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Master" Target="slideMasters/slideMaster15.xml"/><Relationship Id="rId23" Type="http://schemas.openxmlformats.org/officeDocument/2006/relationships/slideMaster" Target="slideMasters/slideMaster23.xml"/><Relationship Id="rId28" Type="http://schemas.openxmlformats.org/officeDocument/2006/relationships/slideMaster" Target="slideMasters/slideMaster28.xml"/><Relationship Id="rId36" Type="http://schemas.openxmlformats.org/officeDocument/2006/relationships/slide" Target="slides/slide5.xml"/><Relationship Id="rId49" Type="http://schemas.openxmlformats.org/officeDocument/2006/relationships/slide" Target="slides/slide18.xml"/><Relationship Id="rId57" Type="http://schemas.openxmlformats.org/officeDocument/2006/relationships/slide" Target="slides/slide26.xml"/><Relationship Id="rId10" Type="http://schemas.openxmlformats.org/officeDocument/2006/relationships/slideMaster" Target="slideMasters/slideMaster10.xml"/><Relationship Id="rId31" Type="http://schemas.openxmlformats.org/officeDocument/2006/relationships/slideMaster" Target="slideMasters/slideMaster31.xml"/><Relationship Id="rId44" Type="http://schemas.openxmlformats.org/officeDocument/2006/relationships/slide" Target="slides/slide13.xml"/><Relationship Id="rId52" Type="http://schemas.openxmlformats.org/officeDocument/2006/relationships/slide" Target="slides/slide21.xml"/><Relationship Id="rId60" Type="http://schemas.openxmlformats.org/officeDocument/2006/relationships/slide" Target="slides/slide29.xml"/><Relationship Id="rId65" Type="http://schemas.openxmlformats.org/officeDocument/2006/relationships/slide" Target="slides/slide34.xml"/><Relationship Id="rId73" Type="http://schemas.openxmlformats.org/officeDocument/2006/relationships/handoutMaster" Target="handoutMasters/handoutMaster1.xml"/><Relationship Id="rId78" Type="http://schemas.openxmlformats.org/officeDocument/2006/relationships/tableStyles" Target="tableStyles.xml"/><Relationship Id="rId4" Type="http://schemas.openxmlformats.org/officeDocument/2006/relationships/slideMaster" Target="slideMasters/slideMaster4.xml"/><Relationship Id="rId9" Type="http://schemas.openxmlformats.org/officeDocument/2006/relationships/slideMaster" Target="slideMasters/slideMaster9.xml"/><Relationship Id="rId13" Type="http://schemas.openxmlformats.org/officeDocument/2006/relationships/slideMaster" Target="slideMasters/slideMaster13.xml"/><Relationship Id="rId18" Type="http://schemas.openxmlformats.org/officeDocument/2006/relationships/slideMaster" Target="slideMasters/slideMaster18.xml"/><Relationship Id="rId39" Type="http://schemas.openxmlformats.org/officeDocument/2006/relationships/slide" Target="slides/slide8.xml"/><Relationship Id="rId34" Type="http://schemas.openxmlformats.org/officeDocument/2006/relationships/slide" Target="slides/slide3.xml"/><Relationship Id="rId50" Type="http://schemas.openxmlformats.org/officeDocument/2006/relationships/slide" Target="slides/slide19.xml"/><Relationship Id="rId55" Type="http://schemas.openxmlformats.org/officeDocument/2006/relationships/slide" Target="slides/slide24.xml"/><Relationship Id="rId76" Type="http://schemas.openxmlformats.org/officeDocument/2006/relationships/viewProps" Target="viewProps.xml"/><Relationship Id="rId7" Type="http://schemas.openxmlformats.org/officeDocument/2006/relationships/slideMaster" Target="slideMasters/slideMaster7.xml"/><Relationship Id="rId71" Type="http://schemas.openxmlformats.org/officeDocument/2006/relationships/slide" Target="slides/slide40.xml"/><Relationship Id="rId2" Type="http://schemas.openxmlformats.org/officeDocument/2006/relationships/slideMaster" Target="slideMasters/slideMaster2.xml"/><Relationship Id="rId29" Type="http://schemas.openxmlformats.org/officeDocument/2006/relationships/slideMaster" Target="slideMasters/slideMaster29.xml"/></Relationships>
</file>

<file path=ppt/diagrams/colors1.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6_2">
  <dgm:title val=""/>
  <dgm:desc val=""/>
  <dgm:catLst>
    <dgm:cat type="accent6" pri="11200"/>
  </dgm:catLst>
  <dgm:styleLbl name="node0">
    <dgm:fillClrLst meth="repeat">
      <a:schemeClr val="accent6"/>
    </dgm:fillClrLst>
    <dgm:linClrLst meth="repeat">
      <a:schemeClr val="lt1"/>
    </dgm:linClrLst>
    <dgm:effectClrLst/>
    <dgm:txLinClrLst/>
    <dgm:txFillClrLst/>
    <dgm:txEffectClrLst/>
  </dgm:styleLbl>
  <dgm:styleLbl name="node1">
    <dgm:fillClrLst meth="repeat">
      <a:schemeClr val="accent6"/>
    </dgm:fillClrLst>
    <dgm:linClrLst meth="repeat">
      <a:schemeClr val="lt1"/>
    </dgm:linClrLst>
    <dgm:effectClrLst/>
    <dgm:txLinClrLst/>
    <dgm:txFillClrLst/>
    <dgm:txEffectClrLst/>
  </dgm:styleLbl>
  <dgm:styleLbl name="alignNode1">
    <dgm:fillClrLst meth="repeat">
      <a:schemeClr val="accent6"/>
    </dgm:fillClrLst>
    <dgm:linClrLst meth="repeat">
      <a:schemeClr val="accent6"/>
    </dgm:linClrLst>
    <dgm:effectClrLst/>
    <dgm:txLinClrLst/>
    <dgm:txFillClrLst/>
    <dgm:txEffectClrLst/>
  </dgm:styleLbl>
  <dgm:styleLbl name="lnNode1">
    <dgm:fillClrLst meth="repeat">
      <a:schemeClr val="accent6"/>
    </dgm:fillClrLst>
    <dgm:linClrLst meth="repeat">
      <a:schemeClr val="lt1"/>
    </dgm:linClrLst>
    <dgm:effectClrLst/>
    <dgm:txLinClrLst/>
    <dgm:txFillClrLst/>
    <dgm:txEffectClrLst/>
  </dgm:styleLbl>
  <dgm:styleLbl name="vennNode1">
    <dgm:fillClrLst meth="repeat">
      <a:schemeClr val="accent6">
        <a:alpha val="50000"/>
      </a:schemeClr>
    </dgm:fillClrLst>
    <dgm:linClrLst meth="repeat">
      <a:schemeClr val="lt1"/>
    </dgm:linClrLst>
    <dgm:effectClrLst/>
    <dgm:txLinClrLst/>
    <dgm:txFillClrLst/>
    <dgm:txEffectClrLst/>
  </dgm:styleLbl>
  <dgm:styleLbl name="node2">
    <dgm:fillClrLst meth="repeat">
      <a:schemeClr val="accent6"/>
    </dgm:fillClrLst>
    <dgm:linClrLst meth="repeat">
      <a:schemeClr val="lt1"/>
    </dgm:linClrLst>
    <dgm:effectClrLst/>
    <dgm:txLinClrLst/>
    <dgm:txFillClrLst/>
    <dgm:txEffectClrLst/>
  </dgm:styleLbl>
  <dgm:styleLbl name="node3">
    <dgm:fillClrLst meth="repeat">
      <a:schemeClr val="accent6"/>
    </dgm:fillClrLst>
    <dgm:linClrLst meth="repeat">
      <a:schemeClr val="lt1"/>
    </dgm:linClrLst>
    <dgm:effectClrLst/>
    <dgm:txLinClrLst/>
    <dgm:txFillClrLst/>
    <dgm:txEffectClrLst/>
  </dgm:styleLbl>
  <dgm:styleLbl name="node4">
    <dgm:fillClrLst meth="repeat">
      <a:schemeClr val="accent6"/>
    </dgm:fillClrLst>
    <dgm:linClrLst meth="repeat">
      <a:schemeClr val="lt1"/>
    </dgm:linClrLst>
    <dgm:effectClrLst/>
    <dgm:txLinClrLst/>
    <dgm:txFillClrLst/>
    <dgm:txEffectClrLst/>
  </dgm:styleLbl>
  <dgm:styleLbl name="f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a:tint val="50000"/>
      </a:schemeClr>
    </dgm:linClrLst>
    <dgm:effectClrLst/>
    <dgm:txLinClrLst/>
    <dgm:txFillClrLst meth="repeat">
      <a:schemeClr val="tx1"/>
    </dgm:txFillClrLst>
    <dgm:txEffectClrLst/>
  </dgm:styleLbl>
  <dgm:styleLbl name="asst0">
    <dgm:fillClrLst meth="repeat">
      <a:schemeClr val="accent6"/>
    </dgm:fillClrLst>
    <dgm:linClrLst meth="repeat">
      <a:schemeClr val="lt1"/>
    </dgm:linClrLst>
    <dgm:effectClrLst/>
    <dgm:txLinClrLst/>
    <dgm:txFillClrLst/>
    <dgm:txEffectClrLst/>
  </dgm:styleLbl>
  <dgm:styleLbl name="asst1">
    <dgm:fillClrLst meth="repeat">
      <a:schemeClr val="accent6"/>
    </dgm:fillClrLst>
    <dgm:linClrLst meth="repeat">
      <a:schemeClr val="lt1"/>
    </dgm:linClrLst>
    <dgm:effectClrLst/>
    <dgm:txLinClrLst/>
    <dgm:txFillClrLst/>
    <dgm:txEffectClrLst/>
  </dgm:styleLbl>
  <dgm:styleLbl name="asst2">
    <dgm:fillClrLst meth="repeat">
      <a:schemeClr val="accent6"/>
    </dgm:fillClrLst>
    <dgm:linClrLst meth="repeat">
      <a:schemeClr val="lt1"/>
    </dgm:linClrLst>
    <dgm:effectClrLst/>
    <dgm:txLinClrLst/>
    <dgm:txFillClrLst/>
    <dgm:txEffectClrLst/>
  </dgm:styleLbl>
  <dgm:styleLbl name="asst3">
    <dgm:fillClrLst meth="repeat">
      <a:schemeClr val="accent6"/>
    </dgm:fillClrLst>
    <dgm:linClrLst meth="repeat">
      <a:schemeClr val="lt1"/>
    </dgm:linClrLst>
    <dgm:effectClrLst/>
    <dgm:txLinClrLst/>
    <dgm:txFillClrLst/>
    <dgm:txEffectClrLst/>
  </dgm:styleLbl>
  <dgm:styleLbl name="asst4">
    <dgm:fillClrLst meth="repeat">
      <a:schemeClr val="accent6"/>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dgm:fillClrLst>
    <dgm:linClrLst meth="repeat">
      <a:schemeClr val="accent6"/>
    </dgm:linClrLst>
    <dgm:effectClrLst/>
    <dgm:txLinClrLst/>
    <dgm:txFillClrLst meth="repeat">
      <a:schemeClr val="lt1"/>
    </dgm:txFillClrLst>
    <dgm:txEffectClrLst/>
  </dgm:styleLbl>
  <dgm:styleLbl name="parChTrans2D3">
    <dgm:fillClrLst meth="repeat">
      <a:schemeClr val="accent6"/>
    </dgm:fillClrLst>
    <dgm:linClrLst meth="repeat">
      <a:schemeClr val="accent6"/>
    </dgm:linClrLst>
    <dgm:effectClrLst/>
    <dgm:txLinClrLst/>
    <dgm:txFillClrLst meth="repeat">
      <a:schemeClr val="lt1"/>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4_2">
  <dgm:title val=""/>
  <dgm:desc val=""/>
  <dgm:catLst>
    <dgm:cat type="accent4" pri="11200"/>
  </dgm:catLst>
  <dgm:styleLbl name="node0">
    <dgm:fillClrLst meth="repeat">
      <a:schemeClr val="accent4"/>
    </dgm:fillClrLst>
    <dgm:linClrLst meth="repeat">
      <a:schemeClr val="lt1"/>
    </dgm:linClrLst>
    <dgm:effectClrLst/>
    <dgm:txLinClrLst/>
    <dgm:txFillClrLst/>
    <dgm:txEffectClrLst/>
  </dgm:styleLbl>
  <dgm:styleLbl name="node1">
    <dgm:fillClrLst meth="repeat">
      <a:schemeClr val="accent4"/>
    </dgm:fillClrLst>
    <dgm:linClrLst meth="repeat">
      <a:schemeClr val="lt1"/>
    </dgm:linClrLst>
    <dgm:effectClrLst/>
    <dgm:txLinClrLst/>
    <dgm:txFillClrLst/>
    <dgm:txEffectClrLst/>
  </dgm:styleLbl>
  <dgm:styleLbl name="alignNode1">
    <dgm:fillClrLst meth="repeat">
      <a:schemeClr val="accent4"/>
    </dgm:fillClrLst>
    <dgm:linClrLst meth="repeat">
      <a:schemeClr val="accent4"/>
    </dgm:linClrLst>
    <dgm:effectClrLst/>
    <dgm:txLinClrLst/>
    <dgm:txFillClrLst/>
    <dgm:txEffectClrLst/>
  </dgm:styleLbl>
  <dgm:styleLbl name="lnNode1">
    <dgm:fillClrLst meth="repeat">
      <a:schemeClr val="accent4"/>
    </dgm:fillClrLst>
    <dgm:linClrLst meth="repeat">
      <a:schemeClr val="lt1"/>
    </dgm:linClrLst>
    <dgm:effectClrLst/>
    <dgm:txLinClrLst/>
    <dgm:txFillClrLst/>
    <dgm:txEffectClrLst/>
  </dgm:styleLbl>
  <dgm:styleLbl name="vennNode1">
    <dgm:fillClrLst meth="repeat">
      <a:schemeClr val="accent4">
        <a:alpha val="50000"/>
      </a:schemeClr>
    </dgm:fillClrLst>
    <dgm:linClrLst meth="repeat">
      <a:schemeClr val="lt1"/>
    </dgm:linClrLst>
    <dgm:effectClrLst/>
    <dgm:txLinClrLst/>
    <dgm:txFillClrLst/>
    <dgm:txEffectClrLst/>
  </dgm:styleLbl>
  <dgm:styleLbl name="node2">
    <dgm:fillClrLst meth="repeat">
      <a:schemeClr val="accent4"/>
    </dgm:fillClrLst>
    <dgm:linClrLst meth="repeat">
      <a:schemeClr val="lt1"/>
    </dgm:linClrLst>
    <dgm:effectClrLst/>
    <dgm:txLinClrLst/>
    <dgm:txFillClrLst/>
    <dgm:txEffectClrLst/>
  </dgm:styleLbl>
  <dgm:styleLbl name="node3">
    <dgm:fillClrLst meth="repeat">
      <a:schemeClr val="accent4"/>
    </dgm:fillClrLst>
    <dgm:linClrLst meth="repeat">
      <a:schemeClr val="lt1"/>
    </dgm:linClrLst>
    <dgm:effectClrLst/>
    <dgm:txLinClrLst/>
    <dgm:txFillClrLst/>
    <dgm:txEffectClrLst/>
  </dgm:styleLbl>
  <dgm:styleLbl name="node4">
    <dgm:fillClrLst meth="repeat">
      <a:schemeClr val="accent4"/>
    </dgm:fillClrLst>
    <dgm:linClrLst meth="repeat">
      <a:schemeClr val="lt1"/>
    </dgm:linClrLst>
    <dgm:effectClrLst/>
    <dgm:txLinClrLst/>
    <dgm:txFillClrLst/>
    <dgm:txEffectClrLst/>
  </dgm:styleLbl>
  <dgm:styleLbl name="f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4">
        <a:tint val="60000"/>
      </a:schemeClr>
    </dgm:fillClrLst>
    <dgm:linClrLst meth="repeat">
      <a:schemeClr val="accent4">
        <a:tint val="60000"/>
      </a:schemeClr>
    </dgm:linClrLst>
    <dgm:effectClrLst/>
    <dgm:txLinClrLst/>
    <dgm:txFillClrLst/>
    <dgm:txEffectClrLst/>
  </dgm:styleLbl>
  <dgm:styleLbl name="fgSibTrans2D1">
    <dgm:fillClrLst meth="repeat">
      <a:schemeClr val="accent4">
        <a:tint val="60000"/>
      </a:schemeClr>
    </dgm:fillClrLst>
    <dgm:linClrLst meth="repeat">
      <a:schemeClr val="accent4">
        <a:tint val="60000"/>
      </a:schemeClr>
    </dgm:linClrLst>
    <dgm:effectClrLst/>
    <dgm:txLinClrLst/>
    <dgm:txFillClrLst/>
    <dgm:txEffectClrLst/>
  </dgm:styleLbl>
  <dgm:styleLbl name="bgSibTrans2D1">
    <dgm:fillClrLst meth="repeat">
      <a:schemeClr val="accent4">
        <a:tint val="60000"/>
      </a:schemeClr>
    </dgm:fillClrLst>
    <dgm:linClrLst meth="repeat">
      <a:schemeClr val="accent4">
        <a:tint val="60000"/>
      </a:schemeClr>
    </dgm:linClrLst>
    <dgm:effectClrLst/>
    <dgm:txLinClrLst/>
    <dgm:txFillClrLst/>
    <dgm:txEffectClrLst/>
  </dgm:styleLbl>
  <dgm:styleLbl name="sibTrans1D1">
    <dgm:fillClrLst meth="repeat">
      <a:schemeClr val="accent4"/>
    </dgm:fillClrLst>
    <dgm:linClrLst meth="repeat">
      <a:schemeClr val="accent4"/>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dgm:linClrLst>
    <dgm:effectClrLst/>
    <dgm:txLinClrLst/>
    <dgm:txFillClrLst/>
    <dgm:txEffectClrLst/>
  </dgm:styleLbl>
  <dgm:styleLbl name="asst1">
    <dgm:fillClrLst meth="repeat">
      <a:schemeClr val="accent4"/>
    </dgm:fillClrLst>
    <dgm:linClrLst meth="repeat">
      <a:schemeClr val="lt1"/>
    </dgm:linClrLst>
    <dgm:effectClrLst/>
    <dgm:txLinClrLst/>
    <dgm:txFillClrLst/>
    <dgm:txEffectClrLst/>
  </dgm:styleLbl>
  <dgm:styleLbl name="asst2">
    <dgm:fillClrLst meth="repeat">
      <a:schemeClr val="accent4"/>
    </dgm:fillClrLst>
    <dgm:linClrLst meth="repeat">
      <a:schemeClr val="lt1"/>
    </dgm:linClrLst>
    <dgm:effectClrLst/>
    <dgm:txLinClrLst/>
    <dgm:txFillClrLst/>
    <dgm:txEffectClrLst/>
  </dgm:styleLbl>
  <dgm:styleLbl name="asst3">
    <dgm:fillClrLst meth="repeat">
      <a:schemeClr val="accent4"/>
    </dgm:fillClrLst>
    <dgm:linClrLst meth="repeat">
      <a:schemeClr val="lt1"/>
    </dgm:linClrLst>
    <dgm:effectClrLst/>
    <dgm:txLinClrLst/>
    <dgm:txFillClrLst/>
    <dgm:txEffectClrLst/>
  </dgm:styleLbl>
  <dgm:styleLbl name="asst4">
    <dgm:fillClrLst meth="repeat">
      <a:schemeClr val="accent4"/>
    </dgm:fillClrLst>
    <dgm:linClrLst meth="repeat">
      <a:schemeClr val="lt1"/>
    </dgm:linClrLst>
    <dgm:effectClrLst/>
    <dgm:txLinClrLst/>
    <dgm:txFillClrLst/>
    <dgm:txEffectClrLst/>
  </dgm:styleLbl>
  <dgm:styleLbl name="parChTrans2D1">
    <dgm:fillClrLst meth="repeat">
      <a:schemeClr val="accent4">
        <a:tint val="60000"/>
      </a:schemeClr>
    </dgm:fillClrLst>
    <dgm:linClrLst meth="repeat">
      <a:schemeClr val="accent4">
        <a:tint val="60000"/>
      </a:schemeClr>
    </dgm:linClrLst>
    <dgm:effectClrLst/>
    <dgm:txLinClrLst/>
    <dgm:txFillClrLst meth="repeat">
      <a:schemeClr val="lt1"/>
    </dgm:txFillClrLst>
    <dgm:txEffectClrLst/>
  </dgm:styleLbl>
  <dgm:styleLbl name="parChTrans2D2">
    <dgm:fillClrLst meth="repeat">
      <a:schemeClr val="accent4"/>
    </dgm:fillClrLst>
    <dgm:linClrLst meth="repeat">
      <a:schemeClr val="accent4"/>
    </dgm:linClrLst>
    <dgm:effectClrLst/>
    <dgm:txLinClrLst/>
    <dgm:txFillClrLst meth="repeat">
      <a:schemeClr val="lt1"/>
    </dgm:txFillClrLst>
    <dgm:txEffectClrLst/>
  </dgm:styleLbl>
  <dgm:styleLbl name="parChTrans2D3">
    <dgm:fillClrLst meth="repeat">
      <a:schemeClr val="accent4"/>
    </dgm:fillClrLst>
    <dgm:linClrLst meth="repeat">
      <a:schemeClr val="accent4"/>
    </dgm:linClrLst>
    <dgm:effectClrLst/>
    <dgm:txLinClrLst/>
    <dgm:txFillClrLst meth="repeat">
      <a:schemeClr val="lt1"/>
    </dgm:txFillClrLst>
    <dgm:txEffectClrLst/>
  </dgm:styleLbl>
  <dgm:styleLbl name="parChTrans2D4">
    <dgm:fillClrLst meth="repeat">
      <a:schemeClr val="accent4"/>
    </dgm:fillClrLst>
    <dgm:linClrLst meth="repeat">
      <a:schemeClr val="accent4"/>
    </dgm:linClrLst>
    <dgm:effectClrLst/>
    <dgm:txLinClrLst/>
    <dgm:txFillClrLst meth="repeat">
      <a:schemeClr val="lt1"/>
    </dgm:txFillClrLst>
    <dgm:txEffectClrLst/>
  </dgm:styleLbl>
  <dgm:styleLbl name="parChTrans1D1">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2">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3">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parChTrans1D4">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solidFgAcc1">
    <dgm:fillClrLst meth="repeat">
      <a:schemeClr val="lt1"/>
    </dgm:fillClrLst>
    <dgm:linClrLst meth="repeat">
      <a:schemeClr val="accent4"/>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align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b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accent4"/>
    </dgm:linClrLst>
    <dgm:effectClrLst/>
    <dgm:txLinClrLst/>
    <dgm:txFillClrLst meth="repeat">
      <a:schemeClr val="dk1"/>
    </dgm:txFillClrLst>
    <dgm:txEffectClrLst/>
  </dgm:styleLbl>
  <dgm:styleLbl name="dkBgShp">
    <dgm:fillClrLst meth="repeat">
      <a:schemeClr val="accent4">
        <a:shade val="80000"/>
      </a:schemeClr>
    </dgm:fillClrLst>
    <dgm:linClrLst meth="repeat">
      <a:schemeClr val="accent4"/>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4_2">
  <dgm:title val=""/>
  <dgm:desc val=""/>
  <dgm:catLst>
    <dgm:cat type="accent4" pri="11200"/>
  </dgm:catLst>
  <dgm:styleLbl name="node0">
    <dgm:fillClrLst meth="repeat">
      <a:schemeClr val="accent4"/>
    </dgm:fillClrLst>
    <dgm:linClrLst meth="repeat">
      <a:schemeClr val="lt1"/>
    </dgm:linClrLst>
    <dgm:effectClrLst/>
    <dgm:txLinClrLst/>
    <dgm:txFillClrLst/>
    <dgm:txEffectClrLst/>
  </dgm:styleLbl>
  <dgm:styleLbl name="node1">
    <dgm:fillClrLst meth="repeat">
      <a:schemeClr val="accent4"/>
    </dgm:fillClrLst>
    <dgm:linClrLst meth="repeat">
      <a:schemeClr val="lt1"/>
    </dgm:linClrLst>
    <dgm:effectClrLst/>
    <dgm:txLinClrLst/>
    <dgm:txFillClrLst/>
    <dgm:txEffectClrLst/>
  </dgm:styleLbl>
  <dgm:styleLbl name="alignNode1">
    <dgm:fillClrLst meth="repeat">
      <a:schemeClr val="accent4"/>
    </dgm:fillClrLst>
    <dgm:linClrLst meth="repeat">
      <a:schemeClr val="accent4"/>
    </dgm:linClrLst>
    <dgm:effectClrLst/>
    <dgm:txLinClrLst/>
    <dgm:txFillClrLst/>
    <dgm:txEffectClrLst/>
  </dgm:styleLbl>
  <dgm:styleLbl name="lnNode1">
    <dgm:fillClrLst meth="repeat">
      <a:schemeClr val="accent4"/>
    </dgm:fillClrLst>
    <dgm:linClrLst meth="repeat">
      <a:schemeClr val="lt1"/>
    </dgm:linClrLst>
    <dgm:effectClrLst/>
    <dgm:txLinClrLst/>
    <dgm:txFillClrLst/>
    <dgm:txEffectClrLst/>
  </dgm:styleLbl>
  <dgm:styleLbl name="vennNode1">
    <dgm:fillClrLst meth="repeat">
      <a:schemeClr val="accent4">
        <a:alpha val="50000"/>
      </a:schemeClr>
    </dgm:fillClrLst>
    <dgm:linClrLst meth="repeat">
      <a:schemeClr val="lt1"/>
    </dgm:linClrLst>
    <dgm:effectClrLst/>
    <dgm:txLinClrLst/>
    <dgm:txFillClrLst/>
    <dgm:txEffectClrLst/>
  </dgm:styleLbl>
  <dgm:styleLbl name="node2">
    <dgm:fillClrLst meth="repeat">
      <a:schemeClr val="accent4"/>
    </dgm:fillClrLst>
    <dgm:linClrLst meth="repeat">
      <a:schemeClr val="lt1"/>
    </dgm:linClrLst>
    <dgm:effectClrLst/>
    <dgm:txLinClrLst/>
    <dgm:txFillClrLst/>
    <dgm:txEffectClrLst/>
  </dgm:styleLbl>
  <dgm:styleLbl name="node3">
    <dgm:fillClrLst meth="repeat">
      <a:schemeClr val="accent4"/>
    </dgm:fillClrLst>
    <dgm:linClrLst meth="repeat">
      <a:schemeClr val="lt1"/>
    </dgm:linClrLst>
    <dgm:effectClrLst/>
    <dgm:txLinClrLst/>
    <dgm:txFillClrLst/>
    <dgm:txEffectClrLst/>
  </dgm:styleLbl>
  <dgm:styleLbl name="node4">
    <dgm:fillClrLst meth="repeat">
      <a:schemeClr val="accent4"/>
    </dgm:fillClrLst>
    <dgm:linClrLst meth="repeat">
      <a:schemeClr val="lt1"/>
    </dgm:linClrLst>
    <dgm:effectClrLst/>
    <dgm:txLinClrLst/>
    <dgm:txFillClrLst/>
    <dgm:txEffectClrLst/>
  </dgm:styleLbl>
  <dgm:styleLbl name="f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4">
        <a:tint val="60000"/>
      </a:schemeClr>
    </dgm:fillClrLst>
    <dgm:linClrLst meth="repeat">
      <a:schemeClr val="accent4">
        <a:tint val="60000"/>
      </a:schemeClr>
    </dgm:linClrLst>
    <dgm:effectClrLst/>
    <dgm:txLinClrLst/>
    <dgm:txFillClrLst/>
    <dgm:txEffectClrLst/>
  </dgm:styleLbl>
  <dgm:styleLbl name="fgSibTrans2D1">
    <dgm:fillClrLst meth="repeat">
      <a:schemeClr val="accent4">
        <a:tint val="60000"/>
      </a:schemeClr>
    </dgm:fillClrLst>
    <dgm:linClrLst meth="repeat">
      <a:schemeClr val="accent4">
        <a:tint val="60000"/>
      </a:schemeClr>
    </dgm:linClrLst>
    <dgm:effectClrLst/>
    <dgm:txLinClrLst/>
    <dgm:txFillClrLst/>
    <dgm:txEffectClrLst/>
  </dgm:styleLbl>
  <dgm:styleLbl name="bgSibTrans2D1">
    <dgm:fillClrLst meth="repeat">
      <a:schemeClr val="accent4">
        <a:tint val="60000"/>
      </a:schemeClr>
    </dgm:fillClrLst>
    <dgm:linClrLst meth="repeat">
      <a:schemeClr val="accent4">
        <a:tint val="60000"/>
      </a:schemeClr>
    </dgm:linClrLst>
    <dgm:effectClrLst/>
    <dgm:txLinClrLst/>
    <dgm:txFillClrLst/>
    <dgm:txEffectClrLst/>
  </dgm:styleLbl>
  <dgm:styleLbl name="sibTrans1D1">
    <dgm:fillClrLst meth="repeat">
      <a:schemeClr val="accent4"/>
    </dgm:fillClrLst>
    <dgm:linClrLst meth="repeat">
      <a:schemeClr val="accent4"/>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dgm:linClrLst>
    <dgm:effectClrLst/>
    <dgm:txLinClrLst/>
    <dgm:txFillClrLst/>
    <dgm:txEffectClrLst/>
  </dgm:styleLbl>
  <dgm:styleLbl name="asst1">
    <dgm:fillClrLst meth="repeat">
      <a:schemeClr val="accent4"/>
    </dgm:fillClrLst>
    <dgm:linClrLst meth="repeat">
      <a:schemeClr val="lt1"/>
    </dgm:linClrLst>
    <dgm:effectClrLst/>
    <dgm:txLinClrLst/>
    <dgm:txFillClrLst/>
    <dgm:txEffectClrLst/>
  </dgm:styleLbl>
  <dgm:styleLbl name="asst2">
    <dgm:fillClrLst meth="repeat">
      <a:schemeClr val="accent4"/>
    </dgm:fillClrLst>
    <dgm:linClrLst meth="repeat">
      <a:schemeClr val="lt1"/>
    </dgm:linClrLst>
    <dgm:effectClrLst/>
    <dgm:txLinClrLst/>
    <dgm:txFillClrLst/>
    <dgm:txEffectClrLst/>
  </dgm:styleLbl>
  <dgm:styleLbl name="asst3">
    <dgm:fillClrLst meth="repeat">
      <a:schemeClr val="accent4"/>
    </dgm:fillClrLst>
    <dgm:linClrLst meth="repeat">
      <a:schemeClr val="lt1"/>
    </dgm:linClrLst>
    <dgm:effectClrLst/>
    <dgm:txLinClrLst/>
    <dgm:txFillClrLst/>
    <dgm:txEffectClrLst/>
  </dgm:styleLbl>
  <dgm:styleLbl name="asst4">
    <dgm:fillClrLst meth="repeat">
      <a:schemeClr val="accent4"/>
    </dgm:fillClrLst>
    <dgm:linClrLst meth="repeat">
      <a:schemeClr val="lt1"/>
    </dgm:linClrLst>
    <dgm:effectClrLst/>
    <dgm:txLinClrLst/>
    <dgm:txFillClrLst/>
    <dgm:txEffectClrLst/>
  </dgm:styleLbl>
  <dgm:styleLbl name="parChTrans2D1">
    <dgm:fillClrLst meth="repeat">
      <a:schemeClr val="accent4">
        <a:tint val="60000"/>
      </a:schemeClr>
    </dgm:fillClrLst>
    <dgm:linClrLst meth="repeat">
      <a:schemeClr val="accent4">
        <a:tint val="60000"/>
      </a:schemeClr>
    </dgm:linClrLst>
    <dgm:effectClrLst/>
    <dgm:txLinClrLst/>
    <dgm:txFillClrLst meth="repeat">
      <a:schemeClr val="lt1"/>
    </dgm:txFillClrLst>
    <dgm:txEffectClrLst/>
  </dgm:styleLbl>
  <dgm:styleLbl name="parChTrans2D2">
    <dgm:fillClrLst meth="repeat">
      <a:schemeClr val="accent4"/>
    </dgm:fillClrLst>
    <dgm:linClrLst meth="repeat">
      <a:schemeClr val="accent4"/>
    </dgm:linClrLst>
    <dgm:effectClrLst/>
    <dgm:txLinClrLst/>
    <dgm:txFillClrLst meth="repeat">
      <a:schemeClr val="lt1"/>
    </dgm:txFillClrLst>
    <dgm:txEffectClrLst/>
  </dgm:styleLbl>
  <dgm:styleLbl name="parChTrans2D3">
    <dgm:fillClrLst meth="repeat">
      <a:schemeClr val="accent4"/>
    </dgm:fillClrLst>
    <dgm:linClrLst meth="repeat">
      <a:schemeClr val="accent4"/>
    </dgm:linClrLst>
    <dgm:effectClrLst/>
    <dgm:txLinClrLst/>
    <dgm:txFillClrLst meth="repeat">
      <a:schemeClr val="lt1"/>
    </dgm:txFillClrLst>
    <dgm:txEffectClrLst/>
  </dgm:styleLbl>
  <dgm:styleLbl name="parChTrans2D4">
    <dgm:fillClrLst meth="repeat">
      <a:schemeClr val="accent4"/>
    </dgm:fillClrLst>
    <dgm:linClrLst meth="repeat">
      <a:schemeClr val="accent4"/>
    </dgm:linClrLst>
    <dgm:effectClrLst/>
    <dgm:txLinClrLst/>
    <dgm:txFillClrLst meth="repeat">
      <a:schemeClr val="lt1"/>
    </dgm:txFillClrLst>
    <dgm:txEffectClrLst/>
  </dgm:styleLbl>
  <dgm:styleLbl name="parChTrans1D1">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2">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3">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parChTrans1D4">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solidFgAcc1">
    <dgm:fillClrLst meth="repeat">
      <a:schemeClr val="lt1"/>
    </dgm:fillClrLst>
    <dgm:linClrLst meth="repeat">
      <a:schemeClr val="accent4"/>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align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b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accent4"/>
    </dgm:linClrLst>
    <dgm:effectClrLst/>
    <dgm:txLinClrLst/>
    <dgm:txFillClrLst meth="repeat">
      <a:schemeClr val="dk1"/>
    </dgm:txFillClrLst>
    <dgm:txEffectClrLst/>
  </dgm:styleLbl>
  <dgm:styleLbl name="dkBgShp">
    <dgm:fillClrLst meth="repeat">
      <a:schemeClr val="accent4">
        <a:shade val="80000"/>
      </a:schemeClr>
    </dgm:fillClrLst>
    <dgm:linClrLst meth="repeat">
      <a:schemeClr val="accent4"/>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B789149-2A26-4759-A2C3-8C905BC6CD27}" type="doc">
      <dgm:prSet loTypeId="urn:microsoft.com/office/officeart/2005/8/layout/hProcess9" loCatId="process" qsTypeId="urn:microsoft.com/office/officeart/2005/8/quickstyle/simple1" qsCatId="simple" csTypeId="urn:microsoft.com/office/officeart/2005/8/colors/accent0_3" csCatId="mainScheme" phldr="1"/>
      <dgm:spPr/>
    </dgm:pt>
    <dgm:pt modelId="{E521DBDB-1FAF-46A1-A428-3D9C313FA6BF}">
      <dgm:prSet phldrT="[Text]"/>
      <dgm:spPr/>
      <dgm:t>
        <a:bodyPr/>
        <a:lstStyle/>
        <a:p>
          <a:r>
            <a:rPr lang="en-US" b="1" dirty="0" smtClean="0"/>
            <a:t>Introductory Activity</a:t>
          </a:r>
          <a:endParaRPr lang="en-US" b="1" dirty="0"/>
        </a:p>
      </dgm:t>
    </dgm:pt>
    <dgm:pt modelId="{32A9A19C-35B5-4299-8BCA-320FAAD007A6}" type="parTrans" cxnId="{BEE6D02E-C8B2-4564-A49E-0198E08A18C2}">
      <dgm:prSet/>
      <dgm:spPr/>
      <dgm:t>
        <a:bodyPr/>
        <a:lstStyle/>
        <a:p>
          <a:endParaRPr lang="en-US"/>
        </a:p>
      </dgm:t>
    </dgm:pt>
    <dgm:pt modelId="{299064BE-1929-4C5D-847E-3294628D0255}" type="sibTrans" cxnId="{BEE6D02E-C8B2-4564-A49E-0198E08A18C2}">
      <dgm:prSet/>
      <dgm:spPr/>
      <dgm:t>
        <a:bodyPr/>
        <a:lstStyle/>
        <a:p>
          <a:endParaRPr lang="en-US"/>
        </a:p>
      </dgm:t>
    </dgm:pt>
    <dgm:pt modelId="{1DB61AC9-8D53-442B-A13D-347B7EDB2ADF}">
      <dgm:prSet phldrT="[Text]"/>
      <dgm:spPr/>
      <dgm:t>
        <a:bodyPr/>
        <a:lstStyle/>
        <a:p>
          <a:pPr>
            <a:spcAft>
              <a:spcPts val="0"/>
            </a:spcAft>
          </a:pPr>
          <a:r>
            <a:rPr lang="en-US" b="1" dirty="0" smtClean="0"/>
            <a:t>Part 1:</a:t>
          </a:r>
          <a:br>
            <a:rPr lang="en-US" b="1" dirty="0" smtClean="0"/>
          </a:br>
          <a:r>
            <a:rPr lang="en-US" b="1" dirty="0" smtClean="0"/>
            <a:t>Building a Shared Understanding</a:t>
          </a:r>
        </a:p>
      </dgm:t>
    </dgm:pt>
    <dgm:pt modelId="{767A247C-41B2-4BFB-A5DD-D88798FB6E4A}" type="parTrans" cxnId="{B6A16D0A-7438-47F1-AA29-10A1A04D18DF}">
      <dgm:prSet/>
      <dgm:spPr/>
      <dgm:t>
        <a:bodyPr/>
        <a:lstStyle/>
        <a:p>
          <a:endParaRPr lang="en-US"/>
        </a:p>
      </dgm:t>
    </dgm:pt>
    <dgm:pt modelId="{B5F124C7-06CE-4AB8-BBFB-32CA69F2EBD3}" type="sibTrans" cxnId="{B6A16D0A-7438-47F1-AA29-10A1A04D18DF}">
      <dgm:prSet/>
      <dgm:spPr/>
      <dgm:t>
        <a:bodyPr/>
        <a:lstStyle/>
        <a:p>
          <a:endParaRPr lang="en-US"/>
        </a:p>
      </dgm:t>
    </dgm:pt>
    <dgm:pt modelId="{95E54D3F-5A2D-4143-B991-86309F1DEBB8}">
      <dgm:prSet/>
      <dgm:spPr/>
      <dgm:t>
        <a:bodyPr/>
        <a:lstStyle/>
        <a:p>
          <a:pPr>
            <a:spcAft>
              <a:spcPts val="0"/>
            </a:spcAft>
          </a:pPr>
          <a:r>
            <a:rPr lang="en-US" b="1" dirty="0" smtClean="0"/>
            <a:t>Part  2: Developing a Vision for Your Action Plan</a:t>
          </a:r>
        </a:p>
      </dgm:t>
    </dgm:pt>
    <dgm:pt modelId="{021A2CA6-F67A-4AB8-8F3C-C68FEE9D19A7}" type="parTrans" cxnId="{0CA7F475-470A-45D1-B99B-A563BBFC86F2}">
      <dgm:prSet/>
      <dgm:spPr/>
      <dgm:t>
        <a:bodyPr/>
        <a:lstStyle/>
        <a:p>
          <a:endParaRPr lang="en-US"/>
        </a:p>
      </dgm:t>
    </dgm:pt>
    <dgm:pt modelId="{639778A0-DF47-4A4B-895E-C41B68C09216}" type="sibTrans" cxnId="{0CA7F475-470A-45D1-B99B-A563BBFC86F2}">
      <dgm:prSet/>
      <dgm:spPr/>
      <dgm:t>
        <a:bodyPr/>
        <a:lstStyle/>
        <a:p>
          <a:endParaRPr lang="en-US"/>
        </a:p>
      </dgm:t>
    </dgm:pt>
    <dgm:pt modelId="{3B878146-078A-4758-A9C4-C1BBE02DC20F}">
      <dgm:prSet custT="1"/>
      <dgm:spPr/>
      <dgm:t>
        <a:bodyPr/>
        <a:lstStyle/>
        <a:p>
          <a:pPr>
            <a:spcAft>
              <a:spcPts val="0"/>
            </a:spcAft>
          </a:pPr>
          <a:r>
            <a:rPr lang="en-US" sz="1300" b="1" dirty="0" smtClean="0"/>
            <a:t>Part 3: Addressing Change</a:t>
          </a:r>
        </a:p>
        <a:p>
          <a:pPr>
            <a:spcAft>
              <a:spcPts val="0"/>
            </a:spcAft>
          </a:pPr>
          <a:endParaRPr lang="en-US" sz="800" b="1" dirty="0" smtClean="0"/>
        </a:p>
      </dgm:t>
    </dgm:pt>
    <dgm:pt modelId="{E583B627-D54C-426A-881F-BFC75ABAF015}" type="parTrans" cxnId="{9D0FC3CE-4338-419D-9355-CC9E8D94C6C9}">
      <dgm:prSet/>
      <dgm:spPr/>
      <dgm:t>
        <a:bodyPr/>
        <a:lstStyle/>
        <a:p>
          <a:endParaRPr lang="en-US"/>
        </a:p>
      </dgm:t>
    </dgm:pt>
    <dgm:pt modelId="{EC0B2CB1-EE74-40E4-8B51-D40323ACA306}" type="sibTrans" cxnId="{9D0FC3CE-4338-419D-9355-CC9E8D94C6C9}">
      <dgm:prSet/>
      <dgm:spPr/>
      <dgm:t>
        <a:bodyPr/>
        <a:lstStyle/>
        <a:p>
          <a:endParaRPr lang="en-US"/>
        </a:p>
      </dgm:t>
    </dgm:pt>
    <dgm:pt modelId="{79122E8D-09CC-4A9B-AE18-3012327CDA24}">
      <dgm:prSet/>
      <dgm:spPr/>
      <dgm:t>
        <a:bodyPr/>
        <a:lstStyle/>
        <a:p>
          <a:pPr>
            <a:spcAft>
              <a:spcPts val="0"/>
            </a:spcAft>
          </a:pPr>
          <a:r>
            <a:rPr lang="en-US" b="1" dirty="0" smtClean="0"/>
            <a:t>Part 5:</a:t>
          </a:r>
        </a:p>
        <a:p>
          <a:pPr>
            <a:spcAft>
              <a:spcPct val="35000"/>
            </a:spcAft>
          </a:pPr>
          <a:r>
            <a:rPr lang="en-US" b="1" dirty="0" smtClean="0"/>
            <a:t>Reflection,  Next Steps, &amp; Session Evaluation</a:t>
          </a:r>
          <a:r>
            <a:rPr lang="en-US" dirty="0" smtClean="0"/>
            <a:t/>
          </a:r>
          <a:br>
            <a:rPr lang="en-US" dirty="0" smtClean="0"/>
          </a:br>
          <a:endParaRPr lang="en-US" dirty="0"/>
        </a:p>
      </dgm:t>
    </dgm:pt>
    <dgm:pt modelId="{C920DC74-46CB-40A9-8C3B-0D9C86CBA0EA}" type="parTrans" cxnId="{15DF9587-FD13-4454-AC7A-0E38AD42BA7F}">
      <dgm:prSet/>
      <dgm:spPr/>
      <dgm:t>
        <a:bodyPr/>
        <a:lstStyle/>
        <a:p>
          <a:endParaRPr lang="en-US"/>
        </a:p>
      </dgm:t>
    </dgm:pt>
    <dgm:pt modelId="{297875A0-1612-413D-9260-13380CD9DFCB}" type="sibTrans" cxnId="{15DF9587-FD13-4454-AC7A-0E38AD42BA7F}">
      <dgm:prSet/>
      <dgm:spPr/>
      <dgm:t>
        <a:bodyPr/>
        <a:lstStyle/>
        <a:p>
          <a:endParaRPr lang="en-US"/>
        </a:p>
      </dgm:t>
    </dgm:pt>
    <dgm:pt modelId="{9D990BCA-F835-4CB3-A374-C532C10DCE89}">
      <dgm:prSet/>
      <dgm:spPr/>
      <dgm:t>
        <a:bodyPr/>
        <a:lstStyle/>
        <a:p>
          <a:pPr>
            <a:spcAft>
              <a:spcPts val="0"/>
            </a:spcAft>
          </a:pPr>
          <a:r>
            <a:rPr lang="en-US" b="1" dirty="0" smtClean="0"/>
            <a:t>Part 4: Communicating the Plan</a:t>
          </a:r>
        </a:p>
        <a:p>
          <a:pPr>
            <a:spcAft>
              <a:spcPts val="0"/>
            </a:spcAft>
          </a:pPr>
          <a:endParaRPr lang="en-US" b="1" dirty="0" smtClean="0"/>
        </a:p>
      </dgm:t>
    </dgm:pt>
    <dgm:pt modelId="{56F78C71-B36B-44B8-BB80-35F045CE5446}" type="parTrans" cxnId="{45C6C7BC-16B8-40F1-9636-3E9B10827E6B}">
      <dgm:prSet/>
      <dgm:spPr/>
      <dgm:t>
        <a:bodyPr/>
        <a:lstStyle/>
        <a:p>
          <a:endParaRPr lang="en-US"/>
        </a:p>
      </dgm:t>
    </dgm:pt>
    <dgm:pt modelId="{916BA1C4-08D0-4856-806F-0EE7F909D5FB}" type="sibTrans" cxnId="{45C6C7BC-16B8-40F1-9636-3E9B10827E6B}">
      <dgm:prSet/>
      <dgm:spPr/>
      <dgm:t>
        <a:bodyPr/>
        <a:lstStyle/>
        <a:p>
          <a:endParaRPr lang="en-US"/>
        </a:p>
      </dgm:t>
    </dgm:pt>
    <dgm:pt modelId="{9D33C234-D0E6-4992-8B7C-D92B002BE879}" type="pres">
      <dgm:prSet presAssocID="{3B789149-2A26-4759-A2C3-8C905BC6CD27}" presName="CompostProcess" presStyleCnt="0">
        <dgm:presLayoutVars>
          <dgm:dir/>
          <dgm:resizeHandles val="exact"/>
        </dgm:presLayoutVars>
      </dgm:prSet>
      <dgm:spPr/>
    </dgm:pt>
    <dgm:pt modelId="{3845557A-A1F1-4BA1-B659-069E63A21C44}" type="pres">
      <dgm:prSet presAssocID="{3B789149-2A26-4759-A2C3-8C905BC6CD27}" presName="arrow" presStyleLbl="bgShp" presStyleIdx="0" presStyleCnt="1" custLinFactNeighborX="-385" custLinFactNeighborY="2547"/>
      <dgm:spPr/>
    </dgm:pt>
    <dgm:pt modelId="{F919B9D1-C624-48A3-B2B8-A142724639D6}" type="pres">
      <dgm:prSet presAssocID="{3B789149-2A26-4759-A2C3-8C905BC6CD27}" presName="linearProcess" presStyleCnt="0"/>
      <dgm:spPr/>
    </dgm:pt>
    <dgm:pt modelId="{74CA8EB8-9B8D-48AE-82CD-18306B63FD7E}" type="pres">
      <dgm:prSet presAssocID="{E521DBDB-1FAF-46A1-A428-3D9C313FA6BF}" presName="textNode" presStyleLbl="node1" presStyleIdx="0" presStyleCnt="6">
        <dgm:presLayoutVars>
          <dgm:bulletEnabled val="1"/>
        </dgm:presLayoutVars>
      </dgm:prSet>
      <dgm:spPr/>
      <dgm:t>
        <a:bodyPr/>
        <a:lstStyle/>
        <a:p>
          <a:endParaRPr lang="en-US"/>
        </a:p>
      </dgm:t>
    </dgm:pt>
    <dgm:pt modelId="{BFA80503-D884-4B14-BC5A-807D7EA9821C}" type="pres">
      <dgm:prSet presAssocID="{299064BE-1929-4C5D-847E-3294628D0255}" presName="sibTrans" presStyleCnt="0"/>
      <dgm:spPr/>
    </dgm:pt>
    <dgm:pt modelId="{C38541EF-4DF9-41B0-9D5E-4E47D74DF639}" type="pres">
      <dgm:prSet presAssocID="{1DB61AC9-8D53-442B-A13D-347B7EDB2ADF}" presName="textNode" presStyleLbl="node1" presStyleIdx="1" presStyleCnt="6" custLinFactNeighborX="-73516">
        <dgm:presLayoutVars>
          <dgm:bulletEnabled val="1"/>
        </dgm:presLayoutVars>
      </dgm:prSet>
      <dgm:spPr/>
      <dgm:t>
        <a:bodyPr/>
        <a:lstStyle/>
        <a:p>
          <a:endParaRPr lang="en-US"/>
        </a:p>
      </dgm:t>
    </dgm:pt>
    <dgm:pt modelId="{93F46FCC-2684-47F0-91C5-0CA25E5DA598}" type="pres">
      <dgm:prSet presAssocID="{B5F124C7-06CE-4AB8-BBFB-32CA69F2EBD3}" presName="sibTrans" presStyleCnt="0"/>
      <dgm:spPr/>
    </dgm:pt>
    <dgm:pt modelId="{4826D4E2-F0C0-4A47-8BE4-D4D4C6E4F1C2}" type="pres">
      <dgm:prSet presAssocID="{95E54D3F-5A2D-4143-B991-86309F1DEBB8}" presName="textNode" presStyleLbl="node1" presStyleIdx="2" presStyleCnt="6">
        <dgm:presLayoutVars>
          <dgm:bulletEnabled val="1"/>
        </dgm:presLayoutVars>
      </dgm:prSet>
      <dgm:spPr/>
      <dgm:t>
        <a:bodyPr/>
        <a:lstStyle/>
        <a:p>
          <a:endParaRPr lang="en-US"/>
        </a:p>
      </dgm:t>
    </dgm:pt>
    <dgm:pt modelId="{9C816D5D-0FDC-43BE-B0C0-366FE43C8581}" type="pres">
      <dgm:prSet presAssocID="{639778A0-DF47-4A4B-895E-C41B68C09216}" presName="sibTrans" presStyleCnt="0"/>
      <dgm:spPr/>
    </dgm:pt>
    <dgm:pt modelId="{301895F6-ABC0-4D82-A2F5-4438A2A8BD7C}" type="pres">
      <dgm:prSet presAssocID="{3B878146-078A-4758-A9C4-C1BBE02DC20F}" presName="textNode" presStyleLbl="node1" presStyleIdx="3" presStyleCnt="6" custLinFactNeighborY="-1460">
        <dgm:presLayoutVars>
          <dgm:bulletEnabled val="1"/>
        </dgm:presLayoutVars>
      </dgm:prSet>
      <dgm:spPr/>
      <dgm:t>
        <a:bodyPr/>
        <a:lstStyle/>
        <a:p>
          <a:endParaRPr lang="en-US"/>
        </a:p>
      </dgm:t>
    </dgm:pt>
    <dgm:pt modelId="{59989081-3F3C-4D96-8F6D-A3972D908551}" type="pres">
      <dgm:prSet presAssocID="{EC0B2CB1-EE74-40E4-8B51-D40323ACA306}" presName="sibTrans" presStyleCnt="0"/>
      <dgm:spPr/>
    </dgm:pt>
    <dgm:pt modelId="{EB2E35FB-09F3-4194-B858-626382AE9DC1}" type="pres">
      <dgm:prSet presAssocID="{9D990BCA-F835-4CB3-A374-C532C10DCE89}" presName="textNode" presStyleLbl="node1" presStyleIdx="4" presStyleCnt="6">
        <dgm:presLayoutVars>
          <dgm:bulletEnabled val="1"/>
        </dgm:presLayoutVars>
      </dgm:prSet>
      <dgm:spPr/>
      <dgm:t>
        <a:bodyPr/>
        <a:lstStyle/>
        <a:p>
          <a:endParaRPr lang="en-US"/>
        </a:p>
      </dgm:t>
    </dgm:pt>
    <dgm:pt modelId="{030E5117-E009-4F56-9AEA-5CE7DF63B67E}" type="pres">
      <dgm:prSet presAssocID="{916BA1C4-08D0-4856-806F-0EE7F909D5FB}" presName="sibTrans" presStyleCnt="0"/>
      <dgm:spPr/>
    </dgm:pt>
    <dgm:pt modelId="{7B0C7520-CF60-4061-98C9-9A6306CEF3B3}" type="pres">
      <dgm:prSet presAssocID="{79122E8D-09CC-4A9B-AE18-3012327CDA24}" presName="textNode" presStyleLbl="node1" presStyleIdx="5" presStyleCnt="6" custLinFactNeighborY="2189">
        <dgm:presLayoutVars>
          <dgm:bulletEnabled val="1"/>
        </dgm:presLayoutVars>
      </dgm:prSet>
      <dgm:spPr/>
      <dgm:t>
        <a:bodyPr/>
        <a:lstStyle/>
        <a:p>
          <a:endParaRPr lang="en-US"/>
        </a:p>
      </dgm:t>
    </dgm:pt>
  </dgm:ptLst>
  <dgm:cxnLst>
    <dgm:cxn modelId="{D956EE2A-9436-4A48-9F74-7624F18A49F8}" type="presOf" srcId="{79122E8D-09CC-4A9B-AE18-3012327CDA24}" destId="{7B0C7520-CF60-4061-98C9-9A6306CEF3B3}" srcOrd="0" destOrd="0" presId="urn:microsoft.com/office/officeart/2005/8/layout/hProcess9"/>
    <dgm:cxn modelId="{0FB0948E-B8C5-4A14-8F06-091636BED342}" type="presOf" srcId="{95E54D3F-5A2D-4143-B991-86309F1DEBB8}" destId="{4826D4E2-F0C0-4A47-8BE4-D4D4C6E4F1C2}" srcOrd="0" destOrd="0" presId="urn:microsoft.com/office/officeart/2005/8/layout/hProcess9"/>
    <dgm:cxn modelId="{9D0FC3CE-4338-419D-9355-CC9E8D94C6C9}" srcId="{3B789149-2A26-4759-A2C3-8C905BC6CD27}" destId="{3B878146-078A-4758-A9C4-C1BBE02DC20F}" srcOrd="3" destOrd="0" parTransId="{E583B627-D54C-426A-881F-BFC75ABAF015}" sibTransId="{EC0B2CB1-EE74-40E4-8B51-D40323ACA306}"/>
    <dgm:cxn modelId="{15DF9587-FD13-4454-AC7A-0E38AD42BA7F}" srcId="{3B789149-2A26-4759-A2C3-8C905BC6CD27}" destId="{79122E8D-09CC-4A9B-AE18-3012327CDA24}" srcOrd="5" destOrd="0" parTransId="{C920DC74-46CB-40A9-8C3B-0D9C86CBA0EA}" sibTransId="{297875A0-1612-413D-9260-13380CD9DFCB}"/>
    <dgm:cxn modelId="{EB62FDFE-D886-4F05-8C84-8B25D6DA0F91}" type="presOf" srcId="{3B878146-078A-4758-A9C4-C1BBE02DC20F}" destId="{301895F6-ABC0-4D82-A2F5-4438A2A8BD7C}" srcOrd="0" destOrd="0" presId="urn:microsoft.com/office/officeart/2005/8/layout/hProcess9"/>
    <dgm:cxn modelId="{45C6C7BC-16B8-40F1-9636-3E9B10827E6B}" srcId="{3B789149-2A26-4759-A2C3-8C905BC6CD27}" destId="{9D990BCA-F835-4CB3-A374-C532C10DCE89}" srcOrd="4" destOrd="0" parTransId="{56F78C71-B36B-44B8-BB80-35F045CE5446}" sibTransId="{916BA1C4-08D0-4856-806F-0EE7F909D5FB}"/>
    <dgm:cxn modelId="{7C584257-24BA-4139-88C4-95E7F53AE51B}" type="presOf" srcId="{1DB61AC9-8D53-442B-A13D-347B7EDB2ADF}" destId="{C38541EF-4DF9-41B0-9D5E-4E47D74DF639}" srcOrd="0" destOrd="0" presId="urn:microsoft.com/office/officeart/2005/8/layout/hProcess9"/>
    <dgm:cxn modelId="{B6A16D0A-7438-47F1-AA29-10A1A04D18DF}" srcId="{3B789149-2A26-4759-A2C3-8C905BC6CD27}" destId="{1DB61AC9-8D53-442B-A13D-347B7EDB2ADF}" srcOrd="1" destOrd="0" parTransId="{767A247C-41B2-4BFB-A5DD-D88798FB6E4A}" sibTransId="{B5F124C7-06CE-4AB8-BBFB-32CA69F2EBD3}"/>
    <dgm:cxn modelId="{9DDC0FE6-F514-409C-845E-52B552A56304}" type="presOf" srcId="{3B789149-2A26-4759-A2C3-8C905BC6CD27}" destId="{9D33C234-D0E6-4992-8B7C-D92B002BE879}" srcOrd="0" destOrd="0" presId="urn:microsoft.com/office/officeart/2005/8/layout/hProcess9"/>
    <dgm:cxn modelId="{BEE6D02E-C8B2-4564-A49E-0198E08A18C2}" srcId="{3B789149-2A26-4759-A2C3-8C905BC6CD27}" destId="{E521DBDB-1FAF-46A1-A428-3D9C313FA6BF}" srcOrd="0" destOrd="0" parTransId="{32A9A19C-35B5-4299-8BCA-320FAAD007A6}" sibTransId="{299064BE-1929-4C5D-847E-3294628D0255}"/>
    <dgm:cxn modelId="{44AD2DEC-38CE-4A33-8C10-453712CF2586}" type="presOf" srcId="{E521DBDB-1FAF-46A1-A428-3D9C313FA6BF}" destId="{74CA8EB8-9B8D-48AE-82CD-18306B63FD7E}" srcOrd="0" destOrd="0" presId="urn:microsoft.com/office/officeart/2005/8/layout/hProcess9"/>
    <dgm:cxn modelId="{90BBC64C-06BB-4C58-B3EF-0EFC6B336A18}" type="presOf" srcId="{9D990BCA-F835-4CB3-A374-C532C10DCE89}" destId="{EB2E35FB-09F3-4194-B858-626382AE9DC1}" srcOrd="0" destOrd="0" presId="urn:microsoft.com/office/officeart/2005/8/layout/hProcess9"/>
    <dgm:cxn modelId="{0CA7F475-470A-45D1-B99B-A563BBFC86F2}" srcId="{3B789149-2A26-4759-A2C3-8C905BC6CD27}" destId="{95E54D3F-5A2D-4143-B991-86309F1DEBB8}" srcOrd="2" destOrd="0" parTransId="{021A2CA6-F67A-4AB8-8F3C-C68FEE9D19A7}" sibTransId="{639778A0-DF47-4A4B-895E-C41B68C09216}"/>
    <dgm:cxn modelId="{05BC243B-2D1D-4310-A61E-E09192E99BB4}" type="presParOf" srcId="{9D33C234-D0E6-4992-8B7C-D92B002BE879}" destId="{3845557A-A1F1-4BA1-B659-069E63A21C44}" srcOrd="0" destOrd="0" presId="urn:microsoft.com/office/officeart/2005/8/layout/hProcess9"/>
    <dgm:cxn modelId="{7A022B56-6201-4FD9-BB64-C406168D44C5}" type="presParOf" srcId="{9D33C234-D0E6-4992-8B7C-D92B002BE879}" destId="{F919B9D1-C624-48A3-B2B8-A142724639D6}" srcOrd="1" destOrd="0" presId="urn:microsoft.com/office/officeart/2005/8/layout/hProcess9"/>
    <dgm:cxn modelId="{B937AE33-8C8F-452E-89F0-6DF5039E5089}" type="presParOf" srcId="{F919B9D1-C624-48A3-B2B8-A142724639D6}" destId="{74CA8EB8-9B8D-48AE-82CD-18306B63FD7E}" srcOrd="0" destOrd="0" presId="urn:microsoft.com/office/officeart/2005/8/layout/hProcess9"/>
    <dgm:cxn modelId="{4CFF81D7-BA39-4AFC-976D-614A8E5815E5}" type="presParOf" srcId="{F919B9D1-C624-48A3-B2B8-A142724639D6}" destId="{BFA80503-D884-4B14-BC5A-807D7EA9821C}" srcOrd="1" destOrd="0" presId="urn:microsoft.com/office/officeart/2005/8/layout/hProcess9"/>
    <dgm:cxn modelId="{035E8165-1DCE-4B54-B7A7-EA8694E7B0B4}" type="presParOf" srcId="{F919B9D1-C624-48A3-B2B8-A142724639D6}" destId="{C38541EF-4DF9-41B0-9D5E-4E47D74DF639}" srcOrd="2" destOrd="0" presId="urn:microsoft.com/office/officeart/2005/8/layout/hProcess9"/>
    <dgm:cxn modelId="{3A4ADEEB-3126-4740-8B75-F22BC636D3AA}" type="presParOf" srcId="{F919B9D1-C624-48A3-B2B8-A142724639D6}" destId="{93F46FCC-2684-47F0-91C5-0CA25E5DA598}" srcOrd="3" destOrd="0" presId="urn:microsoft.com/office/officeart/2005/8/layout/hProcess9"/>
    <dgm:cxn modelId="{1269F4D7-DD86-46F5-946F-768762565977}" type="presParOf" srcId="{F919B9D1-C624-48A3-B2B8-A142724639D6}" destId="{4826D4E2-F0C0-4A47-8BE4-D4D4C6E4F1C2}" srcOrd="4" destOrd="0" presId="urn:microsoft.com/office/officeart/2005/8/layout/hProcess9"/>
    <dgm:cxn modelId="{8F99D114-2B87-4881-8C95-C822D37D8DEA}" type="presParOf" srcId="{F919B9D1-C624-48A3-B2B8-A142724639D6}" destId="{9C816D5D-0FDC-43BE-B0C0-366FE43C8581}" srcOrd="5" destOrd="0" presId="urn:microsoft.com/office/officeart/2005/8/layout/hProcess9"/>
    <dgm:cxn modelId="{87A3A3AB-4908-4CEA-8A18-1F09BA0760BF}" type="presParOf" srcId="{F919B9D1-C624-48A3-B2B8-A142724639D6}" destId="{301895F6-ABC0-4D82-A2F5-4438A2A8BD7C}" srcOrd="6" destOrd="0" presId="urn:microsoft.com/office/officeart/2005/8/layout/hProcess9"/>
    <dgm:cxn modelId="{049803D7-20D2-485C-9D59-71CEEC670AE9}" type="presParOf" srcId="{F919B9D1-C624-48A3-B2B8-A142724639D6}" destId="{59989081-3F3C-4D96-8F6D-A3972D908551}" srcOrd="7" destOrd="0" presId="urn:microsoft.com/office/officeart/2005/8/layout/hProcess9"/>
    <dgm:cxn modelId="{DA81938F-1507-4B27-9915-B38C103D21D9}" type="presParOf" srcId="{F919B9D1-C624-48A3-B2B8-A142724639D6}" destId="{EB2E35FB-09F3-4194-B858-626382AE9DC1}" srcOrd="8" destOrd="0" presId="urn:microsoft.com/office/officeart/2005/8/layout/hProcess9"/>
    <dgm:cxn modelId="{2B21CEC3-AF5F-475C-A081-F9704553D3DC}" type="presParOf" srcId="{F919B9D1-C624-48A3-B2B8-A142724639D6}" destId="{030E5117-E009-4F56-9AEA-5CE7DF63B67E}" srcOrd="9" destOrd="0" presId="urn:microsoft.com/office/officeart/2005/8/layout/hProcess9"/>
    <dgm:cxn modelId="{0A5E1C9B-6E09-47CA-83BB-305055DF11CF}" type="presParOf" srcId="{F919B9D1-C624-48A3-B2B8-A142724639D6}" destId="{7B0C7520-CF60-4061-98C9-9A6306CEF3B3}" srcOrd="10" destOrd="0" presId="urn:microsoft.com/office/officeart/2005/8/layout/hProcess9"/>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3B789149-2A26-4759-A2C3-8C905BC6CD27}" type="doc">
      <dgm:prSet loTypeId="urn:microsoft.com/office/officeart/2005/8/layout/hProcess9" loCatId="process" qsTypeId="urn:microsoft.com/office/officeart/2005/8/quickstyle/simple1" qsCatId="simple" csTypeId="urn:microsoft.com/office/officeart/2005/8/colors/accent0_3" csCatId="mainScheme" phldr="1"/>
      <dgm:spPr/>
    </dgm:pt>
    <dgm:pt modelId="{E521DBDB-1FAF-46A1-A428-3D9C313FA6BF}">
      <dgm:prSet phldrT="[Text]" custT="1"/>
      <dgm:spPr/>
      <dgm:t>
        <a:bodyPr/>
        <a:lstStyle/>
        <a:p>
          <a:r>
            <a:rPr lang="en-US" sz="1300" b="1" dirty="0" smtClean="0"/>
            <a:t>Introductory Activity</a:t>
          </a:r>
          <a:endParaRPr lang="en-US" sz="1300" b="1" dirty="0"/>
        </a:p>
      </dgm:t>
    </dgm:pt>
    <dgm:pt modelId="{32A9A19C-35B5-4299-8BCA-320FAAD007A6}" type="parTrans" cxnId="{BEE6D02E-C8B2-4564-A49E-0198E08A18C2}">
      <dgm:prSet/>
      <dgm:spPr/>
      <dgm:t>
        <a:bodyPr/>
        <a:lstStyle/>
        <a:p>
          <a:endParaRPr lang="en-US"/>
        </a:p>
      </dgm:t>
    </dgm:pt>
    <dgm:pt modelId="{299064BE-1929-4C5D-847E-3294628D0255}" type="sibTrans" cxnId="{BEE6D02E-C8B2-4564-A49E-0198E08A18C2}">
      <dgm:prSet/>
      <dgm:spPr/>
      <dgm:t>
        <a:bodyPr/>
        <a:lstStyle/>
        <a:p>
          <a:endParaRPr lang="en-US"/>
        </a:p>
      </dgm:t>
    </dgm:pt>
    <dgm:pt modelId="{1DB61AC9-8D53-442B-A13D-347B7EDB2ADF}">
      <dgm:prSet phldrT="[Text]"/>
      <dgm:spPr/>
      <dgm:t>
        <a:bodyPr/>
        <a:lstStyle/>
        <a:p>
          <a:r>
            <a:rPr lang="en-US" b="1" dirty="0" smtClean="0"/>
            <a:t>Part 1: </a:t>
          </a:r>
          <a:br>
            <a:rPr lang="en-US" b="1" dirty="0" smtClean="0"/>
          </a:br>
          <a:r>
            <a:rPr lang="en-US" b="1" dirty="0" smtClean="0"/>
            <a:t>Building  a Shared Understanding</a:t>
          </a:r>
        </a:p>
      </dgm:t>
    </dgm:pt>
    <dgm:pt modelId="{767A247C-41B2-4BFB-A5DD-D88798FB6E4A}" type="parTrans" cxnId="{B6A16D0A-7438-47F1-AA29-10A1A04D18DF}">
      <dgm:prSet/>
      <dgm:spPr/>
      <dgm:t>
        <a:bodyPr/>
        <a:lstStyle/>
        <a:p>
          <a:endParaRPr lang="en-US"/>
        </a:p>
      </dgm:t>
    </dgm:pt>
    <dgm:pt modelId="{B5F124C7-06CE-4AB8-BBFB-32CA69F2EBD3}" type="sibTrans" cxnId="{B6A16D0A-7438-47F1-AA29-10A1A04D18DF}">
      <dgm:prSet/>
      <dgm:spPr/>
      <dgm:t>
        <a:bodyPr/>
        <a:lstStyle/>
        <a:p>
          <a:endParaRPr lang="en-US"/>
        </a:p>
      </dgm:t>
    </dgm:pt>
    <dgm:pt modelId="{95E54D3F-5A2D-4143-B991-86309F1DEBB8}">
      <dgm:prSet/>
      <dgm:spPr/>
      <dgm:t>
        <a:bodyPr/>
        <a:lstStyle/>
        <a:p>
          <a:r>
            <a:rPr lang="en-US" b="1" dirty="0" smtClean="0"/>
            <a:t>Part  2: Developing a Vision for Your Action Plan</a:t>
          </a:r>
        </a:p>
      </dgm:t>
    </dgm:pt>
    <dgm:pt modelId="{021A2CA6-F67A-4AB8-8F3C-C68FEE9D19A7}" type="parTrans" cxnId="{0CA7F475-470A-45D1-B99B-A563BBFC86F2}">
      <dgm:prSet/>
      <dgm:spPr/>
      <dgm:t>
        <a:bodyPr/>
        <a:lstStyle/>
        <a:p>
          <a:endParaRPr lang="en-US"/>
        </a:p>
      </dgm:t>
    </dgm:pt>
    <dgm:pt modelId="{639778A0-DF47-4A4B-895E-C41B68C09216}" type="sibTrans" cxnId="{0CA7F475-470A-45D1-B99B-A563BBFC86F2}">
      <dgm:prSet/>
      <dgm:spPr/>
      <dgm:t>
        <a:bodyPr/>
        <a:lstStyle/>
        <a:p>
          <a:endParaRPr lang="en-US"/>
        </a:p>
      </dgm:t>
    </dgm:pt>
    <dgm:pt modelId="{3B878146-078A-4758-A9C4-C1BBE02DC20F}">
      <dgm:prSet/>
      <dgm:spPr/>
      <dgm:t>
        <a:bodyPr/>
        <a:lstStyle/>
        <a:p>
          <a:r>
            <a:rPr lang="en-US" b="1" dirty="0" smtClean="0"/>
            <a:t>Part 3: Addressing Change</a:t>
          </a:r>
        </a:p>
      </dgm:t>
    </dgm:pt>
    <dgm:pt modelId="{E583B627-D54C-426A-881F-BFC75ABAF015}" type="parTrans" cxnId="{9D0FC3CE-4338-419D-9355-CC9E8D94C6C9}">
      <dgm:prSet/>
      <dgm:spPr/>
      <dgm:t>
        <a:bodyPr/>
        <a:lstStyle/>
        <a:p>
          <a:endParaRPr lang="en-US"/>
        </a:p>
      </dgm:t>
    </dgm:pt>
    <dgm:pt modelId="{EC0B2CB1-EE74-40E4-8B51-D40323ACA306}" type="sibTrans" cxnId="{9D0FC3CE-4338-419D-9355-CC9E8D94C6C9}">
      <dgm:prSet/>
      <dgm:spPr/>
      <dgm:t>
        <a:bodyPr/>
        <a:lstStyle/>
        <a:p>
          <a:endParaRPr lang="en-US"/>
        </a:p>
      </dgm:t>
    </dgm:pt>
    <dgm:pt modelId="{79122E8D-09CC-4A9B-AE18-3012327CDA24}">
      <dgm:prSet/>
      <dgm:spPr/>
      <dgm:t>
        <a:bodyPr/>
        <a:lstStyle/>
        <a:p>
          <a:pPr>
            <a:spcAft>
              <a:spcPts val="0"/>
            </a:spcAft>
          </a:pPr>
          <a:r>
            <a:rPr lang="en-US" b="1" dirty="0" smtClean="0"/>
            <a:t>Part 5:</a:t>
          </a:r>
        </a:p>
        <a:p>
          <a:pPr>
            <a:spcAft>
              <a:spcPct val="35000"/>
            </a:spcAft>
          </a:pPr>
          <a:r>
            <a:rPr lang="en-US" b="1" dirty="0" smtClean="0"/>
            <a:t>Reflection,  Next Steps, &amp; </a:t>
          </a:r>
          <a:r>
            <a:rPr lang="en-US" b="1" dirty="0" smtClean="0"/>
            <a:t>Closing Activity</a:t>
          </a:r>
          <a:endParaRPr lang="en-US" b="1" dirty="0"/>
        </a:p>
      </dgm:t>
    </dgm:pt>
    <dgm:pt modelId="{C920DC74-46CB-40A9-8C3B-0D9C86CBA0EA}" type="parTrans" cxnId="{15DF9587-FD13-4454-AC7A-0E38AD42BA7F}">
      <dgm:prSet/>
      <dgm:spPr/>
      <dgm:t>
        <a:bodyPr/>
        <a:lstStyle/>
        <a:p>
          <a:endParaRPr lang="en-US"/>
        </a:p>
      </dgm:t>
    </dgm:pt>
    <dgm:pt modelId="{297875A0-1612-413D-9260-13380CD9DFCB}" type="sibTrans" cxnId="{15DF9587-FD13-4454-AC7A-0E38AD42BA7F}">
      <dgm:prSet/>
      <dgm:spPr/>
      <dgm:t>
        <a:bodyPr/>
        <a:lstStyle/>
        <a:p>
          <a:endParaRPr lang="en-US"/>
        </a:p>
      </dgm:t>
    </dgm:pt>
    <dgm:pt modelId="{9D990BCA-F835-4CB3-A374-C532C10DCE89}">
      <dgm:prSet/>
      <dgm:spPr/>
      <dgm:t>
        <a:bodyPr/>
        <a:lstStyle/>
        <a:p>
          <a:r>
            <a:rPr lang="en-US" b="1" dirty="0" smtClean="0"/>
            <a:t>Part 4: Communicating the Plan</a:t>
          </a:r>
        </a:p>
      </dgm:t>
    </dgm:pt>
    <dgm:pt modelId="{56F78C71-B36B-44B8-BB80-35F045CE5446}" type="parTrans" cxnId="{45C6C7BC-16B8-40F1-9636-3E9B10827E6B}">
      <dgm:prSet/>
      <dgm:spPr/>
      <dgm:t>
        <a:bodyPr/>
        <a:lstStyle/>
        <a:p>
          <a:endParaRPr lang="en-US"/>
        </a:p>
      </dgm:t>
    </dgm:pt>
    <dgm:pt modelId="{916BA1C4-08D0-4856-806F-0EE7F909D5FB}" type="sibTrans" cxnId="{45C6C7BC-16B8-40F1-9636-3E9B10827E6B}">
      <dgm:prSet/>
      <dgm:spPr/>
      <dgm:t>
        <a:bodyPr/>
        <a:lstStyle/>
        <a:p>
          <a:endParaRPr lang="en-US"/>
        </a:p>
      </dgm:t>
    </dgm:pt>
    <dgm:pt modelId="{9D33C234-D0E6-4992-8B7C-D92B002BE879}" type="pres">
      <dgm:prSet presAssocID="{3B789149-2A26-4759-A2C3-8C905BC6CD27}" presName="CompostProcess" presStyleCnt="0">
        <dgm:presLayoutVars>
          <dgm:dir/>
          <dgm:resizeHandles val="exact"/>
        </dgm:presLayoutVars>
      </dgm:prSet>
      <dgm:spPr/>
    </dgm:pt>
    <dgm:pt modelId="{3845557A-A1F1-4BA1-B659-069E63A21C44}" type="pres">
      <dgm:prSet presAssocID="{3B789149-2A26-4759-A2C3-8C905BC6CD27}" presName="arrow" presStyleLbl="bgShp" presStyleIdx="0" presStyleCnt="1" custLinFactNeighborX="-385" custLinFactNeighborY="2547"/>
      <dgm:spPr/>
    </dgm:pt>
    <dgm:pt modelId="{F919B9D1-C624-48A3-B2B8-A142724639D6}" type="pres">
      <dgm:prSet presAssocID="{3B789149-2A26-4759-A2C3-8C905BC6CD27}" presName="linearProcess" presStyleCnt="0"/>
      <dgm:spPr/>
    </dgm:pt>
    <dgm:pt modelId="{74CA8EB8-9B8D-48AE-82CD-18306B63FD7E}" type="pres">
      <dgm:prSet presAssocID="{E521DBDB-1FAF-46A1-A428-3D9C313FA6BF}" presName="textNode" presStyleLbl="node1" presStyleIdx="0" presStyleCnt="6">
        <dgm:presLayoutVars>
          <dgm:bulletEnabled val="1"/>
        </dgm:presLayoutVars>
      </dgm:prSet>
      <dgm:spPr/>
      <dgm:t>
        <a:bodyPr/>
        <a:lstStyle/>
        <a:p>
          <a:endParaRPr lang="en-US"/>
        </a:p>
      </dgm:t>
    </dgm:pt>
    <dgm:pt modelId="{BFA80503-D884-4B14-BC5A-807D7EA9821C}" type="pres">
      <dgm:prSet presAssocID="{299064BE-1929-4C5D-847E-3294628D0255}" presName="sibTrans" presStyleCnt="0"/>
      <dgm:spPr/>
    </dgm:pt>
    <dgm:pt modelId="{C38541EF-4DF9-41B0-9D5E-4E47D74DF639}" type="pres">
      <dgm:prSet presAssocID="{1DB61AC9-8D53-442B-A13D-347B7EDB2ADF}" presName="textNode" presStyleLbl="node1" presStyleIdx="1" presStyleCnt="6" custLinFactNeighborX="-73516">
        <dgm:presLayoutVars>
          <dgm:bulletEnabled val="1"/>
        </dgm:presLayoutVars>
      </dgm:prSet>
      <dgm:spPr/>
      <dgm:t>
        <a:bodyPr/>
        <a:lstStyle/>
        <a:p>
          <a:endParaRPr lang="en-US"/>
        </a:p>
      </dgm:t>
    </dgm:pt>
    <dgm:pt modelId="{93F46FCC-2684-47F0-91C5-0CA25E5DA598}" type="pres">
      <dgm:prSet presAssocID="{B5F124C7-06CE-4AB8-BBFB-32CA69F2EBD3}" presName="sibTrans" presStyleCnt="0"/>
      <dgm:spPr/>
    </dgm:pt>
    <dgm:pt modelId="{4826D4E2-F0C0-4A47-8BE4-D4D4C6E4F1C2}" type="pres">
      <dgm:prSet presAssocID="{95E54D3F-5A2D-4143-B991-86309F1DEBB8}" presName="textNode" presStyleLbl="node1" presStyleIdx="2" presStyleCnt="6">
        <dgm:presLayoutVars>
          <dgm:bulletEnabled val="1"/>
        </dgm:presLayoutVars>
      </dgm:prSet>
      <dgm:spPr/>
      <dgm:t>
        <a:bodyPr/>
        <a:lstStyle/>
        <a:p>
          <a:endParaRPr lang="en-US"/>
        </a:p>
      </dgm:t>
    </dgm:pt>
    <dgm:pt modelId="{9C816D5D-0FDC-43BE-B0C0-366FE43C8581}" type="pres">
      <dgm:prSet presAssocID="{639778A0-DF47-4A4B-895E-C41B68C09216}" presName="sibTrans" presStyleCnt="0"/>
      <dgm:spPr/>
    </dgm:pt>
    <dgm:pt modelId="{301895F6-ABC0-4D82-A2F5-4438A2A8BD7C}" type="pres">
      <dgm:prSet presAssocID="{3B878146-078A-4758-A9C4-C1BBE02DC20F}" presName="textNode" presStyleLbl="node1" presStyleIdx="3" presStyleCnt="6" custLinFactNeighborY="-1460">
        <dgm:presLayoutVars>
          <dgm:bulletEnabled val="1"/>
        </dgm:presLayoutVars>
      </dgm:prSet>
      <dgm:spPr/>
      <dgm:t>
        <a:bodyPr/>
        <a:lstStyle/>
        <a:p>
          <a:endParaRPr lang="en-US"/>
        </a:p>
      </dgm:t>
    </dgm:pt>
    <dgm:pt modelId="{59989081-3F3C-4D96-8F6D-A3972D908551}" type="pres">
      <dgm:prSet presAssocID="{EC0B2CB1-EE74-40E4-8B51-D40323ACA306}" presName="sibTrans" presStyleCnt="0"/>
      <dgm:spPr/>
    </dgm:pt>
    <dgm:pt modelId="{EB2E35FB-09F3-4194-B858-626382AE9DC1}" type="pres">
      <dgm:prSet presAssocID="{9D990BCA-F835-4CB3-A374-C532C10DCE89}" presName="textNode" presStyleLbl="node1" presStyleIdx="4" presStyleCnt="6">
        <dgm:presLayoutVars>
          <dgm:bulletEnabled val="1"/>
        </dgm:presLayoutVars>
      </dgm:prSet>
      <dgm:spPr/>
      <dgm:t>
        <a:bodyPr/>
        <a:lstStyle/>
        <a:p>
          <a:endParaRPr lang="en-US"/>
        </a:p>
      </dgm:t>
    </dgm:pt>
    <dgm:pt modelId="{030E5117-E009-4F56-9AEA-5CE7DF63B67E}" type="pres">
      <dgm:prSet presAssocID="{916BA1C4-08D0-4856-806F-0EE7F909D5FB}" presName="sibTrans" presStyleCnt="0"/>
      <dgm:spPr/>
    </dgm:pt>
    <dgm:pt modelId="{7B0C7520-CF60-4061-98C9-9A6306CEF3B3}" type="pres">
      <dgm:prSet presAssocID="{79122E8D-09CC-4A9B-AE18-3012327CDA24}" presName="textNode" presStyleLbl="node1" presStyleIdx="5" presStyleCnt="6" custLinFactNeighborY="2189">
        <dgm:presLayoutVars>
          <dgm:bulletEnabled val="1"/>
        </dgm:presLayoutVars>
      </dgm:prSet>
      <dgm:spPr/>
      <dgm:t>
        <a:bodyPr/>
        <a:lstStyle/>
        <a:p>
          <a:endParaRPr lang="en-US"/>
        </a:p>
      </dgm:t>
    </dgm:pt>
  </dgm:ptLst>
  <dgm:cxnLst>
    <dgm:cxn modelId="{15DF9587-FD13-4454-AC7A-0E38AD42BA7F}" srcId="{3B789149-2A26-4759-A2C3-8C905BC6CD27}" destId="{79122E8D-09CC-4A9B-AE18-3012327CDA24}" srcOrd="5" destOrd="0" parTransId="{C920DC74-46CB-40A9-8C3B-0D9C86CBA0EA}" sibTransId="{297875A0-1612-413D-9260-13380CD9DFCB}"/>
    <dgm:cxn modelId="{350A6957-F80E-48F1-B0B4-1764CE86988B}" type="presOf" srcId="{79122E8D-09CC-4A9B-AE18-3012327CDA24}" destId="{7B0C7520-CF60-4061-98C9-9A6306CEF3B3}" srcOrd="0" destOrd="0" presId="urn:microsoft.com/office/officeart/2005/8/layout/hProcess9"/>
    <dgm:cxn modelId="{B6A16D0A-7438-47F1-AA29-10A1A04D18DF}" srcId="{3B789149-2A26-4759-A2C3-8C905BC6CD27}" destId="{1DB61AC9-8D53-442B-A13D-347B7EDB2ADF}" srcOrd="1" destOrd="0" parTransId="{767A247C-41B2-4BFB-A5DD-D88798FB6E4A}" sibTransId="{B5F124C7-06CE-4AB8-BBFB-32CA69F2EBD3}"/>
    <dgm:cxn modelId="{821A863A-3D8B-4273-BDB0-6D8064FC117E}" type="presOf" srcId="{95E54D3F-5A2D-4143-B991-86309F1DEBB8}" destId="{4826D4E2-F0C0-4A47-8BE4-D4D4C6E4F1C2}" srcOrd="0" destOrd="0" presId="urn:microsoft.com/office/officeart/2005/8/layout/hProcess9"/>
    <dgm:cxn modelId="{060E92AC-D22C-46A5-824B-7F27001EEDDD}" type="presOf" srcId="{3B789149-2A26-4759-A2C3-8C905BC6CD27}" destId="{9D33C234-D0E6-4992-8B7C-D92B002BE879}" srcOrd="0" destOrd="0" presId="urn:microsoft.com/office/officeart/2005/8/layout/hProcess9"/>
    <dgm:cxn modelId="{BEE6D02E-C8B2-4564-A49E-0198E08A18C2}" srcId="{3B789149-2A26-4759-A2C3-8C905BC6CD27}" destId="{E521DBDB-1FAF-46A1-A428-3D9C313FA6BF}" srcOrd="0" destOrd="0" parTransId="{32A9A19C-35B5-4299-8BCA-320FAAD007A6}" sibTransId="{299064BE-1929-4C5D-847E-3294628D0255}"/>
    <dgm:cxn modelId="{0CA7F475-470A-45D1-B99B-A563BBFC86F2}" srcId="{3B789149-2A26-4759-A2C3-8C905BC6CD27}" destId="{95E54D3F-5A2D-4143-B991-86309F1DEBB8}" srcOrd="2" destOrd="0" parTransId="{021A2CA6-F67A-4AB8-8F3C-C68FEE9D19A7}" sibTransId="{639778A0-DF47-4A4B-895E-C41B68C09216}"/>
    <dgm:cxn modelId="{6AC02B6E-D5B9-4408-A784-3DE0ECD41A67}" type="presOf" srcId="{E521DBDB-1FAF-46A1-A428-3D9C313FA6BF}" destId="{74CA8EB8-9B8D-48AE-82CD-18306B63FD7E}" srcOrd="0" destOrd="0" presId="urn:microsoft.com/office/officeart/2005/8/layout/hProcess9"/>
    <dgm:cxn modelId="{45C6C7BC-16B8-40F1-9636-3E9B10827E6B}" srcId="{3B789149-2A26-4759-A2C3-8C905BC6CD27}" destId="{9D990BCA-F835-4CB3-A374-C532C10DCE89}" srcOrd="4" destOrd="0" parTransId="{56F78C71-B36B-44B8-BB80-35F045CE5446}" sibTransId="{916BA1C4-08D0-4856-806F-0EE7F909D5FB}"/>
    <dgm:cxn modelId="{3D1B9035-DF10-4F5A-BB2E-B6A9DFDAB03F}" type="presOf" srcId="{9D990BCA-F835-4CB3-A374-C532C10DCE89}" destId="{EB2E35FB-09F3-4194-B858-626382AE9DC1}" srcOrd="0" destOrd="0" presId="urn:microsoft.com/office/officeart/2005/8/layout/hProcess9"/>
    <dgm:cxn modelId="{D47FF82C-57A7-47D8-B84F-0D8651898770}" type="presOf" srcId="{1DB61AC9-8D53-442B-A13D-347B7EDB2ADF}" destId="{C38541EF-4DF9-41B0-9D5E-4E47D74DF639}" srcOrd="0" destOrd="0" presId="urn:microsoft.com/office/officeart/2005/8/layout/hProcess9"/>
    <dgm:cxn modelId="{9D0FC3CE-4338-419D-9355-CC9E8D94C6C9}" srcId="{3B789149-2A26-4759-A2C3-8C905BC6CD27}" destId="{3B878146-078A-4758-A9C4-C1BBE02DC20F}" srcOrd="3" destOrd="0" parTransId="{E583B627-D54C-426A-881F-BFC75ABAF015}" sibTransId="{EC0B2CB1-EE74-40E4-8B51-D40323ACA306}"/>
    <dgm:cxn modelId="{016023FB-F6A9-4869-A4F4-EE62E7C15A2F}" type="presOf" srcId="{3B878146-078A-4758-A9C4-C1BBE02DC20F}" destId="{301895F6-ABC0-4D82-A2F5-4438A2A8BD7C}" srcOrd="0" destOrd="0" presId="urn:microsoft.com/office/officeart/2005/8/layout/hProcess9"/>
    <dgm:cxn modelId="{B1261602-AF09-45F6-AE2D-2D3B385158A6}" type="presParOf" srcId="{9D33C234-D0E6-4992-8B7C-D92B002BE879}" destId="{3845557A-A1F1-4BA1-B659-069E63A21C44}" srcOrd="0" destOrd="0" presId="urn:microsoft.com/office/officeart/2005/8/layout/hProcess9"/>
    <dgm:cxn modelId="{D14FBA4E-A8E1-4B1B-809A-FABC6DAC0A43}" type="presParOf" srcId="{9D33C234-D0E6-4992-8B7C-D92B002BE879}" destId="{F919B9D1-C624-48A3-B2B8-A142724639D6}" srcOrd="1" destOrd="0" presId="urn:microsoft.com/office/officeart/2005/8/layout/hProcess9"/>
    <dgm:cxn modelId="{6E3ACF73-D5B0-43A5-9112-62FECCE96B22}" type="presParOf" srcId="{F919B9D1-C624-48A3-B2B8-A142724639D6}" destId="{74CA8EB8-9B8D-48AE-82CD-18306B63FD7E}" srcOrd="0" destOrd="0" presId="urn:microsoft.com/office/officeart/2005/8/layout/hProcess9"/>
    <dgm:cxn modelId="{FDB33F8C-92F1-4844-8AAA-2D9BD23549BE}" type="presParOf" srcId="{F919B9D1-C624-48A3-B2B8-A142724639D6}" destId="{BFA80503-D884-4B14-BC5A-807D7EA9821C}" srcOrd="1" destOrd="0" presId="urn:microsoft.com/office/officeart/2005/8/layout/hProcess9"/>
    <dgm:cxn modelId="{C97A0DE5-53A1-4F66-B8BB-84AFEFF1BEC4}" type="presParOf" srcId="{F919B9D1-C624-48A3-B2B8-A142724639D6}" destId="{C38541EF-4DF9-41B0-9D5E-4E47D74DF639}" srcOrd="2" destOrd="0" presId="urn:microsoft.com/office/officeart/2005/8/layout/hProcess9"/>
    <dgm:cxn modelId="{610B60F5-4D98-4748-8C89-BF45DE7DC21C}" type="presParOf" srcId="{F919B9D1-C624-48A3-B2B8-A142724639D6}" destId="{93F46FCC-2684-47F0-91C5-0CA25E5DA598}" srcOrd="3" destOrd="0" presId="urn:microsoft.com/office/officeart/2005/8/layout/hProcess9"/>
    <dgm:cxn modelId="{B5CF5A3D-BA24-49CE-8591-0CFA3F1E1AF7}" type="presParOf" srcId="{F919B9D1-C624-48A3-B2B8-A142724639D6}" destId="{4826D4E2-F0C0-4A47-8BE4-D4D4C6E4F1C2}" srcOrd="4" destOrd="0" presId="urn:microsoft.com/office/officeart/2005/8/layout/hProcess9"/>
    <dgm:cxn modelId="{A7519527-8C3A-42BF-818D-159F4F7B8FC9}" type="presParOf" srcId="{F919B9D1-C624-48A3-B2B8-A142724639D6}" destId="{9C816D5D-0FDC-43BE-B0C0-366FE43C8581}" srcOrd="5" destOrd="0" presId="urn:microsoft.com/office/officeart/2005/8/layout/hProcess9"/>
    <dgm:cxn modelId="{9A0ADAB4-59C3-4B0F-B8B7-5C5852684762}" type="presParOf" srcId="{F919B9D1-C624-48A3-B2B8-A142724639D6}" destId="{301895F6-ABC0-4D82-A2F5-4438A2A8BD7C}" srcOrd="6" destOrd="0" presId="urn:microsoft.com/office/officeart/2005/8/layout/hProcess9"/>
    <dgm:cxn modelId="{3CAFA946-F9B3-4FE5-933E-309CAFAA8FF2}" type="presParOf" srcId="{F919B9D1-C624-48A3-B2B8-A142724639D6}" destId="{59989081-3F3C-4D96-8F6D-A3972D908551}" srcOrd="7" destOrd="0" presId="urn:microsoft.com/office/officeart/2005/8/layout/hProcess9"/>
    <dgm:cxn modelId="{508918FD-707D-4000-88E1-D30266A46F3B}" type="presParOf" srcId="{F919B9D1-C624-48A3-B2B8-A142724639D6}" destId="{EB2E35FB-09F3-4194-B858-626382AE9DC1}" srcOrd="8" destOrd="0" presId="urn:microsoft.com/office/officeart/2005/8/layout/hProcess9"/>
    <dgm:cxn modelId="{FB03CA8B-17FA-49EB-95C1-0A2F606A8867}" type="presParOf" srcId="{F919B9D1-C624-48A3-B2B8-A142724639D6}" destId="{030E5117-E009-4F56-9AEA-5CE7DF63B67E}" srcOrd="9" destOrd="0" presId="urn:microsoft.com/office/officeart/2005/8/layout/hProcess9"/>
    <dgm:cxn modelId="{1463B8A4-DE91-4149-ACCC-AB44355DBD11}" type="presParOf" srcId="{F919B9D1-C624-48A3-B2B8-A142724639D6}" destId="{7B0C7520-CF60-4061-98C9-9A6306CEF3B3}" srcOrd="10" destOrd="0" presId="urn:microsoft.com/office/officeart/2005/8/layout/hProcess9"/>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3B789149-2A26-4759-A2C3-8C905BC6CD27}" type="doc">
      <dgm:prSet loTypeId="urn:microsoft.com/office/officeart/2005/8/layout/hProcess9" loCatId="process" qsTypeId="urn:microsoft.com/office/officeart/2005/8/quickstyle/simple1" qsCatId="simple" csTypeId="urn:microsoft.com/office/officeart/2005/8/colors/accent0_3" csCatId="mainScheme" phldr="1"/>
      <dgm:spPr/>
    </dgm:pt>
    <dgm:pt modelId="{E521DBDB-1FAF-46A1-A428-3D9C313FA6BF}">
      <dgm:prSet phldrT="[Text]"/>
      <dgm:spPr/>
      <dgm:t>
        <a:bodyPr/>
        <a:lstStyle/>
        <a:p>
          <a:r>
            <a:rPr lang="en-US" b="1" dirty="0" smtClean="0"/>
            <a:t>Introductory Activity</a:t>
          </a:r>
          <a:endParaRPr lang="en-US" b="1" dirty="0"/>
        </a:p>
      </dgm:t>
    </dgm:pt>
    <dgm:pt modelId="{32A9A19C-35B5-4299-8BCA-320FAAD007A6}" type="parTrans" cxnId="{BEE6D02E-C8B2-4564-A49E-0198E08A18C2}">
      <dgm:prSet/>
      <dgm:spPr/>
      <dgm:t>
        <a:bodyPr/>
        <a:lstStyle/>
        <a:p>
          <a:endParaRPr lang="en-US"/>
        </a:p>
      </dgm:t>
    </dgm:pt>
    <dgm:pt modelId="{299064BE-1929-4C5D-847E-3294628D0255}" type="sibTrans" cxnId="{BEE6D02E-C8B2-4564-A49E-0198E08A18C2}">
      <dgm:prSet/>
      <dgm:spPr/>
      <dgm:t>
        <a:bodyPr/>
        <a:lstStyle/>
        <a:p>
          <a:endParaRPr lang="en-US"/>
        </a:p>
      </dgm:t>
    </dgm:pt>
    <dgm:pt modelId="{1DB61AC9-8D53-442B-A13D-347B7EDB2ADF}">
      <dgm:prSet phldrT="[Text]"/>
      <dgm:spPr/>
      <dgm:t>
        <a:bodyPr/>
        <a:lstStyle/>
        <a:p>
          <a:r>
            <a:rPr lang="en-US" b="1" dirty="0" smtClean="0"/>
            <a:t>Part 1: </a:t>
          </a:r>
          <a:br>
            <a:rPr lang="en-US" b="1" dirty="0" smtClean="0"/>
          </a:br>
          <a:r>
            <a:rPr lang="en-US" b="1" dirty="0" smtClean="0"/>
            <a:t>Building a Shared Understanding</a:t>
          </a:r>
        </a:p>
      </dgm:t>
    </dgm:pt>
    <dgm:pt modelId="{767A247C-41B2-4BFB-A5DD-D88798FB6E4A}" type="parTrans" cxnId="{B6A16D0A-7438-47F1-AA29-10A1A04D18DF}">
      <dgm:prSet/>
      <dgm:spPr/>
      <dgm:t>
        <a:bodyPr/>
        <a:lstStyle/>
        <a:p>
          <a:endParaRPr lang="en-US"/>
        </a:p>
      </dgm:t>
    </dgm:pt>
    <dgm:pt modelId="{B5F124C7-06CE-4AB8-BBFB-32CA69F2EBD3}" type="sibTrans" cxnId="{B6A16D0A-7438-47F1-AA29-10A1A04D18DF}">
      <dgm:prSet/>
      <dgm:spPr/>
      <dgm:t>
        <a:bodyPr/>
        <a:lstStyle/>
        <a:p>
          <a:endParaRPr lang="en-US"/>
        </a:p>
      </dgm:t>
    </dgm:pt>
    <dgm:pt modelId="{95E54D3F-5A2D-4143-B991-86309F1DEBB8}">
      <dgm:prSet/>
      <dgm:spPr/>
      <dgm:t>
        <a:bodyPr/>
        <a:lstStyle/>
        <a:p>
          <a:r>
            <a:rPr lang="en-US" b="1" dirty="0" smtClean="0"/>
            <a:t>Part  2: Developing a Vision for Your Action Plan</a:t>
          </a:r>
        </a:p>
      </dgm:t>
    </dgm:pt>
    <dgm:pt modelId="{021A2CA6-F67A-4AB8-8F3C-C68FEE9D19A7}" type="parTrans" cxnId="{0CA7F475-470A-45D1-B99B-A563BBFC86F2}">
      <dgm:prSet/>
      <dgm:spPr/>
      <dgm:t>
        <a:bodyPr/>
        <a:lstStyle/>
        <a:p>
          <a:endParaRPr lang="en-US"/>
        </a:p>
      </dgm:t>
    </dgm:pt>
    <dgm:pt modelId="{639778A0-DF47-4A4B-895E-C41B68C09216}" type="sibTrans" cxnId="{0CA7F475-470A-45D1-B99B-A563BBFC86F2}">
      <dgm:prSet/>
      <dgm:spPr/>
      <dgm:t>
        <a:bodyPr/>
        <a:lstStyle/>
        <a:p>
          <a:endParaRPr lang="en-US"/>
        </a:p>
      </dgm:t>
    </dgm:pt>
    <dgm:pt modelId="{3B878146-078A-4758-A9C4-C1BBE02DC20F}">
      <dgm:prSet custT="1"/>
      <dgm:spPr/>
      <dgm:t>
        <a:bodyPr/>
        <a:lstStyle/>
        <a:p>
          <a:r>
            <a:rPr lang="en-US" sz="1300" b="1" dirty="0" smtClean="0"/>
            <a:t>Part 3: Addressing Change</a:t>
          </a:r>
        </a:p>
        <a:p>
          <a:endParaRPr lang="en-US" sz="100" b="1" dirty="0" smtClean="0"/>
        </a:p>
      </dgm:t>
    </dgm:pt>
    <dgm:pt modelId="{E583B627-D54C-426A-881F-BFC75ABAF015}" type="parTrans" cxnId="{9D0FC3CE-4338-419D-9355-CC9E8D94C6C9}">
      <dgm:prSet/>
      <dgm:spPr/>
      <dgm:t>
        <a:bodyPr/>
        <a:lstStyle/>
        <a:p>
          <a:endParaRPr lang="en-US"/>
        </a:p>
      </dgm:t>
    </dgm:pt>
    <dgm:pt modelId="{EC0B2CB1-EE74-40E4-8B51-D40323ACA306}" type="sibTrans" cxnId="{9D0FC3CE-4338-419D-9355-CC9E8D94C6C9}">
      <dgm:prSet/>
      <dgm:spPr/>
      <dgm:t>
        <a:bodyPr/>
        <a:lstStyle/>
        <a:p>
          <a:endParaRPr lang="en-US"/>
        </a:p>
      </dgm:t>
    </dgm:pt>
    <dgm:pt modelId="{79122E8D-09CC-4A9B-AE18-3012327CDA24}">
      <dgm:prSet/>
      <dgm:spPr/>
      <dgm:t>
        <a:bodyPr/>
        <a:lstStyle/>
        <a:p>
          <a:pPr>
            <a:spcAft>
              <a:spcPts val="0"/>
            </a:spcAft>
          </a:pPr>
          <a:r>
            <a:rPr lang="en-US" b="1" dirty="0" smtClean="0"/>
            <a:t>Part 5:</a:t>
          </a:r>
        </a:p>
        <a:p>
          <a:pPr>
            <a:spcAft>
              <a:spcPct val="35000"/>
            </a:spcAft>
          </a:pPr>
          <a:r>
            <a:rPr lang="en-US" b="1" dirty="0" smtClean="0"/>
            <a:t>Reflection,  Next Steps, &amp; Session Evaluation</a:t>
          </a:r>
          <a:endParaRPr lang="en-US" b="1" dirty="0"/>
        </a:p>
      </dgm:t>
    </dgm:pt>
    <dgm:pt modelId="{C920DC74-46CB-40A9-8C3B-0D9C86CBA0EA}" type="parTrans" cxnId="{15DF9587-FD13-4454-AC7A-0E38AD42BA7F}">
      <dgm:prSet/>
      <dgm:spPr/>
      <dgm:t>
        <a:bodyPr/>
        <a:lstStyle/>
        <a:p>
          <a:endParaRPr lang="en-US"/>
        </a:p>
      </dgm:t>
    </dgm:pt>
    <dgm:pt modelId="{297875A0-1612-413D-9260-13380CD9DFCB}" type="sibTrans" cxnId="{15DF9587-FD13-4454-AC7A-0E38AD42BA7F}">
      <dgm:prSet/>
      <dgm:spPr/>
      <dgm:t>
        <a:bodyPr/>
        <a:lstStyle/>
        <a:p>
          <a:endParaRPr lang="en-US"/>
        </a:p>
      </dgm:t>
    </dgm:pt>
    <dgm:pt modelId="{9D990BCA-F835-4CB3-A374-C532C10DCE89}">
      <dgm:prSet/>
      <dgm:spPr/>
      <dgm:t>
        <a:bodyPr/>
        <a:lstStyle/>
        <a:p>
          <a:pPr>
            <a:spcAft>
              <a:spcPts val="0"/>
            </a:spcAft>
          </a:pPr>
          <a:r>
            <a:rPr lang="en-US" b="1" dirty="0" smtClean="0"/>
            <a:t>Part 4: Communicating the Plan</a:t>
          </a:r>
        </a:p>
      </dgm:t>
    </dgm:pt>
    <dgm:pt modelId="{56F78C71-B36B-44B8-BB80-35F045CE5446}" type="parTrans" cxnId="{45C6C7BC-16B8-40F1-9636-3E9B10827E6B}">
      <dgm:prSet/>
      <dgm:spPr/>
      <dgm:t>
        <a:bodyPr/>
        <a:lstStyle/>
        <a:p>
          <a:endParaRPr lang="en-US"/>
        </a:p>
      </dgm:t>
    </dgm:pt>
    <dgm:pt modelId="{916BA1C4-08D0-4856-806F-0EE7F909D5FB}" type="sibTrans" cxnId="{45C6C7BC-16B8-40F1-9636-3E9B10827E6B}">
      <dgm:prSet/>
      <dgm:spPr/>
      <dgm:t>
        <a:bodyPr/>
        <a:lstStyle/>
        <a:p>
          <a:endParaRPr lang="en-US"/>
        </a:p>
      </dgm:t>
    </dgm:pt>
    <dgm:pt modelId="{9D33C234-D0E6-4992-8B7C-D92B002BE879}" type="pres">
      <dgm:prSet presAssocID="{3B789149-2A26-4759-A2C3-8C905BC6CD27}" presName="CompostProcess" presStyleCnt="0">
        <dgm:presLayoutVars>
          <dgm:dir/>
          <dgm:resizeHandles val="exact"/>
        </dgm:presLayoutVars>
      </dgm:prSet>
      <dgm:spPr/>
    </dgm:pt>
    <dgm:pt modelId="{3845557A-A1F1-4BA1-B659-069E63A21C44}" type="pres">
      <dgm:prSet presAssocID="{3B789149-2A26-4759-A2C3-8C905BC6CD27}" presName="arrow" presStyleLbl="bgShp" presStyleIdx="0" presStyleCnt="1" custLinFactNeighborX="-385" custLinFactNeighborY="2547"/>
      <dgm:spPr/>
    </dgm:pt>
    <dgm:pt modelId="{F919B9D1-C624-48A3-B2B8-A142724639D6}" type="pres">
      <dgm:prSet presAssocID="{3B789149-2A26-4759-A2C3-8C905BC6CD27}" presName="linearProcess" presStyleCnt="0"/>
      <dgm:spPr/>
    </dgm:pt>
    <dgm:pt modelId="{74CA8EB8-9B8D-48AE-82CD-18306B63FD7E}" type="pres">
      <dgm:prSet presAssocID="{E521DBDB-1FAF-46A1-A428-3D9C313FA6BF}" presName="textNode" presStyleLbl="node1" presStyleIdx="0" presStyleCnt="6">
        <dgm:presLayoutVars>
          <dgm:bulletEnabled val="1"/>
        </dgm:presLayoutVars>
      </dgm:prSet>
      <dgm:spPr/>
      <dgm:t>
        <a:bodyPr/>
        <a:lstStyle/>
        <a:p>
          <a:endParaRPr lang="en-US"/>
        </a:p>
      </dgm:t>
    </dgm:pt>
    <dgm:pt modelId="{BFA80503-D884-4B14-BC5A-807D7EA9821C}" type="pres">
      <dgm:prSet presAssocID="{299064BE-1929-4C5D-847E-3294628D0255}" presName="sibTrans" presStyleCnt="0"/>
      <dgm:spPr/>
    </dgm:pt>
    <dgm:pt modelId="{C38541EF-4DF9-41B0-9D5E-4E47D74DF639}" type="pres">
      <dgm:prSet presAssocID="{1DB61AC9-8D53-442B-A13D-347B7EDB2ADF}" presName="textNode" presStyleLbl="node1" presStyleIdx="1" presStyleCnt="6" custLinFactNeighborX="-73516">
        <dgm:presLayoutVars>
          <dgm:bulletEnabled val="1"/>
        </dgm:presLayoutVars>
      </dgm:prSet>
      <dgm:spPr/>
      <dgm:t>
        <a:bodyPr/>
        <a:lstStyle/>
        <a:p>
          <a:endParaRPr lang="en-US"/>
        </a:p>
      </dgm:t>
    </dgm:pt>
    <dgm:pt modelId="{93F46FCC-2684-47F0-91C5-0CA25E5DA598}" type="pres">
      <dgm:prSet presAssocID="{B5F124C7-06CE-4AB8-BBFB-32CA69F2EBD3}" presName="sibTrans" presStyleCnt="0"/>
      <dgm:spPr/>
    </dgm:pt>
    <dgm:pt modelId="{4826D4E2-F0C0-4A47-8BE4-D4D4C6E4F1C2}" type="pres">
      <dgm:prSet presAssocID="{95E54D3F-5A2D-4143-B991-86309F1DEBB8}" presName="textNode" presStyleLbl="node1" presStyleIdx="2" presStyleCnt="6">
        <dgm:presLayoutVars>
          <dgm:bulletEnabled val="1"/>
        </dgm:presLayoutVars>
      </dgm:prSet>
      <dgm:spPr/>
      <dgm:t>
        <a:bodyPr/>
        <a:lstStyle/>
        <a:p>
          <a:endParaRPr lang="en-US"/>
        </a:p>
      </dgm:t>
    </dgm:pt>
    <dgm:pt modelId="{9C816D5D-0FDC-43BE-B0C0-366FE43C8581}" type="pres">
      <dgm:prSet presAssocID="{639778A0-DF47-4A4B-895E-C41B68C09216}" presName="sibTrans" presStyleCnt="0"/>
      <dgm:spPr/>
    </dgm:pt>
    <dgm:pt modelId="{301895F6-ABC0-4D82-A2F5-4438A2A8BD7C}" type="pres">
      <dgm:prSet presAssocID="{3B878146-078A-4758-A9C4-C1BBE02DC20F}" presName="textNode" presStyleLbl="node1" presStyleIdx="3" presStyleCnt="6" custLinFactNeighborY="-1460">
        <dgm:presLayoutVars>
          <dgm:bulletEnabled val="1"/>
        </dgm:presLayoutVars>
      </dgm:prSet>
      <dgm:spPr/>
      <dgm:t>
        <a:bodyPr/>
        <a:lstStyle/>
        <a:p>
          <a:endParaRPr lang="en-US"/>
        </a:p>
      </dgm:t>
    </dgm:pt>
    <dgm:pt modelId="{59989081-3F3C-4D96-8F6D-A3972D908551}" type="pres">
      <dgm:prSet presAssocID="{EC0B2CB1-EE74-40E4-8B51-D40323ACA306}" presName="sibTrans" presStyleCnt="0"/>
      <dgm:spPr/>
    </dgm:pt>
    <dgm:pt modelId="{EB2E35FB-09F3-4194-B858-626382AE9DC1}" type="pres">
      <dgm:prSet presAssocID="{9D990BCA-F835-4CB3-A374-C532C10DCE89}" presName="textNode" presStyleLbl="node1" presStyleIdx="4" presStyleCnt="6">
        <dgm:presLayoutVars>
          <dgm:bulletEnabled val="1"/>
        </dgm:presLayoutVars>
      </dgm:prSet>
      <dgm:spPr/>
      <dgm:t>
        <a:bodyPr/>
        <a:lstStyle/>
        <a:p>
          <a:endParaRPr lang="en-US"/>
        </a:p>
      </dgm:t>
    </dgm:pt>
    <dgm:pt modelId="{030E5117-E009-4F56-9AEA-5CE7DF63B67E}" type="pres">
      <dgm:prSet presAssocID="{916BA1C4-08D0-4856-806F-0EE7F909D5FB}" presName="sibTrans" presStyleCnt="0"/>
      <dgm:spPr/>
    </dgm:pt>
    <dgm:pt modelId="{7B0C7520-CF60-4061-98C9-9A6306CEF3B3}" type="pres">
      <dgm:prSet presAssocID="{79122E8D-09CC-4A9B-AE18-3012327CDA24}" presName="textNode" presStyleLbl="node1" presStyleIdx="5" presStyleCnt="6" custLinFactNeighborY="2189">
        <dgm:presLayoutVars>
          <dgm:bulletEnabled val="1"/>
        </dgm:presLayoutVars>
      </dgm:prSet>
      <dgm:spPr/>
      <dgm:t>
        <a:bodyPr/>
        <a:lstStyle/>
        <a:p>
          <a:endParaRPr lang="en-US"/>
        </a:p>
      </dgm:t>
    </dgm:pt>
  </dgm:ptLst>
  <dgm:cxnLst>
    <dgm:cxn modelId="{33052622-4BFD-406F-8E9E-94464E8A21FE}" type="presOf" srcId="{9D990BCA-F835-4CB3-A374-C532C10DCE89}" destId="{EB2E35FB-09F3-4194-B858-626382AE9DC1}" srcOrd="0" destOrd="0" presId="urn:microsoft.com/office/officeart/2005/8/layout/hProcess9"/>
    <dgm:cxn modelId="{15DF9587-FD13-4454-AC7A-0E38AD42BA7F}" srcId="{3B789149-2A26-4759-A2C3-8C905BC6CD27}" destId="{79122E8D-09CC-4A9B-AE18-3012327CDA24}" srcOrd="5" destOrd="0" parTransId="{C920DC74-46CB-40A9-8C3B-0D9C86CBA0EA}" sibTransId="{297875A0-1612-413D-9260-13380CD9DFCB}"/>
    <dgm:cxn modelId="{24458ED5-FA3C-4FE8-A2E6-6B6FFC0CBA72}" type="presOf" srcId="{79122E8D-09CC-4A9B-AE18-3012327CDA24}" destId="{7B0C7520-CF60-4061-98C9-9A6306CEF3B3}" srcOrd="0" destOrd="0" presId="urn:microsoft.com/office/officeart/2005/8/layout/hProcess9"/>
    <dgm:cxn modelId="{BF882826-F11F-4FE4-8F49-EF187109B87B}" type="presOf" srcId="{E521DBDB-1FAF-46A1-A428-3D9C313FA6BF}" destId="{74CA8EB8-9B8D-48AE-82CD-18306B63FD7E}" srcOrd="0" destOrd="0" presId="urn:microsoft.com/office/officeart/2005/8/layout/hProcess9"/>
    <dgm:cxn modelId="{9712FAB9-4BB3-4438-97E2-A775BC8D9F5C}" type="presOf" srcId="{3B878146-078A-4758-A9C4-C1BBE02DC20F}" destId="{301895F6-ABC0-4D82-A2F5-4438A2A8BD7C}" srcOrd="0" destOrd="0" presId="urn:microsoft.com/office/officeart/2005/8/layout/hProcess9"/>
    <dgm:cxn modelId="{B6A16D0A-7438-47F1-AA29-10A1A04D18DF}" srcId="{3B789149-2A26-4759-A2C3-8C905BC6CD27}" destId="{1DB61AC9-8D53-442B-A13D-347B7EDB2ADF}" srcOrd="1" destOrd="0" parTransId="{767A247C-41B2-4BFB-A5DD-D88798FB6E4A}" sibTransId="{B5F124C7-06CE-4AB8-BBFB-32CA69F2EBD3}"/>
    <dgm:cxn modelId="{3A37C02C-0A59-4A15-9324-BECA963826C3}" type="presOf" srcId="{95E54D3F-5A2D-4143-B991-86309F1DEBB8}" destId="{4826D4E2-F0C0-4A47-8BE4-D4D4C6E4F1C2}" srcOrd="0" destOrd="0" presId="urn:microsoft.com/office/officeart/2005/8/layout/hProcess9"/>
    <dgm:cxn modelId="{BEE6D02E-C8B2-4564-A49E-0198E08A18C2}" srcId="{3B789149-2A26-4759-A2C3-8C905BC6CD27}" destId="{E521DBDB-1FAF-46A1-A428-3D9C313FA6BF}" srcOrd="0" destOrd="0" parTransId="{32A9A19C-35B5-4299-8BCA-320FAAD007A6}" sibTransId="{299064BE-1929-4C5D-847E-3294628D0255}"/>
    <dgm:cxn modelId="{5889ABDE-9EA8-4005-8E11-F0932EBA0997}" type="presOf" srcId="{3B789149-2A26-4759-A2C3-8C905BC6CD27}" destId="{9D33C234-D0E6-4992-8B7C-D92B002BE879}" srcOrd="0" destOrd="0" presId="urn:microsoft.com/office/officeart/2005/8/layout/hProcess9"/>
    <dgm:cxn modelId="{83194148-20AD-4FE4-95E8-F96D90DAEE48}" type="presOf" srcId="{1DB61AC9-8D53-442B-A13D-347B7EDB2ADF}" destId="{C38541EF-4DF9-41B0-9D5E-4E47D74DF639}" srcOrd="0" destOrd="0" presId="urn:microsoft.com/office/officeart/2005/8/layout/hProcess9"/>
    <dgm:cxn modelId="{0CA7F475-470A-45D1-B99B-A563BBFC86F2}" srcId="{3B789149-2A26-4759-A2C3-8C905BC6CD27}" destId="{95E54D3F-5A2D-4143-B991-86309F1DEBB8}" srcOrd="2" destOrd="0" parTransId="{021A2CA6-F67A-4AB8-8F3C-C68FEE9D19A7}" sibTransId="{639778A0-DF47-4A4B-895E-C41B68C09216}"/>
    <dgm:cxn modelId="{45C6C7BC-16B8-40F1-9636-3E9B10827E6B}" srcId="{3B789149-2A26-4759-A2C3-8C905BC6CD27}" destId="{9D990BCA-F835-4CB3-A374-C532C10DCE89}" srcOrd="4" destOrd="0" parTransId="{56F78C71-B36B-44B8-BB80-35F045CE5446}" sibTransId="{916BA1C4-08D0-4856-806F-0EE7F909D5FB}"/>
    <dgm:cxn modelId="{9D0FC3CE-4338-419D-9355-CC9E8D94C6C9}" srcId="{3B789149-2A26-4759-A2C3-8C905BC6CD27}" destId="{3B878146-078A-4758-A9C4-C1BBE02DC20F}" srcOrd="3" destOrd="0" parTransId="{E583B627-D54C-426A-881F-BFC75ABAF015}" sibTransId="{EC0B2CB1-EE74-40E4-8B51-D40323ACA306}"/>
    <dgm:cxn modelId="{A3D3348D-EF1B-4F90-9DB9-2E65D8348949}" type="presParOf" srcId="{9D33C234-D0E6-4992-8B7C-D92B002BE879}" destId="{3845557A-A1F1-4BA1-B659-069E63A21C44}" srcOrd="0" destOrd="0" presId="urn:microsoft.com/office/officeart/2005/8/layout/hProcess9"/>
    <dgm:cxn modelId="{20160405-EB52-4330-A41A-D4BA3AFE7FFB}" type="presParOf" srcId="{9D33C234-D0E6-4992-8B7C-D92B002BE879}" destId="{F919B9D1-C624-48A3-B2B8-A142724639D6}" srcOrd="1" destOrd="0" presId="urn:microsoft.com/office/officeart/2005/8/layout/hProcess9"/>
    <dgm:cxn modelId="{3221F273-6F8A-4BBA-AE53-EF81A0A2C5C3}" type="presParOf" srcId="{F919B9D1-C624-48A3-B2B8-A142724639D6}" destId="{74CA8EB8-9B8D-48AE-82CD-18306B63FD7E}" srcOrd="0" destOrd="0" presId="urn:microsoft.com/office/officeart/2005/8/layout/hProcess9"/>
    <dgm:cxn modelId="{846EA128-8297-4031-8230-E9F4B2CA0D76}" type="presParOf" srcId="{F919B9D1-C624-48A3-B2B8-A142724639D6}" destId="{BFA80503-D884-4B14-BC5A-807D7EA9821C}" srcOrd="1" destOrd="0" presId="urn:microsoft.com/office/officeart/2005/8/layout/hProcess9"/>
    <dgm:cxn modelId="{F019D61B-541C-4437-83DD-478B29E9D2CB}" type="presParOf" srcId="{F919B9D1-C624-48A3-B2B8-A142724639D6}" destId="{C38541EF-4DF9-41B0-9D5E-4E47D74DF639}" srcOrd="2" destOrd="0" presId="urn:microsoft.com/office/officeart/2005/8/layout/hProcess9"/>
    <dgm:cxn modelId="{9D0C9EBB-2C8C-436C-8163-79BB5E517DD0}" type="presParOf" srcId="{F919B9D1-C624-48A3-B2B8-A142724639D6}" destId="{93F46FCC-2684-47F0-91C5-0CA25E5DA598}" srcOrd="3" destOrd="0" presId="urn:microsoft.com/office/officeart/2005/8/layout/hProcess9"/>
    <dgm:cxn modelId="{58B7AC85-10C1-4F04-9AA3-604B7CFEA7AB}" type="presParOf" srcId="{F919B9D1-C624-48A3-B2B8-A142724639D6}" destId="{4826D4E2-F0C0-4A47-8BE4-D4D4C6E4F1C2}" srcOrd="4" destOrd="0" presId="urn:microsoft.com/office/officeart/2005/8/layout/hProcess9"/>
    <dgm:cxn modelId="{5334A571-5D44-4AE0-AD60-4DAFA7CDAF8E}" type="presParOf" srcId="{F919B9D1-C624-48A3-B2B8-A142724639D6}" destId="{9C816D5D-0FDC-43BE-B0C0-366FE43C8581}" srcOrd="5" destOrd="0" presId="urn:microsoft.com/office/officeart/2005/8/layout/hProcess9"/>
    <dgm:cxn modelId="{0EA245C2-5E09-4B6D-BE94-C421C2A46F97}" type="presParOf" srcId="{F919B9D1-C624-48A3-B2B8-A142724639D6}" destId="{301895F6-ABC0-4D82-A2F5-4438A2A8BD7C}" srcOrd="6" destOrd="0" presId="urn:microsoft.com/office/officeart/2005/8/layout/hProcess9"/>
    <dgm:cxn modelId="{02CBE220-1B6F-455E-BB13-458F5A15B1BE}" type="presParOf" srcId="{F919B9D1-C624-48A3-B2B8-A142724639D6}" destId="{59989081-3F3C-4D96-8F6D-A3972D908551}" srcOrd="7" destOrd="0" presId="urn:microsoft.com/office/officeart/2005/8/layout/hProcess9"/>
    <dgm:cxn modelId="{C7612393-7009-4E71-8C21-0359FC379D1C}" type="presParOf" srcId="{F919B9D1-C624-48A3-B2B8-A142724639D6}" destId="{EB2E35FB-09F3-4194-B858-626382AE9DC1}" srcOrd="8" destOrd="0" presId="urn:microsoft.com/office/officeart/2005/8/layout/hProcess9"/>
    <dgm:cxn modelId="{B985293A-0183-48F3-81D1-B702FE41890D}" type="presParOf" srcId="{F919B9D1-C624-48A3-B2B8-A142724639D6}" destId="{030E5117-E009-4F56-9AEA-5CE7DF63B67E}" srcOrd="9" destOrd="0" presId="urn:microsoft.com/office/officeart/2005/8/layout/hProcess9"/>
    <dgm:cxn modelId="{92BE4479-080B-4BB5-AB21-0E816111A804}" type="presParOf" srcId="{F919B9D1-C624-48A3-B2B8-A142724639D6}" destId="{7B0C7520-CF60-4061-98C9-9A6306CEF3B3}" srcOrd="10" destOrd="0" presId="urn:microsoft.com/office/officeart/2005/8/layout/hProcess9"/>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3B789149-2A26-4759-A2C3-8C905BC6CD27}" type="doc">
      <dgm:prSet loTypeId="urn:microsoft.com/office/officeart/2005/8/layout/hProcess9" loCatId="process" qsTypeId="urn:microsoft.com/office/officeart/2005/8/quickstyle/simple1" qsCatId="simple" csTypeId="urn:microsoft.com/office/officeart/2005/8/colors/accent0_3" csCatId="mainScheme" phldr="1"/>
      <dgm:spPr/>
    </dgm:pt>
    <dgm:pt modelId="{E521DBDB-1FAF-46A1-A428-3D9C313FA6BF}">
      <dgm:prSet phldrT="[Text]"/>
      <dgm:spPr/>
      <dgm:t>
        <a:bodyPr/>
        <a:lstStyle/>
        <a:p>
          <a:r>
            <a:rPr lang="en-US" b="1" dirty="0" smtClean="0"/>
            <a:t>Introductory Activity</a:t>
          </a:r>
          <a:endParaRPr lang="en-US" b="1" dirty="0"/>
        </a:p>
      </dgm:t>
    </dgm:pt>
    <dgm:pt modelId="{32A9A19C-35B5-4299-8BCA-320FAAD007A6}" type="parTrans" cxnId="{BEE6D02E-C8B2-4564-A49E-0198E08A18C2}">
      <dgm:prSet/>
      <dgm:spPr/>
      <dgm:t>
        <a:bodyPr/>
        <a:lstStyle/>
        <a:p>
          <a:endParaRPr lang="en-US"/>
        </a:p>
      </dgm:t>
    </dgm:pt>
    <dgm:pt modelId="{299064BE-1929-4C5D-847E-3294628D0255}" type="sibTrans" cxnId="{BEE6D02E-C8B2-4564-A49E-0198E08A18C2}">
      <dgm:prSet/>
      <dgm:spPr/>
      <dgm:t>
        <a:bodyPr/>
        <a:lstStyle/>
        <a:p>
          <a:endParaRPr lang="en-US"/>
        </a:p>
      </dgm:t>
    </dgm:pt>
    <dgm:pt modelId="{1DB61AC9-8D53-442B-A13D-347B7EDB2ADF}">
      <dgm:prSet phldrT="[Text]"/>
      <dgm:spPr/>
      <dgm:t>
        <a:bodyPr/>
        <a:lstStyle/>
        <a:p>
          <a:r>
            <a:rPr lang="en-US" b="1" dirty="0" smtClean="0"/>
            <a:t>Part 1:</a:t>
          </a:r>
          <a:br>
            <a:rPr lang="en-US" b="1" dirty="0" smtClean="0"/>
          </a:br>
          <a:r>
            <a:rPr lang="en-US" b="1" dirty="0" smtClean="0"/>
            <a:t>Building a Shared Understanding</a:t>
          </a:r>
        </a:p>
      </dgm:t>
    </dgm:pt>
    <dgm:pt modelId="{767A247C-41B2-4BFB-A5DD-D88798FB6E4A}" type="parTrans" cxnId="{B6A16D0A-7438-47F1-AA29-10A1A04D18DF}">
      <dgm:prSet/>
      <dgm:spPr/>
      <dgm:t>
        <a:bodyPr/>
        <a:lstStyle/>
        <a:p>
          <a:endParaRPr lang="en-US"/>
        </a:p>
      </dgm:t>
    </dgm:pt>
    <dgm:pt modelId="{B5F124C7-06CE-4AB8-BBFB-32CA69F2EBD3}" type="sibTrans" cxnId="{B6A16D0A-7438-47F1-AA29-10A1A04D18DF}">
      <dgm:prSet/>
      <dgm:spPr/>
      <dgm:t>
        <a:bodyPr/>
        <a:lstStyle/>
        <a:p>
          <a:endParaRPr lang="en-US"/>
        </a:p>
      </dgm:t>
    </dgm:pt>
    <dgm:pt modelId="{95E54D3F-5A2D-4143-B991-86309F1DEBB8}">
      <dgm:prSet/>
      <dgm:spPr/>
      <dgm:t>
        <a:bodyPr/>
        <a:lstStyle/>
        <a:p>
          <a:r>
            <a:rPr lang="en-US" b="1" dirty="0" smtClean="0"/>
            <a:t>Part  2: Developing a Vision for Your Action Plan</a:t>
          </a:r>
        </a:p>
      </dgm:t>
    </dgm:pt>
    <dgm:pt modelId="{021A2CA6-F67A-4AB8-8F3C-C68FEE9D19A7}" type="parTrans" cxnId="{0CA7F475-470A-45D1-B99B-A563BBFC86F2}">
      <dgm:prSet/>
      <dgm:spPr/>
      <dgm:t>
        <a:bodyPr/>
        <a:lstStyle/>
        <a:p>
          <a:endParaRPr lang="en-US"/>
        </a:p>
      </dgm:t>
    </dgm:pt>
    <dgm:pt modelId="{639778A0-DF47-4A4B-895E-C41B68C09216}" type="sibTrans" cxnId="{0CA7F475-470A-45D1-B99B-A563BBFC86F2}">
      <dgm:prSet/>
      <dgm:spPr/>
      <dgm:t>
        <a:bodyPr/>
        <a:lstStyle/>
        <a:p>
          <a:endParaRPr lang="en-US"/>
        </a:p>
      </dgm:t>
    </dgm:pt>
    <dgm:pt modelId="{3B878146-078A-4758-A9C4-C1BBE02DC20F}">
      <dgm:prSet/>
      <dgm:spPr/>
      <dgm:t>
        <a:bodyPr/>
        <a:lstStyle/>
        <a:p>
          <a:r>
            <a:rPr lang="en-US" b="1" dirty="0" smtClean="0"/>
            <a:t>Part 3: Addressing Change</a:t>
          </a:r>
        </a:p>
      </dgm:t>
    </dgm:pt>
    <dgm:pt modelId="{E583B627-D54C-426A-881F-BFC75ABAF015}" type="parTrans" cxnId="{9D0FC3CE-4338-419D-9355-CC9E8D94C6C9}">
      <dgm:prSet/>
      <dgm:spPr/>
      <dgm:t>
        <a:bodyPr/>
        <a:lstStyle/>
        <a:p>
          <a:endParaRPr lang="en-US"/>
        </a:p>
      </dgm:t>
    </dgm:pt>
    <dgm:pt modelId="{EC0B2CB1-EE74-40E4-8B51-D40323ACA306}" type="sibTrans" cxnId="{9D0FC3CE-4338-419D-9355-CC9E8D94C6C9}">
      <dgm:prSet/>
      <dgm:spPr/>
      <dgm:t>
        <a:bodyPr/>
        <a:lstStyle/>
        <a:p>
          <a:endParaRPr lang="en-US"/>
        </a:p>
      </dgm:t>
    </dgm:pt>
    <dgm:pt modelId="{79122E8D-09CC-4A9B-AE18-3012327CDA24}">
      <dgm:prSet/>
      <dgm:spPr/>
      <dgm:t>
        <a:bodyPr/>
        <a:lstStyle/>
        <a:p>
          <a:pPr>
            <a:spcAft>
              <a:spcPts val="0"/>
            </a:spcAft>
          </a:pPr>
          <a:r>
            <a:rPr lang="en-US" b="1" dirty="0" smtClean="0"/>
            <a:t>Part 5:</a:t>
          </a:r>
        </a:p>
        <a:p>
          <a:pPr>
            <a:spcAft>
              <a:spcPct val="35000"/>
            </a:spcAft>
          </a:pPr>
          <a:r>
            <a:rPr lang="en-US" b="1" dirty="0" smtClean="0"/>
            <a:t>Reflection,  Next Steps, &amp; Session Evaluation</a:t>
          </a:r>
          <a:endParaRPr lang="en-US" b="1" dirty="0"/>
        </a:p>
      </dgm:t>
    </dgm:pt>
    <dgm:pt modelId="{C920DC74-46CB-40A9-8C3B-0D9C86CBA0EA}" type="parTrans" cxnId="{15DF9587-FD13-4454-AC7A-0E38AD42BA7F}">
      <dgm:prSet/>
      <dgm:spPr/>
      <dgm:t>
        <a:bodyPr/>
        <a:lstStyle/>
        <a:p>
          <a:endParaRPr lang="en-US"/>
        </a:p>
      </dgm:t>
    </dgm:pt>
    <dgm:pt modelId="{297875A0-1612-413D-9260-13380CD9DFCB}" type="sibTrans" cxnId="{15DF9587-FD13-4454-AC7A-0E38AD42BA7F}">
      <dgm:prSet/>
      <dgm:spPr/>
      <dgm:t>
        <a:bodyPr/>
        <a:lstStyle/>
        <a:p>
          <a:endParaRPr lang="en-US"/>
        </a:p>
      </dgm:t>
    </dgm:pt>
    <dgm:pt modelId="{9D990BCA-F835-4CB3-A374-C532C10DCE89}">
      <dgm:prSet/>
      <dgm:spPr/>
      <dgm:t>
        <a:bodyPr/>
        <a:lstStyle/>
        <a:p>
          <a:r>
            <a:rPr lang="en-US" b="1" dirty="0" smtClean="0"/>
            <a:t>Part 4: Communicating the Plan</a:t>
          </a:r>
        </a:p>
      </dgm:t>
    </dgm:pt>
    <dgm:pt modelId="{56F78C71-B36B-44B8-BB80-35F045CE5446}" type="parTrans" cxnId="{45C6C7BC-16B8-40F1-9636-3E9B10827E6B}">
      <dgm:prSet/>
      <dgm:spPr/>
      <dgm:t>
        <a:bodyPr/>
        <a:lstStyle/>
        <a:p>
          <a:endParaRPr lang="en-US"/>
        </a:p>
      </dgm:t>
    </dgm:pt>
    <dgm:pt modelId="{916BA1C4-08D0-4856-806F-0EE7F909D5FB}" type="sibTrans" cxnId="{45C6C7BC-16B8-40F1-9636-3E9B10827E6B}">
      <dgm:prSet/>
      <dgm:spPr/>
      <dgm:t>
        <a:bodyPr/>
        <a:lstStyle/>
        <a:p>
          <a:endParaRPr lang="en-US"/>
        </a:p>
      </dgm:t>
    </dgm:pt>
    <dgm:pt modelId="{9D33C234-D0E6-4992-8B7C-D92B002BE879}" type="pres">
      <dgm:prSet presAssocID="{3B789149-2A26-4759-A2C3-8C905BC6CD27}" presName="CompostProcess" presStyleCnt="0">
        <dgm:presLayoutVars>
          <dgm:dir/>
          <dgm:resizeHandles val="exact"/>
        </dgm:presLayoutVars>
      </dgm:prSet>
      <dgm:spPr/>
    </dgm:pt>
    <dgm:pt modelId="{3845557A-A1F1-4BA1-B659-069E63A21C44}" type="pres">
      <dgm:prSet presAssocID="{3B789149-2A26-4759-A2C3-8C905BC6CD27}" presName="arrow" presStyleLbl="bgShp" presStyleIdx="0" presStyleCnt="1" custLinFactNeighborX="-385" custLinFactNeighborY="2547"/>
      <dgm:spPr/>
    </dgm:pt>
    <dgm:pt modelId="{F919B9D1-C624-48A3-B2B8-A142724639D6}" type="pres">
      <dgm:prSet presAssocID="{3B789149-2A26-4759-A2C3-8C905BC6CD27}" presName="linearProcess" presStyleCnt="0"/>
      <dgm:spPr/>
    </dgm:pt>
    <dgm:pt modelId="{74CA8EB8-9B8D-48AE-82CD-18306B63FD7E}" type="pres">
      <dgm:prSet presAssocID="{E521DBDB-1FAF-46A1-A428-3D9C313FA6BF}" presName="textNode" presStyleLbl="node1" presStyleIdx="0" presStyleCnt="6">
        <dgm:presLayoutVars>
          <dgm:bulletEnabled val="1"/>
        </dgm:presLayoutVars>
      </dgm:prSet>
      <dgm:spPr/>
      <dgm:t>
        <a:bodyPr/>
        <a:lstStyle/>
        <a:p>
          <a:endParaRPr lang="en-US"/>
        </a:p>
      </dgm:t>
    </dgm:pt>
    <dgm:pt modelId="{BFA80503-D884-4B14-BC5A-807D7EA9821C}" type="pres">
      <dgm:prSet presAssocID="{299064BE-1929-4C5D-847E-3294628D0255}" presName="sibTrans" presStyleCnt="0"/>
      <dgm:spPr/>
    </dgm:pt>
    <dgm:pt modelId="{C38541EF-4DF9-41B0-9D5E-4E47D74DF639}" type="pres">
      <dgm:prSet presAssocID="{1DB61AC9-8D53-442B-A13D-347B7EDB2ADF}" presName="textNode" presStyleLbl="node1" presStyleIdx="1" presStyleCnt="6" custLinFactNeighborX="-73516">
        <dgm:presLayoutVars>
          <dgm:bulletEnabled val="1"/>
        </dgm:presLayoutVars>
      </dgm:prSet>
      <dgm:spPr/>
      <dgm:t>
        <a:bodyPr/>
        <a:lstStyle/>
        <a:p>
          <a:endParaRPr lang="en-US"/>
        </a:p>
      </dgm:t>
    </dgm:pt>
    <dgm:pt modelId="{93F46FCC-2684-47F0-91C5-0CA25E5DA598}" type="pres">
      <dgm:prSet presAssocID="{B5F124C7-06CE-4AB8-BBFB-32CA69F2EBD3}" presName="sibTrans" presStyleCnt="0"/>
      <dgm:spPr/>
    </dgm:pt>
    <dgm:pt modelId="{4826D4E2-F0C0-4A47-8BE4-D4D4C6E4F1C2}" type="pres">
      <dgm:prSet presAssocID="{95E54D3F-5A2D-4143-B991-86309F1DEBB8}" presName="textNode" presStyleLbl="node1" presStyleIdx="2" presStyleCnt="6">
        <dgm:presLayoutVars>
          <dgm:bulletEnabled val="1"/>
        </dgm:presLayoutVars>
      </dgm:prSet>
      <dgm:spPr/>
      <dgm:t>
        <a:bodyPr/>
        <a:lstStyle/>
        <a:p>
          <a:endParaRPr lang="en-US"/>
        </a:p>
      </dgm:t>
    </dgm:pt>
    <dgm:pt modelId="{9C816D5D-0FDC-43BE-B0C0-366FE43C8581}" type="pres">
      <dgm:prSet presAssocID="{639778A0-DF47-4A4B-895E-C41B68C09216}" presName="sibTrans" presStyleCnt="0"/>
      <dgm:spPr/>
    </dgm:pt>
    <dgm:pt modelId="{301895F6-ABC0-4D82-A2F5-4438A2A8BD7C}" type="pres">
      <dgm:prSet presAssocID="{3B878146-078A-4758-A9C4-C1BBE02DC20F}" presName="textNode" presStyleLbl="node1" presStyleIdx="3" presStyleCnt="6" custLinFactNeighborY="-1460">
        <dgm:presLayoutVars>
          <dgm:bulletEnabled val="1"/>
        </dgm:presLayoutVars>
      </dgm:prSet>
      <dgm:spPr/>
      <dgm:t>
        <a:bodyPr/>
        <a:lstStyle/>
        <a:p>
          <a:endParaRPr lang="en-US"/>
        </a:p>
      </dgm:t>
    </dgm:pt>
    <dgm:pt modelId="{59989081-3F3C-4D96-8F6D-A3972D908551}" type="pres">
      <dgm:prSet presAssocID="{EC0B2CB1-EE74-40E4-8B51-D40323ACA306}" presName="sibTrans" presStyleCnt="0"/>
      <dgm:spPr/>
    </dgm:pt>
    <dgm:pt modelId="{EB2E35FB-09F3-4194-B858-626382AE9DC1}" type="pres">
      <dgm:prSet presAssocID="{9D990BCA-F835-4CB3-A374-C532C10DCE89}" presName="textNode" presStyleLbl="node1" presStyleIdx="4" presStyleCnt="6">
        <dgm:presLayoutVars>
          <dgm:bulletEnabled val="1"/>
        </dgm:presLayoutVars>
      </dgm:prSet>
      <dgm:spPr/>
      <dgm:t>
        <a:bodyPr/>
        <a:lstStyle/>
        <a:p>
          <a:endParaRPr lang="en-US"/>
        </a:p>
      </dgm:t>
    </dgm:pt>
    <dgm:pt modelId="{030E5117-E009-4F56-9AEA-5CE7DF63B67E}" type="pres">
      <dgm:prSet presAssocID="{916BA1C4-08D0-4856-806F-0EE7F909D5FB}" presName="sibTrans" presStyleCnt="0"/>
      <dgm:spPr/>
    </dgm:pt>
    <dgm:pt modelId="{7B0C7520-CF60-4061-98C9-9A6306CEF3B3}" type="pres">
      <dgm:prSet presAssocID="{79122E8D-09CC-4A9B-AE18-3012327CDA24}" presName="textNode" presStyleLbl="node1" presStyleIdx="5" presStyleCnt="6" custLinFactNeighborY="2189">
        <dgm:presLayoutVars>
          <dgm:bulletEnabled val="1"/>
        </dgm:presLayoutVars>
      </dgm:prSet>
      <dgm:spPr/>
      <dgm:t>
        <a:bodyPr/>
        <a:lstStyle/>
        <a:p>
          <a:endParaRPr lang="en-US"/>
        </a:p>
      </dgm:t>
    </dgm:pt>
  </dgm:ptLst>
  <dgm:cxnLst>
    <dgm:cxn modelId="{15DF9587-FD13-4454-AC7A-0E38AD42BA7F}" srcId="{3B789149-2A26-4759-A2C3-8C905BC6CD27}" destId="{79122E8D-09CC-4A9B-AE18-3012327CDA24}" srcOrd="5" destOrd="0" parTransId="{C920DC74-46CB-40A9-8C3B-0D9C86CBA0EA}" sibTransId="{297875A0-1612-413D-9260-13380CD9DFCB}"/>
    <dgm:cxn modelId="{F47FB2FE-3DCA-4F53-8CAA-6B26C272BD19}" type="presOf" srcId="{3B789149-2A26-4759-A2C3-8C905BC6CD27}" destId="{9D33C234-D0E6-4992-8B7C-D92B002BE879}" srcOrd="0" destOrd="0" presId="urn:microsoft.com/office/officeart/2005/8/layout/hProcess9"/>
    <dgm:cxn modelId="{89AADD86-C084-4EF8-848D-1DACAC6EDCFB}" type="presOf" srcId="{79122E8D-09CC-4A9B-AE18-3012327CDA24}" destId="{7B0C7520-CF60-4061-98C9-9A6306CEF3B3}" srcOrd="0" destOrd="0" presId="urn:microsoft.com/office/officeart/2005/8/layout/hProcess9"/>
    <dgm:cxn modelId="{B6A16D0A-7438-47F1-AA29-10A1A04D18DF}" srcId="{3B789149-2A26-4759-A2C3-8C905BC6CD27}" destId="{1DB61AC9-8D53-442B-A13D-347B7EDB2ADF}" srcOrd="1" destOrd="0" parTransId="{767A247C-41B2-4BFB-A5DD-D88798FB6E4A}" sibTransId="{B5F124C7-06CE-4AB8-BBFB-32CA69F2EBD3}"/>
    <dgm:cxn modelId="{B7763651-4B32-41FD-A882-CD17B63E524C}" type="presOf" srcId="{3B878146-078A-4758-A9C4-C1BBE02DC20F}" destId="{301895F6-ABC0-4D82-A2F5-4438A2A8BD7C}" srcOrd="0" destOrd="0" presId="urn:microsoft.com/office/officeart/2005/8/layout/hProcess9"/>
    <dgm:cxn modelId="{6E12F038-3D4E-4F2B-9498-4EFCC785E6FB}" type="presOf" srcId="{1DB61AC9-8D53-442B-A13D-347B7EDB2ADF}" destId="{C38541EF-4DF9-41B0-9D5E-4E47D74DF639}" srcOrd="0" destOrd="0" presId="urn:microsoft.com/office/officeart/2005/8/layout/hProcess9"/>
    <dgm:cxn modelId="{BEE6D02E-C8B2-4564-A49E-0198E08A18C2}" srcId="{3B789149-2A26-4759-A2C3-8C905BC6CD27}" destId="{E521DBDB-1FAF-46A1-A428-3D9C313FA6BF}" srcOrd="0" destOrd="0" parTransId="{32A9A19C-35B5-4299-8BCA-320FAAD007A6}" sibTransId="{299064BE-1929-4C5D-847E-3294628D0255}"/>
    <dgm:cxn modelId="{889EEF61-7A5A-4E7F-B0AD-9F7556BCF61D}" type="presOf" srcId="{95E54D3F-5A2D-4143-B991-86309F1DEBB8}" destId="{4826D4E2-F0C0-4A47-8BE4-D4D4C6E4F1C2}" srcOrd="0" destOrd="0" presId="urn:microsoft.com/office/officeart/2005/8/layout/hProcess9"/>
    <dgm:cxn modelId="{48A5E1DD-D83C-4865-A4B3-31090FCE08AA}" type="presOf" srcId="{9D990BCA-F835-4CB3-A374-C532C10DCE89}" destId="{EB2E35FB-09F3-4194-B858-626382AE9DC1}" srcOrd="0" destOrd="0" presId="urn:microsoft.com/office/officeart/2005/8/layout/hProcess9"/>
    <dgm:cxn modelId="{740AB015-DBAE-4128-A601-18981EDB801F}" type="presOf" srcId="{E521DBDB-1FAF-46A1-A428-3D9C313FA6BF}" destId="{74CA8EB8-9B8D-48AE-82CD-18306B63FD7E}" srcOrd="0" destOrd="0" presId="urn:microsoft.com/office/officeart/2005/8/layout/hProcess9"/>
    <dgm:cxn modelId="{0CA7F475-470A-45D1-B99B-A563BBFC86F2}" srcId="{3B789149-2A26-4759-A2C3-8C905BC6CD27}" destId="{95E54D3F-5A2D-4143-B991-86309F1DEBB8}" srcOrd="2" destOrd="0" parTransId="{021A2CA6-F67A-4AB8-8F3C-C68FEE9D19A7}" sibTransId="{639778A0-DF47-4A4B-895E-C41B68C09216}"/>
    <dgm:cxn modelId="{45C6C7BC-16B8-40F1-9636-3E9B10827E6B}" srcId="{3B789149-2A26-4759-A2C3-8C905BC6CD27}" destId="{9D990BCA-F835-4CB3-A374-C532C10DCE89}" srcOrd="4" destOrd="0" parTransId="{56F78C71-B36B-44B8-BB80-35F045CE5446}" sibTransId="{916BA1C4-08D0-4856-806F-0EE7F909D5FB}"/>
    <dgm:cxn modelId="{9D0FC3CE-4338-419D-9355-CC9E8D94C6C9}" srcId="{3B789149-2A26-4759-A2C3-8C905BC6CD27}" destId="{3B878146-078A-4758-A9C4-C1BBE02DC20F}" srcOrd="3" destOrd="0" parTransId="{E583B627-D54C-426A-881F-BFC75ABAF015}" sibTransId="{EC0B2CB1-EE74-40E4-8B51-D40323ACA306}"/>
    <dgm:cxn modelId="{F359E1C2-8548-4A47-A2BA-658BDAB03FA3}" type="presParOf" srcId="{9D33C234-D0E6-4992-8B7C-D92B002BE879}" destId="{3845557A-A1F1-4BA1-B659-069E63A21C44}" srcOrd="0" destOrd="0" presId="urn:microsoft.com/office/officeart/2005/8/layout/hProcess9"/>
    <dgm:cxn modelId="{3BF67F9C-5A0C-464F-9CA3-AB452DC17543}" type="presParOf" srcId="{9D33C234-D0E6-4992-8B7C-D92B002BE879}" destId="{F919B9D1-C624-48A3-B2B8-A142724639D6}" srcOrd="1" destOrd="0" presId="urn:microsoft.com/office/officeart/2005/8/layout/hProcess9"/>
    <dgm:cxn modelId="{B82D5B35-A443-4B33-BFC9-77632B614D9E}" type="presParOf" srcId="{F919B9D1-C624-48A3-B2B8-A142724639D6}" destId="{74CA8EB8-9B8D-48AE-82CD-18306B63FD7E}" srcOrd="0" destOrd="0" presId="urn:microsoft.com/office/officeart/2005/8/layout/hProcess9"/>
    <dgm:cxn modelId="{21CC8D9B-CC7E-4F05-826F-A803068A429D}" type="presParOf" srcId="{F919B9D1-C624-48A3-B2B8-A142724639D6}" destId="{BFA80503-D884-4B14-BC5A-807D7EA9821C}" srcOrd="1" destOrd="0" presId="urn:microsoft.com/office/officeart/2005/8/layout/hProcess9"/>
    <dgm:cxn modelId="{F85149E5-59B4-4557-B6CD-F3AC202707E4}" type="presParOf" srcId="{F919B9D1-C624-48A3-B2B8-A142724639D6}" destId="{C38541EF-4DF9-41B0-9D5E-4E47D74DF639}" srcOrd="2" destOrd="0" presId="urn:microsoft.com/office/officeart/2005/8/layout/hProcess9"/>
    <dgm:cxn modelId="{5BF71755-001C-411C-AB62-C33F399C6851}" type="presParOf" srcId="{F919B9D1-C624-48A3-B2B8-A142724639D6}" destId="{93F46FCC-2684-47F0-91C5-0CA25E5DA598}" srcOrd="3" destOrd="0" presId="urn:microsoft.com/office/officeart/2005/8/layout/hProcess9"/>
    <dgm:cxn modelId="{FB96AF84-6313-4BB8-8DDA-ADD0FDA495C6}" type="presParOf" srcId="{F919B9D1-C624-48A3-B2B8-A142724639D6}" destId="{4826D4E2-F0C0-4A47-8BE4-D4D4C6E4F1C2}" srcOrd="4" destOrd="0" presId="urn:microsoft.com/office/officeart/2005/8/layout/hProcess9"/>
    <dgm:cxn modelId="{0C094387-66B9-477A-9C74-8A7E5D00C6E8}" type="presParOf" srcId="{F919B9D1-C624-48A3-B2B8-A142724639D6}" destId="{9C816D5D-0FDC-43BE-B0C0-366FE43C8581}" srcOrd="5" destOrd="0" presId="urn:microsoft.com/office/officeart/2005/8/layout/hProcess9"/>
    <dgm:cxn modelId="{2488B245-C676-4AAA-BE3A-F9D9F7BD8F4A}" type="presParOf" srcId="{F919B9D1-C624-48A3-B2B8-A142724639D6}" destId="{301895F6-ABC0-4D82-A2F5-4438A2A8BD7C}" srcOrd="6" destOrd="0" presId="urn:microsoft.com/office/officeart/2005/8/layout/hProcess9"/>
    <dgm:cxn modelId="{A987B94B-A7AE-41C0-B985-2B8661614771}" type="presParOf" srcId="{F919B9D1-C624-48A3-B2B8-A142724639D6}" destId="{59989081-3F3C-4D96-8F6D-A3972D908551}" srcOrd="7" destOrd="0" presId="urn:microsoft.com/office/officeart/2005/8/layout/hProcess9"/>
    <dgm:cxn modelId="{F4260FEE-50BB-4FA7-BAC1-9488882D5BA3}" type="presParOf" srcId="{F919B9D1-C624-48A3-B2B8-A142724639D6}" destId="{EB2E35FB-09F3-4194-B858-626382AE9DC1}" srcOrd="8" destOrd="0" presId="urn:microsoft.com/office/officeart/2005/8/layout/hProcess9"/>
    <dgm:cxn modelId="{048B07C4-DE5A-4894-8C28-0FA4A8BB0F1B}" type="presParOf" srcId="{F919B9D1-C624-48A3-B2B8-A142724639D6}" destId="{030E5117-E009-4F56-9AEA-5CE7DF63B67E}" srcOrd="9" destOrd="0" presId="urn:microsoft.com/office/officeart/2005/8/layout/hProcess9"/>
    <dgm:cxn modelId="{1178D394-466D-4E30-9929-B024FE3EF9F4}" type="presParOf" srcId="{F919B9D1-C624-48A3-B2B8-A142724639D6}" destId="{7B0C7520-CF60-4061-98C9-9A6306CEF3B3}" srcOrd="10" destOrd="0" presId="urn:microsoft.com/office/officeart/2005/8/layout/hProcess9"/>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3B789149-2A26-4759-A2C3-8C905BC6CD27}" type="doc">
      <dgm:prSet loTypeId="urn:microsoft.com/office/officeart/2005/8/layout/hProcess9" loCatId="process" qsTypeId="urn:microsoft.com/office/officeart/2005/8/quickstyle/simple1" qsCatId="simple" csTypeId="urn:microsoft.com/office/officeart/2005/8/colors/accent0_3" csCatId="mainScheme" phldr="1"/>
      <dgm:spPr/>
    </dgm:pt>
    <dgm:pt modelId="{E521DBDB-1FAF-46A1-A428-3D9C313FA6BF}">
      <dgm:prSet phldrT="[Text]"/>
      <dgm:spPr/>
      <dgm:t>
        <a:bodyPr/>
        <a:lstStyle/>
        <a:p>
          <a:r>
            <a:rPr lang="en-US" b="1" dirty="0" smtClean="0"/>
            <a:t>Introductory Activity</a:t>
          </a:r>
          <a:endParaRPr lang="en-US" b="1" dirty="0"/>
        </a:p>
      </dgm:t>
    </dgm:pt>
    <dgm:pt modelId="{32A9A19C-35B5-4299-8BCA-320FAAD007A6}" type="parTrans" cxnId="{BEE6D02E-C8B2-4564-A49E-0198E08A18C2}">
      <dgm:prSet/>
      <dgm:spPr/>
      <dgm:t>
        <a:bodyPr/>
        <a:lstStyle/>
        <a:p>
          <a:endParaRPr lang="en-US"/>
        </a:p>
      </dgm:t>
    </dgm:pt>
    <dgm:pt modelId="{299064BE-1929-4C5D-847E-3294628D0255}" type="sibTrans" cxnId="{BEE6D02E-C8B2-4564-A49E-0198E08A18C2}">
      <dgm:prSet/>
      <dgm:spPr/>
      <dgm:t>
        <a:bodyPr/>
        <a:lstStyle/>
        <a:p>
          <a:endParaRPr lang="en-US"/>
        </a:p>
      </dgm:t>
    </dgm:pt>
    <dgm:pt modelId="{1DB61AC9-8D53-442B-A13D-347B7EDB2ADF}">
      <dgm:prSet phldrT="[Text]"/>
      <dgm:spPr/>
      <dgm:t>
        <a:bodyPr/>
        <a:lstStyle/>
        <a:p>
          <a:r>
            <a:rPr lang="en-US" b="1" dirty="0" smtClean="0"/>
            <a:t>Part 1: </a:t>
          </a:r>
          <a:br>
            <a:rPr lang="en-US" b="1" dirty="0" smtClean="0"/>
          </a:br>
          <a:r>
            <a:rPr lang="en-US" b="1" dirty="0" smtClean="0"/>
            <a:t>Building a Shared Understanding</a:t>
          </a:r>
        </a:p>
      </dgm:t>
    </dgm:pt>
    <dgm:pt modelId="{767A247C-41B2-4BFB-A5DD-D88798FB6E4A}" type="parTrans" cxnId="{B6A16D0A-7438-47F1-AA29-10A1A04D18DF}">
      <dgm:prSet/>
      <dgm:spPr/>
      <dgm:t>
        <a:bodyPr/>
        <a:lstStyle/>
        <a:p>
          <a:endParaRPr lang="en-US"/>
        </a:p>
      </dgm:t>
    </dgm:pt>
    <dgm:pt modelId="{B5F124C7-06CE-4AB8-BBFB-32CA69F2EBD3}" type="sibTrans" cxnId="{B6A16D0A-7438-47F1-AA29-10A1A04D18DF}">
      <dgm:prSet/>
      <dgm:spPr/>
      <dgm:t>
        <a:bodyPr/>
        <a:lstStyle/>
        <a:p>
          <a:endParaRPr lang="en-US"/>
        </a:p>
      </dgm:t>
    </dgm:pt>
    <dgm:pt modelId="{95E54D3F-5A2D-4143-B991-86309F1DEBB8}">
      <dgm:prSet/>
      <dgm:spPr/>
      <dgm:t>
        <a:bodyPr/>
        <a:lstStyle/>
        <a:p>
          <a:r>
            <a:rPr lang="en-US" b="1" dirty="0" smtClean="0"/>
            <a:t>Part  2: Developing a Vision for Your Action Plan</a:t>
          </a:r>
        </a:p>
      </dgm:t>
    </dgm:pt>
    <dgm:pt modelId="{021A2CA6-F67A-4AB8-8F3C-C68FEE9D19A7}" type="parTrans" cxnId="{0CA7F475-470A-45D1-B99B-A563BBFC86F2}">
      <dgm:prSet/>
      <dgm:spPr/>
      <dgm:t>
        <a:bodyPr/>
        <a:lstStyle/>
        <a:p>
          <a:endParaRPr lang="en-US"/>
        </a:p>
      </dgm:t>
    </dgm:pt>
    <dgm:pt modelId="{639778A0-DF47-4A4B-895E-C41B68C09216}" type="sibTrans" cxnId="{0CA7F475-470A-45D1-B99B-A563BBFC86F2}">
      <dgm:prSet/>
      <dgm:spPr/>
      <dgm:t>
        <a:bodyPr/>
        <a:lstStyle/>
        <a:p>
          <a:endParaRPr lang="en-US"/>
        </a:p>
      </dgm:t>
    </dgm:pt>
    <dgm:pt modelId="{3B878146-078A-4758-A9C4-C1BBE02DC20F}">
      <dgm:prSet/>
      <dgm:spPr/>
      <dgm:t>
        <a:bodyPr/>
        <a:lstStyle/>
        <a:p>
          <a:r>
            <a:rPr lang="en-US" b="1" dirty="0" smtClean="0"/>
            <a:t>Part 3: Addressing Change</a:t>
          </a:r>
        </a:p>
      </dgm:t>
    </dgm:pt>
    <dgm:pt modelId="{E583B627-D54C-426A-881F-BFC75ABAF015}" type="parTrans" cxnId="{9D0FC3CE-4338-419D-9355-CC9E8D94C6C9}">
      <dgm:prSet/>
      <dgm:spPr/>
      <dgm:t>
        <a:bodyPr/>
        <a:lstStyle/>
        <a:p>
          <a:endParaRPr lang="en-US"/>
        </a:p>
      </dgm:t>
    </dgm:pt>
    <dgm:pt modelId="{EC0B2CB1-EE74-40E4-8B51-D40323ACA306}" type="sibTrans" cxnId="{9D0FC3CE-4338-419D-9355-CC9E8D94C6C9}">
      <dgm:prSet/>
      <dgm:spPr/>
      <dgm:t>
        <a:bodyPr/>
        <a:lstStyle/>
        <a:p>
          <a:endParaRPr lang="en-US"/>
        </a:p>
      </dgm:t>
    </dgm:pt>
    <dgm:pt modelId="{79122E8D-09CC-4A9B-AE18-3012327CDA24}">
      <dgm:prSet/>
      <dgm:spPr/>
      <dgm:t>
        <a:bodyPr/>
        <a:lstStyle/>
        <a:p>
          <a:r>
            <a:rPr lang="en-US" b="1" dirty="0" smtClean="0"/>
            <a:t>Part 5:</a:t>
          </a:r>
        </a:p>
        <a:p>
          <a:r>
            <a:rPr lang="en-US" b="1" dirty="0" smtClean="0"/>
            <a:t>Reflection,  Next Steps, &amp; Session Evaluation</a:t>
          </a:r>
          <a:endParaRPr lang="en-US" b="1" dirty="0"/>
        </a:p>
      </dgm:t>
    </dgm:pt>
    <dgm:pt modelId="{C920DC74-46CB-40A9-8C3B-0D9C86CBA0EA}" type="parTrans" cxnId="{15DF9587-FD13-4454-AC7A-0E38AD42BA7F}">
      <dgm:prSet/>
      <dgm:spPr/>
      <dgm:t>
        <a:bodyPr/>
        <a:lstStyle/>
        <a:p>
          <a:endParaRPr lang="en-US"/>
        </a:p>
      </dgm:t>
    </dgm:pt>
    <dgm:pt modelId="{297875A0-1612-413D-9260-13380CD9DFCB}" type="sibTrans" cxnId="{15DF9587-FD13-4454-AC7A-0E38AD42BA7F}">
      <dgm:prSet/>
      <dgm:spPr/>
      <dgm:t>
        <a:bodyPr/>
        <a:lstStyle/>
        <a:p>
          <a:endParaRPr lang="en-US"/>
        </a:p>
      </dgm:t>
    </dgm:pt>
    <dgm:pt modelId="{9D990BCA-F835-4CB3-A374-C532C10DCE89}">
      <dgm:prSet/>
      <dgm:spPr/>
      <dgm:t>
        <a:bodyPr/>
        <a:lstStyle/>
        <a:p>
          <a:r>
            <a:rPr lang="en-US" b="1" dirty="0" smtClean="0"/>
            <a:t>Part 4: Communicating the Plan</a:t>
          </a:r>
        </a:p>
      </dgm:t>
    </dgm:pt>
    <dgm:pt modelId="{56F78C71-B36B-44B8-BB80-35F045CE5446}" type="parTrans" cxnId="{45C6C7BC-16B8-40F1-9636-3E9B10827E6B}">
      <dgm:prSet/>
      <dgm:spPr/>
    </dgm:pt>
    <dgm:pt modelId="{916BA1C4-08D0-4856-806F-0EE7F909D5FB}" type="sibTrans" cxnId="{45C6C7BC-16B8-40F1-9636-3E9B10827E6B}">
      <dgm:prSet/>
      <dgm:spPr/>
    </dgm:pt>
    <dgm:pt modelId="{9D33C234-D0E6-4992-8B7C-D92B002BE879}" type="pres">
      <dgm:prSet presAssocID="{3B789149-2A26-4759-A2C3-8C905BC6CD27}" presName="CompostProcess" presStyleCnt="0">
        <dgm:presLayoutVars>
          <dgm:dir/>
          <dgm:resizeHandles val="exact"/>
        </dgm:presLayoutVars>
      </dgm:prSet>
      <dgm:spPr/>
    </dgm:pt>
    <dgm:pt modelId="{3845557A-A1F1-4BA1-B659-069E63A21C44}" type="pres">
      <dgm:prSet presAssocID="{3B789149-2A26-4759-A2C3-8C905BC6CD27}" presName="arrow" presStyleLbl="bgShp" presStyleIdx="0" presStyleCnt="1" custLinFactNeighborX="-385" custLinFactNeighborY="2547"/>
      <dgm:spPr/>
    </dgm:pt>
    <dgm:pt modelId="{F919B9D1-C624-48A3-B2B8-A142724639D6}" type="pres">
      <dgm:prSet presAssocID="{3B789149-2A26-4759-A2C3-8C905BC6CD27}" presName="linearProcess" presStyleCnt="0"/>
      <dgm:spPr/>
    </dgm:pt>
    <dgm:pt modelId="{74CA8EB8-9B8D-48AE-82CD-18306B63FD7E}" type="pres">
      <dgm:prSet presAssocID="{E521DBDB-1FAF-46A1-A428-3D9C313FA6BF}" presName="textNode" presStyleLbl="node1" presStyleIdx="0" presStyleCnt="6">
        <dgm:presLayoutVars>
          <dgm:bulletEnabled val="1"/>
        </dgm:presLayoutVars>
      </dgm:prSet>
      <dgm:spPr/>
      <dgm:t>
        <a:bodyPr/>
        <a:lstStyle/>
        <a:p>
          <a:endParaRPr lang="en-US"/>
        </a:p>
      </dgm:t>
    </dgm:pt>
    <dgm:pt modelId="{BFA80503-D884-4B14-BC5A-807D7EA9821C}" type="pres">
      <dgm:prSet presAssocID="{299064BE-1929-4C5D-847E-3294628D0255}" presName="sibTrans" presStyleCnt="0"/>
      <dgm:spPr/>
    </dgm:pt>
    <dgm:pt modelId="{C38541EF-4DF9-41B0-9D5E-4E47D74DF639}" type="pres">
      <dgm:prSet presAssocID="{1DB61AC9-8D53-442B-A13D-347B7EDB2ADF}" presName="textNode" presStyleLbl="node1" presStyleIdx="1" presStyleCnt="6" custLinFactNeighborX="-73516">
        <dgm:presLayoutVars>
          <dgm:bulletEnabled val="1"/>
        </dgm:presLayoutVars>
      </dgm:prSet>
      <dgm:spPr/>
      <dgm:t>
        <a:bodyPr/>
        <a:lstStyle/>
        <a:p>
          <a:endParaRPr lang="en-US"/>
        </a:p>
      </dgm:t>
    </dgm:pt>
    <dgm:pt modelId="{93F46FCC-2684-47F0-91C5-0CA25E5DA598}" type="pres">
      <dgm:prSet presAssocID="{B5F124C7-06CE-4AB8-BBFB-32CA69F2EBD3}" presName="sibTrans" presStyleCnt="0"/>
      <dgm:spPr/>
    </dgm:pt>
    <dgm:pt modelId="{4826D4E2-F0C0-4A47-8BE4-D4D4C6E4F1C2}" type="pres">
      <dgm:prSet presAssocID="{95E54D3F-5A2D-4143-B991-86309F1DEBB8}" presName="textNode" presStyleLbl="node1" presStyleIdx="2" presStyleCnt="6">
        <dgm:presLayoutVars>
          <dgm:bulletEnabled val="1"/>
        </dgm:presLayoutVars>
      </dgm:prSet>
      <dgm:spPr/>
      <dgm:t>
        <a:bodyPr/>
        <a:lstStyle/>
        <a:p>
          <a:endParaRPr lang="en-US"/>
        </a:p>
      </dgm:t>
    </dgm:pt>
    <dgm:pt modelId="{9C816D5D-0FDC-43BE-B0C0-366FE43C8581}" type="pres">
      <dgm:prSet presAssocID="{639778A0-DF47-4A4B-895E-C41B68C09216}" presName="sibTrans" presStyleCnt="0"/>
      <dgm:spPr/>
    </dgm:pt>
    <dgm:pt modelId="{301895F6-ABC0-4D82-A2F5-4438A2A8BD7C}" type="pres">
      <dgm:prSet presAssocID="{3B878146-078A-4758-A9C4-C1BBE02DC20F}" presName="textNode" presStyleLbl="node1" presStyleIdx="3" presStyleCnt="6" custLinFactNeighborY="-1460">
        <dgm:presLayoutVars>
          <dgm:bulletEnabled val="1"/>
        </dgm:presLayoutVars>
      </dgm:prSet>
      <dgm:spPr/>
      <dgm:t>
        <a:bodyPr/>
        <a:lstStyle/>
        <a:p>
          <a:endParaRPr lang="en-US"/>
        </a:p>
      </dgm:t>
    </dgm:pt>
    <dgm:pt modelId="{59989081-3F3C-4D96-8F6D-A3972D908551}" type="pres">
      <dgm:prSet presAssocID="{EC0B2CB1-EE74-40E4-8B51-D40323ACA306}" presName="sibTrans" presStyleCnt="0"/>
      <dgm:spPr/>
    </dgm:pt>
    <dgm:pt modelId="{EB2E35FB-09F3-4194-B858-626382AE9DC1}" type="pres">
      <dgm:prSet presAssocID="{9D990BCA-F835-4CB3-A374-C532C10DCE89}" presName="textNode" presStyleLbl="node1" presStyleIdx="4" presStyleCnt="6">
        <dgm:presLayoutVars>
          <dgm:bulletEnabled val="1"/>
        </dgm:presLayoutVars>
      </dgm:prSet>
      <dgm:spPr/>
      <dgm:t>
        <a:bodyPr/>
        <a:lstStyle/>
        <a:p>
          <a:endParaRPr lang="en-US"/>
        </a:p>
      </dgm:t>
    </dgm:pt>
    <dgm:pt modelId="{030E5117-E009-4F56-9AEA-5CE7DF63B67E}" type="pres">
      <dgm:prSet presAssocID="{916BA1C4-08D0-4856-806F-0EE7F909D5FB}" presName="sibTrans" presStyleCnt="0"/>
      <dgm:spPr/>
    </dgm:pt>
    <dgm:pt modelId="{7B0C7520-CF60-4061-98C9-9A6306CEF3B3}" type="pres">
      <dgm:prSet presAssocID="{79122E8D-09CC-4A9B-AE18-3012327CDA24}" presName="textNode" presStyleLbl="node1" presStyleIdx="5" presStyleCnt="6" custLinFactNeighborY="2189">
        <dgm:presLayoutVars>
          <dgm:bulletEnabled val="1"/>
        </dgm:presLayoutVars>
      </dgm:prSet>
      <dgm:spPr/>
      <dgm:t>
        <a:bodyPr/>
        <a:lstStyle/>
        <a:p>
          <a:endParaRPr lang="en-US"/>
        </a:p>
      </dgm:t>
    </dgm:pt>
  </dgm:ptLst>
  <dgm:cxnLst>
    <dgm:cxn modelId="{FF006BEA-4269-4CE9-8011-CE4FB00C0543}" type="presOf" srcId="{1DB61AC9-8D53-442B-A13D-347B7EDB2ADF}" destId="{C38541EF-4DF9-41B0-9D5E-4E47D74DF639}" srcOrd="0" destOrd="0" presId="urn:microsoft.com/office/officeart/2005/8/layout/hProcess9"/>
    <dgm:cxn modelId="{15DF9587-FD13-4454-AC7A-0E38AD42BA7F}" srcId="{3B789149-2A26-4759-A2C3-8C905BC6CD27}" destId="{79122E8D-09CC-4A9B-AE18-3012327CDA24}" srcOrd="5" destOrd="0" parTransId="{C920DC74-46CB-40A9-8C3B-0D9C86CBA0EA}" sibTransId="{297875A0-1612-413D-9260-13380CD9DFCB}"/>
    <dgm:cxn modelId="{B6A16D0A-7438-47F1-AA29-10A1A04D18DF}" srcId="{3B789149-2A26-4759-A2C3-8C905BC6CD27}" destId="{1DB61AC9-8D53-442B-A13D-347B7EDB2ADF}" srcOrd="1" destOrd="0" parTransId="{767A247C-41B2-4BFB-A5DD-D88798FB6E4A}" sibTransId="{B5F124C7-06CE-4AB8-BBFB-32CA69F2EBD3}"/>
    <dgm:cxn modelId="{C834C82C-DAA6-4752-A7AE-2CFFA7C3DF17}" type="presOf" srcId="{E521DBDB-1FAF-46A1-A428-3D9C313FA6BF}" destId="{74CA8EB8-9B8D-48AE-82CD-18306B63FD7E}" srcOrd="0" destOrd="0" presId="urn:microsoft.com/office/officeart/2005/8/layout/hProcess9"/>
    <dgm:cxn modelId="{25DD6E79-F4BD-4EF9-AA2C-13635226B12F}" type="presOf" srcId="{3B878146-078A-4758-A9C4-C1BBE02DC20F}" destId="{301895F6-ABC0-4D82-A2F5-4438A2A8BD7C}" srcOrd="0" destOrd="0" presId="urn:microsoft.com/office/officeart/2005/8/layout/hProcess9"/>
    <dgm:cxn modelId="{BEE6D02E-C8B2-4564-A49E-0198E08A18C2}" srcId="{3B789149-2A26-4759-A2C3-8C905BC6CD27}" destId="{E521DBDB-1FAF-46A1-A428-3D9C313FA6BF}" srcOrd="0" destOrd="0" parTransId="{32A9A19C-35B5-4299-8BCA-320FAAD007A6}" sibTransId="{299064BE-1929-4C5D-847E-3294628D0255}"/>
    <dgm:cxn modelId="{49BD42C7-B5BC-49C6-8B83-944446058E4D}" type="presOf" srcId="{3B789149-2A26-4759-A2C3-8C905BC6CD27}" destId="{9D33C234-D0E6-4992-8B7C-D92B002BE879}" srcOrd="0" destOrd="0" presId="urn:microsoft.com/office/officeart/2005/8/layout/hProcess9"/>
    <dgm:cxn modelId="{0CA7F475-470A-45D1-B99B-A563BBFC86F2}" srcId="{3B789149-2A26-4759-A2C3-8C905BC6CD27}" destId="{95E54D3F-5A2D-4143-B991-86309F1DEBB8}" srcOrd="2" destOrd="0" parTransId="{021A2CA6-F67A-4AB8-8F3C-C68FEE9D19A7}" sibTransId="{639778A0-DF47-4A4B-895E-C41B68C09216}"/>
    <dgm:cxn modelId="{45C6C7BC-16B8-40F1-9636-3E9B10827E6B}" srcId="{3B789149-2A26-4759-A2C3-8C905BC6CD27}" destId="{9D990BCA-F835-4CB3-A374-C532C10DCE89}" srcOrd="4" destOrd="0" parTransId="{56F78C71-B36B-44B8-BB80-35F045CE5446}" sibTransId="{916BA1C4-08D0-4856-806F-0EE7F909D5FB}"/>
    <dgm:cxn modelId="{23974F25-1D0F-4105-B479-CFA0EA547A65}" type="presOf" srcId="{95E54D3F-5A2D-4143-B991-86309F1DEBB8}" destId="{4826D4E2-F0C0-4A47-8BE4-D4D4C6E4F1C2}" srcOrd="0" destOrd="0" presId="urn:microsoft.com/office/officeart/2005/8/layout/hProcess9"/>
    <dgm:cxn modelId="{DA26F5B7-F45A-4F7C-92D8-EB325DA0BBB0}" type="presOf" srcId="{9D990BCA-F835-4CB3-A374-C532C10DCE89}" destId="{EB2E35FB-09F3-4194-B858-626382AE9DC1}" srcOrd="0" destOrd="0" presId="urn:microsoft.com/office/officeart/2005/8/layout/hProcess9"/>
    <dgm:cxn modelId="{9D0FC3CE-4338-419D-9355-CC9E8D94C6C9}" srcId="{3B789149-2A26-4759-A2C3-8C905BC6CD27}" destId="{3B878146-078A-4758-A9C4-C1BBE02DC20F}" srcOrd="3" destOrd="0" parTransId="{E583B627-D54C-426A-881F-BFC75ABAF015}" sibTransId="{EC0B2CB1-EE74-40E4-8B51-D40323ACA306}"/>
    <dgm:cxn modelId="{C372D2E8-F7E7-470A-BF4E-2634CD54FD8C}" type="presOf" srcId="{79122E8D-09CC-4A9B-AE18-3012327CDA24}" destId="{7B0C7520-CF60-4061-98C9-9A6306CEF3B3}" srcOrd="0" destOrd="0" presId="urn:microsoft.com/office/officeart/2005/8/layout/hProcess9"/>
    <dgm:cxn modelId="{FC34863F-C42C-4653-B186-6BC11388FA7D}" type="presParOf" srcId="{9D33C234-D0E6-4992-8B7C-D92B002BE879}" destId="{3845557A-A1F1-4BA1-B659-069E63A21C44}" srcOrd="0" destOrd="0" presId="urn:microsoft.com/office/officeart/2005/8/layout/hProcess9"/>
    <dgm:cxn modelId="{7142E87E-1949-43D4-A2DD-D45874F57984}" type="presParOf" srcId="{9D33C234-D0E6-4992-8B7C-D92B002BE879}" destId="{F919B9D1-C624-48A3-B2B8-A142724639D6}" srcOrd="1" destOrd="0" presId="urn:microsoft.com/office/officeart/2005/8/layout/hProcess9"/>
    <dgm:cxn modelId="{60BBECCA-636F-47AA-8C19-073F327E2C3B}" type="presParOf" srcId="{F919B9D1-C624-48A3-B2B8-A142724639D6}" destId="{74CA8EB8-9B8D-48AE-82CD-18306B63FD7E}" srcOrd="0" destOrd="0" presId="urn:microsoft.com/office/officeart/2005/8/layout/hProcess9"/>
    <dgm:cxn modelId="{A656C438-5445-4F30-BC1D-8F8F2D292F80}" type="presParOf" srcId="{F919B9D1-C624-48A3-B2B8-A142724639D6}" destId="{BFA80503-D884-4B14-BC5A-807D7EA9821C}" srcOrd="1" destOrd="0" presId="urn:microsoft.com/office/officeart/2005/8/layout/hProcess9"/>
    <dgm:cxn modelId="{9F7C8691-5163-4A7A-BC8C-FA41A0671D4D}" type="presParOf" srcId="{F919B9D1-C624-48A3-B2B8-A142724639D6}" destId="{C38541EF-4DF9-41B0-9D5E-4E47D74DF639}" srcOrd="2" destOrd="0" presId="urn:microsoft.com/office/officeart/2005/8/layout/hProcess9"/>
    <dgm:cxn modelId="{3C1BF551-AAA0-4AE8-9EAD-CD5B2C7DABB2}" type="presParOf" srcId="{F919B9D1-C624-48A3-B2B8-A142724639D6}" destId="{93F46FCC-2684-47F0-91C5-0CA25E5DA598}" srcOrd="3" destOrd="0" presId="urn:microsoft.com/office/officeart/2005/8/layout/hProcess9"/>
    <dgm:cxn modelId="{E0C9E8E7-673D-4D1E-ACC2-225CAEE2DD6C}" type="presParOf" srcId="{F919B9D1-C624-48A3-B2B8-A142724639D6}" destId="{4826D4E2-F0C0-4A47-8BE4-D4D4C6E4F1C2}" srcOrd="4" destOrd="0" presId="urn:microsoft.com/office/officeart/2005/8/layout/hProcess9"/>
    <dgm:cxn modelId="{A2529719-4FAF-426E-831D-E763BF163C05}" type="presParOf" srcId="{F919B9D1-C624-48A3-B2B8-A142724639D6}" destId="{9C816D5D-0FDC-43BE-B0C0-366FE43C8581}" srcOrd="5" destOrd="0" presId="urn:microsoft.com/office/officeart/2005/8/layout/hProcess9"/>
    <dgm:cxn modelId="{4B981432-5E2C-4747-AAD5-528B13F8EEAE}" type="presParOf" srcId="{F919B9D1-C624-48A3-B2B8-A142724639D6}" destId="{301895F6-ABC0-4D82-A2F5-4438A2A8BD7C}" srcOrd="6" destOrd="0" presId="urn:microsoft.com/office/officeart/2005/8/layout/hProcess9"/>
    <dgm:cxn modelId="{A011D084-50AB-4DF0-BD82-D62224FB3ACF}" type="presParOf" srcId="{F919B9D1-C624-48A3-B2B8-A142724639D6}" destId="{59989081-3F3C-4D96-8F6D-A3972D908551}" srcOrd="7" destOrd="0" presId="urn:microsoft.com/office/officeart/2005/8/layout/hProcess9"/>
    <dgm:cxn modelId="{A606AEEF-2451-46BA-A468-B550C3B4453A}" type="presParOf" srcId="{F919B9D1-C624-48A3-B2B8-A142724639D6}" destId="{EB2E35FB-09F3-4194-B858-626382AE9DC1}" srcOrd="8" destOrd="0" presId="urn:microsoft.com/office/officeart/2005/8/layout/hProcess9"/>
    <dgm:cxn modelId="{9234F092-2A2C-4330-8A2B-A56677E6D149}" type="presParOf" srcId="{F919B9D1-C624-48A3-B2B8-A142724639D6}" destId="{030E5117-E009-4F56-9AEA-5CE7DF63B67E}" srcOrd="9" destOrd="0" presId="urn:microsoft.com/office/officeart/2005/8/layout/hProcess9"/>
    <dgm:cxn modelId="{209F4BF0-F173-4B71-A9EF-05D4C77CF519}" type="presParOf" srcId="{F919B9D1-C624-48A3-B2B8-A142724639D6}" destId="{7B0C7520-CF60-4061-98C9-9A6306CEF3B3}" srcOrd="10" destOrd="0" presId="urn:microsoft.com/office/officeart/2005/8/layout/hProcess9"/>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3B789149-2A26-4759-A2C3-8C905BC6CD27}" type="doc">
      <dgm:prSet loTypeId="urn:microsoft.com/office/officeart/2005/8/layout/hProcess9" loCatId="process" qsTypeId="urn:microsoft.com/office/officeart/2005/8/quickstyle/simple1" qsCatId="simple" csTypeId="urn:microsoft.com/office/officeart/2005/8/colors/accent0_3" csCatId="mainScheme" phldr="1"/>
      <dgm:spPr/>
    </dgm:pt>
    <dgm:pt modelId="{E521DBDB-1FAF-46A1-A428-3D9C313FA6BF}">
      <dgm:prSet phldrT="[Text]"/>
      <dgm:spPr/>
      <dgm:t>
        <a:bodyPr/>
        <a:lstStyle/>
        <a:p>
          <a:r>
            <a:rPr lang="en-US" b="1" dirty="0" smtClean="0"/>
            <a:t>Introductory Activity</a:t>
          </a:r>
          <a:endParaRPr lang="en-US" b="1" dirty="0"/>
        </a:p>
      </dgm:t>
    </dgm:pt>
    <dgm:pt modelId="{32A9A19C-35B5-4299-8BCA-320FAAD007A6}" type="parTrans" cxnId="{BEE6D02E-C8B2-4564-A49E-0198E08A18C2}">
      <dgm:prSet/>
      <dgm:spPr/>
      <dgm:t>
        <a:bodyPr/>
        <a:lstStyle/>
        <a:p>
          <a:endParaRPr lang="en-US"/>
        </a:p>
      </dgm:t>
    </dgm:pt>
    <dgm:pt modelId="{299064BE-1929-4C5D-847E-3294628D0255}" type="sibTrans" cxnId="{BEE6D02E-C8B2-4564-A49E-0198E08A18C2}">
      <dgm:prSet/>
      <dgm:spPr/>
      <dgm:t>
        <a:bodyPr/>
        <a:lstStyle/>
        <a:p>
          <a:endParaRPr lang="en-US"/>
        </a:p>
      </dgm:t>
    </dgm:pt>
    <dgm:pt modelId="{1DB61AC9-8D53-442B-A13D-347B7EDB2ADF}">
      <dgm:prSet phldrT="[Text]"/>
      <dgm:spPr/>
      <dgm:t>
        <a:bodyPr/>
        <a:lstStyle/>
        <a:p>
          <a:r>
            <a:rPr lang="en-US" b="1" dirty="0" smtClean="0"/>
            <a:t>Part 1:</a:t>
          </a:r>
          <a:br>
            <a:rPr lang="en-US" b="1" dirty="0" smtClean="0"/>
          </a:br>
          <a:r>
            <a:rPr lang="en-US" b="1" dirty="0" smtClean="0"/>
            <a:t>Building a Shared Understanding</a:t>
          </a:r>
        </a:p>
      </dgm:t>
    </dgm:pt>
    <dgm:pt modelId="{767A247C-41B2-4BFB-A5DD-D88798FB6E4A}" type="parTrans" cxnId="{B6A16D0A-7438-47F1-AA29-10A1A04D18DF}">
      <dgm:prSet/>
      <dgm:spPr/>
      <dgm:t>
        <a:bodyPr/>
        <a:lstStyle/>
        <a:p>
          <a:endParaRPr lang="en-US"/>
        </a:p>
      </dgm:t>
    </dgm:pt>
    <dgm:pt modelId="{B5F124C7-06CE-4AB8-BBFB-32CA69F2EBD3}" type="sibTrans" cxnId="{B6A16D0A-7438-47F1-AA29-10A1A04D18DF}">
      <dgm:prSet/>
      <dgm:spPr/>
      <dgm:t>
        <a:bodyPr/>
        <a:lstStyle/>
        <a:p>
          <a:endParaRPr lang="en-US"/>
        </a:p>
      </dgm:t>
    </dgm:pt>
    <dgm:pt modelId="{95E54D3F-5A2D-4143-B991-86309F1DEBB8}">
      <dgm:prSet/>
      <dgm:spPr/>
      <dgm:t>
        <a:bodyPr/>
        <a:lstStyle/>
        <a:p>
          <a:r>
            <a:rPr lang="en-US" b="1" dirty="0" smtClean="0"/>
            <a:t>Part  2: Developing a Vision for Your Action Plan</a:t>
          </a:r>
        </a:p>
      </dgm:t>
    </dgm:pt>
    <dgm:pt modelId="{021A2CA6-F67A-4AB8-8F3C-C68FEE9D19A7}" type="parTrans" cxnId="{0CA7F475-470A-45D1-B99B-A563BBFC86F2}">
      <dgm:prSet/>
      <dgm:spPr/>
      <dgm:t>
        <a:bodyPr/>
        <a:lstStyle/>
        <a:p>
          <a:endParaRPr lang="en-US"/>
        </a:p>
      </dgm:t>
    </dgm:pt>
    <dgm:pt modelId="{639778A0-DF47-4A4B-895E-C41B68C09216}" type="sibTrans" cxnId="{0CA7F475-470A-45D1-B99B-A563BBFC86F2}">
      <dgm:prSet/>
      <dgm:spPr/>
      <dgm:t>
        <a:bodyPr/>
        <a:lstStyle/>
        <a:p>
          <a:endParaRPr lang="en-US"/>
        </a:p>
      </dgm:t>
    </dgm:pt>
    <dgm:pt modelId="{3B878146-078A-4758-A9C4-C1BBE02DC20F}">
      <dgm:prSet/>
      <dgm:spPr/>
      <dgm:t>
        <a:bodyPr/>
        <a:lstStyle/>
        <a:p>
          <a:r>
            <a:rPr lang="en-US" b="1" dirty="0" smtClean="0"/>
            <a:t>Part 3: Addressing Change</a:t>
          </a:r>
        </a:p>
      </dgm:t>
    </dgm:pt>
    <dgm:pt modelId="{E583B627-D54C-426A-881F-BFC75ABAF015}" type="parTrans" cxnId="{9D0FC3CE-4338-419D-9355-CC9E8D94C6C9}">
      <dgm:prSet/>
      <dgm:spPr/>
      <dgm:t>
        <a:bodyPr/>
        <a:lstStyle/>
        <a:p>
          <a:endParaRPr lang="en-US"/>
        </a:p>
      </dgm:t>
    </dgm:pt>
    <dgm:pt modelId="{EC0B2CB1-EE74-40E4-8B51-D40323ACA306}" type="sibTrans" cxnId="{9D0FC3CE-4338-419D-9355-CC9E8D94C6C9}">
      <dgm:prSet/>
      <dgm:spPr/>
      <dgm:t>
        <a:bodyPr/>
        <a:lstStyle/>
        <a:p>
          <a:endParaRPr lang="en-US"/>
        </a:p>
      </dgm:t>
    </dgm:pt>
    <dgm:pt modelId="{79122E8D-09CC-4A9B-AE18-3012327CDA24}">
      <dgm:prSet/>
      <dgm:spPr/>
      <dgm:t>
        <a:bodyPr/>
        <a:lstStyle/>
        <a:p>
          <a:r>
            <a:rPr lang="en-US" b="1" dirty="0" smtClean="0"/>
            <a:t>Part 5:</a:t>
          </a:r>
        </a:p>
        <a:p>
          <a:r>
            <a:rPr lang="en-US" b="1" dirty="0" smtClean="0"/>
            <a:t>Reflection,  Next Steps, &amp; Session Evaluation</a:t>
          </a:r>
          <a:endParaRPr lang="en-US" b="1" dirty="0"/>
        </a:p>
      </dgm:t>
    </dgm:pt>
    <dgm:pt modelId="{C920DC74-46CB-40A9-8C3B-0D9C86CBA0EA}" type="parTrans" cxnId="{15DF9587-FD13-4454-AC7A-0E38AD42BA7F}">
      <dgm:prSet/>
      <dgm:spPr/>
      <dgm:t>
        <a:bodyPr/>
        <a:lstStyle/>
        <a:p>
          <a:endParaRPr lang="en-US"/>
        </a:p>
      </dgm:t>
    </dgm:pt>
    <dgm:pt modelId="{297875A0-1612-413D-9260-13380CD9DFCB}" type="sibTrans" cxnId="{15DF9587-FD13-4454-AC7A-0E38AD42BA7F}">
      <dgm:prSet/>
      <dgm:spPr/>
      <dgm:t>
        <a:bodyPr/>
        <a:lstStyle/>
        <a:p>
          <a:endParaRPr lang="en-US"/>
        </a:p>
      </dgm:t>
    </dgm:pt>
    <dgm:pt modelId="{9D990BCA-F835-4CB3-A374-C532C10DCE89}">
      <dgm:prSet/>
      <dgm:spPr/>
      <dgm:t>
        <a:bodyPr/>
        <a:lstStyle/>
        <a:p>
          <a:r>
            <a:rPr lang="en-US" b="1" dirty="0" smtClean="0"/>
            <a:t>Part 4: Communicating the Plan</a:t>
          </a:r>
        </a:p>
      </dgm:t>
    </dgm:pt>
    <dgm:pt modelId="{56F78C71-B36B-44B8-BB80-35F045CE5446}" type="parTrans" cxnId="{45C6C7BC-16B8-40F1-9636-3E9B10827E6B}">
      <dgm:prSet/>
      <dgm:spPr/>
    </dgm:pt>
    <dgm:pt modelId="{916BA1C4-08D0-4856-806F-0EE7F909D5FB}" type="sibTrans" cxnId="{45C6C7BC-16B8-40F1-9636-3E9B10827E6B}">
      <dgm:prSet/>
      <dgm:spPr/>
    </dgm:pt>
    <dgm:pt modelId="{9D33C234-D0E6-4992-8B7C-D92B002BE879}" type="pres">
      <dgm:prSet presAssocID="{3B789149-2A26-4759-A2C3-8C905BC6CD27}" presName="CompostProcess" presStyleCnt="0">
        <dgm:presLayoutVars>
          <dgm:dir/>
          <dgm:resizeHandles val="exact"/>
        </dgm:presLayoutVars>
      </dgm:prSet>
      <dgm:spPr/>
    </dgm:pt>
    <dgm:pt modelId="{3845557A-A1F1-4BA1-B659-069E63A21C44}" type="pres">
      <dgm:prSet presAssocID="{3B789149-2A26-4759-A2C3-8C905BC6CD27}" presName="arrow" presStyleLbl="bgShp" presStyleIdx="0" presStyleCnt="1" custLinFactNeighborX="-385" custLinFactNeighborY="2547"/>
      <dgm:spPr/>
    </dgm:pt>
    <dgm:pt modelId="{F919B9D1-C624-48A3-B2B8-A142724639D6}" type="pres">
      <dgm:prSet presAssocID="{3B789149-2A26-4759-A2C3-8C905BC6CD27}" presName="linearProcess" presStyleCnt="0"/>
      <dgm:spPr/>
    </dgm:pt>
    <dgm:pt modelId="{74CA8EB8-9B8D-48AE-82CD-18306B63FD7E}" type="pres">
      <dgm:prSet presAssocID="{E521DBDB-1FAF-46A1-A428-3D9C313FA6BF}" presName="textNode" presStyleLbl="node1" presStyleIdx="0" presStyleCnt="6">
        <dgm:presLayoutVars>
          <dgm:bulletEnabled val="1"/>
        </dgm:presLayoutVars>
      </dgm:prSet>
      <dgm:spPr/>
      <dgm:t>
        <a:bodyPr/>
        <a:lstStyle/>
        <a:p>
          <a:endParaRPr lang="en-US"/>
        </a:p>
      </dgm:t>
    </dgm:pt>
    <dgm:pt modelId="{BFA80503-D884-4B14-BC5A-807D7EA9821C}" type="pres">
      <dgm:prSet presAssocID="{299064BE-1929-4C5D-847E-3294628D0255}" presName="sibTrans" presStyleCnt="0"/>
      <dgm:spPr/>
    </dgm:pt>
    <dgm:pt modelId="{C38541EF-4DF9-41B0-9D5E-4E47D74DF639}" type="pres">
      <dgm:prSet presAssocID="{1DB61AC9-8D53-442B-A13D-347B7EDB2ADF}" presName="textNode" presStyleLbl="node1" presStyleIdx="1" presStyleCnt="6" custLinFactNeighborX="-73516">
        <dgm:presLayoutVars>
          <dgm:bulletEnabled val="1"/>
        </dgm:presLayoutVars>
      </dgm:prSet>
      <dgm:spPr/>
      <dgm:t>
        <a:bodyPr/>
        <a:lstStyle/>
        <a:p>
          <a:endParaRPr lang="en-US"/>
        </a:p>
      </dgm:t>
    </dgm:pt>
    <dgm:pt modelId="{93F46FCC-2684-47F0-91C5-0CA25E5DA598}" type="pres">
      <dgm:prSet presAssocID="{B5F124C7-06CE-4AB8-BBFB-32CA69F2EBD3}" presName="sibTrans" presStyleCnt="0"/>
      <dgm:spPr/>
    </dgm:pt>
    <dgm:pt modelId="{4826D4E2-F0C0-4A47-8BE4-D4D4C6E4F1C2}" type="pres">
      <dgm:prSet presAssocID="{95E54D3F-5A2D-4143-B991-86309F1DEBB8}" presName="textNode" presStyleLbl="node1" presStyleIdx="2" presStyleCnt="6">
        <dgm:presLayoutVars>
          <dgm:bulletEnabled val="1"/>
        </dgm:presLayoutVars>
      </dgm:prSet>
      <dgm:spPr/>
      <dgm:t>
        <a:bodyPr/>
        <a:lstStyle/>
        <a:p>
          <a:endParaRPr lang="en-US"/>
        </a:p>
      </dgm:t>
    </dgm:pt>
    <dgm:pt modelId="{9C816D5D-0FDC-43BE-B0C0-366FE43C8581}" type="pres">
      <dgm:prSet presAssocID="{639778A0-DF47-4A4B-895E-C41B68C09216}" presName="sibTrans" presStyleCnt="0"/>
      <dgm:spPr/>
    </dgm:pt>
    <dgm:pt modelId="{301895F6-ABC0-4D82-A2F5-4438A2A8BD7C}" type="pres">
      <dgm:prSet presAssocID="{3B878146-078A-4758-A9C4-C1BBE02DC20F}" presName="textNode" presStyleLbl="node1" presStyleIdx="3" presStyleCnt="6" custLinFactNeighborY="-1460">
        <dgm:presLayoutVars>
          <dgm:bulletEnabled val="1"/>
        </dgm:presLayoutVars>
      </dgm:prSet>
      <dgm:spPr/>
      <dgm:t>
        <a:bodyPr/>
        <a:lstStyle/>
        <a:p>
          <a:endParaRPr lang="en-US"/>
        </a:p>
      </dgm:t>
    </dgm:pt>
    <dgm:pt modelId="{59989081-3F3C-4D96-8F6D-A3972D908551}" type="pres">
      <dgm:prSet presAssocID="{EC0B2CB1-EE74-40E4-8B51-D40323ACA306}" presName="sibTrans" presStyleCnt="0"/>
      <dgm:spPr/>
    </dgm:pt>
    <dgm:pt modelId="{EB2E35FB-09F3-4194-B858-626382AE9DC1}" type="pres">
      <dgm:prSet presAssocID="{9D990BCA-F835-4CB3-A374-C532C10DCE89}" presName="textNode" presStyleLbl="node1" presStyleIdx="4" presStyleCnt="6">
        <dgm:presLayoutVars>
          <dgm:bulletEnabled val="1"/>
        </dgm:presLayoutVars>
      </dgm:prSet>
      <dgm:spPr/>
      <dgm:t>
        <a:bodyPr/>
        <a:lstStyle/>
        <a:p>
          <a:endParaRPr lang="en-US"/>
        </a:p>
      </dgm:t>
    </dgm:pt>
    <dgm:pt modelId="{030E5117-E009-4F56-9AEA-5CE7DF63B67E}" type="pres">
      <dgm:prSet presAssocID="{916BA1C4-08D0-4856-806F-0EE7F909D5FB}" presName="sibTrans" presStyleCnt="0"/>
      <dgm:spPr/>
    </dgm:pt>
    <dgm:pt modelId="{7B0C7520-CF60-4061-98C9-9A6306CEF3B3}" type="pres">
      <dgm:prSet presAssocID="{79122E8D-09CC-4A9B-AE18-3012327CDA24}" presName="textNode" presStyleLbl="node1" presStyleIdx="5" presStyleCnt="6" custLinFactNeighborY="2189">
        <dgm:presLayoutVars>
          <dgm:bulletEnabled val="1"/>
        </dgm:presLayoutVars>
      </dgm:prSet>
      <dgm:spPr/>
      <dgm:t>
        <a:bodyPr/>
        <a:lstStyle/>
        <a:p>
          <a:endParaRPr lang="en-US"/>
        </a:p>
      </dgm:t>
    </dgm:pt>
  </dgm:ptLst>
  <dgm:cxnLst>
    <dgm:cxn modelId="{15DF9587-FD13-4454-AC7A-0E38AD42BA7F}" srcId="{3B789149-2A26-4759-A2C3-8C905BC6CD27}" destId="{79122E8D-09CC-4A9B-AE18-3012327CDA24}" srcOrd="5" destOrd="0" parTransId="{C920DC74-46CB-40A9-8C3B-0D9C86CBA0EA}" sibTransId="{297875A0-1612-413D-9260-13380CD9DFCB}"/>
    <dgm:cxn modelId="{57986C31-1DD2-4A91-95DA-92923D675772}" type="presOf" srcId="{1DB61AC9-8D53-442B-A13D-347B7EDB2ADF}" destId="{C38541EF-4DF9-41B0-9D5E-4E47D74DF639}" srcOrd="0" destOrd="0" presId="urn:microsoft.com/office/officeart/2005/8/layout/hProcess9"/>
    <dgm:cxn modelId="{0CDA096B-E2E8-40C7-A35A-756CCA46986E}" type="presOf" srcId="{E521DBDB-1FAF-46A1-A428-3D9C313FA6BF}" destId="{74CA8EB8-9B8D-48AE-82CD-18306B63FD7E}" srcOrd="0" destOrd="0" presId="urn:microsoft.com/office/officeart/2005/8/layout/hProcess9"/>
    <dgm:cxn modelId="{17177579-D055-4C06-993D-D82DA86C5042}" type="presOf" srcId="{95E54D3F-5A2D-4143-B991-86309F1DEBB8}" destId="{4826D4E2-F0C0-4A47-8BE4-D4D4C6E4F1C2}" srcOrd="0" destOrd="0" presId="urn:microsoft.com/office/officeart/2005/8/layout/hProcess9"/>
    <dgm:cxn modelId="{514E438A-76D9-4228-B3A7-80DC0FA4F08F}" type="presOf" srcId="{3B878146-078A-4758-A9C4-C1BBE02DC20F}" destId="{301895F6-ABC0-4D82-A2F5-4438A2A8BD7C}" srcOrd="0" destOrd="0" presId="urn:microsoft.com/office/officeart/2005/8/layout/hProcess9"/>
    <dgm:cxn modelId="{B6A16D0A-7438-47F1-AA29-10A1A04D18DF}" srcId="{3B789149-2A26-4759-A2C3-8C905BC6CD27}" destId="{1DB61AC9-8D53-442B-A13D-347B7EDB2ADF}" srcOrd="1" destOrd="0" parTransId="{767A247C-41B2-4BFB-A5DD-D88798FB6E4A}" sibTransId="{B5F124C7-06CE-4AB8-BBFB-32CA69F2EBD3}"/>
    <dgm:cxn modelId="{A959632F-D8AC-46D5-958A-A9091B6B36BE}" type="presOf" srcId="{79122E8D-09CC-4A9B-AE18-3012327CDA24}" destId="{7B0C7520-CF60-4061-98C9-9A6306CEF3B3}" srcOrd="0" destOrd="0" presId="urn:microsoft.com/office/officeart/2005/8/layout/hProcess9"/>
    <dgm:cxn modelId="{483A1360-4E85-4560-93FC-BC1B2230AB17}" type="presOf" srcId="{9D990BCA-F835-4CB3-A374-C532C10DCE89}" destId="{EB2E35FB-09F3-4194-B858-626382AE9DC1}" srcOrd="0" destOrd="0" presId="urn:microsoft.com/office/officeart/2005/8/layout/hProcess9"/>
    <dgm:cxn modelId="{BEE6D02E-C8B2-4564-A49E-0198E08A18C2}" srcId="{3B789149-2A26-4759-A2C3-8C905BC6CD27}" destId="{E521DBDB-1FAF-46A1-A428-3D9C313FA6BF}" srcOrd="0" destOrd="0" parTransId="{32A9A19C-35B5-4299-8BCA-320FAAD007A6}" sibTransId="{299064BE-1929-4C5D-847E-3294628D0255}"/>
    <dgm:cxn modelId="{0CA7F475-470A-45D1-B99B-A563BBFC86F2}" srcId="{3B789149-2A26-4759-A2C3-8C905BC6CD27}" destId="{95E54D3F-5A2D-4143-B991-86309F1DEBB8}" srcOrd="2" destOrd="0" parTransId="{021A2CA6-F67A-4AB8-8F3C-C68FEE9D19A7}" sibTransId="{639778A0-DF47-4A4B-895E-C41B68C09216}"/>
    <dgm:cxn modelId="{45C6C7BC-16B8-40F1-9636-3E9B10827E6B}" srcId="{3B789149-2A26-4759-A2C3-8C905BC6CD27}" destId="{9D990BCA-F835-4CB3-A374-C532C10DCE89}" srcOrd="4" destOrd="0" parTransId="{56F78C71-B36B-44B8-BB80-35F045CE5446}" sibTransId="{916BA1C4-08D0-4856-806F-0EE7F909D5FB}"/>
    <dgm:cxn modelId="{A9CA3780-4FF5-42D0-83BA-9E6C7A7BEA28}" type="presOf" srcId="{3B789149-2A26-4759-A2C3-8C905BC6CD27}" destId="{9D33C234-D0E6-4992-8B7C-D92B002BE879}" srcOrd="0" destOrd="0" presId="urn:microsoft.com/office/officeart/2005/8/layout/hProcess9"/>
    <dgm:cxn modelId="{9D0FC3CE-4338-419D-9355-CC9E8D94C6C9}" srcId="{3B789149-2A26-4759-A2C3-8C905BC6CD27}" destId="{3B878146-078A-4758-A9C4-C1BBE02DC20F}" srcOrd="3" destOrd="0" parTransId="{E583B627-D54C-426A-881F-BFC75ABAF015}" sibTransId="{EC0B2CB1-EE74-40E4-8B51-D40323ACA306}"/>
    <dgm:cxn modelId="{5B683D5E-BF92-430A-AD14-D3BB91869DF9}" type="presParOf" srcId="{9D33C234-D0E6-4992-8B7C-D92B002BE879}" destId="{3845557A-A1F1-4BA1-B659-069E63A21C44}" srcOrd="0" destOrd="0" presId="urn:microsoft.com/office/officeart/2005/8/layout/hProcess9"/>
    <dgm:cxn modelId="{AF7A2178-FCBC-4647-806D-85F2202B59D3}" type="presParOf" srcId="{9D33C234-D0E6-4992-8B7C-D92B002BE879}" destId="{F919B9D1-C624-48A3-B2B8-A142724639D6}" srcOrd="1" destOrd="0" presId="urn:microsoft.com/office/officeart/2005/8/layout/hProcess9"/>
    <dgm:cxn modelId="{7359124E-2BF4-4C15-84FC-C25F8F606AE5}" type="presParOf" srcId="{F919B9D1-C624-48A3-B2B8-A142724639D6}" destId="{74CA8EB8-9B8D-48AE-82CD-18306B63FD7E}" srcOrd="0" destOrd="0" presId="urn:microsoft.com/office/officeart/2005/8/layout/hProcess9"/>
    <dgm:cxn modelId="{A1D273C9-8C46-41DD-8F70-685E3FF97083}" type="presParOf" srcId="{F919B9D1-C624-48A3-B2B8-A142724639D6}" destId="{BFA80503-D884-4B14-BC5A-807D7EA9821C}" srcOrd="1" destOrd="0" presId="urn:microsoft.com/office/officeart/2005/8/layout/hProcess9"/>
    <dgm:cxn modelId="{395F7B5A-8527-4A15-968C-FFEB75CD2233}" type="presParOf" srcId="{F919B9D1-C624-48A3-B2B8-A142724639D6}" destId="{C38541EF-4DF9-41B0-9D5E-4E47D74DF639}" srcOrd="2" destOrd="0" presId="urn:microsoft.com/office/officeart/2005/8/layout/hProcess9"/>
    <dgm:cxn modelId="{E7CF9AD9-AB3A-4B88-BBAB-14646A613034}" type="presParOf" srcId="{F919B9D1-C624-48A3-B2B8-A142724639D6}" destId="{93F46FCC-2684-47F0-91C5-0CA25E5DA598}" srcOrd="3" destOrd="0" presId="urn:microsoft.com/office/officeart/2005/8/layout/hProcess9"/>
    <dgm:cxn modelId="{7132F689-8612-4D2C-B5AA-8A4EA5796C7B}" type="presParOf" srcId="{F919B9D1-C624-48A3-B2B8-A142724639D6}" destId="{4826D4E2-F0C0-4A47-8BE4-D4D4C6E4F1C2}" srcOrd="4" destOrd="0" presId="urn:microsoft.com/office/officeart/2005/8/layout/hProcess9"/>
    <dgm:cxn modelId="{2B246F6E-B7DA-4C56-BB8D-F89053B3C08E}" type="presParOf" srcId="{F919B9D1-C624-48A3-B2B8-A142724639D6}" destId="{9C816D5D-0FDC-43BE-B0C0-366FE43C8581}" srcOrd="5" destOrd="0" presId="urn:microsoft.com/office/officeart/2005/8/layout/hProcess9"/>
    <dgm:cxn modelId="{FD24C91A-CE90-4077-97EA-75561722C919}" type="presParOf" srcId="{F919B9D1-C624-48A3-B2B8-A142724639D6}" destId="{301895F6-ABC0-4D82-A2F5-4438A2A8BD7C}" srcOrd="6" destOrd="0" presId="urn:microsoft.com/office/officeart/2005/8/layout/hProcess9"/>
    <dgm:cxn modelId="{170B430B-BD09-4C25-8BF7-232C414FEEBF}" type="presParOf" srcId="{F919B9D1-C624-48A3-B2B8-A142724639D6}" destId="{59989081-3F3C-4D96-8F6D-A3972D908551}" srcOrd="7" destOrd="0" presId="urn:microsoft.com/office/officeart/2005/8/layout/hProcess9"/>
    <dgm:cxn modelId="{9CF80075-BCC6-4149-9693-68F4B5C7C6BE}" type="presParOf" srcId="{F919B9D1-C624-48A3-B2B8-A142724639D6}" destId="{EB2E35FB-09F3-4194-B858-626382AE9DC1}" srcOrd="8" destOrd="0" presId="urn:microsoft.com/office/officeart/2005/8/layout/hProcess9"/>
    <dgm:cxn modelId="{C5495163-7B9F-4B87-A162-29F344DC529B}" type="presParOf" srcId="{F919B9D1-C624-48A3-B2B8-A142724639D6}" destId="{030E5117-E009-4F56-9AEA-5CE7DF63B67E}" srcOrd="9" destOrd="0" presId="urn:microsoft.com/office/officeart/2005/8/layout/hProcess9"/>
    <dgm:cxn modelId="{8F44AAB0-F931-4413-9962-62B0971FE16B}" type="presParOf" srcId="{F919B9D1-C624-48A3-B2B8-A142724639D6}" destId="{7B0C7520-CF60-4061-98C9-9A6306CEF3B3}" srcOrd="10" destOrd="0" presId="urn:microsoft.com/office/officeart/2005/8/layout/hProcess9"/>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60041CA1-D28E-4C18-8E64-E4B1095FFA9A}" type="doc">
      <dgm:prSet loTypeId="urn:microsoft.com/office/officeart/2005/8/layout/list1" loCatId="list" qsTypeId="urn:microsoft.com/office/officeart/2005/8/quickstyle/simple1" qsCatId="simple" csTypeId="urn:microsoft.com/office/officeart/2005/8/colors/colorful2" csCatId="colorful" phldr="1"/>
      <dgm:spPr/>
      <dgm:t>
        <a:bodyPr/>
        <a:lstStyle/>
        <a:p>
          <a:endParaRPr lang="en-US"/>
        </a:p>
      </dgm:t>
    </dgm:pt>
    <dgm:pt modelId="{7D05F335-ACFF-4B22-8D7C-BA383B23DB96}">
      <dgm:prSet phldrT="[Text]" custT="1"/>
      <dgm:spPr/>
      <dgm:t>
        <a:bodyPr/>
        <a:lstStyle/>
        <a:p>
          <a:pPr algn="ctr"/>
          <a:r>
            <a:rPr lang="en-US" sz="2800" dirty="0" smtClean="0"/>
            <a:t>Planned</a:t>
          </a:r>
          <a:endParaRPr lang="en-US" sz="2800" dirty="0"/>
        </a:p>
      </dgm:t>
    </dgm:pt>
    <dgm:pt modelId="{1F1F7187-01FC-4178-A44F-4D4D8C596E78}" type="parTrans" cxnId="{C1D7FB0B-C768-4DC5-A1D0-E9BCA467E4E9}">
      <dgm:prSet/>
      <dgm:spPr/>
      <dgm:t>
        <a:bodyPr/>
        <a:lstStyle/>
        <a:p>
          <a:endParaRPr lang="en-US"/>
        </a:p>
      </dgm:t>
    </dgm:pt>
    <dgm:pt modelId="{0414FCA3-CECF-4778-BC99-95F33AD4E3A5}" type="sibTrans" cxnId="{C1D7FB0B-C768-4DC5-A1D0-E9BCA467E4E9}">
      <dgm:prSet/>
      <dgm:spPr/>
      <dgm:t>
        <a:bodyPr/>
        <a:lstStyle/>
        <a:p>
          <a:endParaRPr lang="en-US"/>
        </a:p>
      </dgm:t>
    </dgm:pt>
    <dgm:pt modelId="{AA9A6734-2BEA-494C-9ABB-65C2E2D74287}">
      <dgm:prSet phldrT="[Text]" custT="1"/>
      <dgm:spPr>
        <a:solidFill>
          <a:schemeClr val="accent5"/>
        </a:solidFill>
      </dgm:spPr>
      <dgm:t>
        <a:bodyPr/>
        <a:lstStyle/>
        <a:p>
          <a:pPr algn="ctr"/>
          <a:r>
            <a:rPr lang="en-US" sz="2800" dirty="0" smtClean="0"/>
            <a:t>Concise</a:t>
          </a:r>
          <a:endParaRPr lang="en-US" sz="2800" dirty="0"/>
        </a:p>
      </dgm:t>
    </dgm:pt>
    <dgm:pt modelId="{00BB44EE-028F-4164-B341-123EED25A9FB}" type="parTrans" cxnId="{5F692C9A-6695-4E3D-BCFD-172FB4FF5693}">
      <dgm:prSet/>
      <dgm:spPr/>
      <dgm:t>
        <a:bodyPr/>
        <a:lstStyle/>
        <a:p>
          <a:endParaRPr lang="en-US"/>
        </a:p>
      </dgm:t>
    </dgm:pt>
    <dgm:pt modelId="{0257E3FC-3EAA-4BDF-A472-0A0BAE212457}" type="sibTrans" cxnId="{5F692C9A-6695-4E3D-BCFD-172FB4FF5693}">
      <dgm:prSet/>
      <dgm:spPr/>
      <dgm:t>
        <a:bodyPr/>
        <a:lstStyle/>
        <a:p>
          <a:endParaRPr lang="en-US"/>
        </a:p>
      </dgm:t>
    </dgm:pt>
    <dgm:pt modelId="{831EB6EE-0558-482D-A0E6-45D801819A8C}">
      <dgm:prSet phldrT="[Text]" custT="1"/>
      <dgm:spPr>
        <a:solidFill>
          <a:schemeClr val="accent4">
            <a:lumMod val="75000"/>
          </a:schemeClr>
        </a:solidFill>
        <a:ln>
          <a:solidFill>
            <a:schemeClr val="accent4"/>
          </a:solidFill>
        </a:ln>
      </dgm:spPr>
      <dgm:t>
        <a:bodyPr/>
        <a:lstStyle/>
        <a:p>
          <a:pPr algn="ctr"/>
          <a:r>
            <a:rPr lang="en-US" sz="2800" dirty="0" smtClean="0"/>
            <a:t>Clear</a:t>
          </a:r>
          <a:endParaRPr lang="en-US" sz="2800" dirty="0"/>
        </a:p>
      </dgm:t>
    </dgm:pt>
    <dgm:pt modelId="{6DB3A616-2902-4FE7-A84E-D2A18F10CC10}" type="parTrans" cxnId="{0942C4B2-1AF6-4B8D-BB33-2B0934AD4409}">
      <dgm:prSet/>
      <dgm:spPr/>
      <dgm:t>
        <a:bodyPr/>
        <a:lstStyle/>
        <a:p>
          <a:endParaRPr lang="en-US"/>
        </a:p>
      </dgm:t>
    </dgm:pt>
    <dgm:pt modelId="{BE66B251-4A75-4D2C-8DDB-AE27F1C7B844}" type="sibTrans" cxnId="{0942C4B2-1AF6-4B8D-BB33-2B0934AD4409}">
      <dgm:prSet/>
      <dgm:spPr/>
      <dgm:t>
        <a:bodyPr/>
        <a:lstStyle/>
        <a:p>
          <a:endParaRPr lang="en-US"/>
        </a:p>
      </dgm:t>
    </dgm:pt>
    <dgm:pt modelId="{15EE3D48-D775-42CF-957F-EF632E26F06A}">
      <dgm:prSet phldrT="[Text]" custT="1"/>
      <dgm:spPr>
        <a:solidFill>
          <a:schemeClr val="accent1"/>
        </a:solidFill>
      </dgm:spPr>
      <dgm:t>
        <a:bodyPr/>
        <a:lstStyle/>
        <a:p>
          <a:pPr algn="ctr"/>
          <a:r>
            <a:rPr lang="en-US" sz="2800" dirty="0" smtClean="0"/>
            <a:t>Relevant</a:t>
          </a:r>
          <a:endParaRPr lang="en-US" sz="2800" dirty="0"/>
        </a:p>
      </dgm:t>
    </dgm:pt>
    <dgm:pt modelId="{8B5699F4-044D-4B78-A18E-C8A65F115706}" type="parTrans" cxnId="{8C6832F8-EA57-4BC0-9251-8441D87C23AD}">
      <dgm:prSet/>
      <dgm:spPr/>
      <dgm:t>
        <a:bodyPr/>
        <a:lstStyle/>
        <a:p>
          <a:endParaRPr lang="en-US"/>
        </a:p>
      </dgm:t>
    </dgm:pt>
    <dgm:pt modelId="{1379221D-256F-49C6-B139-E9B73E547464}" type="sibTrans" cxnId="{8C6832F8-EA57-4BC0-9251-8441D87C23AD}">
      <dgm:prSet/>
      <dgm:spPr/>
      <dgm:t>
        <a:bodyPr/>
        <a:lstStyle/>
        <a:p>
          <a:endParaRPr lang="en-US"/>
        </a:p>
      </dgm:t>
    </dgm:pt>
    <dgm:pt modelId="{4419F555-B343-4B0F-9488-683A148ACAA0}">
      <dgm:prSet phldrT="[Text]" custT="1"/>
      <dgm:spPr/>
      <dgm:t>
        <a:bodyPr/>
        <a:lstStyle/>
        <a:p>
          <a:pPr algn="ctr"/>
          <a:r>
            <a:rPr lang="en-US" sz="2800" dirty="0" smtClean="0"/>
            <a:t>Constant</a:t>
          </a:r>
          <a:endParaRPr lang="en-US" sz="2800" dirty="0"/>
        </a:p>
      </dgm:t>
    </dgm:pt>
    <dgm:pt modelId="{309A47FD-1B76-422D-8C5C-08122927CD48}" type="parTrans" cxnId="{BAFFEA4F-5D45-4A2F-B1D7-B4BA6FFFFF3B}">
      <dgm:prSet/>
      <dgm:spPr/>
      <dgm:t>
        <a:bodyPr/>
        <a:lstStyle/>
        <a:p>
          <a:endParaRPr lang="en-US"/>
        </a:p>
      </dgm:t>
    </dgm:pt>
    <dgm:pt modelId="{30C0AEEC-D695-4EC2-8553-1C8CCEDBEE97}" type="sibTrans" cxnId="{BAFFEA4F-5D45-4A2F-B1D7-B4BA6FFFFF3B}">
      <dgm:prSet/>
      <dgm:spPr/>
      <dgm:t>
        <a:bodyPr/>
        <a:lstStyle/>
        <a:p>
          <a:endParaRPr lang="en-US"/>
        </a:p>
      </dgm:t>
    </dgm:pt>
    <dgm:pt modelId="{B6EDEF21-A3DD-4951-BE76-90EB0A007D94}" type="pres">
      <dgm:prSet presAssocID="{60041CA1-D28E-4C18-8E64-E4B1095FFA9A}" presName="linear" presStyleCnt="0">
        <dgm:presLayoutVars>
          <dgm:dir/>
          <dgm:animLvl val="lvl"/>
          <dgm:resizeHandles val="exact"/>
        </dgm:presLayoutVars>
      </dgm:prSet>
      <dgm:spPr/>
      <dgm:t>
        <a:bodyPr/>
        <a:lstStyle/>
        <a:p>
          <a:endParaRPr lang="en-US"/>
        </a:p>
      </dgm:t>
    </dgm:pt>
    <dgm:pt modelId="{369B6CE2-9184-4711-8B27-6A1099B29DF0}" type="pres">
      <dgm:prSet presAssocID="{7D05F335-ACFF-4B22-8D7C-BA383B23DB96}" presName="parentLin" presStyleCnt="0"/>
      <dgm:spPr/>
      <dgm:t>
        <a:bodyPr/>
        <a:lstStyle/>
        <a:p>
          <a:endParaRPr lang="en-US"/>
        </a:p>
      </dgm:t>
    </dgm:pt>
    <dgm:pt modelId="{DD868E47-6188-4EDA-B961-35C953F2FD93}" type="pres">
      <dgm:prSet presAssocID="{7D05F335-ACFF-4B22-8D7C-BA383B23DB96}" presName="parentLeftMargin" presStyleLbl="node1" presStyleIdx="0" presStyleCnt="5"/>
      <dgm:spPr/>
      <dgm:t>
        <a:bodyPr/>
        <a:lstStyle/>
        <a:p>
          <a:endParaRPr lang="en-US"/>
        </a:p>
      </dgm:t>
    </dgm:pt>
    <dgm:pt modelId="{0C54E173-8548-4E3C-82D0-D8C77833BFB2}" type="pres">
      <dgm:prSet presAssocID="{7D05F335-ACFF-4B22-8D7C-BA383B23DB96}" presName="parentText" presStyleLbl="node1" presStyleIdx="0" presStyleCnt="5">
        <dgm:presLayoutVars>
          <dgm:chMax val="0"/>
          <dgm:bulletEnabled val="1"/>
        </dgm:presLayoutVars>
      </dgm:prSet>
      <dgm:spPr/>
      <dgm:t>
        <a:bodyPr/>
        <a:lstStyle/>
        <a:p>
          <a:endParaRPr lang="en-US"/>
        </a:p>
      </dgm:t>
    </dgm:pt>
    <dgm:pt modelId="{CDAFF159-B33F-4D61-9998-24E4284C036B}" type="pres">
      <dgm:prSet presAssocID="{7D05F335-ACFF-4B22-8D7C-BA383B23DB96}" presName="negativeSpace" presStyleCnt="0"/>
      <dgm:spPr/>
      <dgm:t>
        <a:bodyPr/>
        <a:lstStyle/>
        <a:p>
          <a:endParaRPr lang="en-US"/>
        </a:p>
      </dgm:t>
    </dgm:pt>
    <dgm:pt modelId="{1F956B57-B714-41E2-AE92-0439ECF07D22}" type="pres">
      <dgm:prSet presAssocID="{7D05F335-ACFF-4B22-8D7C-BA383B23DB96}" presName="childText" presStyleLbl="conFgAcc1" presStyleIdx="0" presStyleCnt="5">
        <dgm:presLayoutVars>
          <dgm:bulletEnabled val="1"/>
        </dgm:presLayoutVars>
      </dgm:prSet>
      <dgm:spPr/>
      <dgm:t>
        <a:bodyPr/>
        <a:lstStyle/>
        <a:p>
          <a:endParaRPr lang="en-US"/>
        </a:p>
      </dgm:t>
    </dgm:pt>
    <dgm:pt modelId="{269B9780-A391-452E-929A-2782BC658AAA}" type="pres">
      <dgm:prSet presAssocID="{0414FCA3-CECF-4778-BC99-95F33AD4E3A5}" presName="spaceBetweenRectangles" presStyleCnt="0"/>
      <dgm:spPr/>
      <dgm:t>
        <a:bodyPr/>
        <a:lstStyle/>
        <a:p>
          <a:endParaRPr lang="en-US"/>
        </a:p>
      </dgm:t>
    </dgm:pt>
    <dgm:pt modelId="{AB82FDB3-4594-4FEC-B1AE-BEAB47EF3B92}" type="pres">
      <dgm:prSet presAssocID="{AA9A6734-2BEA-494C-9ABB-65C2E2D74287}" presName="parentLin" presStyleCnt="0"/>
      <dgm:spPr/>
      <dgm:t>
        <a:bodyPr/>
        <a:lstStyle/>
        <a:p>
          <a:endParaRPr lang="en-US"/>
        </a:p>
      </dgm:t>
    </dgm:pt>
    <dgm:pt modelId="{A45AAB94-8DBE-41FE-9D89-BA76C3F91EA4}" type="pres">
      <dgm:prSet presAssocID="{AA9A6734-2BEA-494C-9ABB-65C2E2D74287}" presName="parentLeftMargin" presStyleLbl="node1" presStyleIdx="0" presStyleCnt="5"/>
      <dgm:spPr/>
      <dgm:t>
        <a:bodyPr/>
        <a:lstStyle/>
        <a:p>
          <a:endParaRPr lang="en-US"/>
        </a:p>
      </dgm:t>
    </dgm:pt>
    <dgm:pt modelId="{4D5D52D4-AB48-4212-B5EC-1E0C5CDD8C19}" type="pres">
      <dgm:prSet presAssocID="{AA9A6734-2BEA-494C-9ABB-65C2E2D74287}" presName="parentText" presStyleLbl="node1" presStyleIdx="1" presStyleCnt="5" custLinFactNeighborY="-8107">
        <dgm:presLayoutVars>
          <dgm:chMax val="0"/>
          <dgm:bulletEnabled val="1"/>
        </dgm:presLayoutVars>
      </dgm:prSet>
      <dgm:spPr/>
      <dgm:t>
        <a:bodyPr/>
        <a:lstStyle/>
        <a:p>
          <a:endParaRPr lang="en-US"/>
        </a:p>
      </dgm:t>
    </dgm:pt>
    <dgm:pt modelId="{8259B964-1B13-416D-A6BE-8FA76B8B309B}" type="pres">
      <dgm:prSet presAssocID="{AA9A6734-2BEA-494C-9ABB-65C2E2D74287}" presName="negativeSpace" presStyleCnt="0"/>
      <dgm:spPr/>
      <dgm:t>
        <a:bodyPr/>
        <a:lstStyle/>
        <a:p>
          <a:endParaRPr lang="en-US"/>
        </a:p>
      </dgm:t>
    </dgm:pt>
    <dgm:pt modelId="{FF081AFF-BFF7-4F24-ABE9-A2280A816C83}" type="pres">
      <dgm:prSet presAssocID="{AA9A6734-2BEA-494C-9ABB-65C2E2D74287}" presName="childText" presStyleLbl="conFgAcc1" presStyleIdx="1" presStyleCnt="5">
        <dgm:presLayoutVars>
          <dgm:bulletEnabled val="1"/>
        </dgm:presLayoutVars>
      </dgm:prSet>
      <dgm:spPr/>
      <dgm:t>
        <a:bodyPr/>
        <a:lstStyle/>
        <a:p>
          <a:endParaRPr lang="en-US"/>
        </a:p>
      </dgm:t>
    </dgm:pt>
    <dgm:pt modelId="{6AA992DC-6741-4027-9974-09CA0FE92092}" type="pres">
      <dgm:prSet presAssocID="{0257E3FC-3EAA-4BDF-A472-0A0BAE212457}" presName="spaceBetweenRectangles" presStyleCnt="0"/>
      <dgm:spPr/>
      <dgm:t>
        <a:bodyPr/>
        <a:lstStyle/>
        <a:p>
          <a:endParaRPr lang="en-US"/>
        </a:p>
      </dgm:t>
    </dgm:pt>
    <dgm:pt modelId="{BB6A20EB-C995-406F-9DEC-2D1683E1C908}" type="pres">
      <dgm:prSet presAssocID="{831EB6EE-0558-482D-A0E6-45D801819A8C}" presName="parentLin" presStyleCnt="0"/>
      <dgm:spPr/>
      <dgm:t>
        <a:bodyPr/>
        <a:lstStyle/>
        <a:p>
          <a:endParaRPr lang="en-US"/>
        </a:p>
      </dgm:t>
    </dgm:pt>
    <dgm:pt modelId="{28AA777A-ACC0-43F0-B646-5FE8EFC657B5}" type="pres">
      <dgm:prSet presAssocID="{831EB6EE-0558-482D-A0E6-45D801819A8C}" presName="parentLeftMargin" presStyleLbl="node1" presStyleIdx="1" presStyleCnt="5"/>
      <dgm:spPr/>
      <dgm:t>
        <a:bodyPr/>
        <a:lstStyle/>
        <a:p>
          <a:endParaRPr lang="en-US"/>
        </a:p>
      </dgm:t>
    </dgm:pt>
    <dgm:pt modelId="{A1290C47-1FEC-4F96-B745-CDF21A24A491}" type="pres">
      <dgm:prSet presAssocID="{831EB6EE-0558-482D-A0E6-45D801819A8C}" presName="parentText" presStyleLbl="node1" presStyleIdx="2" presStyleCnt="5">
        <dgm:presLayoutVars>
          <dgm:chMax val="0"/>
          <dgm:bulletEnabled val="1"/>
        </dgm:presLayoutVars>
      </dgm:prSet>
      <dgm:spPr/>
      <dgm:t>
        <a:bodyPr/>
        <a:lstStyle/>
        <a:p>
          <a:endParaRPr lang="en-US"/>
        </a:p>
      </dgm:t>
    </dgm:pt>
    <dgm:pt modelId="{83D4796B-BC7F-4F4F-9DDA-713C0604A21A}" type="pres">
      <dgm:prSet presAssocID="{831EB6EE-0558-482D-A0E6-45D801819A8C}" presName="negativeSpace" presStyleCnt="0"/>
      <dgm:spPr/>
      <dgm:t>
        <a:bodyPr/>
        <a:lstStyle/>
        <a:p>
          <a:endParaRPr lang="en-US"/>
        </a:p>
      </dgm:t>
    </dgm:pt>
    <dgm:pt modelId="{FEC76630-D4C3-4D46-8332-CF1E64314134}" type="pres">
      <dgm:prSet presAssocID="{831EB6EE-0558-482D-A0E6-45D801819A8C}" presName="childText" presStyleLbl="conFgAcc1" presStyleIdx="2" presStyleCnt="5">
        <dgm:presLayoutVars>
          <dgm:bulletEnabled val="1"/>
        </dgm:presLayoutVars>
      </dgm:prSet>
      <dgm:spPr/>
      <dgm:t>
        <a:bodyPr/>
        <a:lstStyle/>
        <a:p>
          <a:endParaRPr lang="en-US"/>
        </a:p>
      </dgm:t>
    </dgm:pt>
    <dgm:pt modelId="{63455B2C-E507-463A-A2F3-3042897E09D3}" type="pres">
      <dgm:prSet presAssocID="{BE66B251-4A75-4D2C-8DDB-AE27F1C7B844}" presName="spaceBetweenRectangles" presStyleCnt="0"/>
      <dgm:spPr/>
      <dgm:t>
        <a:bodyPr/>
        <a:lstStyle/>
        <a:p>
          <a:endParaRPr lang="en-US"/>
        </a:p>
      </dgm:t>
    </dgm:pt>
    <dgm:pt modelId="{7674ABDA-AF25-4A5E-82CD-A37476FC540C}" type="pres">
      <dgm:prSet presAssocID="{15EE3D48-D775-42CF-957F-EF632E26F06A}" presName="parentLin" presStyleCnt="0"/>
      <dgm:spPr/>
      <dgm:t>
        <a:bodyPr/>
        <a:lstStyle/>
        <a:p>
          <a:endParaRPr lang="en-US"/>
        </a:p>
      </dgm:t>
    </dgm:pt>
    <dgm:pt modelId="{C797BFFC-CB55-4788-B759-360B9B70C8E8}" type="pres">
      <dgm:prSet presAssocID="{15EE3D48-D775-42CF-957F-EF632E26F06A}" presName="parentLeftMargin" presStyleLbl="node1" presStyleIdx="2" presStyleCnt="5"/>
      <dgm:spPr/>
      <dgm:t>
        <a:bodyPr/>
        <a:lstStyle/>
        <a:p>
          <a:endParaRPr lang="en-US"/>
        </a:p>
      </dgm:t>
    </dgm:pt>
    <dgm:pt modelId="{719E3181-6F3E-4193-8519-2541994D4307}" type="pres">
      <dgm:prSet presAssocID="{15EE3D48-D775-42CF-957F-EF632E26F06A}" presName="parentText" presStyleLbl="node1" presStyleIdx="3" presStyleCnt="5">
        <dgm:presLayoutVars>
          <dgm:chMax val="0"/>
          <dgm:bulletEnabled val="1"/>
        </dgm:presLayoutVars>
      </dgm:prSet>
      <dgm:spPr/>
      <dgm:t>
        <a:bodyPr/>
        <a:lstStyle/>
        <a:p>
          <a:endParaRPr lang="en-US"/>
        </a:p>
      </dgm:t>
    </dgm:pt>
    <dgm:pt modelId="{F8BDD41F-9A30-43A7-A64C-67B6F19E6F5A}" type="pres">
      <dgm:prSet presAssocID="{15EE3D48-D775-42CF-957F-EF632E26F06A}" presName="negativeSpace" presStyleCnt="0"/>
      <dgm:spPr/>
      <dgm:t>
        <a:bodyPr/>
        <a:lstStyle/>
        <a:p>
          <a:endParaRPr lang="en-US"/>
        </a:p>
      </dgm:t>
    </dgm:pt>
    <dgm:pt modelId="{930098D0-8B21-47CA-8104-1E902784CDD8}" type="pres">
      <dgm:prSet presAssocID="{15EE3D48-D775-42CF-957F-EF632E26F06A}" presName="childText" presStyleLbl="conFgAcc1" presStyleIdx="3" presStyleCnt="5">
        <dgm:presLayoutVars>
          <dgm:bulletEnabled val="1"/>
        </dgm:presLayoutVars>
      </dgm:prSet>
      <dgm:spPr/>
      <dgm:t>
        <a:bodyPr/>
        <a:lstStyle/>
        <a:p>
          <a:endParaRPr lang="en-US"/>
        </a:p>
      </dgm:t>
    </dgm:pt>
    <dgm:pt modelId="{80E2F963-147F-4863-BFC5-77606EBB3AF2}" type="pres">
      <dgm:prSet presAssocID="{1379221D-256F-49C6-B139-E9B73E547464}" presName="spaceBetweenRectangles" presStyleCnt="0"/>
      <dgm:spPr/>
      <dgm:t>
        <a:bodyPr/>
        <a:lstStyle/>
        <a:p>
          <a:endParaRPr lang="en-US"/>
        </a:p>
      </dgm:t>
    </dgm:pt>
    <dgm:pt modelId="{7813798F-E399-4A74-9A2D-7AD8F7F72A6E}" type="pres">
      <dgm:prSet presAssocID="{4419F555-B343-4B0F-9488-683A148ACAA0}" presName="parentLin" presStyleCnt="0"/>
      <dgm:spPr/>
      <dgm:t>
        <a:bodyPr/>
        <a:lstStyle/>
        <a:p>
          <a:endParaRPr lang="en-US"/>
        </a:p>
      </dgm:t>
    </dgm:pt>
    <dgm:pt modelId="{787B1CA2-A76A-4BFE-927D-490F42FBADBE}" type="pres">
      <dgm:prSet presAssocID="{4419F555-B343-4B0F-9488-683A148ACAA0}" presName="parentLeftMargin" presStyleLbl="node1" presStyleIdx="3" presStyleCnt="5"/>
      <dgm:spPr/>
      <dgm:t>
        <a:bodyPr/>
        <a:lstStyle/>
        <a:p>
          <a:endParaRPr lang="en-US"/>
        </a:p>
      </dgm:t>
    </dgm:pt>
    <dgm:pt modelId="{3CC4F249-9DBB-47FA-A2CD-D7FA6B56CFC5}" type="pres">
      <dgm:prSet presAssocID="{4419F555-B343-4B0F-9488-683A148ACAA0}" presName="parentText" presStyleLbl="node1" presStyleIdx="4" presStyleCnt="5" custLinFactNeighborY="4155">
        <dgm:presLayoutVars>
          <dgm:chMax val="0"/>
          <dgm:bulletEnabled val="1"/>
        </dgm:presLayoutVars>
      </dgm:prSet>
      <dgm:spPr/>
      <dgm:t>
        <a:bodyPr/>
        <a:lstStyle/>
        <a:p>
          <a:endParaRPr lang="en-US"/>
        </a:p>
      </dgm:t>
    </dgm:pt>
    <dgm:pt modelId="{A1AA06FE-B30F-4112-9934-B9469EC6A94F}" type="pres">
      <dgm:prSet presAssocID="{4419F555-B343-4B0F-9488-683A148ACAA0}" presName="negativeSpace" presStyleCnt="0"/>
      <dgm:spPr/>
      <dgm:t>
        <a:bodyPr/>
        <a:lstStyle/>
        <a:p>
          <a:endParaRPr lang="en-US"/>
        </a:p>
      </dgm:t>
    </dgm:pt>
    <dgm:pt modelId="{17CE79CF-51EB-4C26-9831-FE34CD776856}" type="pres">
      <dgm:prSet presAssocID="{4419F555-B343-4B0F-9488-683A148ACAA0}" presName="childText" presStyleLbl="conFgAcc1" presStyleIdx="4" presStyleCnt="5">
        <dgm:presLayoutVars>
          <dgm:bulletEnabled val="1"/>
        </dgm:presLayoutVars>
      </dgm:prSet>
      <dgm:spPr/>
      <dgm:t>
        <a:bodyPr/>
        <a:lstStyle/>
        <a:p>
          <a:endParaRPr lang="en-US"/>
        </a:p>
      </dgm:t>
    </dgm:pt>
  </dgm:ptLst>
  <dgm:cxnLst>
    <dgm:cxn modelId="{EBE3C939-04C0-475C-95EB-7060D29FDBD0}" type="presOf" srcId="{60041CA1-D28E-4C18-8E64-E4B1095FFA9A}" destId="{B6EDEF21-A3DD-4951-BE76-90EB0A007D94}" srcOrd="0" destOrd="0" presId="urn:microsoft.com/office/officeart/2005/8/layout/list1"/>
    <dgm:cxn modelId="{C51863E4-75C1-41D0-BDC2-7D777A86C28A}" type="presOf" srcId="{831EB6EE-0558-482D-A0E6-45D801819A8C}" destId="{28AA777A-ACC0-43F0-B646-5FE8EFC657B5}" srcOrd="0" destOrd="0" presId="urn:microsoft.com/office/officeart/2005/8/layout/list1"/>
    <dgm:cxn modelId="{2B489A79-B9DA-41DB-B627-65F70098B67B}" type="presOf" srcId="{7D05F335-ACFF-4B22-8D7C-BA383B23DB96}" destId="{0C54E173-8548-4E3C-82D0-D8C77833BFB2}" srcOrd="1" destOrd="0" presId="urn:microsoft.com/office/officeart/2005/8/layout/list1"/>
    <dgm:cxn modelId="{45630B8C-FBB7-42CF-A1F6-A6B551344BCD}" type="presOf" srcId="{15EE3D48-D775-42CF-957F-EF632E26F06A}" destId="{719E3181-6F3E-4193-8519-2541994D4307}" srcOrd="1" destOrd="0" presId="urn:microsoft.com/office/officeart/2005/8/layout/list1"/>
    <dgm:cxn modelId="{53A7F619-2D64-4DAB-9AF1-E5C7BDB43525}" type="presOf" srcId="{15EE3D48-D775-42CF-957F-EF632E26F06A}" destId="{C797BFFC-CB55-4788-B759-360B9B70C8E8}" srcOrd="0" destOrd="0" presId="urn:microsoft.com/office/officeart/2005/8/layout/list1"/>
    <dgm:cxn modelId="{3C636350-C913-4D82-95DA-547908C0313F}" type="presOf" srcId="{AA9A6734-2BEA-494C-9ABB-65C2E2D74287}" destId="{A45AAB94-8DBE-41FE-9D89-BA76C3F91EA4}" srcOrd="0" destOrd="0" presId="urn:microsoft.com/office/officeart/2005/8/layout/list1"/>
    <dgm:cxn modelId="{0942C4B2-1AF6-4B8D-BB33-2B0934AD4409}" srcId="{60041CA1-D28E-4C18-8E64-E4B1095FFA9A}" destId="{831EB6EE-0558-482D-A0E6-45D801819A8C}" srcOrd="2" destOrd="0" parTransId="{6DB3A616-2902-4FE7-A84E-D2A18F10CC10}" sibTransId="{BE66B251-4A75-4D2C-8DDB-AE27F1C7B844}"/>
    <dgm:cxn modelId="{1AEC9E71-16BB-418A-A251-C45CBCAEFF22}" type="presOf" srcId="{7D05F335-ACFF-4B22-8D7C-BA383B23DB96}" destId="{DD868E47-6188-4EDA-B961-35C953F2FD93}" srcOrd="0" destOrd="0" presId="urn:microsoft.com/office/officeart/2005/8/layout/list1"/>
    <dgm:cxn modelId="{8C6832F8-EA57-4BC0-9251-8441D87C23AD}" srcId="{60041CA1-D28E-4C18-8E64-E4B1095FFA9A}" destId="{15EE3D48-D775-42CF-957F-EF632E26F06A}" srcOrd="3" destOrd="0" parTransId="{8B5699F4-044D-4B78-A18E-C8A65F115706}" sibTransId="{1379221D-256F-49C6-B139-E9B73E547464}"/>
    <dgm:cxn modelId="{BAFFEA4F-5D45-4A2F-B1D7-B4BA6FFFFF3B}" srcId="{60041CA1-D28E-4C18-8E64-E4B1095FFA9A}" destId="{4419F555-B343-4B0F-9488-683A148ACAA0}" srcOrd="4" destOrd="0" parTransId="{309A47FD-1B76-422D-8C5C-08122927CD48}" sibTransId="{30C0AEEC-D695-4EC2-8553-1C8CCEDBEE97}"/>
    <dgm:cxn modelId="{9177B2A2-EF1A-405F-9715-3D346316BC3F}" type="presOf" srcId="{AA9A6734-2BEA-494C-9ABB-65C2E2D74287}" destId="{4D5D52D4-AB48-4212-B5EC-1E0C5CDD8C19}" srcOrd="1" destOrd="0" presId="urn:microsoft.com/office/officeart/2005/8/layout/list1"/>
    <dgm:cxn modelId="{ECF8F4B5-7932-48A8-B47A-C54B26A8B155}" type="presOf" srcId="{4419F555-B343-4B0F-9488-683A148ACAA0}" destId="{3CC4F249-9DBB-47FA-A2CD-D7FA6B56CFC5}" srcOrd="1" destOrd="0" presId="urn:microsoft.com/office/officeart/2005/8/layout/list1"/>
    <dgm:cxn modelId="{5F692C9A-6695-4E3D-BCFD-172FB4FF5693}" srcId="{60041CA1-D28E-4C18-8E64-E4B1095FFA9A}" destId="{AA9A6734-2BEA-494C-9ABB-65C2E2D74287}" srcOrd="1" destOrd="0" parTransId="{00BB44EE-028F-4164-B341-123EED25A9FB}" sibTransId="{0257E3FC-3EAA-4BDF-A472-0A0BAE212457}"/>
    <dgm:cxn modelId="{A631E06D-42A8-4549-B54B-5230F06BF7FA}" type="presOf" srcId="{831EB6EE-0558-482D-A0E6-45D801819A8C}" destId="{A1290C47-1FEC-4F96-B745-CDF21A24A491}" srcOrd="1" destOrd="0" presId="urn:microsoft.com/office/officeart/2005/8/layout/list1"/>
    <dgm:cxn modelId="{C1D7FB0B-C768-4DC5-A1D0-E9BCA467E4E9}" srcId="{60041CA1-D28E-4C18-8E64-E4B1095FFA9A}" destId="{7D05F335-ACFF-4B22-8D7C-BA383B23DB96}" srcOrd="0" destOrd="0" parTransId="{1F1F7187-01FC-4178-A44F-4D4D8C596E78}" sibTransId="{0414FCA3-CECF-4778-BC99-95F33AD4E3A5}"/>
    <dgm:cxn modelId="{7D56E378-5658-45D8-98F4-F57424428A71}" type="presOf" srcId="{4419F555-B343-4B0F-9488-683A148ACAA0}" destId="{787B1CA2-A76A-4BFE-927D-490F42FBADBE}" srcOrd="0" destOrd="0" presId="urn:microsoft.com/office/officeart/2005/8/layout/list1"/>
    <dgm:cxn modelId="{772DC06D-ABCC-4591-BFC3-3D795BFDA8BB}" type="presParOf" srcId="{B6EDEF21-A3DD-4951-BE76-90EB0A007D94}" destId="{369B6CE2-9184-4711-8B27-6A1099B29DF0}" srcOrd="0" destOrd="0" presId="urn:microsoft.com/office/officeart/2005/8/layout/list1"/>
    <dgm:cxn modelId="{AC307CBC-6EBB-47C8-9176-FDFC321CE66D}" type="presParOf" srcId="{369B6CE2-9184-4711-8B27-6A1099B29DF0}" destId="{DD868E47-6188-4EDA-B961-35C953F2FD93}" srcOrd="0" destOrd="0" presId="urn:microsoft.com/office/officeart/2005/8/layout/list1"/>
    <dgm:cxn modelId="{F07132F1-61F9-467C-B0F8-8B91CF228D23}" type="presParOf" srcId="{369B6CE2-9184-4711-8B27-6A1099B29DF0}" destId="{0C54E173-8548-4E3C-82D0-D8C77833BFB2}" srcOrd="1" destOrd="0" presId="urn:microsoft.com/office/officeart/2005/8/layout/list1"/>
    <dgm:cxn modelId="{AA7B8240-A96A-4C17-BFB3-A6D930D71B28}" type="presParOf" srcId="{B6EDEF21-A3DD-4951-BE76-90EB0A007D94}" destId="{CDAFF159-B33F-4D61-9998-24E4284C036B}" srcOrd="1" destOrd="0" presId="urn:microsoft.com/office/officeart/2005/8/layout/list1"/>
    <dgm:cxn modelId="{0FB01F74-4A64-439D-8411-844BC6D45514}" type="presParOf" srcId="{B6EDEF21-A3DD-4951-BE76-90EB0A007D94}" destId="{1F956B57-B714-41E2-AE92-0439ECF07D22}" srcOrd="2" destOrd="0" presId="urn:microsoft.com/office/officeart/2005/8/layout/list1"/>
    <dgm:cxn modelId="{A7B569CF-1C1D-469F-8F37-1B0024BAC604}" type="presParOf" srcId="{B6EDEF21-A3DD-4951-BE76-90EB0A007D94}" destId="{269B9780-A391-452E-929A-2782BC658AAA}" srcOrd="3" destOrd="0" presId="urn:microsoft.com/office/officeart/2005/8/layout/list1"/>
    <dgm:cxn modelId="{7837DEB2-6120-46C1-B823-CA6F2260A195}" type="presParOf" srcId="{B6EDEF21-A3DD-4951-BE76-90EB0A007D94}" destId="{AB82FDB3-4594-4FEC-B1AE-BEAB47EF3B92}" srcOrd="4" destOrd="0" presId="urn:microsoft.com/office/officeart/2005/8/layout/list1"/>
    <dgm:cxn modelId="{68C81D4B-A622-4C67-99EE-FD2835D6C115}" type="presParOf" srcId="{AB82FDB3-4594-4FEC-B1AE-BEAB47EF3B92}" destId="{A45AAB94-8DBE-41FE-9D89-BA76C3F91EA4}" srcOrd="0" destOrd="0" presId="urn:microsoft.com/office/officeart/2005/8/layout/list1"/>
    <dgm:cxn modelId="{35A1C150-1387-41F8-97EE-BBA48383E614}" type="presParOf" srcId="{AB82FDB3-4594-4FEC-B1AE-BEAB47EF3B92}" destId="{4D5D52D4-AB48-4212-B5EC-1E0C5CDD8C19}" srcOrd="1" destOrd="0" presId="urn:microsoft.com/office/officeart/2005/8/layout/list1"/>
    <dgm:cxn modelId="{32B9DB42-51DE-4E98-A12B-41D092FFB1DD}" type="presParOf" srcId="{B6EDEF21-A3DD-4951-BE76-90EB0A007D94}" destId="{8259B964-1B13-416D-A6BE-8FA76B8B309B}" srcOrd="5" destOrd="0" presId="urn:microsoft.com/office/officeart/2005/8/layout/list1"/>
    <dgm:cxn modelId="{E9AE74BB-4901-45B8-A207-73A044F3F956}" type="presParOf" srcId="{B6EDEF21-A3DD-4951-BE76-90EB0A007D94}" destId="{FF081AFF-BFF7-4F24-ABE9-A2280A816C83}" srcOrd="6" destOrd="0" presId="urn:microsoft.com/office/officeart/2005/8/layout/list1"/>
    <dgm:cxn modelId="{84BB37CD-B9BC-4732-B433-E1F99F74CAC8}" type="presParOf" srcId="{B6EDEF21-A3DD-4951-BE76-90EB0A007D94}" destId="{6AA992DC-6741-4027-9974-09CA0FE92092}" srcOrd="7" destOrd="0" presId="urn:microsoft.com/office/officeart/2005/8/layout/list1"/>
    <dgm:cxn modelId="{36AE12C2-80F5-4A3A-B100-3138E892BBA1}" type="presParOf" srcId="{B6EDEF21-A3DD-4951-BE76-90EB0A007D94}" destId="{BB6A20EB-C995-406F-9DEC-2D1683E1C908}" srcOrd="8" destOrd="0" presId="urn:microsoft.com/office/officeart/2005/8/layout/list1"/>
    <dgm:cxn modelId="{E7F15598-B382-4618-A254-20DF9232B948}" type="presParOf" srcId="{BB6A20EB-C995-406F-9DEC-2D1683E1C908}" destId="{28AA777A-ACC0-43F0-B646-5FE8EFC657B5}" srcOrd="0" destOrd="0" presId="urn:microsoft.com/office/officeart/2005/8/layout/list1"/>
    <dgm:cxn modelId="{06A967FC-A2FE-4297-AE83-49DBC860B11A}" type="presParOf" srcId="{BB6A20EB-C995-406F-9DEC-2D1683E1C908}" destId="{A1290C47-1FEC-4F96-B745-CDF21A24A491}" srcOrd="1" destOrd="0" presId="urn:microsoft.com/office/officeart/2005/8/layout/list1"/>
    <dgm:cxn modelId="{537C99DB-401A-4DAC-92BC-408FCC39963A}" type="presParOf" srcId="{B6EDEF21-A3DD-4951-BE76-90EB0A007D94}" destId="{83D4796B-BC7F-4F4F-9DDA-713C0604A21A}" srcOrd="9" destOrd="0" presId="urn:microsoft.com/office/officeart/2005/8/layout/list1"/>
    <dgm:cxn modelId="{049193FB-36B8-44B8-9F36-29130D930137}" type="presParOf" srcId="{B6EDEF21-A3DD-4951-BE76-90EB0A007D94}" destId="{FEC76630-D4C3-4D46-8332-CF1E64314134}" srcOrd="10" destOrd="0" presId="urn:microsoft.com/office/officeart/2005/8/layout/list1"/>
    <dgm:cxn modelId="{23B23B76-94D3-4CC3-B64F-96E579137AC0}" type="presParOf" srcId="{B6EDEF21-A3DD-4951-BE76-90EB0A007D94}" destId="{63455B2C-E507-463A-A2F3-3042897E09D3}" srcOrd="11" destOrd="0" presId="urn:microsoft.com/office/officeart/2005/8/layout/list1"/>
    <dgm:cxn modelId="{DAF71E03-57A3-4AB6-9F3D-CF7F5772EE3E}" type="presParOf" srcId="{B6EDEF21-A3DD-4951-BE76-90EB0A007D94}" destId="{7674ABDA-AF25-4A5E-82CD-A37476FC540C}" srcOrd="12" destOrd="0" presId="urn:microsoft.com/office/officeart/2005/8/layout/list1"/>
    <dgm:cxn modelId="{82E8D15C-F400-4E3E-BE1A-9C270B941400}" type="presParOf" srcId="{7674ABDA-AF25-4A5E-82CD-A37476FC540C}" destId="{C797BFFC-CB55-4788-B759-360B9B70C8E8}" srcOrd="0" destOrd="0" presId="urn:microsoft.com/office/officeart/2005/8/layout/list1"/>
    <dgm:cxn modelId="{8C15417A-FFB5-483E-B69C-08E3D8C0DAD9}" type="presParOf" srcId="{7674ABDA-AF25-4A5E-82CD-A37476FC540C}" destId="{719E3181-6F3E-4193-8519-2541994D4307}" srcOrd="1" destOrd="0" presId="urn:microsoft.com/office/officeart/2005/8/layout/list1"/>
    <dgm:cxn modelId="{75988B91-8EA8-4CF6-A3C5-6B5EDB26F055}" type="presParOf" srcId="{B6EDEF21-A3DD-4951-BE76-90EB0A007D94}" destId="{F8BDD41F-9A30-43A7-A64C-67B6F19E6F5A}" srcOrd="13" destOrd="0" presId="urn:microsoft.com/office/officeart/2005/8/layout/list1"/>
    <dgm:cxn modelId="{7EE08DFA-9D46-4FEB-A225-A6C259CE97C5}" type="presParOf" srcId="{B6EDEF21-A3DD-4951-BE76-90EB0A007D94}" destId="{930098D0-8B21-47CA-8104-1E902784CDD8}" srcOrd="14" destOrd="0" presId="urn:microsoft.com/office/officeart/2005/8/layout/list1"/>
    <dgm:cxn modelId="{1DA3AA5C-C3C5-4473-899F-42BDFA23ADC9}" type="presParOf" srcId="{B6EDEF21-A3DD-4951-BE76-90EB0A007D94}" destId="{80E2F963-147F-4863-BFC5-77606EBB3AF2}" srcOrd="15" destOrd="0" presId="urn:microsoft.com/office/officeart/2005/8/layout/list1"/>
    <dgm:cxn modelId="{7FF52235-C106-41CE-B203-CA11F2FCCB51}" type="presParOf" srcId="{B6EDEF21-A3DD-4951-BE76-90EB0A007D94}" destId="{7813798F-E399-4A74-9A2D-7AD8F7F72A6E}" srcOrd="16" destOrd="0" presId="urn:microsoft.com/office/officeart/2005/8/layout/list1"/>
    <dgm:cxn modelId="{D67DB9C9-DDFC-4E48-AC94-54033B16659E}" type="presParOf" srcId="{7813798F-E399-4A74-9A2D-7AD8F7F72A6E}" destId="{787B1CA2-A76A-4BFE-927D-490F42FBADBE}" srcOrd="0" destOrd="0" presId="urn:microsoft.com/office/officeart/2005/8/layout/list1"/>
    <dgm:cxn modelId="{6043487F-7D48-4676-B31C-4BA2B8927654}" type="presParOf" srcId="{7813798F-E399-4A74-9A2D-7AD8F7F72A6E}" destId="{3CC4F249-9DBB-47FA-A2CD-D7FA6B56CFC5}" srcOrd="1" destOrd="0" presId="urn:microsoft.com/office/officeart/2005/8/layout/list1"/>
    <dgm:cxn modelId="{B0F02FB9-4CDC-4B0B-BB98-FFAC004983A1}" type="presParOf" srcId="{B6EDEF21-A3DD-4951-BE76-90EB0A007D94}" destId="{A1AA06FE-B30F-4112-9934-B9469EC6A94F}" srcOrd="17" destOrd="0" presId="urn:microsoft.com/office/officeart/2005/8/layout/list1"/>
    <dgm:cxn modelId="{DF2A48FC-F629-4AF3-9352-CFDC504A59ED}" type="presParOf" srcId="{B6EDEF21-A3DD-4951-BE76-90EB0A007D94}" destId="{17CE79CF-51EB-4C26-9831-FE34CD776856}" srcOrd="18"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860A6A8E-C630-41B6-A779-3F69C9D78CDE}" type="doc">
      <dgm:prSet loTypeId="urn:microsoft.com/office/officeart/2005/8/layout/target3" loCatId="list" qsTypeId="urn:microsoft.com/office/officeart/2005/8/quickstyle/simple1" qsCatId="simple" csTypeId="urn:microsoft.com/office/officeart/2005/8/colors/accent6_2" csCatId="accent6" phldr="1"/>
      <dgm:spPr/>
    </dgm:pt>
    <dgm:pt modelId="{135F3C5F-FF69-4388-8C37-1FDAAA33F997}">
      <dgm:prSet phldrT="[Text]"/>
      <dgm:spPr/>
      <dgm:t>
        <a:bodyPr/>
        <a:lstStyle/>
        <a:p>
          <a:r>
            <a:rPr lang="en-US" dirty="0" smtClean="0"/>
            <a:t>Develop communication system through identified ambassadors</a:t>
          </a:r>
          <a:endParaRPr lang="en-US" dirty="0"/>
        </a:p>
      </dgm:t>
    </dgm:pt>
    <dgm:pt modelId="{D881443B-B7CB-4A0A-9D0B-DCCBFF59C76F}" type="parTrans" cxnId="{F41E7372-5497-4ADF-A77F-EE62445CA0B8}">
      <dgm:prSet/>
      <dgm:spPr/>
      <dgm:t>
        <a:bodyPr/>
        <a:lstStyle/>
        <a:p>
          <a:endParaRPr lang="en-US"/>
        </a:p>
      </dgm:t>
    </dgm:pt>
    <dgm:pt modelId="{EF07D451-5128-4F13-B09B-629E0ADBC8F2}" type="sibTrans" cxnId="{F41E7372-5497-4ADF-A77F-EE62445CA0B8}">
      <dgm:prSet/>
      <dgm:spPr/>
      <dgm:t>
        <a:bodyPr/>
        <a:lstStyle/>
        <a:p>
          <a:endParaRPr lang="en-US"/>
        </a:p>
      </dgm:t>
    </dgm:pt>
    <dgm:pt modelId="{7B201DAD-56AA-45A8-84E7-7BA504AC4A1D}">
      <dgm:prSet phldrT="[Text]"/>
      <dgm:spPr/>
      <dgm:t>
        <a:bodyPr/>
        <a:lstStyle/>
        <a:p>
          <a:r>
            <a:rPr lang="en-US" dirty="0" smtClean="0"/>
            <a:t>Provide staff updates through email or other tool</a:t>
          </a:r>
          <a:endParaRPr lang="en-US" dirty="0"/>
        </a:p>
      </dgm:t>
    </dgm:pt>
    <dgm:pt modelId="{49C51173-AA90-4301-8DB4-FA17E5E4FA7F}" type="parTrans" cxnId="{AA287BD7-743D-43DB-A28E-BFD8C18398BD}">
      <dgm:prSet/>
      <dgm:spPr/>
      <dgm:t>
        <a:bodyPr/>
        <a:lstStyle/>
        <a:p>
          <a:endParaRPr lang="en-US"/>
        </a:p>
      </dgm:t>
    </dgm:pt>
    <dgm:pt modelId="{B82A312B-91DE-4FA3-85F9-F350C8D4726C}" type="sibTrans" cxnId="{AA287BD7-743D-43DB-A28E-BFD8C18398BD}">
      <dgm:prSet/>
      <dgm:spPr/>
      <dgm:t>
        <a:bodyPr/>
        <a:lstStyle/>
        <a:p>
          <a:endParaRPr lang="en-US"/>
        </a:p>
      </dgm:t>
    </dgm:pt>
    <dgm:pt modelId="{156D7A3B-CBC4-43DB-B903-BD701023CF2C}">
      <dgm:prSet phldrT="[Text]"/>
      <dgm:spPr/>
      <dgm:t>
        <a:bodyPr/>
        <a:lstStyle/>
        <a:p>
          <a:r>
            <a:rPr lang="en-US" dirty="0" smtClean="0"/>
            <a:t>Build two-way communication into each meeting</a:t>
          </a:r>
          <a:endParaRPr lang="en-US" dirty="0"/>
        </a:p>
      </dgm:t>
    </dgm:pt>
    <dgm:pt modelId="{361FFEBF-8EB9-4B55-827C-0D13A00AEB3E}" type="parTrans" cxnId="{22BB25E3-E8CF-4C15-845A-4EAD41399FB5}">
      <dgm:prSet/>
      <dgm:spPr/>
      <dgm:t>
        <a:bodyPr/>
        <a:lstStyle/>
        <a:p>
          <a:endParaRPr lang="en-US"/>
        </a:p>
      </dgm:t>
    </dgm:pt>
    <dgm:pt modelId="{C9A70B09-09AE-4E5F-8F33-3A3C9A0C59BF}" type="sibTrans" cxnId="{22BB25E3-E8CF-4C15-845A-4EAD41399FB5}">
      <dgm:prSet/>
      <dgm:spPr/>
      <dgm:t>
        <a:bodyPr/>
        <a:lstStyle/>
        <a:p>
          <a:endParaRPr lang="en-US"/>
        </a:p>
      </dgm:t>
    </dgm:pt>
    <dgm:pt modelId="{AB4C34FF-CFFA-499D-98B2-7871DBCB21F2}" type="pres">
      <dgm:prSet presAssocID="{860A6A8E-C630-41B6-A779-3F69C9D78CDE}" presName="Name0" presStyleCnt="0">
        <dgm:presLayoutVars>
          <dgm:chMax val="7"/>
          <dgm:dir/>
          <dgm:animLvl val="lvl"/>
          <dgm:resizeHandles val="exact"/>
        </dgm:presLayoutVars>
      </dgm:prSet>
      <dgm:spPr/>
    </dgm:pt>
    <dgm:pt modelId="{2EBFFCF9-3A59-464C-AEB4-71C43BE08E9F}" type="pres">
      <dgm:prSet presAssocID="{135F3C5F-FF69-4388-8C37-1FDAAA33F997}" presName="circle1" presStyleLbl="node1" presStyleIdx="0" presStyleCnt="3"/>
      <dgm:spPr/>
    </dgm:pt>
    <dgm:pt modelId="{009C3450-292C-4C8E-83F5-3D1A750B3DEA}" type="pres">
      <dgm:prSet presAssocID="{135F3C5F-FF69-4388-8C37-1FDAAA33F997}" presName="space" presStyleCnt="0"/>
      <dgm:spPr/>
    </dgm:pt>
    <dgm:pt modelId="{1189100B-66BB-4B01-9EB1-32EE6A08B4B5}" type="pres">
      <dgm:prSet presAssocID="{135F3C5F-FF69-4388-8C37-1FDAAA33F997}" presName="rect1" presStyleLbl="alignAcc1" presStyleIdx="0" presStyleCnt="3" custLinFactNeighborX="9976" custLinFactNeighborY="-2851"/>
      <dgm:spPr/>
      <dgm:t>
        <a:bodyPr/>
        <a:lstStyle/>
        <a:p>
          <a:endParaRPr lang="en-US"/>
        </a:p>
      </dgm:t>
    </dgm:pt>
    <dgm:pt modelId="{E3400D15-DC20-46AF-85E1-6BEA9325FCBF}" type="pres">
      <dgm:prSet presAssocID="{7B201DAD-56AA-45A8-84E7-7BA504AC4A1D}" presName="vertSpace2" presStyleLbl="node1" presStyleIdx="0" presStyleCnt="3"/>
      <dgm:spPr/>
    </dgm:pt>
    <dgm:pt modelId="{0E7ACEC9-3B70-4FAB-AA0A-498713C55C8C}" type="pres">
      <dgm:prSet presAssocID="{7B201DAD-56AA-45A8-84E7-7BA504AC4A1D}" presName="circle2" presStyleLbl="node1" presStyleIdx="1" presStyleCnt="3"/>
      <dgm:spPr/>
    </dgm:pt>
    <dgm:pt modelId="{A487FB27-4DC0-4AFB-ADE0-3C09B3E5F5DD}" type="pres">
      <dgm:prSet presAssocID="{7B201DAD-56AA-45A8-84E7-7BA504AC4A1D}" presName="rect2" presStyleLbl="alignAcc1" presStyleIdx="1" presStyleCnt="3"/>
      <dgm:spPr/>
      <dgm:t>
        <a:bodyPr/>
        <a:lstStyle/>
        <a:p>
          <a:endParaRPr lang="en-US"/>
        </a:p>
      </dgm:t>
    </dgm:pt>
    <dgm:pt modelId="{2B5D725E-6A79-4919-BD16-4F456CBD50AE}" type="pres">
      <dgm:prSet presAssocID="{156D7A3B-CBC4-43DB-B903-BD701023CF2C}" presName="vertSpace3" presStyleLbl="node1" presStyleIdx="1" presStyleCnt="3"/>
      <dgm:spPr/>
    </dgm:pt>
    <dgm:pt modelId="{91774F1A-9073-4A05-9F25-2940FF1F53F1}" type="pres">
      <dgm:prSet presAssocID="{156D7A3B-CBC4-43DB-B903-BD701023CF2C}" presName="circle3" presStyleLbl="node1" presStyleIdx="2" presStyleCnt="3"/>
      <dgm:spPr/>
    </dgm:pt>
    <dgm:pt modelId="{398E5D9D-0724-40BF-983B-86F67895B205}" type="pres">
      <dgm:prSet presAssocID="{156D7A3B-CBC4-43DB-B903-BD701023CF2C}" presName="rect3" presStyleLbl="alignAcc1" presStyleIdx="2" presStyleCnt="3"/>
      <dgm:spPr/>
      <dgm:t>
        <a:bodyPr/>
        <a:lstStyle/>
        <a:p>
          <a:endParaRPr lang="en-US"/>
        </a:p>
      </dgm:t>
    </dgm:pt>
    <dgm:pt modelId="{210D9AC9-CBA9-431C-9609-F2551AC41B2C}" type="pres">
      <dgm:prSet presAssocID="{135F3C5F-FF69-4388-8C37-1FDAAA33F997}" presName="rect1ParTxNoCh" presStyleLbl="alignAcc1" presStyleIdx="2" presStyleCnt="3">
        <dgm:presLayoutVars>
          <dgm:chMax val="1"/>
          <dgm:bulletEnabled val="1"/>
        </dgm:presLayoutVars>
      </dgm:prSet>
      <dgm:spPr/>
      <dgm:t>
        <a:bodyPr/>
        <a:lstStyle/>
        <a:p>
          <a:endParaRPr lang="en-US"/>
        </a:p>
      </dgm:t>
    </dgm:pt>
    <dgm:pt modelId="{FBD93946-88E6-4A76-B397-E6F8339D3A05}" type="pres">
      <dgm:prSet presAssocID="{7B201DAD-56AA-45A8-84E7-7BA504AC4A1D}" presName="rect2ParTxNoCh" presStyleLbl="alignAcc1" presStyleIdx="2" presStyleCnt="3">
        <dgm:presLayoutVars>
          <dgm:chMax val="1"/>
          <dgm:bulletEnabled val="1"/>
        </dgm:presLayoutVars>
      </dgm:prSet>
      <dgm:spPr/>
      <dgm:t>
        <a:bodyPr/>
        <a:lstStyle/>
        <a:p>
          <a:endParaRPr lang="en-US"/>
        </a:p>
      </dgm:t>
    </dgm:pt>
    <dgm:pt modelId="{7F34B9CE-AB8B-44BB-9681-8371C3C81594}" type="pres">
      <dgm:prSet presAssocID="{156D7A3B-CBC4-43DB-B903-BD701023CF2C}" presName="rect3ParTxNoCh" presStyleLbl="alignAcc1" presStyleIdx="2" presStyleCnt="3">
        <dgm:presLayoutVars>
          <dgm:chMax val="1"/>
          <dgm:bulletEnabled val="1"/>
        </dgm:presLayoutVars>
      </dgm:prSet>
      <dgm:spPr/>
      <dgm:t>
        <a:bodyPr/>
        <a:lstStyle/>
        <a:p>
          <a:endParaRPr lang="en-US"/>
        </a:p>
      </dgm:t>
    </dgm:pt>
  </dgm:ptLst>
  <dgm:cxnLst>
    <dgm:cxn modelId="{E06D225E-8029-475E-A5AA-A6A9107DC1B6}" type="presOf" srcId="{135F3C5F-FF69-4388-8C37-1FDAAA33F997}" destId="{1189100B-66BB-4B01-9EB1-32EE6A08B4B5}" srcOrd="0" destOrd="0" presId="urn:microsoft.com/office/officeart/2005/8/layout/target3"/>
    <dgm:cxn modelId="{AA287BD7-743D-43DB-A28E-BFD8C18398BD}" srcId="{860A6A8E-C630-41B6-A779-3F69C9D78CDE}" destId="{7B201DAD-56AA-45A8-84E7-7BA504AC4A1D}" srcOrd="1" destOrd="0" parTransId="{49C51173-AA90-4301-8DB4-FA17E5E4FA7F}" sibTransId="{B82A312B-91DE-4FA3-85F9-F350C8D4726C}"/>
    <dgm:cxn modelId="{BB4B6FC1-31D8-465D-B9E4-224A22DB1EFF}" type="presOf" srcId="{156D7A3B-CBC4-43DB-B903-BD701023CF2C}" destId="{398E5D9D-0724-40BF-983B-86F67895B205}" srcOrd="0" destOrd="0" presId="urn:microsoft.com/office/officeart/2005/8/layout/target3"/>
    <dgm:cxn modelId="{441A3C70-D142-4D8B-87C9-6BF33D307B65}" type="presOf" srcId="{135F3C5F-FF69-4388-8C37-1FDAAA33F997}" destId="{210D9AC9-CBA9-431C-9609-F2551AC41B2C}" srcOrd="1" destOrd="0" presId="urn:microsoft.com/office/officeart/2005/8/layout/target3"/>
    <dgm:cxn modelId="{22BB25E3-E8CF-4C15-845A-4EAD41399FB5}" srcId="{860A6A8E-C630-41B6-A779-3F69C9D78CDE}" destId="{156D7A3B-CBC4-43DB-B903-BD701023CF2C}" srcOrd="2" destOrd="0" parTransId="{361FFEBF-8EB9-4B55-827C-0D13A00AEB3E}" sibTransId="{C9A70B09-09AE-4E5F-8F33-3A3C9A0C59BF}"/>
    <dgm:cxn modelId="{F41E7372-5497-4ADF-A77F-EE62445CA0B8}" srcId="{860A6A8E-C630-41B6-A779-3F69C9D78CDE}" destId="{135F3C5F-FF69-4388-8C37-1FDAAA33F997}" srcOrd="0" destOrd="0" parTransId="{D881443B-B7CB-4A0A-9D0B-DCCBFF59C76F}" sibTransId="{EF07D451-5128-4F13-B09B-629E0ADBC8F2}"/>
    <dgm:cxn modelId="{67CFD599-7F77-402E-9738-35294CB9962D}" type="presOf" srcId="{156D7A3B-CBC4-43DB-B903-BD701023CF2C}" destId="{7F34B9CE-AB8B-44BB-9681-8371C3C81594}" srcOrd="1" destOrd="0" presId="urn:microsoft.com/office/officeart/2005/8/layout/target3"/>
    <dgm:cxn modelId="{1ABF712E-6CE9-4D4E-921C-BBDD5985CBD5}" type="presOf" srcId="{7B201DAD-56AA-45A8-84E7-7BA504AC4A1D}" destId="{FBD93946-88E6-4A76-B397-E6F8339D3A05}" srcOrd="1" destOrd="0" presId="urn:microsoft.com/office/officeart/2005/8/layout/target3"/>
    <dgm:cxn modelId="{1ADB6429-9ABC-4454-A6B1-712EE2DE5B79}" type="presOf" srcId="{860A6A8E-C630-41B6-A779-3F69C9D78CDE}" destId="{AB4C34FF-CFFA-499D-98B2-7871DBCB21F2}" srcOrd="0" destOrd="0" presId="urn:microsoft.com/office/officeart/2005/8/layout/target3"/>
    <dgm:cxn modelId="{0F86CDF9-A0D9-4C64-9639-FC61387891F0}" type="presOf" srcId="{7B201DAD-56AA-45A8-84E7-7BA504AC4A1D}" destId="{A487FB27-4DC0-4AFB-ADE0-3C09B3E5F5DD}" srcOrd="0" destOrd="0" presId="urn:microsoft.com/office/officeart/2005/8/layout/target3"/>
    <dgm:cxn modelId="{1F3CF3CB-060B-47C8-B1E1-C819016FE945}" type="presParOf" srcId="{AB4C34FF-CFFA-499D-98B2-7871DBCB21F2}" destId="{2EBFFCF9-3A59-464C-AEB4-71C43BE08E9F}" srcOrd="0" destOrd="0" presId="urn:microsoft.com/office/officeart/2005/8/layout/target3"/>
    <dgm:cxn modelId="{D4591CE2-99F6-4190-B543-0E483C84ED33}" type="presParOf" srcId="{AB4C34FF-CFFA-499D-98B2-7871DBCB21F2}" destId="{009C3450-292C-4C8E-83F5-3D1A750B3DEA}" srcOrd="1" destOrd="0" presId="urn:microsoft.com/office/officeart/2005/8/layout/target3"/>
    <dgm:cxn modelId="{424D2A77-0196-4B8A-A0FF-B0D1C007A8A9}" type="presParOf" srcId="{AB4C34FF-CFFA-499D-98B2-7871DBCB21F2}" destId="{1189100B-66BB-4B01-9EB1-32EE6A08B4B5}" srcOrd="2" destOrd="0" presId="urn:microsoft.com/office/officeart/2005/8/layout/target3"/>
    <dgm:cxn modelId="{538DBE12-D483-421D-AA3C-CFDE2FD131FD}" type="presParOf" srcId="{AB4C34FF-CFFA-499D-98B2-7871DBCB21F2}" destId="{E3400D15-DC20-46AF-85E1-6BEA9325FCBF}" srcOrd="3" destOrd="0" presId="urn:microsoft.com/office/officeart/2005/8/layout/target3"/>
    <dgm:cxn modelId="{FE056C9C-9F47-416C-83DC-8DD19CEB212B}" type="presParOf" srcId="{AB4C34FF-CFFA-499D-98B2-7871DBCB21F2}" destId="{0E7ACEC9-3B70-4FAB-AA0A-498713C55C8C}" srcOrd="4" destOrd="0" presId="urn:microsoft.com/office/officeart/2005/8/layout/target3"/>
    <dgm:cxn modelId="{297D1CBB-D216-4E99-9BDE-E8E66C507131}" type="presParOf" srcId="{AB4C34FF-CFFA-499D-98B2-7871DBCB21F2}" destId="{A487FB27-4DC0-4AFB-ADE0-3C09B3E5F5DD}" srcOrd="5" destOrd="0" presId="urn:microsoft.com/office/officeart/2005/8/layout/target3"/>
    <dgm:cxn modelId="{6E2EF7E8-BE9A-46D9-85AE-3B52DB4D5A39}" type="presParOf" srcId="{AB4C34FF-CFFA-499D-98B2-7871DBCB21F2}" destId="{2B5D725E-6A79-4919-BD16-4F456CBD50AE}" srcOrd="6" destOrd="0" presId="urn:microsoft.com/office/officeart/2005/8/layout/target3"/>
    <dgm:cxn modelId="{F24D8B57-F437-423D-92A1-A08011E8A454}" type="presParOf" srcId="{AB4C34FF-CFFA-499D-98B2-7871DBCB21F2}" destId="{91774F1A-9073-4A05-9F25-2940FF1F53F1}" srcOrd="7" destOrd="0" presId="urn:microsoft.com/office/officeart/2005/8/layout/target3"/>
    <dgm:cxn modelId="{7CD1B635-3A1F-4347-9EB4-5A436FD72347}" type="presParOf" srcId="{AB4C34FF-CFFA-499D-98B2-7871DBCB21F2}" destId="{398E5D9D-0724-40BF-983B-86F67895B205}" srcOrd="8" destOrd="0" presId="urn:microsoft.com/office/officeart/2005/8/layout/target3"/>
    <dgm:cxn modelId="{89FF3E53-B891-46B4-B8A3-24D3245405E8}" type="presParOf" srcId="{AB4C34FF-CFFA-499D-98B2-7871DBCB21F2}" destId="{210D9AC9-CBA9-431C-9609-F2551AC41B2C}" srcOrd="9" destOrd="0" presId="urn:microsoft.com/office/officeart/2005/8/layout/target3"/>
    <dgm:cxn modelId="{8C1949A1-20C6-494C-97F5-B80FDE77B3F8}" type="presParOf" srcId="{AB4C34FF-CFFA-499D-98B2-7871DBCB21F2}" destId="{FBD93946-88E6-4A76-B397-E6F8339D3A05}" srcOrd="10" destOrd="0" presId="urn:microsoft.com/office/officeart/2005/8/layout/target3"/>
    <dgm:cxn modelId="{95336998-E6A7-40B5-ACA7-57949183D947}" type="presParOf" srcId="{AB4C34FF-CFFA-499D-98B2-7871DBCB21F2}" destId="{7F34B9CE-AB8B-44BB-9681-8371C3C81594}" srcOrd="11" destOrd="0" presId="urn:microsoft.com/office/officeart/2005/8/layout/target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A90F240B-EB6F-43FD-A6D7-EB73BF176112}" type="doc">
      <dgm:prSet loTypeId="urn:microsoft.com/office/officeart/2005/8/layout/vList5" loCatId="list" qsTypeId="urn:microsoft.com/office/officeart/2005/8/quickstyle/simple1" qsCatId="simple" csTypeId="urn:microsoft.com/office/officeart/2005/8/colors/accent4_2" csCatId="accent4" phldr="1"/>
      <dgm:spPr/>
      <dgm:t>
        <a:bodyPr/>
        <a:lstStyle/>
        <a:p>
          <a:endParaRPr lang="en-US"/>
        </a:p>
      </dgm:t>
    </dgm:pt>
    <dgm:pt modelId="{FF150E9B-7673-4AC0-8FA1-6196E5DF88C4}">
      <dgm:prSet phldrT="[Text]"/>
      <dgm:spPr/>
      <dgm:t>
        <a:bodyPr/>
        <a:lstStyle/>
        <a:p>
          <a:r>
            <a:rPr lang="en-US" dirty="0" smtClean="0"/>
            <a:t>Anticipate</a:t>
          </a:r>
          <a:endParaRPr lang="en-US" dirty="0"/>
        </a:p>
      </dgm:t>
    </dgm:pt>
    <dgm:pt modelId="{7C934D06-A1C0-4416-938E-CE1EF2A81DEE}" type="parTrans" cxnId="{061B2CAE-6695-44AA-B2F0-4ABAAEA8A9C2}">
      <dgm:prSet/>
      <dgm:spPr/>
      <dgm:t>
        <a:bodyPr/>
        <a:lstStyle/>
        <a:p>
          <a:endParaRPr lang="en-US"/>
        </a:p>
      </dgm:t>
    </dgm:pt>
    <dgm:pt modelId="{79213A7F-CD14-4B6C-BAA7-E416E5D204CA}" type="sibTrans" cxnId="{061B2CAE-6695-44AA-B2F0-4ABAAEA8A9C2}">
      <dgm:prSet/>
      <dgm:spPr/>
      <dgm:t>
        <a:bodyPr/>
        <a:lstStyle/>
        <a:p>
          <a:endParaRPr lang="en-US"/>
        </a:p>
      </dgm:t>
    </dgm:pt>
    <dgm:pt modelId="{DF305699-2442-4D4F-B7B2-9D083624C533}">
      <dgm:prSet phldrT="[Text]" custT="1"/>
      <dgm:spPr>
        <a:solidFill>
          <a:schemeClr val="accent4">
            <a:lumMod val="40000"/>
            <a:lumOff val="60000"/>
            <a:alpha val="90000"/>
          </a:schemeClr>
        </a:solidFill>
        <a:ln>
          <a:solidFill>
            <a:schemeClr val="accent4">
              <a:alpha val="90000"/>
            </a:schemeClr>
          </a:solidFill>
        </a:ln>
      </dgm:spPr>
      <dgm:t>
        <a:bodyPr/>
        <a:lstStyle/>
        <a:p>
          <a:r>
            <a:rPr lang="en-US" sz="2000" dirty="0" smtClean="0"/>
            <a:t>Anticipate how people will react, the questions they'll raise, and the issues that may result</a:t>
          </a:r>
          <a:endParaRPr lang="en-US" sz="2000" dirty="0"/>
        </a:p>
      </dgm:t>
    </dgm:pt>
    <dgm:pt modelId="{B098E787-07B9-4250-84D0-68AFEF06F15F}" type="parTrans" cxnId="{B7BF66F8-68D7-44F9-AB7C-59A9AC0414F4}">
      <dgm:prSet/>
      <dgm:spPr/>
      <dgm:t>
        <a:bodyPr/>
        <a:lstStyle/>
        <a:p>
          <a:endParaRPr lang="en-US"/>
        </a:p>
      </dgm:t>
    </dgm:pt>
    <dgm:pt modelId="{D852AFFD-0AC5-4C42-B131-D7E20758141F}" type="sibTrans" cxnId="{B7BF66F8-68D7-44F9-AB7C-59A9AC0414F4}">
      <dgm:prSet/>
      <dgm:spPr/>
      <dgm:t>
        <a:bodyPr/>
        <a:lstStyle/>
        <a:p>
          <a:endParaRPr lang="en-US"/>
        </a:p>
      </dgm:t>
    </dgm:pt>
    <dgm:pt modelId="{7D4BB1D8-3583-44A5-8A10-3120547CAA91}">
      <dgm:prSet phldrT="[Text]" custT="1"/>
      <dgm:spPr>
        <a:solidFill>
          <a:schemeClr val="accent4">
            <a:lumMod val="40000"/>
            <a:lumOff val="60000"/>
            <a:alpha val="90000"/>
          </a:schemeClr>
        </a:solidFill>
        <a:ln>
          <a:solidFill>
            <a:schemeClr val="accent4">
              <a:alpha val="90000"/>
            </a:schemeClr>
          </a:solidFill>
        </a:ln>
      </dgm:spPr>
      <dgm:t>
        <a:bodyPr/>
        <a:lstStyle/>
        <a:p>
          <a:r>
            <a:rPr lang="en-US" sz="2000" dirty="0" smtClean="0"/>
            <a:t>Design the communication to address the concerns immediately </a:t>
          </a:r>
          <a:endParaRPr lang="en-US" sz="2000" dirty="0"/>
        </a:p>
      </dgm:t>
    </dgm:pt>
    <dgm:pt modelId="{BB1D36E3-3AE9-40DD-B0E2-69E7E8DE4AA7}" type="parTrans" cxnId="{50471B39-DF9D-466C-AD93-400064526820}">
      <dgm:prSet/>
      <dgm:spPr/>
      <dgm:t>
        <a:bodyPr/>
        <a:lstStyle/>
        <a:p>
          <a:endParaRPr lang="en-US"/>
        </a:p>
      </dgm:t>
    </dgm:pt>
    <dgm:pt modelId="{A132F1EE-FBB7-4E67-AB6D-D6BD6A23134D}" type="sibTrans" cxnId="{50471B39-DF9D-466C-AD93-400064526820}">
      <dgm:prSet/>
      <dgm:spPr/>
      <dgm:t>
        <a:bodyPr/>
        <a:lstStyle/>
        <a:p>
          <a:endParaRPr lang="en-US"/>
        </a:p>
      </dgm:t>
    </dgm:pt>
    <dgm:pt modelId="{C9C04A1A-A212-46E6-B251-8CB2A2ED8445}">
      <dgm:prSet phldrT="[Text]"/>
      <dgm:spPr/>
      <dgm:t>
        <a:bodyPr/>
        <a:lstStyle/>
        <a:p>
          <a:r>
            <a:rPr lang="en-US" dirty="0" smtClean="0"/>
            <a:t>Key Communicators</a:t>
          </a:r>
          <a:endParaRPr lang="en-US" dirty="0"/>
        </a:p>
      </dgm:t>
    </dgm:pt>
    <dgm:pt modelId="{324B1AD2-585C-4A85-8625-141F8C4E7AA4}" type="parTrans" cxnId="{0899D970-4216-4ADD-821B-05783D354529}">
      <dgm:prSet/>
      <dgm:spPr/>
      <dgm:t>
        <a:bodyPr/>
        <a:lstStyle/>
        <a:p>
          <a:endParaRPr lang="en-US"/>
        </a:p>
      </dgm:t>
    </dgm:pt>
    <dgm:pt modelId="{BAD35FBA-6478-416B-AE99-8E333AFBD877}" type="sibTrans" cxnId="{0899D970-4216-4ADD-821B-05783D354529}">
      <dgm:prSet/>
      <dgm:spPr/>
      <dgm:t>
        <a:bodyPr/>
        <a:lstStyle/>
        <a:p>
          <a:endParaRPr lang="en-US"/>
        </a:p>
      </dgm:t>
    </dgm:pt>
    <dgm:pt modelId="{E9CDC988-DE16-48FA-9F51-96475DAB9FEA}">
      <dgm:prSet phldrT="[Text]" custT="1"/>
      <dgm:spPr>
        <a:solidFill>
          <a:schemeClr val="accent4">
            <a:lumMod val="40000"/>
            <a:lumOff val="60000"/>
            <a:alpha val="90000"/>
          </a:schemeClr>
        </a:solidFill>
        <a:ln>
          <a:solidFill>
            <a:schemeClr val="accent4">
              <a:alpha val="90000"/>
            </a:schemeClr>
          </a:solidFill>
        </a:ln>
      </dgm:spPr>
      <dgm:t>
        <a:bodyPr/>
        <a:lstStyle/>
        <a:p>
          <a:r>
            <a:rPr lang="en-US" sz="2000" dirty="0" smtClean="0"/>
            <a:t>Key communicators identified by the team should keep staff up to date regularly</a:t>
          </a:r>
          <a:endParaRPr lang="en-US" sz="2000" dirty="0"/>
        </a:p>
      </dgm:t>
    </dgm:pt>
    <dgm:pt modelId="{7520C647-ED2F-4D99-BE56-1DCD0E61625A}" type="parTrans" cxnId="{7737D525-816D-4FA0-8DF5-7A2A420B78D0}">
      <dgm:prSet/>
      <dgm:spPr/>
      <dgm:t>
        <a:bodyPr/>
        <a:lstStyle/>
        <a:p>
          <a:endParaRPr lang="en-US"/>
        </a:p>
      </dgm:t>
    </dgm:pt>
    <dgm:pt modelId="{1EF8B184-328A-486D-97DA-4410A75F65BE}" type="sibTrans" cxnId="{7737D525-816D-4FA0-8DF5-7A2A420B78D0}">
      <dgm:prSet/>
      <dgm:spPr/>
      <dgm:t>
        <a:bodyPr/>
        <a:lstStyle/>
        <a:p>
          <a:endParaRPr lang="en-US"/>
        </a:p>
      </dgm:t>
    </dgm:pt>
    <dgm:pt modelId="{604F5E83-9BA1-4FD0-A48C-4DCC9D2BEE17}">
      <dgm:prSet phldrT="[Text]"/>
      <dgm:spPr/>
      <dgm:t>
        <a:bodyPr/>
        <a:lstStyle/>
        <a:p>
          <a:r>
            <a:rPr lang="en-US" dirty="0" smtClean="0"/>
            <a:t>Resistors</a:t>
          </a:r>
          <a:endParaRPr lang="en-US" dirty="0"/>
        </a:p>
      </dgm:t>
    </dgm:pt>
    <dgm:pt modelId="{8BC3EDC0-3D50-4167-8F5C-2139A2FA9522}" type="parTrans" cxnId="{841447BB-29D8-41E7-A667-16F0FF4999F1}">
      <dgm:prSet/>
      <dgm:spPr/>
      <dgm:t>
        <a:bodyPr/>
        <a:lstStyle/>
        <a:p>
          <a:endParaRPr lang="en-US"/>
        </a:p>
      </dgm:t>
    </dgm:pt>
    <dgm:pt modelId="{EC334477-79F8-4F8B-8273-067E0C976D39}" type="sibTrans" cxnId="{841447BB-29D8-41E7-A667-16F0FF4999F1}">
      <dgm:prSet/>
      <dgm:spPr/>
      <dgm:t>
        <a:bodyPr/>
        <a:lstStyle/>
        <a:p>
          <a:endParaRPr lang="en-US"/>
        </a:p>
      </dgm:t>
    </dgm:pt>
    <dgm:pt modelId="{194D53D6-614F-4BBC-9AD5-65507F867FF5}">
      <dgm:prSet phldrT="[Text]" custT="1"/>
      <dgm:spPr>
        <a:solidFill>
          <a:schemeClr val="accent4">
            <a:lumMod val="40000"/>
            <a:lumOff val="60000"/>
            <a:alpha val="90000"/>
          </a:schemeClr>
        </a:solidFill>
        <a:ln>
          <a:solidFill>
            <a:schemeClr val="accent4">
              <a:alpha val="90000"/>
            </a:schemeClr>
          </a:solidFill>
        </a:ln>
      </dgm:spPr>
      <dgm:t>
        <a:bodyPr/>
        <a:lstStyle/>
        <a:p>
          <a:r>
            <a:rPr lang="en-US" sz="2000" dirty="0" smtClean="0"/>
            <a:t>Resistors will be present. Expect the change or new initiative to have resistors or detractors, appreciate their point of view</a:t>
          </a:r>
          <a:endParaRPr lang="en-US" sz="2000" dirty="0"/>
        </a:p>
      </dgm:t>
    </dgm:pt>
    <dgm:pt modelId="{BD8F92C6-3664-4226-BD45-2D14C90FBD4C}" type="parTrans" cxnId="{C5799E3F-1AD6-4C57-9C98-29F9993D2ECC}">
      <dgm:prSet/>
      <dgm:spPr/>
      <dgm:t>
        <a:bodyPr/>
        <a:lstStyle/>
        <a:p>
          <a:endParaRPr lang="en-US"/>
        </a:p>
      </dgm:t>
    </dgm:pt>
    <dgm:pt modelId="{05A0E5C0-82F9-4937-B9AF-D30B3132DE2A}" type="sibTrans" cxnId="{C5799E3F-1AD6-4C57-9C98-29F9993D2ECC}">
      <dgm:prSet/>
      <dgm:spPr/>
      <dgm:t>
        <a:bodyPr/>
        <a:lstStyle/>
        <a:p>
          <a:endParaRPr lang="en-US"/>
        </a:p>
      </dgm:t>
    </dgm:pt>
    <dgm:pt modelId="{019D5F5E-C77A-4961-AC82-02A6E00C20DE}">
      <dgm:prSet phldrT="[Text]"/>
      <dgm:spPr/>
      <dgm:t>
        <a:bodyPr/>
        <a:lstStyle/>
        <a:p>
          <a:r>
            <a:rPr lang="en-US" dirty="0" smtClean="0"/>
            <a:t>Design</a:t>
          </a:r>
          <a:endParaRPr lang="en-US" dirty="0"/>
        </a:p>
      </dgm:t>
    </dgm:pt>
    <dgm:pt modelId="{CF8BC90C-41BB-4819-A19B-E2238E5D7363}" type="sibTrans" cxnId="{73240CD4-5213-4ACB-A196-E2F1DC2FC870}">
      <dgm:prSet/>
      <dgm:spPr/>
      <dgm:t>
        <a:bodyPr/>
        <a:lstStyle/>
        <a:p>
          <a:endParaRPr lang="en-US"/>
        </a:p>
      </dgm:t>
    </dgm:pt>
    <dgm:pt modelId="{4E4D7C7B-8FF2-4DE4-A016-BA32578FAEEE}" type="parTrans" cxnId="{73240CD4-5213-4ACB-A196-E2F1DC2FC870}">
      <dgm:prSet/>
      <dgm:spPr/>
      <dgm:t>
        <a:bodyPr/>
        <a:lstStyle/>
        <a:p>
          <a:endParaRPr lang="en-US"/>
        </a:p>
      </dgm:t>
    </dgm:pt>
    <dgm:pt modelId="{EC3A4AAD-FE0D-4DDC-B53C-09B56C15A3A5}" type="pres">
      <dgm:prSet presAssocID="{A90F240B-EB6F-43FD-A6D7-EB73BF176112}" presName="Name0" presStyleCnt="0">
        <dgm:presLayoutVars>
          <dgm:dir/>
          <dgm:animLvl val="lvl"/>
          <dgm:resizeHandles val="exact"/>
        </dgm:presLayoutVars>
      </dgm:prSet>
      <dgm:spPr/>
      <dgm:t>
        <a:bodyPr/>
        <a:lstStyle/>
        <a:p>
          <a:endParaRPr lang="en-US"/>
        </a:p>
      </dgm:t>
    </dgm:pt>
    <dgm:pt modelId="{0D660A1E-CC1F-44DF-A93A-F75A9BE6531E}" type="pres">
      <dgm:prSet presAssocID="{FF150E9B-7673-4AC0-8FA1-6196E5DF88C4}" presName="linNode" presStyleCnt="0"/>
      <dgm:spPr/>
      <dgm:t>
        <a:bodyPr/>
        <a:lstStyle/>
        <a:p>
          <a:endParaRPr lang="en-US"/>
        </a:p>
      </dgm:t>
    </dgm:pt>
    <dgm:pt modelId="{7E3790C2-70FC-4163-BEFA-2D536E8AC9B4}" type="pres">
      <dgm:prSet presAssocID="{FF150E9B-7673-4AC0-8FA1-6196E5DF88C4}" presName="parentText" presStyleLbl="node1" presStyleIdx="0" presStyleCnt="4">
        <dgm:presLayoutVars>
          <dgm:chMax val="1"/>
          <dgm:bulletEnabled val="1"/>
        </dgm:presLayoutVars>
      </dgm:prSet>
      <dgm:spPr/>
      <dgm:t>
        <a:bodyPr/>
        <a:lstStyle/>
        <a:p>
          <a:endParaRPr lang="en-US"/>
        </a:p>
      </dgm:t>
    </dgm:pt>
    <dgm:pt modelId="{276CDEBD-6403-44EF-B28B-BB47316A9353}" type="pres">
      <dgm:prSet presAssocID="{FF150E9B-7673-4AC0-8FA1-6196E5DF88C4}" presName="descendantText" presStyleLbl="alignAccFollowNode1" presStyleIdx="0" presStyleCnt="4">
        <dgm:presLayoutVars>
          <dgm:bulletEnabled val="1"/>
        </dgm:presLayoutVars>
      </dgm:prSet>
      <dgm:spPr/>
      <dgm:t>
        <a:bodyPr/>
        <a:lstStyle/>
        <a:p>
          <a:endParaRPr lang="en-US"/>
        </a:p>
      </dgm:t>
    </dgm:pt>
    <dgm:pt modelId="{878C45A4-2E7D-4BCB-B1A8-D42F3323C27B}" type="pres">
      <dgm:prSet presAssocID="{79213A7F-CD14-4B6C-BAA7-E416E5D204CA}" presName="sp" presStyleCnt="0"/>
      <dgm:spPr/>
      <dgm:t>
        <a:bodyPr/>
        <a:lstStyle/>
        <a:p>
          <a:endParaRPr lang="en-US"/>
        </a:p>
      </dgm:t>
    </dgm:pt>
    <dgm:pt modelId="{D1082397-39E0-4DED-B1CD-BA3417395474}" type="pres">
      <dgm:prSet presAssocID="{019D5F5E-C77A-4961-AC82-02A6E00C20DE}" presName="linNode" presStyleCnt="0"/>
      <dgm:spPr/>
      <dgm:t>
        <a:bodyPr/>
        <a:lstStyle/>
        <a:p>
          <a:endParaRPr lang="en-US"/>
        </a:p>
      </dgm:t>
    </dgm:pt>
    <dgm:pt modelId="{7AE5044A-0A55-4431-BFB3-E35AFF75D388}" type="pres">
      <dgm:prSet presAssocID="{019D5F5E-C77A-4961-AC82-02A6E00C20DE}" presName="parentText" presStyleLbl="node1" presStyleIdx="1" presStyleCnt="4">
        <dgm:presLayoutVars>
          <dgm:chMax val="1"/>
          <dgm:bulletEnabled val="1"/>
        </dgm:presLayoutVars>
      </dgm:prSet>
      <dgm:spPr/>
      <dgm:t>
        <a:bodyPr/>
        <a:lstStyle/>
        <a:p>
          <a:endParaRPr lang="en-US"/>
        </a:p>
      </dgm:t>
    </dgm:pt>
    <dgm:pt modelId="{8B3DD941-502B-4C68-AA5D-9394526FE555}" type="pres">
      <dgm:prSet presAssocID="{019D5F5E-C77A-4961-AC82-02A6E00C20DE}" presName="descendantText" presStyleLbl="alignAccFollowNode1" presStyleIdx="1" presStyleCnt="4">
        <dgm:presLayoutVars>
          <dgm:bulletEnabled val="1"/>
        </dgm:presLayoutVars>
      </dgm:prSet>
      <dgm:spPr/>
      <dgm:t>
        <a:bodyPr/>
        <a:lstStyle/>
        <a:p>
          <a:endParaRPr lang="en-US"/>
        </a:p>
      </dgm:t>
    </dgm:pt>
    <dgm:pt modelId="{0610B1BA-64F6-4190-89E2-AD7698A8E0EC}" type="pres">
      <dgm:prSet presAssocID="{CF8BC90C-41BB-4819-A19B-E2238E5D7363}" presName="sp" presStyleCnt="0"/>
      <dgm:spPr/>
      <dgm:t>
        <a:bodyPr/>
        <a:lstStyle/>
        <a:p>
          <a:endParaRPr lang="en-US"/>
        </a:p>
      </dgm:t>
    </dgm:pt>
    <dgm:pt modelId="{A259DF7C-AAA1-49E5-8909-51E636476C4C}" type="pres">
      <dgm:prSet presAssocID="{C9C04A1A-A212-46E6-B251-8CB2A2ED8445}" presName="linNode" presStyleCnt="0"/>
      <dgm:spPr/>
      <dgm:t>
        <a:bodyPr/>
        <a:lstStyle/>
        <a:p>
          <a:endParaRPr lang="en-US"/>
        </a:p>
      </dgm:t>
    </dgm:pt>
    <dgm:pt modelId="{4101BA8E-DB63-4C78-B6CC-6EC9705DFAF5}" type="pres">
      <dgm:prSet presAssocID="{C9C04A1A-A212-46E6-B251-8CB2A2ED8445}" presName="parentText" presStyleLbl="node1" presStyleIdx="2" presStyleCnt="4">
        <dgm:presLayoutVars>
          <dgm:chMax val="1"/>
          <dgm:bulletEnabled val="1"/>
        </dgm:presLayoutVars>
      </dgm:prSet>
      <dgm:spPr/>
      <dgm:t>
        <a:bodyPr/>
        <a:lstStyle/>
        <a:p>
          <a:endParaRPr lang="en-US"/>
        </a:p>
      </dgm:t>
    </dgm:pt>
    <dgm:pt modelId="{220F7879-F3E1-4289-8FDE-30E0E69A56C0}" type="pres">
      <dgm:prSet presAssocID="{C9C04A1A-A212-46E6-B251-8CB2A2ED8445}" presName="descendantText" presStyleLbl="alignAccFollowNode1" presStyleIdx="2" presStyleCnt="4">
        <dgm:presLayoutVars>
          <dgm:bulletEnabled val="1"/>
        </dgm:presLayoutVars>
      </dgm:prSet>
      <dgm:spPr/>
      <dgm:t>
        <a:bodyPr/>
        <a:lstStyle/>
        <a:p>
          <a:endParaRPr lang="en-US"/>
        </a:p>
      </dgm:t>
    </dgm:pt>
    <dgm:pt modelId="{D986C7F9-A29F-4646-9354-0417D7321E01}" type="pres">
      <dgm:prSet presAssocID="{BAD35FBA-6478-416B-AE99-8E333AFBD877}" presName="sp" presStyleCnt="0"/>
      <dgm:spPr/>
      <dgm:t>
        <a:bodyPr/>
        <a:lstStyle/>
        <a:p>
          <a:endParaRPr lang="en-US"/>
        </a:p>
      </dgm:t>
    </dgm:pt>
    <dgm:pt modelId="{E2411783-8610-487A-8632-CD74008892B4}" type="pres">
      <dgm:prSet presAssocID="{604F5E83-9BA1-4FD0-A48C-4DCC9D2BEE17}" presName="linNode" presStyleCnt="0"/>
      <dgm:spPr/>
      <dgm:t>
        <a:bodyPr/>
        <a:lstStyle/>
        <a:p>
          <a:endParaRPr lang="en-US"/>
        </a:p>
      </dgm:t>
    </dgm:pt>
    <dgm:pt modelId="{BC60AB3C-78AC-4256-8C5B-E072CB531924}" type="pres">
      <dgm:prSet presAssocID="{604F5E83-9BA1-4FD0-A48C-4DCC9D2BEE17}" presName="parentText" presStyleLbl="node1" presStyleIdx="3" presStyleCnt="4">
        <dgm:presLayoutVars>
          <dgm:chMax val="1"/>
          <dgm:bulletEnabled val="1"/>
        </dgm:presLayoutVars>
      </dgm:prSet>
      <dgm:spPr/>
      <dgm:t>
        <a:bodyPr/>
        <a:lstStyle/>
        <a:p>
          <a:endParaRPr lang="en-US"/>
        </a:p>
      </dgm:t>
    </dgm:pt>
    <dgm:pt modelId="{1A9BF76A-2EA1-4D4B-8453-AA03D19AC3B4}" type="pres">
      <dgm:prSet presAssocID="{604F5E83-9BA1-4FD0-A48C-4DCC9D2BEE17}" presName="descendantText" presStyleLbl="alignAccFollowNode1" presStyleIdx="3" presStyleCnt="4" custScaleY="120734">
        <dgm:presLayoutVars>
          <dgm:bulletEnabled val="1"/>
        </dgm:presLayoutVars>
      </dgm:prSet>
      <dgm:spPr/>
      <dgm:t>
        <a:bodyPr/>
        <a:lstStyle/>
        <a:p>
          <a:endParaRPr lang="en-US"/>
        </a:p>
      </dgm:t>
    </dgm:pt>
  </dgm:ptLst>
  <dgm:cxnLst>
    <dgm:cxn modelId="{A87C30B9-794F-47AF-867B-7054ABF5A2A3}" type="presOf" srcId="{A90F240B-EB6F-43FD-A6D7-EB73BF176112}" destId="{EC3A4AAD-FE0D-4DDC-B53C-09B56C15A3A5}" srcOrd="0" destOrd="0" presId="urn:microsoft.com/office/officeart/2005/8/layout/vList5"/>
    <dgm:cxn modelId="{0899D970-4216-4ADD-821B-05783D354529}" srcId="{A90F240B-EB6F-43FD-A6D7-EB73BF176112}" destId="{C9C04A1A-A212-46E6-B251-8CB2A2ED8445}" srcOrd="2" destOrd="0" parTransId="{324B1AD2-585C-4A85-8625-141F8C4E7AA4}" sibTransId="{BAD35FBA-6478-416B-AE99-8E333AFBD877}"/>
    <dgm:cxn modelId="{B7BF66F8-68D7-44F9-AB7C-59A9AC0414F4}" srcId="{FF150E9B-7673-4AC0-8FA1-6196E5DF88C4}" destId="{DF305699-2442-4D4F-B7B2-9D083624C533}" srcOrd="0" destOrd="0" parTransId="{B098E787-07B9-4250-84D0-68AFEF06F15F}" sibTransId="{D852AFFD-0AC5-4C42-B131-D7E20758141F}"/>
    <dgm:cxn modelId="{73240CD4-5213-4ACB-A196-E2F1DC2FC870}" srcId="{A90F240B-EB6F-43FD-A6D7-EB73BF176112}" destId="{019D5F5E-C77A-4961-AC82-02A6E00C20DE}" srcOrd="1" destOrd="0" parTransId="{4E4D7C7B-8FF2-4DE4-A016-BA32578FAEEE}" sibTransId="{CF8BC90C-41BB-4819-A19B-E2238E5D7363}"/>
    <dgm:cxn modelId="{97165283-79EF-4285-8C7B-83C1BFAF8B09}" type="presOf" srcId="{DF305699-2442-4D4F-B7B2-9D083624C533}" destId="{276CDEBD-6403-44EF-B28B-BB47316A9353}" srcOrd="0" destOrd="0" presId="urn:microsoft.com/office/officeart/2005/8/layout/vList5"/>
    <dgm:cxn modelId="{8BA70980-4937-4CEB-8637-4C22B6721E67}" type="presOf" srcId="{604F5E83-9BA1-4FD0-A48C-4DCC9D2BEE17}" destId="{BC60AB3C-78AC-4256-8C5B-E072CB531924}" srcOrd="0" destOrd="0" presId="urn:microsoft.com/office/officeart/2005/8/layout/vList5"/>
    <dgm:cxn modelId="{35EEB4A3-F6F9-49F7-95EA-D3550DB44A0C}" type="presOf" srcId="{7D4BB1D8-3583-44A5-8A10-3120547CAA91}" destId="{8B3DD941-502B-4C68-AA5D-9394526FE555}" srcOrd="0" destOrd="0" presId="urn:microsoft.com/office/officeart/2005/8/layout/vList5"/>
    <dgm:cxn modelId="{101307B8-3B14-453F-A7DA-75D74EC2FA2C}" type="presOf" srcId="{FF150E9B-7673-4AC0-8FA1-6196E5DF88C4}" destId="{7E3790C2-70FC-4163-BEFA-2D536E8AC9B4}" srcOrd="0" destOrd="0" presId="urn:microsoft.com/office/officeart/2005/8/layout/vList5"/>
    <dgm:cxn modelId="{2306DAF2-ECB6-4EAC-BF33-5464D87B89DD}" type="presOf" srcId="{E9CDC988-DE16-48FA-9F51-96475DAB9FEA}" destId="{220F7879-F3E1-4289-8FDE-30E0E69A56C0}" srcOrd="0" destOrd="0" presId="urn:microsoft.com/office/officeart/2005/8/layout/vList5"/>
    <dgm:cxn modelId="{5BA58230-7E53-4433-B3B8-5E8126427607}" type="presOf" srcId="{019D5F5E-C77A-4961-AC82-02A6E00C20DE}" destId="{7AE5044A-0A55-4431-BFB3-E35AFF75D388}" srcOrd="0" destOrd="0" presId="urn:microsoft.com/office/officeart/2005/8/layout/vList5"/>
    <dgm:cxn modelId="{841447BB-29D8-41E7-A667-16F0FF4999F1}" srcId="{A90F240B-EB6F-43FD-A6D7-EB73BF176112}" destId="{604F5E83-9BA1-4FD0-A48C-4DCC9D2BEE17}" srcOrd="3" destOrd="0" parTransId="{8BC3EDC0-3D50-4167-8F5C-2139A2FA9522}" sibTransId="{EC334477-79F8-4F8B-8273-067E0C976D39}"/>
    <dgm:cxn modelId="{4B37632F-306A-4605-B7AD-D8D2B1119A1C}" type="presOf" srcId="{C9C04A1A-A212-46E6-B251-8CB2A2ED8445}" destId="{4101BA8E-DB63-4C78-B6CC-6EC9705DFAF5}" srcOrd="0" destOrd="0" presId="urn:microsoft.com/office/officeart/2005/8/layout/vList5"/>
    <dgm:cxn modelId="{061B2CAE-6695-44AA-B2F0-4ABAAEA8A9C2}" srcId="{A90F240B-EB6F-43FD-A6D7-EB73BF176112}" destId="{FF150E9B-7673-4AC0-8FA1-6196E5DF88C4}" srcOrd="0" destOrd="0" parTransId="{7C934D06-A1C0-4416-938E-CE1EF2A81DEE}" sibTransId="{79213A7F-CD14-4B6C-BAA7-E416E5D204CA}"/>
    <dgm:cxn modelId="{C5799E3F-1AD6-4C57-9C98-29F9993D2ECC}" srcId="{604F5E83-9BA1-4FD0-A48C-4DCC9D2BEE17}" destId="{194D53D6-614F-4BBC-9AD5-65507F867FF5}" srcOrd="0" destOrd="0" parTransId="{BD8F92C6-3664-4226-BD45-2D14C90FBD4C}" sibTransId="{05A0E5C0-82F9-4937-B9AF-D30B3132DE2A}"/>
    <dgm:cxn modelId="{50471B39-DF9D-466C-AD93-400064526820}" srcId="{019D5F5E-C77A-4961-AC82-02A6E00C20DE}" destId="{7D4BB1D8-3583-44A5-8A10-3120547CAA91}" srcOrd="0" destOrd="0" parTransId="{BB1D36E3-3AE9-40DD-B0E2-69E7E8DE4AA7}" sibTransId="{A132F1EE-FBB7-4E67-AB6D-D6BD6A23134D}"/>
    <dgm:cxn modelId="{7737D525-816D-4FA0-8DF5-7A2A420B78D0}" srcId="{C9C04A1A-A212-46E6-B251-8CB2A2ED8445}" destId="{E9CDC988-DE16-48FA-9F51-96475DAB9FEA}" srcOrd="0" destOrd="0" parTransId="{7520C647-ED2F-4D99-BE56-1DCD0E61625A}" sibTransId="{1EF8B184-328A-486D-97DA-4410A75F65BE}"/>
    <dgm:cxn modelId="{8A448EAB-E299-4901-8746-76AE88D9FB08}" type="presOf" srcId="{194D53D6-614F-4BBC-9AD5-65507F867FF5}" destId="{1A9BF76A-2EA1-4D4B-8453-AA03D19AC3B4}" srcOrd="0" destOrd="0" presId="urn:microsoft.com/office/officeart/2005/8/layout/vList5"/>
    <dgm:cxn modelId="{26853D80-6BB6-4BF9-A6EC-F01BE769EAAC}" type="presParOf" srcId="{EC3A4AAD-FE0D-4DDC-B53C-09B56C15A3A5}" destId="{0D660A1E-CC1F-44DF-A93A-F75A9BE6531E}" srcOrd="0" destOrd="0" presId="urn:microsoft.com/office/officeart/2005/8/layout/vList5"/>
    <dgm:cxn modelId="{9BD6C936-D2FB-4F47-B2CA-35D3878F56B9}" type="presParOf" srcId="{0D660A1E-CC1F-44DF-A93A-F75A9BE6531E}" destId="{7E3790C2-70FC-4163-BEFA-2D536E8AC9B4}" srcOrd="0" destOrd="0" presId="urn:microsoft.com/office/officeart/2005/8/layout/vList5"/>
    <dgm:cxn modelId="{54DF4B17-4D87-45A2-A34F-D7D095606FFE}" type="presParOf" srcId="{0D660A1E-CC1F-44DF-A93A-F75A9BE6531E}" destId="{276CDEBD-6403-44EF-B28B-BB47316A9353}" srcOrd="1" destOrd="0" presId="urn:microsoft.com/office/officeart/2005/8/layout/vList5"/>
    <dgm:cxn modelId="{E2D89D71-F1D3-4CAF-9C74-F8D8B7742A1C}" type="presParOf" srcId="{EC3A4AAD-FE0D-4DDC-B53C-09B56C15A3A5}" destId="{878C45A4-2E7D-4BCB-B1A8-D42F3323C27B}" srcOrd="1" destOrd="0" presId="urn:microsoft.com/office/officeart/2005/8/layout/vList5"/>
    <dgm:cxn modelId="{0A357CF5-FB14-4E77-B710-8FF96EC1A4CD}" type="presParOf" srcId="{EC3A4AAD-FE0D-4DDC-B53C-09B56C15A3A5}" destId="{D1082397-39E0-4DED-B1CD-BA3417395474}" srcOrd="2" destOrd="0" presId="urn:microsoft.com/office/officeart/2005/8/layout/vList5"/>
    <dgm:cxn modelId="{5EBC6611-78F8-460F-A6B3-942FF1DD6479}" type="presParOf" srcId="{D1082397-39E0-4DED-B1CD-BA3417395474}" destId="{7AE5044A-0A55-4431-BFB3-E35AFF75D388}" srcOrd="0" destOrd="0" presId="urn:microsoft.com/office/officeart/2005/8/layout/vList5"/>
    <dgm:cxn modelId="{A781DF89-6FF2-4838-B83E-69DA10E70CF7}" type="presParOf" srcId="{D1082397-39E0-4DED-B1CD-BA3417395474}" destId="{8B3DD941-502B-4C68-AA5D-9394526FE555}" srcOrd="1" destOrd="0" presId="urn:microsoft.com/office/officeart/2005/8/layout/vList5"/>
    <dgm:cxn modelId="{86B2340A-3E64-44A8-9319-F4170AFB162A}" type="presParOf" srcId="{EC3A4AAD-FE0D-4DDC-B53C-09B56C15A3A5}" destId="{0610B1BA-64F6-4190-89E2-AD7698A8E0EC}" srcOrd="3" destOrd="0" presId="urn:microsoft.com/office/officeart/2005/8/layout/vList5"/>
    <dgm:cxn modelId="{01A58313-A2EC-4F3F-B385-CA1DBAAF066D}" type="presParOf" srcId="{EC3A4AAD-FE0D-4DDC-B53C-09B56C15A3A5}" destId="{A259DF7C-AAA1-49E5-8909-51E636476C4C}" srcOrd="4" destOrd="0" presId="urn:microsoft.com/office/officeart/2005/8/layout/vList5"/>
    <dgm:cxn modelId="{5CC3F760-C3E6-42F1-909A-0C1F6F2A7C8C}" type="presParOf" srcId="{A259DF7C-AAA1-49E5-8909-51E636476C4C}" destId="{4101BA8E-DB63-4C78-B6CC-6EC9705DFAF5}" srcOrd="0" destOrd="0" presId="urn:microsoft.com/office/officeart/2005/8/layout/vList5"/>
    <dgm:cxn modelId="{B9249BE8-A3AD-4447-99E2-A9097B877B92}" type="presParOf" srcId="{A259DF7C-AAA1-49E5-8909-51E636476C4C}" destId="{220F7879-F3E1-4289-8FDE-30E0E69A56C0}" srcOrd="1" destOrd="0" presId="urn:microsoft.com/office/officeart/2005/8/layout/vList5"/>
    <dgm:cxn modelId="{7E3B411E-309A-4ADE-A667-950C14B84A6B}" type="presParOf" srcId="{EC3A4AAD-FE0D-4DDC-B53C-09B56C15A3A5}" destId="{D986C7F9-A29F-4646-9354-0417D7321E01}" srcOrd="5" destOrd="0" presId="urn:microsoft.com/office/officeart/2005/8/layout/vList5"/>
    <dgm:cxn modelId="{E06704F0-5C73-4B59-87EC-2EEED266429D}" type="presParOf" srcId="{EC3A4AAD-FE0D-4DDC-B53C-09B56C15A3A5}" destId="{E2411783-8610-487A-8632-CD74008892B4}" srcOrd="6" destOrd="0" presId="urn:microsoft.com/office/officeart/2005/8/layout/vList5"/>
    <dgm:cxn modelId="{6CEC21E6-80DB-4B96-B250-BDEFDE1538D9}" type="presParOf" srcId="{E2411783-8610-487A-8632-CD74008892B4}" destId="{BC60AB3C-78AC-4256-8C5B-E072CB531924}" srcOrd="0" destOrd="0" presId="urn:microsoft.com/office/officeart/2005/8/layout/vList5"/>
    <dgm:cxn modelId="{C99F9CD1-28B0-47BA-A88D-F5D1562FCE39}" type="presParOf" srcId="{E2411783-8610-487A-8632-CD74008892B4}" destId="{1A9BF76A-2EA1-4D4B-8453-AA03D19AC3B4}" srcOrd="1" destOrd="0" presId="urn:microsoft.com/office/officeart/2005/8/layout/vList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A90F240B-EB6F-43FD-A6D7-EB73BF176112}" type="doc">
      <dgm:prSet loTypeId="urn:microsoft.com/office/officeart/2005/8/layout/vList5" loCatId="list" qsTypeId="urn:microsoft.com/office/officeart/2005/8/quickstyle/simple1" qsCatId="simple" csTypeId="urn:microsoft.com/office/officeart/2005/8/colors/accent4_2" csCatId="accent4" phldr="1"/>
      <dgm:spPr/>
      <dgm:t>
        <a:bodyPr/>
        <a:lstStyle/>
        <a:p>
          <a:endParaRPr lang="en-US"/>
        </a:p>
      </dgm:t>
    </dgm:pt>
    <dgm:pt modelId="{FF150E9B-7673-4AC0-8FA1-6196E5DF88C4}">
      <dgm:prSet phldrT="[Text]"/>
      <dgm:spPr/>
      <dgm:t>
        <a:bodyPr/>
        <a:lstStyle/>
        <a:p>
          <a:r>
            <a:rPr lang="en-US" dirty="0" smtClean="0"/>
            <a:t>Listen</a:t>
          </a:r>
          <a:endParaRPr lang="en-US" dirty="0"/>
        </a:p>
      </dgm:t>
    </dgm:pt>
    <dgm:pt modelId="{7C934D06-A1C0-4416-938E-CE1EF2A81DEE}" type="parTrans" cxnId="{061B2CAE-6695-44AA-B2F0-4ABAAEA8A9C2}">
      <dgm:prSet/>
      <dgm:spPr/>
      <dgm:t>
        <a:bodyPr/>
        <a:lstStyle/>
        <a:p>
          <a:endParaRPr lang="en-US"/>
        </a:p>
      </dgm:t>
    </dgm:pt>
    <dgm:pt modelId="{79213A7F-CD14-4B6C-BAA7-E416E5D204CA}" type="sibTrans" cxnId="{061B2CAE-6695-44AA-B2F0-4ABAAEA8A9C2}">
      <dgm:prSet/>
      <dgm:spPr/>
      <dgm:t>
        <a:bodyPr/>
        <a:lstStyle/>
        <a:p>
          <a:endParaRPr lang="en-US"/>
        </a:p>
      </dgm:t>
    </dgm:pt>
    <dgm:pt modelId="{DF305699-2442-4D4F-B7B2-9D083624C533}">
      <dgm:prSet phldrT="[Text]" custT="1"/>
      <dgm:spPr>
        <a:solidFill>
          <a:schemeClr val="accent4">
            <a:lumMod val="40000"/>
            <a:lumOff val="60000"/>
            <a:alpha val="90000"/>
          </a:schemeClr>
        </a:solidFill>
        <a:ln>
          <a:solidFill>
            <a:schemeClr val="accent4">
              <a:alpha val="90000"/>
            </a:schemeClr>
          </a:solidFill>
        </a:ln>
      </dgm:spPr>
      <dgm:t>
        <a:bodyPr/>
        <a:lstStyle/>
        <a:p>
          <a:r>
            <a:rPr lang="en-US" sz="2000" dirty="0" smtClean="0"/>
            <a:t>Listen to what people have to say and encourage their participation</a:t>
          </a:r>
          <a:endParaRPr lang="en-US" sz="2000" dirty="0"/>
        </a:p>
      </dgm:t>
    </dgm:pt>
    <dgm:pt modelId="{B098E787-07B9-4250-84D0-68AFEF06F15F}" type="parTrans" cxnId="{B7BF66F8-68D7-44F9-AB7C-59A9AC0414F4}">
      <dgm:prSet/>
      <dgm:spPr/>
      <dgm:t>
        <a:bodyPr/>
        <a:lstStyle/>
        <a:p>
          <a:endParaRPr lang="en-US"/>
        </a:p>
      </dgm:t>
    </dgm:pt>
    <dgm:pt modelId="{D852AFFD-0AC5-4C42-B131-D7E20758141F}" type="sibTrans" cxnId="{B7BF66F8-68D7-44F9-AB7C-59A9AC0414F4}">
      <dgm:prSet/>
      <dgm:spPr/>
      <dgm:t>
        <a:bodyPr/>
        <a:lstStyle/>
        <a:p>
          <a:endParaRPr lang="en-US"/>
        </a:p>
      </dgm:t>
    </dgm:pt>
    <dgm:pt modelId="{7D4BB1D8-3583-44A5-8A10-3120547CAA91}">
      <dgm:prSet phldrT="[Text]" custT="1"/>
      <dgm:spPr>
        <a:solidFill>
          <a:schemeClr val="accent4">
            <a:lumMod val="40000"/>
            <a:lumOff val="60000"/>
            <a:alpha val="90000"/>
          </a:schemeClr>
        </a:solidFill>
        <a:ln>
          <a:solidFill>
            <a:schemeClr val="accent4">
              <a:alpha val="90000"/>
            </a:schemeClr>
          </a:solidFill>
        </a:ln>
      </dgm:spPr>
      <dgm:t>
        <a:bodyPr/>
        <a:lstStyle/>
        <a:p>
          <a:r>
            <a:rPr lang="en-US" sz="2000" dirty="0" smtClean="0"/>
            <a:t>Solicit ideas and topics to communicate to ensure concerns are addressed immediately </a:t>
          </a:r>
          <a:endParaRPr lang="en-US" sz="2000" dirty="0"/>
        </a:p>
      </dgm:t>
    </dgm:pt>
    <dgm:pt modelId="{BB1D36E3-3AE9-40DD-B0E2-69E7E8DE4AA7}" type="parTrans" cxnId="{50471B39-DF9D-466C-AD93-400064526820}">
      <dgm:prSet/>
      <dgm:spPr/>
      <dgm:t>
        <a:bodyPr/>
        <a:lstStyle/>
        <a:p>
          <a:endParaRPr lang="en-US"/>
        </a:p>
      </dgm:t>
    </dgm:pt>
    <dgm:pt modelId="{A132F1EE-FBB7-4E67-AB6D-D6BD6A23134D}" type="sibTrans" cxnId="{50471B39-DF9D-466C-AD93-400064526820}">
      <dgm:prSet/>
      <dgm:spPr/>
      <dgm:t>
        <a:bodyPr/>
        <a:lstStyle/>
        <a:p>
          <a:endParaRPr lang="en-US"/>
        </a:p>
      </dgm:t>
    </dgm:pt>
    <dgm:pt modelId="{C9C04A1A-A212-46E6-B251-8CB2A2ED8445}">
      <dgm:prSet phldrT="[Text]"/>
      <dgm:spPr/>
      <dgm:t>
        <a:bodyPr/>
        <a:lstStyle/>
        <a:p>
          <a:r>
            <a:rPr lang="en-US" dirty="0" smtClean="0"/>
            <a:t>Be Direct</a:t>
          </a:r>
          <a:endParaRPr lang="en-US" dirty="0"/>
        </a:p>
      </dgm:t>
    </dgm:pt>
    <dgm:pt modelId="{324B1AD2-585C-4A85-8625-141F8C4E7AA4}" type="parTrans" cxnId="{0899D970-4216-4ADD-821B-05783D354529}">
      <dgm:prSet/>
      <dgm:spPr/>
      <dgm:t>
        <a:bodyPr/>
        <a:lstStyle/>
        <a:p>
          <a:endParaRPr lang="en-US"/>
        </a:p>
      </dgm:t>
    </dgm:pt>
    <dgm:pt modelId="{BAD35FBA-6478-416B-AE99-8E333AFBD877}" type="sibTrans" cxnId="{0899D970-4216-4ADD-821B-05783D354529}">
      <dgm:prSet/>
      <dgm:spPr/>
      <dgm:t>
        <a:bodyPr/>
        <a:lstStyle/>
        <a:p>
          <a:endParaRPr lang="en-US"/>
        </a:p>
      </dgm:t>
    </dgm:pt>
    <dgm:pt modelId="{E9CDC988-DE16-48FA-9F51-96475DAB9FEA}">
      <dgm:prSet phldrT="[Text]" custT="1"/>
      <dgm:spPr>
        <a:solidFill>
          <a:schemeClr val="accent4">
            <a:lumMod val="40000"/>
            <a:lumOff val="60000"/>
            <a:alpha val="90000"/>
          </a:schemeClr>
        </a:solidFill>
        <a:ln>
          <a:solidFill>
            <a:schemeClr val="accent4">
              <a:alpha val="90000"/>
            </a:schemeClr>
          </a:solidFill>
        </a:ln>
      </dgm:spPr>
      <dgm:t>
        <a:bodyPr/>
        <a:lstStyle/>
        <a:p>
          <a:r>
            <a:rPr lang="en-US" sz="2000" dirty="0" smtClean="0"/>
            <a:t>Be direct in stating the change and explaining the rationale in relation to the overall goals you wish to achieve</a:t>
          </a:r>
          <a:endParaRPr lang="en-US" sz="2000" dirty="0"/>
        </a:p>
      </dgm:t>
    </dgm:pt>
    <dgm:pt modelId="{7520C647-ED2F-4D99-BE56-1DCD0E61625A}" type="parTrans" cxnId="{7737D525-816D-4FA0-8DF5-7A2A420B78D0}">
      <dgm:prSet/>
      <dgm:spPr/>
      <dgm:t>
        <a:bodyPr/>
        <a:lstStyle/>
        <a:p>
          <a:endParaRPr lang="en-US"/>
        </a:p>
      </dgm:t>
    </dgm:pt>
    <dgm:pt modelId="{1EF8B184-328A-486D-97DA-4410A75F65BE}" type="sibTrans" cxnId="{7737D525-816D-4FA0-8DF5-7A2A420B78D0}">
      <dgm:prSet/>
      <dgm:spPr/>
      <dgm:t>
        <a:bodyPr/>
        <a:lstStyle/>
        <a:p>
          <a:endParaRPr lang="en-US"/>
        </a:p>
      </dgm:t>
    </dgm:pt>
    <dgm:pt modelId="{604F5E83-9BA1-4FD0-A48C-4DCC9D2BEE17}">
      <dgm:prSet phldrT="[Text]"/>
      <dgm:spPr/>
      <dgm:t>
        <a:bodyPr/>
        <a:lstStyle/>
        <a:p>
          <a:r>
            <a:rPr lang="en-US" dirty="0" smtClean="0"/>
            <a:t>Keep Communicating</a:t>
          </a:r>
          <a:endParaRPr lang="en-US" dirty="0"/>
        </a:p>
      </dgm:t>
    </dgm:pt>
    <dgm:pt modelId="{8BC3EDC0-3D50-4167-8F5C-2139A2FA9522}" type="parTrans" cxnId="{841447BB-29D8-41E7-A667-16F0FF4999F1}">
      <dgm:prSet/>
      <dgm:spPr/>
      <dgm:t>
        <a:bodyPr/>
        <a:lstStyle/>
        <a:p>
          <a:endParaRPr lang="en-US"/>
        </a:p>
      </dgm:t>
    </dgm:pt>
    <dgm:pt modelId="{EC334477-79F8-4F8B-8273-067E0C976D39}" type="sibTrans" cxnId="{841447BB-29D8-41E7-A667-16F0FF4999F1}">
      <dgm:prSet/>
      <dgm:spPr/>
      <dgm:t>
        <a:bodyPr/>
        <a:lstStyle/>
        <a:p>
          <a:endParaRPr lang="en-US"/>
        </a:p>
      </dgm:t>
    </dgm:pt>
    <dgm:pt modelId="{194D53D6-614F-4BBC-9AD5-65507F867FF5}">
      <dgm:prSet phldrT="[Text]" custT="1"/>
      <dgm:spPr>
        <a:solidFill>
          <a:schemeClr val="accent4">
            <a:lumMod val="40000"/>
            <a:lumOff val="60000"/>
            <a:alpha val="90000"/>
          </a:schemeClr>
        </a:solidFill>
        <a:ln>
          <a:solidFill>
            <a:schemeClr val="accent4">
              <a:alpha val="90000"/>
            </a:schemeClr>
          </a:solidFill>
        </a:ln>
      </dgm:spPr>
      <dgm:t>
        <a:bodyPr/>
        <a:lstStyle/>
        <a:p>
          <a:r>
            <a:rPr lang="en-US" sz="2000" dirty="0" smtClean="0"/>
            <a:t>Keep communicating about the change after it has been made – recognize and celebrate its successful implementation</a:t>
          </a:r>
          <a:endParaRPr lang="en-US" sz="2000" dirty="0"/>
        </a:p>
      </dgm:t>
    </dgm:pt>
    <dgm:pt modelId="{BD8F92C6-3664-4226-BD45-2D14C90FBD4C}" type="parTrans" cxnId="{C5799E3F-1AD6-4C57-9C98-29F9993D2ECC}">
      <dgm:prSet/>
      <dgm:spPr/>
      <dgm:t>
        <a:bodyPr/>
        <a:lstStyle/>
        <a:p>
          <a:endParaRPr lang="en-US"/>
        </a:p>
      </dgm:t>
    </dgm:pt>
    <dgm:pt modelId="{05A0E5C0-82F9-4937-B9AF-D30B3132DE2A}" type="sibTrans" cxnId="{C5799E3F-1AD6-4C57-9C98-29F9993D2ECC}">
      <dgm:prSet/>
      <dgm:spPr/>
      <dgm:t>
        <a:bodyPr/>
        <a:lstStyle/>
        <a:p>
          <a:endParaRPr lang="en-US"/>
        </a:p>
      </dgm:t>
    </dgm:pt>
    <dgm:pt modelId="{019D5F5E-C77A-4961-AC82-02A6E00C20DE}">
      <dgm:prSet phldrT="[Text]"/>
      <dgm:spPr/>
      <dgm:t>
        <a:bodyPr/>
        <a:lstStyle/>
        <a:p>
          <a:r>
            <a:rPr lang="en-US" dirty="0" smtClean="0"/>
            <a:t>Solicit Ideas</a:t>
          </a:r>
          <a:endParaRPr lang="en-US" dirty="0"/>
        </a:p>
      </dgm:t>
    </dgm:pt>
    <dgm:pt modelId="{CF8BC90C-41BB-4819-A19B-E2238E5D7363}" type="sibTrans" cxnId="{73240CD4-5213-4ACB-A196-E2F1DC2FC870}">
      <dgm:prSet/>
      <dgm:spPr/>
      <dgm:t>
        <a:bodyPr/>
        <a:lstStyle/>
        <a:p>
          <a:endParaRPr lang="en-US"/>
        </a:p>
      </dgm:t>
    </dgm:pt>
    <dgm:pt modelId="{4E4D7C7B-8FF2-4DE4-A016-BA32578FAEEE}" type="parTrans" cxnId="{73240CD4-5213-4ACB-A196-E2F1DC2FC870}">
      <dgm:prSet/>
      <dgm:spPr/>
      <dgm:t>
        <a:bodyPr/>
        <a:lstStyle/>
        <a:p>
          <a:endParaRPr lang="en-US"/>
        </a:p>
      </dgm:t>
    </dgm:pt>
    <dgm:pt modelId="{EC3A4AAD-FE0D-4DDC-B53C-09B56C15A3A5}" type="pres">
      <dgm:prSet presAssocID="{A90F240B-EB6F-43FD-A6D7-EB73BF176112}" presName="Name0" presStyleCnt="0">
        <dgm:presLayoutVars>
          <dgm:dir/>
          <dgm:animLvl val="lvl"/>
          <dgm:resizeHandles val="exact"/>
        </dgm:presLayoutVars>
      </dgm:prSet>
      <dgm:spPr/>
      <dgm:t>
        <a:bodyPr/>
        <a:lstStyle/>
        <a:p>
          <a:endParaRPr lang="en-US"/>
        </a:p>
      </dgm:t>
    </dgm:pt>
    <dgm:pt modelId="{0D660A1E-CC1F-44DF-A93A-F75A9BE6531E}" type="pres">
      <dgm:prSet presAssocID="{FF150E9B-7673-4AC0-8FA1-6196E5DF88C4}" presName="linNode" presStyleCnt="0"/>
      <dgm:spPr/>
      <dgm:t>
        <a:bodyPr/>
        <a:lstStyle/>
        <a:p>
          <a:endParaRPr lang="en-US"/>
        </a:p>
      </dgm:t>
    </dgm:pt>
    <dgm:pt modelId="{7E3790C2-70FC-4163-BEFA-2D536E8AC9B4}" type="pres">
      <dgm:prSet presAssocID="{FF150E9B-7673-4AC0-8FA1-6196E5DF88C4}" presName="parentText" presStyleLbl="node1" presStyleIdx="0" presStyleCnt="4">
        <dgm:presLayoutVars>
          <dgm:chMax val="1"/>
          <dgm:bulletEnabled val="1"/>
        </dgm:presLayoutVars>
      </dgm:prSet>
      <dgm:spPr/>
      <dgm:t>
        <a:bodyPr/>
        <a:lstStyle/>
        <a:p>
          <a:endParaRPr lang="en-US"/>
        </a:p>
      </dgm:t>
    </dgm:pt>
    <dgm:pt modelId="{276CDEBD-6403-44EF-B28B-BB47316A9353}" type="pres">
      <dgm:prSet presAssocID="{FF150E9B-7673-4AC0-8FA1-6196E5DF88C4}" presName="descendantText" presStyleLbl="alignAccFollowNode1" presStyleIdx="0" presStyleCnt="4">
        <dgm:presLayoutVars>
          <dgm:bulletEnabled val="1"/>
        </dgm:presLayoutVars>
      </dgm:prSet>
      <dgm:spPr/>
      <dgm:t>
        <a:bodyPr/>
        <a:lstStyle/>
        <a:p>
          <a:endParaRPr lang="en-US"/>
        </a:p>
      </dgm:t>
    </dgm:pt>
    <dgm:pt modelId="{878C45A4-2E7D-4BCB-B1A8-D42F3323C27B}" type="pres">
      <dgm:prSet presAssocID="{79213A7F-CD14-4B6C-BAA7-E416E5D204CA}" presName="sp" presStyleCnt="0"/>
      <dgm:spPr/>
      <dgm:t>
        <a:bodyPr/>
        <a:lstStyle/>
        <a:p>
          <a:endParaRPr lang="en-US"/>
        </a:p>
      </dgm:t>
    </dgm:pt>
    <dgm:pt modelId="{D1082397-39E0-4DED-B1CD-BA3417395474}" type="pres">
      <dgm:prSet presAssocID="{019D5F5E-C77A-4961-AC82-02A6E00C20DE}" presName="linNode" presStyleCnt="0"/>
      <dgm:spPr/>
      <dgm:t>
        <a:bodyPr/>
        <a:lstStyle/>
        <a:p>
          <a:endParaRPr lang="en-US"/>
        </a:p>
      </dgm:t>
    </dgm:pt>
    <dgm:pt modelId="{7AE5044A-0A55-4431-BFB3-E35AFF75D388}" type="pres">
      <dgm:prSet presAssocID="{019D5F5E-C77A-4961-AC82-02A6E00C20DE}" presName="parentText" presStyleLbl="node1" presStyleIdx="1" presStyleCnt="4">
        <dgm:presLayoutVars>
          <dgm:chMax val="1"/>
          <dgm:bulletEnabled val="1"/>
        </dgm:presLayoutVars>
      </dgm:prSet>
      <dgm:spPr/>
      <dgm:t>
        <a:bodyPr/>
        <a:lstStyle/>
        <a:p>
          <a:endParaRPr lang="en-US"/>
        </a:p>
      </dgm:t>
    </dgm:pt>
    <dgm:pt modelId="{8B3DD941-502B-4C68-AA5D-9394526FE555}" type="pres">
      <dgm:prSet presAssocID="{019D5F5E-C77A-4961-AC82-02A6E00C20DE}" presName="descendantText" presStyleLbl="alignAccFollowNode1" presStyleIdx="1" presStyleCnt="4">
        <dgm:presLayoutVars>
          <dgm:bulletEnabled val="1"/>
        </dgm:presLayoutVars>
      </dgm:prSet>
      <dgm:spPr/>
      <dgm:t>
        <a:bodyPr/>
        <a:lstStyle/>
        <a:p>
          <a:endParaRPr lang="en-US"/>
        </a:p>
      </dgm:t>
    </dgm:pt>
    <dgm:pt modelId="{0610B1BA-64F6-4190-89E2-AD7698A8E0EC}" type="pres">
      <dgm:prSet presAssocID="{CF8BC90C-41BB-4819-A19B-E2238E5D7363}" presName="sp" presStyleCnt="0"/>
      <dgm:spPr/>
      <dgm:t>
        <a:bodyPr/>
        <a:lstStyle/>
        <a:p>
          <a:endParaRPr lang="en-US"/>
        </a:p>
      </dgm:t>
    </dgm:pt>
    <dgm:pt modelId="{A259DF7C-AAA1-49E5-8909-51E636476C4C}" type="pres">
      <dgm:prSet presAssocID="{C9C04A1A-A212-46E6-B251-8CB2A2ED8445}" presName="linNode" presStyleCnt="0"/>
      <dgm:spPr/>
      <dgm:t>
        <a:bodyPr/>
        <a:lstStyle/>
        <a:p>
          <a:endParaRPr lang="en-US"/>
        </a:p>
      </dgm:t>
    </dgm:pt>
    <dgm:pt modelId="{4101BA8E-DB63-4C78-B6CC-6EC9705DFAF5}" type="pres">
      <dgm:prSet presAssocID="{C9C04A1A-A212-46E6-B251-8CB2A2ED8445}" presName="parentText" presStyleLbl="node1" presStyleIdx="2" presStyleCnt="4">
        <dgm:presLayoutVars>
          <dgm:chMax val="1"/>
          <dgm:bulletEnabled val="1"/>
        </dgm:presLayoutVars>
      </dgm:prSet>
      <dgm:spPr/>
      <dgm:t>
        <a:bodyPr/>
        <a:lstStyle/>
        <a:p>
          <a:endParaRPr lang="en-US"/>
        </a:p>
      </dgm:t>
    </dgm:pt>
    <dgm:pt modelId="{220F7879-F3E1-4289-8FDE-30E0E69A56C0}" type="pres">
      <dgm:prSet presAssocID="{C9C04A1A-A212-46E6-B251-8CB2A2ED8445}" presName="descendantText" presStyleLbl="alignAccFollowNode1" presStyleIdx="2" presStyleCnt="4">
        <dgm:presLayoutVars>
          <dgm:bulletEnabled val="1"/>
        </dgm:presLayoutVars>
      </dgm:prSet>
      <dgm:spPr/>
      <dgm:t>
        <a:bodyPr/>
        <a:lstStyle/>
        <a:p>
          <a:endParaRPr lang="en-US"/>
        </a:p>
      </dgm:t>
    </dgm:pt>
    <dgm:pt modelId="{D986C7F9-A29F-4646-9354-0417D7321E01}" type="pres">
      <dgm:prSet presAssocID="{BAD35FBA-6478-416B-AE99-8E333AFBD877}" presName="sp" presStyleCnt="0"/>
      <dgm:spPr/>
      <dgm:t>
        <a:bodyPr/>
        <a:lstStyle/>
        <a:p>
          <a:endParaRPr lang="en-US"/>
        </a:p>
      </dgm:t>
    </dgm:pt>
    <dgm:pt modelId="{E2411783-8610-487A-8632-CD74008892B4}" type="pres">
      <dgm:prSet presAssocID="{604F5E83-9BA1-4FD0-A48C-4DCC9D2BEE17}" presName="linNode" presStyleCnt="0"/>
      <dgm:spPr/>
      <dgm:t>
        <a:bodyPr/>
        <a:lstStyle/>
        <a:p>
          <a:endParaRPr lang="en-US"/>
        </a:p>
      </dgm:t>
    </dgm:pt>
    <dgm:pt modelId="{BC60AB3C-78AC-4256-8C5B-E072CB531924}" type="pres">
      <dgm:prSet presAssocID="{604F5E83-9BA1-4FD0-A48C-4DCC9D2BEE17}" presName="parentText" presStyleLbl="node1" presStyleIdx="3" presStyleCnt="4">
        <dgm:presLayoutVars>
          <dgm:chMax val="1"/>
          <dgm:bulletEnabled val="1"/>
        </dgm:presLayoutVars>
      </dgm:prSet>
      <dgm:spPr/>
      <dgm:t>
        <a:bodyPr/>
        <a:lstStyle/>
        <a:p>
          <a:endParaRPr lang="en-US"/>
        </a:p>
      </dgm:t>
    </dgm:pt>
    <dgm:pt modelId="{1A9BF76A-2EA1-4D4B-8453-AA03D19AC3B4}" type="pres">
      <dgm:prSet presAssocID="{604F5E83-9BA1-4FD0-A48C-4DCC9D2BEE17}" presName="descendantText" presStyleLbl="alignAccFollowNode1" presStyleIdx="3" presStyleCnt="4">
        <dgm:presLayoutVars>
          <dgm:bulletEnabled val="1"/>
        </dgm:presLayoutVars>
      </dgm:prSet>
      <dgm:spPr/>
      <dgm:t>
        <a:bodyPr/>
        <a:lstStyle/>
        <a:p>
          <a:endParaRPr lang="en-US"/>
        </a:p>
      </dgm:t>
    </dgm:pt>
  </dgm:ptLst>
  <dgm:cxnLst>
    <dgm:cxn modelId="{C70014B2-4852-4B77-8611-27CDBCF3FB1A}" type="presOf" srcId="{FF150E9B-7673-4AC0-8FA1-6196E5DF88C4}" destId="{7E3790C2-70FC-4163-BEFA-2D536E8AC9B4}" srcOrd="0" destOrd="0" presId="urn:microsoft.com/office/officeart/2005/8/layout/vList5"/>
    <dgm:cxn modelId="{7968FA75-BA29-4DA1-8BCF-A531D0230583}" type="presOf" srcId="{E9CDC988-DE16-48FA-9F51-96475DAB9FEA}" destId="{220F7879-F3E1-4289-8FDE-30E0E69A56C0}" srcOrd="0" destOrd="0" presId="urn:microsoft.com/office/officeart/2005/8/layout/vList5"/>
    <dgm:cxn modelId="{0899D970-4216-4ADD-821B-05783D354529}" srcId="{A90F240B-EB6F-43FD-A6D7-EB73BF176112}" destId="{C9C04A1A-A212-46E6-B251-8CB2A2ED8445}" srcOrd="2" destOrd="0" parTransId="{324B1AD2-585C-4A85-8625-141F8C4E7AA4}" sibTransId="{BAD35FBA-6478-416B-AE99-8E333AFBD877}"/>
    <dgm:cxn modelId="{5AB35260-D559-4DBC-A355-3968218DCB39}" type="presOf" srcId="{C9C04A1A-A212-46E6-B251-8CB2A2ED8445}" destId="{4101BA8E-DB63-4C78-B6CC-6EC9705DFAF5}" srcOrd="0" destOrd="0" presId="urn:microsoft.com/office/officeart/2005/8/layout/vList5"/>
    <dgm:cxn modelId="{73240CD4-5213-4ACB-A196-E2F1DC2FC870}" srcId="{A90F240B-EB6F-43FD-A6D7-EB73BF176112}" destId="{019D5F5E-C77A-4961-AC82-02A6E00C20DE}" srcOrd="1" destOrd="0" parTransId="{4E4D7C7B-8FF2-4DE4-A016-BA32578FAEEE}" sibTransId="{CF8BC90C-41BB-4819-A19B-E2238E5D7363}"/>
    <dgm:cxn modelId="{841447BB-29D8-41E7-A667-16F0FF4999F1}" srcId="{A90F240B-EB6F-43FD-A6D7-EB73BF176112}" destId="{604F5E83-9BA1-4FD0-A48C-4DCC9D2BEE17}" srcOrd="3" destOrd="0" parTransId="{8BC3EDC0-3D50-4167-8F5C-2139A2FA9522}" sibTransId="{EC334477-79F8-4F8B-8273-067E0C976D39}"/>
    <dgm:cxn modelId="{1EFD78AD-24C0-4E19-9FD6-9E07BDF48941}" type="presOf" srcId="{019D5F5E-C77A-4961-AC82-02A6E00C20DE}" destId="{7AE5044A-0A55-4431-BFB3-E35AFF75D388}" srcOrd="0" destOrd="0" presId="urn:microsoft.com/office/officeart/2005/8/layout/vList5"/>
    <dgm:cxn modelId="{061B2CAE-6695-44AA-B2F0-4ABAAEA8A9C2}" srcId="{A90F240B-EB6F-43FD-A6D7-EB73BF176112}" destId="{FF150E9B-7673-4AC0-8FA1-6196E5DF88C4}" srcOrd="0" destOrd="0" parTransId="{7C934D06-A1C0-4416-938E-CE1EF2A81DEE}" sibTransId="{79213A7F-CD14-4B6C-BAA7-E416E5D204CA}"/>
    <dgm:cxn modelId="{2D13050B-5C77-414C-B86C-9D8AEC749F64}" type="presOf" srcId="{604F5E83-9BA1-4FD0-A48C-4DCC9D2BEE17}" destId="{BC60AB3C-78AC-4256-8C5B-E072CB531924}" srcOrd="0" destOrd="0" presId="urn:microsoft.com/office/officeart/2005/8/layout/vList5"/>
    <dgm:cxn modelId="{F3BA268A-575F-4EAC-8FD9-360C52D7F6FF}" type="presOf" srcId="{7D4BB1D8-3583-44A5-8A10-3120547CAA91}" destId="{8B3DD941-502B-4C68-AA5D-9394526FE555}" srcOrd="0" destOrd="0" presId="urn:microsoft.com/office/officeart/2005/8/layout/vList5"/>
    <dgm:cxn modelId="{AF1C3E92-228B-4716-A413-D4100E16D539}" type="presOf" srcId="{194D53D6-614F-4BBC-9AD5-65507F867FF5}" destId="{1A9BF76A-2EA1-4D4B-8453-AA03D19AC3B4}" srcOrd="0" destOrd="0" presId="urn:microsoft.com/office/officeart/2005/8/layout/vList5"/>
    <dgm:cxn modelId="{9B6765F0-2658-4277-9C05-1AF3D1FFFA77}" type="presOf" srcId="{A90F240B-EB6F-43FD-A6D7-EB73BF176112}" destId="{EC3A4AAD-FE0D-4DDC-B53C-09B56C15A3A5}" srcOrd="0" destOrd="0" presId="urn:microsoft.com/office/officeart/2005/8/layout/vList5"/>
    <dgm:cxn modelId="{C5799E3F-1AD6-4C57-9C98-29F9993D2ECC}" srcId="{604F5E83-9BA1-4FD0-A48C-4DCC9D2BEE17}" destId="{194D53D6-614F-4BBC-9AD5-65507F867FF5}" srcOrd="0" destOrd="0" parTransId="{BD8F92C6-3664-4226-BD45-2D14C90FBD4C}" sibTransId="{05A0E5C0-82F9-4937-B9AF-D30B3132DE2A}"/>
    <dgm:cxn modelId="{B7BF66F8-68D7-44F9-AB7C-59A9AC0414F4}" srcId="{FF150E9B-7673-4AC0-8FA1-6196E5DF88C4}" destId="{DF305699-2442-4D4F-B7B2-9D083624C533}" srcOrd="0" destOrd="0" parTransId="{B098E787-07B9-4250-84D0-68AFEF06F15F}" sibTransId="{D852AFFD-0AC5-4C42-B131-D7E20758141F}"/>
    <dgm:cxn modelId="{50471B39-DF9D-466C-AD93-400064526820}" srcId="{019D5F5E-C77A-4961-AC82-02A6E00C20DE}" destId="{7D4BB1D8-3583-44A5-8A10-3120547CAA91}" srcOrd="0" destOrd="0" parTransId="{BB1D36E3-3AE9-40DD-B0E2-69E7E8DE4AA7}" sibTransId="{A132F1EE-FBB7-4E67-AB6D-D6BD6A23134D}"/>
    <dgm:cxn modelId="{81B593A7-1BD5-44F8-9744-2B6987E56993}" type="presOf" srcId="{DF305699-2442-4D4F-B7B2-9D083624C533}" destId="{276CDEBD-6403-44EF-B28B-BB47316A9353}" srcOrd="0" destOrd="0" presId="urn:microsoft.com/office/officeart/2005/8/layout/vList5"/>
    <dgm:cxn modelId="{7737D525-816D-4FA0-8DF5-7A2A420B78D0}" srcId="{C9C04A1A-A212-46E6-B251-8CB2A2ED8445}" destId="{E9CDC988-DE16-48FA-9F51-96475DAB9FEA}" srcOrd="0" destOrd="0" parTransId="{7520C647-ED2F-4D99-BE56-1DCD0E61625A}" sibTransId="{1EF8B184-328A-486D-97DA-4410A75F65BE}"/>
    <dgm:cxn modelId="{2BFC67C3-7602-42F7-9AA8-13C7042A3DB8}" type="presParOf" srcId="{EC3A4AAD-FE0D-4DDC-B53C-09B56C15A3A5}" destId="{0D660A1E-CC1F-44DF-A93A-F75A9BE6531E}" srcOrd="0" destOrd="0" presId="urn:microsoft.com/office/officeart/2005/8/layout/vList5"/>
    <dgm:cxn modelId="{95C3B593-2E02-4244-A332-576CB6EAF47B}" type="presParOf" srcId="{0D660A1E-CC1F-44DF-A93A-F75A9BE6531E}" destId="{7E3790C2-70FC-4163-BEFA-2D536E8AC9B4}" srcOrd="0" destOrd="0" presId="urn:microsoft.com/office/officeart/2005/8/layout/vList5"/>
    <dgm:cxn modelId="{5D014F16-8A36-4C0D-9A7E-958795230AFC}" type="presParOf" srcId="{0D660A1E-CC1F-44DF-A93A-F75A9BE6531E}" destId="{276CDEBD-6403-44EF-B28B-BB47316A9353}" srcOrd="1" destOrd="0" presId="urn:microsoft.com/office/officeart/2005/8/layout/vList5"/>
    <dgm:cxn modelId="{FC093D1E-047C-448F-84A7-9A06224CA2E1}" type="presParOf" srcId="{EC3A4AAD-FE0D-4DDC-B53C-09B56C15A3A5}" destId="{878C45A4-2E7D-4BCB-B1A8-D42F3323C27B}" srcOrd="1" destOrd="0" presId="urn:microsoft.com/office/officeart/2005/8/layout/vList5"/>
    <dgm:cxn modelId="{FBE289F7-225E-493A-B997-BC763112265F}" type="presParOf" srcId="{EC3A4AAD-FE0D-4DDC-B53C-09B56C15A3A5}" destId="{D1082397-39E0-4DED-B1CD-BA3417395474}" srcOrd="2" destOrd="0" presId="urn:microsoft.com/office/officeart/2005/8/layout/vList5"/>
    <dgm:cxn modelId="{8850727D-3B7A-465B-B6E9-2AEC8CF931F2}" type="presParOf" srcId="{D1082397-39E0-4DED-B1CD-BA3417395474}" destId="{7AE5044A-0A55-4431-BFB3-E35AFF75D388}" srcOrd="0" destOrd="0" presId="urn:microsoft.com/office/officeart/2005/8/layout/vList5"/>
    <dgm:cxn modelId="{4017D34D-81A9-4754-B937-CC56E873B3F7}" type="presParOf" srcId="{D1082397-39E0-4DED-B1CD-BA3417395474}" destId="{8B3DD941-502B-4C68-AA5D-9394526FE555}" srcOrd="1" destOrd="0" presId="urn:microsoft.com/office/officeart/2005/8/layout/vList5"/>
    <dgm:cxn modelId="{872E8FAA-7E25-4CC7-A180-188A047B1928}" type="presParOf" srcId="{EC3A4AAD-FE0D-4DDC-B53C-09B56C15A3A5}" destId="{0610B1BA-64F6-4190-89E2-AD7698A8E0EC}" srcOrd="3" destOrd="0" presId="urn:microsoft.com/office/officeart/2005/8/layout/vList5"/>
    <dgm:cxn modelId="{74F452B7-0B12-4E30-8F67-4A40CC927434}" type="presParOf" srcId="{EC3A4AAD-FE0D-4DDC-B53C-09B56C15A3A5}" destId="{A259DF7C-AAA1-49E5-8909-51E636476C4C}" srcOrd="4" destOrd="0" presId="urn:microsoft.com/office/officeart/2005/8/layout/vList5"/>
    <dgm:cxn modelId="{13ECB570-EA9A-4AE9-AB08-4CF2F1E33F05}" type="presParOf" srcId="{A259DF7C-AAA1-49E5-8909-51E636476C4C}" destId="{4101BA8E-DB63-4C78-B6CC-6EC9705DFAF5}" srcOrd="0" destOrd="0" presId="urn:microsoft.com/office/officeart/2005/8/layout/vList5"/>
    <dgm:cxn modelId="{B956D1CB-F2E0-436A-80F6-FFBDED890876}" type="presParOf" srcId="{A259DF7C-AAA1-49E5-8909-51E636476C4C}" destId="{220F7879-F3E1-4289-8FDE-30E0E69A56C0}" srcOrd="1" destOrd="0" presId="urn:microsoft.com/office/officeart/2005/8/layout/vList5"/>
    <dgm:cxn modelId="{01B8115A-81EC-4BEC-AFE7-ACC449AC00BC}" type="presParOf" srcId="{EC3A4AAD-FE0D-4DDC-B53C-09B56C15A3A5}" destId="{D986C7F9-A29F-4646-9354-0417D7321E01}" srcOrd="5" destOrd="0" presId="urn:microsoft.com/office/officeart/2005/8/layout/vList5"/>
    <dgm:cxn modelId="{16AD6ED6-1079-4672-A4E8-486AEBC96D3B}" type="presParOf" srcId="{EC3A4AAD-FE0D-4DDC-B53C-09B56C15A3A5}" destId="{E2411783-8610-487A-8632-CD74008892B4}" srcOrd="6" destOrd="0" presId="urn:microsoft.com/office/officeart/2005/8/layout/vList5"/>
    <dgm:cxn modelId="{3A15A30D-36BE-4EDF-9CEB-E48DDD3D61E3}" type="presParOf" srcId="{E2411783-8610-487A-8632-CD74008892B4}" destId="{BC60AB3C-78AC-4256-8C5B-E072CB531924}" srcOrd="0" destOrd="0" presId="urn:microsoft.com/office/officeart/2005/8/layout/vList5"/>
    <dgm:cxn modelId="{BA562E5D-B64D-409F-9E90-B3FA4B200E94}" type="presParOf" srcId="{E2411783-8610-487A-8632-CD74008892B4}" destId="{1A9BF76A-2EA1-4D4B-8453-AA03D19AC3B4}" srcOrd="1" destOrd="0" presId="urn:microsoft.com/office/officeart/2005/8/layout/vList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845557A-A1F1-4BA1-B659-069E63A21C44}">
      <dsp:nvSpPr>
        <dsp:cNvPr id="0" name=""/>
        <dsp:cNvSpPr/>
      </dsp:nvSpPr>
      <dsp:spPr>
        <a:xfrm>
          <a:off x="606913" y="0"/>
          <a:ext cx="7192168" cy="4351338"/>
        </a:xfrm>
        <a:prstGeom prst="rightArrow">
          <a:avLst/>
        </a:prstGeom>
        <a:solidFill>
          <a:schemeClr val="dk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74CA8EB8-9B8D-48AE-82CD-18306B63FD7E}">
      <dsp:nvSpPr>
        <dsp:cNvPr id="0" name=""/>
        <dsp:cNvSpPr/>
      </dsp:nvSpPr>
      <dsp:spPr>
        <a:xfrm>
          <a:off x="2323" y="1305401"/>
          <a:ext cx="1353076" cy="1740535"/>
        </a:xfrm>
        <a:prstGeom prst="roundRect">
          <a:avLst/>
        </a:prstGeom>
        <a:solidFill>
          <a:schemeClr val="dk2">
            <a:hueOff val="0"/>
            <a:satOff val="0"/>
            <a:lumOff val="0"/>
            <a:alphaOff val="0"/>
          </a:schemeClr>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lvl="0" algn="ctr" defTabSz="577850">
            <a:lnSpc>
              <a:spcPct val="90000"/>
            </a:lnSpc>
            <a:spcBef>
              <a:spcPct val="0"/>
            </a:spcBef>
            <a:spcAft>
              <a:spcPct val="35000"/>
            </a:spcAft>
          </a:pPr>
          <a:r>
            <a:rPr lang="en-US" sz="1300" b="1" kern="1200" dirty="0" smtClean="0"/>
            <a:t>Introductory Activity</a:t>
          </a:r>
          <a:endParaRPr lang="en-US" sz="1300" b="1" kern="1200" dirty="0"/>
        </a:p>
      </dsp:txBody>
      <dsp:txXfrm>
        <a:off x="68375" y="1371453"/>
        <a:ext cx="1220972" cy="1608431"/>
      </dsp:txXfrm>
    </dsp:sp>
    <dsp:sp modelId="{C38541EF-4DF9-41B0-9D5E-4E47D74DF639}">
      <dsp:nvSpPr>
        <dsp:cNvPr id="0" name=""/>
        <dsp:cNvSpPr/>
      </dsp:nvSpPr>
      <dsp:spPr>
        <a:xfrm>
          <a:off x="1373317" y="1305401"/>
          <a:ext cx="1353076" cy="1740535"/>
        </a:xfrm>
        <a:prstGeom prst="roundRect">
          <a:avLst/>
        </a:prstGeom>
        <a:solidFill>
          <a:schemeClr val="dk2">
            <a:hueOff val="0"/>
            <a:satOff val="0"/>
            <a:lumOff val="0"/>
            <a:alphaOff val="0"/>
          </a:schemeClr>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lvl="0" algn="ctr" defTabSz="577850">
            <a:lnSpc>
              <a:spcPct val="90000"/>
            </a:lnSpc>
            <a:spcBef>
              <a:spcPct val="0"/>
            </a:spcBef>
            <a:spcAft>
              <a:spcPts val="0"/>
            </a:spcAft>
          </a:pPr>
          <a:r>
            <a:rPr lang="en-US" sz="1300" b="1" kern="1200" dirty="0" smtClean="0"/>
            <a:t>Part 1:</a:t>
          </a:r>
          <a:br>
            <a:rPr lang="en-US" sz="1300" b="1" kern="1200" dirty="0" smtClean="0"/>
          </a:br>
          <a:r>
            <a:rPr lang="en-US" sz="1300" b="1" kern="1200" dirty="0" smtClean="0"/>
            <a:t>Building a Shared Understanding</a:t>
          </a:r>
        </a:p>
      </dsp:txBody>
      <dsp:txXfrm>
        <a:off x="1439369" y="1371453"/>
        <a:ext cx="1220972" cy="1608431"/>
      </dsp:txXfrm>
    </dsp:sp>
    <dsp:sp modelId="{4826D4E2-F0C0-4A47-8BE4-D4D4C6E4F1C2}">
      <dsp:nvSpPr>
        <dsp:cNvPr id="0" name=""/>
        <dsp:cNvSpPr/>
      </dsp:nvSpPr>
      <dsp:spPr>
        <a:xfrm>
          <a:off x="2843784" y="1305401"/>
          <a:ext cx="1353076" cy="1740535"/>
        </a:xfrm>
        <a:prstGeom prst="roundRect">
          <a:avLst/>
        </a:prstGeom>
        <a:solidFill>
          <a:schemeClr val="dk2">
            <a:hueOff val="0"/>
            <a:satOff val="0"/>
            <a:lumOff val="0"/>
            <a:alphaOff val="0"/>
          </a:schemeClr>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lvl="0" algn="ctr" defTabSz="577850">
            <a:lnSpc>
              <a:spcPct val="90000"/>
            </a:lnSpc>
            <a:spcBef>
              <a:spcPct val="0"/>
            </a:spcBef>
            <a:spcAft>
              <a:spcPts val="0"/>
            </a:spcAft>
          </a:pPr>
          <a:r>
            <a:rPr lang="en-US" sz="1300" b="1" kern="1200" dirty="0" smtClean="0"/>
            <a:t>Part  2: Developing a Vision for Your Action Plan</a:t>
          </a:r>
        </a:p>
      </dsp:txBody>
      <dsp:txXfrm>
        <a:off x="2909836" y="1371453"/>
        <a:ext cx="1220972" cy="1608431"/>
      </dsp:txXfrm>
    </dsp:sp>
    <dsp:sp modelId="{301895F6-ABC0-4D82-A2F5-4438A2A8BD7C}">
      <dsp:nvSpPr>
        <dsp:cNvPr id="0" name=""/>
        <dsp:cNvSpPr/>
      </dsp:nvSpPr>
      <dsp:spPr>
        <a:xfrm>
          <a:off x="4264514" y="1279989"/>
          <a:ext cx="1353076" cy="1740535"/>
        </a:xfrm>
        <a:prstGeom prst="roundRect">
          <a:avLst/>
        </a:prstGeom>
        <a:solidFill>
          <a:schemeClr val="dk2">
            <a:hueOff val="0"/>
            <a:satOff val="0"/>
            <a:lumOff val="0"/>
            <a:alphaOff val="0"/>
          </a:schemeClr>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lvl="0" algn="ctr" defTabSz="577850">
            <a:lnSpc>
              <a:spcPct val="90000"/>
            </a:lnSpc>
            <a:spcBef>
              <a:spcPct val="0"/>
            </a:spcBef>
            <a:spcAft>
              <a:spcPts val="0"/>
            </a:spcAft>
          </a:pPr>
          <a:r>
            <a:rPr lang="en-US" sz="1300" b="1" kern="1200" dirty="0" smtClean="0"/>
            <a:t>Part 3: Addressing Change</a:t>
          </a:r>
        </a:p>
        <a:p>
          <a:pPr lvl="0" algn="ctr" defTabSz="577850">
            <a:lnSpc>
              <a:spcPct val="90000"/>
            </a:lnSpc>
            <a:spcBef>
              <a:spcPct val="0"/>
            </a:spcBef>
            <a:spcAft>
              <a:spcPts val="0"/>
            </a:spcAft>
          </a:pPr>
          <a:endParaRPr lang="en-US" sz="800" b="1" kern="1200" dirty="0" smtClean="0"/>
        </a:p>
      </dsp:txBody>
      <dsp:txXfrm>
        <a:off x="4330566" y="1346041"/>
        <a:ext cx="1220972" cy="1608431"/>
      </dsp:txXfrm>
    </dsp:sp>
    <dsp:sp modelId="{EB2E35FB-09F3-4194-B858-626382AE9DC1}">
      <dsp:nvSpPr>
        <dsp:cNvPr id="0" name=""/>
        <dsp:cNvSpPr/>
      </dsp:nvSpPr>
      <dsp:spPr>
        <a:xfrm>
          <a:off x="5685244" y="1305401"/>
          <a:ext cx="1353076" cy="1740535"/>
        </a:xfrm>
        <a:prstGeom prst="roundRect">
          <a:avLst/>
        </a:prstGeom>
        <a:solidFill>
          <a:schemeClr val="dk2">
            <a:hueOff val="0"/>
            <a:satOff val="0"/>
            <a:lumOff val="0"/>
            <a:alphaOff val="0"/>
          </a:schemeClr>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lvl="0" algn="ctr" defTabSz="577850">
            <a:lnSpc>
              <a:spcPct val="90000"/>
            </a:lnSpc>
            <a:spcBef>
              <a:spcPct val="0"/>
            </a:spcBef>
            <a:spcAft>
              <a:spcPts val="0"/>
            </a:spcAft>
          </a:pPr>
          <a:r>
            <a:rPr lang="en-US" sz="1300" b="1" kern="1200" dirty="0" smtClean="0"/>
            <a:t>Part 4: Communicating the Plan</a:t>
          </a:r>
        </a:p>
        <a:p>
          <a:pPr lvl="0" algn="ctr" defTabSz="577850">
            <a:lnSpc>
              <a:spcPct val="90000"/>
            </a:lnSpc>
            <a:spcBef>
              <a:spcPct val="0"/>
            </a:spcBef>
            <a:spcAft>
              <a:spcPts val="0"/>
            </a:spcAft>
          </a:pPr>
          <a:endParaRPr lang="en-US" sz="1300" b="1" kern="1200" dirty="0" smtClean="0"/>
        </a:p>
      </dsp:txBody>
      <dsp:txXfrm>
        <a:off x="5751296" y="1371453"/>
        <a:ext cx="1220972" cy="1608431"/>
      </dsp:txXfrm>
    </dsp:sp>
    <dsp:sp modelId="{7B0C7520-CF60-4061-98C9-9A6306CEF3B3}">
      <dsp:nvSpPr>
        <dsp:cNvPr id="0" name=""/>
        <dsp:cNvSpPr/>
      </dsp:nvSpPr>
      <dsp:spPr>
        <a:xfrm>
          <a:off x="7105974" y="1343501"/>
          <a:ext cx="1353076" cy="1740535"/>
        </a:xfrm>
        <a:prstGeom prst="roundRect">
          <a:avLst/>
        </a:prstGeom>
        <a:solidFill>
          <a:schemeClr val="dk2">
            <a:hueOff val="0"/>
            <a:satOff val="0"/>
            <a:lumOff val="0"/>
            <a:alphaOff val="0"/>
          </a:schemeClr>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lvl="0" algn="ctr" defTabSz="577850">
            <a:lnSpc>
              <a:spcPct val="90000"/>
            </a:lnSpc>
            <a:spcBef>
              <a:spcPct val="0"/>
            </a:spcBef>
            <a:spcAft>
              <a:spcPts val="0"/>
            </a:spcAft>
          </a:pPr>
          <a:r>
            <a:rPr lang="en-US" sz="1300" b="1" kern="1200" dirty="0" smtClean="0"/>
            <a:t>Part 5:</a:t>
          </a:r>
        </a:p>
        <a:p>
          <a:pPr lvl="0" algn="ctr" defTabSz="577850">
            <a:lnSpc>
              <a:spcPct val="90000"/>
            </a:lnSpc>
            <a:spcBef>
              <a:spcPct val="0"/>
            </a:spcBef>
            <a:spcAft>
              <a:spcPct val="35000"/>
            </a:spcAft>
          </a:pPr>
          <a:r>
            <a:rPr lang="en-US" sz="1300" b="1" kern="1200" dirty="0" smtClean="0"/>
            <a:t>Reflection,  Next Steps, &amp; Session Evaluation</a:t>
          </a:r>
          <a:r>
            <a:rPr lang="en-US" sz="1300" kern="1200" dirty="0" smtClean="0"/>
            <a:t/>
          </a:r>
          <a:br>
            <a:rPr lang="en-US" sz="1300" kern="1200" dirty="0" smtClean="0"/>
          </a:br>
          <a:endParaRPr lang="en-US" sz="1300" kern="1200" dirty="0"/>
        </a:p>
      </dsp:txBody>
      <dsp:txXfrm>
        <a:off x="7172026" y="1409553"/>
        <a:ext cx="1220972" cy="1608431"/>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845557A-A1F1-4BA1-B659-069E63A21C44}">
      <dsp:nvSpPr>
        <dsp:cNvPr id="0" name=""/>
        <dsp:cNvSpPr/>
      </dsp:nvSpPr>
      <dsp:spPr>
        <a:xfrm>
          <a:off x="606913" y="0"/>
          <a:ext cx="7192168" cy="4351338"/>
        </a:xfrm>
        <a:prstGeom prst="rightArrow">
          <a:avLst/>
        </a:prstGeom>
        <a:solidFill>
          <a:schemeClr val="dk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74CA8EB8-9B8D-48AE-82CD-18306B63FD7E}">
      <dsp:nvSpPr>
        <dsp:cNvPr id="0" name=""/>
        <dsp:cNvSpPr/>
      </dsp:nvSpPr>
      <dsp:spPr>
        <a:xfrm>
          <a:off x="2323" y="1305401"/>
          <a:ext cx="1353076" cy="1740535"/>
        </a:xfrm>
        <a:prstGeom prst="roundRect">
          <a:avLst/>
        </a:prstGeom>
        <a:solidFill>
          <a:schemeClr val="dk2">
            <a:hueOff val="0"/>
            <a:satOff val="0"/>
            <a:lumOff val="0"/>
            <a:alphaOff val="0"/>
          </a:schemeClr>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lvl="0" algn="ctr" defTabSz="577850">
            <a:lnSpc>
              <a:spcPct val="90000"/>
            </a:lnSpc>
            <a:spcBef>
              <a:spcPct val="0"/>
            </a:spcBef>
            <a:spcAft>
              <a:spcPct val="35000"/>
            </a:spcAft>
          </a:pPr>
          <a:r>
            <a:rPr lang="en-US" sz="1300" b="1" kern="1200" dirty="0" smtClean="0"/>
            <a:t>Introductory Activity</a:t>
          </a:r>
          <a:endParaRPr lang="en-US" sz="1300" b="1" kern="1200" dirty="0"/>
        </a:p>
      </dsp:txBody>
      <dsp:txXfrm>
        <a:off x="68375" y="1371453"/>
        <a:ext cx="1220972" cy="1608431"/>
      </dsp:txXfrm>
    </dsp:sp>
    <dsp:sp modelId="{C38541EF-4DF9-41B0-9D5E-4E47D74DF639}">
      <dsp:nvSpPr>
        <dsp:cNvPr id="0" name=""/>
        <dsp:cNvSpPr/>
      </dsp:nvSpPr>
      <dsp:spPr>
        <a:xfrm>
          <a:off x="1373317" y="1305401"/>
          <a:ext cx="1353076" cy="1740535"/>
        </a:xfrm>
        <a:prstGeom prst="roundRect">
          <a:avLst/>
        </a:prstGeom>
        <a:solidFill>
          <a:schemeClr val="dk2">
            <a:hueOff val="0"/>
            <a:satOff val="0"/>
            <a:lumOff val="0"/>
            <a:alphaOff val="0"/>
          </a:schemeClr>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lvl="0" algn="ctr" defTabSz="577850">
            <a:lnSpc>
              <a:spcPct val="90000"/>
            </a:lnSpc>
            <a:spcBef>
              <a:spcPct val="0"/>
            </a:spcBef>
            <a:spcAft>
              <a:spcPct val="35000"/>
            </a:spcAft>
          </a:pPr>
          <a:r>
            <a:rPr lang="en-US" sz="1300" b="1" kern="1200" dirty="0" smtClean="0"/>
            <a:t>Part 1: </a:t>
          </a:r>
          <a:br>
            <a:rPr lang="en-US" sz="1300" b="1" kern="1200" dirty="0" smtClean="0"/>
          </a:br>
          <a:r>
            <a:rPr lang="en-US" sz="1300" b="1" kern="1200" dirty="0" smtClean="0"/>
            <a:t>Building  a Shared Understanding</a:t>
          </a:r>
        </a:p>
      </dsp:txBody>
      <dsp:txXfrm>
        <a:off x="1439369" y="1371453"/>
        <a:ext cx="1220972" cy="1608431"/>
      </dsp:txXfrm>
    </dsp:sp>
    <dsp:sp modelId="{4826D4E2-F0C0-4A47-8BE4-D4D4C6E4F1C2}">
      <dsp:nvSpPr>
        <dsp:cNvPr id="0" name=""/>
        <dsp:cNvSpPr/>
      </dsp:nvSpPr>
      <dsp:spPr>
        <a:xfrm>
          <a:off x="2843784" y="1305401"/>
          <a:ext cx="1353076" cy="1740535"/>
        </a:xfrm>
        <a:prstGeom prst="roundRect">
          <a:avLst/>
        </a:prstGeom>
        <a:solidFill>
          <a:schemeClr val="dk2">
            <a:hueOff val="0"/>
            <a:satOff val="0"/>
            <a:lumOff val="0"/>
            <a:alphaOff val="0"/>
          </a:schemeClr>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lvl="0" algn="ctr" defTabSz="577850">
            <a:lnSpc>
              <a:spcPct val="90000"/>
            </a:lnSpc>
            <a:spcBef>
              <a:spcPct val="0"/>
            </a:spcBef>
            <a:spcAft>
              <a:spcPct val="35000"/>
            </a:spcAft>
          </a:pPr>
          <a:r>
            <a:rPr lang="en-US" sz="1300" b="1" kern="1200" dirty="0" smtClean="0"/>
            <a:t>Part  2: Developing a Vision for Your Action Plan</a:t>
          </a:r>
        </a:p>
      </dsp:txBody>
      <dsp:txXfrm>
        <a:off x="2909836" y="1371453"/>
        <a:ext cx="1220972" cy="1608431"/>
      </dsp:txXfrm>
    </dsp:sp>
    <dsp:sp modelId="{301895F6-ABC0-4D82-A2F5-4438A2A8BD7C}">
      <dsp:nvSpPr>
        <dsp:cNvPr id="0" name=""/>
        <dsp:cNvSpPr/>
      </dsp:nvSpPr>
      <dsp:spPr>
        <a:xfrm>
          <a:off x="4264514" y="1279989"/>
          <a:ext cx="1353076" cy="1740535"/>
        </a:xfrm>
        <a:prstGeom prst="roundRect">
          <a:avLst/>
        </a:prstGeom>
        <a:solidFill>
          <a:schemeClr val="dk2">
            <a:hueOff val="0"/>
            <a:satOff val="0"/>
            <a:lumOff val="0"/>
            <a:alphaOff val="0"/>
          </a:schemeClr>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lvl="0" algn="ctr" defTabSz="577850">
            <a:lnSpc>
              <a:spcPct val="90000"/>
            </a:lnSpc>
            <a:spcBef>
              <a:spcPct val="0"/>
            </a:spcBef>
            <a:spcAft>
              <a:spcPct val="35000"/>
            </a:spcAft>
          </a:pPr>
          <a:r>
            <a:rPr lang="en-US" sz="1300" b="1" kern="1200" dirty="0" smtClean="0"/>
            <a:t>Part 3: Addressing Change</a:t>
          </a:r>
        </a:p>
      </dsp:txBody>
      <dsp:txXfrm>
        <a:off x="4330566" y="1346041"/>
        <a:ext cx="1220972" cy="1608431"/>
      </dsp:txXfrm>
    </dsp:sp>
    <dsp:sp modelId="{EB2E35FB-09F3-4194-B858-626382AE9DC1}">
      <dsp:nvSpPr>
        <dsp:cNvPr id="0" name=""/>
        <dsp:cNvSpPr/>
      </dsp:nvSpPr>
      <dsp:spPr>
        <a:xfrm>
          <a:off x="5685244" y="1305401"/>
          <a:ext cx="1353076" cy="1740535"/>
        </a:xfrm>
        <a:prstGeom prst="roundRect">
          <a:avLst/>
        </a:prstGeom>
        <a:solidFill>
          <a:schemeClr val="dk2">
            <a:hueOff val="0"/>
            <a:satOff val="0"/>
            <a:lumOff val="0"/>
            <a:alphaOff val="0"/>
          </a:schemeClr>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lvl="0" algn="ctr" defTabSz="577850">
            <a:lnSpc>
              <a:spcPct val="90000"/>
            </a:lnSpc>
            <a:spcBef>
              <a:spcPct val="0"/>
            </a:spcBef>
            <a:spcAft>
              <a:spcPct val="35000"/>
            </a:spcAft>
          </a:pPr>
          <a:r>
            <a:rPr lang="en-US" sz="1300" b="1" kern="1200" dirty="0" smtClean="0"/>
            <a:t>Part 4: Communicating the Plan</a:t>
          </a:r>
        </a:p>
      </dsp:txBody>
      <dsp:txXfrm>
        <a:off x="5751296" y="1371453"/>
        <a:ext cx="1220972" cy="1608431"/>
      </dsp:txXfrm>
    </dsp:sp>
    <dsp:sp modelId="{7B0C7520-CF60-4061-98C9-9A6306CEF3B3}">
      <dsp:nvSpPr>
        <dsp:cNvPr id="0" name=""/>
        <dsp:cNvSpPr/>
      </dsp:nvSpPr>
      <dsp:spPr>
        <a:xfrm>
          <a:off x="7105974" y="1343501"/>
          <a:ext cx="1353076" cy="1740535"/>
        </a:xfrm>
        <a:prstGeom prst="roundRect">
          <a:avLst/>
        </a:prstGeom>
        <a:solidFill>
          <a:schemeClr val="dk2">
            <a:hueOff val="0"/>
            <a:satOff val="0"/>
            <a:lumOff val="0"/>
            <a:alphaOff val="0"/>
          </a:schemeClr>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lvl="0" algn="ctr" defTabSz="577850">
            <a:lnSpc>
              <a:spcPct val="90000"/>
            </a:lnSpc>
            <a:spcBef>
              <a:spcPct val="0"/>
            </a:spcBef>
            <a:spcAft>
              <a:spcPts val="0"/>
            </a:spcAft>
          </a:pPr>
          <a:r>
            <a:rPr lang="en-US" sz="1300" b="1" kern="1200" dirty="0" smtClean="0"/>
            <a:t>Part 5:</a:t>
          </a:r>
        </a:p>
        <a:p>
          <a:pPr lvl="0" algn="ctr" defTabSz="577850">
            <a:lnSpc>
              <a:spcPct val="90000"/>
            </a:lnSpc>
            <a:spcBef>
              <a:spcPct val="0"/>
            </a:spcBef>
            <a:spcAft>
              <a:spcPct val="35000"/>
            </a:spcAft>
          </a:pPr>
          <a:r>
            <a:rPr lang="en-US" sz="1300" b="1" kern="1200" dirty="0" smtClean="0"/>
            <a:t>Reflection,  Next Steps, &amp; </a:t>
          </a:r>
          <a:r>
            <a:rPr lang="en-US" sz="1300" b="1" kern="1200" dirty="0" smtClean="0"/>
            <a:t>Closing Activity</a:t>
          </a:r>
          <a:endParaRPr lang="en-US" sz="1300" b="1" kern="1200" dirty="0"/>
        </a:p>
      </dsp:txBody>
      <dsp:txXfrm>
        <a:off x="7172026" y="1409553"/>
        <a:ext cx="1220972" cy="1608431"/>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845557A-A1F1-4BA1-B659-069E63A21C44}">
      <dsp:nvSpPr>
        <dsp:cNvPr id="0" name=""/>
        <dsp:cNvSpPr/>
      </dsp:nvSpPr>
      <dsp:spPr>
        <a:xfrm>
          <a:off x="606913" y="0"/>
          <a:ext cx="7192168" cy="4351338"/>
        </a:xfrm>
        <a:prstGeom prst="rightArrow">
          <a:avLst/>
        </a:prstGeom>
        <a:solidFill>
          <a:schemeClr val="dk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74CA8EB8-9B8D-48AE-82CD-18306B63FD7E}">
      <dsp:nvSpPr>
        <dsp:cNvPr id="0" name=""/>
        <dsp:cNvSpPr/>
      </dsp:nvSpPr>
      <dsp:spPr>
        <a:xfrm>
          <a:off x="2323" y="1305401"/>
          <a:ext cx="1353076" cy="1740535"/>
        </a:xfrm>
        <a:prstGeom prst="roundRect">
          <a:avLst/>
        </a:prstGeom>
        <a:solidFill>
          <a:schemeClr val="dk2">
            <a:hueOff val="0"/>
            <a:satOff val="0"/>
            <a:lumOff val="0"/>
            <a:alphaOff val="0"/>
          </a:schemeClr>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lvl="0" algn="ctr" defTabSz="577850">
            <a:lnSpc>
              <a:spcPct val="90000"/>
            </a:lnSpc>
            <a:spcBef>
              <a:spcPct val="0"/>
            </a:spcBef>
            <a:spcAft>
              <a:spcPct val="35000"/>
            </a:spcAft>
          </a:pPr>
          <a:r>
            <a:rPr lang="en-US" sz="1300" b="1" kern="1200" dirty="0" smtClean="0"/>
            <a:t>Introductory Activity</a:t>
          </a:r>
          <a:endParaRPr lang="en-US" sz="1300" b="1" kern="1200" dirty="0"/>
        </a:p>
      </dsp:txBody>
      <dsp:txXfrm>
        <a:off x="68375" y="1371453"/>
        <a:ext cx="1220972" cy="1608431"/>
      </dsp:txXfrm>
    </dsp:sp>
    <dsp:sp modelId="{C38541EF-4DF9-41B0-9D5E-4E47D74DF639}">
      <dsp:nvSpPr>
        <dsp:cNvPr id="0" name=""/>
        <dsp:cNvSpPr/>
      </dsp:nvSpPr>
      <dsp:spPr>
        <a:xfrm>
          <a:off x="1373317" y="1305401"/>
          <a:ext cx="1353076" cy="1740535"/>
        </a:xfrm>
        <a:prstGeom prst="roundRect">
          <a:avLst/>
        </a:prstGeom>
        <a:solidFill>
          <a:schemeClr val="dk2">
            <a:hueOff val="0"/>
            <a:satOff val="0"/>
            <a:lumOff val="0"/>
            <a:alphaOff val="0"/>
          </a:schemeClr>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lvl="0" algn="ctr" defTabSz="577850">
            <a:lnSpc>
              <a:spcPct val="90000"/>
            </a:lnSpc>
            <a:spcBef>
              <a:spcPct val="0"/>
            </a:spcBef>
            <a:spcAft>
              <a:spcPct val="35000"/>
            </a:spcAft>
          </a:pPr>
          <a:r>
            <a:rPr lang="en-US" sz="1300" b="1" kern="1200" dirty="0" smtClean="0"/>
            <a:t>Part 1: </a:t>
          </a:r>
          <a:br>
            <a:rPr lang="en-US" sz="1300" b="1" kern="1200" dirty="0" smtClean="0"/>
          </a:br>
          <a:r>
            <a:rPr lang="en-US" sz="1300" b="1" kern="1200" dirty="0" smtClean="0"/>
            <a:t>Building a Shared Understanding</a:t>
          </a:r>
        </a:p>
      </dsp:txBody>
      <dsp:txXfrm>
        <a:off x="1439369" y="1371453"/>
        <a:ext cx="1220972" cy="1608431"/>
      </dsp:txXfrm>
    </dsp:sp>
    <dsp:sp modelId="{4826D4E2-F0C0-4A47-8BE4-D4D4C6E4F1C2}">
      <dsp:nvSpPr>
        <dsp:cNvPr id="0" name=""/>
        <dsp:cNvSpPr/>
      </dsp:nvSpPr>
      <dsp:spPr>
        <a:xfrm>
          <a:off x="2843784" y="1305401"/>
          <a:ext cx="1353076" cy="1740535"/>
        </a:xfrm>
        <a:prstGeom prst="roundRect">
          <a:avLst/>
        </a:prstGeom>
        <a:solidFill>
          <a:schemeClr val="dk2">
            <a:hueOff val="0"/>
            <a:satOff val="0"/>
            <a:lumOff val="0"/>
            <a:alphaOff val="0"/>
          </a:schemeClr>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lvl="0" algn="ctr" defTabSz="577850">
            <a:lnSpc>
              <a:spcPct val="90000"/>
            </a:lnSpc>
            <a:spcBef>
              <a:spcPct val="0"/>
            </a:spcBef>
            <a:spcAft>
              <a:spcPct val="35000"/>
            </a:spcAft>
          </a:pPr>
          <a:r>
            <a:rPr lang="en-US" sz="1300" b="1" kern="1200" dirty="0" smtClean="0"/>
            <a:t>Part  2: Developing a Vision for Your Action Plan</a:t>
          </a:r>
        </a:p>
      </dsp:txBody>
      <dsp:txXfrm>
        <a:off x="2909836" y="1371453"/>
        <a:ext cx="1220972" cy="1608431"/>
      </dsp:txXfrm>
    </dsp:sp>
    <dsp:sp modelId="{301895F6-ABC0-4D82-A2F5-4438A2A8BD7C}">
      <dsp:nvSpPr>
        <dsp:cNvPr id="0" name=""/>
        <dsp:cNvSpPr/>
      </dsp:nvSpPr>
      <dsp:spPr>
        <a:xfrm>
          <a:off x="4264514" y="1279989"/>
          <a:ext cx="1353076" cy="1740535"/>
        </a:xfrm>
        <a:prstGeom prst="roundRect">
          <a:avLst/>
        </a:prstGeom>
        <a:solidFill>
          <a:schemeClr val="dk2">
            <a:hueOff val="0"/>
            <a:satOff val="0"/>
            <a:lumOff val="0"/>
            <a:alphaOff val="0"/>
          </a:schemeClr>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lvl="0" algn="ctr" defTabSz="577850">
            <a:lnSpc>
              <a:spcPct val="90000"/>
            </a:lnSpc>
            <a:spcBef>
              <a:spcPct val="0"/>
            </a:spcBef>
            <a:spcAft>
              <a:spcPct val="35000"/>
            </a:spcAft>
          </a:pPr>
          <a:r>
            <a:rPr lang="en-US" sz="1300" b="1" kern="1200" dirty="0" smtClean="0"/>
            <a:t>Part 3: Addressing Change</a:t>
          </a:r>
        </a:p>
        <a:p>
          <a:pPr lvl="0" algn="ctr" defTabSz="577850">
            <a:lnSpc>
              <a:spcPct val="90000"/>
            </a:lnSpc>
            <a:spcBef>
              <a:spcPct val="0"/>
            </a:spcBef>
            <a:spcAft>
              <a:spcPct val="35000"/>
            </a:spcAft>
          </a:pPr>
          <a:endParaRPr lang="en-US" sz="100" b="1" kern="1200" dirty="0" smtClean="0"/>
        </a:p>
      </dsp:txBody>
      <dsp:txXfrm>
        <a:off x="4330566" y="1346041"/>
        <a:ext cx="1220972" cy="1608431"/>
      </dsp:txXfrm>
    </dsp:sp>
    <dsp:sp modelId="{EB2E35FB-09F3-4194-B858-626382AE9DC1}">
      <dsp:nvSpPr>
        <dsp:cNvPr id="0" name=""/>
        <dsp:cNvSpPr/>
      </dsp:nvSpPr>
      <dsp:spPr>
        <a:xfrm>
          <a:off x="5685244" y="1305401"/>
          <a:ext cx="1353076" cy="1740535"/>
        </a:xfrm>
        <a:prstGeom prst="roundRect">
          <a:avLst/>
        </a:prstGeom>
        <a:solidFill>
          <a:schemeClr val="dk2">
            <a:hueOff val="0"/>
            <a:satOff val="0"/>
            <a:lumOff val="0"/>
            <a:alphaOff val="0"/>
          </a:schemeClr>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lvl="0" algn="ctr" defTabSz="577850">
            <a:lnSpc>
              <a:spcPct val="90000"/>
            </a:lnSpc>
            <a:spcBef>
              <a:spcPct val="0"/>
            </a:spcBef>
            <a:spcAft>
              <a:spcPts val="0"/>
            </a:spcAft>
          </a:pPr>
          <a:r>
            <a:rPr lang="en-US" sz="1300" b="1" kern="1200" dirty="0" smtClean="0"/>
            <a:t>Part 4: Communicating the Plan</a:t>
          </a:r>
        </a:p>
      </dsp:txBody>
      <dsp:txXfrm>
        <a:off x="5751296" y="1371453"/>
        <a:ext cx="1220972" cy="1608431"/>
      </dsp:txXfrm>
    </dsp:sp>
    <dsp:sp modelId="{7B0C7520-CF60-4061-98C9-9A6306CEF3B3}">
      <dsp:nvSpPr>
        <dsp:cNvPr id="0" name=""/>
        <dsp:cNvSpPr/>
      </dsp:nvSpPr>
      <dsp:spPr>
        <a:xfrm>
          <a:off x="7105974" y="1343501"/>
          <a:ext cx="1353076" cy="1740535"/>
        </a:xfrm>
        <a:prstGeom prst="roundRect">
          <a:avLst/>
        </a:prstGeom>
        <a:solidFill>
          <a:schemeClr val="dk2">
            <a:hueOff val="0"/>
            <a:satOff val="0"/>
            <a:lumOff val="0"/>
            <a:alphaOff val="0"/>
          </a:schemeClr>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lvl="0" algn="ctr" defTabSz="577850">
            <a:lnSpc>
              <a:spcPct val="90000"/>
            </a:lnSpc>
            <a:spcBef>
              <a:spcPct val="0"/>
            </a:spcBef>
            <a:spcAft>
              <a:spcPts val="0"/>
            </a:spcAft>
          </a:pPr>
          <a:r>
            <a:rPr lang="en-US" sz="1300" b="1" kern="1200" dirty="0" smtClean="0"/>
            <a:t>Part 5:</a:t>
          </a:r>
        </a:p>
        <a:p>
          <a:pPr lvl="0" algn="ctr" defTabSz="577850">
            <a:lnSpc>
              <a:spcPct val="90000"/>
            </a:lnSpc>
            <a:spcBef>
              <a:spcPct val="0"/>
            </a:spcBef>
            <a:spcAft>
              <a:spcPct val="35000"/>
            </a:spcAft>
          </a:pPr>
          <a:r>
            <a:rPr lang="en-US" sz="1300" b="1" kern="1200" dirty="0" smtClean="0"/>
            <a:t>Reflection,  Next Steps, &amp; Session Evaluation</a:t>
          </a:r>
          <a:endParaRPr lang="en-US" sz="1300" b="1" kern="1200" dirty="0"/>
        </a:p>
      </dsp:txBody>
      <dsp:txXfrm>
        <a:off x="7172026" y="1409553"/>
        <a:ext cx="1220972" cy="1608431"/>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845557A-A1F1-4BA1-B659-069E63A21C44}">
      <dsp:nvSpPr>
        <dsp:cNvPr id="0" name=""/>
        <dsp:cNvSpPr/>
      </dsp:nvSpPr>
      <dsp:spPr>
        <a:xfrm>
          <a:off x="606913" y="0"/>
          <a:ext cx="7192168" cy="4351338"/>
        </a:xfrm>
        <a:prstGeom prst="rightArrow">
          <a:avLst/>
        </a:prstGeom>
        <a:solidFill>
          <a:schemeClr val="dk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74CA8EB8-9B8D-48AE-82CD-18306B63FD7E}">
      <dsp:nvSpPr>
        <dsp:cNvPr id="0" name=""/>
        <dsp:cNvSpPr/>
      </dsp:nvSpPr>
      <dsp:spPr>
        <a:xfrm>
          <a:off x="2323" y="1305401"/>
          <a:ext cx="1353076" cy="1740535"/>
        </a:xfrm>
        <a:prstGeom prst="roundRect">
          <a:avLst/>
        </a:prstGeom>
        <a:solidFill>
          <a:schemeClr val="dk2">
            <a:hueOff val="0"/>
            <a:satOff val="0"/>
            <a:lumOff val="0"/>
            <a:alphaOff val="0"/>
          </a:schemeClr>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lvl="0" algn="ctr" defTabSz="577850">
            <a:lnSpc>
              <a:spcPct val="90000"/>
            </a:lnSpc>
            <a:spcBef>
              <a:spcPct val="0"/>
            </a:spcBef>
            <a:spcAft>
              <a:spcPct val="35000"/>
            </a:spcAft>
          </a:pPr>
          <a:r>
            <a:rPr lang="en-US" sz="1300" b="1" kern="1200" dirty="0" smtClean="0"/>
            <a:t>Introductory Activity</a:t>
          </a:r>
          <a:endParaRPr lang="en-US" sz="1300" b="1" kern="1200" dirty="0"/>
        </a:p>
      </dsp:txBody>
      <dsp:txXfrm>
        <a:off x="68375" y="1371453"/>
        <a:ext cx="1220972" cy="1608431"/>
      </dsp:txXfrm>
    </dsp:sp>
    <dsp:sp modelId="{C38541EF-4DF9-41B0-9D5E-4E47D74DF639}">
      <dsp:nvSpPr>
        <dsp:cNvPr id="0" name=""/>
        <dsp:cNvSpPr/>
      </dsp:nvSpPr>
      <dsp:spPr>
        <a:xfrm>
          <a:off x="1373317" y="1305401"/>
          <a:ext cx="1353076" cy="1740535"/>
        </a:xfrm>
        <a:prstGeom prst="roundRect">
          <a:avLst/>
        </a:prstGeom>
        <a:solidFill>
          <a:schemeClr val="dk2">
            <a:hueOff val="0"/>
            <a:satOff val="0"/>
            <a:lumOff val="0"/>
            <a:alphaOff val="0"/>
          </a:schemeClr>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lvl="0" algn="ctr" defTabSz="577850">
            <a:lnSpc>
              <a:spcPct val="90000"/>
            </a:lnSpc>
            <a:spcBef>
              <a:spcPct val="0"/>
            </a:spcBef>
            <a:spcAft>
              <a:spcPct val="35000"/>
            </a:spcAft>
          </a:pPr>
          <a:r>
            <a:rPr lang="en-US" sz="1300" b="1" kern="1200" dirty="0" smtClean="0"/>
            <a:t>Part 1: </a:t>
          </a:r>
          <a:br>
            <a:rPr lang="en-US" sz="1300" b="1" kern="1200" dirty="0" smtClean="0"/>
          </a:br>
          <a:r>
            <a:rPr lang="en-US" sz="1300" b="1" kern="1200" dirty="0" smtClean="0"/>
            <a:t>Building a Shared Understanding</a:t>
          </a:r>
        </a:p>
      </dsp:txBody>
      <dsp:txXfrm>
        <a:off x="1439369" y="1371453"/>
        <a:ext cx="1220972" cy="1608431"/>
      </dsp:txXfrm>
    </dsp:sp>
    <dsp:sp modelId="{4826D4E2-F0C0-4A47-8BE4-D4D4C6E4F1C2}">
      <dsp:nvSpPr>
        <dsp:cNvPr id="0" name=""/>
        <dsp:cNvSpPr/>
      </dsp:nvSpPr>
      <dsp:spPr>
        <a:xfrm>
          <a:off x="2843784" y="1305401"/>
          <a:ext cx="1353076" cy="1740535"/>
        </a:xfrm>
        <a:prstGeom prst="roundRect">
          <a:avLst/>
        </a:prstGeom>
        <a:solidFill>
          <a:schemeClr val="dk2">
            <a:hueOff val="0"/>
            <a:satOff val="0"/>
            <a:lumOff val="0"/>
            <a:alphaOff val="0"/>
          </a:schemeClr>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lvl="0" algn="ctr" defTabSz="577850">
            <a:lnSpc>
              <a:spcPct val="90000"/>
            </a:lnSpc>
            <a:spcBef>
              <a:spcPct val="0"/>
            </a:spcBef>
            <a:spcAft>
              <a:spcPct val="35000"/>
            </a:spcAft>
          </a:pPr>
          <a:r>
            <a:rPr lang="en-US" sz="1300" b="1" kern="1200" dirty="0" smtClean="0"/>
            <a:t>Part  2: Developing a Vision for Your Action Plan</a:t>
          </a:r>
        </a:p>
      </dsp:txBody>
      <dsp:txXfrm>
        <a:off x="2909836" y="1371453"/>
        <a:ext cx="1220972" cy="1608431"/>
      </dsp:txXfrm>
    </dsp:sp>
    <dsp:sp modelId="{301895F6-ABC0-4D82-A2F5-4438A2A8BD7C}">
      <dsp:nvSpPr>
        <dsp:cNvPr id="0" name=""/>
        <dsp:cNvSpPr/>
      </dsp:nvSpPr>
      <dsp:spPr>
        <a:xfrm>
          <a:off x="4264514" y="1279989"/>
          <a:ext cx="1353076" cy="1740535"/>
        </a:xfrm>
        <a:prstGeom prst="roundRect">
          <a:avLst/>
        </a:prstGeom>
        <a:solidFill>
          <a:schemeClr val="dk2">
            <a:hueOff val="0"/>
            <a:satOff val="0"/>
            <a:lumOff val="0"/>
            <a:alphaOff val="0"/>
          </a:schemeClr>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lvl="0" algn="ctr" defTabSz="577850">
            <a:lnSpc>
              <a:spcPct val="90000"/>
            </a:lnSpc>
            <a:spcBef>
              <a:spcPct val="0"/>
            </a:spcBef>
            <a:spcAft>
              <a:spcPct val="35000"/>
            </a:spcAft>
          </a:pPr>
          <a:r>
            <a:rPr lang="en-US" sz="1300" b="1" kern="1200" dirty="0" smtClean="0"/>
            <a:t>Part 3: Addressing Change</a:t>
          </a:r>
        </a:p>
      </dsp:txBody>
      <dsp:txXfrm>
        <a:off x="4330566" y="1346041"/>
        <a:ext cx="1220972" cy="1608431"/>
      </dsp:txXfrm>
    </dsp:sp>
    <dsp:sp modelId="{EB2E35FB-09F3-4194-B858-626382AE9DC1}">
      <dsp:nvSpPr>
        <dsp:cNvPr id="0" name=""/>
        <dsp:cNvSpPr/>
      </dsp:nvSpPr>
      <dsp:spPr>
        <a:xfrm>
          <a:off x="5685244" y="1305401"/>
          <a:ext cx="1353076" cy="1740535"/>
        </a:xfrm>
        <a:prstGeom prst="roundRect">
          <a:avLst/>
        </a:prstGeom>
        <a:solidFill>
          <a:schemeClr val="dk2">
            <a:hueOff val="0"/>
            <a:satOff val="0"/>
            <a:lumOff val="0"/>
            <a:alphaOff val="0"/>
          </a:schemeClr>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lvl="0" algn="ctr" defTabSz="577850">
            <a:lnSpc>
              <a:spcPct val="90000"/>
            </a:lnSpc>
            <a:spcBef>
              <a:spcPct val="0"/>
            </a:spcBef>
            <a:spcAft>
              <a:spcPct val="35000"/>
            </a:spcAft>
          </a:pPr>
          <a:r>
            <a:rPr lang="en-US" sz="1300" b="1" kern="1200" dirty="0" smtClean="0"/>
            <a:t>Part 4: Communicating the Plan</a:t>
          </a:r>
        </a:p>
      </dsp:txBody>
      <dsp:txXfrm>
        <a:off x="5751296" y="1371453"/>
        <a:ext cx="1220972" cy="1608431"/>
      </dsp:txXfrm>
    </dsp:sp>
    <dsp:sp modelId="{7B0C7520-CF60-4061-98C9-9A6306CEF3B3}">
      <dsp:nvSpPr>
        <dsp:cNvPr id="0" name=""/>
        <dsp:cNvSpPr/>
      </dsp:nvSpPr>
      <dsp:spPr>
        <a:xfrm>
          <a:off x="7105974" y="1343501"/>
          <a:ext cx="1353076" cy="1740535"/>
        </a:xfrm>
        <a:prstGeom prst="roundRect">
          <a:avLst/>
        </a:prstGeom>
        <a:solidFill>
          <a:schemeClr val="dk2">
            <a:hueOff val="0"/>
            <a:satOff val="0"/>
            <a:lumOff val="0"/>
            <a:alphaOff val="0"/>
          </a:schemeClr>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lvl="0" algn="ctr" defTabSz="577850">
            <a:lnSpc>
              <a:spcPct val="90000"/>
            </a:lnSpc>
            <a:spcBef>
              <a:spcPct val="0"/>
            </a:spcBef>
            <a:spcAft>
              <a:spcPct val="35000"/>
            </a:spcAft>
          </a:pPr>
          <a:r>
            <a:rPr lang="en-US" sz="1300" b="1" kern="1200" dirty="0" smtClean="0"/>
            <a:t>Part 5:</a:t>
          </a:r>
        </a:p>
        <a:p>
          <a:pPr lvl="0" algn="ctr" defTabSz="577850">
            <a:lnSpc>
              <a:spcPct val="90000"/>
            </a:lnSpc>
            <a:spcBef>
              <a:spcPct val="0"/>
            </a:spcBef>
            <a:spcAft>
              <a:spcPct val="35000"/>
            </a:spcAft>
          </a:pPr>
          <a:r>
            <a:rPr lang="en-US" sz="1300" b="1" kern="1200" dirty="0" smtClean="0"/>
            <a:t>Reflection,  Next Steps, &amp; Session Evaluation</a:t>
          </a:r>
          <a:endParaRPr lang="en-US" sz="1300" b="1" kern="1200" dirty="0"/>
        </a:p>
      </dsp:txBody>
      <dsp:txXfrm>
        <a:off x="7172026" y="1409553"/>
        <a:ext cx="1220972" cy="1608431"/>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845557A-A1F1-4BA1-B659-069E63A21C44}">
      <dsp:nvSpPr>
        <dsp:cNvPr id="0" name=""/>
        <dsp:cNvSpPr/>
      </dsp:nvSpPr>
      <dsp:spPr>
        <a:xfrm>
          <a:off x="606913" y="0"/>
          <a:ext cx="7192168" cy="4351338"/>
        </a:xfrm>
        <a:prstGeom prst="rightArrow">
          <a:avLst/>
        </a:prstGeom>
        <a:solidFill>
          <a:schemeClr val="dk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74CA8EB8-9B8D-48AE-82CD-18306B63FD7E}">
      <dsp:nvSpPr>
        <dsp:cNvPr id="0" name=""/>
        <dsp:cNvSpPr/>
      </dsp:nvSpPr>
      <dsp:spPr>
        <a:xfrm>
          <a:off x="2323" y="1305401"/>
          <a:ext cx="1353076" cy="1740535"/>
        </a:xfrm>
        <a:prstGeom prst="roundRect">
          <a:avLst/>
        </a:prstGeom>
        <a:solidFill>
          <a:schemeClr val="dk2">
            <a:hueOff val="0"/>
            <a:satOff val="0"/>
            <a:lumOff val="0"/>
            <a:alphaOff val="0"/>
          </a:schemeClr>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lvl="0" algn="ctr" defTabSz="577850">
            <a:lnSpc>
              <a:spcPct val="90000"/>
            </a:lnSpc>
            <a:spcBef>
              <a:spcPct val="0"/>
            </a:spcBef>
            <a:spcAft>
              <a:spcPct val="35000"/>
            </a:spcAft>
          </a:pPr>
          <a:r>
            <a:rPr lang="en-US" sz="1300" b="1" kern="1200" dirty="0" smtClean="0"/>
            <a:t>Introductory Activity</a:t>
          </a:r>
          <a:endParaRPr lang="en-US" sz="1300" b="1" kern="1200" dirty="0"/>
        </a:p>
      </dsp:txBody>
      <dsp:txXfrm>
        <a:off x="68375" y="1371453"/>
        <a:ext cx="1220972" cy="1608431"/>
      </dsp:txXfrm>
    </dsp:sp>
    <dsp:sp modelId="{C38541EF-4DF9-41B0-9D5E-4E47D74DF639}">
      <dsp:nvSpPr>
        <dsp:cNvPr id="0" name=""/>
        <dsp:cNvSpPr/>
      </dsp:nvSpPr>
      <dsp:spPr>
        <a:xfrm>
          <a:off x="1373317" y="1305401"/>
          <a:ext cx="1353076" cy="1740535"/>
        </a:xfrm>
        <a:prstGeom prst="roundRect">
          <a:avLst/>
        </a:prstGeom>
        <a:solidFill>
          <a:schemeClr val="dk2">
            <a:hueOff val="0"/>
            <a:satOff val="0"/>
            <a:lumOff val="0"/>
            <a:alphaOff val="0"/>
          </a:schemeClr>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lvl="0" algn="ctr" defTabSz="577850">
            <a:lnSpc>
              <a:spcPct val="90000"/>
            </a:lnSpc>
            <a:spcBef>
              <a:spcPct val="0"/>
            </a:spcBef>
            <a:spcAft>
              <a:spcPct val="35000"/>
            </a:spcAft>
          </a:pPr>
          <a:r>
            <a:rPr lang="en-US" sz="1300" b="1" kern="1200" dirty="0" smtClean="0"/>
            <a:t>Part 1:</a:t>
          </a:r>
          <a:br>
            <a:rPr lang="en-US" sz="1300" b="1" kern="1200" dirty="0" smtClean="0"/>
          </a:br>
          <a:r>
            <a:rPr lang="en-US" sz="1300" b="1" kern="1200" dirty="0" smtClean="0"/>
            <a:t>Building a Shared Understanding</a:t>
          </a:r>
        </a:p>
      </dsp:txBody>
      <dsp:txXfrm>
        <a:off x="1439369" y="1371453"/>
        <a:ext cx="1220972" cy="1608431"/>
      </dsp:txXfrm>
    </dsp:sp>
    <dsp:sp modelId="{4826D4E2-F0C0-4A47-8BE4-D4D4C6E4F1C2}">
      <dsp:nvSpPr>
        <dsp:cNvPr id="0" name=""/>
        <dsp:cNvSpPr/>
      </dsp:nvSpPr>
      <dsp:spPr>
        <a:xfrm>
          <a:off x="2843784" y="1305401"/>
          <a:ext cx="1353076" cy="1740535"/>
        </a:xfrm>
        <a:prstGeom prst="roundRect">
          <a:avLst/>
        </a:prstGeom>
        <a:solidFill>
          <a:schemeClr val="dk2">
            <a:hueOff val="0"/>
            <a:satOff val="0"/>
            <a:lumOff val="0"/>
            <a:alphaOff val="0"/>
          </a:schemeClr>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lvl="0" algn="ctr" defTabSz="577850">
            <a:lnSpc>
              <a:spcPct val="90000"/>
            </a:lnSpc>
            <a:spcBef>
              <a:spcPct val="0"/>
            </a:spcBef>
            <a:spcAft>
              <a:spcPct val="35000"/>
            </a:spcAft>
          </a:pPr>
          <a:r>
            <a:rPr lang="en-US" sz="1300" b="1" kern="1200" dirty="0" smtClean="0"/>
            <a:t>Part  2: Developing a Vision for Your Action Plan</a:t>
          </a:r>
        </a:p>
      </dsp:txBody>
      <dsp:txXfrm>
        <a:off x="2909836" y="1371453"/>
        <a:ext cx="1220972" cy="1608431"/>
      </dsp:txXfrm>
    </dsp:sp>
    <dsp:sp modelId="{301895F6-ABC0-4D82-A2F5-4438A2A8BD7C}">
      <dsp:nvSpPr>
        <dsp:cNvPr id="0" name=""/>
        <dsp:cNvSpPr/>
      </dsp:nvSpPr>
      <dsp:spPr>
        <a:xfrm>
          <a:off x="4264514" y="1279989"/>
          <a:ext cx="1353076" cy="1740535"/>
        </a:xfrm>
        <a:prstGeom prst="roundRect">
          <a:avLst/>
        </a:prstGeom>
        <a:solidFill>
          <a:schemeClr val="dk2">
            <a:hueOff val="0"/>
            <a:satOff val="0"/>
            <a:lumOff val="0"/>
            <a:alphaOff val="0"/>
          </a:schemeClr>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lvl="0" algn="ctr" defTabSz="577850">
            <a:lnSpc>
              <a:spcPct val="90000"/>
            </a:lnSpc>
            <a:spcBef>
              <a:spcPct val="0"/>
            </a:spcBef>
            <a:spcAft>
              <a:spcPct val="35000"/>
            </a:spcAft>
          </a:pPr>
          <a:r>
            <a:rPr lang="en-US" sz="1300" b="1" kern="1200" dirty="0" smtClean="0"/>
            <a:t>Part 3: Addressing Change</a:t>
          </a:r>
        </a:p>
      </dsp:txBody>
      <dsp:txXfrm>
        <a:off x="4330566" y="1346041"/>
        <a:ext cx="1220972" cy="1608431"/>
      </dsp:txXfrm>
    </dsp:sp>
    <dsp:sp modelId="{EB2E35FB-09F3-4194-B858-626382AE9DC1}">
      <dsp:nvSpPr>
        <dsp:cNvPr id="0" name=""/>
        <dsp:cNvSpPr/>
      </dsp:nvSpPr>
      <dsp:spPr>
        <a:xfrm>
          <a:off x="5685244" y="1305401"/>
          <a:ext cx="1353076" cy="1740535"/>
        </a:xfrm>
        <a:prstGeom prst="roundRect">
          <a:avLst/>
        </a:prstGeom>
        <a:solidFill>
          <a:schemeClr val="dk2">
            <a:hueOff val="0"/>
            <a:satOff val="0"/>
            <a:lumOff val="0"/>
            <a:alphaOff val="0"/>
          </a:schemeClr>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lvl="0" algn="ctr" defTabSz="577850">
            <a:lnSpc>
              <a:spcPct val="90000"/>
            </a:lnSpc>
            <a:spcBef>
              <a:spcPct val="0"/>
            </a:spcBef>
            <a:spcAft>
              <a:spcPct val="35000"/>
            </a:spcAft>
          </a:pPr>
          <a:r>
            <a:rPr lang="en-US" sz="1300" b="1" kern="1200" dirty="0" smtClean="0"/>
            <a:t>Part 4: Communicating the Plan</a:t>
          </a:r>
        </a:p>
      </dsp:txBody>
      <dsp:txXfrm>
        <a:off x="5751296" y="1371453"/>
        <a:ext cx="1220972" cy="1608431"/>
      </dsp:txXfrm>
    </dsp:sp>
    <dsp:sp modelId="{7B0C7520-CF60-4061-98C9-9A6306CEF3B3}">
      <dsp:nvSpPr>
        <dsp:cNvPr id="0" name=""/>
        <dsp:cNvSpPr/>
      </dsp:nvSpPr>
      <dsp:spPr>
        <a:xfrm>
          <a:off x="7105974" y="1343501"/>
          <a:ext cx="1353076" cy="1740535"/>
        </a:xfrm>
        <a:prstGeom prst="roundRect">
          <a:avLst/>
        </a:prstGeom>
        <a:solidFill>
          <a:schemeClr val="dk2">
            <a:hueOff val="0"/>
            <a:satOff val="0"/>
            <a:lumOff val="0"/>
            <a:alphaOff val="0"/>
          </a:schemeClr>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lvl="0" algn="ctr" defTabSz="577850">
            <a:lnSpc>
              <a:spcPct val="90000"/>
            </a:lnSpc>
            <a:spcBef>
              <a:spcPct val="0"/>
            </a:spcBef>
            <a:spcAft>
              <a:spcPct val="35000"/>
            </a:spcAft>
          </a:pPr>
          <a:r>
            <a:rPr lang="en-US" sz="1300" b="1" kern="1200" dirty="0" smtClean="0"/>
            <a:t>Part 5:</a:t>
          </a:r>
        </a:p>
        <a:p>
          <a:pPr lvl="0" algn="ctr" defTabSz="577850">
            <a:lnSpc>
              <a:spcPct val="90000"/>
            </a:lnSpc>
            <a:spcBef>
              <a:spcPct val="0"/>
            </a:spcBef>
            <a:spcAft>
              <a:spcPct val="35000"/>
            </a:spcAft>
          </a:pPr>
          <a:r>
            <a:rPr lang="en-US" sz="1300" b="1" kern="1200" dirty="0" smtClean="0"/>
            <a:t>Reflection,  Next Steps, &amp; Session Evaluation</a:t>
          </a:r>
          <a:endParaRPr lang="en-US" sz="1300" b="1" kern="1200" dirty="0"/>
        </a:p>
      </dsp:txBody>
      <dsp:txXfrm>
        <a:off x="7172026" y="1409553"/>
        <a:ext cx="1220972" cy="1608431"/>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F956B57-B714-41E2-AE92-0439ECF07D22}">
      <dsp:nvSpPr>
        <dsp:cNvPr id="0" name=""/>
        <dsp:cNvSpPr/>
      </dsp:nvSpPr>
      <dsp:spPr>
        <a:xfrm>
          <a:off x="0" y="305079"/>
          <a:ext cx="5201804" cy="453600"/>
        </a:xfrm>
        <a:prstGeom prst="rect">
          <a:avLst/>
        </a:prstGeom>
        <a:solidFill>
          <a:schemeClr val="lt1">
            <a:alpha val="90000"/>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0C54E173-8548-4E3C-82D0-D8C77833BFB2}">
      <dsp:nvSpPr>
        <dsp:cNvPr id="0" name=""/>
        <dsp:cNvSpPr/>
      </dsp:nvSpPr>
      <dsp:spPr>
        <a:xfrm>
          <a:off x="260090" y="39399"/>
          <a:ext cx="3641262" cy="531360"/>
        </a:xfrm>
        <a:prstGeom prst="round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7631" tIns="0" rIns="137631" bIns="0" numCol="1" spcCol="1270" anchor="ctr" anchorCtr="0">
          <a:noAutofit/>
        </a:bodyPr>
        <a:lstStyle/>
        <a:p>
          <a:pPr lvl="0" algn="ctr" defTabSz="1244600">
            <a:lnSpc>
              <a:spcPct val="90000"/>
            </a:lnSpc>
            <a:spcBef>
              <a:spcPct val="0"/>
            </a:spcBef>
            <a:spcAft>
              <a:spcPct val="35000"/>
            </a:spcAft>
          </a:pPr>
          <a:r>
            <a:rPr lang="en-US" sz="2800" kern="1200" dirty="0" smtClean="0"/>
            <a:t>Planned</a:t>
          </a:r>
          <a:endParaRPr lang="en-US" sz="2800" kern="1200" dirty="0"/>
        </a:p>
      </dsp:txBody>
      <dsp:txXfrm>
        <a:off x="286029" y="65338"/>
        <a:ext cx="3589384" cy="479482"/>
      </dsp:txXfrm>
    </dsp:sp>
    <dsp:sp modelId="{FF081AFF-BFF7-4F24-ABE9-A2280A816C83}">
      <dsp:nvSpPr>
        <dsp:cNvPr id="0" name=""/>
        <dsp:cNvSpPr/>
      </dsp:nvSpPr>
      <dsp:spPr>
        <a:xfrm>
          <a:off x="0" y="1121559"/>
          <a:ext cx="5201804" cy="453600"/>
        </a:xfrm>
        <a:prstGeom prst="rect">
          <a:avLst/>
        </a:prstGeom>
        <a:solidFill>
          <a:schemeClr val="lt1">
            <a:alpha val="90000"/>
            <a:hueOff val="0"/>
            <a:satOff val="0"/>
            <a:lumOff val="0"/>
            <a:alphaOff val="0"/>
          </a:schemeClr>
        </a:solidFill>
        <a:ln w="25400" cap="flat" cmpd="sng" algn="ctr">
          <a:solidFill>
            <a:schemeClr val="accent2">
              <a:hueOff val="28360"/>
              <a:satOff val="3260"/>
              <a:lumOff val="-2598"/>
              <a:alphaOff val="0"/>
            </a:schemeClr>
          </a:solidFill>
          <a:prstDash val="solid"/>
        </a:ln>
        <a:effectLst/>
      </dsp:spPr>
      <dsp:style>
        <a:lnRef idx="2">
          <a:scrgbClr r="0" g="0" b="0"/>
        </a:lnRef>
        <a:fillRef idx="1">
          <a:scrgbClr r="0" g="0" b="0"/>
        </a:fillRef>
        <a:effectRef idx="0">
          <a:scrgbClr r="0" g="0" b="0"/>
        </a:effectRef>
        <a:fontRef idx="minor"/>
      </dsp:style>
    </dsp:sp>
    <dsp:sp modelId="{4D5D52D4-AB48-4212-B5EC-1E0C5CDD8C19}">
      <dsp:nvSpPr>
        <dsp:cNvPr id="0" name=""/>
        <dsp:cNvSpPr/>
      </dsp:nvSpPr>
      <dsp:spPr>
        <a:xfrm>
          <a:off x="260090" y="812802"/>
          <a:ext cx="3641262" cy="531360"/>
        </a:xfrm>
        <a:prstGeom prst="roundRect">
          <a:avLst/>
        </a:prstGeom>
        <a:solidFill>
          <a:schemeClr val="accent5"/>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7631" tIns="0" rIns="137631" bIns="0" numCol="1" spcCol="1270" anchor="ctr" anchorCtr="0">
          <a:noAutofit/>
        </a:bodyPr>
        <a:lstStyle/>
        <a:p>
          <a:pPr lvl="0" algn="ctr" defTabSz="1244600">
            <a:lnSpc>
              <a:spcPct val="90000"/>
            </a:lnSpc>
            <a:spcBef>
              <a:spcPct val="0"/>
            </a:spcBef>
            <a:spcAft>
              <a:spcPct val="35000"/>
            </a:spcAft>
          </a:pPr>
          <a:r>
            <a:rPr lang="en-US" sz="2800" kern="1200" dirty="0" smtClean="0"/>
            <a:t>Concise</a:t>
          </a:r>
          <a:endParaRPr lang="en-US" sz="2800" kern="1200" dirty="0"/>
        </a:p>
      </dsp:txBody>
      <dsp:txXfrm>
        <a:off x="286029" y="838741"/>
        <a:ext cx="3589384" cy="479482"/>
      </dsp:txXfrm>
    </dsp:sp>
    <dsp:sp modelId="{FEC76630-D4C3-4D46-8332-CF1E64314134}">
      <dsp:nvSpPr>
        <dsp:cNvPr id="0" name=""/>
        <dsp:cNvSpPr/>
      </dsp:nvSpPr>
      <dsp:spPr>
        <a:xfrm>
          <a:off x="0" y="1938039"/>
          <a:ext cx="5201804" cy="453600"/>
        </a:xfrm>
        <a:prstGeom prst="rect">
          <a:avLst/>
        </a:prstGeom>
        <a:solidFill>
          <a:schemeClr val="lt1">
            <a:alpha val="90000"/>
            <a:hueOff val="0"/>
            <a:satOff val="0"/>
            <a:lumOff val="0"/>
            <a:alphaOff val="0"/>
          </a:schemeClr>
        </a:solidFill>
        <a:ln w="25400" cap="flat" cmpd="sng" algn="ctr">
          <a:solidFill>
            <a:schemeClr val="accent2">
              <a:hueOff val="56720"/>
              <a:satOff val="6519"/>
              <a:lumOff val="-5196"/>
              <a:alphaOff val="0"/>
            </a:schemeClr>
          </a:solidFill>
          <a:prstDash val="solid"/>
        </a:ln>
        <a:effectLst/>
      </dsp:spPr>
      <dsp:style>
        <a:lnRef idx="2">
          <a:scrgbClr r="0" g="0" b="0"/>
        </a:lnRef>
        <a:fillRef idx="1">
          <a:scrgbClr r="0" g="0" b="0"/>
        </a:fillRef>
        <a:effectRef idx="0">
          <a:scrgbClr r="0" g="0" b="0"/>
        </a:effectRef>
        <a:fontRef idx="minor"/>
      </dsp:style>
    </dsp:sp>
    <dsp:sp modelId="{A1290C47-1FEC-4F96-B745-CDF21A24A491}">
      <dsp:nvSpPr>
        <dsp:cNvPr id="0" name=""/>
        <dsp:cNvSpPr/>
      </dsp:nvSpPr>
      <dsp:spPr>
        <a:xfrm>
          <a:off x="260090" y="1672359"/>
          <a:ext cx="3641262" cy="531360"/>
        </a:xfrm>
        <a:prstGeom prst="roundRect">
          <a:avLst/>
        </a:prstGeom>
        <a:solidFill>
          <a:schemeClr val="accent4">
            <a:lumMod val="75000"/>
          </a:schemeClr>
        </a:solidFill>
        <a:ln w="25400" cap="flat" cmpd="sng" algn="ctr">
          <a:solidFill>
            <a:schemeClr val="accent4"/>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7631" tIns="0" rIns="137631" bIns="0" numCol="1" spcCol="1270" anchor="ctr" anchorCtr="0">
          <a:noAutofit/>
        </a:bodyPr>
        <a:lstStyle/>
        <a:p>
          <a:pPr lvl="0" algn="ctr" defTabSz="1244600">
            <a:lnSpc>
              <a:spcPct val="90000"/>
            </a:lnSpc>
            <a:spcBef>
              <a:spcPct val="0"/>
            </a:spcBef>
            <a:spcAft>
              <a:spcPct val="35000"/>
            </a:spcAft>
          </a:pPr>
          <a:r>
            <a:rPr lang="en-US" sz="2800" kern="1200" dirty="0" smtClean="0"/>
            <a:t>Clear</a:t>
          </a:r>
          <a:endParaRPr lang="en-US" sz="2800" kern="1200" dirty="0"/>
        </a:p>
      </dsp:txBody>
      <dsp:txXfrm>
        <a:off x="286029" y="1698298"/>
        <a:ext cx="3589384" cy="479482"/>
      </dsp:txXfrm>
    </dsp:sp>
    <dsp:sp modelId="{930098D0-8B21-47CA-8104-1E902784CDD8}">
      <dsp:nvSpPr>
        <dsp:cNvPr id="0" name=""/>
        <dsp:cNvSpPr/>
      </dsp:nvSpPr>
      <dsp:spPr>
        <a:xfrm>
          <a:off x="0" y="2754520"/>
          <a:ext cx="5201804" cy="453600"/>
        </a:xfrm>
        <a:prstGeom prst="rect">
          <a:avLst/>
        </a:prstGeom>
        <a:solidFill>
          <a:schemeClr val="lt1">
            <a:alpha val="90000"/>
            <a:hueOff val="0"/>
            <a:satOff val="0"/>
            <a:lumOff val="0"/>
            <a:alphaOff val="0"/>
          </a:schemeClr>
        </a:solidFill>
        <a:ln w="25400" cap="flat" cmpd="sng" algn="ctr">
          <a:solidFill>
            <a:schemeClr val="accent2">
              <a:hueOff val="85079"/>
              <a:satOff val="9779"/>
              <a:lumOff val="-7795"/>
              <a:alphaOff val="0"/>
            </a:schemeClr>
          </a:solidFill>
          <a:prstDash val="solid"/>
        </a:ln>
        <a:effectLst/>
      </dsp:spPr>
      <dsp:style>
        <a:lnRef idx="2">
          <a:scrgbClr r="0" g="0" b="0"/>
        </a:lnRef>
        <a:fillRef idx="1">
          <a:scrgbClr r="0" g="0" b="0"/>
        </a:fillRef>
        <a:effectRef idx="0">
          <a:scrgbClr r="0" g="0" b="0"/>
        </a:effectRef>
        <a:fontRef idx="minor"/>
      </dsp:style>
    </dsp:sp>
    <dsp:sp modelId="{719E3181-6F3E-4193-8519-2541994D4307}">
      <dsp:nvSpPr>
        <dsp:cNvPr id="0" name=""/>
        <dsp:cNvSpPr/>
      </dsp:nvSpPr>
      <dsp:spPr>
        <a:xfrm>
          <a:off x="260090" y="2488840"/>
          <a:ext cx="3641262" cy="531360"/>
        </a:xfrm>
        <a:prstGeom prst="roundRect">
          <a:avLst/>
        </a:prstGeom>
        <a:solidFill>
          <a:schemeClr val="accent1"/>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7631" tIns="0" rIns="137631" bIns="0" numCol="1" spcCol="1270" anchor="ctr" anchorCtr="0">
          <a:noAutofit/>
        </a:bodyPr>
        <a:lstStyle/>
        <a:p>
          <a:pPr lvl="0" algn="ctr" defTabSz="1244600">
            <a:lnSpc>
              <a:spcPct val="90000"/>
            </a:lnSpc>
            <a:spcBef>
              <a:spcPct val="0"/>
            </a:spcBef>
            <a:spcAft>
              <a:spcPct val="35000"/>
            </a:spcAft>
          </a:pPr>
          <a:r>
            <a:rPr lang="en-US" sz="2800" kern="1200" dirty="0" smtClean="0"/>
            <a:t>Relevant</a:t>
          </a:r>
          <a:endParaRPr lang="en-US" sz="2800" kern="1200" dirty="0"/>
        </a:p>
      </dsp:txBody>
      <dsp:txXfrm>
        <a:off x="286029" y="2514779"/>
        <a:ext cx="3589384" cy="479482"/>
      </dsp:txXfrm>
    </dsp:sp>
    <dsp:sp modelId="{17CE79CF-51EB-4C26-9831-FE34CD776856}">
      <dsp:nvSpPr>
        <dsp:cNvPr id="0" name=""/>
        <dsp:cNvSpPr/>
      </dsp:nvSpPr>
      <dsp:spPr>
        <a:xfrm>
          <a:off x="0" y="3571000"/>
          <a:ext cx="5201804" cy="453600"/>
        </a:xfrm>
        <a:prstGeom prst="rect">
          <a:avLst/>
        </a:prstGeom>
        <a:solidFill>
          <a:schemeClr val="lt1">
            <a:alpha val="90000"/>
            <a:hueOff val="0"/>
            <a:satOff val="0"/>
            <a:lumOff val="0"/>
            <a:alphaOff val="0"/>
          </a:schemeClr>
        </a:solidFill>
        <a:ln w="25400" cap="flat" cmpd="sng" algn="ctr">
          <a:solidFill>
            <a:schemeClr val="accent2">
              <a:hueOff val="113439"/>
              <a:satOff val="13039"/>
              <a:lumOff val="-10393"/>
              <a:alphaOff val="0"/>
            </a:schemeClr>
          </a:solidFill>
          <a:prstDash val="solid"/>
        </a:ln>
        <a:effectLst/>
      </dsp:spPr>
      <dsp:style>
        <a:lnRef idx="2">
          <a:scrgbClr r="0" g="0" b="0"/>
        </a:lnRef>
        <a:fillRef idx="1">
          <a:scrgbClr r="0" g="0" b="0"/>
        </a:fillRef>
        <a:effectRef idx="0">
          <a:scrgbClr r="0" g="0" b="0"/>
        </a:effectRef>
        <a:fontRef idx="minor"/>
      </dsp:style>
    </dsp:sp>
    <dsp:sp modelId="{3CC4F249-9DBB-47FA-A2CD-D7FA6B56CFC5}">
      <dsp:nvSpPr>
        <dsp:cNvPr id="0" name=""/>
        <dsp:cNvSpPr/>
      </dsp:nvSpPr>
      <dsp:spPr>
        <a:xfrm>
          <a:off x="260090" y="3327398"/>
          <a:ext cx="3641262" cy="531360"/>
        </a:xfrm>
        <a:prstGeom prst="roundRect">
          <a:avLst/>
        </a:prstGeom>
        <a:solidFill>
          <a:schemeClr val="accent2">
            <a:hueOff val="113439"/>
            <a:satOff val="13039"/>
            <a:lumOff val="-10393"/>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7631" tIns="0" rIns="137631" bIns="0" numCol="1" spcCol="1270" anchor="ctr" anchorCtr="0">
          <a:noAutofit/>
        </a:bodyPr>
        <a:lstStyle/>
        <a:p>
          <a:pPr lvl="0" algn="ctr" defTabSz="1244600">
            <a:lnSpc>
              <a:spcPct val="90000"/>
            </a:lnSpc>
            <a:spcBef>
              <a:spcPct val="0"/>
            </a:spcBef>
            <a:spcAft>
              <a:spcPct val="35000"/>
            </a:spcAft>
          </a:pPr>
          <a:r>
            <a:rPr lang="en-US" sz="2800" kern="1200" dirty="0" smtClean="0"/>
            <a:t>Constant</a:t>
          </a:r>
          <a:endParaRPr lang="en-US" sz="2800" kern="1200" dirty="0"/>
        </a:p>
      </dsp:txBody>
      <dsp:txXfrm>
        <a:off x="286029" y="3353337"/>
        <a:ext cx="3589384" cy="479482"/>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EBFFCF9-3A59-464C-AEB4-71C43BE08E9F}">
      <dsp:nvSpPr>
        <dsp:cNvPr id="0" name=""/>
        <dsp:cNvSpPr/>
      </dsp:nvSpPr>
      <dsp:spPr>
        <a:xfrm>
          <a:off x="0" y="0"/>
          <a:ext cx="4120930" cy="4120930"/>
        </a:xfrm>
        <a:prstGeom prst="pie">
          <a:avLst>
            <a:gd name="adj1" fmla="val 5400000"/>
            <a:gd name="adj2" fmla="val 16200000"/>
          </a:avLst>
        </a:prstGeom>
        <a:solidFill>
          <a:schemeClr val="accent6">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1189100B-66BB-4B01-9EB1-32EE6A08B4B5}">
      <dsp:nvSpPr>
        <dsp:cNvPr id="0" name=""/>
        <dsp:cNvSpPr/>
      </dsp:nvSpPr>
      <dsp:spPr>
        <a:xfrm>
          <a:off x="2060465" y="0"/>
          <a:ext cx="4960444" cy="4120930"/>
        </a:xfrm>
        <a:prstGeom prst="rect">
          <a:avLst/>
        </a:prstGeom>
        <a:solidFill>
          <a:schemeClr val="lt1">
            <a:alpha val="90000"/>
            <a:hueOff val="0"/>
            <a:satOff val="0"/>
            <a:lumOff val="0"/>
            <a:alphaOff val="0"/>
          </a:schemeClr>
        </a:solidFill>
        <a:ln w="25400" cap="flat" cmpd="sng" algn="ctr">
          <a:solidFill>
            <a:schemeClr val="accent6">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6680" tIns="106680" rIns="106680" bIns="106680" numCol="1" spcCol="1270" anchor="ctr" anchorCtr="0">
          <a:noAutofit/>
        </a:bodyPr>
        <a:lstStyle/>
        <a:p>
          <a:pPr lvl="0" algn="ctr" defTabSz="1244600">
            <a:lnSpc>
              <a:spcPct val="90000"/>
            </a:lnSpc>
            <a:spcBef>
              <a:spcPct val="0"/>
            </a:spcBef>
            <a:spcAft>
              <a:spcPct val="35000"/>
            </a:spcAft>
          </a:pPr>
          <a:r>
            <a:rPr lang="en-US" sz="2800" kern="1200" dirty="0" smtClean="0"/>
            <a:t>Develop communication system through identified ambassadors</a:t>
          </a:r>
          <a:endParaRPr lang="en-US" sz="2800" kern="1200" dirty="0"/>
        </a:p>
      </dsp:txBody>
      <dsp:txXfrm>
        <a:off x="2060465" y="0"/>
        <a:ext cx="4960444" cy="1236281"/>
      </dsp:txXfrm>
    </dsp:sp>
    <dsp:sp modelId="{0E7ACEC9-3B70-4FAB-AA0A-498713C55C8C}">
      <dsp:nvSpPr>
        <dsp:cNvPr id="0" name=""/>
        <dsp:cNvSpPr/>
      </dsp:nvSpPr>
      <dsp:spPr>
        <a:xfrm>
          <a:off x="721164" y="1236281"/>
          <a:ext cx="2678602" cy="2678602"/>
        </a:xfrm>
        <a:prstGeom prst="pie">
          <a:avLst>
            <a:gd name="adj1" fmla="val 5400000"/>
            <a:gd name="adj2" fmla="val 16200000"/>
          </a:avLst>
        </a:prstGeom>
        <a:solidFill>
          <a:schemeClr val="accent6">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487FB27-4DC0-4AFB-ADE0-3C09B3E5F5DD}">
      <dsp:nvSpPr>
        <dsp:cNvPr id="0" name=""/>
        <dsp:cNvSpPr/>
      </dsp:nvSpPr>
      <dsp:spPr>
        <a:xfrm>
          <a:off x="2060465" y="1236281"/>
          <a:ext cx="4960444" cy="2678602"/>
        </a:xfrm>
        <a:prstGeom prst="rect">
          <a:avLst/>
        </a:prstGeom>
        <a:solidFill>
          <a:schemeClr val="lt1">
            <a:alpha val="90000"/>
            <a:hueOff val="0"/>
            <a:satOff val="0"/>
            <a:lumOff val="0"/>
            <a:alphaOff val="0"/>
          </a:schemeClr>
        </a:solidFill>
        <a:ln w="25400" cap="flat" cmpd="sng" algn="ctr">
          <a:solidFill>
            <a:schemeClr val="accent6">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6680" tIns="106680" rIns="106680" bIns="106680" numCol="1" spcCol="1270" anchor="ctr" anchorCtr="0">
          <a:noAutofit/>
        </a:bodyPr>
        <a:lstStyle/>
        <a:p>
          <a:pPr lvl="0" algn="ctr" defTabSz="1244600">
            <a:lnSpc>
              <a:spcPct val="90000"/>
            </a:lnSpc>
            <a:spcBef>
              <a:spcPct val="0"/>
            </a:spcBef>
            <a:spcAft>
              <a:spcPct val="35000"/>
            </a:spcAft>
          </a:pPr>
          <a:r>
            <a:rPr lang="en-US" sz="2800" kern="1200" dirty="0" smtClean="0"/>
            <a:t>Provide staff updates through email or other tool</a:t>
          </a:r>
          <a:endParaRPr lang="en-US" sz="2800" kern="1200" dirty="0"/>
        </a:p>
      </dsp:txBody>
      <dsp:txXfrm>
        <a:off x="2060465" y="1236281"/>
        <a:ext cx="4960444" cy="1236277"/>
      </dsp:txXfrm>
    </dsp:sp>
    <dsp:sp modelId="{91774F1A-9073-4A05-9F25-2940FF1F53F1}">
      <dsp:nvSpPr>
        <dsp:cNvPr id="0" name=""/>
        <dsp:cNvSpPr/>
      </dsp:nvSpPr>
      <dsp:spPr>
        <a:xfrm>
          <a:off x="1442326" y="2472559"/>
          <a:ext cx="1236278" cy="1236278"/>
        </a:xfrm>
        <a:prstGeom prst="pie">
          <a:avLst>
            <a:gd name="adj1" fmla="val 5400000"/>
            <a:gd name="adj2" fmla="val 16200000"/>
          </a:avLst>
        </a:prstGeom>
        <a:solidFill>
          <a:schemeClr val="accent6">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98E5D9D-0724-40BF-983B-86F67895B205}">
      <dsp:nvSpPr>
        <dsp:cNvPr id="0" name=""/>
        <dsp:cNvSpPr/>
      </dsp:nvSpPr>
      <dsp:spPr>
        <a:xfrm>
          <a:off x="2060465" y="2472559"/>
          <a:ext cx="4960444" cy="1236278"/>
        </a:xfrm>
        <a:prstGeom prst="rect">
          <a:avLst/>
        </a:prstGeom>
        <a:solidFill>
          <a:schemeClr val="lt1">
            <a:alpha val="90000"/>
            <a:hueOff val="0"/>
            <a:satOff val="0"/>
            <a:lumOff val="0"/>
            <a:alphaOff val="0"/>
          </a:schemeClr>
        </a:solidFill>
        <a:ln w="25400" cap="flat" cmpd="sng" algn="ctr">
          <a:solidFill>
            <a:schemeClr val="accent6">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6680" tIns="106680" rIns="106680" bIns="106680" numCol="1" spcCol="1270" anchor="ctr" anchorCtr="0">
          <a:noAutofit/>
        </a:bodyPr>
        <a:lstStyle/>
        <a:p>
          <a:pPr lvl="0" algn="ctr" defTabSz="1244600">
            <a:lnSpc>
              <a:spcPct val="90000"/>
            </a:lnSpc>
            <a:spcBef>
              <a:spcPct val="0"/>
            </a:spcBef>
            <a:spcAft>
              <a:spcPct val="35000"/>
            </a:spcAft>
          </a:pPr>
          <a:r>
            <a:rPr lang="en-US" sz="2800" kern="1200" dirty="0" smtClean="0"/>
            <a:t>Build two-way communication into each meeting</a:t>
          </a:r>
          <a:endParaRPr lang="en-US" sz="2800" kern="1200" dirty="0"/>
        </a:p>
      </dsp:txBody>
      <dsp:txXfrm>
        <a:off x="2060465" y="2472559"/>
        <a:ext cx="4960444" cy="1236278"/>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76CDEBD-6403-44EF-B28B-BB47316A9353}">
      <dsp:nvSpPr>
        <dsp:cNvPr id="0" name=""/>
        <dsp:cNvSpPr/>
      </dsp:nvSpPr>
      <dsp:spPr>
        <a:xfrm rot="5400000">
          <a:off x="5012015" y="-1974214"/>
          <a:ext cx="979801" cy="5178274"/>
        </a:xfrm>
        <a:prstGeom prst="round2SameRect">
          <a:avLst/>
        </a:prstGeom>
        <a:solidFill>
          <a:schemeClr val="accent4">
            <a:lumMod val="40000"/>
            <a:lumOff val="60000"/>
            <a:alpha val="90000"/>
          </a:schemeClr>
        </a:solidFill>
        <a:ln w="25400" cap="flat" cmpd="sng" algn="ctr">
          <a:solidFill>
            <a:schemeClr val="accent4">
              <a:alpha val="9000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228600" lvl="1" indent="-228600" algn="l" defTabSz="889000">
            <a:lnSpc>
              <a:spcPct val="90000"/>
            </a:lnSpc>
            <a:spcBef>
              <a:spcPct val="0"/>
            </a:spcBef>
            <a:spcAft>
              <a:spcPct val="15000"/>
            </a:spcAft>
            <a:buChar char="••"/>
          </a:pPr>
          <a:r>
            <a:rPr lang="en-US" sz="2000" kern="1200" dirty="0" smtClean="0"/>
            <a:t>Anticipate how people will react, the questions they'll raise, and the issues that may result</a:t>
          </a:r>
          <a:endParaRPr lang="en-US" sz="2000" kern="1200" dirty="0"/>
        </a:p>
      </dsp:txBody>
      <dsp:txXfrm rot="-5400000">
        <a:off x="2912779" y="172852"/>
        <a:ext cx="5130444" cy="884141"/>
      </dsp:txXfrm>
    </dsp:sp>
    <dsp:sp modelId="{7E3790C2-70FC-4163-BEFA-2D536E8AC9B4}">
      <dsp:nvSpPr>
        <dsp:cNvPr id="0" name=""/>
        <dsp:cNvSpPr/>
      </dsp:nvSpPr>
      <dsp:spPr>
        <a:xfrm>
          <a:off x="0" y="2546"/>
          <a:ext cx="2912779" cy="1224752"/>
        </a:xfrm>
        <a:prstGeom prst="roundRect">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0490" tIns="55245" rIns="110490" bIns="55245" numCol="1" spcCol="1270" anchor="ctr" anchorCtr="0">
          <a:noAutofit/>
        </a:bodyPr>
        <a:lstStyle/>
        <a:p>
          <a:pPr lvl="0" algn="ctr" defTabSz="1289050">
            <a:lnSpc>
              <a:spcPct val="90000"/>
            </a:lnSpc>
            <a:spcBef>
              <a:spcPct val="0"/>
            </a:spcBef>
            <a:spcAft>
              <a:spcPct val="35000"/>
            </a:spcAft>
          </a:pPr>
          <a:r>
            <a:rPr lang="en-US" sz="2900" kern="1200" dirty="0" smtClean="0"/>
            <a:t>Anticipate</a:t>
          </a:r>
          <a:endParaRPr lang="en-US" sz="2900" kern="1200" dirty="0"/>
        </a:p>
      </dsp:txBody>
      <dsp:txXfrm>
        <a:off x="59787" y="62333"/>
        <a:ext cx="2793205" cy="1105178"/>
      </dsp:txXfrm>
    </dsp:sp>
    <dsp:sp modelId="{8B3DD941-502B-4C68-AA5D-9394526FE555}">
      <dsp:nvSpPr>
        <dsp:cNvPr id="0" name=""/>
        <dsp:cNvSpPr/>
      </dsp:nvSpPr>
      <dsp:spPr>
        <a:xfrm rot="5400000">
          <a:off x="5012015" y="-688224"/>
          <a:ext cx="979801" cy="5178274"/>
        </a:xfrm>
        <a:prstGeom prst="round2SameRect">
          <a:avLst/>
        </a:prstGeom>
        <a:solidFill>
          <a:schemeClr val="accent4">
            <a:lumMod val="40000"/>
            <a:lumOff val="60000"/>
            <a:alpha val="90000"/>
          </a:schemeClr>
        </a:solidFill>
        <a:ln w="25400" cap="flat" cmpd="sng" algn="ctr">
          <a:solidFill>
            <a:schemeClr val="accent4">
              <a:alpha val="9000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228600" lvl="1" indent="-228600" algn="l" defTabSz="889000">
            <a:lnSpc>
              <a:spcPct val="90000"/>
            </a:lnSpc>
            <a:spcBef>
              <a:spcPct val="0"/>
            </a:spcBef>
            <a:spcAft>
              <a:spcPct val="15000"/>
            </a:spcAft>
            <a:buChar char="••"/>
          </a:pPr>
          <a:r>
            <a:rPr lang="en-US" sz="2000" kern="1200" dirty="0" smtClean="0"/>
            <a:t>Design the communication to address the concerns immediately </a:t>
          </a:r>
          <a:endParaRPr lang="en-US" sz="2000" kern="1200" dirty="0"/>
        </a:p>
      </dsp:txBody>
      <dsp:txXfrm rot="-5400000">
        <a:off x="2912779" y="1458842"/>
        <a:ext cx="5130444" cy="884141"/>
      </dsp:txXfrm>
    </dsp:sp>
    <dsp:sp modelId="{7AE5044A-0A55-4431-BFB3-E35AFF75D388}">
      <dsp:nvSpPr>
        <dsp:cNvPr id="0" name=""/>
        <dsp:cNvSpPr/>
      </dsp:nvSpPr>
      <dsp:spPr>
        <a:xfrm>
          <a:off x="0" y="1288536"/>
          <a:ext cx="2912779" cy="1224752"/>
        </a:xfrm>
        <a:prstGeom prst="roundRect">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0490" tIns="55245" rIns="110490" bIns="55245" numCol="1" spcCol="1270" anchor="ctr" anchorCtr="0">
          <a:noAutofit/>
        </a:bodyPr>
        <a:lstStyle/>
        <a:p>
          <a:pPr lvl="0" algn="ctr" defTabSz="1289050">
            <a:lnSpc>
              <a:spcPct val="90000"/>
            </a:lnSpc>
            <a:spcBef>
              <a:spcPct val="0"/>
            </a:spcBef>
            <a:spcAft>
              <a:spcPct val="35000"/>
            </a:spcAft>
          </a:pPr>
          <a:r>
            <a:rPr lang="en-US" sz="2900" kern="1200" dirty="0" smtClean="0"/>
            <a:t>Design</a:t>
          </a:r>
          <a:endParaRPr lang="en-US" sz="2900" kern="1200" dirty="0"/>
        </a:p>
      </dsp:txBody>
      <dsp:txXfrm>
        <a:off x="59787" y="1348323"/>
        <a:ext cx="2793205" cy="1105178"/>
      </dsp:txXfrm>
    </dsp:sp>
    <dsp:sp modelId="{220F7879-F3E1-4289-8FDE-30E0E69A56C0}">
      <dsp:nvSpPr>
        <dsp:cNvPr id="0" name=""/>
        <dsp:cNvSpPr/>
      </dsp:nvSpPr>
      <dsp:spPr>
        <a:xfrm rot="5400000">
          <a:off x="5012015" y="597765"/>
          <a:ext cx="979801" cy="5178274"/>
        </a:xfrm>
        <a:prstGeom prst="round2SameRect">
          <a:avLst/>
        </a:prstGeom>
        <a:solidFill>
          <a:schemeClr val="accent4">
            <a:lumMod val="40000"/>
            <a:lumOff val="60000"/>
            <a:alpha val="90000"/>
          </a:schemeClr>
        </a:solidFill>
        <a:ln w="25400" cap="flat" cmpd="sng" algn="ctr">
          <a:solidFill>
            <a:schemeClr val="accent4">
              <a:alpha val="9000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228600" lvl="1" indent="-228600" algn="l" defTabSz="889000">
            <a:lnSpc>
              <a:spcPct val="90000"/>
            </a:lnSpc>
            <a:spcBef>
              <a:spcPct val="0"/>
            </a:spcBef>
            <a:spcAft>
              <a:spcPct val="15000"/>
            </a:spcAft>
            <a:buChar char="••"/>
          </a:pPr>
          <a:r>
            <a:rPr lang="en-US" sz="2000" kern="1200" dirty="0" smtClean="0"/>
            <a:t>Key communicators identified by the team should keep staff up to date regularly</a:t>
          </a:r>
          <a:endParaRPr lang="en-US" sz="2000" kern="1200" dirty="0"/>
        </a:p>
      </dsp:txBody>
      <dsp:txXfrm rot="-5400000">
        <a:off x="2912779" y="2744831"/>
        <a:ext cx="5130444" cy="884141"/>
      </dsp:txXfrm>
    </dsp:sp>
    <dsp:sp modelId="{4101BA8E-DB63-4C78-B6CC-6EC9705DFAF5}">
      <dsp:nvSpPr>
        <dsp:cNvPr id="0" name=""/>
        <dsp:cNvSpPr/>
      </dsp:nvSpPr>
      <dsp:spPr>
        <a:xfrm>
          <a:off x="0" y="2574526"/>
          <a:ext cx="2912779" cy="1224752"/>
        </a:xfrm>
        <a:prstGeom prst="roundRect">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0490" tIns="55245" rIns="110490" bIns="55245" numCol="1" spcCol="1270" anchor="ctr" anchorCtr="0">
          <a:noAutofit/>
        </a:bodyPr>
        <a:lstStyle/>
        <a:p>
          <a:pPr lvl="0" algn="ctr" defTabSz="1289050">
            <a:lnSpc>
              <a:spcPct val="90000"/>
            </a:lnSpc>
            <a:spcBef>
              <a:spcPct val="0"/>
            </a:spcBef>
            <a:spcAft>
              <a:spcPct val="35000"/>
            </a:spcAft>
          </a:pPr>
          <a:r>
            <a:rPr lang="en-US" sz="2900" kern="1200" dirty="0" smtClean="0"/>
            <a:t>Key Communicators</a:t>
          </a:r>
          <a:endParaRPr lang="en-US" sz="2900" kern="1200" dirty="0"/>
        </a:p>
      </dsp:txBody>
      <dsp:txXfrm>
        <a:off x="59787" y="2634313"/>
        <a:ext cx="2793205" cy="1105178"/>
      </dsp:txXfrm>
    </dsp:sp>
    <dsp:sp modelId="{1A9BF76A-2EA1-4D4B-8453-AA03D19AC3B4}">
      <dsp:nvSpPr>
        <dsp:cNvPr id="0" name=""/>
        <dsp:cNvSpPr/>
      </dsp:nvSpPr>
      <dsp:spPr>
        <a:xfrm rot="5400000">
          <a:off x="4910439" y="1883755"/>
          <a:ext cx="1182953" cy="5178274"/>
        </a:xfrm>
        <a:prstGeom prst="round2SameRect">
          <a:avLst/>
        </a:prstGeom>
        <a:solidFill>
          <a:schemeClr val="accent4">
            <a:lumMod val="40000"/>
            <a:lumOff val="60000"/>
            <a:alpha val="90000"/>
          </a:schemeClr>
        </a:solidFill>
        <a:ln w="25400" cap="flat" cmpd="sng" algn="ctr">
          <a:solidFill>
            <a:schemeClr val="accent4">
              <a:alpha val="9000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228600" lvl="1" indent="-228600" algn="l" defTabSz="889000">
            <a:lnSpc>
              <a:spcPct val="90000"/>
            </a:lnSpc>
            <a:spcBef>
              <a:spcPct val="0"/>
            </a:spcBef>
            <a:spcAft>
              <a:spcPct val="15000"/>
            </a:spcAft>
            <a:buChar char="••"/>
          </a:pPr>
          <a:r>
            <a:rPr lang="en-US" sz="2000" kern="1200" dirty="0" smtClean="0"/>
            <a:t>Resistors will be present. Expect the change or new initiative to have resistors or detractors, appreciate their point of view</a:t>
          </a:r>
          <a:endParaRPr lang="en-US" sz="2000" kern="1200" dirty="0"/>
        </a:p>
      </dsp:txBody>
      <dsp:txXfrm rot="-5400000">
        <a:off x="2912779" y="3939163"/>
        <a:ext cx="5120527" cy="1067459"/>
      </dsp:txXfrm>
    </dsp:sp>
    <dsp:sp modelId="{BC60AB3C-78AC-4256-8C5B-E072CB531924}">
      <dsp:nvSpPr>
        <dsp:cNvPr id="0" name=""/>
        <dsp:cNvSpPr/>
      </dsp:nvSpPr>
      <dsp:spPr>
        <a:xfrm>
          <a:off x="0" y="3860516"/>
          <a:ext cx="2912779" cy="1224752"/>
        </a:xfrm>
        <a:prstGeom prst="roundRect">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0490" tIns="55245" rIns="110490" bIns="55245" numCol="1" spcCol="1270" anchor="ctr" anchorCtr="0">
          <a:noAutofit/>
        </a:bodyPr>
        <a:lstStyle/>
        <a:p>
          <a:pPr lvl="0" algn="ctr" defTabSz="1289050">
            <a:lnSpc>
              <a:spcPct val="90000"/>
            </a:lnSpc>
            <a:spcBef>
              <a:spcPct val="0"/>
            </a:spcBef>
            <a:spcAft>
              <a:spcPct val="35000"/>
            </a:spcAft>
          </a:pPr>
          <a:r>
            <a:rPr lang="en-US" sz="2900" kern="1200" dirty="0" smtClean="0"/>
            <a:t>Resistors</a:t>
          </a:r>
          <a:endParaRPr lang="en-US" sz="2900" kern="1200" dirty="0"/>
        </a:p>
      </dsp:txBody>
      <dsp:txXfrm>
        <a:off x="59787" y="3920303"/>
        <a:ext cx="2793205" cy="1105178"/>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76CDEBD-6403-44EF-B28B-BB47316A9353}">
      <dsp:nvSpPr>
        <dsp:cNvPr id="0" name=""/>
        <dsp:cNvSpPr/>
      </dsp:nvSpPr>
      <dsp:spPr>
        <a:xfrm rot="5400000">
          <a:off x="5065963" y="-2041929"/>
          <a:ext cx="871907" cy="5178274"/>
        </a:xfrm>
        <a:prstGeom prst="round2SameRect">
          <a:avLst/>
        </a:prstGeom>
        <a:solidFill>
          <a:schemeClr val="accent4">
            <a:lumMod val="40000"/>
            <a:lumOff val="60000"/>
            <a:alpha val="90000"/>
          </a:schemeClr>
        </a:solidFill>
        <a:ln w="25400" cap="flat" cmpd="sng" algn="ctr">
          <a:solidFill>
            <a:schemeClr val="accent4">
              <a:alpha val="9000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228600" lvl="1" indent="-228600" algn="l" defTabSz="889000">
            <a:lnSpc>
              <a:spcPct val="90000"/>
            </a:lnSpc>
            <a:spcBef>
              <a:spcPct val="0"/>
            </a:spcBef>
            <a:spcAft>
              <a:spcPct val="15000"/>
            </a:spcAft>
            <a:buChar char="••"/>
          </a:pPr>
          <a:r>
            <a:rPr lang="en-US" sz="2000" kern="1200" dirty="0" smtClean="0"/>
            <a:t>Listen to what people have to say and encourage their participation</a:t>
          </a:r>
          <a:endParaRPr lang="en-US" sz="2000" kern="1200" dirty="0"/>
        </a:p>
      </dsp:txBody>
      <dsp:txXfrm rot="-5400000">
        <a:off x="2912780" y="153817"/>
        <a:ext cx="5135711" cy="786781"/>
      </dsp:txXfrm>
    </dsp:sp>
    <dsp:sp modelId="{7E3790C2-70FC-4163-BEFA-2D536E8AC9B4}">
      <dsp:nvSpPr>
        <dsp:cNvPr id="0" name=""/>
        <dsp:cNvSpPr/>
      </dsp:nvSpPr>
      <dsp:spPr>
        <a:xfrm>
          <a:off x="0" y="2265"/>
          <a:ext cx="2912779" cy="1089883"/>
        </a:xfrm>
        <a:prstGeom prst="roundRect">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0490" tIns="55245" rIns="110490" bIns="55245" numCol="1" spcCol="1270" anchor="ctr" anchorCtr="0">
          <a:noAutofit/>
        </a:bodyPr>
        <a:lstStyle/>
        <a:p>
          <a:pPr lvl="0" algn="ctr" defTabSz="1289050">
            <a:lnSpc>
              <a:spcPct val="90000"/>
            </a:lnSpc>
            <a:spcBef>
              <a:spcPct val="0"/>
            </a:spcBef>
            <a:spcAft>
              <a:spcPct val="35000"/>
            </a:spcAft>
          </a:pPr>
          <a:r>
            <a:rPr lang="en-US" sz="2900" kern="1200" dirty="0" smtClean="0"/>
            <a:t>Listen</a:t>
          </a:r>
          <a:endParaRPr lang="en-US" sz="2900" kern="1200" dirty="0"/>
        </a:p>
      </dsp:txBody>
      <dsp:txXfrm>
        <a:off x="53204" y="55469"/>
        <a:ext cx="2806371" cy="983475"/>
      </dsp:txXfrm>
    </dsp:sp>
    <dsp:sp modelId="{8B3DD941-502B-4C68-AA5D-9394526FE555}">
      <dsp:nvSpPr>
        <dsp:cNvPr id="0" name=""/>
        <dsp:cNvSpPr/>
      </dsp:nvSpPr>
      <dsp:spPr>
        <a:xfrm rot="5400000">
          <a:off x="5065963" y="-897551"/>
          <a:ext cx="871907" cy="5178274"/>
        </a:xfrm>
        <a:prstGeom prst="round2SameRect">
          <a:avLst/>
        </a:prstGeom>
        <a:solidFill>
          <a:schemeClr val="accent4">
            <a:lumMod val="40000"/>
            <a:lumOff val="60000"/>
            <a:alpha val="90000"/>
          </a:schemeClr>
        </a:solidFill>
        <a:ln w="25400" cap="flat" cmpd="sng" algn="ctr">
          <a:solidFill>
            <a:schemeClr val="accent4">
              <a:alpha val="9000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228600" lvl="1" indent="-228600" algn="l" defTabSz="889000">
            <a:lnSpc>
              <a:spcPct val="90000"/>
            </a:lnSpc>
            <a:spcBef>
              <a:spcPct val="0"/>
            </a:spcBef>
            <a:spcAft>
              <a:spcPct val="15000"/>
            </a:spcAft>
            <a:buChar char="••"/>
          </a:pPr>
          <a:r>
            <a:rPr lang="en-US" sz="2000" kern="1200" dirty="0" smtClean="0"/>
            <a:t>Solicit ideas and topics to communicate to ensure concerns are addressed immediately </a:t>
          </a:r>
          <a:endParaRPr lang="en-US" sz="2000" kern="1200" dirty="0"/>
        </a:p>
      </dsp:txBody>
      <dsp:txXfrm rot="-5400000">
        <a:off x="2912780" y="1298195"/>
        <a:ext cx="5135711" cy="786781"/>
      </dsp:txXfrm>
    </dsp:sp>
    <dsp:sp modelId="{7AE5044A-0A55-4431-BFB3-E35AFF75D388}">
      <dsp:nvSpPr>
        <dsp:cNvPr id="0" name=""/>
        <dsp:cNvSpPr/>
      </dsp:nvSpPr>
      <dsp:spPr>
        <a:xfrm>
          <a:off x="0" y="1146644"/>
          <a:ext cx="2912779" cy="1089883"/>
        </a:xfrm>
        <a:prstGeom prst="roundRect">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0490" tIns="55245" rIns="110490" bIns="55245" numCol="1" spcCol="1270" anchor="ctr" anchorCtr="0">
          <a:noAutofit/>
        </a:bodyPr>
        <a:lstStyle/>
        <a:p>
          <a:pPr lvl="0" algn="ctr" defTabSz="1289050">
            <a:lnSpc>
              <a:spcPct val="90000"/>
            </a:lnSpc>
            <a:spcBef>
              <a:spcPct val="0"/>
            </a:spcBef>
            <a:spcAft>
              <a:spcPct val="35000"/>
            </a:spcAft>
          </a:pPr>
          <a:r>
            <a:rPr lang="en-US" sz="2900" kern="1200" dirty="0" smtClean="0"/>
            <a:t>Solicit Ideas</a:t>
          </a:r>
          <a:endParaRPr lang="en-US" sz="2900" kern="1200" dirty="0"/>
        </a:p>
      </dsp:txBody>
      <dsp:txXfrm>
        <a:off x="53204" y="1199848"/>
        <a:ext cx="2806371" cy="983475"/>
      </dsp:txXfrm>
    </dsp:sp>
    <dsp:sp modelId="{220F7879-F3E1-4289-8FDE-30E0E69A56C0}">
      <dsp:nvSpPr>
        <dsp:cNvPr id="0" name=""/>
        <dsp:cNvSpPr/>
      </dsp:nvSpPr>
      <dsp:spPr>
        <a:xfrm rot="5400000">
          <a:off x="5065963" y="246826"/>
          <a:ext cx="871907" cy="5178274"/>
        </a:xfrm>
        <a:prstGeom prst="round2SameRect">
          <a:avLst/>
        </a:prstGeom>
        <a:solidFill>
          <a:schemeClr val="accent4">
            <a:lumMod val="40000"/>
            <a:lumOff val="60000"/>
            <a:alpha val="90000"/>
          </a:schemeClr>
        </a:solidFill>
        <a:ln w="25400" cap="flat" cmpd="sng" algn="ctr">
          <a:solidFill>
            <a:schemeClr val="accent4">
              <a:alpha val="9000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228600" lvl="1" indent="-228600" algn="l" defTabSz="889000">
            <a:lnSpc>
              <a:spcPct val="90000"/>
            </a:lnSpc>
            <a:spcBef>
              <a:spcPct val="0"/>
            </a:spcBef>
            <a:spcAft>
              <a:spcPct val="15000"/>
            </a:spcAft>
            <a:buChar char="••"/>
          </a:pPr>
          <a:r>
            <a:rPr lang="en-US" sz="2000" kern="1200" dirty="0" smtClean="0"/>
            <a:t>Be direct in stating the change and explaining the rationale in relation to the overall goals you wish to achieve</a:t>
          </a:r>
          <a:endParaRPr lang="en-US" sz="2000" kern="1200" dirty="0"/>
        </a:p>
      </dsp:txBody>
      <dsp:txXfrm rot="-5400000">
        <a:off x="2912780" y="2442573"/>
        <a:ext cx="5135711" cy="786781"/>
      </dsp:txXfrm>
    </dsp:sp>
    <dsp:sp modelId="{4101BA8E-DB63-4C78-B6CC-6EC9705DFAF5}">
      <dsp:nvSpPr>
        <dsp:cNvPr id="0" name=""/>
        <dsp:cNvSpPr/>
      </dsp:nvSpPr>
      <dsp:spPr>
        <a:xfrm>
          <a:off x="0" y="2291022"/>
          <a:ext cx="2912779" cy="1089883"/>
        </a:xfrm>
        <a:prstGeom prst="roundRect">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0490" tIns="55245" rIns="110490" bIns="55245" numCol="1" spcCol="1270" anchor="ctr" anchorCtr="0">
          <a:noAutofit/>
        </a:bodyPr>
        <a:lstStyle/>
        <a:p>
          <a:pPr lvl="0" algn="ctr" defTabSz="1289050">
            <a:lnSpc>
              <a:spcPct val="90000"/>
            </a:lnSpc>
            <a:spcBef>
              <a:spcPct val="0"/>
            </a:spcBef>
            <a:spcAft>
              <a:spcPct val="35000"/>
            </a:spcAft>
          </a:pPr>
          <a:r>
            <a:rPr lang="en-US" sz="2900" kern="1200" dirty="0" smtClean="0"/>
            <a:t>Be Direct</a:t>
          </a:r>
          <a:endParaRPr lang="en-US" sz="2900" kern="1200" dirty="0"/>
        </a:p>
      </dsp:txBody>
      <dsp:txXfrm>
        <a:off x="53204" y="2344226"/>
        <a:ext cx="2806371" cy="983475"/>
      </dsp:txXfrm>
    </dsp:sp>
    <dsp:sp modelId="{1A9BF76A-2EA1-4D4B-8453-AA03D19AC3B4}">
      <dsp:nvSpPr>
        <dsp:cNvPr id="0" name=""/>
        <dsp:cNvSpPr/>
      </dsp:nvSpPr>
      <dsp:spPr>
        <a:xfrm rot="5400000">
          <a:off x="5065963" y="1391204"/>
          <a:ext cx="871907" cy="5178274"/>
        </a:xfrm>
        <a:prstGeom prst="round2SameRect">
          <a:avLst/>
        </a:prstGeom>
        <a:solidFill>
          <a:schemeClr val="accent4">
            <a:lumMod val="40000"/>
            <a:lumOff val="60000"/>
            <a:alpha val="90000"/>
          </a:schemeClr>
        </a:solidFill>
        <a:ln w="25400" cap="flat" cmpd="sng" algn="ctr">
          <a:solidFill>
            <a:schemeClr val="accent4">
              <a:alpha val="9000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228600" lvl="1" indent="-228600" algn="l" defTabSz="889000">
            <a:lnSpc>
              <a:spcPct val="90000"/>
            </a:lnSpc>
            <a:spcBef>
              <a:spcPct val="0"/>
            </a:spcBef>
            <a:spcAft>
              <a:spcPct val="15000"/>
            </a:spcAft>
            <a:buChar char="••"/>
          </a:pPr>
          <a:r>
            <a:rPr lang="en-US" sz="2000" kern="1200" dirty="0" smtClean="0"/>
            <a:t>Keep communicating about the change after it has been made – recognize and celebrate its successful implementation</a:t>
          </a:r>
          <a:endParaRPr lang="en-US" sz="2000" kern="1200" dirty="0"/>
        </a:p>
      </dsp:txBody>
      <dsp:txXfrm rot="-5400000">
        <a:off x="2912780" y="3586951"/>
        <a:ext cx="5135711" cy="786781"/>
      </dsp:txXfrm>
    </dsp:sp>
    <dsp:sp modelId="{BC60AB3C-78AC-4256-8C5B-E072CB531924}">
      <dsp:nvSpPr>
        <dsp:cNvPr id="0" name=""/>
        <dsp:cNvSpPr/>
      </dsp:nvSpPr>
      <dsp:spPr>
        <a:xfrm>
          <a:off x="0" y="3435400"/>
          <a:ext cx="2912779" cy="1089883"/>
        </a:xfrm>
        <a:prstGeom prst="roundRect">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0490" tIns="55245" rIns="110490" bIns="55245" numCol="1" spcCol="1270" anchor="ctr" anchorCtr="0">
          <a:noAutofit/>
        </a:bodyPr>
        <a:lstStyle/>
        <a:p>
          <a:pPr lvl="0" algn="ctr" defTabSz="1289050">
            <a:lnSpc>
              <a:spcPct val="90000"/>
            </a:lnSpc>
            <a:spcBef>
              <a:spcPct val="0"/>
            </a:spcBef>
            <a:spcAft>
              <a:spcPct val="35000"/>
            </a:spcAft>
          </a:pPr>
          <a:r>
            <a:rPr lang="en-US" sz="2900" kern="1200" dirty="0" smtClean="0"/>
            <a:t>Keep Communicating</a:t>
          </a:r>
          <a:endParaRPr lang="en-US" sz="2900" kern="1200" dirty="0"/>
        </a:p>
      </dsp:txBody>
      <dsp:txXfrm>
        <a:off x="53204" y="3488604"/>
        <a:ext cx="2806371" cy="983475"/>
      </dsp:txXfrm>
    </dsp:sp>
  </dsp:spTree>
</dsp:drawing>
</file>

<file path=ppt/diagrams/layout1.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10.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2.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3.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4.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5.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6.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target3">
  <dgm:title val=""/>
  <dgm:desc val=""/>
  <dgm:catLst>
    <dgm:cat type="relationship" pri="11000"/>
    <dgm:cat type="list" pri="22000"/>
    <dgm:cat type="convert"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tyleData>
  <dgm:clr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clrData>
  <dgm:layoutNode name="Name0">
    <dgm:varLst>
      <dgm:chMax val="7"/>
      <dgm:dir/>
      <dgm:animLvl val="lvl"/>
      <dgm:resizeHandles val="exact"/>
    </dgm:varLst>
    <dgm:alg type="composite"/>
    <dgm:shape xmlns:r="http://schemas.openxmlformats.org/officeDocument/2006/relationships" r:blip="">
      <dgm:adjLst/>
    </dgm:shape>
    <dgm:presOf/>
    <dgm:choose name="Name1">
      <dgm:if name="Name2" func="var" arg="dir" op="equ" val="norm">
        <dgm:choose name="Name3">
          <dgm:if name="Name4" axis="ch" ptType="node" func="cnt" op="equ" val="1">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rect1ParTx" refType="r" refFor="ch" refForName="space"/>
              <dgm:constr type="w" for="ch" forName="rect1ParTx" refType="w" refFor="ch" refForName="rect1" fact="0.5"/>
              <dgm:constr type="t" for="ch" forName="rect1ParTx" refType="t" refFor="ch" refForName="rect1"/>
              <dgm:constr type="b" for="ch" forName="rect1ParTx" refType="b" refFor="ch" refForName="rect1"/>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5" axis="ch" ptType="node" func="cnt" op="equ" val="2">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rect2ParTx" refType="r" refFor="ch" refForName="space"/>
              <dgm:constr type="w" for="ch" forName="rect2ParTx" refType="w" refFor="ch" refForName="rect2" fact="0.5"/>
              <dgm:constr type="t" for="ch" forName="rect2ParTx" refType="t" refFor="ch" refForName="rect2"/>
              <dgm:constr type="b" for="ch" forName="rect2ParTx" refType="b" refFor="ch" refForName="rect2"/>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b" refFor="ch" refForName="rect2"/>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6" axis="ch" ptType="node" func="cnt" op="equ" val="3">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rect3ParTx" refType="r" refFor="ch" refForName="space"/>
              <dgm:constr type="w" for="ch" forName="rect3ParTx" refType="w" refFor="ch" refForName="rect3" fact="0.5"/>
              <dgm:constr type="t" for="ch" forName="rect3ParTx" refType="t" refFor="ch" refForName="rect3"/>
              <dgm:constr type="b" for="ch" forName="rect3ParTx" refType="b" refFor="ch" refForName="rect3"/>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b" refFor="ch" refForName="rect3"/>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7" axis="ch" ptType="node" func="cnt" op="equ" val="4">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rect4ParTx" refType="r" refFor="ch" refForName="space"/>
              <dgm:constr type="w" for="ch" forName="rect4ParTx" refType="w" refFor="ch" refForName="rect4" fact="0.5"/>
              <dgm:constr type="t" for="ch" forName="rect4ParTx" refType="t" refFor="ch" refForName="rect4"/>
              <dgm:constr type="b" for="ch" forName="rect4ParTx" refType="b" refFor="ch" refForName="rect4"/>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b" refFor="ch" refForName="rect4"/>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8" axis="ch" ptType="node" func="cnt" op="equ" val="5">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rect5ParTx" refType="r" refFor="ch" refForName="space"/>
              <dgm:constr type="w" for="ch" forName="rect5ParTx" refType="w" refFor="ch" refForName="rect5" fact="0.5"/>
              <dgm:constr type="t" for="ch" forName="rect5ParTx" refType="t" refFor="ch" refForName="rect5"/>
              <dgm:constr type="b" for="ch" forName="rect5ParTx" refType="b" refFor="ch" refForName="rect5"/>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b" refFor="ch" refForName="rect5"/>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9" axis="ch" ptType="node" func="cnt" op="equ" val="6">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rect6ParTx" refType="r" refFor="ch" refForName="space"/>
              <dgm:constr type="w" for="ch" forName="rect6ParTx" refType="w" refFor="ch" refForName="rect6" fact="0.5"/>
              <dgm:constr type="t" for="ch" forName="rect6ParTx" refType="t" refFor="ch" refForName="rect6"/>
              <dgm:constr type="b" for="ch" forName="rect6ParTx" refType="b" refFor="ch" refForName="rect6"/>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b" refFor="ch" refForName="rect6"/>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10" axis="ch" ptType="node" func="cnt" op="gte" val="7">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l"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l" for="ch" forName="rect7" refType="r" refFor="ch" refForName="space"/>
              <dgm:constr type="r" for="ch" forName="rect7" refType="w"/>
              <dgm:constr type="h" for="ch" forName="rect7" refType="h" refFor="ch" refForName="circle7"/>
              <dgm:constr type="hOff" for="ch" forName="rect7" refType="hOff" refFor="ch" refForName="circle7"/>
              <dgm:constr type="b" for="ch" forName="rect7" refType="b" refFor="ch" refForName="circle7"/>
              <dgm:constr type="l" for="ch" forName="rect7ParTx" refType="r" refFor="ch" refForName="space"/>
              <dgm:constr type="w" for="ch" forName="rect7ParTx" refType="w" refFor="ch" refForName="rect7" fact="0.5"/>
              <dgm:constr type="t" for="ch" forName="rect7ParTx" refType="t" refFor="ch" refForName="rect7"/>
              <dgm:constr type="b" for="ch" forName="rect7ParTx" refType="b" refFor="ch" refForName="rect7"/>
              <dgm:constr type="l" for="ch" forName="rect7ChTx" refType="r" refFor="ch" refForName="rect7ParTx"/>
              <dgm:constr type="w" for="ch" forName="rect7ChTx" refType="w" refFor="ch" refForName="rect7ParTx"/>
              <dgm:constr type="t" for="ch" forName="rect7ChTx" refType="t" refFor="ch" refForName="rect7ParTx"/>
              <dgm:constr type="b" for="ch" forName="rect7ChTx" refType="b" refFor="ch" refForName="rect7ParTx"/>
              <dgm:constr type="l" for="ch" forName="rect7ParTxNoCh" refType="r" refFor="ch" refForName="space"/>
              <dgm:constr type="w" for="ch" forName="rect7ParTxNoCh" refType="w" refFor="ch" refForName="rect7"/>
              <dgm:constr type="t" for="ch" forName="rect7ParTxNoCh" refType="t" refFor="ch" refForName="rect7"/>
              <dgm:constr type="b" for="ch" forName="rect7ParTxNoCh" refType="b" refFor="ch" refForName="rect7"/>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l" for="ch" forName="rect6ParTx" refType="r" refFor="ch" refForName="space"/>
              <dgm:constr type="w" for="ch" forName="rect6ParTx" refType="w" refFor="ch" refForName="rect6" fact="0.5"/>
              <dgm:constr type="t" for="ch" forName="rect6ParTx" refType="t" refFor="ch" refForName="rect6"/>
              <dgm:constr type="b" for="ch" forName="rect6ParTx" refType="t" refFor="ch" refForName="rect7"/>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11">
            <dgm:constrLst/>
          </dgm:else>
        </dgm:choose>
      </dgm:if>
      <dgm:else name="Name12">
        <dgm:choose name="Name13">
          <dgm:if name="Name14" axis="ch" ptType="node" func="cnt" op="equ" val="1">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r" for="ch" forName="rect1ParTx" refType="l" refFor="ch" refForName="space"/>
              <dgm:constr type="w" for="ch" forName="rect1ParTx" refType="w" refFor="ch" refForName="rect1" fact="0.5"/>
              <dgm:constr type="t" for="ch" forName="rect1ParTx" refType="t" refFor="ch" refForName="rect1"/>
              <dgm:constr type="b" for="ch" forName="rect1ParTx" refType="b" refFor="ch" refForName="rect1"/>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15" axis="ch" ptType="node" func="cnt" op="equ" val="2">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r" for="ch" forName="rect2ParTx" refType="l" refFor="ch" refForName="space"/>
              <dgm:constr type="w" for="ch" forName="rect2ParTx" refType="w" refFor="ch" refForName="rect2" fact="0.5"/>
              <dgm:constr type="t" for="ch" forName="rect2ParTx" refType="t" refFor="ch" refForName="rect2"/>
              <dgm:constr type="b" for="ch" forName="rect2ParTx" refType="b" refFor="ch" refForName="rect2"/>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b" refFor="ch" refForName="rect2"/>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16" axis="ch" ptType="node" func="cnt" op="equ" val="3">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r" for="ch" forName="rect3ParTx" refType="l" refFor="ch" refForName="space"/>
              <dgm:constr type="w" for="ch" forName="rect3ParTx" refType="w" refFor="ch" refForName="rect3" fact="0.5"/>
              <dgm:constr type="t" for="ch" forName="rect3ParTx" refType="t" refFor="ch" refForName="rect3"/>
              <dgm:constr type="b" for="ch" forName="rect3ParTx" refType="b" refFor="ch" refForName="rect3"/>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b" refFor="ch" refForName="rect3"/>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17" axis="ch" ptType="node" func="cnt" op="equ" val="4">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r" for="ch" forName="rect4ParTx" refType="l" refFor="ch" refForName="space"/>
              <dgm:constr type="w" for="ch" forName="rect4ParTx" refType="w" refFor="ch" refForName="rect4" fact="0.5"/>
              <dgm:constr type="t" for="ch" forName="rect4ParTx" refType="t" refFor="ch" refForName="rect4"/>
              <dgm:constr type="b" for="ch" forName="rect4ParTx" refType="b" refFor="ch" refForName="rect4"/>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b" refFor="ch" refForName="rect4"/>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18" axis="ch" ptType="node" func="cnt" op="equ" val="5">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r" for="ch" forName="rect5ParTx" refType="l" refFor="ch" refForName="space"/>
              <dgm:constr type="w" for="ch" forName="rect5ParTx" refType="w" refFor="ch" refForName="rect5" fact="0.5"/>
              <dgm:constr type="t" for="ch" forName="rect5ParTx" refType="t" refFor="ch" refForName="rect5"/>
              <dgm:constr type="b" for="ch" forName="rect5ParTx" refType="b" refFor="ch" refForName="rect5"/>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b" refFor="ch" refForName="rect5"/>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19" axis="ch" ptType="node" func="cnt" op="equ" val="6">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r" for="ch" forName="rect6ParTx" refType="l" refFor="ch" refForName="space"/>
              <dgm:constr type="w" for="ch" forName="rect6ParTx" refType="w" refFor="ch" refForName="rect6" fact="0.5"/>
              <dgm:constr type="t" for="ch" forName="rect6ParTx" refType="t" refFor="ch" refForName="rect6"/>
              <dgm:constr type="b" for="ch" forName="rect6ParTx" refType="b" refFor="ch" refForName="rect6"/>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b" refFor="ch" refForName="rect6"/>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20" axis="ch" ptType="node" func="cnt" op="gte" val="7">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r"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r" for="ch" forName="rect7" refType="l" refFor="ch" refForName="space"/>
              <dgm:constr type="l" for="ch" forName="rect7"/>
              <dgm:constr type="h" for="ch" forName="rect7" refType="h" refFor="ch" refForName="circle7"/>
              <dgm:constr type="hOff" for="ch" forName="rect7" refType="hOff" refFor="ch" refForName="circle7"/>
              <dgm:constr type="b" for="ch" forName="rect7" refType="b" refFor="ch" refForName="circle7"/>
              <dgm:constr type="r" for="ch" forName="rect7ParTx" refType="l" refFor="ch" refForName="space"/>
              <dgm:constr type="w" for="ch" forName="rect7ParTx" refType="w" refFor="ch" refForName="rect7" fact="0.5"/>
              <dgm:constr type="t" for="ch" forName="rect7ParTx" refType="t" refFor="ch" refForName="rect7"/>
              <dgm:constr type="b" for="ch" forName="rect7ParTx" refType="b" refFor="ch" refForName="rect7"/>
              <dgm:constr type="r" for="ch" forName="rect7ChTx" refType="l" refFor="ch" refForName="rect7ParTx"/>
              <dgm:constr type="w" for="ch" forName="rect7ChTx" refType="w" refFor="ch" refForName="rect7ParTx"/>
              <dgm:constr type="t" for="ch" forName="rect7ChTx" refType="t" refFor="ch" refForName="rect7ParTx"/>
              <dgm:constr type="b" for="ch" forName="rect7ChTx" refType="b" refFor="ch" refForName="rect7ParTx"/>
              <dgm:constr type="r" for="ch" forName="rect7ParTxNoCh" refType="l" refFor="ch" refForName="space"/>
              <dgm:constr type="w" for="ch" forName="rect7ParTxNoCh" refType="w" refFor="ch" refForName="rect7"/>
              <dgm:constr type="t" for="ch" forName="rect7ParTxNoCh" refType="t" refFor="ch" refForName="rect7"/>
              <dgm:constr type="b" for="ch" forName="rect7ParTxNoCh" refType="b" refFor="ch" refForName="rect7"/>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r" for="ch" forName="rect6ParTx" refType="l" refFor="ch" refForName="space"/>
              <dgm:constr type="w" for="ch" forName="rect6ParTx" refType="w" refFor="ch" refForName="rect6" fact="0.5"/>
              <dgm:constr type="t" for="ch" forName="rect6ParTx" refType="t" refFor="ch" refForName="rect6"/>
              <dgm:constr type="b" for="ch" forName="rect6ParTx" refType="t" refFor="ch" refForName="rect7"/>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21">
            <dgm:constrLst/>
          </dgm:else>
        </dgm:choose>
      </dgm:else>
    </dgm:choose>
    <dgm:ruleLst/>
    <dgm:forEach name="Name22" axis="ch" ptType="node" cnt="1">
      <dgm:layoutNode name="circle1" styleLbl="node1">
        <dgm:alg type="sp"/>
        <dgm:choose name="Name23">
          <dgm:if name="Name24" func="var" arg="dir" op="equ" val="norm">
            <dgm:shape xmlns:r="http://schemas.openxmlformats.org/officeDocument/2006/relationships" type="pie" r:blip="">
              <dgm:adjLst>
                <dgm:adj idx="1" val="90"/>
                <dgm:adj idx="2" val="270"/>
              </dgm:adjLst>
            </dgm:shape>
          </dgm:if>
          <dgm:else name="Name25">
            <dgm:shape xmlns:r="http://schemas.openxmlformats.org/officeDocument/2006/relationships" type="pie" r:blip="">
              <dgm:adjLst>
                <dgm:adj idx="1" val="270"/>
                <dgm:adj idx="2" val="90"/>
              </dgm:adjLst>
            </dgm:shape>
          </dgm:else>
        </dgm:choose>
        <dgm:presOf/>
        <dgm:constrLst/>
        <dgm:ruleLst/>
      </dgm:layoutNode>
      <dgm:layoutNode name="space">
        <dgm:alg type="sp"/>
        <dgm:shape xmlns:r="http://schemas.openxmlformats.org/officeDocument/2006/relationships" r:blip="">
          <dgm:adjLst/>
        </dgm:shape>
        <dgm:presOf/>
        <dgm:constrLst/>
        <dgm:ruleLst/>
      </dgm:layoutNode>
      <dgm:layoutNode name="rect1" styleLbl="alignAcc1">
        <dgm:alg type="sp"/>
        <dgm:shape xmlns:r="http://schemas.openxmlformats.org/officeDocument/2006/relationships" type="rect" r:blip="">
          <dgm:adjLst/>
        </dgm:shape>
        <dgm:presOf axis="self"/>
        <dgm:constrLst/>
        <dgm:ruleLst/>
      </dgm:layoutNode>
    </dgm:forEach>
    <dgm:forEach name="Name26" axis="ch" ptType="node" st="2" cnt="1">
      <dgm:layoutNode name="vertSpace2">
        <dgm:alg type="sp"/>
        <dgm:shape xmlns:r="http://schemas.openxmlformats.org/officeDocument/2006/relationships" type="rect" r:blip="" hideGeom="1">
          <dgm:adjLst/>
        </dgm:shape>
        <dgm:presOf/>
        <dgm:constrLst/>
        <dgm:ruleLst/>
      </dgm:layoutNode>
      <dgm:layoutNode name="circle2" styleLbl="node1">
        <dgm:alg type="sp"/>
        <dgm:choose name="Name27">
          <dgm:if name="Name28" func="var" arg="dir" op="equ" val="norm">
            <dgm:shape xmlns:r="http://schemas.openxmlformats.org/officeDocument/2006/relationships" type="pie" r:blip="">
              <dgm:adjLst>
                <dgm:adj idx="1" val="90"/>
                <dgm:adj idx="2" val="270"/>
              </dgm:adjLst>
            </dgm:shape>
          </dgm:if>
          <dgm:else name="Name29">
            <dgm:shape xmlns:r="http://schemas.openxmlformats.org/officeDocument/2006/relationships" type="pie" r:blip="">
              <dgm:adjLst>
                <dgm:adj idx="1" val="270"/>
                <dgm:adj idx="2" val="90"/>
              </dgm:adjLst>
            </dgm:shape>
          </dgm:else>
        </dgm:choose>
        <dgm:presOf/>
        <dgm:constrLst/>
        <dgm:ruleLst/>
      </dgm:layoutNode>
      <dgm:layoutNode name="rect2" styleLbl="alignAcc1">
        <dgm:alg type="sp"/>
        <dgm:shape xmlns:r="http://schemas.openxmlformats.org/officeDocument/2006/relationships" type="rect" r:blip="">
          <dgm:adjLst/>
        </dgm:shape>
        <dgm:presOf axis="self"/>
        <dgm:constrLst/>
        <dgm:ruleLst/>
      </dgm:layoutNode>
    </dgm:forEach>
    <dgm:forEach name="Name30" axis="ch" ptType="node" st="3" cnt="1">
      <dgm:layoutNode name="vertSpace3">
        <dgm:alg type="sp"/>
        <dgm:shape xmlns:r="http://schemas.openxmlformats.org/officeDocument/2006/relationships" type="rect" r:blip="" hideGeom="1">
          <dgm:adjLst/>
        </dgm:shape>
        <dgm:presOf/>
        <dgm:constrLst/>
        <dgm:ruleLst/>
      </dgm:layoutNode>
      <dgm:layoutNode name="circle3" styleLbl="node1">
        <dgm:alg type="sp"/>
        <dgm:choose name="Name31">
          <dgm:if name="Name32" func="var" arg="dir" op="equ" val="norm">
            <dgm:shape xmlns:r="http://schemas.openxmlformats.org/officeDocument/2006/relationships" type="pie" r:blip="">
              <dgm:adjLst>
                <dgm:adj idx="1" val="90"/>
                <dgm:adj idx="2" val="270"/>
              </dgm:adjLst>
            </dgm:shape>
          </dgm:if>
          <dgm:else name="Name33">
            <dgm:shape xmlns:r="http://schemas.openxmlformats.org/officeDocument/2006/relationships" type="pie" r:blip="">
              <dgm:adjLst>
                <dgm:adj idx="1" val="270"/>
                <dgm:adj idx="2" val="90"/>
              </dgm:adjLst>
            </dgm:shape>
          </dgm:else>
        </dgm:choose>
        <dgm:presOf/>
        <dgm:constrLst/>
        <dgm:ruleLst/>
      </dgm:layoutNode>
      <dgm:layoutNode name="rect3" styleLbl="alignAcc1">
        <dgm:alg type="sp"/>
        <dgm:shape xmlns:r="http://schemas.openxmlformats.org/officeDocument/2006/relationships" type="rect" r:blip="">
          <dgm:adjLst/>
        </dgm:shape>
        <dgm:presOf axis="self"/>
        <dgm:constrLst/>
        <dgm:ruleLst/>
      </dgm:layoutNode>
    </dgm:forEach>
    <dgm:forEach name="Name34" axis="ch" ptType="node" st="4" cnt="1">
      <dgm:layoutNode name="vertSpace4">
        <dgm:alg type="sp"/>
        <dgm:shape xmlns:r="http://schemas.openxmlformats.org/officeDocument/2006/relationships" type="rect" r:blip="" hideGeom="1">
          <dgm:adjLst/>
        </dgm:shape>
        <dgm:presOf/>
        <dgm:constrLst/>
        <dgm:ruleLst/>
      </dgm:layoutNode>
      <dgm:layoutNode name="circle4" styleLbl="node1">
        <dgm:alg type="sp"/>
        <dgm:choose name="Name35">
          <dgm:if name="Name36" func="var" arg="dir" op="equ" val="norm">
            <dgm:shape xmlns:r="http://schemas.openxmlformats.org/officeDocument/2006/relationships" type="pie" r:blip="">
              <dgm:adjLst>
                <dgm:adj idx="1" val="90"/>
                <dgm:adj idx="2" val="270"/>
              </dgm:adjLst>
            </dgm:shape>
          </dgm:if>
          <dgm:else name="Name37">
            <dgm:shape xmlns:r="http://schemas.openxmlformats.org/officeDocument/2006/relationships" type="pie" r:blip="">
              <dgm:adjLst>
                <dgm:adj idx="1" val="270"/>
                <dgm:adj idx="2" val="90"/>
              </dgm:adjLst>
            </dgm:shape>
          </dgm:else>
        </dgm:choose>
        <dgm:presOf/>
        <dgm:constrLst/>
        <dgm:ruleLst/>
      </dgm:layoutNode>
      <dgm:layoutNode name="rect4" styleLbl="alignAcc1">
        <dgm:alg type="sp"/>
        <dgm:shape xmlns:r="http://schemas.openxmlformats.org/officeDocument/2006/relationships" type="rect" r:blip="">
          <dgm:adjLst/>
        </dgm:shape>
        <dgm:presOf axis="self"/>
        <dgm:constrLst/>
        <dgm:ruleLst/>
      </dgm:layoutNode>
    </dgm:forEach>
    <dgm:forEach name="Name38" axis="ch" ptType="node" st="5" cnt="1">
      <dgm:layoutNode name="vertSpace5">
        <dgm:alg type="sp"/>
        <dgm:shape xmlns:r="http://schemas.openxmlformats.org/officeDocument/2006/relationships" type="rect" r:blip="" hideGeom="1">
          <dgm:adjLst/>
        </dgm:shape>
        <dgm:presOf/>
        <dgm:constrLst/>
        <dgm:ruleLst/>
      </dgm:layoutNode>
      <dgm:layoutNode name="circle5" styleLbl="node1">
        <dgm:alg type="sp"/>
        <dgm:choose name="Name39">
          <dgm:if name="Name40" func="var" arg="dir" op="equ" val="norm">
            <dgm:shape xmlns:r="http://schemas.openxmlformats.org/officeDocument/2006/relationships" type="pie" r:blip="">
              <dgm:adjLst>
                <dgm:adj idx="1" val="90"/>
                <dgm:adj idx="2" val="270"/>
              </dgm:adjLst>
            </dgm:shape>
          </dgm:if>
          <dgm:else name="Name41">
            <dgm:shape xmlns:r="http://schemas.openxmlformats.org/officeDocument/2006/relationships" type="pie" r:blip="">
              <dgm:adjLst>
                <dgm:adj idx="1" val="270"/>
                <dgm:adj idx="2" val="90"/>
              </dgm:adjLst>
            </dgm:shape>
          </dgm:else>
        </dgm:choose>
        <dgm:presOf/>
        <dgm:constrLst/>
        <dgm:ruleLst/>
      </dgm:layoutNode>
      <dgm:layoutNode name="rect5" styleLbl="alignAcc1">
        <dgm:alg type="sp"/>
        <dgm:shape xmlns:r="http://schemas.openxmlformats.org/officeDocument/2006/relationships" type="rect" r:blip="">
          <dgm:adjLst/>
        </dgm:shape>
        <dgm:presOf axis="self"/>
        <dgm:constrLst/>
        <dgm:ruleLst/>
      </dgm:layoutNode>
    </dgm:forEach>
    <dgm:forEach name="Name42" axis="ch" ptType="node" st="6" cnt="1">
      <dgm:layoutNode name="vertSpace6">
        <dgm:alg type="sp"/>
        <dgm:shape xmlns:r="http://schemas.openxmlformats.org/officeDocument/2006/relationships" type="rect" r:blip="" hideGeom="1">
          <dgm:adjLst/>
        </dgm:shape>
        <dgm:presOf/>
        <dgm:constrLst/>
        <dgm:ruleLst/>
      </dgm:layoutNode>
      <dgm:layoutNode name="circle6" styleLbl="node1">
        <dgm:alg type="sp"/>
        <dgm:choose name="Name43">
          <dgm:if name="Name44" func="var" arg="dir" op="equ" val="norm">
            <dgm:shape xmlns:r="http://schemas.openxmlformats.org/officeDocument/2006/relationships" type="pie" r:blip="">
              <dgm:adjLst>
                <dgm:adj idx="1" val="90"/>
                <dgm:adj idx="2" val="270"/>
              </dgm:adjLst>
            </dgm:shape>
          </dgm:if>
          <dgm:else name="Name45">
            <dgm:shape xmlns:r="http://schemas.openxmlformats.org/officeDocument/2006/relationships" type="pie" r:blip="">
              <dgm:adjLst>
                <dgm:adj idx="1" val="270"/>
                <dgm:adj idx="2" val="90"/>
              </dgm:adjLst>
            </dgm:shape>
          </dgm:else>
        </dgm:choose>
        <dgm:presOf/>
        <dgm:constrLst/>
        <dgm:ruleLst/>
      </dgm:layoutNode>
      <dgm:layoutNode name="rect6" styleLbl="alignAcc1">
        <dgm:alg type="sp"/>
        <dgm:shape xmlns:r="http://schemas.openxmlformats.org/officeDocument/2006/relationships" type="rect" r:blip="">
          <dgm:adjLst/>
        </dgm:shape>
        <dgm:presOf axis="self"/>
        <dgm:constrLst/>
        <dgm:ruleLst/>
      </dgm:layoutNode>
    </dgm:forEach>
    <dgm:forEach name="Name46" axis="ch" ptType="node" st="7" cnt="1">
      <dgm:layoutNode name="vertSpace7">
        <dgm:alg type="sp"/>
        <dgm:shape xmlns:r="http://schemas.openxmlformats.org/officeDocument/2006/relationships" type="rect" r:blip="" hideGeom="1">
          <dgm:adjLst/>
        </dgm:shape>
        <dgm:presOf/>
        <dgm:constrLst/>
        <dgm:ruleLst/>
      </dgm:layoutNode>
      <dgm:layoutNode name="circle7" styleLbl="node1">
        <dgm:alg type="sp"/>
        <dgm:choose name="Name47">
          <dgm:if name="Name48" func="var" arg="dir" op="equ" val="norm">
            <dgm:shape xmlns:r="http://schemas.openxmlformats.org/officeDocument/2006/relationships" type="pie" r:blip="">
              <dgm:adjLst>
                <dgm:adj idx="1" val="90"/>
                <dgm:adj idx="2" val="270"/>
              </dgm:adjLst>
            </dgm:shape>
          </dgm:if>
          <dgm:else name="Name49">
            <dgm:shape xmlns:r="http://schemas.openxmlformats.org/officeDocument/2006/relationships" type="pie" r:blip="">
              <dgm:adjLst>
                <dgm:adj idx="1" val="270"/>
                <dgm:adj idx="2" val="90"/>
              </dgm:adjLst>
            </dgm:shape>
          </dgm:else>
        </dgm:choose>
        <dgm:presOf/>
        <dgm:constrLst/>
        <dgm:ruleLst/>
      </dgm:layoutNode>
      <dgm:layoutNode name="rect7" styleLbl="alignAcc1">
        <dgm:alg type="sp"/>
        <dgm:shape xmlns:r="http://schemas.openxmlformats.org/officeDocument/2006/relationships" type="rect" r:blip="">
          <dgm:adjLst/>
        </dgm:shape>
        <dgm:presOf axis="self"/>
        <dgm:constrLst/>
        <dgm:ruleLst/>
      </dgm:layoutNode>
    </dgm:forEach>
    <dgm:forEach name="Name50" axis="ch" ptType="node" cnt="1">
      <dgm:choose name="Name51">
        <dgm:if name="Name52" axis="root des" ptType="all node" func="maxDepth" op="gte" val="2">
          <dgm:layoutNode name="rect1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1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3">
          <dgm:layoutNode name="rect1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4" axis="ch" ptType="node" st="2" cnt="1">
      <dgm:choose name="Name55">
        <dgm:if name="Name56" axis="root des" ptType="all node" func="maxDepth" op="gte" val="2">
          <dgm:layoutNode name="rect2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2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7">
          <dgm:layoutNode name="rect2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8" axis="ch" ptType="node" st="3" cnt="1">
      <dgm:choose name="Name59">
        <dgm:if name="Name60" axis="root des" ptType="all node" func="maxDepth" op="gte" val="2">
          <dgm:layoutNode name="rect3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3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1">
          <dgm:layoutNode name="rect3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2" axis="ch" ptType="node" st="4" cnt="1">
      <dgm:choose name="Name63">
        <dgm:if name="Name64" axis="root des" ptType="all node" func="maxDepth" op="gte" val="2">
          <dgm:layoutNode name="rect4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4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5">
          <dgm:layoutNode name="rect4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6" axis="ch" ptType="node" st="5" cnt="1">
      <dgm:choose name="Name67">
        <dgm:if name="Name68" axis="root des" ptType="all node" func="maxDepth" op="gte" val="2">
          <dgm:layoutNode name="rect5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5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9">
          <dgm:layoutNode name="rect5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0" axis="ch" ptType="node" st="6" cnt="1">
      <dgm:choose name="Name71">
        <dgm:if name="Name72" axis="root des" ptType="all node" func="maxDepth" op="gte" val="2">
          <dgm:layoutNode name="rect6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6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3">
          <dgm:layoutNode name="rect6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4" axis="ch" ptType="node" st="7" cnt="1">
      <dgm:choose name="Name75">
        <dgm:if name="Name76" axis="root des" ptType="all node" func="maxDepth" op="gte" val="2">
          <dgm:layoutNode name="rect7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7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7">
          <dgm:layoutNode name="rect7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layoutNode>
</dgm:layoutDef>
</file>

<file path=ppt/diagrams/layout8.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3238" cy="465138"/>
          </a:xfrm>
          <a:prstGeom prst="rect">
            <a:avLst/>
          </a:prstGeom>
        </p:spPr>
        <p:txBody>
          <a:bodyPr vert="horz" lIns="93324" tIns="46662" rIns="93324" bIns="46662" rtlCol="0"/>
          <a:lstStyle>
            <a:lvl1pPr algn="l" fontAlgn="auto">
              <a:spcBef>
                <a:spcPts val="0"/>
              </a:spcBef>
              <a:spcAft>
                <a:spcPts val="0"/>
              </a:spcAft>
              <a:defRPr sz="1200">
                <a:latin typeface="+mn-lt"/>
                <a:ea typeface="+mn-ea"/>
                <a:cs typeface="+mn-cs"/>
              </a:defRPr>
            </a:lvl1pPr>
          </a:lstStyle>
          <a:p>
            <a:pPr>
              <a:defRPr/>
            </a:pPr>
            <a:endParaRPr lang="en-US" dirty="0"/>
          </a:p>
        </p:txBody>
      </p:sp>
      <p:sp>
        <p:nvSpPr>
          <p:cNvPr id="3" name="Date Placeholder 2"/>
          <p:cNvSpPr>
            <a:spLocks noGrp="1"/>
          </p:cNvSpPr>
          <p:nvPr>
            <p:ph type="dt" sz="quarter" idx="1"/>
          </p:nvPr>
        </p:nvSpPr>
        <p:spPr>
          <a:xfrm>
            <a:off x="3978275" y="0"/>
            <a:ext cx="3043238" cy="465138"/>
          </a:xfrm>
          <a:prstGeom prst="rect">
            <a:avLst/>
          </a:prstGeom>
        </p:spPr>
        <p:txBody>
          <a:bodyPr vert="horz" wrap="square" lIns="93324" tIns="46662" rIns="93324" bIns="46662" numCol="1" anchor="t" anchorCtr="0" compatLnSpc="1">
            <a:prstTxWarp prst="textNoShape">
              <a:avLst/>
            </a:prstTxWarp>
          </a:bodyPr>
          <a:lstStyle>
            <a:lvl1pPr algn="r">
              <a:defRPr sz="1200"/>
            </a:lvl1pPr>
          </a:lstStyle>
          <a:p>
            <a:fld id="{5D42638A-8DD3-4EDA-AA31-64550B7CAB61}" type="datetimeFigureOut">
              <a:rPr lang="en-US" altLang="en-US"/>
              <a:pPr/>
              <a:t>12/4/2015</a:t>
            </a:fld>
            <a:endParaRPr lang="en-US" altLang="en-US" dirty="0"/>
          </a:p>
        </p:txBody>
      </p:sp>
      <p:sp>
        <p:nvSpPr>
          <p:cNvPr id="4" name="Footer Placeholder 3"/>
          <p:cNvSpPr>
            <a:spLocks noGrp="1"/>
          </p:cNvSpPr>
          <p:nvPr>
            <p:ph type="ftr" sz="quarter" idx="2"/>
          </p:nvPr>
        </p:nvSpPr>
        <p:spPr>
          <a:xfrm>
            <a:off x="0" y="8842375"/>
            <a:ext cx="3043238" cy="465138"/>
          </a:xfrm>
          <a:prstGeom prst="rect">
            <a:avLst/>
          </a:prstGeom>
        </p:spPr>
        <p:txBody>
          <a:bodyPr vert="horz" lIns="93324" tIns="46662" rIns="93324" bIns="46662" rtlCol="0" anchor="b"/>
          <a:lstStyle>
            <a:lvl1pPr algn="l" fontAlgn="auto">
              <a:spcBef>
                <a:spcPts val="0"/>
              </a:spcBef>
              <a:spcAft>
                <a:spcPts val="0"/>
              </a:spcAft>
              <a:defRPr sz="1200">
                <a:latin typeface="+mn-lt"/>
                <a:ea typeface="+mn-ea"/>
                <a:cs typeface="+mn-cs"/>
              </a:defRPr>
            </a:lvl1pPr>
          </a:lstStyle>
          <a:p>
            <a:pPr>
              <a:defRPr/>
            </a:pPr>
            <a:endParaRPr lang="en-US" dirty="0"/>
          </a:p>
        </p:txBody>
      </p:sp>
      <p:sp>
        <p:nvSpPr>
          <p:cNvPr id="5" name="Slide Number Placeholder 4"/>
          <p:cNvSpPr>
            <a:spLocks noGrp="1"/>
          </p:cNvSpPr>
          <p:nvPr>
            <p:ph type="sldNum" sz="quarter" idx="3"/>
          </p:nvPr>
        </p:nvSpPr>
        <p:spPr>
          <a:xfrm>
            <a:off x="3978275" y="8842375"/>
            <a:ext cx="3043238" cy="465138"/>
          </a:xfrm>
          <a:prstGeom prst="rect">
            <a:avLst/>
          </a:prstGeom>
        </p:spPr>
        <p:txBody>
          <a:bodyPr vert="horz" wrap="square" lIns="93324" tIns="46662" rIns="93324" bIns="46662" numCol="1" anchor="b" anchorCtr="0" compatLnSpc="1">
            <a:prstTxWarp prst="textNoShape">
              <a:avLst/>
            </a:prstTxWarp>
          </a:bodyPr>
          <a:lstStyle>
            <a:lvl1pPr algn="r">
              <a:defRPr sz="1200"/>
            </a:lvl1pPr>
          </a:lstStyle>
          <a:p>
            <a:fld id="{D46A17AC-9A61-47C3-A9F9-05885F4D4F2B}" type="slidenum">
              <a:rPr lang="en-US" altLang="en-US"/>
              <a:pPr/>
              <a:t>‹#›</a:t>
            </a:fld>
            <a:endParaRPr lang="en-US" altLang="en-US" dirty="0"/>
          </a:p>
        </p:txBody>
      </p:sp>
    </p:spTree>
    <p:extLst>
      <p:ext uri="{BB962C8B-B14F-4D97-AF65-F5344CB8AC3E}">
        <p14:creationId xmlns:p14="http://schemas.microsoft.com/office/powerpoint/2010/main" val="2957581666"/>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3238" cy="466725"/>
          </a:xfrm>
          <a:prstGeom prst="rect">
            <a:avLst/>
          </a:prstGeom>
        </p:spPr>
        <p:txBody>
          <a:bodyPr vert="horz" lIns="93324" tIns="46662" rIns="93324" bIns="46662" rtlCol="0"/>
          <a:lstStyle>
            <a:lvl1pPr algn="l" fontAlgn="auto">
              <a:spcBef>
                <a:spcPts val="0"/>
              </a:spcBef>
              <a:spcAft>
                <a:spcPts val="0"/>
              </a:spcAft>
              <a:defRPr sz="1200">
                <a:latin typeface="+mn-lt"/>
                <a:ea typeface="+mn-ea"/>
                <a:cs typeface="+mn-cs"/>
              </a:defRPr>
            </a:lvl1pPr>
          </a:lstStyle>
          <a:p>
            <a:pPr>
              <a:defRPr/>
            </a:pPr>
            <a:endParaRPr lang="en-US" dirty="0"/>
          </a:p>
        </p:txBody>
      </p:sp>
      <p:sp>
        <p:nvSpPr>
          <p:cNvPr id="3" name="Date Placeholder 2"/>
          <p:cNvSpPr>
            <a:spLocks noGrp="1"/>
          </p:cNvSpPr>
          <p:nvPr>
            <p:ph type="dt" idx="1"/>
          </p:nvPr>
        </p:nvSpPr>
        <p:spPr>
          <a:xfrm>
            <a:off x="3978275" y="0"/>
            <a:ext cx="3043238" cy="466725"/>
          </a:xfrm>
          <a:prstGeom prst="rect">
            <a:avLst/>
          </a:prstGeom>
        </p:spPr>
        <p:txBody>
          <a:bodyPr vert="horz" wrap="square" lIns="93324" tIns="46662" rIns="93324" bIns="46662" numCol="1" anchor="t" anchorCtr="0" compatLnSpc="1">
            <a:prstTxWarp prst="textNoShape">
              <a:avLst/>
            </a:prstTxWarp>
          </a:bodyPr>
          <a:lstStyle>
            <a:lvl1pPr algn="r">
              <a:defRPr sz="1200"/>
            </a:lvl1pPr>
          </a:lstStyle>
          <a:p>
            <a:fld id="{C9F3E1E5-98EE-4C5C-9753-FCF21907DFD9}" type="datetimeFigureOut">
              <a:rPr lang="en-US" altLang="en-US"/>
              <a:pPr/>
              <a:t>12/4/2015</a:t>
            </a:fld>
            <a:endParaRPr lang="en-US" altLang="en-US" dirty="0"/>
          </a:p>
        </p:txBody>
      </p:sp>
      <p:sp>
        <p:nvSpPr>
          <p:cNvPr id="4" name="Slide Image Placeholder 3"/>
          <p:cNvSpPr>
            <a:spLocks noGrp="1" noRot="1" noChangeAspect="1"/>
          </p:cNvSpPr>
          <p:nvPr>
            <p:ph type="sldImg" idx="2"/>
          </p:nvPr>
        </p:nvSpPr>
        <p:spPr>
          <a:xfrm>
            <a:off x="1417638" y="1163638"/>
            <a:ext cx="4187825" cy="3141662"/>
          </a:xfrm>
          <a:prstGeom prst="rect">
            <a:avLst/>
          </a:prstGeom>
          <a:noFill/>
          <a:ln w="12700">
            <a:solidFill>
              <a:prstClr val="black"/>
            </a:solidFill>
          </a:ln>
        </p:spPr>
        <p:txBody>
          <a:bodyPr vert="horz" lIns="93324" tIns="46662" rIns="93324" bIns="46662" rtlCol="0" anchor="ctr"/>
          <a:lstStyle/>
          <a:p>
            <a:pPr lvl="0"/>
            <a:endParaRPr lang="en-US" noProof="0" dirty="0"/>
          </a:p>
        </p:txBody>
      </p:sp>
      <p:sp>
        <p:nvSpPr>
          <p:cNvPr id="5" name="Notes Placeholder 4"/>
          <p:cNvSpPr>
            <a:spLocks noGrp="1"/>
          </p:cNvSpPr>
          <p:nvPr>
            <p:ph type="body" sz="quarter" idx="3"/>
          </p:nvPr>
        </p:nvSpPr>
        <p:spPr>
          <a:xfrm>
            <a:off x="701675" y="4479925"/>
            <a:ext cx="5619750" cy="3665538"/>
          </a:xfrm>
          <a:prstGeom prst="rect">
            <a:avLst/>
          </a:prstGeom>
        </p:spPr>
        <p:txBody>
          <a:bodyPr vert="horz" lIns="93324" tIns="46662" rIns="93324" bIns="46662" rtlCol="0"/>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6" name="Footer Placeholder 5"/>
          <p:cNvSpPr>
            <a:spLocks noGrp="1"/>
          </p:cNvSpPr>
          <p:nvPr>
            <p:ph type="ftr" sz="quarter" idx="4"/>
          </p:nvPr>
        </p:nvSpPr>
        <p:spPr>
          <a:xfrm>
            <a:off x="0" y="8842375"/>
            <a:ext cx="3043238" cy="466725"/>
          </a:xfrm>
          <a:prstGeom prst="rect">
            <a:avLst/>
          </a:prstGeom>
        </p:spPr>
        <p:txBody>
          <a:bodyPr vert="horz" lIns="93324" tIns="46662" rIns="93324" bIns="46662" rtlCol="0" anchor="b"/>
          <a:lstStyle>
            <a:lvl1pPr algn="l" fontAlgn="auto">
              <a:spcBef>
                <a:spcPts val="0"/>
              </a:spcBef>
              <a:spcAft>
                <a:spcPts val="0"/>
              </a:spcAft>
              <a:defRPr sz="1200">
                <a:latin typeface="+mn-lt"/>
                <a:ea typeface="+mn-ea"/>
                <a:cs typeface="+mn-cs"/>
              </a:defRPr>
            </a:lvl1pPr>
          </a:lstStyle>
          <a:p>
            <a:pPr>
              <a:defRPr/>
            </a:pPr>
            <a:endParaRPr lang="en-US" dirty="0"/>
          </a:p>
        </p:txBody>
      </p:sp>
      <p:sp>
        <p:nvSpPr>
          <p:cNvPr id="7" name="Slide Number Placeholder 6"/>
          <p:cNvSpPr>
            <a:spLocks noGrp="1"/>
          </p:cNvSpPr>
          <p:nvPr>
            <p:ph type="sldNum" sz="quarter" idx="5"/>
          </p:nvPr>
        </p:nvSpPr>
        <p:spPr>
          <a:xfrm>
            <a:off x="3978275" y="8842375"/>
            <a:ext cx="3043238" cy="466725"/>
          </a:xfrm>
          <a:prstGeom prst="rect">
            <a:avLst/>
          </a:prstGeom>
        </p:spPr>
        <p:txBody>
          <a:bodyPr vert="horz" wrap="square" lIns="93324" tIns="46662" rIns="93324" bIns="46662" numCol="1" anchor="b" anchorCtr="0" compatLnSpc="1">
            <a:prstTxWarp prst="textNoShape">
              <a:avLst/>
            </a:prstTxWarp>
          </a:bodyPr>
          <a:lstStyle>
            <a:lvl1pPr algn="r">
              <a:defRPr sz="1200"/>
            </a:lvl1pPr>
          </a:lstStyle>
          <a:p>
            <a:fld id="{C85B2999-CAA6-4FD2-9123-46FAA9E0DE85}" type="slidenum">
              <a:rPr lang="en-US" altLang="en-US"/>
              <a:pPr/>
              <a:t>‹#›</a:t>
            </a:fld>
            <a:endParaRPr lang="en-US" altLang="en-US" dirty="0"/>
          </a:p>
        </p:txBody>
      </p:sp>
    </p:spTree>
    <p:extLst>
      <p:ext uri="{BB962C8B-B14F-4D97-AF65-F5344CB8AC3E}">
        <p14:creationId xmlns:p14="http://schemas.microsoft.com/office/powerpoint/2010/main" val="3352345585"/>
      </p:ext>
    </p:extLst>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sz="1200" kern="1200">
        <a:solidFill>
          <a:schemeClr val="tx1"/>
        </a:solidFill>
        <a:latin typeface="+mn-lt"/>
        <a:ea typeface="MS PGothic" panose="020B0600070205080204" pitchFamily="34" charset="-128"/>
        <a:cs typeface="ＭＳ Ｐゴシック" charset="0"/>
      </a:defRPr>
    </a:lvl1pPr>
    <a:lvl2pPr marL="457200" algn="l" rtl="0" eaLnBrk="0" fontAlgn="base" hangingPunct="0">
      <a:spcBef>
        <a:spcPct val="30000"/>
      </a:spcBef>
      <a:spcAft>
        <a:spcPct val="0"/>
      </a:spcAft>
      <a:defRPr sz="1200" kern="1200">
        <a:solidFill>
          <a:schemeClr val="tx1"/>
        </a:solidFill>
        <a:latin typeface="+mn-lt"/>
        <a:ea typeface="MS PGothic" panose="020B0600070205080204" pitchFamily="34" charset="-128"/>
        <a:cs typeface="+mn-cs"/>
      </a:defRPr>
    </a:lvl2pPr>
    <a:lvl3pPr marL="914400" algn="l" rtl="0" eaLnBrk="0" fontAlgn="base" hangingPunct="0">
      <a:spcBef>
        <a:spcPct val="30000"/>
      </a:spcBef>
      <a:spcAft>
        <a:spcPct val="0"/>
      </a:spcAft>
      <a:defRPr sz="1200" kern="1200">
        <a:solidFill>
          <a:schemeClr val="tx1"/>
        </a:solidFill>
        <a:latin typeface="+mn-lt"/>
        <a:ea typeface="MS PGothic" panose="020B0600070205080204" pitchFamily="34" charset="-128"/>
        <a:cs typeface="+mn-cs"/>
      </a:defRPr>
    </a:lvl3pPr>
    <a:lvl4pPr marL="1371600" algn="l" rtl="0" eaLnBrk="0" fontAlgn="base" hangingPunct="0">
      <a:spcBef>
        <a:spcPct val="30000"/>
      </a:spcBef>
      <a:spcAft>
        <a:spcPct val="0"/>
      </a:spcAft>
      <a:defRPr sz="1200" kern="1200">
        <a:solidFill>
          <a:schemeClr val="tx1"/>
        </a:solidFill>
        <a:latin typeface="+mn-lt"/>
        <a:ea typeface="MS PGothic" panose="020B0600070205080204" pitchFamily="34" charset="-128"/>
        <a:cs typeface="+mn-cs"/>
      </a:defRPr>
    </a:lvl4pPr>
    <a:lvl5pPr marL="1828800" algn="l" rtl="0" eaLnBrk="0" fontAlgn="base" hangingPunct="0">
      <a:spcBef>
        <a:spcPct val="30000"/>
      </a:spcBef>
      <a:spcAft>
        <a:spcPct val="0"/>
      </a:spcAft>
      <a:defRPr sz="1200" kern="1200">
        <a:solidFill>
          <a:schemeClr val="tx1"/>
        </a:solidFill>
        <a:latin typeface="+mn-lt"/>
        <a:ea typeface="MS PGothic" panose="020B0600070205080204" pitchFamily="34" charset="-128"/>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slide" Target="../slides/slide1.xml"/><Relationship Id="rId2" Type="http://schemas.openxmlformats.org/officeDocument/2006/relationships/notesMaster" Target="../notesMasters/notesMaster1.xml"/><Relationship Id="rId1" Type="http://schemas.openxmlformats.org/officeDocument/2006/relationships/tags" Target="../tags/tag1.xml"/></Relationships>
</file>

<file path=ppt/notesSlides/_rels/notesSlide10.xml.rels><?xml version="1.0" encoding="UTF-8" standalone="yes"?>
<Relationships xmlns="http://schemas.openxmlformats.org/package/2006/relationships"><Relationship Id="rId3" Type="http://schemas.openxmlformats.org/officeDocument/2006/relationships/slide" Target="../slides/slide10.xml"/><Relationship Id="rId2" Type="http://schemas.openxmlformats.org/officeDocument/2006/relationships/notesMaster" Target="../notesMasters/notesMaster1.xml"/><Relationship Id="rId1" Type="http://schemas.openxmlformats.org/officeDocument/2006/relationships/tags" Target="../tags/tag10.xml"/></Relationships>
</file>

<file path=ppt/notesSlides/_rels/notesSlide11.xml.rels><?xml version="1.0" encoding="UTF-8" standalone="yes"?>
<Relationships xmlns="http://schemas.openxmlformats.org/package/2006/relationships"><Relationship Id="rId3" Type="http://schemas.openxmlformats.org/officeDocument/2006/relationships/slide" Target="../slides/slide11.xml"/><Relationship Id="rId2" Type="http://schemas.openxmlformats.org/officeDocument/2006/relationships/notesMaster" Target="../notesMasters/notesMaster1.xml"/><Relationship Id="rId1" Type="http://schemas.openxmlformats.org/officeDocument/2006/relationships/tags" Target="../tags/tag11.xml"/></Relationships>
</file>

<file path=ppt/notesSlides/_rels/notesSlide12.xml.rels><?xml version="1.0" encoding="UTF-8" standalone="yes"?>
<Relationships xmlns="http://schemas.openxmlformats.org/package/2006/relationships"><Relationship Id="rId3" Type="http://schemas.openxmlformats.org/officeDocument/2006/relationships/slide" Target="../slides/slide12.xml"/><Relationship Id="rId2" Type="http://schemas.openxmlformats.org/officeDocument/2006/relationships/notesMaster" Target="../notesMasters/notesMaster1.xml"/><Relationship Id="rId1" Type="http://schemas.openxmlformats.org/officeDocument/2006/relationships/tags" Target="../tags/tag12.xml"/></Relationships>
</file>

<file path=ppt/notesSlides/_rels/notesSlide13.xml.rels><?xml version="1.0" encoding="UTF-8" standalone="yes"?>
<Relationships xmlns="http://schemas.openxmlformats.org/package/2006/relationships"><Relationship Id="rId3" Type="http://schemas.openxmlformats.org/officeDocument/2006/relationships/slide" Target="../slides/slide13.xml"/><Relationship Id="rId2" Type="http://schemas.openxmlformats.org/officeDocument/2006/relationships/notesMaster" Target="../notesMasters/notesMaster1.xml"/><Relationship Id="rId1" Type="http://schemas.openxmlformats.org/officeDocument/2006/relationships/tags" Target="../tags/tag13.xml"/></Relationships>
</file>

<file path=ppt/notesSlides/_rels/notesSlide14.xml.rels><?xml version="1.0" encoding="UTF-8" standalone="yes"?>
<Relationships xmlns="http://schemas.openxmlformats.org/package/2006/relationships"><Relationship Id="rId3" Type="http://schemas.openxmlformats.org/officeDocument/2006/relationships/slide" Target="../slides/slide14.xml"/><Relationship Id="rId2" Type="http://schemas.openxmlformats.org/officeDocument/2006/relationships/notesMaster" Target="../notesMasters/notesMaster1.xml"/><Relationship Id="rId1" Type="http://schemas.openxmlformats.org/officeDocument/2006/relationships/tags" Target="../tags/tag14.xml"/></Relationships>
</file>

<file path=ppt/notesSlides/_rels/notesSlide15.xml.rels><?xml version="1.0" encoding="UTF-8" standalone="yes"?>
<Relationships xmlns="http://schemas.openxmlformats.org/package/2006/relationships"><Relationship Id="rId3" Type="http://schemas.openxmlformats.org/officeDocument/2006/relationships/slide" Target="../slides/slide15.xml"/><Relationship Id="rId2" Type="http://schemas.openxmlformats.org/officeDocument/2006/relationships/notesMaster" Target="../notesMasters/notesMaster1.xml"/><Relationship Id="rId1" Type="http://schemas.openxmlformats.org/officeDocument/2006/relationships/tags" Target="../tags/tag15.xml"/></Relationships>
</file>

<file path=ppt/notesSlides/_rels/notesSlide16.xml.rels><?xml version="1.0" encoding="UTF-8" standalone="yes"?>
<Relationships xmlns="http://schemas.openxmlformats.org/package/2006/relationships"><Relationship Id="rId3" Type="http://schemas.openxmlformats.org/officeDocument/2006/relationships/slide" Target="../slides/slide16.xml"/><Relationship Id="rId2" Type="http://schemas.openxmlformats.org/officeDocument/2006/relationships/notesMaster" Target="../notesMasters/notesMaster1.xml"/><Relationship Id="rId1" Type="http://schemas.openxmlformats.org/officeDocument/2006/relationships/tags" Target="../tags/tag16.xml"/></Relationships>
</file>

<file path=ppt/notesSlides/_rels/notesSlide17.xml.rels><?xml version="1.0" encoding="UTF-8" standalone="yes"?>
<Relationships xmlns="http://schemas.openxmlformats.org/package/2006/relationships"><Relationship Id="rId3" Type="http://schemas.openxmlformats.org/officeDocument/2006/relationships/slide" Target="../slides/slide17.xml"/><Relationship Id="rId2" Type="http://schemas.openxmlformats.org/officeDocument/2006/relationships/notesMaster" Target="../notesMasters/notesMaster1.xml"/><Relationship Id="rId1" Type="http://schemas.openxmlformats.org/officeDocument/2006/relationships/tags" Target="../tags/tag17.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3" Type="http://schemas.openxmlformats.org/officeDocument/2006/relationships/slide" Target="../slides/slide19.xml"/><Relationship Id="rId2" Type="http://schemas.openxmlformats.org/officeDocument/2006/relationships/notesMaster" Target="../notesMasters/notesMaster1.xml"/><Relationship Id="rId1" Type="http://schemas.openxmlformats.org/officeDocument/2006/relationships/tags" Target="../tags/tag18.xml"/></Relationships>
</file>

<file path=ppt/notesSlides/_rels/notesSlide2.xml.rels><?xml version="1.0" encoding="UTF-8" standalone="yes"?>
<Relationships xmlns="http://schemas.openxmlformats.org/package/2006/relationships"><Relationship Id="rId3" Type="http://schemas.openxmlformats.org/officeDocument/2006/relationships/slide" Target="../slides/slide2.xml"/><Relationship Id="rId2" Type="http://schemas.openxmlformats.org/officeDocument/2006/relationships/notesMaster" Target="../notesMasters/notesMaster1.xml"/><Relationship Id="rId1" Type="http://schemas.openxmlformats.org/officeDocument/2006/relationships/tags" Target="../tags/tag2.xml"/></Relationships>
</file>

<file path=ppt/notesSlides/_rels/notesSlide20.xml.rels><?xml version="1.0" encoding="UTF-8" standalone="yes"?>
<Relationships xmlns="http://schemas.openxmlformats.org/package/2006/relationships"><Relationship Id="rId3" Type="http://schemas.openxmlformats.org/officeDocument/2006/relationships/slide" Target="../slides/slide20.xml"/><Relationship Id="rId2" Type="http://schemas.openxmlformats.org/officeDocument/2006/relationships/notesMaster" Target="../notesMasters/notesMaster1.xml"/><Relationship Id="rId1" Type="http://schemas.openxmlformats.org/officeDocument/2006/relationships/tags" Target="../tags/tag19.xml"/></Relationships>
</file>

<file path=ppt/notesSlides/_rels/notesSlide21.xml.rels><?xml version="1.0" encoding="UTF-8" standalone="yes"?>
<Relationships xmlns="http://schemas.openxmlformats.org/package/2006/relationships"><Relationship Id="rId3" Type="http://schemas.openxmlformats.org/officeDocument/2006/relationships/slide" Target="../slides/slide21.xml"/><Relationship Id="rId2" Type="http://schemas.openxmlformats.org/officeDocument/2006/relationships/notesMaster" Target="../notesMasters/notesMaster1.xml"/><Relationship Id="rId1" Type="http://schemas.openxmlformats.org/officeDocument/2006/relationships/tags" Target="../tags/tag20.xml"/></Relationships>
</file>

<file path=ppt/notesSlides/_rels/notesSlide22.xml.rels><?xml version="1.0" encoding="UTF-8" standalone="yes"?>
<Relationships xmlns="http://schemas.openxmlformats.org/package/2006/relationships"><Relationship Id="rId3" Type="http://schemas.openxmlformats.org/officeDocument/2006/relationships/slide" Target="../slides/slide22.xml"/><Relationship Id="rId2" Type="http://schemas.openxmlformats.org/officeDocument/2006/relationships/notesMaster" Target="../notesMasters/notesMaster1.xml"/><Relationship Id="rId1" Type="http://schemas.openxmlformats.org/officeDocument/2006/relationships/tags" Target="../tags/tag21.xml"/></Relationships>
</file>

<file path=ppt/notesSlides/_rels/notesSlide23.xml.rels><?xml version="1.0" encoding="UTF-8" standalone="yes"?>
<Relationships xmlns="http://schemas.openxmlformats.org/package/2006/relationships"><Relationship Id="rId3" Type="http://schemas.openxmlformats.org/officeDocument/2006/relationships/slide" Target="../slides/slide23.xml"/><Relationship Id="rId2" Type="http://schemas.openxmlformats.org/officeDocument/2006/relationships/notesMaster" Target="../notesMasters/notesMaster1.xml"/><Relationship Id="rId1" Type="http://schemas.openxmlformats.org/officeDocument/2006/relationships/tags" Target="../tags/tag22.xml"/></Relationships>
</file>

<file path=ppt/notesSlides/_rels/notesSlide24.xml.rels><?xml version="1.0" encoding="UTF-8" standalone="yes"?>
<Relationships xmlns="http://schemas.openxmlformats.org/package/2006/relationships"><Relationship Id="rId3" Type="http://schemas.openxmlformats.org/officeDocument/2006/relationships/slide" Target="../slides/slide24.xml"/><Relationship Id="rId2" Type="http://schemas.openxmlformats.org/officeDocument/2006/relationships/notesMaster" Target="../notesMasters/notesMaster1.xml"/><Relationship Id="rId1" Type="http://schemas.openxmlformats.org/officeDocument/2006/relationships/tags" Target="../tags/tag23.xml"/></Relationships>
</file>

<file path=ppt/notesSlides/_rels/notesSlide25.xml.rels><?xml version="1.0" encoding="UTF-8" standalone="yes"?>
<Relationships xmlns="http://schemas.openxmlformats.org/package/2006/relationships"><Relationship Id="rId3" Type="http://schemas.openxmlformats.org/officeDocument/2006/relationships/slide" Target="../slides/slide25.xml"/><Relationship Id="rId2" Type="http://schemas.openxmlformats.org/officeDocument/2006/relationships/notesMaster" Target="../notesMasters/notesMaster1.xml"/><Relationship Id="rId1" Type="http://schemas.openxmlformats.org/officeDocument/2006/relationships/tags" Target="../tags/tag24.xml"/></Relationships>
</file>

<file path=ppt/notesSlides/_rels/notesSlide26.xml.rels><?xml version="1.0" encoding="UTF-8" standalone="yes"?>
<Relationships xmlns="http://schemas.openxmlformats.org/package/2006/relationships"><Relationship Id="rId3" Type="http://schemas.openxmlformats.org/officeDocument/2006/relationships/slide" Target="../slides/slide26.xml"/><Relationship Id="rId2" Type="http://schemas.openxmlformats.org/officeDocument/2006/relationships/notesMaster" Target="../notesMasters/notesMaster1.xml"/><Relationship Id="rId1" Type="http://schemas.openxmlformats.org/officeDocument/2006/relationships/tags" Target="../tags/tag25.xml"/></Relationships>
</file>

<file path=ppt/notesSlides/_rels/notesSlide27.xml.rels><?xml version="1.0" encoding="UTF-8" standalone="yes"?>
<Relationships xmlns="http://schemas.openxmlformats.org/package/2006/relationships"><Relationship Id="rId3" Type="http://schemas.openxmlformats.org/officeDocument/2006/relationships/slide" Target="../slides/slide27.xml"/><Relationship Id="rId2" Type="http://schemas.openxmlformats.org/officeDocument/2006/relationships/notesMaster" Target="../notesMasters/notesMaster1.xml"/><Relationship Id="rId1" Type="http://schemas.openxmlformats.org/officeDocument/2006/relationships/tags" Target="../tags/tag26.xml"/></Relationships>
</file>

<file path=ppt/notesSlides/_rels/notesSlide28.xml.rels><?xml version="1.0" encoding="UTF-8" standalone="yes"?>
<Relationships xmlns="http://schemas.openxmlformats.org/package/2006/relationships"><Relationship Id="rId3" Type="http://schemas.openxmlformats.org/officeDocument/2006/relationships/slide" Target="../slides/slide28.xml"/><Relationship Id="rId2" Type="http://schemas.openxmlformats.org/officeDocument/2006/relationships/notesMaster" Target="../notesMasters/notesMaster1.xml"/><Relationship Id="rId1" Type="http://schemas.openxmlformats.org/officeDocument/2006/relationships/tags" Target="../tags/tag27.xml"/></Relationships>
</file>

<file path=ppt/notesSlides/_rels/notesSlide29.xml.rels><?xml version="1.0" encoding="UTF-8" standalone="yes"?>
<Relationships xmlns="http://schemas.openxmlformats.org/package/2006/relationships"><Relationship Id="rId3" Type="http://schemas.openxmlformats.org/officeDocument/2006/relationships/slide" Target="../slides/slide29.xml"/><Relationship Id="rId2" Type="http://schemas.openxmlformats.org/officeDocument/2006/relationships/notesMaster" Target="../notesMasters/notesMaster1.xml"/><Relationship Id="rId1" Type="http://schemas.openxmlformats.org/officeDocument/2006/relationships/tags" Target="../tags/tag28.xml"/></Relationships>
</file>

<file path=ppt/notesSlides/_rels/notesSlide3.xml.rels><?xml version="1.0" encoding="UTF-8" standalone="yes"?>
<Relationships xmlns="http://schemas.openxmlformats.org/package/2006/relationships"><Relationship Id="rId3" Type="http://schemas.openxmlformats.org/officeDocument/2006/relationships/slide" Target="../slides/slide3.xml"/><Relationship Id="rId2" Type="http://schemas.openxmlformats.org/officeDocument/2006/relationships/notesMaster" Target="../notesMasters/notesMaster1.xml"/><Relationship Id="rId1" Type="http://schemas.openxmlformats.org/officeDocument/2006/relationships/tags" Target="../tags/tag3.xml"/></Relationships>
</file>

<file path=ppt/notesSlides/_rels/notesSlide30.xml.rels><?xml version="1.0" encoding="UTF-8" standalone="yes"?>
<Relationships xmlns="http://schemas.openxmlformats.org/package/2006/relationships"><Relationship Id="rId3" Type="http://schemas.openxmlformats.org/officeDocument/2006/relationships/slide" Target="../slides/slide30.xml"/><Relationship Id="rId2" Type="http://schemas.openxmlformats.org/officeDocument/2006/relationships/notesMaster" Target="../notesMasters/notesMaster1.xml"/><Relationship Id="rId1" Type="http://schemas.openxmlformats.org/officeDocument/2006/relationships/tags" Target="../tags/tag29.xml"/></Relationships>
</file>

<file path=ppt/notesSlides/_rels/notesSlide31.xml.rels><?xml version="1.0" encoding="UTF-8" standalone="yes"?>
<Relationships xmlns="http://schemas.openxmlformats.org/package/2006/relationships"><Relationship Id="rId3" Type="http://schemas.openxmlformats.org/officeDocument/2006/relationships/slide" Target="../slides/slide31.xml"/><Relationship Id="rId2" Type="http://schemas.openxmlformats.org/officeDocument/2006/relationships/notesMaster" Target="../notesMasters/notesMaster1.xml"/><Relationship Id="rId1" Type="http://schemas.openxmlformats.org/officeDocument/2006/relationships/tags" Target="../tags/tag30.xml"/></Relationships>
</file>

<file path=ppt/notesSlides/_rels/notesSlide32.xml.rels><?xml version="1.0" encoding="UTF-8" standalone="yes"?>
<Relationships xmlns="http://schemas.openxmlformats.org/package/2006/relationships"><Relationship Id="rId3" Type="http://schemas.openxmlformats.org/officeDocument/2006/relationships/slide" Target="../slides/slide32.xml"/><Relationship Id="rId2" Type="http://schemas.openxmlformats.org/officeDocument/2006/relationships/notesMaster" Target="../notesMasters/notesMaster1.xml"/><Relationship Id="rId1" Type="http://schemas.openxmlformats.org/officeDocument/2006/relationships/tags" Target="../tags/tag31.xml"/></Relationships>
</file>

<file path=ppt/notesSlides/_rels/notesSlide33.xml.rels><?xml version="1.0" encoding="UTF-8" standalone="yes"?>
<Relationships xmlns="http://schemas.openxmlformats.org/package/2006/relationships"><Relationship Id="rId3" Type="http://schemas.openxmlformats.org/officeDocument/2006/relationships/slide" Target="../slides/slide33.xml"/><Relationship Id="rId2" Type="http://schemas.openxmlformats.org/officeDocument/2006/relationships/notesMaster" Target="../notesMasters/notesMaster1.xml"/><Relationship Id="rId1" Type="http://schemas.openxmlformats.org/officeDocument/2006/relationships/tags" Target="../tags/tag32.xml"/></Relationships>
</file>

<file path=ppt/notesSlides/_rels/notesSlide34.xml.rels><?xml version="1.0" encoding="UTF-8" standalone="yes"?>
<Relationships xmlns="http://schemas.openxmlformats.org/package/2006/relationships"><Relationship Id="rId3" Type="http://schemas.openxmlformats.org/officeDocument/2006/relationships/slide" Target="../slides/slide34.xml"/><Relationship Id="rId2" Type="http://schemas.openxmlformats.org/officeDocument/2006/relationships/notesMaster" Target="../notesMasters/notesMaster1.xml"/><Relationship Id="rId1" Type="http://schemas.openxmlformats.org/officeDocument/2006/relationships/tags" Target="../tags/tag33.xml"/></Relationships>
</file>

<file path=ppt/notesSlides/_rels/notesSlide35.xml.rels><?xml version="1.0" encoding="UTF-8" standalone="yes"?>
<Relationships xmlns="http://schemas.openxmlformats.org/package/2006/relationships"><Relationship Id="rId3" Type="http://schemas.openxmlformats.org/officeDocument/2006/relationships/slide" Target="../slides/slide35.xml"/><Relationship Id="rId2" Type="http://schemas.openxmlformats.org/officeDocument/2006/relationships/notesMaster" Target="../notesMasters/notesMaster1.xml"/><Relationship Id="rId1" Type="http://schemas.openxmlformats.org/officeDocument/2006/relationships/tags" Target="../tags/tag34.xml"/></Relationships>
</file>

<file path=ppt/notesSlides/_rels/notesSlide36.xml.rels><?xml version="1.0" encoding="UTF-8" standalone="yes"?>
<Relationships xmlns="http://schemas.openxmlformats.org/package/2006/relationships"><Relationship Id="rId3" Type="http://schemas.openxmlformats.org/officeDocument/2006/relationships/slide" Target="../slides/slide36.xml"/><Relationship Id="rId2" Type="http://schemas.openxmlformats.org/officeDocument/2006/relationships/notesMaster" Target="../notesMasters/notesMaster1.xml"/><Relationship Id="rId1" Type="http://schemas.openxmlformats.org/officeDocument/2006/relationships/tags" Target="../tags/tag35.xml"/></Relationships>
</file>

<file path=ppt/notesSlides/_rels/notesSlide37.xml.rels><?xml version="1.0" encoding="UTF-8" standalone="yes"?>
<Relationships xmlns="http://schemas.openxmlformats.org/package/2006/relationships"><Relationship Id="rId3" Type="http://schemas.openxmlformats.org/officeDocument/2006/relationships/slide" Target="../slides/slide37.xml"/><Relationship Id="rId2" Type="http://schemas.openxmlformats.org/officeDocument/2006/relationships/notesMaster" Target="../notesMasters/notesMaster1.xml"/><Relationship Id="rId1" Type="http://schemas.openxmlformats.org/officeDocument/2006/relationships/tags" Target="../tags/tag36.xml"/></Relationships>
</file>

<file path=ppt/notesSlides/_rels/notesSlide38.xml.rels><?xml version="1.0" encoding="UTF-8" standalone="yes"?>
<Relationships xmlns="http://schemas.openxmlformats.org/package/2006/relationships"><Relationship Id="rId3" Type="http://schemas.openxmlformats.org/officeDocument/2006/relationships/slide" Target="../slides/slide38.xml"/><Relationship Id="rId2" Type="http://schemas.openxmlformats.org/officeDocument/2006/relationships/notesMaster" Target="../notesMasters/notesMaster1.xml"/><Relationship Id="rId1" Type="http://schemas.openxmlformats.org/officeDocument/2006/relationships/tags" Target="../tags/tag37.xml"/></Relationships>
</file>

<file path=ppt/notesSlides/_rels/notesSlide39.xml.rels><?xml version="1.0" encoding="UTF-8" standalone="yes"?>
<Relationships xmlns="http://schemas.openxmlformats.org/package/2006/relationships"><Relationship Id="rId3" Type="http://schemas.openxmlformats.org/officeDocument/2006/relationships/slide" Target="../slides/slide39.xml"/><Relationship Id="rId2" Type="http://schemas.openxmlformats.org/officeDocument/2006/relationships/notesMaster" Target="../notesMasters/notesMaster1.xml"/><Relationship Id="rId1" Type="http://schemas.openxmlformats.org/officeDocument/2006/relationships/tags" Target="../tags/tag38.xml"/></Relationships>
</file>

<file path=ppt/notesSlides/_rels/notesSlide4.xml.rels><?xml version="1.0" encoding="UTF-8" standalone="yes"?>
<Relationships xmlns="http://schemas.openxmlformats.org/package/2006/relationships"><Relationship Id="rId3" Type="http://schemas.openxmlformats.org/officeDocument/2006/relationships/slide" Target="../slides/slide4.xml"/><Relationship Id="rId2" Type="http://schemas.openxmlformats.org/officeDocument/2006/relationships/notesMaster" Target="../notesMasters/notesMaster1.xml"/><Relationship Id="rId1" Type="http://schemas.openxmlformats.org/officeDocument/2006/relationships/tags" Target="../tags/tag4.xml"/></Relationships>
</file>

<file path=ppt/notesSlides/_rels/notesSlide40.xml.rels><?xml version="1.0" encoding="UTF-8" standalone="yes"?>
<Relationships xmlns="http://schemas.openxmlformats.org/package/2006/relationships"><Relationship Id="rId3" Type="http://schemas.openxmlformats.org/officeDocument/2006/relationships/slide" Target="../slides/slide40.xml"/><Relationship Id="rId2" Type="http://schemas.openxmlformats.org/officeDocument/2006/relationships/notesMaster" Target="../notesMasters/notesMaster1.xml"/><Relationship Id="rId1" Type="http://schemas.openxmlformats.org/officeDocument/2006/relationships/tags" Target="../tags/tag39.xml"/></Relationships>
</file>

<file path=ppt/notesSlides/_rels/notesSlide5.xml.rels><?xml version="1.0" encoding="UTF-8" standalone="yes"?>
<Relationships xmlns="http://schemas.openxmlformats.org/package/2006/relationships"><Relationship Id="rId3" Type="http://schemas.openxmlformats.org/officeDocument/2006/relationships/slide" Target="../slides/slide5.xml"/><Relationship Id="rId2" Type="http://schemas.openxmlformats.org/officeDocument/2006/relationships/notesMaster" Target="../notesMasters/notesMaster1.xml"/><Relationship Id="rId1" Type="http://schemas.openxmlformats.org/officeDocument/2006/relationships/tags" Target="../tags/tag5.xml"/></Relationships>
</file>

<file path=ppt/notesSlides/_rels/notesSlide6.xml.rels><?xml version="1.0" encoding="UTF-8" standalone="yes"?>
<Relationships xmlns="http://schemas.openxmlformats.org/package/2006/relationships"><Relationship Id="rId3" Type="http://schemas.openxmlformats.org/officeDocument/2006/relationships/slide" Target="../slides/slide6.xml"/><Relationship Id="rId2" Type="http://schemas.openxmlformats.org/officeDocument/2006/relationships/notesMaster" Target="../notesMasters/notesMaster1.xml"/><Relationship Id="rId1" Type="http://schemas.openxmlformats.org/officeDocument/2006/relationships/tags" Target="../tags/tag6.xml"/></Relationships>
</file>

<file path=ppt/notesSlides/_rels/notesSlide7.xml.rels><?xml version="1.0" encoding="UTF-8" standalone="yes"?>
<Relationships xmlns="http://schemas.openxmlformats.org/package/2006/relationships"><Relationship Id="rId3" Type="http://schemas.openxmlformats.org/officeDocument/2006/relationships/slide" Target="../slides/slide7.xml"/><Relationship Id="rId2" Type="http://schemas.openxmlformats.org/officeDocument/2006/relationships/notesMaster" Target="../notesMasters/notesMaster1.xml"/><Relationship Id="rId1" Type="http://schemas.openxmlformats.org/officeDocument/2006/relationships/tags" Target="../tags/tag7.xml"/></Relationships>
</file>

<file path=ppt/notesSlides/_rels/notesSlide8.xml.rels><?xml version="1.0" encoding="UTF-8" standalone="yes"?>
<Relationships xmlns="http://schemas.openxmlformats.org/package/2006/relationships"><Relationship Id="rId3" Type="http://schemas.openxmlformats.org/officeDocument/2006/relationships/slide" Target="../slides/slide8.xml"/><Relationship Id="rId2" Type="http://schemas.openxmlformats.org/officeDocument/2006/relationships/notesMaster" Target="../notesMasters/notesMaster1.xml"/><Relationship Id="rId1" Type="http://schemas.openxmlformats.org/officeDocument/2006/relationships/tags" Target="../tags/tag8.xml"/></Relationships>
</file>

<file path=ppt/notesSlides/_rels/notesSlide9.xml.rels><?xml version="1.0" encoding="UTF-8" standalone="yes"?>
<Relationships xmlns="http://schemas.openxmlformats.org/package/2006/relationships"><Relationship Id="rId3" Type="http://schemas.openxmlformats.org/officeDocument/2006/relationships/slide" Target="../slides/slide9.xml"/><Relationship Id="rId2" Type="http://schemas.openxmlformats.org/officeDocument/2006/relationships/notesMaster" Target="../notesMasters/notesMaster1.xml"/><Relationship Id="rId1" Type="http://schemas.openxmlformats.org/officeDocument/2006/relationships/tags" Target="../tags/tag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39938" name="Notes Placeholder 2"/>
          <p:cNvSpPr>
            <a:spLocks noGrp="1"/>
          </p:cNvSpPr>
          <p:nvPr>
            <p:ph type="body" idx="1"/>
            <p:custDataLst>
              <p:tags r:id="rId1"/>
            </p:custDataLst>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smtClean="0"/>
          </a:p>
        </p:txBody>
      </p:sp>
      <p:sp>
        <p:nvSpPr>
          <p:cNvPr id="39939" name="Slide Number Placeholder 3"/>
          <p:cNvSpPr>
            <a:spLocks noGrp="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Calibri" panose="020F0502020204030204" pitchFamily="34" charset="0"/>
                <a:ea typeface="MS PGothic" panose="020B0600070205080204" pitchFamily="34" charset="-128"/>
              </a:defRPr>
            </a:lvl1pPr>
            <a:lvl2pPr marL="742950" indent="-285750" eaLnBrk="0" hangingPunct="0">
              <a:defRPr sz="2400">
                <a:solidFill>
                  <a:schemeClr val="tx1"/>
                </a:solidFill>
                <a:latin typeface="Calibri" panose="020F0502020204030204" pitchFamily="34" charset="0"/>
                <a:ea typeface="MS PGothic" panose="020B0600070205080204" pitchFamily="34" charset="-128"/>
              </a:defRPr>
            </a:lvl2pPr>
            <a:lvl3pPr marL="1143000" indent="-228600" eaLnBrk="0" hangingPunct="0">
              <a:defRPr sz="2400">
                <a:solidFill>
                  <a:schemeClr val="tx1"/>
                </a:solidFill>
                <a:latin typeface="Calibri" panose="020F0502020204030204" pitchFamily="34" charset="0"/>
                <a:ea typeface="MS PGothic" panose="020B0600070205080204" pitchFamily="34" charset="-128"/>
              </a:defRPr>
            </a:lvl3pPr>
            <a:lvl4pPr marL="1600200" indent="-228600" eaLnBrk="0" hangingPunct="0">
              <a:defRPr sz="2400">
                <a:solidFill>
                  <a:schemeClr val="tx1"/>
                </a:solidFill>
                <a:latin typeface="Calibri" panose="020F0502020204030204" pitchFamily="34" charset="0"/>
                <a:ea typeface="MS PGothic" panose="020B0600070205080204" pitchFamily="34" charset="-128"/>
              </a:defRPr>
            </a:lvl4pPr>
            <a:lvl5pPr marL="2057400" indent="-228600" eaLnBrk="0" hangingPunct="0">
              <a:defRPr sz="2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pPr eaLnBrk="1" hangingPunct="1"/>
            <a:fld id="{A3FDC685-2D64-421B-A975-2E795FF27E47}" type="slidenum">
              <a:rPr lang="en-US" altLang="en-US" sz="1200"/>
              <a:pPr eaLnBrk="1" hangingPunct="1"/>
              <a:t>1</a:t>
            </a:fld>
            <a:endParaRPr lang="en-US" altLang="en-US" sz="1200" dirty="0"/>
          </a:p>
        </p:txBody>
      </p:sp>
    </p:spTree>
    <p:extLst>
      <p:ext uri="{BB962C8B-B14F-4D97-AF65-F5344CB8AC3E}">
        <p14:creationId xmlns:p14="http://schemas.microsoft.com/office/powerpoint/2010/main" val="215700972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r>
              <a:rPr lang="en-US" dirty="0" smtClean="0"/>
              <a:t>Remind participants of the components</a:t>
            </a:r>
            <a:r>
              <a:rPr lang="en-US" baseline="0" dirty="0" smtClean="0"/>
              <a:t> of a growth mindset including:</a:t>
            </a:r>
          </a:p>
          <a:p>
            <a:pPr marL="171450" indent="-171450">
              <a:buFont typeface="Arial" panose="020B0604020202020204" pitchFamily="34" charset="0"/>
              <a:buChar char="•"/>
            </a:pPr>
            <a:r>
              <a:rPr lang="en-US" dirty="0" smtClean="0"/>
              <a:t>Learning goals have shown an increase in performance and enjoyment and a decrease in negative emotions. </a:t>
            </a:r>
          </a:p>
          <a:p>
            <a:pPr marL="171450" indent="-171450">
              <a:buFont typeface="Arial" panose="020B0604020202020204" pitchFamily="34" charset="0"/>
              <a:buChar char="•"/>
            </a:pPr>
            <a:r>
              <a:rPr lang="en-US" baseline="0" dirty="0" smtClean="0"/>
              <a:t>Effort is connected to success, not a barrier for both students and adults. </a:t>
            </a:r>
          </a:p>
          <a:p>
            <a:pPr marL="171450" marR="0" indent="-1714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US" baseline="0" dirty="0" smtClean="0"/>
              <a:t>By supporting new ways of thinking, you are building a culture of academic optimism in classrooms and throughout the school.</a:t>
            </a:r>
          </a:p>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10"/>
          </p:nvPr>
        </p:nvSpPr>
        <p:spPr/>
        <p:txBody>
          <a:bodyPr/>
          <a:lstStyle/>
          <a:p>
            <a:fld id="{C85B2999-CAA6-4FD2-9123-46FAA9E0DE85}" type="slidenum">
              <a:rPr lang="en-US" altLang="en-US" smtClean="0"/>
              <a:pPr/>
              <a:t>10</a:t>
            </a:fld>
            <a:endParaRPr lang="en-US" altLang="en-US" dirty="0"/>
          </a:p>
        </p:txBody>
      </p:sp>
    </p:spTree>
    <p:extLst>
      <p:ext uri="{BB962C8B-B14F-4D97-AF65-F5344CB8AC3E}">
        <p14:creationId xmlns:p14="http://schemas.microsoft.com/office/powerpoint/2010/main" val="152407496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7"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55298" name="Notes Placeholder 2"/>
          <p:cNvSpPr>
            <a:spLocks noGrp="1"/>
          </p:cNvSpPr>
          <p:nvPr>
            <p:ph type="body" idx="1"/>
            <p:custDataLst>
              <p:tags r:id="rId1"/>
            </p:custDataLst>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dirty="0" smtClean="0"/>
              <a:t>Review</a:t>
            </a:r>
            <a:r>
              <a:rPr lang="en-US" altLang="en-US" baseline="0" dirty="0" smtClean="0"/>
              <a:t> the activity. Provide 30 minutes to complete. Focus your discussion on the prompt: </a:t>
            </a:r>
            <a:r>
              <a:rPr lang="en-US" sz="1200" b="1" i="1" kern="1200" dirty="0" smtClean="0">
                <a:solidFill>
                  <a:schemeClr val="tx1"/>
                </a:solidFill>
                <a:effectLst/>
                <a:latin typeface="+mn-lt"/>
                <a:ea typeface="MS PGothic" panose="020B0600070205080204" pitchFamily="34" charset="-128"/>
                <a:cs typeface="ＭＳ Ｐゴシック" charset="0"/>
              </a:rPr>
              <a:t>Based on the module series, what changes should be made to support ALL learners in our school or district?</a:t>
            </a:r>
            <a:r>
              <a:rPr lang="en-US" sz="1200" b="0" i="0" kern="1200" dirty="0" smtClean="0">
                <a:solidFill>
                  <a:schemeClr val="tx1"/>
                </a:solidFill>
                <a:effectLst/>
                <a:latin typeface="+mn-lt"/>
                <a:ea typeface="MS PGothic" panose="020B0600070205080204" pitchFamily="34" charset="-128"/>
                <a:cs typeface="ＭＳ Ｐゴシック" charset="0"/>
              </a:rPr>
              <a:t> Ask </a:t>
            </a:r>
            <a:r>
              <a:rPr lang="en-US" sz="1200" kern="1200" dirty="0" smtClean="0">
                <a:solidFill>
                  <a:schemeClr val="tx1"/>
                </a:solidFill>
                <a:effectLst/>
                <a:latin typeface="+mn-lt"/>
                <a:ea typeface="MS PGothic" panose="020B0600070205080204" pitchFamily="34" charset="-128"/>
                <a:cs typeface="ＭＳ Ｐゴシック" charset="0"/>
              </a:rPr>
              <a:t>participants to report out some of their discussions.</a:t>
            </a:r>
            <a:endParaRPr lang="en-US" altLang="en-US" dirty="0" smtClean="0"/>
          </a:p>
        </p:txBody>
      </p:sp>
      <p:sp>
        <p:nvSpPr>
          <p:cNvPr id="55299" name="Slide Number Placeholder 3"/>
          <p:cNvSpPr>
            <a:spLocks noGrp="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Calibri" panose="020F0502020204030204" pitchFamily="34" charset="0"/>
                <a:ea typeface="MS PGothic" panose="020B0600070205080204" pitchFamily="34" charset="-128"/>
              </a:defRPr>
            </a:lvl1pPr>
            <a:lvl2pPr marL="742950" indent="-285750" eaLnBrk="0" hangingPunct="0">
              <a:defRPr sz="2400">
                <a:solidFill>
                  <a:schemeClr val="tx1"/>
                </a:solidFill>
                <a:latin typeface="Calibri" panose="020F0502020204030204" pitchFamily="34" charset="0"/>
                <a:ea typeface="MS PGothic" panose="020B0600070205080204" pitchFamily="34" charset="-128"/>
              </a:defRPr>
            </a:lvl2pPr>
            <a:lvl3pPr marL="1143000" indent="-228600" eaLnBrk="0" hangingPunct="0">
              <a:defRPr sz="2400">
                <a:solidFill>
                  <a:schemeClr val="tx1"/>
                </a:solidFill>
                <a:latin typeface="Calibri" panose="020F0502020204030204" pitchFamily="34" charset="0"/>
                <a:ea typeface="MS PGothic" panose="020B0600070205080204" pitchFamily="34" charset="-128"/>
              </a:defRPr>
            </a:lvl3pPr>
            <a:lvl4pPr marL="1600200" indent="-228600" eaLnBrk="0" hangingPunct="0">
              <a:defRPr sz="2400">
                <a:solidFill>
                  <a:schemeClr val="tx1"/>
                </a:solidFill>
                <a:latin typeface="Calibri" panose="020F0502020204030204" pitchFamily="34" charset="0"/>
                <a:ea typeface="MS PGothic" panose="020B0600070205080204" pitchFamily="34" charset="-128"/>
              </a:defRPr>
            </a:lvl4pPr>
            <a:lvl5pPr marL="2057400" indent="-228600" eaLnBrk="0" hangingPunct="0">
              <a:defRPr sz="2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pPr eaLnBrk="1" hangingPunct="1"/>
            <a:fld id="{DFAC43E8-A6C7-4763-AAF5-B77AB5788A1D}" type="slidenum">
              <a:rPr lang="en-US" altLang="en-US" sz="1200">
                <a:solidFill>
                  <a:prstClr val="black"/>
                </a:solidFill>
              </a:rPr>
              <a:pPr eaLnBrk="1" hangingPunct="1"/>
              <a:t>11</a:t>
            </a:fld>
            <a:endParaRPr lang="en-US" altLang="en-US" sz="1200" dirty="0">
              <a:solidFill>
                <a:prstClr val="black"/>
              </a:solidFill>
            </a:endParaRPr>
          </a:p>
        </p:txBody>
      </p:sp>
    </p:spTree>
    <p:extLst>
      <p:ext uri="{BB962C8B-B14F-4D97-AF65-F5344CB8AC3E}">
        <p14:creationId xmlns:p14="http://schemas.microsoft.com/office/powerpoint/2010/main" val="214635060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r>
              <a:rPr lang="en-US" dirty="0" smtClean="0"/>
              <a:t>This slide reviews</a:t>
            </a:r>
            <a:r>
              <a:rPr lang="en-US" baseline="0" dirty="0" smtClean="0"/>
              <a:t> some of the components from all three modules. Ask the teams to think about aligning and focusing their plans as they build out their action plan that they began in module 1. </a:t>
            </a:r>
            <a:endParaRPr lang="en-US" dirty="0"/>
          </a:p>
        </p:txBody>
      </p:sp>
      <p:sp>
        <p:nvSpPr>
          <p:cNvPr id="4" name="Slide Number Placeholder 3"/>
          <p:cNvSpPr>
            <a:spLocks noGrp="1"/>
          </p:cNvSpPr>
          <p:nvPr>
            <p:ph type="sldNum" sz="quarter" idx="10"/>
          </p:nvPr>
        </p:nvSpPr>
        <p:spPr/>
        <p:txBody>
          <a:bodyPr/>
          <a:lstStyle/>
          <a:p>
            <a:fld id="{C85B2999-CAA6-4FD2-9123-46FAA9E0DE85}" type="slidenum">
              <a:rPr lang="en-US" altLang="en-US" smtClean="0"/>
              <a:pPr/>
              <a:t>12</a:t>
            </a:fld>
            <a:endParaRPr lang="en-US" altLang="en-US" dirty="0"/>
          </a:p>
        </p:txBody>
      </p:sp>
    </p:spTree>
    <p:extLst>
      <p:ext uri="{BB962C8B-B14F-4D97-AF65-F5344CB8AC3E}">
        <p14:creationId xmlns:p14="http://schemas.microsoft.com/office/powerpoint/2010/main" val="90059785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1"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3" name="Notes Placeholder 2"/>
          <p:cNvSpPr>
            <a:spLocks noGrp="1"/>
          </p:cNvSpPr>
          <p:nvPr>
            <p:ph type="body" idx="1"/>
            <p:custDataLst>
              <p:tags r:id="rId1"/>
            </p:custDataLst>
          </p:nvPr>
        </p:nvSpPr>
        <p:spPr/>
        <p:txBody>
          <a:bodyPr/>
          <a:lstStyle/>
          <a:p>
            <a:pPr eaLnBrk="1" fontAlgn="auto" hangingPunct="1">
              <a:spcBef>
                <a:spcPts val="0"/>
              </a:spcBef>
              <a:spcAft>
                <a:spcPts val="0"/>
              </a:spcAft>
              <a:defRPr/>
            </a:pPr>
            <a:r>
              <a:rPr lang="en-US" dirty="0" smtClean="0">
                <a:ea typeface="+mn-ea"/>
                <a:cs typeface="+mn-cs"/>
              </a:rPr>
              <a:t>Part</a:t>
            </a:r>
            <a:r>
              <a:rPr lang="en-US" baseline="0" dirty="0" smtClean="0">
                <a:ea typeface="+mn-ea"/>
                <a:cs typeface="+mn-cs"/>
              </a:rPr>
              <a:t> 2: Developing a Vision for Your Action Plan</a:t>
            </a:r>
            <a:endParaRPr lang="en-US" dirty="0" smtClean="0">
              <a:ea typeface="+mn-ea"/>
              <a:cs typeface="+mn-cs"/>
            </a:endParaRPr>
          </a:p>
        </p:txBody>
      </p:sp>
      <p:sp>
        <p:nvSpPr>
          <p:cNvPr id="46083" name="Slide Number Placeholder 3"/>
          <p:cNvSpPr>
            <a:spLocks noGrp="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Calibri" panose="020F0502020204030204" pitchFamily="34" charset="0"/>
                <a:ea typeface="MS PGothic" panose="020B0600070205080204" pitchFamily="34" charset="-128"/>
              </a:defRPr>
            </a:lvl1pPr>
            <a:lvl2pPr marL="742950" indent="-285750" eaLnBrk="0" hangingPunct="0">
              <a:defRPr sz="2400">
                <a:solidFill>
                  <a:schemeClr val="tx1"/>
                </a:solidFill>
                <a:latin typeface="Calibri" panose="020F0502020204030204" pitchFamily="34" charset="0"/>
                <a:ea typeface="MS PGothic" panose="020B0600070205080204" pitchFamily="34" charset="-128"/>
              </a:defRPr>
            </a:lvl2pPr>
            <a:lvl3pPr marL="1143000" indent="-228600" eaLnBrk="0" hangingPunct="0">
              <a:defRPr sz="2400">
                <a:solidFill>
                  <a:schemeClr val="tx1"/>
                </a:solidFill>
                <a:latin typeface="Calibri" panose="020F0502020204030204" pitchFamily="34" charset="0"/>
                <a:ea typeface="MS PGothic" panose="020B0600070205080204" pitchFamily="34" charset="-128"/>
              </a:defRPr>
            </a:lvl3pPr>
            <a:lvl4pPr marL="1600200" indent="-228600" eaLnBrk="0" hangingPunct="0">
              <a:defRPr sz="2400">
                <a:solidFill>
                  <a:schemeClr val="tx1"/>
                </a:solidFill>
                <a:latin typeface="Calibri" panose="020F0502020204030204" pitchFamily="34" charset="0"/>
                <a:ea typeface="MS PGothic" panose="020B0600070205080204" pitchFamily="34" charset="-128"/>
              </a:defRPr>
            </a:lvl4pPr>
            <a:lvl5pPr marL="2057400" indent="-228600" eaLnBrk="0" hangingPunct="0">
              <a:defRPr sz="2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pPr eaLnBrk="1" hangingPunct="1"/>
            <a:fld id="{89A30F72-0770-48C5-8458-E64AD1FC4EB1}" type="slidenum">
              <a:rPr lang="en-US" altLang="en-US" sz="1200"/>
              <a:pPr eaLnBrk="1" hangingPunct="1"/>
              <a:t>13</a:t>
            </a:fld>
            <a:endParaRPr lang="en-US" altLang="en-US" sz="1200" dirty="0"/>
          </a:p>
        </p:txBody>
      </p:sp>
    </p:spTree>
    <p:extLst>
      <p:ext uri="{BB962C8B-B14F-4D97-AF65-F5344CB8AC3E}">
        <p14:creationId xmlns:p14="http://schemas.microsoft.com/office/powerpoint/2010/main" val="131343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r>
              <a:rPr lang="en-US" dirty="0" smtClean="0"/>
              <a:t>This</a:t>
            </a:r>
            <a:r>
              <a:rPr lang="en-US" baseline="0" dirty="0" smtClean="0"/>
              <a:t> slide reviews the need to have a vision and a plan to ensure teachers are empowered to know what to do when they get stuck, rather than calling for help. </a:t>
            </a:r>
          </a:p>
          <a:p>
            <a:r>
              <a:rPr lang="en-US" sz="1200" b="0" i="0" kern="1200" dirty="0" smtClean="0">
                <a:solidFill>
                  <a:schemeClr val="tx1"/>
                </a:solidFill>
                <a:effectLst/>
                <a:latin typeface="+mn-lt"/>
                <a:ea typeface="MS PGothic" panose="020B0600070205080204" pitchFamily="34" charset="-128"/>
                <a:cs typeface="ＭＳ Ｐゴシック" charset="0"/>
              </a:rPr>
              <a:t>The</a:t>
            </a:r>
            <a:r>
              <a:rPr lang="en-US" sz="1200" b="0" i="0" kern="1200" baseline="0" dirty="0" smtClean="0">
                <a:solidFill>
                  <a:schemeClr val="tx1"/>
                </a:solidFill>
                <a:effectLst/>
                <a:latin typeface="+mn-lt"/>
                <a:ea typeface="MS PGothic" panose="020B0600070205080204" pitchFamily="34" charset="-128"/>
                <a:cs typeface="ＭＳ Ｐゴシック" charset="0"/>
              </a:rPr>
              <a:t> team leading this change</a:t>
            </a:r>
            <a:r>
              <a:rPr lang="en-US" sz="1200" b="0" i="0" kern="1200" dirty="0" smtClean="0">
                <a:solidFill>
                  <a:schemeClr val="tx1"/>
                </a:solidFill>
                <a:effectLst/>
                <a:latin typeface="+mn-lt"/>
                <a:ea typeface="MS PGothic" panose="020B0600070205080204" pitchFamily="34" charset="-128"/>
                <a:cs typeface="ＭＳ Ｐゴシック" charset="0"/>
              </a:rPr>
              <a:t> who is serious about a new</a:t>
            </a:r>
            <a:r>
              <a:rPr lang="en-US" sz="1200" b="0" i="0" kern="1200" baseline="0" dirty="0" smtClean="0">
                <a:solidFill>
                  <a:schemeClr val="tx1"/>
                </a:solidFill>
                <a:effectLst/>
                <a:latin typeface="+mn-lt"/>
                <a:ea typeface="MS PGothic" panose="020B0600070205080204" pitchFamily="34" charset="-128"/>
                <a:cs typeface="ＭＳ Ｐゴシック" charset="0"/>
              </a:rPr>
              <a:t> initiative’s </a:t>
            </a:r>
            <a:r>
              <a:rPr lang="en-US" sz="1200" b="0" i="0" kern="1200" dirty="0" smtClean="0">
                <a:solidFill>
                  <a:schemeClr val="tx1"/>
                </a:solidFill>
                <a:effectLst/>
                <a:latin typeface="+mn-lt"/>
                <a:ea typeface="MS PGothic" panose="020B0600070205080204" pitchFamily="34" charset="-128"/>
                <a:cs typeface="ＭＳ Ｐゴシック" charset="0"/>
              </a:rPr>
              <a:t>success need to take charge to enact</a:t>
            </a:r>
            <a:r>
              <a:rPr lang="en-US" sz="1200" b="0" i="0" kern="1200" baseline="0" dirty="0" smtClean="0">
                <a:solidFill>
                  <a:schemeClr val="tx1"/>
                </a:solidFill>
                <a:effectLst/>
                <a:latin typeface="+mn-lt"/>
                <a:ea typeface="MS PGothic" panose="020B0600070205080204" pitchFamily="34" charset="-128"/>
                <a:cs typeface="ＭＳ Ｐゴシック" charset="0"/>
              </a:rPr>
              <a:t> a well thought out and articulated plan</a:t>
            </a:r>
            <a:r>
              <a:rPr lang="en-US" sz="1200" b="0" i="0" kern="1200" dirty="0" smtClean="0">
                <a:solidFill>
                  <a:schemeClr val="tx1"/>
                </a:solidFill>
                <a:effectLst/>
                <a:latin typeface="+mn-lt"/>
                <a:ea typeface="MS PGothic" panose="020B0600070205080204" pitchFamily="34" charset="-128"/>
                <a:cs typeface="ＭＳ Ｐゴシック" charset="0"/>
              </a:rPr>
              <a:t>. Otherwise</a:t>
            </a:r>
            <a:r>
              <a:rPr lang="en-US" sz="1200" b="0" i="0" kern="1200" baseline="0" dirty="0" smtClean="0">
                <a:solidFill>
                  <a:schemeClr val="tx1"/>
                </a:solidFill>
                <a:effectLst/>
                <a:latin typeface="+mn-lt"/>
                <a:ea typeface="MS PGothic" panose="020B0600070205080204" pitchFamily="34" charset="-128"/>
                <a:cs typeface="ＭＳ Ｐゴシック" charset="0"/>
              </a:rPr>
              <a:t> staff members</a:t>
            </a:r>
            <a:r>
              <a:rPr lang="en-US" sz="1200" b="0" i="0" kern="1200" dirty="0" smtClean="0">
                <a:solidFill>
                  <a:schemeClr val="tx1"/>
                </a:solidFill>
                <a:effectLst/>
                <a:latin typeface="+mn-lt"/>
                <a:ea typeface="MS PGothic" panose="020B0600070205080204" pitchFamily="34" charset="-128"/>
                <a:cs typeface="ＭＳ Ｐゴシック" charset="0"/>
              </a:rPr>
              <a:t> will not know</a:t>
            </a:r>
            <a:r>
              <a:rPr lang="en-US" sz="1200" b="0" i="0" kern="1200" baseline="0" dirty="0" smtClean="0">
                <a:solidFill>
                  <a:schemeClr val="tx1"/>
                </a:solidFill>
                <a:effectLst/>
                <a:latin typeface="+mn-lt"/>
                <a:ea typeface="MS PGothic" panose="020B0600070205080204" pitchFamily="34" charset="-128"/>
                <a:cs typeface="ＭＳ Ｐゴシック" charset="0"/>
              </a:rPr>
              <a:t> the direction and will</a:t>
            </a:r>
            <a:r>
              <a:rPr lang="en-US" sz="1200" b="0" i="0" kern="1200" dirty="0" smtClean="0">
                <a:solidFill>
                  <a:schemeClr val="tx1"/>
                </a:solidFill>
                <a:effectLst/>
                <a:latin typeface="+mn-lt"/>
                <a:ea typeface="MS PGothic" panose="020B0600070205080204" pitchFamily="34" charset="-128"/>
                <a:cs typeface="ＭＳ Ｐゴシック" charset="0"/>
              </a:rPr>
              <a:t> wait</a:t>
            </a:r>
            <a:r>
              <a:rPr lang="en-US" sz="1200" b="0" i="0" kern="1200" baseline="0" dirty="0" smtClean="0">
                <a:solidFill>
                  <a:schemeClr val="tx1"/>
                </a:solidFill>
                <a:effectLst/>
                <a:latin typeface="+mn-lt"/>
                <a:ea typeface="MS PGothic" panose="020B0600070205080204" pitchFamily="34" charset="-128"/>
                <a:cs typeface="ＭＳ Ｐゴシック" charset="0"/>
              </a:rPr>
              <a:t> for “</a:t>
            </a:r>
            <a:r>
              <a:rPr lang="en-US" sz="1200" b="0" i="0" kern="1200" dirty="0" smtClean="0">
                <a:solidFill>
                  <a:schemeClr val="tx1"/>
                </a:solidFill>
                <a:effectLst/>
                <a:latin typeface="+mn-lt"/>
                <a:ea typeface="MS PGothic" panose="020B0600070205080204" pitchFamily="34" charset="-128"/>
                <a:cs typeface="ＭＳ Ｐゴシック" charset="0"/>
              </a:rPr>
              <a:t>help to arrive.”</a:t>
            </a:r>
            <a:r>
              <a:rPr lang="en-US" sz="1200" b="0" i="0" kern="1200" baseline="0" dirty="0" smtClean="0">
                <a:solidFill>
                  <a:schemeClr val="tx1"/>
                </a:solidFill>
                <a:effectLst/>
                <a:latin typeface="+mn-lt"/>
                <a:ea typeface="MS PGothic" panose="020B0600070205080204" pitchFamily="34" charset="-128"/>
                <a:cs typeface="ＭＳ Ｐゴシック" charset="0"/>
              </a:rPr>
              <a:t> </a:t>
            </a:r>
            <a:r>
              <a:rPr lang="en-US" sz="1200" b="0" i="0" kern="1200" dirty="0" smtClean="0">
                <a:solidFill>
                  <a:schemeClr val="tx1"/>
                </a:solidFill>
                <a:effectLst/>
                <a:latin typeface="+mn-lt"/>
                <a:ea typeface="MS PGothic" panose="020B0600070205080204" pitchFamily="34" charset="-128"/>
                <a:cs typeface="ＭＳ Ｐゴシック" charset="0"/>
              </a:rPr>
              <a:t>Unfortunately, there are many who want or even</a:t>
            </a:r>
            <a:r>
              <a:rPr lang="en-US" sz="1200" b="0" i="0" kern="1200" baseline="0" dirty="0" smtClean="0">
                <a:solidFill>
                  <a:schemeClr val="tx1"/>
                </a:solidFill>
                <a:effectLst/>
                <a:latin typeface="+mn-lt"/>
                <a:ea typeface="MS PGothic" panose="020B0600070205080204" pitchFamily="34" charset="-128"/>
                <a:cs typeface="ＭＳ Ｐゴシック" charset="0"/>
              </a:rPr>
              <a:t> expect the </a:t>
            </a:r>
            <a:r>
              <a:rPr lang="en-US" sz="1200" b="0" i="0" kern="1200" dirty="0" smtClean="0">
                <a:solidFill>
                  <a:schemeClr val="tx1"/>
                </a:solidFill>
                <a:effectLst/>
                <a:latin typeface="+mn-lt"/>
                <a:ea typeface="MS PGothic" panose="020B0600070205080204" pitchFamily="34" charset="-128"/>
                <a:cs typeface="ＭＳ Ｐゴシック" charset="0"/>
              </a:rPr>
              <a:t>road</a:t>
            </a:r>
            <a:r>
              <a:rPr lang="en-US" sz="1200" b="0" i="0" kern="1200" baseline="0" dirty="0" smtClean="0">
                <a:solidFill>
                  <a:schemeClr val="tx1"/>
                </a:solidFill>
                <a:effectLst/>
                <a:latin typeface="+mn-lt"/>
                <a:ea typeface="MS PGothic" panose="020B0600070205080204" pitchFamily="34" charset="-128"/>
                <a:cs typeface="ＭＳ Ｐゴシック" charset="0"/>
              </a:rPr>
              <a:t> to </a:t>
            </a:r>
            <a:r>
              <a:rPr lang="en-US" sz="1200" b="0" i="0" kern="1200" dirty="0" smtClean="0">
                <a:solidFill>
                  <a:schemeClr val="tx1"/>
                </a:solidFill>
                <a:effectLst/>
                <a:latin typeface="+mn-lt"/>
                <a:ea typeface="MS PGothic" panose="020B0600070205080204" pitchFamily="34" charset="-128"/>
                <a:cs typeface="ＭＳ Ｐゴシック" charset="0"/>
              </a:rPr>
              <a:t>success to be effortless, simple, and smooth – like riding an escalator. When their escalator breaks down, they start stressing out and waiting for help instead of having</a:t>
            </a:r>
            <a:r>
              <a:rPr lang="en-US" sz="1200" b="0" i="0" kern="1200" baseline="0" dirty="0" smtClean="0">
                <a:solidFill>
                  <a:schemeClr val="tx1"/>
                </a:solidFill>
                <a:effectLst/>
                <a:latin typeface="+mn-lt"/>
                <a:ea typeface="MS PGothic" panose="020B0600070205080204" pitchFamily="34" charset="-128"/>
                <a:cs typeface="ＭＳ Ｐゴシック" charset="0"/>
              </a:rPr>
              <a:t> a plan developed that can help them to continue moving forward. </a:t>
            </a:r>
            <a:r>
              <a:rPr lang="en-US" sz="1200" b="0" i="0" kern="1200" dirty="0" smtClean="0">
                <a:solidFill>
                  <a:schemeClr val="tx1"/>
                </a:solidFill>
                <a:effectLst/>
                <a:latin typeface="+mn-lt"/>
                <a:ea typeface="MS PGothic" panose="020B0600070205080204" pitchFamily="34" charset="-128"/>
                <a:cs typeface="ＭＳ Ｐゴシック" charset="0"/>
              </a:rPr>
              <a:t>We’ve all seen new initiative</a:t>
            </a:r>
            <a:r>
              <a:rPr lang="en-US" sz="1200" b="0" i="0" kern="1200" baseline="0" dirty="0" smtClean="0">
                <a:solidFill>
                  <a:schemeClr val="tx1"/>
                </a:solidFill>
                <a:effectLst/>
                <a:latin typeface="+mn-lt"/>
                <a:ea typeface="MS PGothic" panose="020B0600070205080204" pitchFamily="34" charset="-128"/>
                <a:cs typeface="ＭＳ Ｐゴシック" charset="0"/>
              </a:rPr>
              <a:t>s get “</a:t>
            </a:r>
            <a:r>
              <a:rPr lang="en-US" sz="1200" b="0" i="0" kern="1200" dirty="0" smtClean="0">
                <a:solidFill>
                  <a:schemeClr val="tx1"/>
                </a:solidFill>
                <a:effectLst/>
                <a:latin typeface="+mn-lt"/>
                <a:ea typeface="MS PGothic" panose="020B0600070205080204" pitchFamily="34" charset="-128"/>
                <a:cs typeface="ＭＳ Ｐゴシック" charset="0"/>
              </a:rPr>
              <a:t>stuck,” not being</a:t>
            </a:r>
            <a:r>
              <a:rPr lang="en-US" sz="1200" b="0" i="0" kern="1200" baseline="0" dirty="0" smtClean="0">
                <a:solidFill>
                  <a:schemeClr val="tx1"/>
                </a:solidFill>
                <a:effectLst/>
                <a:latin typeface="+mn-lt"/>
                <a:ea typeface="MS PGothic" panose="020B0600070205080204" pitchFamily="34" charset="-128"/>
                <a:cs typeface="ＭＳ Ｐゴシック" charset="0"/>
              </a:rPr>
              <a:t> fully realized as was planned.</a:t>
            </a:r>
            <a:r>
              <a:rPr lang="en-US" sz="1200" b="0" i="0" kern="1200" dirty="0" smtClean="0">
                <a:solidFill>
                  <a:schemeClr val="tx1"/>
                </a:solidFill>
                <a:effectLst/>
                <a:latin typeface="+mn-lt"/>
                <a:ea typeface="MS PGothic" panose="020B0600070205080204" pitchFamily="34" charset="-128"/>
                <a:cs typeface="ＭＳ Ｐゴシック" charset="0"/>
              </a:rPr>
              <a:t> The difference between changes</a:t>
            </a:r>
            <a:r>
              <a:rPr lang="en-US" sz="1200" b="0" i="0" kern="1200" baseline="0" dirty="0" smtClean="0">
                <a:solidFill>
                  <a:schemeClr val="tx1"/>
                </a:solidFill>
                <a:effectLst/>
                <a:latin typeface="+mn-lt"/>
                <a:ea typeface="MS PGothic" panose="020B0600070205080204" pitchFamily="34" charset="-128"/>
                <a:cs typeface="ＭＳ Ｐゴシック" charset="0"/>
              </a:rPr>
              <a:t> that are successful</a:t>
            </a:r>
            <a:r>
              <a:rPr lang="en-US" sz="1200" b="0" i="0" kern="1200" dirty="0" smtClean="0">
                <a:solidFill>
                  <a:schemeClr val="tx1"/>
                </a:solidFill>
                <a:effectLst/>
                <a:latin typeface="+mn-lt"/>
                <a:ea typeface="MS PGothic" panose="020B0600070205080204" pitchFamily="34" charset="-128"/>
                <a:cs typeface="ＭＳ Ｐゴシック" charset="0"/>
              </a:rPr>
              <a:t> and those that are not</a:t>
            </a:r>
            <a:r>
              <a:rPr lang="en-US" sz="1200" b="0" i="0" kern="1200" baseline="0" dirty="0" smtClean="0">
                <a:solidFill>
                  <a:schemeClr val="tx1"/>
                </a:solidFill>
                <a:effectLst/>
                <a:latin typeface="+mn-lt"/>
                <a:ea typeface="MS PGothic" panose="020B0600070205080204" pitchFamily="34" charset="-128"/>
                <a:cs typeface="ＭＳ Ｐゴシック" charset="0"/>
              </a:rPr>
              <a:t> is that successful changes have a plan to address roadblocks and speed bumps so success can be realized rather than “stuck.” </a:t>
            </a:r>
            <a:r>
              <a:rPr lang="en-US" sz="1200" b="0" i="0" kern="1200" dirty="0" smtClean="0">
                <a:solidFill>
                  <a:schemeClr val="tx1"/>
                </a:solidFill>
                <a:effectLst/>
                <a:latin typeface="+mn-lt"/>
                <a:ea typeface="MS PGothic" panose="020B0600070205080204" pitchFamily="34" charset="-128"/>
                <a:cs typeface="ＭＳ Ｐゴシック" charset="0"/>
              </a:rPr>
              <a:t>Obstacles are</a:t>
            </a:r>
            <a:r>
              <a:rPr lang="en-US" sz="1200" b="0" i="0" kern="1200" baseline="0" dirty="0" smtClean="0">
                <a:solidFill>
                  <a:schemeClr val="tx1"/>
                </a:solidFill>
                <a:effectLst/>
                <a:latin typeface="+mn-lt"/>
                <a:ea typeface="MS PGothic" panose="020B0600070205080204" pitchFamily="34" charset="-128"/>
                <a:cs typeface="ＭＳ Ｐゴシック" charset="0"/>
              </a:rPr>
              <a:t> going to happen along the way, but they can become </a:t>
            </a:r>
            <a:r>
              <a:rPr lang="en-US" sz="1200" b="0" i="0" kern="1200" dirty="0" smtClean="0">
                <a:solidFill>
                  <a:schemeClr val="tx1"/>
                </a:solidFill>
                <a:effectLst/>
                <a:latin typeface="+mn-lt"/>
                <a:ea typeface="MS PGothic" panose="020B0600070205080204" pitchFamily="34" charset="-128"/>
                <a:cs typeface="ＭＳ Ｐゴシック" charset="0"/>
              </a:rPr>
              <a:t>opportunities as long as there</a:t>
            </a:r>
            <a:r>
              <a:rPr lang="en-US" sz="1200" b="0" i="0" kern="1200" baseline="0" dirty="0" smtClean="0">
                <a:solidFill>
                  <a:schemeClr val="tx1"/>
                </a:solidFill>
                <a:effectLst/>
                <a:latin typeface="+mn-lt"/>
                <a:ea typeface="MS PGothic" panose="020B0600070205080204" pitchFamily="34" charset="-128"/>
                <a:cs typeface="ＭＳ Ｐゴシック" charset="0"/>
              </a:rPr>
              <a:t> is a plan in place.</a:t>
            </a:r>
            <a:endParaRPr lang="en-US" sz="1200" b="0" i="0" kern="1200" dirty="0" smtClean="0">
              <a:solidFill>
                <a:schemeClr val="tx1"/>
              </a:solidFill>
              <a:effectLst/>
              <a:latin typeface="+mn-lt"/>
              <a:ea typeface="MS PGothic" panose="020B0600070205080204" pitchFamily="34" charset="-128"/>
              <a:cs typeface="ＭＳ Ｐゴシック" charset="0"/>
            </a:endParaRPr>
          </a:p>
          <a:p>
            <a:endParaRPr lang="en-US" sz="1200" b="0" i="0" kern="1200" dirty="0" smtClean="0">
              <a:solidFill>
                <a:schemeClr val="tx1"/>
              </a:solidFill>
              <a:effectLst/>
              <a:latin typeface="+mn-lt"/>
              <a:ea typeface="MS PGothic" panose="020B0600070205080204" pitchFamily="34" charset="-128"/>
              <a:cs typeface="ＭＳ Ｐゴシック" charset="0"/>
            </a:endParaRPr>
          </a:p>
          <a:p>
            <a:r>
              <a:rPr lang="en-US" baseline="0" dirty="0" smtClean="0"/>
              <a:t>After participants watch the video, which is around 2 minutes, ask for how the video resonates with the participants.</a:t>
            </a:r>
            <a:endParaRPr lang="en-US" dirty="0" smtClean="0"/>
          </a:p>
          <a:p>
            <a:endParaRPr lang="en-US" dirty="0" smtClean="0"/>
          </a:p>
          <a:p>
            <a:r>
              <a:rPr lang="en-US" dirty="0" smtClean="0"/>
              <a:t>https://www.youtube.com/watch?v=YQUAs3syuJE </a:t>
            </a:r>
            <a:endParaRPr lang="en-US" dirty="0"/>
          </a:p>
        </p:txBody>
      </p:sp>
      <p:sp>
        <p:nvSpPr>
          <p:cNvPr id="4" name="Slide Number Placeholder 3"/>
          <p:cNvSpPr>
            <a:spLocks noGrp="1"/>
          </p:cNvSpPr>
          <p:nvPr>
            <p:ph type="sldNum" sz="quarter" idx="10"/>
          </p:nvPr>
        </p:nvSpPr>
        <p:spPr/>
        <p:txBody>
          <a:bodyPr/>
          <a:lstStyle/>
          <a:p>
            <a:fld id="{C85B2999-CAA6-4FD2-9123-46FAA9E0DE85}" type="slidenum">
              <a:rPr lang="en-US" altLang="en-US" smtClean="0"/>
              <a:pPr/>
              <a:t>14</a:t>
            </a:fld>
            <a:endParaRPr lang="en-US" altLang="en-US" dirty="0"/>
          </a:p>
        </p:txBody>
      </p:sp>
    </p:spTree>
    <p:extLst>
      <p:ext uri="{BB962C8B-B14F-4D97-AF65-F5344CB8AC3E}">
        <p14:creationId xmlns:p14="http://schemas.microsoft.com/office/powerpoint/2010/main" val="235464056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r>
              <a:rPr lang="en-US" dirty="0" smtClean="0"/>
              <a:t>This slide introduces</a:t>
            </a:r>
            <a:r>
              <a:rPr lang="en-US" baseline="0" dirty="0" smtClean="0"/>
              <a:t> vision as an important component of the action plan. Thinking about designing a plan based on the backward design model is helpful to ensure everyone is on the same page.</a:t>
            </a:r>
          </a:p>
          <a:p>
            <a:endParaRPr lang="en-US" baseline="0" dirty="0" smtClean="0"/>
          </a:p>
          <a:p>
            <a:r>
              <a:rPr lang="en-US" baseline="0" dirty="0" smtClean="0"/>
              <a:t>Remember that all schools/districts have current goals, or improvement plans. It is important to ensure that they are all aligned and focused to achieve your vision.</a:t>
            </a:r>
            <a:endParaRPr lang="en-US" dirty="0"/>
          </a:p>
        </p:txBody>
      </p:sp>
      <p:sp>
        <p:nvSpPr>
          <p:cNvPr id="4" name="Slide Number Placeholder 3"/>
          <p:cNvSpPr>
            <a:spLocks noGrp="1"/>
          </p:cNvSpPr>
          <p:nvPr>
            <p:ph type="sldNum" sz="quarter" idx="10"/>
          </p:nvPr>
        </p:nvSpPr>
        <p:spPr/>
        <p:txBody>
          <a:bodyPr/>
          <a:lstStyle/>
          <a:p>
            <a:fld id="{C85B2999-CAA6-4FD2-9123-46FAA9E0DE85}" type="slidenum">
              <a:rPr lang="en-US" altLang="en-US" smtClean="0"/>
              <a:pPr/>
              <a:t>15</a:t>
            </a:fld>
            <a:endParaRPr lang="en-US" altLang="en-US" dirty="0"/>
          </a:p>
        </p:txBody>
      </p:sp>
    </p:spTree>
    <p:extLst>
      <p:ext uri="{BB962C8B-B14F-4D97-AF65-F5344CB8AC3E}">
        <p14:creationId xmlns:p14="http://schemas.microsoft.com/office/powerpoint/2010/main" val="338091704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r>
              <a:rPr lang="en-US" sz="1200" b="0" i="0" kern="1200" dirty="0" smtClean="0">
                <a:solidFill>
                  <a:schemeClr val="tx1"/>
                </a:solidFill>
                <a:effectLst/>
                <a:latin typeface="+mn-lt"/>
                <a:ea typeface="MS PGothic" panose="020B0600070205080204" pitchFamily="34" charset="-128"/>
                <a:cs typeface="ＭＳ Ｐゴシック" charset="0"/>
              </a:rPr>
              <a:t>A vision will define</a:t>
            </a:r>
            <a:r>
              <a:rPr lang="en-US" sz="1200" b="0" i="0" kern="1200" baseline="0" dirty="0" smtClean="0">
                <a:solidFill>
                  <a:schemeClr val="tx1"/>
                </a:solidFill>
                <a:effectLst/>
                <a:latin typeface="+mn-lt"/>
                <a:ea typeface="MS PGothic" panose="020B0600070205080204" pitchFamily="34" charset="-128"/>
                <a:cs typeface="ＭＳ Ｐゴシック" charset="0"/>
              </a:rPr>
              <a:t> what your school will look like when achieving your goals. It will </a:t>
            </a:r>
            <a:r>
              <a:rPr lang="en-US" sz="1200" b="0" i="0" kern="1200" dirty="0" smtClean="0">
                <a:solidFill>
                  <a:schemeClr val="tx1"/>
                </a:solidFill>
                <a:effectLst/>
                <a:latin typeface="+mn-lt"/>
                <a:ea typeface="MS PGothic" panose="020B0600070205080204" pitchFamily="34" charset="-128"/>
                <a:cs typeface="ＭＳ Ｐゴシック" charset="0"/>
              </a:rPr>
              <a:t>help the team to overcome obstacles and</a:t>
            </a:r>
            <a:r>
              <a:rPr lang="en-US" sz="1200" b="0" i="0" kern="1200" baseline="0" dirty="0" smtClean="0">
                <a:solidFill>
                  <a:schemeClr val="tx1"/>
                </a:solidFill>
                <a:effectLst/>
                <a:latin typeface="+mn-lt"/>
                <a:ea typeface="MS PGothic" panose="020B0600070205080204" pitchFamily="34" charset="-128"/>
                <a:cs typeface="ＭＳ Ｐゴシック" charset="0"/>
              </a:rPr>
              <a:t> provide a direction </a:t>
            </a:r>
            <a:r>
              <a:rPr lang="en-US" sz="1200" b="0" i="0" kern="1200" dirty="0" smtClean="0">
                <a:solidFill>
                  <a:schemeClr val="tx1"/>
                </a:solidFill>
                <a:effectLst/>
                <a:latin typeface="+mn-lt"/>
                <a:ea typeface="MS PGothic" panose="020B0600070205080204" pitchFamily="34" charset="-128"/>
                <a:cs typeface="ＭＳ Ｐゴシック" charset="0"/>
              </a:rPr>
              <a:t>when things get difficult. A vision that is well defined helps you focus and create a purpose that becomes your measurement for your success. Note</a:t>
            </a:r>
            <a:r>
              <a:rPr lang="en-US" sz="1200" b="0" i="0" kern="1200" baseline="0" dirty="0" smtClean="0">
                <a:solidFill>
                  <a:schemeClr val="tx1"/>
                </a:solidFill>
                <a:effectLst/>
                <a:latin typeface="+mn-lt"/>
                <a:ea typeface="MS PGothic" panose="020B0600070205080204" pitchFamily="34" charset="-128"/>
                <a:cs typeface="ＭＳ Ｐゴシック" charset="0"/>
              </a:rPr>
              <a:t> </a:t>
            </a:r>
            <a:r>
              <a:rPr lang="en-US" dirty="0" smtClean="0"/>
              <a:t>that in the</a:t>
            </a:r>
            <a:r>
              <a:rPr lang="en-US" baseline="0" dirty="0" smtClean="0"/>
              <a:t> graphic, everyone is not in the same place, some are more ahead than others, but everyone is pointed in the same direction. Both scenarios take energy and effort, however, only one gets results.</a:t>
            </a:r>
            <a:endParaRPr lang="en-US" dirty="0"/>
          </a:p>
        </p:txBody>
      </p:sp>
      <p:sp>
        <p:nvSpPr>
          <p:cNvPr id="4" name="Slide Number Placeholder 3"/>
          <p:cNvSpPr>
            <a:spLocks noGrp="1"/>
          </p:cNvSpPr>
          <p:nvPr>
            <p:ph type="sldNum" sz="quarter" idx="10"/>
          </p:nvPr>
        </p:nvSpPr>
        <p:spPr/>
        <p:txBody>
          <a:bodyPr/>
          <a:lstStyle/>
          <a:p>
            <a:fld id="{C85B2999-CAA6-4FD2-9123-46FAA9E0DE85}" type="slidenum">
              <a:rPr lang="en-US" altLang="en-US" smtClean="0"/>
              <a:pPr/>
              <a:t>16</a:t>
            </a:fld>
            <a:endParaRPr lang="en-US" altLang="en-US" dirty="0"/>
          </a:p>
        </p:txBody>
      </p:sp>
    </p:spTree>
    <p:extLst>
      <p:ext uri="{BB962C8B-B14F-4D97-AF65-F5344CB8AC3E}">
        <p14:creationId xmlns:p14="http://schemas.microsoft.com/office/powerpoint/2010/main" val="347036001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69"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58370" name="Notes Placeholder 2"/>
          <p:cNvSpPr>
            <a:spLocks noGrp="1"/>
          </p:cNvSpPr>
          <p:nvPr>
            <p:ph type="body" idx="1"/>
            <p:custDataLst>
              <p:tags r:id="rId1"/>
            </p:custDataLst>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dirty="0" smtClean="0"/>
              <a:t>Review</a:t>
            </a:r>
            <a:r>
              <a:rPr lang="en-US" altLang="en-US" baseline="0" dirty="0" smtClean="0"/>
              <a:t> directions for the activity. They will be developing a vision for 18 months and 3 years, and they will be incorporating their action plans into attaining their vision.</a:t>
            </a:r>
          </a:p>
          <a:p>
            <a:pPr eaLnBrk="1" hangingPunct="1">
              <a:spcBef>
                <a:spcPct val="0"/>
              </a:spcBef>
            </a:pPr>
            <a:endParaRPr lang="en-US" altLang="en-US" baseline="0" dirty="0" smtClean="0"/>
          </a:p>
          <a:p>
            <a:pPr eaLnBrk="1" hangingPunct="1">
              <a:spcBef>
                <a:spcPct val="0"/>
              </a:spcBef>
            </a:pPr>
            <a:r>
              <a:rPr lang="en-US" altLang="en-US" baseline="0" dirty="0" smtClean="0"/>
              <a:t>Allow 60 minutes for activity.</a:t>
            </a:r>
            <a:endParaRPr lang="en-US" altLang="en-US" dirty="0" smtClean="0"/>
          </a:p>
        </p:txBody>
      </p:sp>
      <p:sp>
        <p:nvSpPr>
          <p:cNvPr id="58371" name="Slide Number Placeholder 3"/>
          <p:cNvSpPr>
            <a:spLocks noGrp="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Calibri" panose="020F0502020204030204" pitchFamily="34" charset="0"/>
                <a:ea typeface="MS PGothic" panose="020B0600070205080204" pitchFamily="34" charset="-128"/>
              </a:defRPr>
            </a:lvl1pPr>
            <a:lvl2pPr marL="742950" indent="-285750" eaLnBrk="0" hangingPunct="0">
              <a:defRPr sz="2400">
                <a:solidFill>
                  <a:schemeClr val="tx1"/>
                </a:solidFill>
                <a:latin typeface="Calibri" panose="020F0502020204030204" pitchFamily="34" charset="0"/>
                <a:ea typeface="MS PGothic" panose="020B0600070205080204" pitchFamily="34" charset="-128"/>
              </a:defRPr>
            </a:lvl2pPr>
            <a:lvl3pPr marL="1143000" indent="-228600" eaLnBrk="0" hangingPunct="0">
              <a:defRPr sz="2400">
                <a:solidFill>
                  <a:schemeClr val="tx1"/>
                </a:solidFill>
                <a:latin typeface="Calibri" panose="020F0502020204030204" pitchFamily="34" charset="0"/>
                <a:ea typeface="MS PGothic" panose="020B0600070205080204" pitchFamily="34" charset="-128"/>
              </a:defRPr>
            </a:lvl3pPr>
            <a:lvl4pPr marL="1600200" indent="-228600" eaLnBrk="0" hangingPunct="0">
              <a:defRPr sz="2400">
                <a:solidFill>
                  <a:schemeClr val="tx1"/>
                </a:solidFill>
                <a:latin typeface="Calibri" panose="020F0502020204030204" pitchFamily="34" charset="0"/>
                <a:ea typeface="MS PGothic" panose="020B0600070205080204" pitchFamily="34" charset="-128"/>
              </a:defRPr>
            </a:lvl4pPr>
            <a:lvl5pPr marL="2057400" indent="-228600" eaLnBrk="0" hangingPunct="0">
              <a:defRPr sz="2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pPr eaLnBrk="1" hangingPunct="1"/>
            <a:fld id="{3E1006D1-A2D8-41D5-A2EE-22D9141F4F91}" type="slidenum">
              <a:rPr lang="en-US" altLang="en-US" sz="1200">
                <a:solidFill>
                  <a:prstClr val="black"/>
                </a:solidFill>
              </a:rPr>
              <a:pPr eaLnBrk="1" hangingPunct="1"/>
              <a:t>17</a:t>
            </a:fld>
            <a:endParaRPr lang="en-US" altLang="en-US" sz="1200" dirty="0">
              <a:solidFill>
                <a:prstClr val="black"/>
              </a:solidFill>
            </a:endParaRPr>
          </a:p>
        </p:txBody>
      </p:sp>
    </p:spTree>
    <p:extLst>
      <p:ext uri="{BB962C8B-B14F-4D97-AF65-F5344CB8AC3E}">
        <p14:creationId xmlns:p14="http://schemas.microsoft.com/office/powerpoint/2010/main" val="385948233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85B2999-CAA6-4FD2-9123-46FAA9E0DE85}" type="slidenum">
              <a:rPr lang="en-US" altLang="en-US" smtClean="0"/>
              <a:pPr/>
              <a:t>18</a:t>
            </a:fld>
            <a:endParaRPr lang="en-US" altLang="en-US" dirty="0"/>
          </a:p>
        </p:txBody>
      </p:sp>
    </p:spTree>
    <p:extLst>
      <p:ext uri="{BB962C8B-B14F-4D97-AF65-F5344CB8AC3E}">
        <p14:creationId xmlns:p14="http://schemas.microsoft.com/office/powerpoint/2010/main" val="181211191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5" name="Slide Image Placeholder 1"/>
          <p:cNvSpPr>
            <a:spLocks noGrp="1" noRot="1" noChangeAspect="1" noTextEdit="1"/>
          </p:cNvSpPr>
          <p:nvPr>
            <p:ph type="sldImg"/>
          </p:nvPr>
        </p:nvSpPr>
        <p:spPr bwMode="auto">
          <a:xfrm>
            <a:off x="952500" y="854075"/>
            <a:ext cx="5118100" cy="3838575"/>
          </a:xfrm>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77826" name="Notes Placeholder 2"/>
          <p:cNvSpPr>
            <a:spLocks noGrp="1"/>
          </p:cNvSpPr>
          <p:nvPr>
            <p:ph type="body" idx="1"/>
          </p:nvPr>
        </p:nvSpPr>
        <p:spPr bwMode="auto">
          <a:xfrm>
            <a:off x="701675" y="5176838"/>
            <a:ext cx="5619750" cy="3665537"/>
          </a:xfrm>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dirty="0" smtClean="0"/>
              <a:t>The break should be 10 minutes. Remind participants to try to be timely in their return. </a:t>
            </a:r>
          </a:p>
        </p:txBody>
      </p:sp>
      <p:sp>
        <p:nvSpPr>
          <p:cNvPr id="77827" name="Date Placeholder 4"/>
          <p:cNvSpPr>
            <a:spLocks noGrp="1"/>
          </p:cNvSpPr>
          <p:nvPr>
            <p:ph type="dt" sz="quarter"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Calibri" panose="020F0502020204030204" pitchFamily="34" charset="0"/>
                <a:ea typeface="MS PGothic" panose="020B0600070205080204" pitchFamily="34" charset="-128"/>
              </a:defRPr>
            </a:lvl1pPr>
            <a:lvl2pPr marL="742950" indent="-285750" eaLnBrk="0" hangingPunct="0">
              <a:defRPr sz="2400">
                <a:solidFill>
                  <a:schemeClr val="tx1"/>
                </a:solidFill>
                <a:latin typeface="Calibri" panose="020F0502020204030204" pitchFamily="34" charset="0"/>
                <a:ea typeface="MS PGothic" panose="020B0600070205080204" pitchFamily="34" charset="-128"/>
              </a:defRPr>
            </a:lvl2pPr>
            <a:lvl3pPr marL="1143000" indent="-228600" eaLnBrk="0" hangingPunct="0">
              <a:defRPr sz="2400">
                <a:solidFill>
                  <a:schemeClr val="tx1"/>
                </a:solidFill>
                <a:latin typeface="Calibri" panose="020F0502020204030204" pitchFamily="34" charset="0"/>
                <a:ea typeface="MS PGothic" panose="020B0600070205080204" pitchFamily="34" charset="-128"/>
              </a:defRPr>
            </a:lvl3pPr>
            <a:lvl4pPr marL="1600200" indent="-228600" eaLnBrk="0" hangingPunct="0">
              <a:defRPr sz="2400">
                <a:solidFill>
                  <a:schemeClr val="tx1"/>
                </a:solidFill>
                <a:latin typeface="Calibri" panose="020F0502020204030204" pitchFamily="34" charset="0"/>
                <a:ea typeface="MS PGothic" panose="020B0600070205080204" pitchFamily="34" charset="-128"/>
              </a:defRPr>
            </a:lvl4pPr>
            <a:lvl5pPr marL="2057400" indent="-228600" eaLnBrk="0" hangingPunct="0">
              <a:defRPr sz="2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pPr eaLnBrk="1" hangingPunct="1"/>
            <a:fld id="{DA033763-E3A6-4137-871A-1DE720345596}" type="datetime1">
              <a:rPr lang="en-US" altLang="en-US" sz="1200">
                <a:latin typeface="Arial" panose="020B0604020202020204" pitchFamily="34" charset="0"/>
              </a:rPr>
              <a:pPr eaLnBrk="1" hangingPunct="1"/>
              <a:t>12/4/2015</a:t>
            </a:fld>
            <a:endParaRPr lang="en-US" altLang="en-US" sz="1200" dirty="0">
              <a:latin typeface="Arial" panose="020B0604020202020204" pitchFamily="34" charset="0"/>
            </a:endParaRPr>
          </a:p>
        </p:txBody>
      </p:sp>
      <p:sp>
        <p:nvSpPr>
          <p:cNvPr id="77828" name="Slide Number Placeholder 6"/>
          <p:cNvSpPr>
            <a:spLocks noGrp="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Calibri" panose="020F0502020204030204" pitchFamily="34" charset="0"/>
                <a:ea typeface="MS PGothic" panose="020B0600070205080204" pitchFamily="34" charset="-128"/>
              </a:defRPr>
            </a:lvl1pPr>
            <a:lvl2pPr marL="742950" indent="-285750" eaLnBrk="0" hangingPunct="0">
              <a:defRPr sz="2400">
                <a:solidFill>
                  <a:schemeClr val="tx1"/>
                </a:solidFill>
                <a:latin typeface="Calibri" panose="020F0502020204030204" pitchFamily="34" charset="0"/>
                <a:ea typeface="MS PGothic" panose="020B0600070205080204" pitchFamily="34" charset="-128"/>
              </a:defRPr>
            </a:lvl2pPr>
            <a:lvl3pPr marL="1143000" indent="-228600" eaLnBrk="0" hangingPunct="0">
              <a:defRPr sz="2400">
                <a:solidFill>
                  <a:schemeClr val="tx1"/>
                </a:solidFill>
                <a:latin typeface="Calibri" panose="020F0502020204030204" pitchFamily="34" charset="0"/>
                <a:ea typeface="MS PGothic" panose="020B0600070205080204" pitchFamily="34" charset="-128"/>
              </a:defRPr>
            </a:lvl3pPr>
            <a:lvl4pPr marL="1600200" indent="-228600" eaLnBrk="0" hangingPunct="0">
              <a:defRPr sz="2400">
                <a:solidFill>
                  <a:schemeClr val="tx1"/>
                </a:solidFill>
                <a:latin typeface="Calibri" panose="020F0502020204030204" pitchFamily="34" charset="0"/>
                <a:ea typeface="MS PGothic" panose="020B0600070205080204" pitchFamily="34" charset="-128"/>
              </a:defRPr>
            </a:lvl4pPr>
            <a:lvl5pPr marL="2057400" indent="-228600" eaLnBrk="0" hangingPunct="0">
              <a:defRPr sz="2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pPr eaLnBrk="1" hangingPunct="1"/>
            <a:fld id="{A1866213-F9AE-4B44-9AD0-0008ED2850B2}" type="slidenum">
              <a:rPr lang="en-US" altLang="en-US" sz="1200"/>
              <a:pPr eaLnBrk="1" hangingPunct="1"/>
              <a:t>19</a:t>
            </a:fld>
            <a:endParaRPr lang="en-US" altLang="en-US" sz="1200" dirty="0"/>
          </a:p>
        </p:txBody>
      </p:sp>
      <p:sp>
        <p:nvSpPr>
          <p:cNvPr id="2" name="TextBox 1"/>
          <p:cNvSpPr txBox="1"/>
          <p:nvPr>
            <p:custDataLst>
              <p:tags r:id="rId1"/>
            </p:custDataLst>
          </p:nvPr>
        </p:nvSpPr>
        <p:spPr>
          <a:xfrm>
            <a:off x="0" y="0"/>
            <a:ext cx="3810000" cy="1270000"/>
          </a:xfrm>
          <a:prstGeom prst="rect">
            <a:avLst/>
          </a:prstGeom>
          <a:noFill/>
        </p:spPr>
        <p:txBody>
          <a:bodyPr vert="horz" rtlCol="0">
            <a:spAutoFit/>
          </a:bodyPr>
          <a:lstStyle/>
          <a:p>
            <a:endParaRPr lang="en-US" dirty="0"/>
          </a:p>
        </p:txBody>
      </p:sp>
    </p:spTree>
    <p:extLst>
      <p:ext uri="{BB962C8B-B14F-4D97-AF65-F5344CB8AC3E}">
        <p14:creationId xmlns:p14="http://schemas.microsoft.com/office/powerpoint/2010/main" val="296809720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41986" name="Notes Placeholder 2"/>
          <p:cNvSpPr>
            <a:spLocks noGrp="1"/>
          </p:cNvSpPr>
          <p:nvPr>
            <p:ph type="body" idx="1"/>
            <p:custDataLst>
              <p:tags r:id="rId1"/>
            </p:custDataLst>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dirty="0" smtClean="0"/>
              <a:t>These are the big questions that are the underpinning for today’s session. We are building upon</a:t>
            </a:r>
            <a:r>
              <a:rPr lang="en-US" altLang="en-US" baseline="0" dirty="0" smtClean="0"/>
              <a:t> our collective understanding of strategies to support all students including Students with Disabilities and English learners to create a vision and action plan that will ensure all students are successful within your school or district.</a:t>
            </a:r>
            <a:endParaRPr lang="en-US" altLang="en-US" dirty="0" smtClean="0"/>
          </a:p>
        </p:txBody>
      </p:sp>
      <p:sp>
        <p:nvSpPr>
          <p:cNvPr id="41987" name="Slide Number Placeholder 3"/>
          <p:cNvSpPr>
            <a:spLocks noGrp="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Calibri" panose="020F0502020204030204" pitchFamily="34" charset="0"/>
                <a:ea typeface="MS PGothic" panose="020B0600070205080204" pitchFamily="34" charset="-128"/>
              </a:defRPr>
            </a:lvl1pPr>
            <a:lvl2pPr marL="742950" indent="-285750" eaLnBrk="0" hangingPunct="0">
              <a:defRPr sz="2400">
                <a:solidFill>
                  <a:schemeClr val="tx1"/>
                </a:solidFill>
                <a:latin typeface="Calibri" panose="020F0502020204030204" pitchFamily="34" charset="0"/>
                <a:ea typeface="MS PGothic" panose="020B0600070205080204" pitchFamily="34" charset="-128"/>
              </a:defRPr>
            </a:lvl2pPr>
            <a:lvl3pPr marL="1143000" indent="-228600" eaLnBrk="0" hangingPunct="0">
              <a:defRPr sz="2400">
                <a:solidFill>
                  <a:schemeClr val="tx1"/>
                </a:solidFill>
                <a:latin typeface="Calibri" panose="020F0502020204030204" pitchFamily="34" charset="0"/>
                <a:ea typeface="MS PGothic" panose="020B0600070205080204" pitchFamily="34" charset="-128"/>
              </a:defRPr>
            </a:lvl3pPr>
            <a:lvl4pPr marL="1600200" indent="-228600" eaLnBrk="0" hangingPunct="0">
              <a:defRPr sz="2400">
                <a:solidFill>
                  <a:schemeClr val="tx1"/>
                </a:solidFill>
                <a:latin typeface="Calibri" panose="020F0502020204030204" pitchFamily="34" charset="0"/>
                <a:ea typeface="MS PGothic" panose="020B0600070205080204" pitchFamily="34" charset="-128"/>
              </a:defRPr>
            </a:lvl4pPr>
            <a:lvl5pPr marL="2057400" indent="-228600" eaLnBrk="0" hangingPunct="0">
              <a:defRPr sz="2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pPr eaLnBrk="1" hangingPunct="1"/>
            <a:fld id="{B69F2D8E-BC7C-4F78-892A-EBA6134AA128}" type="slidenum">
              <a:rPr lang="en-US" altLang="en-US" sz="1200"/>
              <a:pPr eaLnBrk="1" hangingPunct="1"/>
              <a:t>2</a:t>
            </a:fld>
            <a:endParaRPr lang="en-US" altLang="en-US" sz="1200" dirty="0"/>
          </a:p>
        </p:txBody>
      </p:sp>
    </p:spTree>
    <p:extLst>
      <p:ext uri="{BB962C8B-B14F-4D97-AF65-F5344CB8AC3E}">
        <p14:creationId xmlns:p14="http://schemas.microsoft.com/office/powerpoint/2010/main" val="320866231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1"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3" name="Notes Placeholder 2"/>
          <p:cNvSpPr>
            <a:spLocks noGrp="1"/>
          </p:cNvSpPr>
          <p:nvPr>
            <p:ph type="body" idx="1"/>
            <p:custDataLst>
              <p:tags r:id="rId1"/>
            </p:custDataLst>
          </p:nvPr>
        </p:nvSpPr>
        <p:spPr/>
        <p:txBody>
          <a:bodyPr/>
          <a:lstStyle/>
          <a:p>
            <a:pPr eaLnBrk="1" fontAlgn="auto" hangingPunct="1">
              <a:spcBef>
                <a:spcPts val="0"/>
              </a:spcBef>
              <a:spcAft>
                <a:spcPts val="0"/>
              </a:spcAft>
              <a:defRPr/>
            </a:pPr>
            <a:r>
              <a:rPr lang="en-US" dirty="0" smtClean="0">
                <a:ea typeface="+mn-ea"/>
                <a:cs typeface="+mn-cs"/>
              </a:rPr>
              <a:t>Part 3:</a:t>
            </a:r>
            <a:r>
              <a:rPr lang="en-US" baseline="0" dirty="0" smtClean="0">
                <a:ea typeface="+mn-ea"/>
                <a:cs typeface="+mn-cs"/>
              </a:rPr>
              <a:t> Addressing Change</a:t>
            </a:r>
            <a:endParaRPr lang="en-US" dirty="0" smtClean="0">
              <a:ea typeface="+mn-ea"/>
              <a:cs typeface="+mn-cs"/>
            </a:endParaRPr>
          </a:p>
        </p:txBody>
      </p:sp>
      <p:sp>
        <p:nvSpPr>
          <p:cNvPr id="46083" name="Slide Number Placeholder 3"/>
          <p:cNvSpPr>
            <a:spLocks noGrp="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Calibri" panose="020F0502020204030204" pitchFamily="34" charset="0"/>
                <a:ea typeface="MS PGothic" panose="020B0600070205080204" pitchFamily="34" charset="-128"/>
              </a:defRPr>
            </a:lvl1pPr>
            <a:lvl2pPr marL="742950" indent="-285750" eaLnBrk="0" hangingPunct="0">
              <a:defRPr sz="2400">
                <a:solidFill>
                  <a:schemeClr val="tx1"/>
                </a:solidFill>
                <a:latin typeface="Calibri" panose="020F0502020204030204" pitchFamily="34" charset="0"/>
                <a:ea typeface="MS PGothic" panose="020B0600070205080204" pitchFamily="34" charset="-128"/>
              </a:defRPr>
            </a:lvl2pPr>
            <a:lvl3pPr marL="1143000" indent="-228600" eaLnBrk="0" hangingPunct="0">
              <a:defRPr sz="2400">
                <a:solidFill>
                  <a:schemeClr val="tx1"/>
                </a:solidFill>
                <a:latin typeface="Calibri" panose="020F0502020204030204" pitchFamily="34" charset="0"/>
                <a:ea typeface="MS PGothic" panose="020B0600070205080204" pitchFamily="34" charset="-128"/>
              </a:defRPr>
            </a:lvl3pPr>
            <a:lvl4pPr marL="1600200" indent="-228600" eaLnBrk="0" hangingPunct="0">
              <a:defRPr sz="2400">
                <a:solidFill>
                  <a:schemeClr val="tx1"/>
                </a:solidFill>
                <a:latin typeface="Calibri" panose="020F0502020204030204" pitchFamily="34" charset="0"/>
                <a:ea typeface="MS PGothic" panose="020B0600070205080204" pitchFamily="34" charset="-128"/>
              </a:defRPr>
            </a:lvl4pPr>
            <a:lvl5pPr marL="2057400" indent="-228600" eaLnBrk="0" hangingPunct="0">
              <a:defRPr sz="2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pPr eaLnBrk="1" hangingPunct="1"/>
            <a:fld id="{89A30F72-0770-48C5-8458-E64AD1FC4EB1}" type="slidenum">
              <a:rPr lang="en-US" altLang="en-US" sz="1200"/>
              <a:pPr eaLnBrk="1" hangingPunct="1"/>
              <a:t>20</a:t>
            </a:fld>
            <a:endParaRPr lang="en-US" altLang="en-US" sz="1200" dirty="0"/>
          </a:p>
        </p:txBody>
      </p:sp>
    </p:spTree>
    <p:extLst>
      <p:ext uri="{BB962C8B-B14F-4D97-AF65-F5344CB8AC3E}">
        <p14:creationId xmlns:p14="http://schemas.microsoft.com/office/powerpoint/2010/main" val="317275129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r>
              <a:rPr lang="en-US" dirty="0" smtClean="0"/>
              <a:t>After the break,</a:t>
            </a:r>
            <a:r>
              <a:rPr lang="en-US" baseline="0" dirty="0" smtClean="0"/>
              <a:t> discuss that a great vision and strong action plan will require changes for many staff members. In order to address change, the leadership team must begin to develop strategies to address the resistance that may become a barrier to </a:t>
            </a:r>
            <a:r>
              <a:rPr lang="en-US" baseline="0" dirty="0" smtClean="0"/>
              <a:t>achieving </a:t>
            </a:r>
            <a:r>
              <a:rPr lang="en-US" baseline="0" dirty="0" smtClean="0"/>
              <a:t>their goals.</a:t>
            </a:r>
            <a:endParaRPr lang="en-US" dirty="0"/>
          </a:p>
        </p:txBody>
      </p:sp>
      <p:sp>
        <p:nvSpPr>
          <p:cNvPr id="4" name="Slide Number Placeholder 3"/>
          <p:cNvSpPr>
            <a:spLocks noGrp="1"/>
          </p:cNvSpPr>
          <p:nvPr>
            <p:ph type="sldNum" sz="quarter" idx="10"/>
          </p:nvPr>
        </p:nvSpPr>
        <p:spPr/>
        <p:txBody>
          <a:bodyPr/>
          <a:lstStyle/>
          <a:p>
            <a:fld id="{C85B2999-CAA6-4FD2-9123-46FAA9E0DE85}" type="slidenum">
              <a:rPr lang="en-US" altLang="en-US" smtClean="0"/>
              <a:pPr/>
              <a:t>21</a:t>
            </a:fld>
            <a:endParaRPr lang="en-US" altLang="en-US" dirty="0"/>
          </a:p>
        </p:txBody>
      </p:sp>
    </p:spTree>
    <p:extLst>
      <p:ext uri="{BB962C8B-B14F-4D97-AF65-F5344CB8AC3E}">
        <p14:creationId xmlns:p14="http://schemas.microsoft.com/office/powerpoint/2010/main" val="96714688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r>
              <a:rPr lang="en-US" dirty="0" smtClean="0"/>
              <a:t>Review slide.</a:t>
            </a:r>
            <a:r>
              <a:rPr lang="en-US" baseline="0" dirty="0" smtClean="0"/>
              <a:t> For </a:t>
            </a:r>
            <a:r>
              <a:rPr lang="en-US" sz="1200" b="0" i="0" kern="1200" dirty="0" smtClean="0">
                <a:solidFill>
                  <a:schemeClr val="tx1"/>
                </a:solidFill>
                <a:effectLst/>
                <a:latin typeface="+mn-lt"/>
                <a:ea typeface="MS PGothic" panose="020B0600070205080204" pitchFamily="34" charset="-128"/>
                <a:cs typeface="ＭＳ Ｐゴシック" charset="0"/>
              </a:rPr>
              <a:t>a new program to succeed, it is critical to address the concerns of the people charged with implementing it. Staff may respond to change in many ways, from stress and anxiety to cynicism and burnout. The</a:t>
            </a:r>
            <a:r>
              <a:rPr lang="en-US" sz="1200" b="0" i="0" kern="1200" baseline="0" dirty="0" smtClean="0">
                <a:solidFill>
                  <a:schemeClr val="tx1"/>
                </a:solidFill>
                <a:effectLst/>
                <a:latin typeface="+mn-lt"/>
                <a:ea typeface="MS PGothic" panose="020B0600070205080204" pitchFamily="34" charset="-128"/>
                <a:cs typeface="ＭＳ Ｐゴシック" charset="0"/>
              </a:rPr>
              <a:t> leadership team should </a:t>
            </a:r>
            <a:r>
              <a:rPr lang="en-US" sz="1200" b="0" i="0" kern="1200" dirty="0" smtClean="0">
                <a:solidFill>
                  <a:schemeClr val="tx1"/>
                </a:solidFill>
                <a:effectLst/>
                <a:latin typeface="+mn-lt"/>
                <a:ea typeface="MS PGothic" panose="020B0600070205080204" pitchFamily="34" charset="-128"/>
                <a:cs typeface="ＭＳ Ｐゴシック" charset="0"/>
              </a:rPr>
              <a:t>identify staff concerns, understand</a:t>
            </a:r>
            <a:r>
              <a:rPr lang="en-US" sz="1200" b="0" i="0" kern="1200" baseline="0" dirty="0" smtClean="0">
                <a:solidFill>
                  <a:schemeClr val="tx1"/>
                </a:solidFill>
                <a:effectLst/>
                <a:latin typeface="+mn-lt"/>
                <a:ea typeface="MS PGothic" panose="020B0600070205080204" pitchFamily="34" charset="-128"/>
                <a:cs typeface="ＭＳ Ｐゴシック" charset="0"/>
              </a:rPr>
              <a:t> they are legitimate</a:t>
            </a:r>
            <a:r>
              <a:rPr lang="en-US" sz="1200" b="0" i="0" kern="1200" dirty="0" smtClean="0">
                <a:solidFill>
                  <a:schemeClr val="tx1"/>
                </a:solidFill>
                <a:effectLst/>
                <a:latin typeface="+mn-lt"/>
                <a:ea typeface="MS PGothic" panose="020B0600070205080204" pitchFamily="34" charset="-128"/>
                <a:cs typeface="ＭＳ Ｐゴシック" charset="0"/>
              </a:rPr>
              <a:t> and provide targeted support to help individuals cope and focus on the action</a:t>
            </a:r>
            <a:r>
              <a:rPr lang="en-US" sz="1200" b="0" i="0" kern="1200" baseline="0" dirty="0" smtClean="0">
                <a:solidFill>
                  <a:schemeClr val="tx1"/>
                </a:solidFill>
                <a:effectLst/>
                <a:latin typeface="+mn-lt"/>
                <a:ea typeface="MS PGothic" panose="020B0600070205080204" pitchFamily="34" charset="-128"/>
                <a:cs typeface="ＭＳ Ｐゴシック" charset="0"/>
              </a:rPr>
              <a:t> steps outlined in the plan.</a:t>
            </a:r>
            <a:endParaRPr lang="en-US" dirty="0"/>
          </a:p>
        </p:txBody>
      </p:sp>
      <p:sp>
        <p:nvSpPr>
          <p:cNvPr id="4" name="Slide Number Placeholder 3"/>
          <p:cNvSpPr>
            <a:spLocks noGrp="1"/>
          </p:cNvSpPr>
          <p:nvPr>
            <p:ph type="sldNum" sz="quarter" idx="10"/>
          </p:nvPr>
        </p:nvSpPr>
        <p:spPr/>
        <p:txBody>
          <a:bodyPr/>
          <a:lstStyle/>
          <a:p>
            <a:fld id="{C85B2999-CAA6-4FD2-9123-46FAA9E0DE85}" type="slidenum">
              <a:rPr lang="en-US" altLang="en-US" smtClean="0"/>
              <a:pPr/>
              <a:t>22</a:t>
            </a:fld>
            <a:endParaRPr lang="en-US" altLang="en-US" dirty="0"/>
          </a:p>
        </p:txBody>
      </p:sp>
    </p:spTree>
    <p:extLst>
      <p:ext uri="{BB962C8B-B14F-4D97-AF65-F5344CB8AC3E}">
        <p14:creationId xmlns:p14="http://schemas.microsoft.com/office/powerpoint/2010/main" val="267873854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r>
              <a:rPr lang="en-US" dirty="0" smtClean="0"/>
              <a:t>Each quote comes on</a:t>
            </a:r>
            <a:r>
              <a:rPr lang="en-US" baseline="0" dirty="0" smtClean="0"/>
              <a:t> a click. Ask teams to discuss what they think will be some of the responses they may hear when they present the action plan.</a:t>
            </a:r>
            <a:endParaRPr lang="en-US" dirty="0"/>
          </a:p>
        </p:txBody>
      </p:sp>
      <p:sp>
        <p:nvSpPr>
          <p:cNvPr id="4" name="Slide Number Placeholder 3"/>
          <p:cNvSpPr>
            <a:spLocks noGrp="1"/>
          </p:cNvSpPr>
          <p:nvPr>
            <p:ph type="sldNum" sz="quarter" idx="10"/>
          </p:nvPr>
        </p:nvSpPr>
        <p:spPr/>
        <p:txBody>
          <a:bodyPr/>
          <a:lstStyle/>
          <a:p>
            <a:fld id="{C85B2999-CAA6-4FD2-9123-46FAA9E0DE85}" type="slidenum">
              <a:rPr lang="en-US" altLang="en-US" smtClean="0"/>
              <a:pPr/>
              <a:t>23</a:t>
            </a:fld>
            <a:endParaRPr lang="en-US" altLang="en-US" dirty="0"/>
          </a:p>
        </p:txBody>
      </p:sp>
    </p:spTree>
    <p:extLst>
      <p:ext uri="{BB962C8B-B14F-4D97-AF65-F5344CB8AC3E}">
        <p14:creationId xmlns:p14="http://schemas.microsoft.com/office/powerpoint/2010/main" val="270428069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r>
              <a:rPr lang="en-US" sz="1200" b="0" i="0" kern="1200" dirty="0" smtClean="0">
                <a:solidFill>
                  <a:schemeClr val="tx1"/>
                </a:solidFill>
                <a:effectLst/>
                <a:latin typeface="+mn-lt"/>
                <a:ea typeface="MS PGothic" panose="020B0600070205080204" pitchFamily="34" charset="-128"/>
                <a:cs typeface="ＭＳ Ｐゴシック" charset="0"/>
              </a:rPr>
              <a:t>In </a:t>
            </a:r>
            <a:r>
              <a:rPr lang="en-US" sz="1200" b="0" i="1" kern="1200" dirty="0" smtClean="0">
                <a:solidFill>
                  <a:schemeClr val="tx1"/>
                </a:solidFill>
                <a:effectLst/>
                <a:latin typeface="+mn-lt"/>
                <a:ea typeface="MS PGothic" panose="020B0600070205080204" pitchFamily="34" charset="-128"/>
                <a:cs typeface="ＭＳ Ｐゴシック" charset="0"/>
              </a:rPr>
              <a:t>Switch: How to Change Things When Change is Hard</a:t>
            </a:r>
            <a:r>
              <a:rPr lang="en-US" sz="1200" b="0" i="0" kern="1200" dirty="0" smtClean="0">
                <a:solidFill>
                  <a:schemeClr val="tx1"/>
                </a:solidFill>
                <a:effectLst/>
                <a:latin typeface="+mn-lt"/>
                <a:ea typeface="MS PGothic" panose="020B0600070205080204" pitchFamily="34" charset="-128"/>
                <a:cs typeface="ＭＳ Ｐゴシック" charset="0"/>
              </a:rPr>
              <a:t>,</a:t>
            </a:r>
            <a:r>
              <a:rPr lang="en-US" sz="1200" b="0" i="0" kern="1200" baseline="0" dirty="0" smtClean="0">
                <a:solidFill>
                  <a:schemeClr val="tx1"/>
                </a:solidFill>
                <a:effectLst/>
                <a:latin typeface="+mn-lt"/>
                <a:ea typeface="MS PGothic" panose="020B0600070205080204" pitchFamily="34" charset="-128"/>
                <a:cs typeface="ＭＳ Ｐゴシック" charset="0"/>
              </a:rPr>
              <a:t> </a:t>
            </a:r>
            <a:r>
              <a:rPr lang="en-US" sz="1200" b="0" i="0" kern="1200" dirty="0" smtClean="0">
                <a:solidFill>
                  <a:schemeClr val="tx1"/>
                </a:solidFill>
                <a:effectLst/>
                <a:latin typeface="+mn-lt"/>
                <a:ea typeface="MS PGothic" panose="020B0600070205080204" pitchFamily="34" charset="-128"/>
                <a:cs typeface="ＭＳ Ｐゴシック" charset="0"/>
              </a:rPr>
              <a:t>Chip Heath and Dan Heath explain the change process in this way: “For individual behavior to change, you’ve got to influence not only their environment but their hearts and minds.” To explain their ideas, they offer the metaphor of an elephant with a rider, with the intellect represented by the rider and emotions by the elephant. The rider plans and directs; the elephant provides the energy. They extend the metaphor by including “the path,” the situation or environment in which the rider and elephant find themselves. The team’s role is to guide the changes</a:t>
            </a:r>
            <a:r>
              <a:rPr lang="en-US" sz="1200" b="0" i="0" kern="1200" baseline="0" dirty="0" smtClean="0">
                <a:solidFill>
                  <a:schemeClr val="tx1"/>
                </a:solidFill>
                <a:effectLst/>
                <a:latin typeface="+mn-lt"/>
                <a:ea typeface="MS PGothic" panose="020B0600070205080204" pitchFamily="34" charset="-128"/>
                <a:cs typeface="ＭＳ Ｐゴシック" charset="0"/>
              </a:rPr>
              <a:t> needed while implementing the action plan</a:t>
            </a:r>
            <a:r>
              <a:rPr lang="en-US" sz="1200" b="0" i="0" kern="1200" dirty="0" smtClean="0">
                <a:solidFill>
                  <a:schemeClr val="tx1"/>
                </a:solidFill>
                <a:effectLst/>
                <a:latin typeface="+mn-lt"/>
                <a:ea typeface="MS PGothic" panose="020B0600070205080204" pitchFamily="34" charset="-128"/>
                <a:cs typeface="ＭＳ Ｐゴシック" charset="0"/>
              </a:rPr>
              <a:t> through clarity of purpose and direction, motivate the elephant by engaging people’s emotions, and “shape the path” to enable the desired performance. </a:t>
            </a:r>
            <a:endParaRPr lang="en-US" dirty="0"/>
          </a:p>
        </p:txBody>
      </p:sp>
      <p:sp>
        <p:nvSpPr>
          <p:cNvPr id="4" name="Slide Number Placeholder 3"/>
          <p:cNvSpPr>
            <a:spLocks noGrp="1"/>
          </p:cNvSpPr>
          <p:nvPr>
            <p:ph type="sldNum" sz="quarter" idx="10"/>
          </p:nvPr>
        </p:nvSpPr>
        <p:spPr/>
        <p:txBody>
          <a:bodyPr/>
          <a:lstStyle/>
          <a:p>
            <a:fld id="{C85B2999-CAA6-4FD2-9123-46FAA9E0DE85}" type="slidenum">
              <a:rPr lang="en-US" altLang="en-US" smtClean="0"/>
              <a:pPr/>
              <a:t>24</a:t>
            </a:fld>
            <a:endParaRPr lang="en-US" altLang="en-US" dirty="0"/>
          </a:p>
        </p:txBody>
      </p:sp>
    </p:spTree>
    <p:extLst>
      <p:ext uri="{BB962C8B-B14F-4D97-AF65-F5344CB8AC3E}">
        <p14:creationId xmlns:p14="http://schemas.microsoft.com/office/powerpoint/2010/main" val="202363351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sz="1200" b="1" i="0" kern="1200" dirty="0" smtClean="0">
                <a:solidFill>
                  <a:schemeClr val="tx1"/>
                </a:solidFill>
                <a:effectLst/>
                <a:latin typeface="+mn-lt"/>
                <a:ea typeface="MS PGothic" panose="020B0600070205080204" pitchFamily="34" charset="-128"/>
                <a:cs typeface="ＭＳ Ｐゴシック" charset="0"/>
              </a:rPr>
              <a:t>Direct the Rider: </a:t>
            </a:r>
            <a:r>
              <a:rPr lang="en-US" dirty="0" smtClean="0"/>
              <a:t>Heath brothers say</a:t>
            </a:r>
            <a:r>
              <a:rPr lang="en-US" baseline="0" dirty="0" smtClean="0"/>
              <a:t> w</a:t>
            </a:r>
            <a:r>
              <a:rPr lang="en-US" sz="1200" b="0" i="0" kern="1200" dirty="0" smtClean="0">
                <a:solidFill>
                  <a:schemeClr val="tx1"/>
                </a:solidFill>
                <a:effectLst/>
                <a:latin typeface="+mn-lt"/>
                <a:ea typeface="MS PGothic" panose="020B0600070205080204" pitchFamily="34" charset="-128"/>
                <a:cs typeface="ＭＳ Ｐゴシック" charset="0"/>
              </a:rPr>
              <a:t>hat looks like resistance is usually a lack of clarity.  If the rider doesn’t know where to go, they spin the Elephant in circles. To direct the rider, create a crystal clear vision of the outcome. This includes when or how much, along with a specific set of actions and tactics to get there. </a:t>
            </a:r>
            <a:r>
              <a:rPr lang="en-US" sz="1200" b="0" i="0" kern="1200" baseline="0" dirty="0" smtClean="0">
                <a:solidFill>
                  <a:schemeClr val="tx1"/>
                </a:solidFill>
                <a:effectLst/>
                <a:latin typeface="+mn-lt"/>
                <a:ea typeface="MS PGothic" panose="020B0600070205080204" pitchFamily="34" charset="-128"/>
                <a:cs typeface="ＭＳ Ｐゴシック" charset="0"/>
              </a:rPr>
              <a:t>Important actions should be clearly outlined or scripted to ensure the implementation, PD, or other actions meet your expectations.</a:t>
            </a:r>
          </a:p>
          <a:p>
            <a:pPr marL="0" marR="0" indent="0" algn="l" defTabSz="914400" rtl="0" eaLnBrk="0" fontAlgn="base" latinLnBrk="0" hangingPunct="0">
              <a:lnSpc>
                <a:spcPct val="100000"/>
              </a:lnSpc>
              <a:spcBef>
                <a:spcPct val="30000"/>
              </a:spcBef>
              <a:spcAft>
                <a:spcPct val="0"/>
              </a:spcAft>
              <a:buClrTx/>
              <a:buSzTx/>
              <a:buFontTx/>
              <a:buNone/>
              <a:tabLst/>
              <a:defRPr/>
            </a:pPr>
            <a:endParaRPr lang="en-US" sz="1200" b="0" i="0" kern="1200" baseline="0" dirty="0" smtClean="0">
              <a:solidFill>
                <a:schemeClr val="tx1"/>
              </a:solidFill>
              <a:effectLst/>
              <a:latin typeface="+mn-lt"/>
              <a:ea typeface="MS PGothic" panose="020B0600070205080204" pitchFamily="34" charset="-128"/>
              <a:cs typeface="ＭＳ Ｐゴシック" charset="0"/>
            </a:endParaRPr>
          </a:p>
          <a:p>
            <a:pPr marL="0" marR="0" indent="0" algn="l" defTabSz="914400" rtl="0" eaLnBrk="0" fontAlgn="base" latinLnBrk="0" hangingPunct="0">
              <a:lnSpc>
                <a:spcPct val="100000"/>
              </a:lnSpc>
              <a:spcBef>
                <a:spcPct val="30000"/>
              </a:spcBef>
              <a:spcAft>
                <a:spcPct val="0"/>
              </a:spcAft>
              <a:buClrTx/>
              <a:buSzTx/>
              <a:buFontTx/>
              <a:buNone/>
              <a:tabLst/>
              <a:defRPr/>
            </a:pPr>
            <a:r>
              <a:rPr lang="en-US" sz="1200" b="0" i="0" kern="1200" baseline="0" dirty="0" smtClean="0">
                <a:solidFill>
                  <a:schemeClr val="tx1"/>
                </a:solidFill>
                <a:effectLst/>
                <a:latin typeface="+mn-lt"/>
                <a:ea typeface="MS PGothic" panose="020B0600070205080204" pitchFamily="34" charset="-128"/>
                <a:cs typeface="ＭＳ Ｐゴシック" charset="0"/>
              </a:rPr>
              <a:t>Ask teams to discuss what areas of their action plan may need to have the critical moves scripted.</a:t>
            </a:r>
            <a:endParaRPr lang="en-US" sz="1200" b="0" i="0" kern="1200" dirty="0" smtClean="0">
              <a:solidFill>
                <a:schemeClr val="tx1"/>
              </a:solidFill>
              <a:effectLst/>
              <a:latin typeface="+mn-lt"/>
              <a:ea typeface="MS PGothic" panose="020B0600070205080204" pitchFamily="34" charset="-128"/>
              <a:cs typeface="ＭＳ Ｐゴシック" charset="0"/>
            </a:endParaRPr>
          </a:p>
          <a:p>
            <a:endParaRPr lang="en-US" dirty="0"/>
          </a:p>
        </p:txBody>
      </p:sp>
      <p:sp>
        <p:nvSpPr>
          <p:cNvPr id="4" name="Slide Number Placeholder 3"/>
          <p:cNvSpPr>
            <a:spLocks noGrp="1"/>
          </p:cNvSpPr>
          <p:nvPr>
            <p:ph type="sldNum" sz="quarter" idx="10"/>
          </p:nvPr>
        </p:nvSpPr>
        <p:spPr/>
        <p:txBody>
          <a:bodyPr/>
          <a:lstStyle/>
          <a:p>
            <a:fld id="{C85B2999-CAA6-4FD2-9123-46FAA9E0DE85}" type="slidenum">
              <a:rPr lang="en-US" altLang="en-US" smtClean="0"/>
              <a:pPr/>
              <a:t>25</a:t>
            </a:fld>
            <a:endParaRPr lang="en-US" altLang="en-US" dirty="0"/>
          </a:p>
        </p:txBody>
      </p:sp>
    </p:spTree>
    <p:extLst>
      <p:ext uri="{BB962C8B-B14F-4D97-AF65-F5344CB8AC3E}">
        <p14:creationId xmlns:p14="http://schemas.microsoft.com/office/powerpoint/2010/main" val="355525821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sz="1200" b="1" i="0" kern="1200" dirty="0" smtClean="0">
                <a:solidFill>
                  <a:schemeClr val="tx1"/>
                </a:solidFill>
                <a:effectLst/>
                <a:latin typeface="+mn-lt"/>
                <a:ea typeface="MS PGothic" panose="020B0600070205080204" pitchFamily="34" charset="-128"/>
                <a:cs typeface="ＭＳ Ｐゴシック" charset="0"/>
              </a:rPr>
              <a:t>Motivate the Elephant:</a:t>
            </a:r>
            <a:r>
              <a:rPr lang="en-US" sz="1200" b="0" i="0" kern="1200" dirty="0" smtClean="0">
                <a:solidFill>
                  <a:schemeClr val="tx1"/>
                </a:solidFill>
                <a:effectLst/>
                <a:latin typeface="+mn-lt"/>
                <a:ea typeface="MS PGothic" panose="020B0600070205080204" pitchFamily="34" charset="-128"/>
                <a:cs typeface="ＭＳ Ｐゴシック" charset="0"/>
              </a:rPr>
              <a:t> What looks like laziness is often exhaustion. Help the staff feel the need for change;</a:t>
            </a:r>
            <a:r>
              <a:rPr lang="en-US" sz="1200" b="0" i="0" kern="1200" baseline="0" dirty="0" smtClean="0">
                <a:solidFill>
                  <a:schemeClr val="tx1"/>
                </a:solidFill>
                <a:effectLst/>
                <a:latin typeface="+mn-lt"/>
                <a:ea typeface="MS PGothic" panose="020B0600070205080204" pitchFamily="34" charset="-128"/>
                <a:cs typeface="ＭＳ Ｐゴシック" charset="0"/>
              </a:rPr>
              <a:t> emotions or personalization is important.</a:t>
            </a:r>
            <a:r>
              <a:rPr lang="en-US" sz="1200" b="0" i="0" kern="1200" dirty="0" smtClean="0">
                <a:solidFill>
                  <a:schemeClr val="tx1"/>
                </a:solidFill>
                <a:effectLst/>
                <a:latin typeface="+mn-lt"/>
                <a:ea typeface="MS PGothic" panose="020B0600070205080204" pitchFamily="34" charset="-128"/>
                <a:cs typeface="ＭＳ Ｐゴシック" charset="0"/>
              </a:rPr>
              <a:t> Analytical appeals don’t cut it. Knowing is not enough. Get beyond the knowing and make it possible for people to feel the impact. Win the heart and the mind follows.</a:t>
            </a:r>
          </a:p>
          <a:p>
            <a:endParaRPr lang="en-US" sz="1200" b="0" i="0" kern="1200" dirty="0" smtClean="0">
              <a:solidFill>
                <a:schemeClr val="tx1"/>
              </a:solidFill>
              <a:effectLst/>
              <a:latin typeface="+mn-lt"/>
              <a:ea typeface="MS PGothic" panose="020B0600070205080204" pitchFamily="34" charset="-128"/>
            </a:endParaRPr>
          </a:p>
          <a:p>
            <a:r>
              <a:rPr lang="en-US" sz="1200" b="0" i="0" kern="1200" dirty="0" smtClean="0">
                <a:solidFill>
                  <a:schemeClr val="tx1"/>
                </a:solidFill>
                <a:effectLst/>
                <a:latin typeface="+mn-lt"/>
                <a:ea typeface="MS PGothic" panose="020B0600070205080204" pitchFamily="34" charset="-128"/>
              </a:rPr>
              <a:t>What will motivate your staff?</a:t>
            </a:r>
            <a:endParaRPr lang="en-US" dirty="0"/>
          </a:p>
        </p:txBody>
      </p:sp>
      <p:sp>
        <p:nvSpPr>
          <p:cNvPr id="4" name="Slide Number Placeholder 3"/>
          <p:cNvSpPr>
            <a:spLocks noGrp="1"/>
          </p:cNvSpPr>
          <p:nvPr>
            <p:ph type="sldNum" sz="quarter" idx="10"/>
          </p:nvPr>
        </p:nvSpPr>
        <p:spPr/>
        <p:txBody>
          <a:bodyPr/>
          <a:lstStyle/>
          <a:p>
            <a:fld id="{C85B2999-CAA6-4FD2-9123-46FAA9E0DE85}" type="slidenum">
              <a:rPr lang="en-US" altLang="en-US" smtClean="0"/>
              <a:pPr/>
              <a:t>26</a:t>
            </a:fld>
            <a:endParaRPr lang="en-US" altLang="en-US" dirty="0"/>
          </a:p>
        </p:txBody>
      </p:sp>
    </p:spTree>
    <p:extLst>
      <p:ext uri="{BB962C8B-B14F-4D97-AF65-F5344CB8AC3E}">
        <p14:creationId xmlns:p14="http://schemas.microsoft.com/office/powerpoint/2010/main" val="72666622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r>
              <a:rPr lang="en-US" sz="1200" b="1" i="0" kern="1200" dirty="0" smtClean="0">
                <a:solidFill>
                  <a:schemeClr val="tx1"/>
                </a:solidFill>
                <a:effectLst/>
                <a:latin typeface="+mn-lt"/>
                <a:ea typeface="MS PGothic" panose="020B0600070205080204" pitchFamily="34" charset="-128"/>
                <a:cs typeface="ＭＳ Ｐゴシック" charset="0"/>
              </a:rPr>
              <a:t>Shape the Path</a:t>
            </a:r>
            <a:r>
              <a:rPr lang="en-US" sz="1200" b="0" i="0" kern="1200" dirty="0" smtClean="0">
                <a:solidFill>
                  <a:schemeClr val="tx1"/>
                </a:solidFill>
                <a:effectLst/>
                <a:latin typeface="+mn-lt"/>
                <a:ea typeface="MS PGothic" panose="020B0600070205080204" pitchFamily="34" charset="-128"/>
                <a:cs typeface="ＭＳ Ｐゴシック" charset="0"/>
              </a:rPr>
              <a:t>. What looks like a people problem is often a situation or an</a:t>
            </a:r>
            <a:r>
              <a:rPr lang="en-US" sz="1200" b="0" i="0" kern="1200" baseline="0" dirty="0" smtClean="0">
                <a:solidFill>
                  <a:schemeClr val="tx1"/>
                </a:solidFill>
                <a:effectLst/>
                <a:latin typeface="+mn-lt"/>
                <a:ea typeface="MS PGothic" panose="020B0600070205080204" pitchFamily="34" charset="-128"/>
                <a:cs typeface="ＭＳ Ｐゴシック" charset="0"/>
              </a:rPr>
              <a:t> environment</a:t>
            </a:r>
            <a:r>
              <a:rPr lang="en-US" sz="1200" b="0" i="0" kern="1200" dirty="0" smtClean="0">
                <a:solidFill>
                  <a:schemeClr val="tx1"/>
                </a:solidFill>
                <a:effectLst/>
                <a:latin typeface="+mn-lt"/>
                <a:ea typeface="MS PGothic" panose="020B0600070205080204" pitchFamily="34" charset="-128"/>
                <a:cs typeface="ＭＳ Ｐゴシック" charset="0"/>
              </a:rPr>
              <a:t> problem. Make it easy to embrace the change. Make instructions simple with step-by-step guidance. Provide supports. Create quality professional development. Pair struggling</a:t>
            </a:r>
            <a:r>
              <a:rPr lang="en-US" sz="1200" b="0" i="0" kern="1200" baseline="0" dirty="0" smtClean="0">
                <a:solidFill>
                  <a:schemeClr val="tx1"/>
                </a:solidFill>
                <a:effectLst/>
                <a:latin typeface="+mn-lt"/>
                <a:ea typeface="MS PGothic" panose="020B0600070205080204" pitchFamily="34" charset="-128"/>
                <a:cs typeface="ＭＳ Ｐゴシック" charset="0"/>
              </a:rPr>
              <a:t> staff members</a:t>
            </a:r>
            <a:r>
              <a:rPr lang="en-US" sz="1200" b="0" i="0" kern="1200" dirty="0" smtClean="0">
                <a:solidFill>
                  <a:schemeClr val="tx1"/>
                </a:solidFill>
                <a:effectLst/>
                <a:latin typeface="+mn-lt"/>
                <a:ea typeface="MS PGothic" panose="020B0600070205080204" pitchFamily="34" charset="-128"/>
                <a:cs typeface="ＭＳ Ｐゴシック" charset="0"/>
              </a:rPr>
              <a:t> up with early adopters. Create positive peer pressure. Success</a:t>
            </a:r>
            <a:r>
              <a:rPr lang="en-US" sz="1200" b="0" i="0" kern="1200" baseline="0" dirty="0" smtClean="0">
                <a:solidFill>
                  <a:schemeClr val="tx1"/>
                </a:solidFill>
                <a:effectLst/>
                <a:latin typeface="+mn-lt"/>
                <a:ea typeface="MS PGothic" panose="020B0600070205080204" pitchFamily="34" charset="-128"/>
                <a:cs typeface="ＭＳ Ｐゴシック" charset="0"/>
              </a:rPr>
              <a:t> breeds success.</a:t>
            </a:r>
          </a:p>
          <a:p>
            <a:endParaRPr lang="en-US" sz="1200" b="0" i="0" kern="1200" baseline="0" dirty="0" smtClean="0">
              <a:solidFill>
                <a:schemeClr val="tx1"/>
              </a:solidFill>
              <a:effectLst/>
              <a:latin typeface="+mn-lt"/>
              <a:ea typeface="MS PGothic" panose="020B0600070205080204" pitchFamily="34" charset="-128"/>
              <a:cs typeface="ＭＳ Ｐゴシック" charset="0"/>
            </a:endParaRPr>
          </a:p>
          <a:p>
            <a:r>
              <a:rPr lang="en-US" sz="1200" b="0" i="0" kern="1200" baseline="0" dirty="0" smtClean="0">
                <a:solidFill>
                  <a:schemeClr val="tx1"/>
                </a:solidFill>
                <a:effectLst/>
                <a:latin typeface="+mn-lt"/>
                <a:ea typeface="MS PGothic" panose="020B0600070205080204" pitchFamily="34" charset="-128"/>
                <a:cs typeface="ＭＳ Ｐゴシック" charset="0"/>
              </a:rPr>
              <a:t>What habits need to be built to reach your vision? </a:t>
            </a:r>
          </a:p>
          <a:p>
            <a:endParaRPr lang="en-US" sz="1200" b="0" i="0" kern="1200" dirty="0">
              <a:solidFill>
                <a:schemeClr val="tx1"/>
              </a:solidFill>
              <a:effectLst/>
              <a:latin typeface="+mn-lt"/>
              <a:ea typeface="MS PGothic" panose="020B0600070205080204" pitchFamily="34" charset="-128"/>
              <a:cs typeface="ＭＳ Ｐゴシック" charset="0"/>
            </a:endParaRPr>
          </a:p>
        </p:txBody>
      </p:sp>
      <p:sp>
        <p:nvSpPr>
          <p:cNvPr id="4" name="Slide Number Placeholder 3"/>
          <p:cNvSpPr>
            <a:spLocks noGrp="1"/>
          </p:cNvSpPr>
          <p:nvPr>
            <p:ph type="sldNum" sz="quarter" idx="10"/>
          </p:nvPr>
        </p:nvSpPr>
        <p:spPr/>
        <p:txBody>
          <a:bodyPr/>
          <a:lstStyle/>
          <a:p>
            <a:fld id="{C85B2999-CAA6-4FD2-9123-46FAA9E0DE85}" type="slidenum">
              <a:rPr lang="en-US" altLang="en-US" smtClean="0"/>
              <a:pPr/>
              <a:t>27</a:t>
            </a:fld>
            <a:endParaRPr lang="en-US" altLang="en-US" dirty="0"/>
          </a:p>
        </p:txBody>
      </p:sp>
    </p:spTree>
    <p:extLst>
      <p:ext uri="{BB962C8B-B14F-4D97-AF65-F5344CB8AC3E}">
        <p14:creationId xmlns:p14="http://schemas.microsoft.com/office/powerpoint/2010/main" val="9085141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89"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63490" name="Notes Placeholder 2"/>
          <p:cNvSpPr>
            <a:spLocks noGrp="1"/>
          </p:cNvSpPr>
          <p:nvPr>
            <p:ph type="body" idx="1"/>
            <p:custDataLst>
              <p:tags r:id="rId1"/>
            </p:custDataLst>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dirty="0" smtClean="0"/>
              <a:t>Introduce the activity on the slide. Answer any questions. Provide 30 minutes for this activity.</a:t>
            </a:r>
          </a:p>
          <a:p>
            <a:pPr eaLnBrk="1" hangingPunct="1">
              <a:spcBef>
                <a:spcPct val="0"/>
              </a:spcBef>
            </a:pPr>
            <a:endParaRPr lang="en-US" altLang="en-US" dirty="0" smtClean="0"/>
          </a:p>
          <a:p>
            <a:pPr eaLnBrk="1" hangingPunct="1">
              <a:spcBef>
                <a:spcPct val="0"/>
              </a:spcBef>
            </a:pPr>
            <a:r>
              <a:rPr lang="en-US" altLang="en-US" dirty="0" smtClean="0"/>
              <a:t>Remind</a:t>
            </a:r>
            <a:r>
              <a:rPr lang="en-US" altLang="en-US" baseline="0" dirty="0" smtClean="0"/>
              <a:t> participants that they may not have the right people in their group to enact the changes that they may need. If teams do not have the capacity within their team, who at your school will drive the change. Getting the right people on board may need to be the initial focus of your plan. Be realistic in how you will address the needs.</a:t>
            </a:r>
            <a:endParaRPr lang="en-US" altLang="en-US" dirty="0" smtClean="0"/>
          </a:p>
        </p:txBody>
      </p:sp>
      <p:sp>
        <p:nvSpPr>
          <p:cNvPr id="63491" name="Slide Number Placeholder 3"/>
          <p:cNvSpPr>
            <a:spLocks noGrp="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Calibri" panose="020F0502020204030204" pitchFamily="34" charset="0"/>
                <a:ea typeface="MS PGothic" panose="020B0600070205080204" pitchFamily="34" charset="-128"/>
              </a:defRPr>
            </a:lvl1pPr>
            <a:lvl2pPr marL="742950" indent="-285750" eaLnBrk="0" hangingPunct="0">
              <a:defRPr sz="2400">
                <a:solidFill>
                  <a:schemeClr val="tx1"/>
                </a:solidFill>
                <a:latin typeface="Calibri" panose="020F0502020204030204" pitchFamily="34" charset="0"/>
                <a:ea typeface="MS PGothic" panose="020B0600070205080204" pitchFamily="34" charset="-128"/>
              </a:defRPr>
            </a:lvl2pPr>
            <a:lvl3pPr marL="1143000" indent="-228600" eaLnBrk="0" hangingPunct="0">
              <a:defRPr sz="2400">
                <a:solidFill>
                  <a:schemeClr val="tx1"/>
                </a:solidFill>
                <a:latin typeface="Calibri" panose="020F0502020204030204" pitchFamily="34" charset="0"/>
                <a:ea typeface="MS PGothic" panose="020B0600070205080204" pitchFamily="34" charset="-128"/>
              </a:defRPr>
            </a:lvl3pPr>
            <a:lvl4pPr marL="1600200" indent="-228600" eaLnBrk="0" hangingPunct="0">
              <a:defRPr sz="2400">
                <a:solidFill>
                  <a:schemeClr val="tx1"/>
                </a:solidFill>
                <a:latin typeface="Calibri" panose="020F0502020204030204" pitchFamily="34" charset="0"/>
                <a:ea typeface="MS PGothic" panose="020B0600070205080204" pitchFamily="34" charset="-128"/>
              </a:defRPr>
            </a:lvl4pPr>
            <a:lvl5pPr marL="2057400" indent="-228600" eaLnBrk="0" hangingPunct="0">
              <a:defRPr sz="2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pPr eaLnBrk="1" hangingPunct="1"/>
            <a:fld id="{90AA7010-E140-4DEC-85C1-8AB944DEDE25}" type="slidenum">
              <a:rPr lang="en-US" altLang="en-US" sz="1200"/>
              <a:pPr eaLnBrk="1" hangingPunct="1"/>
              <a:t>28</a:t>
            </a:fld>
            <a:endParaRPr lang="en-US" altLang="en-US" sz="1200" dirty="0"/>
          </a:p>
        </p:txBody>
      </p:sp>
    </p:spTree>
    <p:extLst>
      <p:ext uri="{BB962C8B-B14F-4D97-AF65-F5344CB8AC3E}">
        <p14:creationId xmlns:p14="http://schemas.microsoft.com/office/powerpoint/2010/main" val="304648661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1"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3" name="Notes Placeholder 2"/>
          <p:cNvSpPr>
            <a:spLocks noGrp="1"/>
          </p:cNvSpPr>
          <p:nvPr>
            <p:ph type="body" idx="1"/>
            <p:custDataLst>
              <p:tags r:id="rId1"/>
            </p:custDataLst>
          </p:nvPr>
        </p:nvSpPr>
        <p:spPr/>
        <p:txBody>
          <a:bodyPr/>
          <a:lstStyle/>
          <a:p>
            <a:pPr eaLnBrk="1" fontAlgn="auto" hangingPunct="1">
              <a:spcBef>
                <a:spcPts val="0"/>
              </a:spcBef>
              <a:spcAft>
                <a:spcPts val="0"/>
              </a:spcAft>
              <a:defRPr/>
            </a:pPr>
            <a:r>
              <a:rPr lang="en-US" dirty="0" smtClean="0">
                <a:ea typeface="+mn-ea"/>
                <a:cs typeface="+mn-cs"/>
              </a:rPr>
              <a:t>Part 4: Communicating</a:t>
            </a:r>
            <a:r>
              <a:rPr lang="en-US" baseline="0" dirty="0" smtClean="0">
                <a:ea typeface="+mn-ea"/>
                <a:cs typeface="+mn-cs"/>
              </a:rPr>
              <a:t> the Plan</a:t>
            </a:r>
            <a:endParaRPr lang="en-US" dirty="0" smtClean="0">
              <a:ea typeface="+mn-ea"/>
              <a:cs typeface="+mn-cs"/>
            </a:endParaRPr>
          </a:p>
        </p:txBody>
      </p:sp>
      <p:sp>
        <p:nvSpPr>
          <p:cNvPr id="46083" name="Slide Number Placeholder 3"/>
          <p:cNvSpPr>
            <a:spLocks noGrp="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Calibri" panose="020F0502020204030204" pitchFamily="34" charset="0"/>
                <a:ea typeface="MS PGothic" panose="020B0600070205080204" pitchFamily="34" charset="-128"/>
              </a:defRPr>
            </a:lvl1pPr>
            <a:lvl2pPr marL="742950" indent="-285750" eaLnBrk="0" hangingPunct="0">
              <a:defRPr sz="2400">
                <a:solidFill>
                  <a:schemeClr val="tx1"/>
                </a:solidFill>
                <a:latin typeface="Calibri" panose="020F0502020204030204" pitchFamily="34" charset="0"/>
                <a:ea typeface="MS PGothic" panose="020B0600070205080204" pitchFamily="34" charset="-128"/>
              </a:defRPr>
            </a:lvl2pPr>
            <a:lvl3pPr marL="1143000" indent="-228600" eaLnBrk="0" hangingPunct="0">
              <a:defRPr sz="2400">
                <a:solidFill>
                  <a:schemeClr val="tx1"/>
                </a:solidFill>
                <a:latin typeface="Calibri" panose="020F0502020204030204" pitchFamily="34" charset="0"/>
                <a:ea typeface="MS PGothic" panose="020B0600070205080204" pitchFamily="34" charset="-128"/>
              </a:defRPr>
            </a:lvl3pPr>
            <a:lvl4pPr marL="1600200" indent="-228600" eaLnBrk="0" hangingPunct="0">
              <a:defRPr sz="2400">
                <a:solidFill>
                  <a:schemeClr val="tx1"/>
                </a:solidFill>
                <a:latin typeface="Calibri" panose="020F0502020204030204" pitchFamily="34" charset="0"/>
                <a:ea typeface="MS PGothic" panose="020B0600070205080204" pitchFamily="34" charset="-128"/>
              </a:defRPr>
            </a:lvl4pPr>
            <a:lvl5pPr marL="2057400" indent="-228600" eaLnBrk="0" hangingPunct="0">
              <a:defRPr sz="2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pPr eaLnBrk="1" hangingPunct="1"/>
            <a:fld id="{89A30F72-0770-48C5-8458-E64AD1FC4EB1}" type="slidenum">
              <a:rPr lang="en-US" altLang="en-US" sz="1200"/>
              <a:pPr eaLnBrk="1" hangingPunct="1"/>
              <a:t>29</a:t>
            </a:fld>
            <a:endParaRPr lang="en-US" altLang="en-US" sz="1200" dirty="0"/>
          </a:p>
        </p:txBody>
      </p:sp>
    </p:spTree>
    <p:extLst>
      <p:ext uri="{BB962C8B-B14F-4D97-AF65-F5344CB8AC3E}">
        <p14:creationId xmlns:p14="http://schemas.microsoft.com/office/powerpoint/2010/main" val="353171693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44034" name="Notes Placeholder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dirty="0" smtClean="0"/>
              <a:t>Presenter shares the points on the slide.</a:t>
            </a:r>
          </a:p>
        </p:txBody>
      </p:sp>
      <p:sp>
        <p:nvSpPr>
          <p:cNvPr id="44035" name="Date Placeholder 4"/>
          <p:cNvSpPr>
            <a:spLocks noGrp="1"/>
          </p:cNvSpPr>
          <p:nvPr>
            <p:ph type="dt" sz="quarter"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Calibri" panose="020F0502020204030204" pitchFamily="34" charset="0"/>
                <a:ea typeface="MS PGothic" panose="020B0600070205080204" pitchFamily="34" charset="-128"/>
              </a:defRPr>
            </a:lvl1pPr>
            <a:lvl2pPr marL="742950" indent="-285750" eaLnBrk="0" hangingPunct="0">
              <a:defRPr sz="2400">
                <a:solidFill>
                  <a:schemeClr val="tx1"/>
                </a:solidFill>
                <a:latin typeface="Calibri" panose="020F0502020204030204" pitchFamily="34" charset="0"/>
                <a:ea typeface="MS PGothic" panose="020B0600070205080204" pitchFamily="34" charset="-128"/>
              </a:defRPr>
            </a:lvl2pPr>
            <a:lvl3pPr marL="1143000" indent="-228600" eaLnBrk="0" hangingPunct="0">
              <a:defRPr sz="2400">
                <a:solidFill>
                  <a:schemeClr val="tx1"/>
                </a:solidFill>
                <a:latin typeface="Calibri" panose="020F0502020204030204" pitchFamily="34" charset="0"/>
                <a:ea typeface="MS PGothic" panose="020B0600070205080204" pitchFamily="34" charset="-128"/>
              </a:defRPr>
            </a:lvl3pPr>
            <a:lvl4pPr marL="1600200" indent="-228600" eaLnBrk="0" hangingPunct="0">
              <a:defRPr sz="2400">
                <a:solidFill>
                  <a:schemeClr val="tx1"/>
                </a:solidFill>
                <a:latin typeface="Calibri" panose="020F0502020204030204" pitchFamily="34" charset="0"/>
                <a:ea typeface="MS PGothic" panose="020B0600070205080204" pitchFamily="34" charset="-128"/>
              </a:defRPr>
            </a:lvl4pPr>
            <a:lvl5pPr marL="2057400" indent="-228600" eaLnBrk="0" hangingPunct="0">
              <a:defRPr sz="2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pPr eaLnBrk="1" hangingPunct="1"/>
            <a:fld id="{1FFD2165-9B2D-4A1E-865C-A65F73DEB5EA}" type="datetime1">
              <a:rPr lang="en-US" altLang="en-US" sz="1200">
                <a:latin typeface="Arial" panose="020B0604020202020204" pitchFamily="34" charset="0"/>
              </a:rPr>
              <a:pPr eaLnBrk="1" hangingPunct="1"/>
              <a:t>12/4/2015</a:t>
            </a:fld>
            <a:endParaRPr lang="en-US" altLang="en-US" sz="1200" dirty="0">
              <a:latin typeface="Arial" panose="020B0604020202020204" pitchFamily="34" charset="0"/>
            </a:endParaRPr>
          </a:p>
        </p:txBody>
      </p:sp>
      <p:sp>
        <p:nvSpPr>
          <p:cNvPr id="44036" name="Slide Number Placeholder 6"/>
          <p:cNvSpPr>
            <a:spLocks noGrp="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Calibri" panose="020F0502020204030204" pitchFamily="34" charset="0"/>
                <a:ea typeface="MS PGothic" panose="020B0600070205080204" pitchFamily="34" charset="-128"/>
              </a:defRPr>
            </a:lvl1pPr>
            <a:lvl2pPr marL="742950" indent="-285750" eaLnBrk="0" hangingPunct="0">
              <a:defRPr sz="2400">
                <a:solidFill>
                  <a:schemeClr val="tx1"/>
                </a:solidFill>
                <a:latin typeface="Calibri" panose="020F0502020204030204" pitchFamily="34" charset="0"/>
                <a:ea typeface="MS PGothic" panose="020B0600070205080204" pitchFamily="34" charset="-128"/>
              </a:defRPr>
            </a:lvl2pPr>
            <a:lvl3pPr marL="1143000" indent="-228600" eaLnBrk="0" hangingPunct="0">
              <a:defRPr sz="2400">
                <a:solidFill>
                  <a:schemeClr val="tx1"/>
                </a:solidFill>
                <a:latin typeface="Calibri" panose="020F0502020204030204" pitchFamily="34" charset="0"/>
                <a:ea typeface="MS PGothic" panose="020B0600070205080204" pitchFamily="34" charset="-128"/>
              </a:defRPr>
            </a:lvl3pPr>
            <a:lvl4pPr marL="1600200" indent="-228600" eaLnBrk="0" hangingPunct="0">
              <a:defRPr sz="2400">
                <a:solidFill>
                  <a:schemeClr val="tx1"/>
                </a:solidFill>
                <a:latin typeface="Calibri" panose="020F0502020204030204" pitchFamily="34" charset="0"/>
                <a:ea typeface="MS PGothic" panose="020B0600070205080204" pitchFamily="34" charset="-128"/>
              </a:defRPr>
            </a:lvl4pPr>
            <a:lvl5pPr marL="2057400" indent="-228600" eaLnBrk="0" hangingPunct="0">
              <a:defRPr sz="2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pPr eaLnBrk="1" hangingPunct="1"/>
            <a:fld id="{1BCED889-9008-41E7-BF35-894E2054E68E}" type="slidenum">
              <a:rPr lang="en-US" altLang="en-US" sz="1200"/>
              <a:pPr eaLnBrk="1" hangingPunct="1"/>
              <a:t>3</a:t>
            </a:fld>
            <a:endParaRPr lang="en-US" altLang="en-US" sz="1200" dirty="0"/>
          </a:p>
        </p:txBody>
      </p:sp>
      <p:sp>
        <p:nvSpPr>
          <p:cNvPr id="2" name="TextBox 1"/>
          <p:cNvSpPr txBox="1"/>
          <p:nvPr>
            <p:custDataLst>
              <p:tags r:id="rId1"/>
            </p:custDataLst>
          </p:nvPr>
        </p:nvSpPr>
        <p:spPr>
          <a:xfrm>
            <a:off x="0" y="0"/>
            <a:ext cx="3810000" cy="1270000"/>
          </a:xfrm>
          <a:prstGeom prst="rect">
            <a:avLst/>
          </a:prstGeom>
          <a:noFill/>
        </p:spPr>
        <p:txBody>
          <a:bodyPr vert="horz" rtlCol="0">
            <a:spAutoFit/>
          </a:bodyPr>
          <a:lstStyle/>
          <a:p>
            <a:endParaRPr lang="en-US" dirty="0"/>
          </a:p>
        </p:txBody>
      </p:sp>
    </p:spTree>
    <p:extLst>
      <p:ext uri="{BB962C8B-B14F-4D97-AF65-F5344CB8AC3E}">
        <p14:creationId xmlns:p14="http://schemas.microsoft.com/office/powerpoint/2010/main" val="1488207399"/>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5059" name="Notes Placeholder 2"/>
          <p:cNvSpPr>
            <a:spLocks noGrp="1"/>
          </p:cNvSpPr>
          <p:nvPr>
            <p:ph type="body" idx="1"/>
            <p:custDataLst>
              <p:tags r:id="rId1"/>
            </p:custDataLst>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dirty="0" smtClean="0"/>
              <a:t>It </a:t>
            </a:r>
            <a:r>
              <a:rPr lang="en-US" baseline="0" dirty="0" smtClean="0"/>
              <a:t>is important to understand the principles of implementing effective communication and its key role in the success of the action plan. When planning communication strategies, it is also important to dig deeper and consider specific details necessary to create the precise messages that will develop a shared understanding for all the stakeholder groups. Stakeholder groups for your school or district may include professional staff, support staff, students, parents, community groups, central office staff or other administrators, and school board members depending on the size of your district. </a:t>
            </a:r>
            <a:endParaRPr lang="en-US" dirty="0"/>
          </a:p>
        </p:txBody>
      </p:sp>
      <p:sp>
        <p:nvSpPr>
          <p:cNvPr id="4506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E81E72B3-6F23-47D2-B848-362A5531BD94}" type="slidenum">
              <a:rPr lang="en-US" altLang="en-US" smtClean="0"/>
              <a:pPr/>
              <a:t>30</a:t>
            </a:fld>
            <a:endParaRPr lang="en-US" altLang="en-US" dirty="0" smtClean="0"/>
          </a:p>
        </p:txBody>
      </p:sp>
    </p:spTree>
    <p:extLst>
      <p:ext uri="{BB962C8B-B14F-4D97-AF65-F5344CB8AC3E}">
        <p14:creationId xmlns:p14="http://schemas.microsoft.com/office/powerpoint/2010/main" val="2284538427"/>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p:cNvSpPr>
            <a:spLocks noGrp="1"/>
          </p:cNvSpPr>
          <p:nvPr>
            <p:ph type="body" idx="1"/>
          </p:nvPr>
        </p:nvSpPr>
        <p:spPr/>
        <p:txBody>
          <a:bodyPr>
            <a:normAutofit fontScale="85000" lnSpcReduction="20000"/>
          </a:bodyPr>
          <a:lstStyle/>
          <a:p>
            <a:pPr defTabSz="933142">
              <a:defRPr/>
            </a:pPr>
            <a:r>
              <a:rPr lang="en-US" dirty="0" smtClean="0"/>
              <a:t>Review each of the five principles of effective communication. The principles should be considered when designing a communication plan.</a:t>
            </a:r>
          </a:p>
          <a:p>
            <a:pPr defTabSz="933142">
              <a:defRPr/>
            </a:pPr>
            <a:endParaRPr lang="en-US" dirty="0" smtClean="0"/>
          </a:p>
          <a:p>
            <a:pPr defTabSz="933142">
              <a:defRPr/>
            </a:pPr>
            <a:r>
              <a:rPr lang="en-US" b="1" dirty="0" smtClean="0"/>
              <a:t>Planned</a:t>
            </a:r>
            <a:r>
              <a:rPr lang="en-US" dirty="0" smtClean="0"/>
              <a:t>: Plan out your communication strategy. Having an explicit plan leaves nothing to chance. All your stakeholders will understand the changes in process which will provide less opportunity for inaccuracies to become pervasive throughout your school.</a:t>
            </a:r>
          </a:p>
          <a:p>
            <a:pPr defTabSz="933142">
              <a:defRPr/>
            </a:pPr>
            <a:endParaRPr lang="en-US" dirty="0" smtClean="0"/>
          </a:p>
          <a:p>
            <a:pPr defTabSz="933142">
              <a:defRPr/>
            </a:pPr>
            <a:r>
              <a:rPr lang="en-US" b="1" dirty="0" smtClean="0"/>
              <a:t>Concise: </a:t>
            </a:r>
            <a:r>
              <a:rPr lang="en-US" dirty="0" smtClean="0"/>
              <a:t>Keep messages concise. Putting too much information in an email or notice increases the chances that the message being communicated will not be read in its entirety. Too much text lends itself to skimming and scanning, not reading for complete understanding.</a:t>
            </a:r>
          </a:p>
          <a:p>
            <a:pPr defTabSz="933142">
              <a:defRPr/>
            </a:pPr>
            <a:endParaRPr lang="en-US" dirty="0" smtClean="0"/>
          </a:p>
          <a:p>
            <a:pPr defTabSz="933142">
              <a:defRPr/>
            </a:pPr>
            <a:r>
              <a:rPr lang="en-US" b="1" dirty="0" smtClean="0"/>
              <a:t>Clear: </a:t>
            </a:r>
            <a:r>
              <a:rPr lang="en-US" dirty="0" smtClean="0"/>
              <a:t>Ensure messages are clear. Asking more than one staff member, both members and non-members of the leadership team, to read the message before it is disseminated to all stakeholders is critical. Sending messages that are not clear will not support the on-going changes, but rather hinder progress.</a:t>
            </a:r>
          </a:p>
          <a:p>
            <a:pPr defTabSz="933142">
              <a:defRPr/>
            </a:pPr>
            <a:endParaRPr lang="en-US" dirty="0" smtClean="0"/>
          </a:p>
          <a:p>
            <a:pPr defTabSz="933142">
              <a:defRPr/>
            </a:pPr>
            <a:r>
              <a:rPr lang="en-US" b="1" dirty="0" smtClean="0"/>
              <a:t>Relevant: </a:t>
            </a:r>
            <a:r>
              <a:rPr lang="en-US" dirty="0" smtClean="0"/>
              <a:t>Keep the messages relevant. Use the opportunity to adhere to the central tenets of the transition, rather than adding other non-essential information to the message. If stakeholders understand that the communications are purposeful, they will be more willing to dedicate the time to reading the communication each time it is disseminated to the stakeholders.</a:t>
            </a:r>
          </a:p>
          <a:p>
            <a:pPr defTabSz="933142">
              <a:defRPr/>
            </a:pPr>
            <a:endParaRPr lang="en-US" dirty="0" smtClean="0"/>
          </a:p>
          <a:p>
            <a:pPr defTabSz="933142">
              <a:defRPr/>
            </a:pPr>
            <a:r>
              <a:rPr lang="en-US" b="1" dirty="0" smtClean="0"/>
              <a:t>Constant: </a:t>
            </a:r>
            <a:r>
              <a:rPr lang="en-US" dirty="0" smtClean="0"/>
              <a:t>Plan a schedule to send out communication. Determine the different ways that information will be shared with various stakeholders. Keep communicating; with so many changes happening, it is impossible to over communicate. Stakeholders will appreciate being kept informed.</a:t>
            </a:r>
          </a:p>
        </p:txBody>
      </p:sp>
      <p:sp>
        <p:nvSpPr>
          <p:cNvPr id="4" name="Header Placeholder 3"/>
          <p:cNvSpPr>
            <a:spLocks noGrp="1"/>
          </p:cNvSpPr>
          <p:nvPr>
            <p:ph type="hdr" sz="quarter"/>
          </p:nvPr>
        </p:nvSpPr>
        <p:spPr/>
        <p:txBody>
          <a:bodyPr/>
          <a:lstStyle/>
          <a:p>
            <a:pPr>
              <a:defRPr/>
            </a:pPr>
            <a:r>
              <a:rPr lang="en-US" dirty="0" smtClean="0"/>
              <a:t>Public Consulting Group</a:t>
            </a:r>
            <a:endParaRPr lang="en-US" dirty="0"/>
          </a:p>
        </p:txBody>
      </p:sp>
      <p:sp>
        <p:nvSpPr>
          <p:cNvPr id="5" name="Date Placeholder 4"/>
          <p:cNvSpPr>
            <a:spLocks noGrp="1"/>
          </p:cNvSpPr>
          <p:nvPr>
            <p:ph type="dt" sz="quarter" idx="1"/>
          </p:nvPr>
        </p:nvSpPr>
        <p:spPr/>
        <p:txBody>
          <a:bodyPr/>
          <a:lstStyle/>
          <a:p>
            <a:pPr>
              <a:defRPr/>
            </a:pPr>
            <a:fld id="{95FC4F9C-E642-4157-8ED6-94622B5E0A65}" type="datetime1">
              <a:rPr lang="en-US" smtClean="0"/>
              <a:pPr>
                <a:defRPr/>
              </a:pPr>
              <a:t>12/4/2015</a:t>
            </a:fld>
            <a:endParaRPr lang="en-US" dirty="0"/>
          </a:p>
        </p:txBody>
      </p:sp>
      <p:sp>
        <p:nvSpPr>
          <p:cNvPr id="6" name="Footer Placeholder 5"/>
          <p:cNvSpPr>
            <a:spLocks noGrp="1"/>
          </p:cNvSpPr>
          <p:nvPr>
            <p:ph type="ftr" sz="quarter" idx="4"/>
          </p:nvPr>
        </p:nvSpPr>
        <p:spPr/>
        <p:txBody>
          <a:bodyPr/>
          <a:lstStyle/>
          <a:p>
            <a:pPr>
              <a:defRPr/>
            </a:pPr>
            <a:r>
              <a:rPr lang="en-US" dirty="0" smtClean="0"/>
              <a:t>www.publicconsultinggroup.com</a:t>
            </a:r>
            <a:endParaRPr lang="en-US" dirty="0"/>
          </a:p>
        </p:txBody>
      </p:sp>
      <p:sp>
        <p:nvSpPr>
          <p:cNvPr id="47111" name="Slide Number Placeholder 6"/>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27BB48C0-22C0-4F24-A209-5583A2AB7ACD}" type="slidenum">
              <a:rPr lang="en-US" altLang="en-US" smtClean="0"/>
              <a:pPr/>
              <a:t>31</a:t>
            </a:fld>
            <a:endParaRPr lang="en-US" altLang="en-US" dirty="0" smtClean="0"/>
          </a:p>
        </p:txBody>
      </p:sp>
      <p:sp>
        <p:nvSpPr>
          <p:cNvPr id="2" name="TextBox 1"/>
          <p:cNvSpPr txBox="1"/>
          <p:nvPr>
            <p:custDataLst>
              <p:tags r:id="rId1"/>
            </p:custDataLst>
          </p:nvPr>
        </p:nvSpPr>
        <p:spPr>
          <a:xfrm>
            <a:off x="0" y="0"/>
            <a:ext cx="3810000" cy="1270000"/>
          </a:xfrm>
          <a:prstGeom prst="rect">
            <a:avLst/>
          </a:prstGeom>
          <a:noFill/>
        </p:spPr>
        <p:txBody>
          <a:bodyPr vert="horz" rtlCol="0">
            <a:spAutoFit/>
          </a:bodyPr>
          <a:lstStyle/>
          <a:p>
            <a:endParaRPr lang="en-US" dirty="0"/>
          </a:p>
        </p:txBody>
      </p:sp>
    </p:spTree>
    <p:extLst>
      <p:ext uri="{BB962C8B-B14F-4D97-AF65-F5344CB8AC3E}">
        <p14:creationId xmlns:p14="http://schemas.microsoft.com/office/powerpoint/2010/main" val="1075327627"/>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5299" name="Notes Placeholder 2"/>
          <p:cNvSpPr>
            <a:spLocks noGrp="1"/>
          </p:cNvSpPr>
          <p:nvPr>
            <p:ph type="body" idx="1"/>
            <p:custDataLst>
              <p:tags r:id="rId1"/>
            </p:custDataLst>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smtClean="0"/>
              <a:t>Make sure your people know what is going on. It's demoralizing to hear about what's happening where you work from someone outside the system.</a:t>
            </a:r>
          </a:p>
          <a:p>
            <a:r>
              <a:rPr lang="en-US" altLang="en-US" dirty="0" smtClean="0"/>
              <a:t>Don't forget your support staff, research indicates that they are the most important communicators/public relations specialists you have in your district.</a:t>
            </a:r>
          </a:p>
          <a:p>
            <a:r>
              <a:rPr lang="en-US" altLang="en-US" dirty="0" smtClean="0"/>
              <a:t>Keeping staff informed can be done through:</a:t>
            </a:r>
          </a:p>
          <a:p>
            <a:pPr marL="171450" indent="-171450">
              <a:buFont typeface="Arial" panose="020B0604020202020204" pitchFamily="34" charset="0"/>
              <a:buChar char="•"/>
            </a:pPr>
            <a:r>
              <a:rPr lang="en-US" altLang="en-US" dirty="0" smtClean="0"/>
              <a:t>Staff Newsletter which</a:t>
            </a:r>
            <a:r>
              <a:rPr lang="en-US" altLang="en-US" baseline="0" dirty="0" smtClean="0"/>
              <a:t> includes o</a:t>
            </a:r>
            <a:r>
              <a:rPr lang="en-US" altLang="en-US" dirty="0" smtClean="0"/>
              <a:t>ngoing updates regarding status </a:t>
            </a:r>
          </a:p>
          <a:p>
            <a:pPr marL="171450" indent="-171450">
              <a:buFont typeface="Arial" panose="020B0604020202020204" pitchFamily="34" charset="0"/>
              <a:buChar char="•"/>
            </a:pPr>
            <a:r>
              <a:rPr lang="en-US" altLang="en-US" dirty="0" smtClean="0"/>
              <a:t>Recognition for those involved in a new initiative</a:t>
            </a:r>
          </a:p>
          <a:p>
            <a:pPr marL="171450" indent="-171450">
              <a:buFont typeface="Arial" panose="020B0604020202020204" pitchFamily="34" charset="0"/>
              <a:buChar char="•"/>
            </a:pPr>
            <a:r>
              <a:rPr lang="en-US" altLang="en-US" dirty="0" smtClean="0"/>
              <a:t>Focus groups: building/staff/department meetings </a:t>
            </a:r>
          </a:p>
          <a:p>
            <a:pPr marL="171450" indent="-171450">
              <a:buFont typeface="Arial" panose="020B0604020202020204" pitchFamily="34" charset="0"/>
              <a:buChar char="•"/>
            </a:pPr>
            <a:r>
              <a:rPr lang="en-US" altLang="en-US" dirty="0" smtClean="0"/>
              <a:t>Solicitation</a:t>
            </a:r>
            <a:r>
              <a:rPr lang="en-US" altLang="en-US" baseline="0" dirty="0" smtClean="0"/>
              <a:t> of </a:t>
            </a:r>
            <a:r>
              <a:rPr lang="en-US" altLang="en-US" dirty="0" smtClean="0"/>
              <a:t>input on mission, belief statements, vision </a:t>
            </a:r>
          </a:p>
          <a:p>
            <a:pPr marL="171450" indent="-171450">
              <a:buFont typeface="Arial" panose="020B0604020202020204" pitchFamily="34" charset="0"/>
              <a:buChar char="•"/>
            </a:pPr>
            <a:r>
              <a:rPr lang="en-US" altLang="en-US" dirty="0" smtClean="0"/>
              <a:t>Feedback loop built into scheduled meetings </a:t>
            </a:r>
          </a:p>
        </p:txBody>
      </p:sp>
      <p:sp>
        <p:nvSpPr>
          <p:cNvPr id="5530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5BFE9694-B563-4E9F-A672-C9BFE4037EED}" type="slidenum">
              <a:rPr lang="en-US" altLang="en-US" smtClean="0"/>
              <a:pPr/>
              <a:t>32</a:t>
            </a:fld>
            <a:endParaRPr lang="en-US" altLang="en-US" dirty="0" smtClean="0"/>
          </a:p>
        </p:txBody>
      </p:sp>
    </p:spTree>
    <p:extLst>
      <p:ext uri="{BB962C8B-B14F-4D97-AF65-F5344CB8AC3E}">
        <p14:creationId xmlns:p14="http://schemas.microsoft.com/office/powerpoint/2010/main" val="3988672591"/>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3491" name="Notes Placeholder 2"/>
          <p:cNvSpPr>
            <a:spLocks noGrp="1"/>
          </p:cNvSpPr>
          <p:nvPr>
            <p:ph type="body" idx="1"/>
            <p:custDataLst>
              <p:tags r:id="rId1"/>
            </p:custDataLst>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smtClean="0"/>
              <a:t>These are important considerations</a:t>
            </a:r>
            <a:r>
              <a:rPr lang="en-US" altLang="en-US" baseline="0" dirty="0" smtClean="0"/>
              <a:t> as participants think about how they plan to message out their vision and action plan (steps) to get there.</a:t>
            </a:r>
          </a:p>
          <a:p>
            <a:endParaRPr lang="en-US" altLang="en-US" baseline="0" dirty="0" smtClean="0"/>
          </a:p>
          <a:p>
            <a:r>
              <a:rPr lang="en-US" altLang="en-US" baseline="0" dirty="0" smtClean="0"/>
              <a:t>Review the 8 indicators on this slide and the next. </a:t>
            </a:r>
            <a:endParaRPr lang="en-US" altLang="en-US" dirty="0" smtClean="0"/>
          </a:p>
        </p:txBody>
      </p:sp>
      <p:sp>
        <p:nvSpPr>
          <p:cNvPr id="6349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FE500C7C-2302-4F16-80F2-F8072D2C2FEF}" type="slidenum">
              <a:rPr lang="en-US" altLang="en-US" smtClean="0"/>
              <a:pPr/>
              <a:t>33</a:t>
            </a:fld>
            <a:endParaRPr lang="en-US" altLang="en-US" dirty="0" smtClean="0"/>
          </a:p>
        </p:txBody>
      </p:sp>
    </p:spTree>
    <p:extLst>
      <p:ext uri="{BB962C8B-B14F-4D97-AF65-F5344CB8AC3E}">
        <p14:creationId xmlns:p14="http://schemas.microsoft.com/office/powerpoint/2010/main" val="1616237414"/>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5539" name="Notes Placeholder 2"/>
          <p:cNvSpPr>
            <a:spLocks noGrp="1"/>
          </p:cNvSpPr>
          <p:nvPr>
            <p:ph type="body" idx="1"/>
            <p:custDataLst>
              <p:tags r:id="rId1"/>
            </p:custDataLst>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smtClean="0"/>
              <a:t>Review slide. </a:t>
            </a:r>
          </a:p>
        </p:txBody>
      </p:sp>
      <p:sp>
        <p:nvSpPr>
          <p:cNvPr id="6554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79C53704-7F06-4343-B5CB-9B92B50FD528}" type="slidenum">
              <a:rPr lang="en-US" altLang="en-US" smtClean="0"/>
              <a:pPr/>
              <a:t>34</a:t>
            </a:fld>
            <a:endParaRPr lang="en-US" altLang="en-US" dirty="0" smtClean="0"/>
          </a:p>
        </p:txBody>
      </p:sp>
    </p:spTree>
    <p:extLst>
      <p:ext uri="{BB962C8B-B14F-4D97-AF65-F5344CB8AC3E}">
        <p14:creationId xmlns:p14="http://schemas.microsoft.com/office/powerpoint/2010/main" val="1917846628"/>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89"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63490" name="Notes Placeholder 2"/>
          <p:cNvSpPr>
            <a:spLocks noGrp="1"/>
          </p:cNvSpPr>
          <p:nvPr>
            <p:ph type="body" idx="1"/>
            <p:custDataLst>
              <p:tags r:id="rId1"/>
            </p:custDataLst>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dirty="0" smtClean="0"/>
              <a:t>Introduce the activity on the slide. Answer any questions. Provide 30 minutes for this activity.</a:t>
            </a:r>
          </a:p>
        </p:txBody>
      </p:sp>
      <p:sp>
        <p:nvSpPr>
          <p:cNvPr id="63491" name="Slide Number Placeholder 3"/>
          <p:cNvSpPr>
            <a:spLocks noGrp="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Calibri" panose="020F0502020204030204" pitchFamily="34" charset="0"/>
                <a:ea typeface="MS PGothic" panose="020B0600070205080204" pitchFamily="34" charset="-128"/>
              </a:defRPr>
            </a:lvl1pPr>
            <a:lvl2pPr marL="742950" indent="-285750" eaLnBrk="0" hangingPunct="0">
              <a:defRPr sz="2400">
                <a:solidFill>
                  <a:schemeClr val="tx1"/>
                </a:solidFill>
                <a:latin typeface="Calibri" panose="020F0502020204030204" pitchFamily="34" charset="0"/>
                <a:ea typeface="MS PGothic" panose="020B0600070205080204" pitchFamily="34" charset="-128"/>
              </a:defRPr>
            </a:lvl2pPr>
            <a:lvl3pPr marL="1143000" indent="-228600" eaLnBrk="0" hangingPunct="0">
              <a:defRPr sz="2400">
                <a:solidFill>
                  <a:schemeClr val="tx1"/>
                </a:solidFill>
                <a:latin typeface="Calibri" panose="020F0502020204030204" pitchFamily="34" charset="0"/>
                <a:ea typeface="MS PGothic" panose="020B0600070205080204" pitchFamily="34" charset="-128"/>
              </a:defRPr>
            </a:lvl3pPr>
            <a:lvl4pPr marL="1600200" indent="-228600" eaLnBrk="0" hangingPunct="0">
              <a:defRPr sz="2400">
                <a:solidFill>
                  <a:schemeClr val="tx1"/>
                </a:solidFill>
                <a:latin typeface="Calibri" panose="020F0502020204030204" pitchFamily="34" charset="0"/>
                <a:ea typeface="MS PGothic" panose="020B0600070205080204" pitchFamily="34" charset="-128"/>
              </a:defRPr>
            </a:lvl4pPr>
            <a:lvl5pPr marL="2057400" indent="-228600" eaLnBrk="0" hangingPunct="0">
              <a:defRPr sz="2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pPr eaLnBrk="1" hangingPunct="1"/>
            <a:fld id="{90AA7010-E140-4DEC-85C1-8AB944DEDE25}" type="slidenum">
              <a:rPr lang="en-US" altLang="en-US" sz="1200"/>
              <a:pPr eaLnBrk="1" hangingPunct="1"/>
              <a:t>35</a:t>
            </a:fld>
            <a:endParaRPr lang="en-US" altLang="en-US" sz="1200" dirty="0"/>
          </a:p>
        </p:txBody>
      </p:sp>
    </p:spTree>
    <p:extLst>
      <p:ext uri="{BB962C8B-B14F-4D97-AF65-F5344CB8AC3E}">
        <p14:creationId xmlns:p14="http://schemas.microsoft.com/office/powerpoint/2010/main" val="3434073962"/>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1"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3" name="Notes Placeholder 2"/>
          <p:cNvSpPr>
            <a:spLocks noGrp="1"/>
          </p:cNvSpPr>
          <p:nvPr>
            <p:ph type="body" idx="1"/>
            <p:custDataLst>
              <p:tags r:id="rId1"/>
            </p:custDataLst>
          </p:nvPr>
        </p:nvSpPr>
        <p:spPr/>
        <p:txBody>
          <a:bodyPr/>
          <a:lstStyle/>
          <a:p>
            <a:pPr eaLnBrk="1" fontAlgn="auto" hangingPunct="1">
              <a:spcBef>
                <a:spcPts val="0"/>
              </a:spcBef>
              <a:spcAft>
                <a:spcPts val="0"/>
              </a:spcAft>
              <a:defRPr/>
            </a:pPr>
            <a:r>
              <a:rPr lang="en-US" dirty="0" smtClean="0">
                <a:ea typeface="+mn-ea"/>
                <a:cs typeface="+mn-cs"/>
              </a:rPr>
              <a:t>Part 5:</a:t>
            </a:r>
            <a:r>
              <a:rPr lang="en-US" baseline="0" dirty="0" smtClean="0">
                <a:ea typeface="+mn-ea"/>
                <a:cs typeface="+mn-cs"/>
              </a:rPr>
              <a:t> Reflection, Next Steps, and </a:t>
            </a:r>
            <a:r>
              <a:rPr lang="en-US" baseline="0" dirty="0" smtClean="0">
                <a:ea typeface="+mn-ea"/>
                <a:cs typeface="+mn-cs"/>
              </a:rPr>
              <a:t>Closing Activity</a:t>
            </a:r>
            <a:endParaRPr lang="en-US" dirty="0" smtClean="0">
              <a:ea typeface="+mn-ea"/>
              <a:cs typeface="+mn-cs"/>
            </a:endParaRPr>
          </a:p>
        </p:txBody>
      </p:sp>
      <p:sp>
        <p:nvSpPr>
          <p:cNvPr id="46083" name="Slide Number Placeholder 3"/>
          <p:cNvSpPr>
            <a:spLocks noGrp="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Calibri" panose="020F0502020204030204" pitchFamily="34" charset="0"/>
                <a:ea typeface="MS PGothic" panose="020B0600070205080204" pitchFamily="34" charset="-128"/>
              </a:defRPr>
            </a:lvl1pPr>
            <a:lvl2pPr marL="742950" indent="-285750" eaLnBrk="0" hangingPunct="0">
              <a:defRPr sz="2400">
                <a:solidFill>
                  <a:schemeClr val="tx1"/>
                </a:solidFill>
                <a:latin typeface="Calibri" panose="020F0502020204030204" pitchFamily="34" charset="0"/>
                <a:ea typeface="MS PGothic" panose="020B0600070205080204" pitchFamily="34" charset="-128"/>
              </a:defRPr>
            </a:lvl2pPr>
            <a:lvl3pPr marL="1143000" indent="-228600" eaLnBrk="0" hangingPunct="0">
              <a:defRPr sz="2400">
                <a:solidFill>
                  <a:schemeClr val="tx1"/>
                </a:solidFill>
                <a:latin typeface="Calibri" panose="020F0502020204030204" pitchFamily="34" charset="0"/>
                <a:ea typeface="MS PGothic" panose="020B0600070205080204" pitchFamily="34" charset="-128"/>
              </a:defRPr>
            </a:lvl3pPr>
            <a:lvl4pPr marL="1600200" indent="-228600" eaLnBrk="0" hangingPunct="0">
              <a:defRPr sz="2400">
                <a:solidFill>
                  <a:schemeClr val="tx1"/>
                </a:solidFill>
                <a:latin typeface="Calibri" panose="020F0502020204030204" pitchFamily="34" charset="0"/>
                <a:ea typeface="MS PGothic" panose="020B0600070205080204" pitchFamily="34" charset="-128"/>
              </a:defRPr>
            </a:lvl4pPr>
            <a:lvl5pPr marL="2057400" indent="-228600" eaLnBrk="0" hangingPunct="0">
              <a:defRPr sz="2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pPr eaLnBrk="1" hangingPunct="1"/>
            <a:fld id="{89A30F72-0770-48C5-8458-E64AD1FC4EB1}" type="slidenum">
              <a:rPr lang="en-US" altLang="en-US" sz="1200"/>
              <a:pPr eaLnBrk="1" hangingPunct="1"/>
              <a:t>36</a:t>
            </a:fld>
            <a:endParaRPr lang="en-US" altLang="en-US" sz="1200" dirty="0"/>
          </a:p>
        </p:txBody>
      </p:sp>
    </p:spTree>
    <p:extLst>
      <p:ext uri="{BB962C8B-B14F-4D97-AF65-F5344CB8AC3E}">
        <p14:creationId xmlns:p14="http://schemas.microsoft.com/office/powerpoint/2010/main" val="2755519589"/>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r>
              <a:rPr lang="en-US" dirty="0" smtClean="0"/>
              <a:t>Ask each team to come up with Next Steps</a:t>
            </a:r>
            <a:r>
              <a:rPr lang="en-US" baseline="0" dirty="0" smtClean="0"/>
              <a:t> </a:t>
            </a:r>
            <a:r>
              <a:rPr lang="en-US" baseline="0" dirty="0" smtClean="0"/>
              <a:t>in </a:t>
            </a:r>
            <a:r>
              <a:rPr lang="en-US" baseline="0" dirty="0" smtClean="0"/>
              <a:t>the upcoming </a:t>
            </a:r>
            <a:r>
              <a:rPr lang="en-US" baseline="0" dirty="0" smtClean="0"/>
              <a:t>weeks </a:t>
            </a:r>
            <a:r>
              <a:rPr lang="en-US" baseline="0" dirty="0" smtClean="0"/>
              <a:t>to ensure success. After they discuss as a team, ask a spokesperson to share with the rest of the group.</a:t>
            </a:r>
            <a:endParaRPr lang="en-US" dirty="0"/>
          </a:p>
        </p:txBody>
      </p:sp>
      <p:sp>
        <p:nvSpPr>
          <p:cNvPr id="4" name="Slide Number Placeholder 3"/>
          <p:cNvSpPr>
            <a:spLocks noGrp="1"/>
          </p:cNvSpPr>
          <p:nvPr>
            <p:ph type="sldNum" sz="quarter" idx="10"/>
          </p:nvPr>
        </p:nvSpPr>
        <p:spPr/>
        <p:txBody>
          <a:bodyPr/>
          <a:lstStyle/>
          <a:p>
            <a:fld id="{C85B2999-CAA6-4FD2-9123-46FAA9E0DE85}" type="slidenum">
              <a:rPr lang="en-US" altLang="en-US" smtClean="0"/>
              <a:pPr/>
              <a:t>37</a:t>
            </a:fld>
            <a:endParaRPr lang="en-US" altLang="en-US" dirty="0"/>
          </a:p>
        </p:txBody>
      </p:sp>
    </p:spTree>
    <p:extLst>
      <p:ext uri="{BB962C8B-B14F-4D97-AF65-F5344CB8AC3E}">
        <p14:creationId xmlns:p14="http://schemas.microsoft.com/office/powerpoint/2010/main" val="3942160647"/>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3"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115714" name="Notes Placeholder 2"/>
          <p:cNvSpPr>
            <a:spLocks noGrp="1"/>
          </p:cNvSpPr>
          <p:nvPr>
            <p:ph type="body" idx="1"/>
            <p:custDataLst>
              <p:tags r:id="rId1"/>
            </p:custDataLst>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defRPr/>
            </a:pPr>
            <a:r>
              <a:rPr lang="en-US" altLang="en-US" sz="1100" dirty="0" smtClean="0"/>
              <a:t>Remind participants to complete the online Session Evaluation. The survey is located here: (add link)</a:t>
            </a:r>
          </a:p>
          <a:p>
            <a:pPr marL="0" marR="0" indent="0" algn="l" defTabSz="914400" rtl="0" eaLnBrk="1" fontAlgn="base" latinLnBrk="0" hangingPunct="1">
              <a:lnSpc>
                <a:spcPct val="100000"/>
              </a:lnSpc>
              <a:spcBef>
                <a:spcPct val="0"/>
              </a:spcBef>
              <a:spcAft>
                <a:spcPct val="0"/>
              </a:spcAft>
              <a:buClrTx/>
              <a:buSzTx/>
              <a:buFontTx/>
              <a:buNone/>
              <a:tabLst/>
              <a:defRPr/>
            </a:pPr>
            <a:r>
              <a:rPr lang="en-US" altLang="en-US" sz="1100" dirty="0" smtClean="0"/>
              <a:t>Ask for further thoughts, questions.</a:t>
            </a:r>
          </a:p>
        </p:txBody>
      </p:sp>
      <p:sp>
        <p:nvSpPr>
          <p:cNvPr id="115715" name="Slide Number Placeholder 3"/>
          <p:cNvSpPr>
            <a:spLocks noGrp="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Calibri" panose="020F0502020204030204" pitchFamily="34" charset="0"/>
                <a:ea typeface="MS PGothic" panose="020B0600070205080204" pitchFamily="34" charset="-128"/>
              </a:defRPr>
            </a:lvl1pPr>
            <a:lvl2pPr marL="742950" indent="-285750" eaLnBrk="0" hangingPunct="0">
              <a:defRPr sz="2400">
                <a:solidFill>
                  <a:schemeClr val="tx1"/>
                </a:solidFill>
                <a:latin typeface="Calibri" panose="020F0502020204030204" pitchFamily="34" charset="0"/>
                <a:ea typeface="MS PGothic" panose="020B0600070205080204" pitchFamily="34" charset="-128"/>
              </a:defRPr>
            </a:lvl2pPr>
            <a:lvl3pPr marL="1143000" indent="-228600" eaLnBrk="0" hangingPunct="0">
              <a:defRPr sz="2400">
                <a:solidFill>
                  <a:schemeClr val="tx1"/>
                </a:solidFill>
                <a:latin typeface="Calibri" panose="020F0502020204030204" pitchFamily="34" charset="0"/>
                <a:ea typeface="MS PGothic" panose="020B0600070205080204" pitchFamily="34" charset="-128"/>
              </a:defRPr>
            </a:lvl3pPr>
            <a:lvl4pPr marL="1600200" indent="-228600" eaLnBrk="0" hangingPunct="0">
              <a:defRPr sz="2400">
                <a:solidFill>
                  <a:schemeClr val="tx1"/>
                </a:solidFill>
                <a:latin typeface="Calibri" panose="020F0502020204030204" pitchFamily="34" charset="0"/>
                <a:ea typeface="MS PGothic" panose="020B0600070205080204" pitchFamily="34" charset="-128"/>
              </a:defRPr>
            </a:lvl4pPr>
            <a:lvl5pPr marL="2057400" indent="-228600" eaLnBrk="0" hangingPunct="0">
              <a:defRPr sz="2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pPr eaLnBrk="1" hangingPunct="1"/>
            <a:fld id="{B2C2A15A-8635-4443-9507-6F28EA1DF05C}" type="slidenum">
              <a:rPr lang="en-US" altLang="en-US" sz="1200"/>
              <a:pPr eaLnBrk="1" hangingPunct="1"/>
              <a:t>38</a:t>
            </a:fld>
            <a:endParaRPr lang="en-US" altLang="en-US" sz="1200" dirty="0"/>
          </a:p>
        </p:txBody>
      </p:sp>
    </p:spTree>
    <p:extLst>
      <p:ext uri="{BB962C8B-B14F-4D97-AF65-F5344CB8AC3E}">
        <p14:creationId xmlns:p14="http://schemas.microsoft.com/office/powerpoint/2010/main" val="3162952474"/>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r>
              <a:rPr lang="en-US" dirty="0" smtClean="0"/>
              <a:t>Share these resource</a:t>
            </a:r>
            <a:r>
              <a:rPr lang="en-US" baseline="0" dirty="0" smtClean="0"/>
              <a:t>s with </a:t>
            </a:r>
            <a:r>
              <a:rPr lang="en-US" baseline="0" dirty="0" smtClean="0"/>
              <a:t>participants. </a:t>
            </a:r>
            <a:endParaRPr lang="en-US" dirty="0"/>
          </a:p>
        </p:txBody>
      </p:sp>
      <p:sp>
        <p:nvSpPr>
          <p:cNvPr id="4" name="Slide Number Placeholder 3"/>
          <p:cNvSpPr>
            <a:spLocks noGrp="1"/>
          </p:cNvSpPr>
          <p:nvPr>
            <p:ph type="sldNum" sz="quarter" idx="10"/>
          </p:nvPr>
        </p:nvSpPr>
        <p:spPr/>
        <p:txBody>
          <a:bodyPr/>
          <a:lstStyle/>
          <a:p>
            <a:fld id="{C85B2999-CAA6-4FD2-9123-46FAA9E0DE85}" type="slidenum">
              <a:rPr lang="en-US" altLang="en-US" smtClean="0"/>
              <a:pPr/>
              <a:t>39</a:t>
            </a:fld>
            <a:endParaRPr lang="en-US" altLang="en-US" dirty="0"/>
          </a:p>
        </p:txBody>
      </p:sp>
    </p:spTree>
    <p:extLst>
      <p:ext uri="{BB962C8B-B14F-4D97-AF65-F5344CB8AC3E}">
        <p14:creationId xmlns:p14="http://schemas.microsoft.com/office/powerpoint/2010/main" val="44492562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1"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3" name="Notes Placeholder 2"/>
          <p:cNvSpPr>
            <a:spLocks noGrp="1"/>
          </p:cNvSpPr>
          <p:nvPr>
            <p:ph type="body" idx="1"/>
            <p:custDataLst>
              <p:tags r:id="rId1"/>
            </p:custDataLst>
          </p:nvPr>
        </p:nvSpPr>
        <p:spPr/>
        <p:txBody>
          <a:bodyPr/>
          <a:lstStyle/>
          <a:p>
            <a:pPr eaLnBrk="1" fontAlgn="auto" hangingPunct="1">
              <a:spcBef>
                <a:spcPts val="0"/>
              </a:spcBef>
              <a:spcAft>
                <a:spcPts val="0"/>
              </a:spcAft>
              <a:defRPr/>
            </a:pPr>
            <a:r>
              <a:rPr lang="en-US" dirty="0" smtClean="0">
                <a:ea typeface="+mn-ea"/>
                <a:cs typeface="+mn-cs"/>
              </a:rPr>
              <a:t>Point out to participants that this module is composed of 5 parts and an introduction. </a:t>
            </a:r>
          </a:p>
        </p:txBody>
      </p:sp>
      <p:sp>
        <p:nvSpPr>
          <p:cNvPr id="46083" name="Slide Number Placeholder 3"/>
          <p:cNvSpPr>
            <a:spLocks noGrp="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Calibri" panose="020F0502020204030204" pitchFamily="34" charset="0"/>
                <a:ea typeface="MS PGothic" panose="020B0600070205080204" pitchFamily="34" charset="-128"/>
              </a:defRPr>
            </a:lvl1pPr>
            <a:lvl2pPr marL="742950" indent="-285750" eaLnBrk="0" hangingPunct="0">
              <a:defRPr sz="2400">
                <a:solidFill>
                  <a:schemeClr val="tx1"/>
                </a:solidFill>
                <a:latin typeface="Calibri" panose="020F0502020204030204" pitchFamily="34" charset="0"/>
                <a:ea typeface="MS PGothic" panose="020B0600070205080204" pitchFamily="34" charset="-128"/>
              </a:defRPr>
            </a:lvl2pPr>
            <a:lvl3pPr marL="1143000" indent="-228600" eaLnBrk="0" hangingPunct="0">
              <a:defRPr sz="2400">
                <a:solidFill>
                  <a:schemeClr val="tx1"/>
                </a:solidFill>
                <a:latin typeface="Calibri" panose="020F0502020204030204" pitchFamily="34" charset="0"/>
                <a:ea typeface="MS PGothic" panose="020B0600070205080204" pitchFamily="34" charset="-128"/>
              </a:defRPr>
            </a:lvl3pPr>
            <a:lvl4pPr marL="1600200" indent="-228600" eaLnBrk="0" hangingPunct="0">
              <a:defRPr sz="2400">
                <a:solidFill>
                  <a:schemeClr val="tx1"/>
                </a:solidFill>
                <a:latin typeface="Calibri" panose="020F0502020204030204" pitchFamily="34" charset="0"/>
                <a:ea typeface="MS PGothic" panose="020B0600070205080204" pitchFamily="34" charset="-128"/>
              </a:defRPr>
            </a:lvl4pPr>
            <a:lvl5pPr marL="2057400" indent="-228600" eaLnBrk="0" hangingPunct="0">
              <a:defRPr sz="2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pPr eaLnBrk="1" hangingPunct="1"/>
            <a:fld id="{89A30F72-0770-48C5-8458-E64AD1FC4EB1}" type="slidenum">
              <a:rPr lang="en-US" altLang="en-US" sz="1200"/>
              <a:pPr eaLnBrk="1" hangingPunct="1"/>
              <a:t>4</a:t>
            </a:fld>
            <a:endParaRPr lang="en-US" altLang="en-US" sz="1200" dirty="0"/>
          </a:p>
        </p:txBody>
      </p:sp>
    </p:spTree>
    <p:extLst>
      <p:ext uri="{BB962C8B-B14F-4D97-AF65-F5344CB8AC3E}">
        <p14:creationId xmlns:p14="http://schemas.microsoft.com/office/powerpoint/2010/main" val="2625153795"/>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1"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117762" name="Notes Placeholder 2"/>
          <p:cNvSpPr>
            <a:spLocks noGrp="1"/>
          </p:cNvSpPr>
          <p:nvPr>
            <p:ph type="body" idx="1"/>
            <p:custDataLst>
              <p:tags r:id="rId1"/>
            </p:custDataLst>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smtClean="0"/>
          </a:p>
        </p:txBody>
      </p:sp>
      <p:sp>
        <p:nvSpPr>
          <p:cNvPr id="117763" name="Slide Number Placeholder 3"/>
          <p:cNvSpPr>
            <a:spLocks noGrp="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Calibri" panose="020F0502020204030204" pitchFamily="34" charset="0"/>
                <a:ea typeface="MS PGothic" panose="020B0600070205080204" pitchFamily="34" charset="-128"/>
              </a:defRPr>
            </a:lvl1pPr>
            <a:lvl2pPr marL="742950" indent="-285750" eaLnBrk="0" hangingPunct="0">
              <a:defRPr sz="2400">
                <a:solidFill>
                  <a:schemeClr val="tx1"/>
                </a:solidFill>
                <a:latin typeface="Calibri" panose="020F0502020204030204" pitchFamily="34" charset="0"/>
                <a:ea typeface="MS PGothic" panose="020B0600070205080204" pitchFamily="34" charset="-128"/>
              </a:defRPr>
            </a:lvl2pPr>
            <a:lvl3pPr marL="1143000" indent="-228600" eaLnBrk="0" hangingPunct="0">
              <a:defRPr sz="2400">
                <a:solidFill>
                  <a:schemeClr val="tx1"/>
                </a:solidFill>
                <a:latin typeface="Calibri" panose="020F0502020204030204" pitchFamily="34" charset="0"/>
                <a:ea typeface="MS PGothic" panose="020B0600070205080204" pitchFamily="34" charset="-128"/>
              </a:defRPr>
            </a:lvl3pPr>
            <a:lvl4pPr marL="1600200" indent="-228600" eaLnBrk="0" hangingPunct="0">
              <a:defRPr sz="2400">
                <a:solidFill>
                  <a:schemeClr val="tx1"/>
                </a:solidFill>
                <a:latin typeface="Calibri" panose="020F0502020204030204" pitchFamily="34" charset="0"/>
                <a:ea typeface="MS PGothic" panose="020B0600070205080204" pitchFamily="34" charset="-128"/>
              </a:defRPr>
            </a:lvl4pPr>
            <a:lvl5pPr marL="2057400" indent="-228600" eaLnBrk="0" hangingPunct="0">
              <a:defRPr sz="2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pPr eaLnBrk="1" hangingPunct="1"/>
            <a:fld id="{56D46C83-83C7-4F80-805E-78A6EC6A103C}" type="slidenum">
              <a:rPr lang="en-US" altLang="en-US" sz="1200"/>
              <a:pPr eaLnBrk="1" hangingPunct="1"/>
              <a:t>40</a:t>
            </a:fld>
            <a:endParaRPr lang="en-US" altLang="en-US" sz="1200" dirty="0"/>
          </a:p>
        </p:txBody>
      </p:sp>
    </p:spTree>
    <p:extLst>
      <p:ext uri="{BB962C8B-B14F-4D97-AF65-F5344CB8AC3E}">
        <p14:creationId xmlns:p14="http://schemas.microsoft.com/office/powerpoint/2010/main" val="372972738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r>
              <a:rPr lang="en-US" dirty="0" smtClean="0"/>
              <a:t>As</a:t>
            </a:r>
            <a:r>
              <a:rPr lang="en-US" baseline="0" dirty="0" smtClean="0"/>
              <a:t> an ice breaker, ask participants to find someone they have not worked with or met and introduce themselves through the bullets on the slide.</a:t>
            </a:r>
            <a:endParaRPr lang="en-US" dirty="0"/>
          </a:p>
        </p:txBody>
      </p:sp>
      <p:sp>
        <p:nvSpPr>
          <p:cNvPr id="4" name="Slide Number Placeholder 3"/>
          <p:cNvSpPr>
            <a:spLocks noGrp="1"/>
          </p:cNvSpPr>
          <p:nvPr>
            <p:ph type="sldNum" sz="quarter" idx="10"/>
          </p:nvPr>
        </p:nvSpPr>
        <p:spPr/>
        <p:txBody>
          <a:bodyPr/>
          <a:lstStyle/>
          <a:p>
            <a:fld id="{C85B2999-CAA6-4FD2-9123-46FAA9E0DE85}" type="slidenum">
              <a:rPr lang="en-US" altLang="en-US" smtClean="0"/>
              <a:pPr/>
              <a:t>5</a:t>
            </a:fld>
            <a:endParaRPr lang="en-US" altLang="en-US" dirty="0"/>
          </a:p>
        </p:txBody>
      </p:sp>
    </p:spTree>
    <p:extLst>
      <p:ext uri="{BB962C8B-B14F-4D97-AF65-F5344CB8AC3E}">
        <p14:creationId xmlns:p14="http://schemas.microsoft.com/office/powerpoint/2010/main" val="318205053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1"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3" name="Notes Placeholder 2"/>
          <p:cNvSpPr>
            <a:spLocks noGrp="1"/>
          </p:cNvSpPr>
          <p:nvPr>
            <p:ph type="body" idx="1"/>
            <p:custDataLst>
              <p:tags r:id="rId1"/>
            </p:custDataLst>
          </p:nvPr>
        </p:nvSpPr>
        <p:spPr/>
        <p:txBody>
          <a:bodyPr/>
          <a:lstStyle/>
          <a:p>
            <a:pPr eaLnBrk="1" fontAlgn="auto" hangingPunct="1">
              <a:spcBef>
                <a:spcPts val="0"/>
              </a:spcBef>
              <a:spcAft>
                <a:spcPts val="0"/>
              </a:spcAft>
              <a:defRPr/>
            </a:pPr>
            <a:r>
              <a:rPr lang="en-US" dirty="0" smtClean="0">
                <a:ea typeface="+mn-ea"/>
                <a:cs typeface="+mn-cs"/>
              </a:rPr>
              <a:t>Part 1: Building a Shared</a:t>
            </a:r>
            <a:r>
              <a:rPr lang="en-US" baseline="0" dirty="0" smtClean="0">
                <a:ea typeface="+mn-ea"/>
                <a:cs typeface="+mn-cs"/>
              </a:rPr>
              <a:t> Understanding</a:t>
            </a:r>
            <a:endParaRPr lang="en-US" dirty="0" smtClean="0">
              <a:ea typeface="+mn-ea"/>
              <a:cs typeface="+mn-cs"/>
            </a:endParaRPr>
          </a:p>
        </p:txBody>
      </p:sp>
      <p:sp>
        <p:nvSpPr>
          <p:cNvPr id="46083" name="Slide Number Placeholder 3"/>
          <p:cNvSpPr>
            <a:spLocks noGrp="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Calibri" panose="020F0502020204030204" pitchFamily="34" charset="0"/>
                <a:ea typeface="MS PGothic" panose="020B0600070205080204" pitchFamily="34" charset="-128"/>
              </a:defRPr>
            </a:lvl1pPr>
            <a:lvl2pPr marL="742950" indent="-285750" eaLnBrk="0" hangingPunct="0">
              <a:defRPr sz="2400">
                <a:solidFill>
                  <a:schemeClr val="tx1"/>
                </a:solidFill>
                <a:latin typeface="Calibri" panose="020F0502020204030204" pitchFamily="34" charset="0"/>
                <a:ea typeface="MS PGothic" panose="020B0600070205080204" pitchFamily="34" charset="-128"/>
              </a:defRPr>
            </a:lvl2pPr>
            <a:lvl3pPr marL="1143000" indent="-228600" eaLnBrk="0" hangingPunct="0">
              <a:defRPr sz="2400">
                <a:solidFill>
                  <a:schemeClr val="tx1"/>
                </a:solidFill>
                <a:latin typeface="Calibri" panose="020F0502020204030204" pitchFamily="34" charset="0"/>
                <a:ea typeface="MS PGothic" panose="020B0600070205080204" pitchFamily="34" charset="-128"/>
              </a:defRPr>
            </a:lvl3pPr>
            <a:lvl4pPr marL="1600200" indent="-228600" eaLnBrk="0" hangingPunct="0">
              <a:defRPr sz="2400">
                <a:solidFill>
                  <a:schemeClr val="tx1"/>
                </a:solidFill>
                <a:latin typeface="Calibri" panose="020F0502020204030204" pitchFamily="34" charset="0"/>
                <a:ea typeface="MS PGothic" panose="020B0600070205080204" pitchFamily="34" charset="-128"/>
              </a:defRPr>
            </a:lvl4pPr>
            <a:lvl5pPr marL="2057400" indent="-228600" eaLnBrk="0" hangingPunct="0">
              <a:defRPr sz="2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pPr eaLnBrk="1" hangingPunct="1"/>
            <a:fld id="{89A30F72-0770-48C5-8458-E64AD1FC4EB1}" type="slidenum">
              <a:rPr lang="en-US" altLang="en-US" sz="1200"/>
              <a:pPr eaLnBrk="1" hangingPunct="1"/>
              <a:t>6</a:t>
            </a:fld>
            <a:endParaRPr lang="en-US" altLang="en-US" sz="1200" dirty="0"/>
          </a:p>
        </p:txBody>
      </p:sp>
    </p:spTree>
    <p:extLst>
      <p:ext uri="{BB962C8B-B14F-4D97-AF65-F5344CB8AC3E}">
        <p14:creationId xmlns:p14="http://schemas.microsoft.com/office/powerpoint/2010/main" val="150790541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r>
              <a:rPr lang="en-US" dirty="0" smtClean="0"/>
              <a:t>Building</a:t>
            </a:r>
            <a:r>
              <a:rPr lang="en-US" baseline="0" dirty="0" smtClean="0"/>
              <a:t> a shared understanding of each of the modules content will be important to complete teams’ action plans. This slide leads into a review of module 1.</a:t>
            </a:r>
            <a:endParaRPr lang="en-US" dirty="0"/>
          </a:p>
        </p:txBody>
      </p:sp>
      <p:sp>
        <p:nvSpPr>
          <p:cNvPr id="4" name="Slide Number Placeholder 3"/>
          <p:cNvSpPr>
            <a:spLocks noGrp="1"/>
          </p:cNvSpPr>
          <p:nvPr>
            <p:ph type="sldNum" sz="quarter" idx="10"/>
          </p:nvPr>
        </p:nvSpPr>
        <p:spPr/>
        <p:txBody>
          <a:bodyPr/>
          <a:lstStyle/>
          <a:p>
            <a:fld id="{C85B2999-CAA6-4FD2-9123-46FAA9E0DE85}" type="slidenum">
              <a:rPr lang="en-US" altLang="en-US" smtClean="0"/>
              <a:pPr/>
              <a:t>7</a:t>
            </a:fld>
            <a:endParaRPr lang="en-US" altLang="en-US" dirty="0"/>
          </a:p>
        </p:txBody>
      </p:sp>
    </p:spTree>
    <p:extLst>
      <p:ext uri="{BB962C8B-B14F-4D97-AF65-F5344CB8AC3E}">
        <p14:creationId xmlns:p14="http://schemas.microsoft.com/office/powerpoint/2010/main" val="380685870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r>
              <a:rPr lang="en-US" dirty="0" smtClean="0"/>
              <a:t>The next</a:t>
            </a:r>
            <a:r>
              <a:rPr lang="en-US" baseline="0" dirty="0" smtClean="0"/>
              <a:t> few slides review the key messages from academic optimism and growth mindset.</a:t>
            </a:r>
            <a:endParaRPr lang="en-US" dirty="0"/>
          </a:p>
        </p:txBody>
      </p:sp>
      <p:sp>
        <p:nvSpPr>
          <p:cNvPr id="4" name="Slide Number Placeholder 3"/>
          <p:cNvSpPr>
            <a:spLocks noGrp="1"/>
          </p:cNvSpPr>
          <p:nvPr>
            <p:ph type="sldNum" sz="quarter" idx="10"/>
          </p:nvPr>
        </p:nvSpPr>
        <p:spPr/>
        <p:txBody>
          <a:bodyPr/>
          <a:lstStyle/>
          <a:p>
            <a:fld id="{C85B2999-CAA6-4FD2-9123-46FAA9E0DE85}" type="slidenum">
              <a:rPr lang="en-US" altLang="en-US" smtClean="0"/>
              <a:pPr/>
              <a:t>8</a:t>
            </a:fld>
            <a:endParaRPr lang="en-US" altLang="en-US" dirty="0"/>
          </a:p>
        </p:txBody>
      </p:sp>
    </p:spTree>
    <p:extLst>
      <p:ext uri="{BB962C8B-B14F-4D97-AF65-F5344CB8AC3E}">
        <p14:creationId xmlns:p14="http://schemas.microsoft.com/office/powerpoint/2010/main" val="139030859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r>
              <a:rPr lang="en-US" b="1" dirty="0" smtClean="0"/>
              <a:t>Academic Emphasis</a:t>
            </a:r>
            <a:r>
              <a:rPr lang="en-US" dirty="0" smtClean="0"/>
              <a:t>: Academic achievement is important</a:t>
            </a:r>
          </a:p>
          <a:p>
            <a:r>
              <a:rPr lang="en-US" b="1" dirty="0" smtClean="0"/>
              <a:t>Faculty Trust</a:t>
            </a:r>
            <a:r>
              <a:rPr lang="en-US" dirty="0" smtClean="0"/>
              <a:t>: Students and parents can be trusted to cooperate with teachers </a:t>
            </a:r>
          </a:p>
          <a:p>
            <a:r>
              <a:rPr lang="en-US" b="1" dirty="0" smtClean="0"/>
              <a:t>Collective Efficacy</a:t>
            </a:r>
            <a:r>
              <a:rPr lang="en-US" dirty="0" smtClean="0"/>
              <a:t>: A school-wide confidence that students will succeed academically</a:t>
            </a:r>
          </a:p>
          <a:p>
            <a:endParaRPr lang="en-US" dirty="0" smtClean="0"/>
          </a:p>
          <a:p>
            <a:r>
              <a:rPr lang="en-US" dirty="0" smtClean="0"/>
              <a:t>Note that the three</a:t>
            </a:r>
            <a:r>
              <a:rPr lang="en-US" baseline="0" dirty="0" smtClean="0"/>
              <a:t> areas are connected. They are all of equal importance.</a:t>
            </a:r>
            <a:endParaRPr lang="en-US" dirty="0" smtClean="0"/>
          </a:p>
          <a:p>
            <a:endParaRPr lang="en-US" dirty="0" smtClean="0"/>
          </a:p>
          <a:p>
            <a:r>
              <a:rPr lang="en-US" dirty="0" smtClean="0"/>
              <a:t>Remind participants</a:t>
            </a:r>
            <a:r>
              <a:rPr lang="en-US" baseline="0" dirty="0" smtClean="0"/>
              <a:t> that the t</a:t>
            </a:r>
            <a:r>
              <a:rPr lang="en-US" dirty="0" smtClean="0"/>
              <a:t>hree important dimensions collectively produce a potent academic environment that positively influences school achievement. </a:t>
            </a:r>
            <a:endParaRPr lang="en-US" dirty="0"/>
          </a:p>
        </p:txBody>
      </p:sp>
      <p:sp>
        <p:nvSpPr>
          <p:cNvPr id="4" name="Slide Number Placeholder 3"/>
          <p:cNvSpPr>
            <a:spLocks noGrp="1"/>
          </p:cNvSpPr>
          <p:nvPr>
            <p:ph type="sldNum" sz="quarter" idx="10"/>
          </p:nvPr>
        </p:nvSpPr>
        <p:spPr/>
        <p:txBody>
          <a:bodyPr/>
          <a:lstStyle/>
          <a:p>
            <a:fld id="{C85B2999-CAA6-4FD2-9123-46FAA9E0DE85}" type="slidenum">
              <a:rPr lang="en-US" altLang="en-US" smtClean="0"/>
              <a:pPr/>
              <a:t>9</a:t>
            </a:fld>
            <a:endParaRPr lang="en-US" altLang="en-US" dirty="0"/>
          </a:p>
        </p:txBody>
      </p:sp>
    </p:spTree>
    <p:extLst>
      <p:ext uri="{BB962C8B-B14F-4D97-AF65-F5344CB8AC3E}">
        <p14:creationId xmlns:p14="http://schemas.microsoft.com/office/powerpoint/2010/main" val="151772021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9.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0.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9.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41.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2.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6.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7.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8.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150.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51.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52.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5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3.xml"/></Relationships>
</file>

<file path=ppt/slideLayouts/_rels/slideLayout15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5.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6.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7.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8.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9.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0.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61.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62.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63.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6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6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4.xml"/></Relationships>
</file>

<file path=ppt/slideLayouts/_rels/slideLayout166.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7.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8.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9.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0.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71.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72.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73.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74.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75.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7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5.xml"/></Relationships>
</file>

<file path=ppt/slideLayouts/_rels/slideLayout177.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8.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9.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0.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81.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82.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83.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84.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85.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86.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87.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8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6.xml"/></Relationships>
</file>

<file path=ppt/slideLayouts/_rels/slideLayout189.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0.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91.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92.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93.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94.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95.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96.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97.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98.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99.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Master" Target="../slideMasters/slideMaster2.xml"/></Relationships>
</file>

<file path=ppt/slideLayouts/_rels/slideLayout200.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7.xml"/></Relationships>
</file>

<file path=ppt/slideLayouts/_rels/slideLayout201.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02.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03.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04.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05.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06.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07.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08.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09.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0.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11.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12.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8.xml"/></Relationships>
</file>

<file path=ppt/slideLayouts/_rels/slideLayout213.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14.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15.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16.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17.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18.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19.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Master" Target="../slideMasters/slideMaster2.xml"/></Relationships>
</file>

<file path=ppt/slideLayouts/_rels/slideLayout220.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21.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22.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2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9.xml"/></Relationships>
</file>

<file path=ppt/slideLayouts/_rels/slideLayout224.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25.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26.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27.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28.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29.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0.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31.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32.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33.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3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20.xml"/></Relationships>
</file>

<file path=ppt/slideLayouts/_rels/slideLayout235.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36.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37.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38.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39.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0.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41.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42.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43.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44.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45.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4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21.xml"/></Relationships>
</file>

<file path=ppt/slideLayouts/_rels/slideLayout247.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48.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49.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0.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51.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52.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53.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54.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55.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56.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57.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5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22.xml"/></Relationships>
</file>

<file path=ppt/slideLayouts/_rels/slideLayout259.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0.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61.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62.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63.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64.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65.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66.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67.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68.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69.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0.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23.xml"/></Relationships>
</file>

<file path=ppt/slideLayouts/_rels/slideLayout271.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72.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73.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74.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75.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76.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77.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78.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79.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0.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81.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24.xml"/></Relationships>
</file>

<file path=ppt/slideLayouts/_rels/slideLayout282.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83.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84.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85.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86.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87.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88.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89.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0.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91.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92.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25.xml"/></Relationships>
</file>

<file path=ppt/slideLayouts/_rels/slideLayout293.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94.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95.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96.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97.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98.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99.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00.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301.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302.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30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26.xml"/></Relationships>
</file>

<file path=ppt/slideLayouts/_rels/slideLayout304.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305.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306.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307.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308.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309.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0.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311.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312.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313.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314.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31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27.xml"/></Relationships>
</file>

<file path=ppt/slideLayouts/_rels/slideLayout316.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317.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318.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319.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0.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321.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322.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323.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324.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325.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326.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32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28.xml"/></Relationships>
</file>

<file path=ppt/slideLayouts/_rels/slideLayout328.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329.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0.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331.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332.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333.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334.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335.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336.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337.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338.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339.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29.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0.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341.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342.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343.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344.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345.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346.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347.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348.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349.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0.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30.xml"/></Relationships>
</file>

<file path=ppt/slideLayouts/_rels/slideLayout351.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352.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353.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354.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355.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356.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357.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358.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359.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0.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361.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362.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3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6.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8.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30250" y="1905000"/>
            <a:ext cx="7681913" cy="1523495"/>
          </a:xfrm>
        </p:spPr>
        <p:txBody>
          <a:bodyPr>
            <a:noAutofit/>
          </a:bodyPr>
          <a:lstStyle>
            <a:lvl1pPr>
              <a:lnSpc>
                <a:spcPct val="90000"/>
              </a:lnSpc>
              <a:defRPr sz="5400">
                <a:latin typeface="+mj-lt"/>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730249" y="4344988"/>
            <a:ext cx="7681913" cy="461665"/>
          </a:xfrm>
        </p:spPr>
        <p:txBody>
          <a:bodyPr>
            <a:noAutofit/>
          </a:bodyPr>
          <a:lstStyle>
            <a:lvl1pPr marL="0" indent="0" algn="l">
              <a:lnSpc>
                <a:spcPct val="90000"/>
              </a:lnSpc>
              <a:spcBef>
                <a:spcPts val="0"/>
              </a:spcBef>
              <a:buNone/>
              <a:defRPr>
                <a:solidFill>
                  <a:schemeClr val="tx1"/>
                </a:soli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Tree>
    <p:extLst>
      <p:ext uri="{BB962C8B-B14F-4D97-AF65-F5344CB8AC3E}">
        <p14:creationId xmlns:p14="http://schemas.microsoft.com/office/powerpoint/2010/main" val="3813600324"/>
      </p:ext>
    </p:extLst>
  </p:cSld>
  <p:clrMapOvr>
    <a:masterClrMapping/>
  </p:clrMapOvr>
  <p:transition>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84048" y="859572"/>
            <a:ext cx="3017520" cy="1371600"/>
          </a:xfrm>
        </p:spPr>
        <p:txBody>
          <a:bodyPr anchor="b"/>
          <a:lstStyle>
            <a:lvl1pPr>
              <a:defRPr sz="2400"/>
            </a:lvl1pPr>
          </a:lstStyle>
          <a:p>
            <a:r>
              <a:rPr lang="en-US" dirty="0" smtClean="0"/>
              <a:t>Click to edit Master title style</a:t>
            </a:r>
            <a:endParaRPr lang="en-US" dirty="0"/>
          </a:p>
        </p:txBody>
      </p:sp>
      <p:sp>
        <p:nvSpPr>
          <p:cNvPr id="3" name="Picture Placeholder 2"/>
          <p:cNvSpPr>
            <a:spLocks noGrp="1"/>
          </p:cNvSpPr>
          <p:nvPr>
            <p:ph type="pic" idx="1"/>
          </p:nvPr>
        </p:nvSpPr>
        <p:spPr>
          <a:xfrm>
            <a:off x="3886200" y="859572"/>
            <a:ext cx="4629150" cy="4924540"/>
          </a:xfrm>
        </p:spPr>
        <p:txBody>
          <a:bodyPr rtlCol="0"/>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pPr lvl="0"/>
            <a:endParaRPr lang="en-US" noProof="0" dirty="0"/>
          </a:p>
        </p:txBody>
      </p:sp>
      <p:sp>
        <p:nvSpPr>
          <p:cNvPr id="4" name="Text Placeholder 3"/>
          <p:cNvSpPr>
            <a:spLocks noGrp="1"/>
          </p:cNvSpPr>
          <p:nvPr>
            <p:ph type="body" sz="half" idx="2"/>
          </p:nvPr>
        </p:nvSpPr>
        <p:spPr>
          <a:xfrm>
            <a:off x="384048" y="2344479"/>
            <a:ext cx="3017520" cy="3383280"/>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dirty="0" smtClean="0"/>
              <a:t>Click to edit Master text styles</a:t>
            </a:r>
          </a:p>
        </p:txBody>
      </p:sp>
      <p:sp>
        <p:nvSpPr>
          <p:cNvPr id="5" name="Footer Placeholder 3"/>
          <p:cNvSpPr>
            <a:spLocks noGrp="1"/>
          </p:cNvSpPr>
          <p:nvPr>
            <p:ph type="ftr" sz="quarter" idx="10"/>
          </p:nvPr>
        </p:nvSpPr>
        <p:spPr/>
        <p:txBody>
          <a:bodyPr/>
          <a:lstStyle>
            <a:lvl1pPr>
              <a:defRPr/>
            </a:lvl1pPr>
          </a:lstStyle>
          <a:p>
            <a:pPr>
              <a:defRPr/>
            </a:pPr>
            <a:r>
              <a:rPr lang="en-US" dirty="0"/>
              <a:t> </a:t>
            </a:r>
          </a:p>
        </p:txBody>
      </p:sp>
      <p:sp>
        <p:nvSpPr>
          <p:cNvPr id="6" name="Slide Number Placeholder 5"/>
          <p:cNvSpPr>
            <a:spLocks noGrp="1"/>
          </p:cNvSpPr>
          <p:nvPr>
            <p:ph type="sldNum" sz="quarter" idx="11"/>
          </p:nvPr>
        </p:nvSpPr>
        <p:spPr/>
        <p:txBody>
          <a:bodyPr/>
          <a:lstStyle>
            <a:lvl1pPr>
              <a:defRPr/>
            </a:lvl1pPr>
          </a:lstStyle>
          <a:p>
            <a:fld id="{FD0E3CF6-A90B-4172-B950-64BF39675228}" type="slidenum">
              <a:rPr lang="en-US" altLang="en-US"/>
              <a:pPr/>
              <a:t>‹#›</a:t>
            </a:fld>
            <a:endParaRPr lang="en-US" altLang="en-US" dirty="0"/>
          </a:p>
        </p:txBody>
      </p:sp>
    </p:spTree>
    <p:extLst>
      <p:ext uri="{BB962C8B-B14F-4D97-AF65-F5344CB8AC3E}">
        <p14:creationId xmlns:p14="http://schemas.microsoft.com/office/powerpoint/2010/main" val="853853992"/>
      </p:ext>
    </p:extLst>
  </p:cSld>
  <p:clrMapOvr>
    <a:masterClrMapping/>
  </p:clrMapOvr>
  <p:transition>
    <p:fade/>
  </p:transition>
</p:sldLayout>
</file>

<file path=ppt/slideLayouts/slideLayout10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lang="en-US" dirty="0"/>
            </a:lvl1pPr>
          </a:lstStyle>
          <a:p>
            <a:r>
              <a:rPr lang="en-US" smtClean="0"/>
              <a:t>Click to edit Master title style</a:t>
            </a:r>
            <a:endParaRPr lang="en-US" dirty="0"/>
          </a:p>
        </p:txBody>
      </p:sp>
      <p:sp>
        <p:nvSpPr>
          <p:cNvPr id="3" name="Footer Placeholder 3"/>
          <p:cNvSpPr>
            <a:spLocks noGrp="1"/>
          </p:cNvSpPr>
          <p:nvPr>
            <p:ph type="ftr" sz="quarter" idx="10"/>
          </p:nvPr>
        </p:nvSpPr>
        <p:spPr/>
        <p:txBody>
          <a:bodyPr/>
          <a:lstStyle>
            <a:lvl1pPr>
              <a:defRPr/>
            </a:lvl1pPr>
          </a:lstStyle>
          <a:p>
            <a:pPr>
              <a:defRPr/>
            </a:pPr>
            <a:r>
              <a:rPr lang="en-US" dirty="0">
                <a:solidFill>
                  <a:prstClr val="black">
                    <a:tint val="75000"/>
                  </a:prstClr>
                </a:solidFill>
              </a:rPr>
              <a:t> </a:t>
            </a:r>
          </a:p>
        </p:txBody>
      </p:sp>
      <p:sp>
        <p:nvSpPr>
          <p:cNvPr id="4" name="Slide Number Placeholder 5"/>
          <p:cNvSpPr>
            <a:spLocks noGrp="1"/>
          </p:cNvSpPr>
          <p:nvPr>
            <p:ph type="sldNum" sz="quarter" idx="11"/>
          </p:nvPr>
        </p:nvSpPr>
        <p:spPr/>
        <p:txBody>
          <a:bodyPr/>
          <a:lstStyle>
            <a:lvl1pPr>
              <a:defRPr/>
            </a:lvl1pPr>
          </a:lstStyle>
          <a:p>
            <a:fld id="{FDDB9962-9025-4221-964E-D9C4FE5B1AE0}" type="slidenum">
              <a:rPr lang="en-US" altLang="en-US">
                <a:solidFill>
                  <a:prstClr val="white"/>
                </a:solidFill>
              </a:rPr>
              <a:pPr/>
              <a:t>‹#›</a:t>
            </a:fld>
            <a:endParaRPr lang="en-US" altLang="en-US" dirty="0">
              <a:solidFill>
                <a:prstClr val="white"/>
              </a:solidFill>
            </a:endParaRPr>
          </a:p>
        </p:txBody>
      </p:sp>
    </p:spTree>
    <p:extLst>
      <p:ext uri="{BB962C8B-B14F-4D97-AF65-F5344CB8AC3E}">
        <p14:creationId xmlns:p14="http://schemas.microsoft.com/office/powerpoint/2010/main" val="4008707289"/>
      </p:ext>
    </p:extLst>
  </p:cSld>
  <p:clrMapOvr>
    <a:masterClrMapping/>
  </p:clrMapOvr>
  <p:transition>
    <p:fade/>
  </p:transition>
</p:sldLayout>
</file>

<file path=ppt/slideLayouts/slideLayout10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Footer Placeholder 3"/>
          <p:cNvSpPr>
            <a:spLocks noGrp="1"/>
          </p:cNvSpPr>
          <p:nvPr>
            <p:ph type="ftr" sz="quarter" idx="10"/>
          </p:nvPr>
        </p:nvSpPr>
        <p:spPr/>
        <p:txBody>
          <a:bodyPr/>
          <a:lstStyle>
            <a:lvl1pPr>
              <a:defRPr/>
            </a:lvl1pPr>
          </a:lstStyle>
          <a:p>
            <a:pPr>
              <a:defRPr/>
            </a:pPr>
            <a:r>
              <a:rPr lang="en-US" dirty="0">
                <a:solidFill>
                  <a:prstClr val="black">
                    <a:tint val="75000"/>
                  </a:prstClr>
                </a:solidFill>
              </a:rPr>
              <a:t> </a:t>
            </a:r>
          </a:p>
        </p:txBody>
      </p:sp>
      <p:sp>
        <p:nvSpPr>
          <p:cNvPr id="3" name="Slide Number Placeholder 5"/>
          <p:cNvSpPr>
            <a:spLocks noGrp="1"/>
          </p:cNvSpPr>
          <p:nvPr>
            <p:ph type="sldNum" sz="quarter" idx="11"/>
          </p:nvPr>
        </p:nvSpPr>
        <p:spPr/>
        <p:txBody>
          <a:bodyPr/>
          <a:lstStyle>
            <a:lvl1pPr>
              <a:defRPr/>
            </a:lvl1pPr>
          </a:lstStyle>
          <a:p>
            <a:fld id="{3CC61169-8A16-4412-BC9E-DC7AEAD3B701}" type="slidenum">
              <a:rPr lang="en-US" altLang="en-US">
                <a:solidFill>
                  <a:prstClr val="white"/>
                </a:solidFill>
              </a:rPr>
              <a:pPr/>
              <a:t>‹#›</a:t>
            </a:fld>
            <a:endParaRPr lang="en-US" altLang="en-US" dirty="0">
              <a:solidFill>
                <a:prstClr val="white"/>
              </a:solidFill>
            </a:endParaRPr>
          </a:p>
        </p:txBody>
      </p:sp>
    </p:spTree>
    <p:extLst>
      <p:ext uri="{BB962C8B-B14F-4D97-AF65-F5344CB8AC3E}">
        <p14:creationId xmlns:p14="http://schemas.microsoft.com/office/powerpoint/2010/main" val="612553880"/>
      </p:ext>
    </p:extLst>
  </p:cSld>
  <p:clrMapOvr>
    <a:masterClrMapping/>
  </p:clrMapOvr>
  <p:transition>
    <p:fade/>
  </p:transition>
</p:sldLayout>
</file>

<file path=ppt/slideLayouts/slideLayout10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84048" y="987426"/>
            <a:ext cx="3017520" cy="1371600"/>
          </a:xfrm>
        </p:spPr>
        <p:txBody>
          <a:bodyPr anchor="b"/>
          <a:lstStyle>
            <a:lvl1pPr>
              <a:defRPr sz="2400"/>
            </a:lvl1pPr>
          </a:lstStyle>
          <a:p>
            <a:r>
              <a:rPr lang="en-US" dirty="0" smtClean="0"/>
              <a:t>Click to edit Master title style</a:t>
            </a:r>
            <a:endParaRPr lang="en-US" dirty="0"/>
          </a:p>
        </p:txBody>
      </p:sp>
      <p:sp>
        <p:nvSpPr>
          <p:cNvPr id="3" name="Content Placeholder 2"/>
          <p:cNvSpPr>
            <a:spLocks noGrp="1"/>
          </p:cNvSpPr>
          <p:nvPr>
            <p:ph idx="1"/>
          </p:nvPr>
        </p:nvSpPr>
        <p:spPr>
          <a:xfrm>
            <a:off x="3887391" y="987426"/>
            <a:ext cx="4629150" cy="4584034"/>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3"/>
          <p:cNvSpPr>
            <a:spLocks noGrp="1"/>
          </p:cNvSpPr>
          <p:nvPr>
            <p:ph type="body" sz="half" idx="2"/>
          </p:nvPr>
        </p:nvSpPr>
        <p:spPr>
          <a:xfrm>
            <a:off x="384048" y="2487837"/>
            <a:ext cx="3017520" cy="3083623"/>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dirty="0" smtClean="0"/>
              <a:t>Click to edit Master text styles</a:t>
            </a:r>
          </a:p>
        </p:txBody>
      </p:sp>
      <p:sp>
        <p:nvSpPr>
          <p:cNvPr id="5" name="Footer Placeholder 3"/>
          <p:cNvSpPr>
            <a:spLocks noGrp="1"/>
          </p:cNvSpPr>
          <p:nvPr>
            <p:ph type="ftr" sz="quarter" idx="10"/>
          </p:nvPr>
        </p:nvSpPr>
        <p:spPr/>
        <p:txBody>
          <a:bodyPr/>
          <a:lstStyle>
            <a:lvl1pPr>
              <a:defRPr/>
            </a:lvl1pPr>
          </a:lstStyle>
          <a:p>
            <a:pPr>
              <a:defRPr/>
            </a:pPr>
            <a:r>
              <a:rPr lang="en-US" dirty="0">
                <a:solidFill>
                  <a:prstClr val="black">
                    <a:tint val="75000"/>
                  </a:prstClr>
                </a:solidFill>
              </a:rPr>
              <a:t> </a:t>
            </a:r>
          </a:p>
        </p:txBody>
      </p:sp>
      <p:sp>
        <p:nvSpPr>
          <p:cNvPr id="6" name="Slide Number Placeholder 5"/>
          <p:cNvSpPr>
            <a:spLocks noGrp="1"/>
          </p:cNvSpPr>
          <p:nvPr>
            <p:ph type="sldNum" sz="quarter" idx="11"/>
          </p:nvPr>
        </p:nvSpPr>
        <p:spPr/>
        <p:txBody>
          <a:bodyPr/>
          <a:lstStyle>
            <a:lvl1pPr>
              <a:defRPr/>
            </a:lvl1pPr>
          </a:lstStyle>
          <a:p>
            <a:fld id="{B0AC78B2-AE7E-4938-9FA0-B94B7A7A8ED1}" type="slidenum">
              <a:rPr lang="en-US" altLang="en-US">
                <a:solidFill>
                  <a:prstClr val="white"/>
                </a:solidFill>
              </a:rPr>
              <a:pPr/>
              <a:t>‹#›</a:t>
            </a:fld>
            <a:endParaRPr lang="en-US" altLang="en-US" dirty="0">
              <a:solidFill>
                <a:prstClr val="white"/>
              </a:solidFill>
            </a:endParaRPr>
          </a:p>
        </p:txBody>
      </p:sp>
    </p:spTree>
    <p:extLst>
      <p:ext uri="{BB962C8B-B14F-4D97-AF65-F5344CB8AC3E}">
        <p14:creationId xmlns:p14="http://schemas.microsoft.com/office/powerpoint/2010/main" val="3661487533"/>
      </p:ext>
    </p:extLst>
  </p:cSld>
  <p:clrMapOvr>
    <a:masterClrMapping/>
  </p:clrMapOvr>
  <p:transition>
    <p:fade/>
  </p:transition>
</p:sldLayout>
</file>

<file path=ppt/slideLayouts/slideLayout10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84048" y="859572"/>
            <a:ext cx="3017520" cy="1371600"/>
          </a:xfrm>
        </p:spPr>
        <p:txBody>
          <a:bodyPr anchor="b"/>
          <a:lstStyle>
            <a:lvl1pPr>
              <a:defRPr sz="2400"/>
            </a:lvl1pPr>
          </a:lstStyle>
          <a:p>
            <a:r>
              <a:rPr lang="en-US" dirty="0" smtClean="0"/>
              <a:t>Click to edit Master title style</a:t>
            </a:r>
            <a:endParaRPr lang="en-US" dirty="0"/>
          </a:p>
        </p:txBody>
      </p:sp>
      <p:sp>
        <p:nvSpPr>
          <p:cNvPr id="3" name="Picture Placeholder 2"/>
          <p:cNvSpPr>
            <a:spLocks noGrp="1"/>
          </p:cNvSpPr>
          <p:nvPr>
            <p:ph type="pic" idx="1"/>
          </p:nvPr>
        </p:nvSpPr>
        <p:spPr>
          <a:xfrm>
            <a:off x="3886200" y="859572"/>
            <a:ext cx="4629150" cy="4924540"/>
          </a:xfrm>
        </p:spPr>
        <p:txBody>
          <a:bodyPr rtlCol="0"/>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pPr lvl="0"/>
            <a:endParaRPr lang="en-US" noProof="0" dirty="0"/>
          </a:p>
        </p:txBody>
      </p:sp>
      <p:sp>
        <p:nvSpPr>
          <p:cNvPr id="4" name="Text Placeholder 3"/>
          <p:cNvSpPr>
            <a:spLocks noGrp="1"/>
          </p:cNvSpPr>
          <p:nvPr>
            <p:ph type="body" sz="half" idx="2"/>
          </p:nvPr>
        </p:nvSpPr>
        <p:spPr>
          <a:xfrm>
            <a:off x="384048" y="2344479"/>
            <a:ext cx="3017520" cy="3383280"/>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dirty="0" smtClean="0"/>
              <a:t>Click to edit Master text styles</a:t>
            </a:r>
          </a:p>
        </p:txBody>
      </p:sp>
      <p:sp>
        <p:nvSpPr>
          <p:cNvPr id="5" name="Footer Placeholder 3"/>
          <p:cNvSpPr>
            <a:spLocks noGrp="1"/>
          </p:cNvSpPr>
          <p:nvPr>
            <p:ph type="ftr" sz="quarter" idx="10"/>
          </p:nvPr>
        </p:nvSpPr>
        <p:spPr/>
        <p:txBody>
          <a:bodyPr/>
          <a:lstStyle>
            <a:lvl1pPr>
              <a:defRPr/>
            </a:lvl1pPr>
          </a:lstStyle>
          <a:p>
            <a:pPr>
              <a:defRPr/>
            </a:pPr>
            <a:r>
              <a:rPr lang="en-US" dirty="0">
                <a:solidFill>
                  <a:prstClr val="black">
                    <a:tint val="75000"/>
                  </a:prstClr>
                </a:solidFill>
              </a:rPr>
              <a:t> </a:t>
            </a:r>
          </a:p>
        </p:txBody>
      </p:sp>
      <p:sp>
        <p:nvSpPr>
          <p:cNvPr id="6" name="Slide Number Placeholder 5"/>
          <p:cNvSpPr>
            <a:spLocks noGrp="1"/>
          </p:cNvSpPr>
          <p:nvPr>
            <p:ph type="sldNum" sz="quarter" idx="11"/>
          </p:nvPr>
        </p:nvSpPr>
        <p:spPr/>
        <p:txBody>
          <a:bodyPr/>
          <a:lstStyle>
            <a:lvl1pPr>
              <a:defRPr/>
            </a:lvl1pPr>
          </a:lstStyle>
          <a:p>
            <a:fld id="{3F6E9AC7-C009-40AE-ABC5-F864009CF2B2}" type="slidenum">
              <a:rPr lang="en-US" altLang="en-US">
                <a:solidFill>
                  <a:prstClr val="white"/>
                </a:solidFill>
              </a:rPr>
              <a:pPr/>
              <a:t>‹#›</a:t>
            </a:fld>
            <a:endParaRPr lang="en-US" altLang="en-US" dirty="0">
              <a:solidFill>
                <a:prstClr val="white"/>
              </a:solidFill>
            </a:endParaRPr>
          </a:p>
        </p:txBody>
      </p:sp>
    </p:spTree>
    <p:extLst>
      <p:ext uri="{BB962C8B-B14F-4D97-AF65-F5344CB8AC3E}">
        <p14:creationId xmlns:p14="http://schemas.microsoft.com/office/powerpoint/2010/main" val="3576603553"/>
      </p:ext>
    </p:extLst>
  </p:cSld>
  <p:clrMapOvr>
    <a:masterClrMapping/>
  </p:clrMapOvr>
  <p:transition>
    <p:fade/>
  </p:transition>
</p:sldLayout>
</file>

<file path=ppt/slideLayouts/slideLayout104.xml><?xml version="1.0" encoding="utf-8"?>
<p:sldLayout xmlns:a="http://schemas.openxmlformats.org/drawingml/2006/main" xmlns:r="http://schemas.openxmlformats.org/officeDocument/2006/relationships" xmlns:p="http://schemas.openxmlformats.org/presentationml/2006/main" userDrawn="1">
  <p:cSld name="Contact Slide">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447800"/>
            <a:ext cx="4040188" cy="457200"/>
          </a:xfrm>
        </p:spPr>
        <p:txBody>
          <a:bodyPr anchor="b">
            <a:normAutofit/>
          </a:bodyPr>
          <a:lstStyle>
            <a:lvl1pPr marL="0" indent="0">
              <a:buNone/>
              <a:defRPr sz="1800" b="1">
                <a:solidFill>
                  <a:srgbClr val="F78E20"/>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457200" y="1913626"/>
            <a:ext cx="4040188" cy="1341438"/>
          </a:xfrm>
        </p:spPr>
        <p:txBody>
          <a:bodyPr>
            <a:normAutofit/>
          </a:bodyPr>
          <a:lstStyle>
            <a:lvl1pPr marL="0" indent="0">
              <a:buFontTx/>
              <a:buNone/>
              <a:defRPr sz="1400" b="1" baseline="0"/>
            </a:lvl1pPr>
            <a:lvl2pPr marL="0" indent="0">
              <a:buFontTx/>
              <a:buNone/>
              <a:defRPr sz="1400" baseline="0"/>
            </a:lvl2pPr>
            <a:lvl3pPr marL="0" indent="0">
              <a:buFontTx/>
              <a:buNone/>
              <a:defRPr sz="1400"/>
            </a:lvl3pPr>
            <a:lvl4pPr marL="0" indent="0">
              <a:buFontTx/>
              <a:buNone/>
              <a:defRPr sz="1400"/>
            </a:lvl4pPr>
            <a:lvl5pPr marL="0" indent="0">
              <a:buFontTx/>
              <a:buNone/>
              <a:defRPr sz="14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5025" y="1447800"/>
            <a:ext cx="4041775" cy="457200"/>
          </a:xfrm>
        </p:spPr>
        <p:txBody>
          <a:bodyPr anchor="b">
            <a:normAutofit/>
          </a:bodyPr>
          <a:lstStyle>
            <a:lvl1pPr marL="0" indent="0">
              <a:buNone/>
              <a:defRPr sz="1800" b="1">
                <a:solidFill>
                  <a:srgbClr val="F78E20"/>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6" name="Content Placeholder 5"/>
          <p:cNvSpPr>
            <a:spLocks noGrp="1"/>
          </p:cNvSpPr>
          <p:nvPr>
            <p:ph sz="quarter" idx="4"/>
          </p:nvPr>
        </p:nvSpPr>
        <p:spPr>
          <a:xfrm>
            <a:off x="4645025" y="1913626"/>
            <a:ext cx="4041775" cy="1341438"/>
          </a:xfrm>
        </p:spPr>
        <p:txBody>
          <a:bodyPr>
            <a:normAutofit/>
          </a:bodyPr>
          <a:lstStyle>
            <a:lvl1pPr marL="0" indent="0">
              <a:buFontTx/>
              <a:buNone/>
              <a:defRPr sz="1400" b="1"/>
            </a:lvl1pPr>
            <a:lvl2pPr marL="0" indent="0">
              <a:buFontTx/>
              <a:buNone/>
              <a:defRPr sz="1400"/>
            </a:lvl2pPr>
            <a:lvl3pPr marL="0" indent="0">
              <a:buFontTx/>
              <a:buNone/>
              <a:defRPr sz="1400"/>
            </a:lvl3pPr>
            <a:lvl4pPr marL="0" indent="0">
              <a:buFontTx/>
              <a:buNone/>
              <a:defRPr sz="1400"/>
            </a:lvl4pPr>
            <a:lvl5pPr marL="0" indent="0">
              <a:buFontTx/>
              <a:buNone/>
              <a:defRPr sz="14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1" name="Text Placeholder 2"/>
          <p:cNvSpPr>
            <a:spLocks noGrp="1"/>
          </p:cNvSpPr>
          <p:nvPr>
            <p:ph type="body" idx="13"/>
          </p:nvPr>
        </p:nvSpPr>
        <p:spPr>
          <a:xfrm>
            <a:off x="457200" y="3526736"/>
            <a:ext cx="4040188" cy="457200"/>
          </a:xfrm>
        </p:spPr>
        <p:txBody>
          <a:bodyPr anchor="b">
            <a:normAutofit/>
          </a:bodyPr>
          <a:lstStyle>
            <a:lvl1pPr marL="0" indent="0">
              <a:buNone/>
              <a:defRPr sz="1800" b="1">
                <a:solidFill>
                  <a:srgbClr val="F78E20"/>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12" name="Content Placeholder 3"/>
          <p:cNvSpPr>
            <a:spLocks noGrp="1"/>
          </p:cNvSpPr>
          <p:nvPr>
            <p:ph sz="half" idx="14"/>
          </p:nvPr>
        </p:nvSpPr>
        <p:spPr>
          <a:xfrm>
            <a:off x="457200" y="3992562"/>
            <a:ext cx="4040188" cy="1341438"/>
          </a:xfrm>
        </p:spPr>
        <p:txBody>
          <a:bodyPr>
            <a:normAutofit/>
          </a:bodyPr>
          <a:lstStyle>
            <a:lvl1pPr marL="0" indent="0">
              <a:buFontTx/>
              <a:buNone/>
              <a:defRPr sz="1400" b="1" baseline="0"/>
            </a:lvl1pPr>
            <a:lvl2pPr marL="0" indent="0">
              <a:buFontTx/>
              <a:buNone/>
              <a:defRPr sz="1400" baseline="0"/>
            </a:lvl2pPr>
            <a:lvl3pPr marL="0" indent="0">
              <a:buFontTx/>
              <a:buNone/>
              <a:defRPr sz="1400"/>
            </a:lvl3pPr>
            <a:lvl4pPr marL="0" indent="0">
              <a:buFontTx/>
              <a:buNone/>
              <a:defRPr sz="1400"/>
            </a:lvl4pPr>
            <a:lvl5pPr marL="0" indent="0">
              <a:buFontTx/>
              <a:buNone/>
              <a:defRPr sz="14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3" name="Text Placeholder 4"/>
          <p:cNvSpPr>
            <a:spLocks noGrp="1"/>
          </p:cNvSpPr>
          <p:nvPr>
            <p:ph type="body" sz="quarter" idx="15"/>
          </p:nvPr>
        </p:nvSpPr>
        <p:spPr>
          <a:xfrm>
            <a:off x="4645025" y="3526736"/>
            <a:ext cx="4041775" cy="457200"/>
          </a:xfrm>
        </p:spPr>
        <p:txBody>
          <a:bodyPr anchor="b">
            <a:normAutofit/>
          </a:bodyPr>
          <a:lstStyle>
            <a:lvl1pPr marL="0" indent="0">
              <a:buNone/>
              <a:defRPr sz="1800" b="1">
                <a:solidFill>
                  <a:srgbClr val="F78E20"/>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14" name="Content Placeholder 5"/>
          <p:cNvSpPr>
            <a:spLocks noGrp="1"/>
          </p:cNvSpPr>
          <p:nvPr>
            <p:ph sz="quarter" idx="16"/>
          </p:nvPr>
        </p:nvSpPr>
        <p:spPr>
          <a:xfrm>
            <a:off x="4645025" y="3992562"/>
            <a:ext cx="4041775" cy="1341438"/>
          </a:xfrm>
        </p:spPr>
        <p:txBody>
          <a:bodyPr>
            <a:normAutofit/>
          </a:bodyPr>
          <a:lstStyle>
            <a:lvl1pPr marL="0" indent="0">
              <a:buFontTx/>
              <a:buNone/>
              <a:defRPr sz="1400" b="1"/>
            </a:lvl1pPr>
            <a:lvl2pPr marL="0" indent="0">
              <a:buFontTx/>
              <a:buNone/>
              <a:defRPr sz="1400"/>
            </a:lvl2pPr>
            <a:lvl3pPr marL="0" indent="0">
              <a:buFontTx/>
              <a:buNone/>
              <a:defRPr sz="1400"/>
            </a:lvl3pPr>
            <a:lvl4pPr marL="0" indent="0">
              <a:buFontTx/>
              <a:buNone/>
              <a:defRPr sz="1400"/>
            </a:lvl4pPr>
            <a:lvl5pPr marL="0" indent="0">
              <a:buFontTx/>
              <a:buNone/>
              <a:defRPr sz="14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7" name="Title 1"/>
          <p:cNvSpPr>
            <a:spLocks noGrp="1"/>
          </p:cNvSpPr>
          <p:nvPr>
            <p:ph type="title"/>
          </p:nvPr>
        </p:nvSpPr>
        <p:spPr>
          <a:xfrm>
            <a:off x="384048" y="228600"/>
            <a:ext cx="8229600" cy="664797"/>
          </a:xfrm>
        </p:spPr>
        <p:txBody>
          <a:bodyPr/>
          <a:lstStyle>
            <a:lvl1pPr>
              <a:defRPr lang="en-US" dirty="0"/>
            </a:lvl1pPr>
          </a:lstStyle>
          <a:p>
            <a:r>
              <a:rPr lang="en-US" dirty="0" smtClean="0"/>
              <a:t>Click to edit Master title style</a:t>
            </a:r>
            <a:endParaRPr lang="en-US" dirty="0"/>
          </a:p>
        </p:txBody>
      </p:sp>
      <p:sp>
        <p:nvSpPr>
          <p:cNvPr id="15" name="Footer Placeholder 3"/>
          <p:cNvSpPr>
            <a:spLocks noGrp="1"/>
          </p:cNvSpPr>
          <p:nvPr>
            <p:ph type="ftr" sz="quarter" idx="17"/>
          </p:nvPr>
        </p:nvSpPr>
        <p:spPr/>
        <p:txBody>
          <a:bodyPr/>
          <a:lstStyle>
            <a:lvl1pPr>
              <a:defRPr/>
            </a:lvl1pPr>
          </a:lstStyle>
          <a:p>
            <a:pPr>
              <a:defRPr/>
            </a:pPr>
            <a:r>
              <a:rPr lang="en-US" dirty="0">
                <a:solidFill>
                  <a:prstClr val="black">
                    <a:tint val="75000"/>
                  </a:prstClr>
                </a:solidFill>
              </a:rPr>
              <a:t> </a:t>
            </a:r>
          </a:p>
        </p:txBody>
      </p:sp>
      <p:sp>
        <p:nvSpPr>
          <p:cNvPr id="16" name="Slide Number Placeholder 5"/>
          <p:cNvSpPr>
            <a:spLocks noGrp="1"/>
          </p:cNvSpPr>
          <p:nvPr>
            <p:ph type="sldNum" sz="quarter" idx="18"/>
          </p:nvPr>
        </p:nvSpPr>
        <p:spPr/>
        <p:txBody>
          <a:bodyPr/>
          <a:lstStyle>
            <a:lvl1pPr>
              <a:defRPr/>
            </a:lvl1pPr>
          </a:lstStyle>
          <a:p>
            <a:fld id="{55FF25E3-6A2A-4641-A32C-1431CF92CB22}" type="slidenum">
              <a:rPr lang="en-US" altLang="en-US">
                <a:solidFill>
                  <a:prstClr val="white"/>
                </a:solidFill>
              </a:rPr>
              <a:pPr/>
              <a:t>‹#›</a:t>
            </a:fld>
            <a:endParaRPr lang="en-US" altLang="en-US" dirty="0">
              <a:solidFill>
                <a:prstClr val="white"/>
              </a:solidFill>
            </a:endParaRPr>
          </a:p>
        </p:txBody>
      </p:sp>
    </p:spTree>
    <p:extLst>
      <p:ext uri="{BB962C8B-B14F-4D97-AF65-F5344CB8AC3E}">
        <p14:creationId xmlns:p14="http://schemas.microsoft.com/office/powerpoint/2010/main" val="823069072"/>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type="obj">
  <p:cSld name="Bullet Slide 1">
    <p:spTree>
      <p:nvGrpSpPr>
        <p:cNvPr id="1" name=""/>
        <p:cNvGrpSpPr/>
        <p:nvPr/>
      </p:nvGrpSpPr>
      <p:grpSpPr>
        <a:xfrm>
          <a:off x="0" y="0"/>
          <a:ext cx="0" cy="0"/>
          <a:chOff x="0" y="0"/>
          <a:chExt cx="0" cy="0"/>
        </a:xfrm>
      </p:grpSpPr>
      <p:pic>
        <p:nvPicPr>
          <p:cNvPr id="4" name="Picture 6" descr="FL Common Core_v2_slide3.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3" name="Content Placeholder 2"/>
          <p:cNvSpPr>
            <a:spLocks noGrp="1"/>
          </p:cNvSpPr>
          <p:nvPr>
            <p:ph idx="1"/>
          </p:nvPr>
        </p:nvSpPr>
        <p:spPr>
          <a:xfrm>
            <a:off x="457200" y="1828800"/>
            <a:ext cx="8229600" cy="3505200"/>
          </a:xfrm>
        </p:spPr>
        <p:txBody>
          <a:bodyPr/>
          <a:lstStyle>
            <a:lvl1pPr>
              <a:defRPr sz="1800"/>
            </a:lvl1pPr>
            <a:lvl2pPr>
              <a:defRPr sz="1600"/>
            </a:lvl2pPr>
            <a:lvl3pPr>
              <a:defRPr sz="1400"/>
            </a:lvl3pPr>
            <a:lvl4pPr>
              <a:defRPr sz="1200"/>
            </a:lvl4pPr>
            <a:lvl5pPr>
              <a:defRPr sz="12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2" name="Title 1"/>
          <p:cNvSpPr>
            <a:spLocks noGrp="1"/>
          </p:cNvSpPr>
          <p:nvPr>
            <p:ph type="title"/>
          </p:nvPr>
        </p:nvSpPr>
        <p:spPr>
          <a:xfrm>
            <a:off x="457200" y="533400"/>
            <a:ext cx="6858000" cy="838200"/>
          </a:xfrm>
        </p:spPr>
        <p:txBody>
          <a:bodyPr/>
          <a:lstStyle>
            <a:lvl1pPr>
              <a:defRPr sz="3200">
                <a:solidFill>
                  <a:srgbClr val="214291"/>
                </a:solidFill>
              </a:defRPr>
            </a:lvl1pPr>
          </a:lstStyle>
          <a:p>
            <a:r>
              <a:rPr lang="en-US" dirty="0" smtClean="0"/>
              <a:t>Click to edit Master title style</a:t>
            </a:r>
            <a:endParaRPr lang="en-US" dirty="0"/>
          </a:p>
        </p:txBody>
      </p:sp>
      <p:sp>
        <p:nvSpPr>
          <p:cNvPr id="5" name="Footer Placeholder 4"/>
          <p:cNvSpPr>
            <a:spLocks noGrp="1"/>
          </p:cNvSpPr>
          <p:nvPr>
            <p:ph type="ftr" sz="quarter" idx="10"/>
          </p:nvPr>
        </p:nvSpPr>
        <p:spPr>
          <a:xfrm>
            <a:off x="5638800" y="6019800"/>
            <a:ext cx="2057400" cy="365125"/>
          </a:xfrm>
        </p:spPr>
        <p:txBody>
          <a:bodyPr/>
          <a:lstStyle>
            <a:lvl1pPr>
              <a:defRPr/>
            </a:lvl1pPr>
          </a:lstStyle>
          <a:p>
            <a:pPr>
              <a:defRPr/>
            </a:pPr>
            <a:r>
              <a:rPr lang="en-US" dirty="0">
                <a:solidFill>
                  <a:prstClr val="black">
                    <a:tint val="75000"/>
                  </a:prstClr>
                </a:solidFill>
              </a:rPr>
              <a:t> </a:t>
            </a:r>
          </a:p>
        </p:txBody>
      </p:sp>
      <p:sp>
        <p:nvSpPr>
          <p:cNvPr id="6" name="Slide Number Placeholder 5"/>
          <p:cNvSpPr>
            <a:spLocks noGrp="1"/>
          </p:cNvSpPr>
          <p:nvPr>
            <p:ph type="sldNum" sz="quarter" idx="11"/>
          </p:nvPr>
        </p:nvSpPr>
        <p:spPr>
          <a:xfrm>
            <a:off x="7772400" y="6019800"/>
            <a:ext cx="914400" cy="365125"/>
          </a:xfrm>
        </p:spPr>
        <p:txBody>
          <a:bodyPr/>
          <a:lstStyle>
            <a:lvl1pPr>
              <a:defRPr/>
            </a:lvl1pPr>
          </a:lstStyle>
          <a:p>
            <a:fld id="{C597C972-AB5A-4238-8B5D-E06A84AD3558}" type="slidenum">
              <a:rPr lang="en-US" altLang="en-US">
                <a:solidFill>
                  <a:prstClr val="white"/>
                </a:solidFill>
              </a:rPr>
              <a:pPr/>
              <a:t>‹#›</a:t>
            </a:fld>
            <a:endParaRPr lang="en-US" altLang="en-US" dirty="0">
              <a:solidFill>
                <a:prstClr val="white"/>
              </a:solidFill>
            </a:endParaRPr>
          </a:p>
        </p:txBody>
      </p:sp>
    </p:spTree>
    <p:extLst>
      <p:ext uri="{BB962C8B-B14F-4D97-AF65-F5344CB8AC3E}">
        <p14:creationId xmlns:p14="http://schemas.microsoft.com/office/powerpoint/2010/main" val="1841437540"/>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30250" y="1905000"/>
            <a:ext cx="7681913" cy="1523495"/>
          </a:xfrm>
        </p:spPr>
        <p:txBody>
          <a:bodyPr>
            <a:noAutofit/>
          </a:bodyPr>
          <a:lstStyle>
            <a:lvl1pPr>
              <a:lnSpc>
                <a:spcPct val="90000"/>
              </a:lnSpc>
              <a:defRPr sz="5400">
                <a:latin typeface="+mj-lt"/>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730249" y="4344988"/>
            <a:ext cx="7681913" cy="461665"/>
          </a:xfrm>
        </p:spPr>
        <p:txBody>
          <a:bodyPr>
            <a:noAutofit/>
          </a:bodyPr>
          <a:lstStyle>
            <a:lvl1pPr marL="0" indent="0" algn="l">
              <a:lnSpc>
                <a:spcPct val="90000"/>
              </a:lnSpc>
              <a:spcBef>
                <a:spcPts val="0"/>
              </a:spcBef>
              <a:buNone/>
              <a:defRPr>
                <a:solidFill>
                  <a:schemeClr val="tx1"/>
                </a:soli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Tree>
    <p:extLst>
      <p:ext uri="{BB962C8B-B14F-4D97-AF65-F5344CB8AC3E}">
        <p14:creationId xmlns:p14="http://schemas.microsoft.com/office/powerpoint/2010/main" val="1853870125"/>
      </p:ext>
    </p:extLst>
  </p:cSld>
  <p:clrMapOvr>
    <a:masterClrMapping/>
  </p:clrMapOvr>
  <p:transition>
    <p:fade/>
  </p:transition>
</p:sldLayout>
</file>

<file path=ppt/slideLayouts/slideLayout107.xml><?xml version="1.0" encoding="utf-8"?>
<p:sldLayout xmlns:a="http://schemas.openxmlformats.org/drawingml/2006/main" xmlns:r="http://schemas.openxmlformats.org/officeDocument/2006/relationships" xmlns:p="http://schemas.openxmlformats.org/presentationml/2006/main" userDrawn="1">
  <p:cSld name="Title and Content">
    <p:spTree>
      <p:nvGrpSpPr>
        <p:cNvPr id="1" name=""/>
        <p:cNvGrpSpPr/>
        <p:nvPr/>
      </p:nvGrpSpPr>
      <p:grpSpPr>
        <a:xfrm>
          <a:off x="0" y="0"/>
          <a:ext cx="0" cy="0"/>
          <a:chOff x="0" y="0"/>
          <a:chExt cx="0" cy="0"/>
        </a:xfrm>
      </p:grpSpPr>
      <p:sp>
        <p:nvSpPr>
          <p:cNvPr id="7" name="Content Placeholder 2"/>
          <p:cNvSpPr>
            <a:spLocks noGrp="1"/>
          </p:cNvSpPr>
          <p:nvPr>
            <p:ph idx="1"/>
          </p:nvPr>
        </p:nvSpPr>
        <p:spPr>
          <a:xfrm>
            <a:off x="384048" y="1417320"/>
            <a:ext cx="8153400" cy="3973033"/>
          </a:xfrm>
        </p:spPr>
        <p:txBody>
          <a:bodyPr/>
          <a:lstStyle>
            <a:lvl1pPr>
              <a:defRPr sz="3200"/>
            </a:lvl1pPr>
            <a:lvl2pPr>
              <a:defRPr sz="2800"/>
            </a:lvl2pPr>
            <a:lvl3pPr>
              <a:defRPr sz="2400"/>
            </a:lvl3pPr>
            <a:lvl4pPr>
              <a:defRPr sz="2000"/>
            </a:lvl4pPr>
            <a:lvl5pPr>
              <a:defRPr sz="20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Title 1"/>
          <p:cNvSpPr>
            <a:spLocks noGrp="1"/>
          </p:cNvSpPr>
          <p:nvPr>
            <p:ph type="title"/>
          </p:nvPr>
        </p:nvSpPr>
        <p:spPr>
          <a:xfrm>
            <a:off x="384048" y="228600"/>
            <a:ext cx="8153400" cy="1066800"/>
          </a:xfrm>
        </p:spPr>
        <p:txBody>
          <a:bodyPr>
            <a:normAutofit/>
          </a:bodyPr>
          <a:lstStyle>
            <a:lvl1pPr>
              <a:defRPr lang="en-US" dirty="0"/>
            </a:lvl1pPr>
          </a:lstStyle>
          <a:p>
            <a:r>
              <a:rPr lang="en-US" dirty="0" smtClean="0"/>
              <a:t>Click to edit Master title style</a:t>
            </a:r>
            <a:endParaRPr lang="en-US" dirty="0"/>
          </a:p>
        </p:txBody>
      </p:sp>
      <p:sp>
        <p:nvSpPr>
          <p:cNvPr id="4" name="Footer Placeholder 3"/>
          <p:cNvSpPr>
            <a:spLocks noGrp="1"/>
          </p:cNvSpPr>
          <p:nvPr>
            <p:ph type="ftr" sz="quarter" idx="10"/>
          </p:nvPr>
        </p:nvSpPr>
        <p:spPr/>
        <p:txBody>
          <a:bodyPr/>
          <a:lstStyle>
            <a:lvl1pPr>
              <a:defRPr/>
            </a:lvl1pPr>
          </a:lstStyle>
          <a:p>
            <a:pPr>
              <a:defRPr/>
            </a:pPr>
            <a:r>
              <a:rPr lang="en-US" dirty="0">
                <a:solidFill>
                  <a:prstClr val="black">
                    <a:tint val="75000"/>
                  </a:prstClr>
                </a:solidFill>
              </a:rPr>
              <a:t> </a:t>
            </a:r>
          </a:p>
        </p:txBody>
      </p:sp>
      <p:sp>
        <p:nvSpPr>
          <p:cNvPr id="5" name="Slide Number Placeholder 5"/>
          <p:cNvSpPr>
            <a:spLocks noGrp="1"/>
          </p:cNvSpPr>
          <p:nvPr>
            <p:ph type="sldNum" sz="quarter" idx="11"/>
          </p:nvPr>
        </p:nvSpPr>
        <p:spPr/>
        <p:txBody>
          <a:bodyPr/>
          <a:lstStyle>
            <a:lvl1pPr>
              <a:defRPr/>
            </a:lvl1pPr>
          </a:lstStyle>
          <a:p>
            <a:fld id="{DC394FE5-CA8B-4B4A-B0AE-EBB51A747884}" type="slidenum">
              <a:rPr lang="en-US" altLang="en-US">
                <a:solidFill>
                  <a:prstClr val="white"/>
                </a:solidFill>
              </a:rPr>
              <a:pPr/>
              <a:t>‹#›</a:t>
            </a:fld>
            <a:endParaRPr lang="en-US" altLang="en-US" dirty="0">
              <a:solidFill>
                <a:prstClr val="white"/>
              </a:solidFill>
            </a:endParaRPr>
          </a:p>
        </p:txBody>
      </p:sp>
    </p:spTree>
    <p:extLst>
      <p:ext uri="{BB962C8B-B14F-4D97-AF65-F5344CB8AC3E}">
        <p14:creationId xmlns:p14="http://schemas.microsoft.com/office/powerpoint/2010/main" val="1675149834"/>
      </p:ext>
    </p:extLst>
  </p:cSld>
  <p:clrMapOvr>
    <a:masterClrMapping/>
  </p:clrMapOvr>
  <p:transition>
    <p:fade/>
  </p:transition>
</p:sldLayout>
</file>

<file path=ppt/slideLayouts/slideLayout108.xml><?xml version="1.0" encoding="utf-8"?>
<p:sldLayout xmlns:a="http://schemas.openxmlformats.org/drawingml/2006/main" xmlns:r="http://schemas.openxmlformats.org/officeDocument/2006/relationships" xmlns:p="http://schemas.openxmlformats.org/presentationml/2006/main" preserve="1">
  <p:cSld name="Title and Content Text Only">
    <p:spTree>
      <p:nvGrpSpPr>
        <p:cNvPr id="1" name=""/>
        <p:cNvGrpSpPr/>
        <p:nvPr/>
      </p:nvGrpSpPr>
      <p:grpSpPr>
        <a:xfrm>
          <a:off x="0" y="0"/>
          <a:ext cx="0" cy="0"/>
          <a:chOff x="0" y="0"/>
          <a:chExt cx="0" cy="0"/>
        </a:xfrm>
      </p:grpSpPr>
      <p:sp>
        <p:nvSpPr>
          <p:cNvPr id="2" name="Title 1"/>
          <p:cNvSpPr>
            <a:spLocks noGrp="1"/>
          </p:cNvSpPr>
          <p:nvPr>
            <p:ph type="title"/>
          </p:nvPr>
        </p:nvSpPr>
        <p:spPr>
          <a:xfrm>
            <a:off x="381000" y="230188"/>
            <a:ext cx="8382000" cy="1049972"/>
          </a:xfrm>
        </p:spPr>
        <p:txBody>
          <a:bodyPr>
            <a:normAutofit/>
          </a:bodyPr>
          <a:lstStyle>
            <a:lvl1pPr>
              <a:defRPr sz="4000"/>
            </a:lvl1pPr>
          </a:lstStyle>
          <a:p>
            <a:r>
              <a:rPr lang="en-US" dirty="0" smtClean="0"/>
              <a:t>Click to edit Master title style</a:t>
            </a:r>
            <a:endParaRPr lang="en-US" dirty="0"/>
          </a:p>
        </p:txBody>
      </p:sp>
      <p:sp>
        <p:nvSpPr>
          <p:cNvPr id="6" name="Text Placeholder 5"/>
          <p:cNvSpPr>
            <a:spLocks noGrp="1"/>
          </p:cNvSpPr>
          <p:nvPr>
            <p:ph type="body" sz="quarter" idx="10"/>
          </p:nvPr>
        </p:nvSpPr>
        <p:spPr>
          <a:xfrm>
            <a:off x="381000" y="1417320"/>
            <a:ext cx="8382000" cy="4244969"/>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Footer Placeholder 3"/>
          <p:cNvSpPr>
            <a:spLocks noGrp="1"/>
          </p:cNvSpPr>
          <p:nvPr>
            <p:ph type="ftr" sz="quarter" idx="11"/>
          </p:nvPr>
        </p:nvSpPr>
        <p:spPr/>
        <p:txBody>
          <a:bodyPr/>
          <a:lstStyle>
            <a:lvl1pPr>
              <a:defRPr/>
            </a:lvl1pPr>
          </a:lstStyle>
          <a:p>
            <a:pPr>
              <a:defRPr/>
            </a:pPr>
            <a:r>
              <a:rPr lang="en-US" dirty="0">
                <a:solidFill>
                  <a:prstClr val="black">
                    <a:tint val="75000"/>
                  </a:prstClr>
                </a:solidFill>
              </a:rPr>
              <a:t> </a:t>
            </a:r>
          </a:p>
        </p:txBody>
      </p:sp>
      <p:sp>
        <p:nvSpPr>
          <p:cNvPr id="5" name="Slide Number Placeholder 5"/>
          <p:cNvSpPr>
            <a:spLocks noGrp="1"/>
          </p:cNvSpPr>
          <p:nvPr>
            <p:ph type="sldNum" sz="quarter" idx="12"/>
          </p:nvPr>
        </p:nvSpPr>
        <p:spPr/>
        <p:txBody>
          <a:bodyPr/>
          <a:lstStyle>
            <a:lvl1pPr>
              <a:defRPr/>
            </a:lvl1pPr>
          </a:lstStyle>
          <a:p>
            <a:fld id="{9766E267-936C-451C-AE7A-0ACA40FDEEBF}" type="slidenum">
              <a:rPr lang="en-US" altLang="en-US">
                <a:solidFill>
                  <a:prstClr val="white"/>
                </a:solidFill>
              </a:rPr>
              <a:pPr/>
              <a:t>‹#›</a:t>
            </a:fld>
            <a:endParaRPr lang="en-US" altLang="en-US" dirty="0">
              <a:solidFill>
                <a:prstClr val="white"/>
              </a:solidFill>
            </a:endParaRPr>
          </a:p>
        </p:txBody>
      </p:sp>
    </p:spTree>
    <p:extLst>
      <p:ext uri="{BB962C8B-B14F-4D97-AF65-F5344CB8AC3E}">
        <p14:creationId xmlns:p14="http://schemas.microsoft.com/office/powerpoint/2010/main" val="1463349496"/>
      </p:ext>
    </p:extLst>
  </p:cSld>
  <p:clrMapOvr>
    <a:masterClrMapping/>
  </p:clrMapOvr>
  <p:transition>
    <p:fade/>
  </p:transition>
</p:sldLayout>
</file>

<file path=ppt/slideLayouts/slideLayout10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3719879"/>
            <a:ext cx="7886700" cy="664797"/>
          </a:xfrm>
        </p:spPr>
        <p:txBody>
          <a:bodyPr anchor="b"/>
          <a:lstStyle>
            <a:lvl1pPr>
              <a:defRPr sz="4800"/>
            </a:lvl1pPr>
          </a:lstStyle>
          <a:p>
            <a:r>
              <a:rPr lang="en-US" dirty="0" smtClean="0"/>
              <a:t>Click to edit Master title style</a:t>
            </a:r>
            <a:endParaRPr lang="en-US" dirty="0"/>
          </a:p>
        </p:txBody>
      </p:sp>
      <p:sp>
        <p:nvSpPr>
          <p:cNvPr id="3" name="Text Placeholder 2"/>
          <p:cNvSpPr>
            <a:spLocks noGrp="1"/>
          </p:cNvSpPr>
          <p:nvPr>
            <p:ph type="body" idx="1"/>
          </p:nvPr>
        </p:nvSpPr>
        <p:spPr>
          <a:xfrm>
            <a:off x="623888" y="4589464"/>
            <a:ext cx="7886700" cy="387798"/>
          </a:xfrm>
        </p:spPr>
        <p:txBody>
          <a:bodyPr/>
          <a:lstStyle>
            <a:lvl1pPr marL="0" indent="0">
              <a:buNone/>
              <a:defRPr sz="2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dirty="0" smtClean="0"/>
              <a:t>Click to edit Master text styles</a:t>
            </a:r>
          </a:p>
        </p:txBody>
      </p:sp>
      <p:sp>
        <p:nvSpPr>
          <p:cNvPr id="4" name="Footer Placeholder 3"/>
          <p:cNvSpPr>
            <a:spLocks noGrp="1"/>
          </p:cNvSpPr>
          <p:nvPr>
            <p:ph type="ftr" sz="quarter" idx="10"/>
          </p:nvPr>
        </p:nvSpPr>
        <p:spPr/>
        <p:txBody>
          <a:bodyPr/>
          <a:lstStyle>
            <a:lvl1pPr>
              <a:defRPr/>
            </a:lvl1pPr>
          </a:lstStyle>
          <a:p>
            <a:pPr>
              <a:defRPr/>
            </a:pPr>
            <a:r>
              <a:rPr lang="en-US" dirty="0">
                <a:solidFill>
                  <a:prstClr val="black">
                    <a:tint val="75000"/>
                  </a:prstClr>
                </a:solidFill>
              </a:rPr>
              <a:t> </a:t>
            </a:r>
          </a:p>
        </p:txBody>
      </p:sp>
      <p:sp>
        <p:nvSpPr>
          <p:cNvPr id="5" name="Slide Number Placeholder 5"/>
          <p:cNvSpPr>
            <a:spLocks noGrp="1"/>
          </p:cNvSpPr>
          <p:nvPr>
            <p:ph type="sldNum" sz="quarter" idx="11"/>
          </p:nvPr>
        </p:nvSpPr>
        <p:spPr/>
        <p:txBody>
          <a:bodyPr/>
          <a:lstStyle>
            <a:lvl1pPr>
              <a:defRPr/>
            </a:lvl1pPr>
          </a:lstStyle>
          <a:p>
            <a:fld id="{87F84F6A-D8D5-4B34-80C7-A1637856B5C1}" type="slidenum">
              <a:rPr lang="en-US" altLang="en-US">
                <a:solidFill>
                  <a:prstClr val="white"/>
                </a:solidFill>
              </a:rPr>
              <a:pPr/>
              <a:t>‹#›</a:t>
            </a:fld>
            <a:endParaRPr lang="en-US" altLang="en-US" dirty="0">
              <a:solidFill>
                <a:prstClr val="white"/>
              </a:solidFill>
            </a:endParaRPr>
          </a:p>
        </p:txBody>
      </p:sp>
    </p:spTree>
    <p:extLst>
      <p:ext uri="{BB962C8B-B14F-4D97-AF65-F5344CB8AC3E}">
        <p14:creationId xmlns:p14="http://schemas.microsoft.com/office/powerpoint/2010/main" val="1176157560"/>
      </p:ext>
    </p:extLst>
  </p:cSld>
  <p:clrMapOvr>
    <a:masterClrMapping/>
  </p:clrMapOvr>
  <p:transition>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Contact Slide">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447800"/>
            <a:ext cx="4040188" cy="457200"/>
          </a:xfrm>
        </p:spPr>
        <p:txBody>
          <a:bodyPr anchor="b">
            <a:normAutofit/>
          </a:bodyPr>
          <a:lstStyle>
            <a:lvl1pPr marL="0" indent="0">
              <a:buNone/>
              <a:defRPr sz="1800" b="1">
                <a:solidFill>
                  <a:srgbClr val="F78E20"/>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457200" y="1913626"/>
            <a:ext cx="4040188" cy="1341438"/>
          </a:xfrm>
        </p:spPr>
        <p:txBody>
          <a:bodyPr>
            <a:normAutofit/>
          </a:bodyPr>
          <a:lstStyle>
            <a:lvl1pPr marL="0" indent="0">
              <a:buFontTx/>
              <a:buNone/>
              <a:defRPr sz="1400" b="1" baseline="0"/>
            </a:lvl1pPr>
            <a:lvl2pPr marL="0" indent="0">
              <a:buFontTx/>
              <a:buNone/>
              <a:defRPr sz="1400" baseline="0"/>
            </a:lvl2pPr>
            <a:lvl3pPr marL="0" indent="0">
              <a:buFontTx/>
              <a:buNone/>
              <a:defRPr sz="1400"/>
            </a:lvl3pPr>
            <a:lvl4pPr marL="0" indent="0">
              <a:buFontTx/>
              <a:buNone/>
              <a:defRPr sz="1400"/>
            </a:lvl4pPr>
            <a:lvl5pPr marL="0" indent="0">
              <a:buFontTx/>
              <a:buNone/>
              <a:defRPr sz="14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5025" y="1447800"/>
            <a:ext cx="4041775" cy="457200"/>
          </a:xfrm>
        </p:spPr>
        <p:txBody>
          <a:bodyPr anchor="b">
            <a:normAutofit/>
          </a:bodyPr>
          <a:lstStyle>
            <a:lvl1pPr marL="0" indent="0">
              <a:buNone/>
              <a:defRPr sz="1800" b="1">
                <a:solidFill>
                  <a:srgbClr val="F78E20"/>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6" name="Content Placeholder 5"/>
          <p:cNvSpPr>
            <a:spLocks noGrp="1"/>
          </p:cNvSpPr>
          <p:nvPr>
            <p:ph sz="quarter" idx="4"/>
          </p:nvPr>
        </p:nvSpPr>
        <p:spPr>
          <a:xfrm>
            <a:off x="4645025" y="1913626"/>
            <a:ext cx="4041775" cy="1341438"/>
          </a:xfrm>
        </p:spPr>
        <p:txBody>
          <a:bodyPr>
            <a:normAutofit/>
          </a:bodyPr>
          <a:lstStyle>
            <a:lvl1pPr marL="0" indent="0">
              <a:buFontTx/>
              <a:buNone/>
              <a:defRPr sz="1400" b="1"/>
            </a:lvl1pPr>
            <a:lvl2pPr marL="0" indent="0">
              <a:buFontTx/>
              <a:buNone/>
              <a:defRPr sz="1400"/>
            </a:lvl2pPr>
            <a:lvl3pPr marL="0" indent="0">
              <a:buFontTx/>
              <a:buNone/>
              <a:defRPr sz="1400"/>
            </a:lvl3pPr>
            <a:lvl4pPr marL="0" indent="0">
              <a:buFontTx/>
              <a:buNone/>
              <a:defRPr sz="1400"/>
            </a:lvl4pPr>
            <a:lvl5pPr marL="0" indent="0">
              <a:buFontTx/>
              <a:buNone/>
              <a:defRPr sz="14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1" name="Text Placeholder 2"/>
          <p:cNvSpPr>
            <a:spLocks noGrp="1"/>
          </p:cNvSpPr>
          <p:nvPr>
            <p:ph type="body" idx="13"/>
          </p:nvPr>
        </p:nvSpPr>
        <p:spPr>
          <a:xfrm>
            <a:off x="457200" y="3526736"/>
            <a:ext cx="4040188" cy="457200"/>
          </a:xfrm>
        </p:spPr>
        <p:txBody>
          <a:bodyPr anchor="b">
            <a:normAutofit/>
          </a:bodyPr>
          <a:lstStyle>
            <a:lvl1pPr marL="0" indent="0">
              <a:buNone/>
              <a:defRPr sz="1800" b="1">
                <a:solidFill>
                  <a:srgbClr val="F78E20"/>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12" name="Content Placeholder 3"/>
          <p:cNvSpPr>
            <a:spLocks noGrp="1"/>
          </p:cNvSpPr>
          <p:nvPr>
            <p:ph sz="half" idx="14"/>
          </p:nvPr>
        </p:nvSpPr>
        <p:spPr>
          <a:xfrm>
            <a:off x="457200" y="3992562"/>
            <a:ext cx="4040188" cy="1341438"/>
          </a:xfrm>
        </p:spPr>
        <p:txBody>
          <a:bodyPr>
            <a:normAutofit/>
          </a:bodyPr>
          <a:lstStyle>
            <a:lvl1pPr marL="0" indent="0">
              <a:buFontTx/>
              <a:buNone/>
              <a:defRPr sz="1400" b="1" baseline="0"/>
            </a:lvl1pPr>
            <a:lvl2pPr marL="0" indent="0">
              <a:buFontTx/>
              <a:buNone/>
              <a:defRPr sz="1400" baseline="0"/>
            </a:lvl2pPr>
            <a:lvl3pPr marL="0" indent="0">
              <a:buFontTx/>
              <a:buNone/>
              <a:defRPr sz="1400"/>
            </a:lvl3pPr>
            <a:lvl4pPr marL="0" indent="0">
              <a:buFontTx/>
              <a:buNone/>
              <a:defRPr sz="1400"/>
            </a:lvl4pPr>
            <a:lvl5pPr marL="0" indent="0">
              <a:buFontTx/>
              <a:buNone/>
              <a:defRPr sz="14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3" name="Text Placeholder 4"/>
          <p:cNvSpPr>
            <a:spLocks noGrp="1"/>
          </p:cNvSpPr>
          <p:nvPr>
            <p:ph type="body" sz="quarter" idx="15"/>
          </p:nvPr>
        </p:nvSpPr>
        <p:spPr>
          <a:xfrm>
            <a:off x="4645025" y="3526736"/>
            <a:ext cx="4041775" cy="457200"/>
          </a:xfrm>
        </p:spPr>
        <p:txBody>
          <a:bodyPr anchor="b">
            <a:normAutofit/>
          </a:bodyPr>
          <a:lstStyle>
            <a:lvl1pPr marL="0" indent="0">
              <a:buNone/>
              <a:defRPr sz="1800" b="1">
                <a:solidFill>
                  <a:srgbClr val="F78E20"/>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14" name="Content Placeholder 5"/>
          <p:cNvSpPr>
            <a:spLocks noGrp="1"/>
          </p:cNvSpPr>
          <p:nvPr>
            <p:ph sz="quarter" idx="16"/>
          </p:nvPr>
        </p:nvSpPr>
        <p:spPr>
          <a:xfrm>
            <a:off x="4645025" y="3992562"/>
            <a:ext cx="4041775" cy="1341438"/>
          </a:xfrm>
        </p:spPr>
        <p:txBody>
          <a:bodyPr>
            <a:normAutofit/>
          </a:bodyPr>
          <a:lstStyle>
            <a:lvl1pPr marL="0" indent="0">
              <a:buFontTx/>
              <a:buNone/>
              <a:defRPr sz="1400" b="1"/>
            </a:lvl1pPr>
            <a:lvl2pPr marL="0" indent="0">
              <a:buFontTx/>
              <a:buNone/>
              <a:defRPr sz="1400"/>
            </a:lvl2pPr>
            <a:lvl3pPr marL="0" indent="0">
              <a:buFontTx/>
              <a:buNone/>
              <a:defRPr sz="1400"/>
            </a:lvl3pPr>
            <a:lvl4pPr marL="0" indent="0">
              <a:buFontTx/>
              <a:buNone/>
              <a:defRPr sz="1400"/>
            </a:lvl4pPr>
            <a:lvl5pPr marL="0" indent="0">
              <a:buFontTx/>
              <a:buNone/>
              <a:defRPr sz="14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7" name="Title 1"/>
          <p:cNvSpPr>
            <a:spLocks noGrp="1"/>
          </p:cNvSpPr>
          <p:nvPr>
            <p:ph type="title"/>
          </p:nvPr>
        </p:nvSpPr>
        <p:spPr>
          <a:xfrm>
            <a:off x="384048" y="228600"/>
            <a:ext cx="8229600" cy="664797"/>
          </a:xfrm>
        </p:spPr>
        <p:txBody>
          <a:bodyPr/>
          <a:lstStyle>
            <a:lvl1pPr>
              <a:defRPr lang="en-US" dirty="0"/>
            </a:lvl1pPr>
          </a:lstStyle>
          <a:p>
            <a:r>
              <a:rPr lang="en-US" dirty="0" smtClean="0"/>
              <a:t>Click to edit Master title style</a:t>
            </a:r>
            <a:endParaRPr lang="en-US" dirty="0"/>
          </a:p>
        </p:txBody>
      </p:sp>
      <p:sp>
        <p:nvSpPr>
          <p:cNvPr id="15" name="Footer Placeholder 3"/>
          <p:cNvSpPr>
            <a:spLocks noGrp="1"/>
          </p:cNvSpPr>
          <p:nvPr>
            <p:ph type="ftr" sz="quarter" idx="17"/>
          </p:nvPr>
        </p:nvSpPr>
        <p:spPr/>
        <p:txBody>
          <a:bodyPr/>
          <a:lstStyle>
            <a:lvl1pPr>
              <a:defRPr/>
            </a:lvl1pPr>
          </a:lstStyle>
          <a:p>
            <a:pPr>
              <a:defRPr/>
            </a:pPr>
            <a:r>
              <a:rPr lang="en-US" dirty="0"/>
              <a:t> </a:t>
            </a:r>
          </a:p>
        </p:txBody>
      </p:sp>
      <p:sp>
        <p:nvSpPr>
          <p:cNvPr id="16" name="Slide Number Placeholder 5"/>
          <p:cNvSpPr>
            <a:spLocks noGrp="1"/>
          </p:cNvSpPr>
          <p:nvPr>
            <p:ph type="sldNum" sz="quarter" idx="18"/>
          </p:nvPr>
        </p:nvSpPr>
        <p:spPr/>
        <p:txBody>
          <a:bodyPr/>
          <a:lstStyle>
            <a:lvl1pPr>
              <a:defRPr/>
            </a:lvl1pPr>
          </a:lstStyle>
          <a:p>
            <a:fld id="{7A8A297D-D4F2-47D4-8C24-6053A40077FC}" type="slidenum">
              <a:rPr lang="en-US" altLang="en-US"/>
              <a:pPr/>
              <a:t>‹#›</a:t>
            </a:fld>
            <a:endParaRPr lang="en-US" altLang="en-US" dirty="0"/>
          </a:p>
        </p:txBody>
      </p:sp>
    </p:spTree>
    <p:extLst>
      <p:ext uri="{BB962C8B-B14F-4D97-AF65-F5344CB8AC3E}">
        <p14:creationId xmlns:p14="http://schemas.microsoft.com/office/powerpoint/2010/main" val="1353249498"/>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sz="half" idx="1"/>
          </p:nvPr>
        </p:nvSpPr>
        <p:spPr>
          <a:xfrm>
            <a:off x="384048" y="1371600"/>
            <a:ext cx="3886200" cy="3841528"/>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629150" y="1371600"/>
            <a:ext cx="3886200" cy="3841528"/>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Footer Placeholder 3"/>
          <p:cNvSpPr>
            <a:spLocks noGrp="1"/>
          </p:cNvSpPr>
          <p:nvPr>
            <p:ph type="ftr" sz="quarter" idx="10"/>
          </p:nvPr>
        </p:nvSpPr>
        <p:spPr/>
        <p:txBody>
          <a:bodyPr/>
          <a:lstStyle>
            <a:lvl1pPr>
              <a:defRPr/>
            </a:lvl1pPr>
          </a:lstStyle>
          <a:p>
            <a:pPr>
              <a:defRPr/>
            </a:pPr>
            <a:r>
              <a:rPr lang="en-US" dirty="0">
                <a:solidFill>
                  <a:prstClr val="black">
                    <a:tint val="75000"/>
                  </a:prstClr>
                </a:solidFill>
              </a:rPr>
              <a:t> </a:t>
            </a:r>
          </a:p>
        </p:txBody>
      </p:sp>
      <p:sp>
        <p:nvSpPr>
          <p:cNvPr id="6" name="Slide Number Placeholder 5"/>
          <p:cNvSpPr>
            <a:spLocks noGrp="1"/>
          </p:cNvSpPr>
          <p:nvPr>
            <p:ph type="sldNum" sz="quarter" idx="11"/>
          </p:nvPr>
        </p:nvSpPr>
        <p:spPr/>
        <p:txBody>
          <a:bodyPr/>
          <a:lstStyle>
            <a:lvl1pPr>
              <a:defRPr/>
            </a:lvl1pPr>
          </a:lstStyle>
          <a:p>
            <a:fld id="{19E611A9-0656-434A-9F54-FFAD1E4F1D1B}" type="slidenum">
              <a:rPr lang="en-US" altLang="en-US">
                <a:solidFill>
                  <a:prstClr val="white"/>
                </a:solidFill>
              </a:rPr>
              <a:pPr/>
              <a:t>‹#›</a:t>
            </a:fld>
            <a:endParaRPr lang="en-US" altLang="en-US" dirty="0">
              <a:solidFill>
                <a:prstClr val="white"/>
              </a:solidFill>
            </a:endParaRPr>
          </a:p>
        </p:txBody>
      </p:sp>
    </p:spTree>
    <p:extLst>
      <p:ext uri="{BB962C8B-B14F-4D97-AF65-F5344CB8AC3E}">
        <p14:creationId xmlns:p14="http://schemas.microsoft.com/office/powerpoint/2010/main" val="2718122319"/>
      </p:ext>
    </p:extLst>
  </p:cSld>
  <p:clrMapOvr>
    <a:masterClrMapping/>
  </p:clrMapOvr>
  <p:transition>
    <p:fade/>
  </p:transition>
</p:sldLayout>
</file>

<file path=ppt/slideLayouts/slideLayout11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384048" y="228600"/>
            <a:ext cx="7886700" cy="664797"/>
          </a:xfrm>
        </p:spPr>
        <p:txBody>
          <a:bodyPr/>
          <a:lstStyle/>
          <a:p>
            <a:r>
              <a:rPr lang="en-US" dirty="0" smtClean="0"/>
              <a:t>Click to edit Master title style</a:t>
            </a:r>
            <a:endParaRPr lang="en-US" dirty="0"/>
          </a:p>
        </p:txBody>
      </p:sp>
      <p:sp>
        <p:nvSpPr>
          <p:cNvPr id="3" name="Text Placeholder 2"/>
          <p:cNvSpPr>
            <a:spLocks noGrp="1"/>
          </p:cNvSpPr>
          <p:nvPr>
            <p:ph type="body" idx="1"/>
          </p:nvPr>
        </p:nvSpPr>
        <p:spPr>
          <a:xfrm>
            <a:off x="384048" y="1284045"/>
            <a:ext cx="3868340" cy="332399"/>
          </a:xfrm>
        </p:spPr>
        <p:txBody>
          <a:bodyPr anchor="b"/>
          <a:lstStyle>
            <a:lvl1pPr marL="0" indent="0">
              <a:buNone/>
              <a:defRPr sz="24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dirty="0" smtClean="0"/>
              <a:t>Click to edit Master text styles</a:t>
            </a:r>
          </a:p>
        </p:txBody>
      </p:sp>
      <p:sp>
        <p:nvSpPr>
          <p:cNvPr id="4" name="Content Placeholder 3"/>
          <p:cNvSpPr>
            <a:spLocks noGrp="1"/>
          </p:cNvSpPr>
          <p:nvPr>
            <p:ph sz="half" idx="2"/>
          </p:nvPr>
        </p:nvSpPr>
        <p:spPr>
          <a:xfrm>
            <a:off x="384048" y="1806789"/>
            <a:ext cx="3868340" cy="3199374"/>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3"/>
          </p:nvPr>
        </p:nvSpPr>
        <p:spPr>
          <a:xfrm>
            <a:off x="4629150" y="1284045"/>
            <a:ext cx="3887391" cy="332399"/>
          </a:xfrm>
        </p:spPr>
        <p:txBody>
          <a:bodyPr anchor="b"/>
          <a:lstStyle>
            <a:lvl1pPr marL="0" indent="0">
              <a:buNone/>
              <a:defRPr sz="24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dirty="0" smtClean="0"/>
              <a:t>Click to edit Master text styles</a:t>
            </a:r>
          </a:p>
        </p:txBody>
      </p:sp>
      <p:sp>
        <p:nvSpPr>
          <p:cNvPr id="6" name="Content Placeholder 5"/>
          <p:cNvSpPr>
            <a:spLocks noGrp="1"/>
          </p:cNvSpPr>
          <p:nvPr>
            <p:ph sz="quarter" idx="4"/>
          </p:nvPr>
        </p:nvSpPr>
        <p:spPr>
          <a:xfrm>
            <a:off x="4629150" y="1806789"/>
            <a:ext cx="3887391" cy="3199374"/>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Footer Placeholder 3"/>
          <p:cNvSpPr>
            <a:spLocks noGrp="1"/>
          </p:cNvSpPr>
          <p:nvPr>
            <p:ph type="ftr" sz="quarter" idx="10"/>
          </p:nvPr>
        </p:nvSpPr>
        <p:spPr/>
        <p:txBody>
          <a:bodyPr/>
          <a:lstStyle>
            <a:lvl1pPr>
              <a:defRPr/>
            </a:lvl1pPr>
          </a:lstStyle>
          <a:p>
            <a:pPr>
              <a:defRPr/>
            </a:pPr>
            <a:r>
              <a:rPr lang="en-US" dirty="0">
                <a:solidFill>
                  <a:prstClr val="black">
                    <a:tint val="75000"/>
                  </a:prstClr>
                </a:solidFill>
              </a:rPr>
              <a:t> </a:t>
            </a:r>
          </a:p>
        </p:txBody>
      </p:sp>
      <p:sp>
        <p:nvSpPr>
          <p:cNvPr id="8" name="Slide Number Placeholder 5"/>
          <p:cNvSpPr>
            <a:spLocks noGrp="1"/>
          </p:cNvSpPr>
          <p:nvPr>
            <p:ph type="sldNum" sz="quarter" idx="11"/>
          </p:nvPr>
        </p:nvSpPr>
        <p:spPr/>
        <p:txBody>
          <a:bodyPr/>
          <a:lstStyle>
            <a:lvl1pPr>
              <a:defRPr/>
            </a:lvl1pPr>
          </a:lstStyle>
          <a:p>
            <a:fld id="{F91D0DAA-4259-4FFC-A0AB-A98677545B01}" type="slidenum">
              <a:rPr lang="en-US" altLang="en-US">
                <a:solidFill>
                  <a:prstClr val="white"/>
                </a:solidFill>
              </a:rPr>
              <a:pPr/>
              <a:t>‹#›</a:t>
            </a:fld>
            <a:endParaRPr lang="en-US" altLang="en-US" dirty="0">
              <a:solidFill>
                <a:prstClr val="white"/>
              </a:solidFill>
            </a:endParaRPr>
          </a:p>
        </p:txBody>
      </p:sp>
    </p:spTree>
    <p:extLst>
      <p:ext uri="{BB962C8B-B14F-4D97-AF65-F5344CB8AC3E}">
        <p14:creationId xmlns:p14="http://schemas.microsoft.com/office/powerpoint/2010/main" val="763607537"/>
      </p:ext>
    </p:extLst>
  </p:cSld>
  <p:clrMapOvr>
    <a:masterClrMapping/>
  </p:clrMapOvr>
  <p:transition>
    <p:fade/>
  </p:transition>
</p:sldLayout>
</file>

<file path=ppt/slideLayouts/slideLayout11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lang="en-US" dirty="0"/>
            </a:lvl1pPr>
          </a:lstStyle>
          <a:p>
            <a:r>
              <a:rPr lang="en-US" smtClean="0"/>
              <a:t>Click to edit Master title style</a:t>
            </a:r>
            <a:endParaRPr lang="en-US" dirty="0"/>
          </a:p>
        </p:txBody>
      </p:sp>
      <p:sp>
        <p:nvSpPr>
          <p:cNvPr id="3" name="Footer Placeholder 3"/>
          <p:cNvSpPr>
            <a:spLocks noGrp="1"/>
          </p:cNvSpPr>
          <p:nvPr>
            <p:ph type="ftr" sz="quarter" idx="10"/>
          </p:nvPr>
        </p:nvSpPr>
        <p:spPr/>
        <p:txBody>
          <a:bodyPr/>
          <a:lstStyle>
            <a:lvl1pPr>
              <a:defRPr/>
            </a:lvl1pPr>
          </a:lstStyle>
          <a:p>
            <a:pPr>
              <a:defRPr/>
            </a:pPr>
            <a:r>
              <a:rPr lang="en-US" dirty="0">
                <a:solidFill>
                  <a:prstClr val="black">
                    <a:tint val="75000"/>
                  </a:prstClr>
                </a:solidFill>
              </a:rPr>
              <a:t> </a:t>
            </a:r>
          </a:p>
        </p:txBody>
      </p:sp>
      <p:sp>
        <p:nvSpPr>
          <p:cNvPr id="4" name="Slide Number Placeholder 5"/>
          <p:cNvSpPr>
            <a:spLocks noGrp="1"/>
          </p:cNvSpPr>
          <p:nvPr>
            <p:ph type="sldNum" sz="quarter" idx="11"/>
          </p:nvPr>
        </p:nvSpPr>
        <p:spPr/>
        <p:txBody>
          <a:bodyPr/>
          <a:lstStyle>
            <a:lvl1pPr>
              <a:defRPr/>
            </a:lvl1pPr>
          </a:lstStyle>
          <a:p>
            <a:fld id="{FDDB9962-9025-4221-964E-D9C4FE5B1AE0}" type="slidenum">
              <a:rPr lang="en-US" altLang="en-US">
                <a:solidFill>
                  <a:prstClr val="white"/>
                </a:solidFill>
              </a:rPr>
              <a:pPr/>
              <a:t>‹#›</a:t>
            </a:fld>
            <a:endParaRPr lang="en-US" altLang="en-US" dirty="0">
              <a:solidFill>
                <a:prstClr val="white"/>
              </a:solidFill>
            </a:endParaRPr>
          </a:p>
        </p:txBody>
      </p:sp>
    </p:spTree>
    <p:extLst>
      <p:ext uri="{BB962C8B-B14F-4D97-AF65-F5344CB8AC3E}">
        <p14:creationId xmlns:p14="http://schemas.microsoft.com/office/powerpoint/2010/main" val="1931554770"/>
      </p:ext>
    </p:extLst>
  </p:cSld>
  <p:clrMapOvr>
    <a:masterClrMapping/>
  </p:clrMapOvr>
  <p:transition>
    <p:fade/>
  </p:transition>
</p:sldLayout>
</file>

<file path=ppt/slideLayouts/slideLayout11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Footer Placeholder 3"/>
          <p:cNvSpPr>
            <a:spLocks noGrp="1"/>
          </p:cNvSpPr>
          <p:nvPr>
            <p:ph type="ftr" sz="quarter" idx="10"/>
          </p:nvPr>
        </p:nvSpPr>
        <p:spPr/>
        <p:txBody>
          <a:bodyPr/>
          <a:lstStyle>
            <a:lvl1pPr>
              <a:defRPr/>
            </a:lvl1pPr>
          </a:lstStyle>
          <a:p>
            <a:pPr>
              <a:defRPr/>
            </a:pPr>
            <a:r>
              <a:rPr lang="en-US" dirty="0">
                <a:solidFill>
                  <a:prstClr val="black">
                    <a:tint val="75000"/>
                  </a:prstClr>
                </a:solidFill>
              </a:rPr>
              <a:t> </a:t>
            </a:r>
          </a:p>
        </p:txBody>
      </p:sp>
      <p:sp>
        <p:nvSpPr>
          <p:cNvPr id="3" name="Slide Number Placeholder 5"/>
          <p:cNvSpPr>
            <a:spLocks noGrp="1"/>
          </p:cNvSpPr>
          <p:nvPr>
            <p:ph type="sldNum" sz="quarter" idx="11"/>
          </p:nvPr>
        </p:nvSpPr>
        <p:spPr/>
        <p:txBody>
          <a:bodyPr/>
          <a:lstStyle>
            <a:lvl1pPr>
              <a:defRPr/>
            </a:lvl1pPr>
          </a:lstStyle>
          <a:p>
            <a:fld id="{3CC61169-8A16-4412-BC9E-DC7AEAD3B701}" type="slidenum">
              <a:rPr lang="en-US" altLang="en-US">
                <a:solidFill>
                  <a:prstClr val="white"/>
                </a:solidFill>
              </a:rPr>
              <a:pPr/>
              <a:t>‹#›</a:t>
            </a:fld>
            <a:endParaRPr lang="en-US" altLang="en-US" dirty="0">
              <a:solidFill>
                <a:prstClr val="white"/>
              </a:solidFill>
            </a:endParaRPr>
          </a:p>
        </p:txBody>
      </p:sp>
    </p:spTree>
    <p:extLst>
      <p:ext uri="{BB962C8B-B14F-4D97-AF65-F5344CB8AC3E}">
        <p14:creationId xmlns:p14="http://schemas.microsoft.com/office/powerpoint/2010/main" val="3211802873"/>
      </p:ext>
    </p:extLst>
  </p:cSld>
  <p:clrMapOvr>
    <a:masterClrMapping/>
  </p:clrMapOvr>
  <p:transition>
    <p:fade/>
  </p:transition>
</p:sldLayout>
</file>

<file path=ppt/slideLayouts/slideLayout11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84048" y="987426"/>
            <a:ext cx="3017520" cy="1371600"/>
          </a:xfrm>
        </p:spPr>
        <p:txBody>
          <a:bodyPr anchor="b"/>
          <a:lstStyle>
            <a:lvl1pPr>
              <a:defRPr sz="2400"/>
            </a:lvl1pPr>
          </a:lstStyle>
          <a:p>
            <a:r>
              <a:rPr lang="en-US" dirty="0" smtClean="0"/>
              <a:t>Click to edit Master title style</a:t>
            </a:r>
            <a:endParaRPr lang="en-US" dirty="0"/>
          </a:p>
        </p:txBody>
      </p:sp>
      <p:sp>
        <p:nvSpPr>
          <p:cNvPr id="3" name="Content Placeholder 2"/>
          <p:cNvSpPr>
            <a:spLocks noGrp="1"/>
          </p:cNvSpPr>
          <p:nvPr>
            <p:ph idx="1"/>
          </p:nvPr>
        </p:nvSpPr>
        <p:spPr>
          <a:xfrm>
            <a:off x="3887391" y="987426"/>
            <a:ext cx="4629150" cy="4584034"/>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3"/>
          <p:cNvSpPr>
            <a:spLocks noGrp="1"/>
          </p:cNvSpPr>
          <p:nvPr>
            <p:ph type="body" sz="half" idx="2"/>
          </p:nvPr>
        </p:nvSpPr>
        <p:spPr>
          <a:xfrm>
            <a:off x="384048" y="2487837"/>
            <a:ext cx="3017520" cy="3083623"/>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dirty="0" smtClean="0"/>
              <a:t>Click to edit Master text styles</a:t>
            </a:r>
          </a:p>
        </p:txBody>
      </p:sp>
      <p:sp>
        <p:nvSpPr>
          <p:cNvPr id="5" name="Footer Placeholder 3"/>
          <p:cNvSpPr>
            <a:spLocks noGrp="1"/>
          </p:cNvSpPr>
          <p:nvPr>
            <p:ph type="ftr" sz="quarter" idx="10"/>
          </p:nvPr>
        </p:nvSpPr>
        <p:spPr/>
        <p:txBody>
          <a:bodyPr/>
          <a:lstStyle>
            <a:lvl1pPr>
              <a:defRPr/>
            </a:lvl1pPr>
          </a:lstStyle>
          <a:p>
            <a:pPr>
              <a:defRPr/>
            </a:pPr>
            <a:r>
              <a:rPr lang="en-US" dirty="0">
                <a:solidFill>
                  <a:prstClr val="black">
                    <a:tint val="75000"/>
                  </a:prstClr>
                </a:solidFill>
              </a:rPr>
              <a:t> </a:t>
            </a:r>
          </a:p>
        </p:txBody>
      </p:sp>
      <p:sp>
        <p:nvSpPr>
          <p:cNvPr id="6" name="Slide Number Placeholder 5"/>
          <p:cNvSpPr>
            <a:spLocks noGrp="1"/>
          </p:cNvSpPr>
          <p:nvPr>
            <p:ph type="sldNum" sz="quarter" idx="11"/>
          </p:nvPr>
        </p:nvSpPr>
        <p:spPr/>
        <p:txBody>
          <a:bodyPr/>
          <a:lstStyle>
            <a:lvl1pPr>
              <a:defRPr/>
            </a:lvl1pPr>
          </a:lstStyle>
          <a:p>
            <a:fld id="{B0AC78B2-AE7E-4938-9FA0-B94B7A7A8ED1}" type="slidenum">
              <a:rPr lang="en-US" altLang="en-US">
                <a:solidFill>
                  <a:prstClr val="white"/>
                </a:solidFill>
              </a:rPr>
              <a:pPr/>
              <a:t>‹#›</a:t>
            </a:fld>
            <a:endParaRPr lang="en-US" altLang="en-US" dirty="0">
              <a:solidFill>
                <a:prstClr val="white"/>
              </a:solidFill>
            </a:endParaRPr>
          </a:p>
        </p:txBody>
      </p:sp>
    </p:spTree>
    <p:extLst>
      <p:ext uri="{BB962C8B-B14F-4D97-AF65-F5344CB8AC3E}">
        <p14:creationId xmlns:p14="http://schemas.microsoft.com/office/powerpoint/2010/main" val="1491651701"/>
      </p:ext>
    </p:extLst>
  </p:cSld>
  <p:clrMapOvr>
    <a:masterClrMapping/>
  </p:clrMapOvr>
  <p:transition>
    <p:fade/>
  </p:transition>
</p:sldLayout>
</file>

<file path=ppt/slideLayouts/slideLayout11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84048" y="859572"/>
            <a:ext cx="3017520" cy="1371600"/>
          </a:xfrm>
        </p:spPr>
        <p:txBody>
          <a:bodyPr anchor="b"/>
          <a:lstStyle>
            <a:lvl1pPr>
              <a:defRPr sz="2400"/>
            </a:lvl1pPr>
          </a:lstStyle>
          <a:p>
            <a:r>
              <a:rPr lang="en-US" dirty="0" smtClean="0"/>
              <a:t>Click to edit Master title style</a:t>
            </a:r>
            <a:endParaRPr lang="en-US" dirty="0"/>
          </a:p>
        </p:txBody>
      </p:sp>
      <p:sp>
        <p:nvSpPr>
          <p:cNvPr id="3" name="Picture Placeholder 2"/>
          <p:cNvSpPr>
            <a:spLocks noGrp="1"/>
          </p:cNvSpPr>
          <p:nvPr>
            <p:ph type="pic" idx="1"/>
          </p:nvPr>
        </p:nvSpPr>
        <p:spPr>
          <a:xfrm>
            <a:off x="3886200" y="859572"/>
            <a:ext cx="4629150" cy="4924540"/>
          </a:xfrm>
        </p:spPr>
        <p:txBody>
          <a:bodyPr rtlCol="0"/>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pPr lvl="0"/>
            <a:endParaRPr lang="en-US" noProof="0" dirty="0"/>
          </a:p>
        </p:txBody>
      </p:sp>
      <p:sp>
        <p:nvSpPr>
          <p:cNvPr id="4" name="Text Placeholder 3"/>
          <p:cNvSpPr>
            <a:spLocks noGrp="1"/>
          </p:cNvSpPr>
          <p:nvPr>
            <p:ph type="body" sz="half" idx="2"/>
          </p:nvPr>
        </p:nvSpPr>
        <p:spPr>
          <a:xfrm>
            <a:off x="384048" y="2344479"/>
            <a:ext cx="3017520" cy="3383280"/>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dirty="0" smtClean="0"/>
              <a:t>Click to edit Master text styles</a:t>
            </a:r>
          </a:p>
        </p:txBody>
      </p:sp>
      <p:sp>
        <p:nvSpPr>
          <p:cNvPr id="5" name="Footer Placeholder 3"/>
          <p:cNvSpPr>
            <a:spLocks noGrp="1"/>
          </p:cNvSpPr>
          <p:nvPr>
            <p:ph type="ftr" sz="quarter" idx="10"/>
          </p:nvPr>
        </p:nvSpPr>
        <p:spPr/>
        <p:txBody>
          <a:bodyPr/>
          <a:lstStyle>
            <a:lvl1pPr>
              <a:defRPr/>
            </a:lvl1pPr>
          </a:lstStyle>
          <a:p>
            <a:pPr>
              <a:defRPr/>
            </a:pPr>
            <a:r>
              <a:rPr lang="en-US" dirty="0">
                <a:solidFill>
                  <a:prstClr val="black">
                    <a:tint val="75000"/>
                  </a:prstClr>
                </a:solidFill>
              </a:rPr>
              <a:t> </a:t>
            </a:r>
          </a:p>
        </p:txBody>
      </p:sp>
      <p:sp>
        <p:nvSpPr>
          <p:cNvPr id="6" name="Slide Number Placeholder 5"/>
          <p:cNvSpPr>
            <a:spLocks noGrp="1"/>
          </p:cNvSpPr>
          <p:nvPr>
            <p:ph type="sldNum" sz="quarter" idx="11"/>
          </p:nvPr>
        </p:nvSpPr>
        <p:spPr/>
        <p:txBody>
          <a:bodyPr/>
          <a:lstStyle>
            <a:lvl1pPr>
              <a:defRPr/>
            </a:lvl1pPr>
          </a:lstStyle>
          <a:p>
            <a:fld id="{3F6E9AC7-C009-40AE-ABC5-F864009CF2B2}" type="slidenum">
              <a:rPr lang="en-US" altLang="en-US">
                <a:solidFill>
                  <a:prstClr val="white"/>
                </a:solidFill>
              </a:rPr>
              <a:pPr/>
              <a:t>‹#›</a:t>
            </a:fld>
            <a:endParaRPr lang="en-US" altLang="en-US" dirty="0">
              <a:solidFill>
                <a:prstClr val="white"/>
              </a:solidFill>
            </a:endParaRPr>
          </a:p>
        </p:txBody>
      </p:sp>
    </p:spTree>
    <p:extLst>
      <p:ext uri="{BB962C8B-B14F-4D97-AF65-F5344CB8AC3E}">
        <p14:creationId xmlns:p14="http://schemas.microsoft.com/office/powerpoint/2010/main" val="818259078"/>
      </p:ext>
    </p:extLst>
  </p:cSld>
  <p:clrMapOvr>
    <a:masterClrMapping/>
  </p:clrMapOvr>
  <p:transition>
    <p:fade/>
  </p:transition>
</p:sldLayout>
</file>

<file path=ppt/slideLayouts/slideLayout116.xml><?xml version="1.0" encoding="utf-8"?>
<p:sldLayout xmlns:a="http://schemas.openxmlformats.org/drawingml/2006/main" xmlns:r="http://schemas.openxmlformats.org/officeDocument/2006/relationships" xmlns:p="http://schemas.openxmlformats.org/presentationml/2006/main" userDrawn="1">
  <p:cSld name="Contact Slide">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447800"/>
            <a:ext cx="4040188" cy="457200"/>
          </a:xfrm>
        </p:spPr>
        <p:txBody>
          <a:bodyPr anchor="b">
            <a:normAutofit/>
          </a:bodyPr>
          <a:lstStyle>
            <a:lvl1pPr marL="0" indent="0">
              <a:buNone/>
              <a:defRPr sz="1800" b="1">
                <a:solidFill>
                  <a:srgbClr val="F78E20"/>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457200" y="1913626"/>
            <a:ext cx="4040188" cy="1341438"/>
          </a:xfrm>
        </p:spPr>
        <p:txBody>
          <a:bodyPr>
            <a:normAutofit/>
          </a:bodyPr>
          <a:lstStyle>
            <a:lvl1pPr marL="0" indent="0">
              <a:buFontTx/>
              <a:buNone/>
              <a:defRPr sz="1400" b="1" baseline="0"/>
            </a:lvl1pPr>
            <a:lvl2pPr marL="0" indent="0">
              <a:buFontTx/>
              <a:buNone/>
              <a:defRPr sz="1400" baseline="0"/>
            </a:lvl2pPr>
            <a:lvl3pPr marL="0" indent="0">
              <a:buFontTx/>
              <a:buNone/>
              <a:defRPr sz="1400"/>
            </a:lvl3pPr>
            <a:lvl4pPr marL="0" indent="0">
              <a:buFontTx/>
              <a:buNone/>
              <a:defRPr sz="1400"/>
            </a:lvl4pPr>
            <a:lvl5pPr marL="0" indent="0">
              <a:buFontTx/>
              <a:buNone/>
              <a:defRPr sz="14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5025" y="1447800"/>
            <a:ext cx="4041775" cy="457200"/>
          </a:xfrm>
        </p:spPr>
        <p:txBody>
          <a:bodyPr anchor="b">
            <a:normAutofit/>
          </a:bodyPr>
          <a:lstStyle>
            <a:lvl1pPr marL="0" indent="0">
              <a:buNone/>
              <a:defRPr sz="1800" b="1">
                <a:solidFill>
                  <a:srgbClr val="F78E20"/>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6" name="Content Placeholder 5"/>
          <p:cNvSpPr>
            <a:spLocks noGrp="1"/>
          </p:cNvSpPr>
          <p:nvPr>
            <p:ph sz="quarter" idx="4"/>
          </p:nvPr>
        </p:nvSpPr>
        <p:spPr>
          <a:xfrm>
            <a:off x="4645025" y="1913626"/>
            <a:ext cx="4041775" cy="1341438"/>
          </a:xfrm>
        </p:spPr>
        <p:txBody>
          <a:bodyPr>
            <a:normAutofit/>
          </a:bodyPr>
          <a:lstStyle>
            <a:lvl1pPr marL="0" indent="0">
              <a:buFontTx/>
              <a:buNone/>
              <a:defRPr sz="1400" b="1"/>
            </a:lvl1pPr>
            <a:lvl2pPr marL="0" indent="0">
              <a:buFontTx/>
              <a:buNone/>
              <a:defRPr sz="1400"/>
            </a:lvl2pPr>
            <a:lvl3pPr marL="0" indent="0">
              <a:buFontTx/>
              <a:buNone/>
              <a:defRPr sz="1400"/>
            </a:lvl3pPr>
            <a:lvl4pPr marL="0" indent="0">
              <a:buFontTx/>
              <a:buNone/>
              <a:defRPr sz="1400"/>
            </a:lvl4pPr>
            <a:lvl5pPr marL="0" indent="0">
              <a:buFontTx/>
              <a:buNone/>
              <a:defRPr sz="14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1" name="Text Placeholder 2"/>
          <p:cNvSpPr>
            <a:spLocks noGrp="1"/>
          </p:cNvSpPr>
          <p:nvPr>
            <p:ph type="body" idx="13"/>
          </p:nvPr>
        </p:nvSpPr>
        <p:spPr>
          <a:xfrm>
            <a:off x="457200" y="3526736"/>
            <a:ext cx="4040188" cy="457200"/>
          </a:xfrm>
        </p:spPr>
        <p:txBody>
          <a:bodyPr anchor="b">
            <a:normAutofit/>
          </a:bodyPr>
          <a:lstStyle>
            <a:lvl1pPr marL="0" indent="0">
              <a:buNone/>
              <a:defRPr sz="1800" b="1">
                <a:solidFill>
                  <a:srgbClr val="F78E20"/>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12" name="Content Placeholder 3"/>
          <p:cNvSpPr>
            <a:spLocks noGrp="1"/>
          </p:cNvSpPr>
          <p:nvPr>
            <p:ph sz="half" idx="14"/>
          </p:nvPr>
        </p:nvSpPr>
        <p:spPr>
          <a:xfrm>
            <a:off x="457200" y="3992562"/>
            <a:ext cx="4040188" cy="1341438"/>
          </a:xfrm>
        </p:spPr>
        <p:txBody>
          <a:bodyPr>
            <a:normAutofit/>
          </a:bodyPr>
          <a:lstStyle>
            <a:lvl1pPr marL="0" indent="0">
              <a:buFontTx/>
              <a:buNone/>
              <a:defRPr sz="1400" b="1" baseline="0"/>
            </a:lvl1pPr>
            <a:lvl2pPr marL="0" indent="0">
              <a:buFontTx/>
              <a:buNone/>
              <a:defRPr sz="1400" baseline="0"/>
            </a:lvl2pPr>
            <a:lvl3pPr marL="0" indent="0">
              <a:buFontTx/>
              <a:buNone/>
              <a:defRPr sz="1400"/>
            </a:lvl3pPr>
            <a:lvl4pPr marL="0" indent="0">
              <a:buFontTx/>
              <a:buNone/>
              <a:defRPr sz="1400"/>
            </a:lvl4pPr>
            <a:lvl5pPr marL="0" indent="0">
              <a:buFontTx/>
              <a:buNone/>
              <a:defRPr sz="14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3" name="Text Placeholder 4"/>
          <p:cNvSpPr>
            <a:spLocks noGrp="1"/>
          </p:cNvSpPr>
          <p:nvPr>
            <p:ph type="body" sz="quarter" idx="15"/>
          </p:nvPr>
        </p:nvSpPr>
        <p:spPr>
          <a:xfrm>
            <a:off x="4645025" y="3526736"/>
            <a:ext cx="4041775" cy="457200"/>
          </a:xfrm>
        </p:spPr>
        <p:txBody>
          <a:bodyPr anchor="b">
            <a:normAutofit/>
          </a:bodyPr>
          <a:lstStyle>
            <a:lvl1pPr marL="0" indent="0">
              <a:buNone/>
              <a:defRPr sz="1800" b="1">
                <a:solidFill>
                  <a:srgbClr val="F78E20"/>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14" name="Content Placeholder 5"/>
          <p:cNvSpPr>
            <a:spLocks noGrp="1"/>
          </p:cNvSpPr>
          <p:nvPr>
            <p:ph sz="quarter" idx="16"/>
          </p:nvPr>
        </p:nvSpPr>
        <p:spPr>
          <a:xfrm>
            <a:off x="4645025" y="3992562"/>
            <a:ext cx="4041775" cy="1341438"/>
          </a:xfrm>
        </p:spPr>
        <p:txBody>
          <a:bodyPr>
            <a:normAutofit/>
          </a:bodyPr>
          <a:lstStyle>
            <a:lvl1pPr marL="0" indent="0">
              <a:buFontTx/>
              <a:buNone/>
              <a:defRPr sz="1400" b="1"/>
            </a:lvl1pPr>
            <a:lvl2pPr marL="0" indent="0">
              <a:buFontTx/>
              <a:buNone/>
              <a:defRPr sz="1400"/>
            </a:lvl2pPr>
            <a:lvl3pPr marL="0" indent="0">
              <a:buFontTx/>
              <a:buNone/>
              <a:defRPr sz="1400"/>
            </a:lvl3pPr>
            <a:lvl4pPr marL="0" indent="0">
              <a:buFontTx/>
              <a:buNone/>
              <a:defRPr sz="1400"/>
            </a:lvl4pPr>
            <a:lvl5pPr marL="0" indent="0">
              <a:buFontTx/>
              <a:buNone/>
              <a:defRPr sz="14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7" name="Title 1"/>
          <p:cNvSpPr>
            <a:spLocks noGrp="1"/>
          </p:cNvSpPr>
          <p:nvPr>
            <p:ph type="title"/>
          </p:nvPr>
        </p:nvSpPr>
        <p:spPr>
          <a:xfrm>
            <a:off x="384048" y="228600"/>
            <a:ext cx="8229600" cy="664797"/>
          </a:xfrm>
        </p:spPr>
        <p:txBody>
          <a:bodyPr/>
          <a:lstStyle>
            <a:lvl1pPr>
              <a:defRPr lang="en-US" dirty="0"/>
            </a:lvl1pPr>
          </a:lstStyle>
          <a:p>
            <a:r>
              <a:rPr lang="en-US" dirty="0" smtClean="0"/>
              <a:t>Click to edit Master title style</a:t>
            </a:r>
            <a:endParaRPr lang="en-US" dirty="0"/>
          </a:p>
        </p:txBody>
      </p:sp>
      <p:sp>
        <p:nvSpPr>
          <p:cNvPr id="15" name="Footer Placeholder 3"/>
          <p:cNvSpPr>
            <a:spLocks noGrp="1"/>
          </p:cNvSpPr>
          <p:nvPr>
            <p:ph type="ftr" sz="quarter" idx="17"/>
          </p:nvPr>
        </p:nvSpPr>
        <p:spPr/>
        <p:txBody>
          <a:bodyPr/>
          <a:lstStyle>
            <a:lvl1pPr>
              <a:defRPr/>
            </a:lvl1pPr>
          </a:lstStyle>
          <a:p>
            <a:pPr>
              <a:defRPr/>
            </a:pPr>
            <a:r>
              <a:rPr lang="en-US" dirty="0">
                <a:solidFill>
                  <a:prstClr val="black">
                    <a:tint val="75000"/>
                  </a:prstClr>
                </a:solidFill>
              </a:rPr>
              <a:t> </a:t>
            </a:r>
          </a:p>
        </p:txBody>
      </p:sp>
      <p:sp>
        <p:nvSpPr>
          <p:cNvPr id="16" name="Slide Number Placeholder 5"/>
          <p:cNvSpPr>
            <a:spLocks noGrp="1"/>
          </p:cNvSpPr>
          <p:nvPr>
            <p:ph type="sldNum" sz="quarter" idx="18"/>
          </p:nvPr>
        </p:nvSpPr>
        <p:spPr/>
        <p:txBody>
          <a:bodyPr/>
          <a:lstStyle>
            <a:lvl1pPr>
              <a:defRPr/>
            </a:lvl1pPr>
          </a:lstStyle>
          <a:p>
            <a:fld id="{55FF25E3-6A2A-4641-A32C-1431CF92CB22}" type="slidenum">
              <a:rPr lang="en-US" altLang="en-US">
                <a:solidFill>
                  <a:prstClr val="white"/>
                </a:solidFill>
              </a:rPr>
              <a:pPr/>
              <a:t>‹#›</a:t>
            </a:fld>
            <a:endParaRPr lang="en-US" altLang="en-US" dirty="0">
              <a:solidFill>
                <a:prstClr val="white"/>
              </a:solidFill>
            </a:endParaRPr>
          </a:p>
        </p:txBody>
      </p:sp>
    </p:spTree>
    <p:extLst>
      <p:ext uri="{BB962C8B-B14F-4D97-AF65-F5344CB8AC3E}">
        <p14:creationId xmlns:p14="http://schemas.microsoft.com/office/powerpoint/2010/main" val="526103930"/>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type="obj">
  <p:cSld name="Bullet Slide 1">
    <p:spTree>
      <p:nvGrpSpPr>
        <p:cNvPr id="1" name=""/>
        <p:cNvGrpSpPr/>
        <p:nvPr/>
      </p:nvGrpSpPr>
      <p:grpSpPr>
        <a:xfrm>
          <a:off x="0" y="0"/>
          <a:ext cx="0" cy="0"/>
          <a:chOff x="0" y="0"/>
          <a:chExt cx="0" cy="0"/>
        </a:xfrm>
      </p:grpSpPr>
      <p:pic>
        <p:nvPicPr>
          <p:cNvPr id="4" name="Picture 6" descr="FL Common Core_v2_slide3.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3" name="Content Placeholder 2"/>
          <p:cNvSpPr>
            <a:spLocks noGrp="1"/>
          </p:cNvSpPr>
          <p:nvPr>
            <p:ph idx="1"/>
          </p:nvPr>
        </p:nvSpPr>
        <p:spPr>
          <a:xfrm>
            <a:off x="457200" y="1828800"/>
            <a:ext cx="8229600" cy="3505200"/>
          </a:xfrm>
        </p:spPr>
        <p:txBody>
          <a:bodyPr/>
          <a:lstStyle>
            <a:lvl1pPr>
              <a:defRPr sz="1800"/>
            </a:lvl1pPr>
            <a:lvl2pPr>
              <a:defRPr sz="1600"/>
            </a:lvl2pPr>
            <a:lvl3pPr>
              <a:defRPr sz="1400"/>
            </a:lvl3pPr>
            <a:lvl4pPr>
              <a:defRPr sz="1200"/>
            </a:lvl4pPr>
            <a:lvl5pPr>
              <a:defRPr sz="12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2" name="Title 1"/>
          <p:cNvSpPr>
            <a:spLocks noGrp="1"/>
          </p:cNvSpPr>
          <p:nvPr>
            <p:ph type="title"/>
          </p:nvPr>
        </p:nvSpPr>
        <p:spPr>
          <a:xfrm>
            <a:off x="457200" y="533400"/>
            <a:ext cx="6858000" cy="838200"/>
          </a:xfrm>
        </p:spPr>
        <p:txBody>
          <a:bodyPr/>
          <a:lstStyle>
            <a:lvl1pPr>
              <a:defRPr sz="3200">
                <a:solidFill>
                  <a:srgbClr val="214291"/>
                </a:solidFill>
              </a:defRPr>
            </a:lvl1pPr>
          </a:lstStyle>
          <a:p>
            <a:r>
              <a:rPr lang="en-US" dirty="0" smtClean="0"/>
              <a:t>Click to edit Master title style</a:t>
            </a:r>
            <a:endParaRPr lang="en-US" dirty="0"/>
          </a:p>
        </p:txBody>
      </p:sp>
      <p:sp>
        <p:nvSpPr>
          <p:cNvPr id="5" name="Footer Placeholder 4"/>
          <p:cNvSpPr>
            <a:spLocks noGrp="1"/>
          </p:cNvSpPr>
          <p:nvPr>
            <p:ph type="ftr" sz="quarter" idx="10"/>
          </p:nvPr>
        </p:nvSpPr>
        <p:spPr>
          <a:xfrm>
            <a:off x="5638800" y="6019800"/>
            <a:ext cx="2057400" cy="365125"/>
          </a:xfrm>
        </p:spPr>
        <p:txBody>
          <a:bodyPr/>
          <a:lstStyle>
            <a:lvl1pPr>
              <a:defRPr/>
            </a:lvl1pPr>
          </a:lstStyle>
          <a:p>
            <a:pPr>
              <a:defRPr/>
            </a:pPr>
            <a:r>
              <a:rPr lang="en-US" dirty="0">
                <a:solidFill>
                  <a:prstClr val="black">
                    <a:tint val="75000"/>
                  </a:prstClr>
                </a:solidFill>
              </a:rPr>
              <a:t> </a:t>
            </a:r>
          </a:p>
        </p:txBody>
      </p:sp>
      <p:sp>
        <p:nvSpPr>
          <p:cNvPr id="6" name="Slide Number Placeholder 5"/>
          <p:cNvSpPr>
            <a:spLocks noGrp="1"/>
          </p:cNvSpPr>
          <p:nvPr>
            <p:ph type="sldNum" sz="quarter" idx="11"/>
          </p:nvPr>
        </p:nvSpPr>
        <p:spPr>
          <a:xfrm>
            <a:off x="7772400" y="6019800"/>
            <a:ext cx="914400" cy="365125"/>
          </a:xfrm>
        </p:spPr>
        <p:txBody>
          <a:bodyPr/>
          <a:lstStyle>
            <a:lvl1pPr>
              <a:defRPr/>
            </a:lvl1pPr>
          </a:lstStyle>
          <a:p>
            <a:fld id="{C597C972-AB5A-4238-8B5D-E06A84AD3558}" type="slidenum">
              <a:rPr lang="en-US" altLang="en-US">
                <a:solidFill>
                  <a:prstClr val="white"/>
                </a:solidFill>
              </a:rPr>
              <a:pPr/>
              <a:t>‹#›</a:t>
            </a:fld>
            <a:endParaRPr lang="en-US" altLang="en-US" dirty="0">
              <a:solidFill>
                <a:prstClr val="white"/>
              </a:solidFill>
            </a:endParaRPr>
          </a:p>
        </p:txBody>
      </p:sp>
    </p:spTree>
    <p:extLst>
      <p:ext uri="{BB962C8B-B14F-4D97-AF65-F5344CB8AC3E}">
        <p14:creationId xmlns:p14="http://schemas.microsoft.com/office/powerpoint/2010/main" val="2822561363"/>
      </p:ext>
    </p:extLst>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30250" y="1905000"/>
            <a:ext cx="7681913" cy="1523495"/>
          </a:xfrm>
        </p:spPr>
        <p:txBody>
          <a:bodyPr>
            <a:noAutofit/>
          </a:bodyPr>
          <a:lstStyle>
            <a:lvl1pPr>
              <a:lnSpc>
                <a:spcPct val="90000"/>
              </a:lnSpc>
              <a:defRPr sz="5400">
                <a:latin typeface="+mj-lt"/>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730249" y="4344988"/>
            <a:ext cx="7681913" cy="461665"/>
          </a:xfrm>
        </p:spPr>
        <p:txBody>
          <a:bodyPr>
            <a:noAutofit/>
          </a:bodyPr>
          <a:lstStyle>
            <a:lvl1pPr marL="0" indent="0" algn="l">
              <a:lnSpc>
                <a:spcPct val="90000"/>
              </a:lnSpc>
              <a:spcBef>
                <a:spcPts val="0"/>
              </a:spcBef>
              <a:buNone/>
              <a:defRPr>
                <a:solidFill>
                  <a:schemeClr val="tx1"/>
                </a:soli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Tree>
    <p:extLst>
      <p:ext uri="{BB962C8B-B14F-4D97-AF65-F5344CB8AC3E}">
        <p14:creationId xmlns:p14="http://schemas.microsoft.com/office/powerpoint/2010/main" val="3018019843"/>
      </p:ext>
    </p:extLst>
  </p:cSld>
  <p:clrMapOvr>
    <a:masterClrMapping/>
  </p:clrMapOvr>
  <p:transition>
    <p:fade/>
  </p:transition>
</p:sldLayout>
</file>

<file path=ppt/slideLayouts/slideLayout119.xml><?xml version="1.0" encoding="utf-8"?>
<p:sldLayout xmlns:a="http://schemas.openxmlformats.org/drawingml/2006/main" xmlns:r="http://schemas.openxmlformats.org/officeDocument/2006/relationships" xmlns:p="http://schemas.openxmlformats.org/presentationml/2006/main" userDrawn="1">
  <p:cSld name="Title and Content">
    <p:spTree>
      <p:nvGrpSpPr>
        <p:cNvPr id="1" name=""/>
        <p:cNvGrpSpPr/>
        <p:nvPr/>
      </p:nvGrpSpPr>
      <p:grpSpPr>
        <a:xfrm>
          <a:off x="0" y="0"/>
          <a:ext cx="0" cy="0"/>
          <a:chOff x="0" y="0"/>
          <a:chExt cx="0" cy="0"/>
        </a:xfrm>
      </p:grpSpPr>
      <p:sp>
        <p:nvSpPr>
          <p:cNvPr id="7" name="Content Placeholder 2"/>
          <p:cNvSpPr>
            <a:spLocks noGrp="1"/>
          </p:cNvSpPr>
          <p:nvPr>
            <p:ph idx="1"/>
          </p:nvPr>
        </p:nvSpPr>
        <p:spPr>
          <a:xfrm>
            <a:off x="384048" y="1417320"/>
            <a:ext cx="8153400" cy="3973033"/>
          </a:xfrm>
        </p:spPr>
        <p:txBody>
          <a:bodyPr/>
          <a:lstStyle>
            <a:lvl1pPr>
              <a:defRPr sz="3200"/>
            </a:lvl1pPr>
            <a:lvl2pPr>
              <a:defRPr sz="2800"/>
            </a:lvl2pPr>
            <a:lvl3pPr>
              <a:defRPr sz="2400"/>
            </a:lvl3pPr>
            <a:lvl4pPr>
              <a:defRPr sz="2000"/>
            </a:lvl4pPr>
            <a:lvl5pPr>
              <a:defRPr sz="20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Title 1"/>
          <p:cNvSpPr>
            <a:spLocks noGrp="1"/>
          </p:cNvSpPr>
          <p:nvPr>
            <p:ph type="title"/>
          </p:nvPr>
        </p:nvSpPr>
        <p:spPr>
          <a:xfrm>
            <a:off x="384048" y="228600"/>
            <a:ext cx="8153400" cy="1066800"/>
          </a:xfrm>
        </p:spPr>
        <p:txBody>
          <a:bodyPr>
            <a:normAutofit/>
          </a:bodyPr>
          <a:lstStyle>
            <a:lvl1pPr>
              <a:defRPr lang="en-US" dirty="0"/>
            </a:lvl1pPr>
          </a:lstStyle>
          <a:p>
            <a:r>
              <a:rPr lang="en-US" dirty="0" smtClean="0"/>
              <a:t>Click to edit Master title style</a:t>
            </a:r>
            <a:endParaRPr lang="en-US" dirty="0"/>
          </a:p>
        </p:txBody>
      </p:sp>
      <p:sp>
        <p:nvSpPr>
          <p:cNvPr id="4" name="Footer Placeholder 3"/>
          <p:cNvSpPr>
            <a:spLocks noGrp="1"/>
          </p:cNvSpPr>
          <p:nvPr>
            <p:ph type="ftr" sz="quarter" idx="10"/>
          </p:nvPr>
        </p:nvSpPr>
        <p:spPr/>
        <p:txBody>
          <a:bodyPr/>
          <a:lstStyle>
            <a:lvl1pPr>
              <a:defRPr/>
            </a:lvl1pPr>
          </a:lstStyle>
          <a:p>
            <a:pPr>
              <a:defRPr/>
            </a:pPr>
            <a:r>
              <a:rPr lang="en-US" dirty="0">
                <a:solidFill>
                  <a:prstClr val="black">
                    <a:tint val="75000"/>
                  </a:prstClr>
                </a:solidFill>
              </a:rPr>
              <a:t> </a:t>
            </a:r>
          </a:p>
        </p:txBody>
      </p:sp>
      <p:sp>
        <p:nvSpPr>
          <p:cNvPr id="5" name="Slide Number Placeholder 5"/>
          <p:cNvSpPr>
            <a:spLocks noGrp="1"/>
          </p:cNvSpPr>
          <p:nvPr>
            <p:ph type="sldNum" sz="quarter" idx="11"/>
          </p:nvPr>
        </p:nvSpPr>
        <p:spPr/>
        <p:txBody>
          <a:bodyPr/>
          <a:lstStyle>
            <a:lvl1pPr>
              <a:defRPr/>
            </a:lvl1pPr>
          </a:lstStyle>
          <a:p>
            <a:fld id="{DC394FE5-CA8B-4B4A-B0AE-EBB51A747884}" type="slidenum">
              <a:rPr lang="en-US" altLang="en-US">
                <a:solidFill>
                  <a:prstClr val="white"/>
                </a:solidFill>
              </a:rPr>
              <a:pPr/>
              <a:t>‹#›</a:t>
            </a:fld>
            <a:endParaRPr lang="en-US" altLang="en-US" dirty="0">
              <a:solidFill>
                <a:prstClr val="white"/>
              </a:solidFill>
            </a:endParaRPr>
          </a:p>
        </p:txBody>
      </p:sp>
    </p:spTree>
    <p:extLst>
      <p:ext uri="{BB962C8B-B14F-4D97-AF65-F5344CB8AC3E}">
        <p14:creationId xmlns:p14="http://schemas.microsoft.com/office/powerpoint/2010/main" val="3171445382"/>
      </p:ext>
    </p:extLst>
  </p:cSld>
  <p:clrMapOvr>
    <a:masterClrMapping/>
  </p:clrMapOvr>
  <p:transition>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obj">
  <p:cSld name="Bullet Slide 1">
    <p:spTree>
      <p:nvGrpSpPr>
        <p:cNvPr id="1" name=""/>
        <p:cNvGrpSpPr/>
        <p:nvPr/>
      </p:nvGrpSpPr>
      <p:grpSpPr>
        <a:xfrm>
          <a:off x="0" y="0"/>
          <a:ext cx="0" cy="0"/>
          <a:chOff x="0" y="0"/>
          <a:chExt cx="0" cy="0"/>
        </a:xfrm>
      </p:grpSpPr>
      <p:pic>
        <p:nvPicPr>
          <p:cNvPr id="4" name="Picture 6" descr="FL Common Core_v2_slide3.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3" name="Content Placeholder 2"/>
          <p:cNvSpPr>
            <a:spLocks noGrp="1"/>
          </p:cNvSpPr>
          <p:nvPr>
            <p:ph idx="1"/>
          </p:nvPr>
        </p:nvSpPr>
        <p:spPr>
          <a:xfrm>
            <a:off x="457200" y="1828800"/>
            <a:ext cx="8229600" cy="3505200"/>
          </a:xfrm>
        </p:spPr>
        <p:txBody>
          <a:bodyPr/>
          <a:lstStyle>
            <a:lvl1pPr>
              <a:defRPr sz="1800"/>
            </a:lvl1pPr>
            <a:lvl2pPr>
              <a:defRPr sz="1600"/>
            </a:lvl2pPr>
            <a:lvl3pPr>
              <a:defRPr sz="1400"/>
            </a:lvl3pPr>
            <a:lvl4pPr>
              <a:defRPr sz="1200"/>
            </a:lvl4pPr>
            <a:lvl5pPr>
              <a:defRPr sz="12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2" name="Title 1"/>
          <p:cNvSpPr>
            <a:spLocks noGrp="1"/>
          </p:cNvSpPr>
          <p:nvPr>
            <p:ph type="title"/>
          </p:nvPr>
        </p:nvSpPr>
        <p:spPr>
          <a:xfrm>
            <a:off x="457200" y="533400"/>
            <a:ext cx="6858000" cy="838200"/>
          </a:xfrm>
        </p:spPr>
        <p:txBody>
          <a:bodyPr/>
          <a:lstStyle>
            <a:lvl1pPr>
              <a:defRPr sz="3200">
                <a:solidFill>
                  <a:srgbClr val="214291"/>
                </a:solidFill>
              </a:defRPr>
            </a:lvl1pPr>
          </a:lstStyle>
          <a:p>
            <a:r>
              <a:rPr lang="en-US" dirty="0" smtClean="0"/>
              <a:t>Click to edit Master title style</a:t>
            </a:r>
            <a:endParaRPr lang="en-US" dirty="0"/>
          </a:p>
        </p:txBody>
      </p:sp>
      <p:sp>
        <p:nvSpPr>
          <p:cNvPr id="5" name="Footer Placeholder 4"/>
          <p:cNvSpPr>
            <a:spLocks noGrp="1"/>
          </p:cNvSpPr>
          <p:nvPr>
            <p:ph type="ftr" sz="quarter" idx="10"/>
          </p:nvPr>
        </p:nvSpPr>
        <p:spPr>
          <a:xfrm>
            <a:off x="5638800" y="6019800"/>
            <a:ext cx="2057400" cy="365125"/>
          </a:xfrm>
        </p:spPr>
        <p:txBody>
          <a:bodyPr/>
          <a:lstStyle>
            <a:lvl1pPr>
              <a:defRPr/>
            </a:lvl1pPr>
          </a:lstStyle>
          <a:p>
            <a:pPr>
              <a:defRPr/>
            </a:pPr>
            <a:r>
              <a:rPr lang="en-US" dirty="0"/>
              <a:t> </a:t>
            </a:r>
          </a:p>
        </p:txBody>
      </p:sp>
      <p:sp>
        <p:nvSpPr>
          <p:cNvPr id="6" name="Slide Number Placeholder 5"/>
          <p:cNvSpPr>
            <a:spLocks noGrp="1"/>
          </p:cNvSpPr>
          <p:nvPr>
            <p:ph type="sldNum" sz="quarter" idx="11"/>
          </p:nvPr>
        </p:nvSpPr>
        <p:spPr>
          <a:xfrm>
            <a:off x="7772400" y="6019800"/>
            <a:ext cx="914400" cy="365125"/>
          </a:xfrm>
        </p:spPr>
        <p:txBody>
          <a:bodyPr/>
          <a:lstStyle>
            <a:lvl1pPr>
              <a:defRPr/>
            </a:lvl1pPr>
          </a:lstStyle>
          <a:p>
            <a:fld id="{F1652CD5-8774-452B-BD38-096355055CB0}" type="slidenum">
              <a:rPr lang="en-US" altLang="en-US"/>
              <a:pPr/>
              <a:t>‹#›</a:t>
            </a:fld>
            <a:endParaRPr lang="en-US" altLang="en-US" dirty="0"/>
          </a:p>
        </p:txBody>
      </p:sp>
    </p:spTree>
    <p:extLst>
      <p:ext uri="{BB962C8B-B14F-4D97-AF65-F5344CB8AC3E}">
        <p14:creationId xmlns:p14="http://schemas.microsoft.com/office/powerpoint/2010/main" val="1106629569"/>
      </p:ext>
    </p:extLst>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preserve="1">
  <p:cSld name="Title and Content Text Only">
    <p:spTree>
      <p:nvGrpSpPr>
        <p:cNvPr id="1" name=""/>
        <p:cNvGrpSpPr/>
        <p:nvPr/>
      </p:nvGrpSpPr>
      <p:grpSpPr>
        <a:xfrm>
          <a:off x="0" y="0"/>
          <a:ext cx="0" cy="0"/>
          <a:chOff x="0" y="0"/>
          <a:chExt cx="0" cy="0"/>
        </a:xfrm>
      </p:grpSpPr>
      <p:sp>
        <p:nvSpPr>
          <p:cNvPr id="2" name="Title 1"/>
          <p:cNvSpPr>
            <a:spLocks noGrp="1"/>
          </p:cNvSpPr>
          <p:nvPr>
            <p:ph type="title"/>
          </p:nvPr>
        </p:nvSpPr>
        <p:spPr>
          <a:xfrm>
            <a:off x="381000" y="230188"/>
            <a:ext cx="8382000" cy="1049972"/>
          </a:xfrm>
        </p:spPr>
        <p:txBody>
          <a:bodyPr>
            <a:normAutofit/>
          </a:bodyPr>
          <a:lstStyle>
            <a:lvl1pPr>
              <a:defRPr sz="4000"/>
            </a:lvl1pPr>
          </a:lstStyle>
          <a:p>
            <a:r>
              <a:rPr lang="en-US" dirty="0" smtClean="0"/>
              <a:t>Click to edit Master title style</a:t>
            </a:r>
            <a:endParaRPr lang="en-US" dirty="0"/>
          </a:p>
        </p:txBody>
      </p:sp>
      <p:sp>
        <p:nvSpPr>
          <p:cNvPr id="6" name="Text Placeholder 5"/>
          <p:cNvSpPr>
            <a:spLocks noGrp="1"/>
          </p:cNvSpPr>
          <p:nvPr>
            <p:ph type="body" sz="quarter" idx="10"/>
          </p:nvPr>
        </p:nvSpPr>
        <p:spPr>
          <a:xfrm>
            <a:off x="381000" y="1417320"/>
            <a:ext cx="8382000" cy="4244969"/>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Footer Placeholder 3"/>
          <p:cNvSpPr>
            <a:spLocks noGrp="1"/>
          </p:cNvSpPr>
          <p:nvPr>
            <p:ph type="ftr" sz="quarter" idx="11"/>
          </p:nvPr>
        </p:nvSpPr>
        <p:spPr/>
        <p:txBody>
          <a:bodyPr/>
          <a:lstStyle>
            <a:lvl1pPr>
              <a:defRPr/>
            </a:lvl1pPr>
          </a:lstStyle>
          <a:p>
            <a:pPr>
              <a:defRPr/>
            </a:pPr>
            <a:r>
              <a:rPr lang="en-US" dirty="0">
                <a:solidFill>
                  <a:prstClr val="black">
                    <a:tint val="75000"/>
                  </a:prstClr>
                </a:solidFill>
              </a:rPr>
              <a:t> </a:t>
            </a:r>
          </a:p>
        </p:txBody>
      </p:sp>
      <p:sp>
        <p:nvSpPr>
          <p:cNvPr id="5" name="Slide Number Placeholder 5"/>
          <p:cNvSpPr>
            <a:spLocks noGrp="1"/>
          </p:cNvSpPr>
          <p:nvPr>
            <p:ph type="sldNum" sz="quarter" idx="12"/>
          </p:nvPr>
        </p:nvSpPr>
        <p:spPr/>
        <p:txBody>
          <a:bodyPr/>
          <a:lstStyle>
            <a:lvl1pPr>
              <a:defRPr/>
            </a:lvl1pPr>
          </a:lstStyle>
          <a:p>
            <a:fld id="{9766E267-936C-451C-AE7A-0ACA40FDEEBF}" type="slidenum">
              <a:rPr lang="en-US" altLang="en-US">
                <a:solidFill>
                  <a:prstClr val="white"/>
                </a:solidFill>
              </a:rPr>
              <a:pPr/>
              <a:t>‹#›</a:t>
            </a:fld>
            <a:endParaRPr lang="en-US" altLang="en-US" dirty="0">
              <a:solidFill>
                <a:prstClr val="white"/>
              </a:solidFill>
            </a:endParaRPr>
          </a:p>
        </p:txBody>
      </p:sp>
    </p:spTree>
    <p:extLst>
      <p:ext uri="{BB962C8B-B14F-4D97-AF65-F5344CB8AC3E}">
        <p14:creationId xmlns:p14="http://schemas.microsoft.com/office/powerpoint/2010/main" val="2268147960"/>
      </p:ext>
    </p:extLst>
  </p:cSld>
  <p:clrMapOvr>
    <a:masterClrMapping/>
  </p:clrMapOvr>
  <p:transition>
    <p:fade/>
  </p:transition>
</p:sldLayout>
</file>

<file path=ppt/slideLayouts/slideLayout12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3719879"/>
            <a:ext cx="7886700" cy="664797"/>
          </a:xfrm>
        </p:spPr>
        <p:txBody>
          <a:bodyPr anchor="b"/>
          <a:lstStyle>
            <a:lvl1pPr>
              <a:defRPr sz="4800"/>
            </a:lvl1pPr>
          </a:lstStyle>
          <a:p>
            <a:r>
              <a:rPr lang="en-US" dirty="0" smtClean="0"/>
              <a:t>Click to edit Master title style</a:t>
            </a:r>
            <a:endParaRPr lang="en-US" dirty="0"/>
          </a:p>
        </p:txBody>
      </p:sp>
      <p:sp>
        <p:nvSpPr>
          <p:cNvPr id="3" name="Text Placeholder 2"/>
          <p:cNvSpPr>
            <a:spLocks noGrp="1"/>
          </p:cNvSpPr>
          <p:nvPr>
            <p:ph type="body" idx="1"/>
          </p:nvPr>
        </p:nvSpPr>
        <p:spPr>
          <a:xfrm>
            <a:off x="623888" y="4589464"/>
            <a:ext cx="7886700" cy="387798"/>
          </a:xfrm>
        </p:spPr>
        <p:txBody>
          <a:bodyPr/>
          <a:lstStyle>
            <a:lvl1pPr marL="0" indent="0">
              <a:buNone/>
              <a:defRPr sz="2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dirty="0" smtClean="0"/>
              <a:t>Click to edit Master text styles</a:t>
            </a:r>
          </a:p>
        </p:txBody>
      </p:sp>
      <p:sp>
        <p:nvSpPr>
          <p:cNvPr id="4" name="Footer Placeholder 3"/>
          <p:cNvSpPr>
            <a:spLocks noGrp="1"/>
          </p:cNvSpPr>
          <p:nvPr>
            <p:ph type="ftr" sz="quarter" idx="10"/>
          </p:nvPr>
        </p:nvSpPr>
        <p:spPr/>
        <p:txBody>
          <a:bodyPr/>
          <a:lstStyle>
            <a:lvl1pPr>
              <a:defRPr/>
            </a:lvl1pPr>
          </a:lstStyle>
          <a:p>
            <a:pPr>
              <a:defRPr/>
            </a:pPr>
            <a:r>
              <a:rPr lang="en-US" dirty="0">
                <a:solidFill>
                  <a:prstClr val="black">
                    <a:tint val="75000"/>
                  </a:prstClr>
                </a:solidFill>
              </a:rPr>
              <a:t> </a:t>
            </a:r>
          </a:p>
        </p:txBody>
      </p:sp>
      <p:sp>
        <p:nvSpPr>
          <p:cNvPr id="5" name="Slide Number Placeholder 5"/>
          <p:cNvSpPr>
            <a:spLocks noGrp="1"/>
          </p:cNvSpPr>
          <p:nvPr>
            <p:ph type="sldNum" sz="quarter" idx="11"/>
          </p:nvPr>
        </p:nvSpPr>
        <p:spPr/>
        <p:txBody>
          <a:bodyPr/>
          <a:lstStyle>
            <a:lvl1pPr>
              <a:defRPr/>
            </a:lvl1pPr>
          </a:lstStyle>
          <a:p>
            <a:fld id="{87F84F6A-D8D5-4B34-80C7-A1637856B5C1}" type="slidenum">
              <a:rPr lang="en-US" altLang="en-US">
                <a:solidFill>
                  <a:prstClr val="white"/>
                </a:solidFill>
              </a:rPr>
              <a:pPr/>
              <a:t>‹#›</a:t>
            </a:fld>
            <a:endParaRPr lang="en-US" altLang="en-US" dirty="0">
              <a:solidFill>
                <a:prstClr val="white"/>
              </a:solidFill>
            </a:endParaRPr>
          </a:p>
        </p:txBody>
      </p:sp>
    </p:spTree>
    <p:extLst>
      <p:ext uri="{BB962C8B-B14F-4D97-AF65-F5344CB8AC3E}">
        <p14:creationId xmlns:p14="http://schemas.microsoft.com/office/powerpoint/2010/main" val="1118917728"/>
      </p:ext>
    </p:extLst>
  </p:cSld>
  <p:clrMapOvr>
    <a:masterClrMapping/>
  </p:clrMapOvr>
  <p:transition>
    <p:fade/>
  </p:transition>
</p:sldLayout>
</file>

<file path=ppt/slideLayouts/slideLayout12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sz="half" idx="1"/>
          </p:nvPr>
        </p:nvSpPr>
        <p:spPr>
          <a:xfrm>
            <a:off x="384048" y="1371600"/>
            <a:ext cx="3886200" cy="3841528"/>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629150" y="1371600"/>
            <a:ext cx="3886200" cy="3841528"/>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Footer Placeholder 3"/>
          <p:cNvSpPr>
            <a:spLocks noGrp="1"/>
          </p:cNvSpPr>
          <p:nvPr>
            <p:ph type="ftr" sz="quarter" idx="10"/>
          </p:nvPr>
        </p:nvSpPr>
        <p:spPr/>
        <p:txBody>
          <a:bodyPr/>
          <a:lstStyle>
            <a:lvl1pPr>
              <a:defRPr/>
            </a:lvl1pPr>
          </a:lstStyle>
          <a:p>
            <a:pPr>
              <a:defRPr/>
            </a:pPr>
            <a:r>
              <a:rPr lang="en-US" dirty="0">
                <a:solidFill>
                  <a:prstClr val="black">
                    <a:tint val="75000"/>
                  </a:prstClr>
                </a:solidFill>
              </a:rPr>
              <a:t> </a:t>
            </a:r>
          </a:p>
        </p:txBody>
      </p:sp>
      <p:sp>
        <p:nvSpPr>
          <p:cNvPr id="6" name="Slide Number Placeholder 5"/>
          <p:cNvSpPr>
            <a:spLocks noGrp="1"/>
          </p:cNvSpPr>
          <p:nvPr>
            <p:ph type="sldNum" sz="quarter" idx="11"/>
          </p:nvPr>
        </p:nvSpPr>
        <p:spPr/>
        <p:txBody>
          <a:bodyPr/>
          <a:lstStyle>
            <a:lvl1pPr>
              <a:defRPr/>
            </a:lvl1pPr>
          </a:lstStyle>
          <a:p>
            <a:fld id="{19E611A9-0656-434A-9F54-FFAD1E4F1D1B}" type="slidenum">
              <a:rPr lang="en-US" altLang="en-US">
                <a:solidFill>
                  <a:prstClr val="white"/>
                </a:solidFill>
              </a:rPr>
              <a:pPr/>
              <a:t>‹#›</a:t>
            </a:fld>
            <a:endParaRPr lang="en-US" altLang="en-US" dirty="0">
              <a:solidFill>
                <a:prstClr val="white"/>
              </a:solidFill>
            </a:endParaRPr>
          </a:p>
        </p:txBody>
      </p:sp>
    </p:spTree>
    <p:extLst>
      <p:ext uri="{BB962C8B-B14F-4D97-AF65-F5344CB8AC3E}">
        <p14:creationId xmlns:p14="http://schemas.microsoft.com/office/powerpoint/2010/main" val="2400011319"/>
      </p:ext>
    </p:extLst>
  </p:cSld>
  <p:clrMapOvr>
    <a:masterClrMapping/>
  </p:clrMapOvr>
  <p:transition>
    <p:fade/>
  </p:transition>
</p:sldLayout>
</file>

<file path=ppt/slideLayouts/slideLayout12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384048" y="228600"/>
            <a:ext cx="7886700" cy="664797"/>
          </a:xfrm>
        </p:spPr>
        <p:txBody>
          <a:bodyPr/>
          <a:lstStyle/>
          <a:p>
            <a:r>
              <a:rPr lang="en-US" dirty="0" smtClean="0"/>
              <a:t>Click to edit Master title style</a:t>
            </a:r>
            <a:endParaRPr lang="en-US" dirty="0"/>
          </a:p>
        </p:txBody>
      </p:sp>
      <p:sp>
        <p:nvSpPr>
          <p:cNvPr id="3" name="Text Placeholder 2"/>
          <p:cNvSpPr>
            <a:spLocks noGrp="1"/>
          </p:cNvSpPr>
          <p:nvPr>
            <p:ph type="body" idx="1"/>
          </p:nvPr>
        </p:nvSpPr>
        <p:spPr>
          <a:xfrm>
            <a:off x="384048" y="1284045"/>
            <a:ext cx="3868340" cy="332399"/>
          </a:xfrm>
        </p:spPr>
        <p:txBody>
          <a:bodyPr anchor="b"/>
          <a:lstStyle>
            <a:lvl1pPr marL="0" indent="0">
              <a:buNone/>
              <a:defRPr sz="24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dirty="0" smtClean="0"/>
              <a:t>Click to edit Master text styles</a:t>
            </a:r>
          </a:p>
        </p:txBody>
      </p:sp>
      <p:sp>
        <p:nvSpPr>
          <p:cNvPr id="4" name="Content Placeholder 3"/>
          <p:cNvSpPr>
            <a:spLocks noGrp="1"/>
          </p:cNvSpPr>
          <p:nvPr>
            <p:ph sz="half" idx="2"/>
          </p:nvPr>
        </p:nvSpPr>
        <p:spPr>
          <a:xfrm>
            <a:off x="384048" y="1806789"/>
            <a:ext cx="3868340" cy="3199374"/>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3"/>
          </p:nvPr>
        </p:nvSpPr>
        <p:spPr>
          <a:xfrm>
            <a:off x="4629150" y="1284045"/>
            <a:ext cx="3887391" cy="332399"/>
          </a:xfrm>
        </p:spPr>
        <p:txBody>
          <a:bodyPr anchor="b"/>
          <a:lstStyle>
            <a:lvl1pPr marL="0" indent="0">
              <a:buNone/>
              <a:defRPr sz="24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dirty="0" smtClean="0"/>
              <a:t>Click to edit Master text styles</a:t>
            </a:r>
          </a:p>
        </p:txBody>
      </p:sp>
      <p:sp>
        <p:nvSpPr>
          <p:cNvPr id="6" name="Content Placeholder 5"/>
          <p:cNvSpPr>
            <a:spLocks noGrp="1"/>
          </p:cNvSpPr>
          <p:nvPr>
            <p:ph sz="quarter" idx="4"/>
          </p:nvPr>
        </p:nvSpPr>
        <p:spPr>
          <a:xfrm>
            <a:off x="4629150" y="1806789"/>
            <a:ext cx="3887391" cy="3199374"/>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Footer Placeholder 3"/>
          <p:cNvSpPr>
            <a:spLocks noGrp="1"/>
          </p:cNvSpPr>
          <p:nvPr>
            <p:ph type="ftr" sz="quarter" idx="10"/>
          </p:nvPr>
        </p:nvSpPr>
        <p:spPr/>
        <p:txBody>
          <a:bodyPr/>
          <a:lstStyle>
            <a:lvl1pPr>
              <a:defRPr/>
            </a:lvl1pPr>
          </a:lstStyle>
          <a:p>
            <a:pPr>
              <a:defRPr/>
            </a:pPr>
            <a:r>
              <a:rPr lang="en-US" dirty="0">
                <a:solidFill>
                  <a:prstClr val="black">
                    <a:tint val="75000"/>
                  </a:prstClr>
                </a:solidFill>
              </a:rPr>
              <a:t> </a:t>
            </a:r>
          </a:p>
        </p:txBody>
      </p:sp>
      <p:sp>
        <p:nvSpPr>
          <p:cNvPr id="8" name="Slide Number Placeholder 5"/>
          <p:cNvSpPr>
            <a:spLocks noGrp="1"/>
          </p:cNvSpPr>
          <p:nvPr>
            <p:ph type="sldNum" sz="quarter" idx="11"/>
          </p:nvPr>
        </p:nvSpPr>
        <p:spPr/>
        <p:txBody>
          <a:bodyPr/>
          <a:lstStyle>
            <a:lvl1pPr>
              <a:defRPr/>
            </a:lvl1pPr>
          </a:lstStyle>
          <a:p>
            <a:fld id="{F91D0DAA-4259-4FFC-A0AB-A98677545B01}" type="slidenum">
              <a:rPr lang="en-US" altLang="en-US">
                <a:solidFill>
                  <a:prstClr val="white"/>
                </a:solidFill>
              </a:rPr>
              <a:pPr/>
              <a:t>‹#›</a:t>
            </a:fld>
            <a:endParaRPr lang="en-US" altLang="en-US" dirty="0">
              <a:solidFill>
                <a:prstClr val="white"/>
              </a:solidFill>
            </a:endParaRPr>
          </a:p>
        </p:txBody>
      </p:sp>
    </p:spTree>
    <p:extLst>
      <p:ext uri="{BB962C8B-B14F-4D97-AF65-F5344CB8AC3E}">
        <p14:creationId xmlns:p14="http://schemas.microsoft.com/office/powerpoint/2010/main" val="3906666417"/>
      </p:ext>
    </p:extLst>
  </p:cSld>
  <p:clrMapOvr>
    <a:masterClrMapping/>
  </p:clrMapOvr>
  <p:transition>
    <p:fade/>
  </p:transition>
</p:sldLayout>
</file>

<file path=ppt/slideLayouts/slideLayout12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lang="en-US" dirty="0"/>
            </a:lvl1pPr>
          </a:lstStyle>
          <a:p>
            <a:r>
              <a:rPr lang="en-US" smtClean="0"/>
              <a:t>Click to edit Master title style</a:t>
            </a:r>
            <a:endParaRPr lang="en-US" dirty="0"/>
          </a:p>
        </p:txBody>
      </p:sp>
      <p:sp>
        <p:nvSpPr>
          <p:cNvPr id="3" name="Footer Placeholder 3"/>
          <p:cNvSpPr>
            <a:spLocks noGrp="1"/>
          </p:cNvSpPr>
          <p:nvPr>
            <p:ph type="ftr" sz="quarter" idx="10"/>
          </p:nvPr>
        </p:nvSpPr>
        <p:spPr/>
        <p:txBody>
          <a:bodyPr/>
          <a:lstStyle>
            <a:lvl1pPr>
              <a:defRPr/>
            </a:lvl1pPr>
          </a:lstStyle>
          <a:p>
            <a:pPr>
              <a:defRPr/>
            </a:pPr>
            <a:r>
              <a:rPr lang="en-US" dirty="0">
                <a:solidFill>
                  <a:prstClr val="black">
                    <a:tint val="75000"/>
                  </a:prstClr>
                </a:solidFill>
              </a:rPr>
              <a:t> </a:t>
            </a:r>
          </a:p>
        </p:txBody>
      </p:sp>
      <p:sp>
        <p:nvSpPr>
          <p:cNvPr id="4" name="Slide Number Placeholder 5"/>
          <p:cNvSpPr>
            <a:spLocks noGrp="1"/>
          </p:cNvSpPr>
          <p:nvPr>
            <p:ph type="sldNum" sz="quarter" idx="11"/>
          </p:nvPr>
        </p:nvSpPr>
        <p:spPr/>
        <p:txBody>
          <a:bodyPr/>
          <a:lstStyle>
            <a:lvl1pPr>
              <a:defRPr/>
            </a:lvl1pPr>
          </a:lstStyle>
          <a:p>
            <a:fld id="{FDDB9962-9025-4221-964E-D9C4FE5B1AE0}" type="slidenum">
              <a:rPr lang="en-US" altLang="en-US">
                <a:solidFill>
                  <a:prstClr val="white"/>
                </a:solidFill>
              </a:rPr>
              <a:pPr/>
              <a:t>‹#›</a:t>
            </a:fld>
            <a:endParaRPr lang="en-US" altLang="en-US" dirty="0">
              <a:solidFill>
                <a:prstClr val="white"/>
              </a:solidFill>
            </a:endParaRPr>
          </a:p>
        </p:txBody>
      </p:sp>
    </p:spTree>
    <p:extLst>
      <p:ext uri="{BB962C8B-B14F-4D97-AF65-F5344CB8AC3E}">
        <p14:creationId xmlns:p14="http://schemas.microsoft.com/office/powerpoint/2010/main" val="304304629"/>
      </p:ext>
    </p:extLst>
  </p:cSld>
  <p:clrMapOvr>
    <a:masterClrMapping/>
  </p:clrMapOvr>
  <p:transition>
    <p:fade/>
  </p:transition>
</p:sldLayout>
</file>

<file path=ppt/slideLayouts/slideLayout12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Footer Placeholder 3"/>
          <p:cNvSpPr>
            <a:spLocks noGrp="1"/>
          </p:cNvSpPr>
          <p:nvPr>
            <p:ph type="ftr" sz="quarter" idx="10"/>
          </p:nvPr>
        </p:nvSpPr>
        <p:spPr/>
        <p:txBody>
          <a:bodyPr/>
          <a:lstStyle>
            <a:lvl1pPr>
              <a:defRPr/>
            </a:lvl1pPr>
          </a:lstStyle>
          <a:p>
            <a:pPr>
              <a:defRPr/>
            </a:pPr>
            <a:r>
              <a:rPr lang="en-US" dirty="0">
                <a:solidFill>
                  <a:prstClr val="black">
                    <a:tint val="75000"/>
                  </a:prstClr>
                </a:solidFill>
              </a:rPr>
              <a:t> </a:t>
            </a:r>
          </a:p>
        </p:txBody>
      </p:sp>
      <p:sp>
        <p:nvSpPr>
          <p:cNvPr id="3" name="Slide Number Placeholder 5"/>
          <p:cNvSpPr>
            <a:spLocks noGrp="1"/>
          </p:cNvSpPr>
          <p:nvPr>
            <p:ph type="sldNum" sz="quarter" idx="11"/>
          </p:nvPr>
        </p:nvSpPr>
        <p:spPr/>
        <p:txBody>
          <a:bodyPr/>
          <a:lstStyle>
            <a:lvl1pPr>
              <a:defRPr/>
            </a:lvl1pPr>
          </a:lstStyle>
          <a:p>
            <a:fld id="{3CC61169-8A16-4412-BC9E-DC7AEAD3B701}" type="slidenum">
              <a:rPr lang="en-US" altLang="en-US">
                <a:solidFill>
                  <a:prstClr val="white"/>
                </a:solidFill>
              </a:rPr>
              <a:pPr/>
              <a:t>‹#›</a:t>
            </a:fld>
            <a:endParaRPr lang="en-US" altLang="en-US" dirty="0">
              <a:solidFill>
                <a:prstClr val="white"/>
              </a:solidFill>
            </a:endParaRPr>
          </a:p>
        </p:txBody>
      </p:sp>
    </p:spTree>
    <p:extLst>
      <p:ext uri="{BB962C8B-B14F-4D97-AF65-F5344CB8AC3E}">
        <p14:creationId xmlns:p14="http://schemas.microsoft.com/office/powerpoint/2010/main" val="4219909665"/>
      </p:ext>
    </p:extLst>
  </p:cSld>
  <p:clrMapOvr>
    <a:masterClrMapping/>
  </p:clrMapOvr>
  <p:transition>
    <p:fade/>
  </p:transition>
</p:sldLayout>
</file>

<file path=ppt/slideLayouts/slideLayout12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84048" y="987426"/>
            <a:ext cx="3017520" cy="1371600"/>
          </a:xfrm>
        </p:spPr>
        <p:txBody>
          <a:bodyPr anchor="b"/>
          <a:lstStyle>
            <a:lvl1pPr>
              <a:defRPr sz="2400"/>
            </a:lvl1pPr>
          </a:lstStyle>
          <a:p>
            <a:r>
              <a:rPr lang="en-US" dirty="0" smtClean="0"/>
              <a:t>Click to edit Master title style</a:t>
            </a:r>
            <a:endParaRPr lang="en-US" dirty="0"/>
          </a:p>
        </p:txBody>
      </p:sp>
      <p:sp>
        <p:nvSpPr>
          <p:cNvPr id="3" name="Content Placeholder 2"/>
          <p:cNvSpPr>
            <a:spLocks noGrp="1"/>
          </p:cNvSpPr>
          <p:nvPr>
            <p:ph idx="1"/>
          </p:nvPr>
        </p:nvSpPr>
        <p:spPr>
          <a:xfrm>
            <a:off x="3887391" y="987426"/>
            <a:ext cx="4629150" cy="4584034"/>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3"/>
          <p:cNvSpPr>
            <a:spLocks noGrp="1"/>
          </p:cNvSpPr>
          <p:nvPr>
            <p:ph type="body" sz="half" idx="2"/>
          </p:nvPr>
        </p:nvSpPr>
        <p:spPr>
          <a:xfrm>
            <a:off x="384048" y="2487837"/>
            <a:ext cx="3017520" cy="3083623"/>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dirty="0" smtClean="0"/>
              <a:t>Click to edit Master text styles</a:t>
            </a:r>
          </a:p>
        </p:txBody>
      </p:sp>
      <p:sp>
        <p:nvSpPr>
          <p:cNvPr id="5" name="Footer Placeholder 3"/>
          <p:cNvSpPr>
            <a:spLocks noGrp="1"/>
          </p:cNvSpPr>
          <p:nvPr>
            <p:ph type="ftr" sz="quarter" idx="10"/>
          </p:nvPr>
        </p:nvSpPr>
        <p:spPr/>
        <p:txBody>
          <a:bodyPr/>
          <a:lstStyle>
            <a:lvl1pPr>
              <a:defRPr/>
            </a:lvl1pPr>
          </a:lstStyle>
          <a:p>
            <a:pPr>
              <a:defRPr/>
            </a:pPr>
            <a:r>
              <a:rPr lang="en-US" dirty="0">
                <a:solidFill>
                  <a:prstClr val="black">
                    <a:tint val="75000"/>
                  </a:prstClr>
                </a:solidFill>
              </a:rPr>
              <a:t> </a:t>
            </a:r>
          </a:p>
        </p:txBody>
      </p:sp>
      <p:sp>
        <p:nvSpPr>
          <p:cNvPr id="6" name="Slide Number Placeholder 5"/>
          <p:cNvSpPr>
            <a:spLocks noGrp="1"/>
          </p:cNvSpPr>
          <p:nvPr>
            <p:ph type="sldNum" sz="quarter" idx="11"/>
          </p:nvPr>
        </p:nvSpPr>
        <p:spPr/>
        <p:txBody>
          <a:bodyPr/>
          <a:lstStyle>
            <a:lvl1pPr>
              <a:defRPr/>
            </a:lvl1pPr>
          </a:lstStyle>
          <a:p>
            <a:fld id="{B0AC78B2-AE7E-4938-9FA0-B94B7A7A8ED1}" type="slidenum">
              <a:rPr lang="en-US" altLang="en-US">
                <a:solidFill>
                  <a:prstClr val="white"/>
                </a:solidFill>
              </a:rPr>
              <a:pPr/>
              <a:t>‹#›</a:t>
            </a:fld>
            <a:endParaRPr lang="en-US" altLang="en-US" dirty="0">
              <a:solidFill>
                <a:prstClr val="white"/>
              </a:solidFill>
            </a:endParaRPr>
          </a:p>
        </p:txBody>
      </p:sp>
    </p:spTree>
    <p:extLst>
      <p:ext uri="{BB962C8B-B14F-4D97-AF65-F5344CB8AC3E}">
        <p14:creationId xmlns:p14="http://schemas.microsoft.com/office/powerpoint/2010/main" val="1297880958"/>
      </p:ext>
    </p:extLst>
  </p:cSld>
  <p:clrMapOvr>
    <a:masterClrMapping/>
  </p:clrMapOvr>
  <p:transition>
    <p:fade/>
  </p:transition>
</p:sldLayout>
</file>

<file path=ppt/slideLayouts/slideLayout12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84048" y="859572"/>
            <a:ext cx="3017520" cy="1371600"/>
          </a:xfrm>
        </p:spPr>
        <p:txBody>
          <a:bodyPr anchor="b"/>
          <a:lstStyle>
            <a:lvl1pPr>
              <a:defRPr sz="2400"/>
            </a:lvl1pPr>
          </a:lstStyle>
          <a:p>
            <a:r>
              <a:rPr lang="en-US" dirty="0" smtClean="0"/>
              <a:t>Click to edit Master title style</a:t>
            </a:r>
            <a:endParaRPr lang="en-US" dirty="0"/>
          </a:p>
        </p:txBody>
      </p:sp>
      <p:sp>
        <p:nvSpPr>
          <p:cNvPr id="3" name="Picture Placeholder 2"/>
          <p:cNvSpPr>
            <a:spLocks noGrp="1"/>
          </p:cNvSpPr>
          <p:nvPr>
            <p:ph type="pic" idx="1"/>
          </p:nvPr>
        </p:nvSpPr>
        <p:spPr>
          <a:xfrm>
            <a:off x="3886200" y="859572"/>
            <a:ext cx="4629150" cy="4924540"/>
          </a:xfrm>
        </p:spPr>
        <p:txBody>
          <a:bodyPr rtlCol="0"/>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pPr lvl="0"/>
            <a:endParaRPr lang="en-US" noProof="0" dirty="0"/>
          </a:p>
        </p:txBody>
      </p:sp>
      <p:sp>
        <p:nvSpPr>
          <p:cNvPr id="4" name="Text Placeholder 3"/>
          <p:cNvSpPr>
            <a:spLocks noGrp="1"/>
          </p:cNvSpPr>
          <p:nvPr>
            <p:ph type="body" sz="half" idx="2"/>
          </p:nvPr>
        </p:nvSpPr>
        <p:spPr>
          <a:xfrm>
            <a:off x="384048" y="2344479"/>
            <a:ext cx="3017520" cy="3383280"/>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dirty="0" smtClean="0"/>
              <a:t>Click to edit Master text styles</a:t>
            </a:r>
          </a:p>
        </p:txBody>
      </p:sp>
      <p:sp>
        <p:nvSpPr>
          <p:cNvPr id="5" name="Footer Placeholder 3"/>
          <p:cNvSpPr>
            <a:spLocks noGrp="1"/>
          </p:cNvSpPr>
          <p:nvPr>
            <p:ph type="ftr" sz="quarter" idx="10"/>
          </p:nvPr>
        </p:nvSpPr>
        <p:spPr/>
        <p:txBody>
          <a:bodyPr/>
          <a:lstStyle>
            <a:lvl1pPr>
              <a:defRPr/>
            </a:lvl1pPr>
          </a:lstStyle>
          <a:p>
            <a:pPr>
              <a:defRPr/>
            </a:pPr>
            <a:r>
              <a:rPr lang="en-US" dirty="0">
                <a:solidFill>
                  <a:prstClr val="black">
                    <a:tint val="75000"/>
                  </a:prstClr>
                </a:solidFill>
              </a:rPr>
              <a:t> </a:t>
            </a:r>
          </a:p>
        </p:txBody>
      </p:sp>
      <p:sp>
        <p:nvSpPr>
          <p:cNvPr id="6" name="Slide Number Placeholder 5"/>
          <p:cNvSpPr>
            <a:spLocks noGrp="1"/>
          </p:cNvSpPr>
          <p:nvPr>
            <p:ph type="sldNum" sz="quarter" idx="11"/>
          </p:nvPr>
        </p:nvSpPr>
        <p:spPr/>
        <p:txBody>
          <a:bodyPr/>
          <a:lstStyle>
            <a:lvl1pPr>
              <a:defRPr/>
            </a:lvl1pPr>
          </a:lstStyle>
          <a:p>
            <a:fld id="{3F6E9AC7-C009-40AE-ABC5-F864009CF2B2}" type="slidenum">
              <a:rPr lang="en-US" altLang="en-US">
                <a:solidFill>
                  <a:prstClr val="white"/>
                </a:solidFill>
              </a:rPr>
              <a:pPr/>
              <a:t>‹#›</a:t>
            </a:fld>
            <a:endParaRPr lang="en-US" altLang="en-US" dirty="0">
              <a:solidFill>
                <a:prstClr val="white"/>
              </a:solidFill>
            </a:endParaRPr>
          </a:p>
        </p:txBody>
      </p:sp>
    </p:spTree>
    <p:extLst>
      <p:ext uri="{BB962C8B-B14F-4D97-AF65-F5344CB8AC3E}">
        <p14:creationId xmlns:p14="http://schemas.microsoft.com/office/powerpoint/2010/main" val="211300459"/>
      </p:ext>
    </p:extLst>
  </p:cSld>
  <p:clrMapOvr>
    <a:masterClrMapping/>
  </p:clrMapOvr>
  <p:transition>
    <p:fade/>
  </p:transition>
</p:sldLayout>
</file>

<file path=ppt/slideLayouts/slideLayout128.xml><?xml version="1.0" encoding="utf-8"?>
<p:sldLayout xmlns:a="http://schemas.openxmlformats.org/drawingml/2006/main" xmlns:r="http://schemas.openxmlformats.org/officeDocument/2006/relationships" xmlns:p="http://schemas.openxmlformats.org/presentationml/2006/main" userDrawn="1">
  <p:cSld name="Contact Slide">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447800"/>
            <a:ext cx="4040188" cy="457200"/>
          </a:xfrm>
        </p:spPr>
        <p:txBody>
          <a:bodyPr anchor="b">
            <a:normAutofit/>
          </a:bodyPr>
          <a:lstStyle>
            <a:lvl1pPr marL="0" indent="0">
              <a:buNone/>
              <a:defRPr sz="1800" b="1">
                <a:solidFill>
                  <a:srgbClr val="F78E20"/>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457200" y="1913626"/>
            <a:ext cx="4040188" cy="1341438"/>
          </a:xfrm>
        </p:spPr>
        <p:txBody>
          <a:bodyPr>
            <a:normAutofit/>
          </a:bodyPr>
          <a:lstStyle>
            <a:lvl1pPr marL="0" indent="0">
              <a:buFontTx/>
              <a:buNone/>
              <a:defRPr sz="1400" b="1" baseline="0"/>
            </a:lvl1pPr>
            <a:lvl2pPr marL="0" indent="0">
              <a:buFontTx/>
              <a:buNone/>
              <a:defRPr sz="1400" baseline="0"/>
            </a:lvl2pPr>
            <a:lvl3pPr marL="0" indent="0">
              <a:buFontTx/>
              <a:buNone/>
              <a:defRPr sz="1400"/>
            </a:lvl3pPr>
            <a:lvl4pPr marL="0" indent="0">
              <a:buFontTx/>
              <a:buNone/>
              <a:defRPr sz="1400"/>
            </a:lvl4pPr>
            <a:lvl5pPr marL="0" indent="0">
              <a:buFontTx/>
              <a:buNone/>
              <a:defRPr sz="14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5025" y="1447800"/>
            <a:ext cx="4041775" cy="457200"/>
          </a:xfrm>
        </p:spPr>
        <p:txBody>
          <a:bodyPr anchor="b">
            <a:normAutofit/>
          </a:bodyPr>
          <a:lstStyle>
            <a:lvl1pPr marL="0" indent="0">
              <a:buNone/>
              <a:defRPr sz="1800" b="1">
                <a:solidFill>
                  <a:srgbClr val="F78E20"/>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6" name="Content Placeholder 5"/>
          <p:cNvSpPr>
            <a:spLocks noGrp="1"/>
          </p:cNvSpPr>
          <p:nvPr>
            <p:ph sz="quarter" idx="4"/>
          </p:nvPr>
        </p:nvSpPr>
        <p:spPr>
          <a:xfrm>
            <a:off x="4645025" y="1913626"/>
            <a:ext cx="4041775" cy="1341438"/>
          </a:xfrm>
        </p:spPr>
        <p:txBody>
          <a:bodyPr>
            <a:normAutofit/>
          </a:bodyPr>
          <a:lstStyle>
            <a:lvl1pPr marL="0" indent="0">
              <a:buFontTx/>
              <a:buNone/>
              <a:defRPr sz="1400" b="1"/>
            </a:lvl1pPr>
            <a:lvl2pPr marL="0" indent="0">
              <a:buFontTx/>
              <a:buNone/>
              <a:defRPr sz="1400"/>
            </a:lvl2pPr>
            <a:lvl3pPr marL="0" indent="0">
              <a:buFontTx/>
              <a:buNone/>
              <a:defRPr sz="1400"/>
            </a:lvl3pPr>
            <a:lvl4pPr marL="0" indent="0">
              <a:buFontTx/>
              <a:buNone/>
              <a:defRPr sz="1400"/>
            </a:lvl4pPr>
            <a:lvl5pPr marL="0" indent="0">
              <a:buFontTx/>
              <a:buNone/>
              <a:defRPr sz="14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1" name="Text Placeholder 2"/>
          <p:cNvSpPr>
            <a:spLocks noGrp="1"/>
          </p:cNvSpPr>
          <p:nvPr>
            <p:ph type="body" idx="13"/>
          </p:nvPr>
        </p:nvSpPr>
        <p:spPr>
          <a:xfrm>
            <a:off x="457200" y="3526736"/>
            <a:ext cx="4040188" cy="457200"/>
          </a:xfrm>
        </p:spPr>
        <p:txBody>
          <a:bodyPr anchor="b">
            <a:normAutofit/>
          </a:bodyPr>
          <a:lstStyle>
            <a:lvl1pPr marL="0" indent="0">
              <a:buNone/>
              <a:defRPr sz="1800" b="1">
                <a:solidFill>
                  <a:srgbClr val="F78E20"/>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12" name="Content Placeholder 3"/>
          <p:cNvSpPr>
            <a:spLocks noGrp="1"/>
          </p:cNvSpPr>
          <p:nvPr>
            <p:ph sz="half" idx="14"/>
          </p:nvPr>
        </p:nvSpPr>
        <p:spPr>
          <a:xfrm>
            <a:off x="457200" y="3992562"/>
            <a:ext cx="4040188" cy="1341438"/>
          </a:xfrm>
        </p:spPr>
        <p:txBody>
          <a:bodyPr>
            <a:normAutofit/>
          </a:bodyPr>
          <a:lstStyle>
            <a:lvl1pPr marL="0" indent="0">
              <a:buFontTx/>
              <a:buNone/>
              <a:defRPr sz="1400" b="1" baseline="0"/>
            </a:lvl1pPr>
            <a:lvl2pPr marL="0" indent="0">
              <a:buFontTx/>
              <a:buNone/>
              <a:defRPr sz="1400" baseline="0"/>
            </a:lvl2pPr>
            <a:lvl3pPr marL="0" indent="0">
              <a:buFontTx/>
              <a:buNone/>
              <a:defRPr sz="1400"/>
            </a:lvl3pPr>
            <a:lvl4pPr marL="0" indent="0">
              <a:buFontTx/>
              <a:buNone/>
              <a:defRPr sz="1400"/>
            </a:lvl4pPr>
            <a:lvl5pPr marL="0" indent="0">
              <a:buFontTx/>
              <a:buNone/>
              <a:defRPr sz="14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3" name="Text Placeholder 4"/>
          <p:cNvSpPr>
            <a:spLocks noGrp="1"/>
          </p:cNvSpPr>
          <p:nvPr>
            <p:ph type="body" sz="quarter" idx="15"/>
          </p:nvPr>
        </p:nvSpPr>
        <p:spPr>
          <a:xfrm>
            <a:off x="4645025" y="3526736"/>
            <a:ext cx="4041775" cy="457200"/>
          </a:xfrm>
        </p:spPr>
        <p:txBody>
          <a:bodyPr anchor="b">
            <a:normAutofit/>
          </a:bodyPr>
          <a:lstStyle>
            <a:lvl1pPr marL="0" indent="0">
              <a:buNone/>
              <a:defRPr sz="1800" b="1">
                <a:solidFill>
                  <a:srgbClr val="F78E20"/>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14" name="Content Placeholder 5"/>
          <p:cNvSpPr>
            <a:spLocks noGrp="1"/>
          </p:cNvSpPr>
          <p:nvPr>
            <p:ph sz="quarter" idx="16"/>
          </p:nvPr>
        </p:nvSpPr>
        <p:spPr>
          <a:xfrm>
            <a:off x="4645025" y="3992562"/>
            <a:ext cx="4041775" cy="1341438"/>
          </a:xfrm>
        </p:spPr>
        <p:txBody>
          <a:bodyPr>
            <a:normAutofit/>
          </a:bodyPr>
          <a:lstStyle>
            <a:lvl1pPr marL="0" indent="0">
              <a:buFontTx/>
              <a:buNone/>
              <a:defRPr sz="1400" b="1"/>
            </a:lvl1pPr>
            <a:lvl2pPr marL="0" indent="0">
              <a:buFontTx/>
              <a:buNone/>
              <a:defRPr sz="1400"/>
            </a:lvl2pPr>
            <a:lvl3pPr marL="0" indent="0">
              <a:buFontTx/>
              <a:buNone/>
              <a:defRPr sz="1400"/>
            </a:lvl3pPr>
            <a:lvl4pPr marL="0" indent="0">
              <a:buFontTx/>
              <a:buNone/>
              <a:defRPr sz="1400"/>
            </a:lvl4pPr>
            <a:lvl5pPr marL="0" indent="0">
              <a:buFontTx/>
              <a:buNone/>
              <a:defRPr sz="14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7" name="Title 1"/>
          <p:cNvSpPr>
            <a:spLocks noGrp="1"/>
          </p:cNvSpPr>
          <p:nvPr>
            <p:ph type="title"/>
          </p:nvPr>
        </p:nvSpPr>
        <p:spPr>
          <a:xfrm>
            <a:off x="384048" y="228600"/>
            <a:ext cx="8229600" cy="664797"/>
          </a:xfrm>
        </p:spPr>
        <p:txBody>
          <a:bodyPr/>
          <a:lstStyle>
            <a:lvl1pPr>
              <a:defRPr lang="en-US" dirty="0"/>
            </a:lvl1pPr>
          </a:lstStyle>
          <a:p>
            <a:r>
              <a:rPr lang="en-US" dirty="0" smtClean="0"/>
              <a:t>Click to edit Master title style</a:t>
            </a:r>
            <a:endParaRPr lang="en-US" dirty="0"/>
          </a:p>
        </p:txBody>
      </p:sp>
      <p:sp>
        <p:nvSpPr>
          <p:cNvPr id="15" name="Footer Placeholder 3"/>
          <p:cNvSpPr>
            <a:spLocks noGrp="1"/>
          </p:cNvSpPr>
          <p:nvPr>
            <p:ph type="ftr" sz="quarter" idx="17"/>
          </p:nvPr>
        </p:nvSpPr>
        <p:spPr/>
        <p:txBody>
          <a:bodyPr/>
          <a:lstStyle>
            <a:lvl1pPr>
              <a:defRPr/>
            </a:lvl1pPr>
          </a:lstStyle>
          <a:p>
            <a:pPr>
              <a:defRPr/>
            </a:pPr>
            <a:r>
              <a:rPr lang="en-US" dirty="0">
                <a:solidFill>
                  <a:prstClr val="black">
                    <a:tint val="75000"/>
                  </a:prstClr>
                </a:solidFill>
              </a:rPr>
              <a:t> </a:t>
            </a:r>
          </a:p>
        </p:txBody>
      </p:sp>
      <p:sp>
        <p:nvSpPr>
          <p:cNvPr id="16" name="Slide Number Placeholder 5"/>
          <p:cNvSpPr>
            <a:spLocks noGrp="1"/>
          </p:cNvSpPr>
          <p:nvPr>
            <p:ph type="sldNum" sz="quarter" idx="18"/>
          </p:nvPr>
        </p:nvSpPr>
        <p:spPr/>
        <p:txBody>
          <a:bodyPr/>
          <a:lstStyle>
            <a:lvl1pPr>
              <a:defRPr/>
            </a:lvl1pPr>
          </a:lstStyle>
          <a:p>
            <a:fld id="{55FF25E3-6A2A-4641-A32C-1431CF92CB22}" type="slidenum">
              <a:rPr lang="en-US" altLang="en-US">
                <a:solidFill>
                  <a:prstClr val="white"/>
                </a:solidFill>
              </a:rPr>
              <a:pPr/>
              <a:t>‹#›</a:t>
            </a:fld>
            <a:endParaRPr lang="en-US" altLang="en-US" dirty="0">
              <a:solidFill>
                <a:prstClr val="white"/>
              </a:solidFill>
            </a:endParaRPr>
          </a:p>
        </p:txBody>
      </p:sp>
    </p:spTree>
    <p:extLst>
      <p:ext uri="{BB962C8B-B14F-4D97-AF65-F5344CB8AC3E}">
        <p14:creationId xmlns:p14="http://schemas.microsoft.com/office/powerpoint/2010/main" val="1902461910"/>
      </p:ext>
    </p:extLst>
  </p:cSld>
  <p:clrMapOvr>
    <a:masterClrMapping/>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type="obj">
  <p:cSld name="Bullet Slide 1">
    <p:spTree>
      <p:nvGrpSpPr>
        <p:cNvPr id="1" name=""/>
        <p:cNvGrpSpPr/>
        <p:nvPr/>
      </p:nvGrpSpPr>
      <p:grpSpPr>
        <a:xfrm>
          <a:off x="0" y="0"/>
          <a:ext cx="0" cy="0"/>
          <a:chOff x="0" y="0"/>
          <a:chExt cx="0" cy="0"/>
        </a:xfrm>
      </p:grpSpPr>
      <p:pic>
        <p:nvPicPr>
          <p:cNvPr id="4" name="Picture 6" descr="FL Common Core_v2_slide3.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3" name="Content Placeholder 2"/>
          <p:cNvSpPr>
            <a:spLocks noGrp="1"/>
          </p:cNvSpPr>
          <p:nvPr>
            <p:ph idx="1"/>
          </p:nvPr>
        </p:nvSpPr>
        <p:spPr>
          <a:xfrm>
            <a:off x="457200" y="1828800"/>
            <a:ext cx="8229600" cy="3505200"/>
          </a:xfrm>
        </p:spPr>
        <p:txBody>
          <a:bodyPr/>
          <a:lstStyle>
            <a:lvl1pPr>
              <a:defRPr sz="1800"/>
            </a:lvl1pPr>
            <a:lvl2pPr>
              <a:defRPr sz="1600"/>
            </a:lvl2pPr>
            <a:lvl3pPr>
              <a:defRPr sz="1400"/>
            </a:lvl3pPr>
            <a:lvl4pPr>
              <a:defRPr sz="1200"/>
            </a:lvl4pPr>
            <a:lvl5pPr>
              <a:defRPr sz="12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2" name="Title 1"/>
          <p:cNvSpPr>
            <a:spLocks noGrp="1"/>
          </p:cNvSpPr>
          <p:nvPr>
            <p:ph type="title"/>
          </p:nvPr>
        </p:nvSpPr>
        <p:spPr>
          <a:xfrm>
            <a:off x="457200" y="533400"/>
            <a:ext cx="6858000" cy="838200"/>
          </a:xfrm>
        </p:spPr>
        <p:txBody>
          <a:bodyPr/>
          <a:lstStyle>
            <a:lvl1pPr>
              <a:defRPr sz="3200">
                <a:solidFill>
                  <a:srgbClr val="214291"/>
                </a:solidFill>
              </a:defRPr>
            </a:lvl1pPr>
          </a:lstStyle>
          <a:p>
            <a:r>
              <a:rPr lang="en-US" dirty="0" smtClean="0"/>
              <a:t>Click to edit Master title style</a:t>
            </a:r>
            <a:endParaRPr lang="en-US" dirty="0"/>
          </a:p>
        </p:txBody>
      </p:sp>
      <p:sp>
        <p:nvSpPr>
          <p:cNvPr id="5" name="Footer Placeholder 4"/>
          <p:cNvSpPr>
            <a:spLocks noGrp="1"/>
          </p:cNvSpPr>
          <p:nvPr>
            <p:ph type="ftr" sz="quarter" idx="10"/>
          </p:nvPr>
        </p:nvSpPr>
        <p:spPr>
          <a:xfrm>
            <a:off x="5638800" y="6019800"/>
            <a:ext cx="2057400" cy="365125"/>
          </a:xfrm>
        </p:spPr>
        <p:txBody>
          <a:bodyPr/>
          <a:lstStyle>
            <a:lvl1pPr>
              <a:defRPr/>
            </a:lvl1pPr>
          </a:lstStyle>
          <a:p>
            <a:pPr>
              <a:defRPr/>
            </a:pPr>
            <a:r>
              <a:rPr lang="en-US" dirty="0">
                <a:solidFill>
                  <a:prstClr val="black">
                    <a:tint val="75000"/>
                  </a:prstClr>
                </a:solidFill>
              </a:rPr>
              <a:t> </a:t>
            </a:r>
          </a:p>
        </p:txBody>
      </p:sp>
      <p:sp>
        <p:nvSpPr>
          <p:cNvPr id="6" name="Slide Number Placeholder 5"/>
          <p:cNvSpPr>
            <a:spLocks noGrp="1"/>
          </p:cNvSpPr>
          <p:nvPr>
            <p:ph type="sldNum" sz="quarter" idx="11"/>
          </p:nvPr>
        </p:nvSpPr>
        <p:spPr>
          <a:xfrm>
            <a:off x="7772400" y="6019800"/>
            <a:ext cx="914400" cy="365125"/>
          </a:xfrm>
        </p:spPr>
        <p:txBody>
          <a:bodyPr/>
          <a:lstStyle>
            <a:lvl1pPr>
              <a:defRPr/>
            </a:lvl1pPr>
          </a:lstStyle>
          <a:p>
            <a:fld id="{C597C972-AB5A-4238-8B5D-E06A84AD3558}" type="slidenum">
              <a:rPr lang="en-US" altLang="en-US">
                <a:solidFill>
                  <a:prstClr val="white"/>
                </a:solidFill>
              </a:rPr>
              <a:pPr/>
              <a:t>‹#›</a:t>
            </a:fld>
            <a:endParaRPr lang="en-US" altLang="en-US" dirty="0">
              <a:solidFill>
                <a:prstClr val="white"/>
              </a:solidFill>
            </a:endParaRPr>
          </a:p>
        </p:txBody>
      </p:sp>
    </p:spTree>
    <p:extLst>
      <p:ext uri="{BB962C8B-B14F-4D97-AF65-F5344CB8AC3E}">
        <p14:creationId xmlns:p14="http://schemas.microsoft.com/office/powerpoint/2010/main" val="121631505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30250" y="1905000"/>
            <a:ext cx="7681913" cy="1523495"/>
          </a:xfrm>
        </p:spPr>
        <p:txBody>
          <a:bodyPr>
            <a:noAutofit/>
          </a:bodyPr>
          <a:lstStyle>
            <a:lvl1pPr>
              <a:lnSpc>
                <a:spcPct val="90000"/>
              </a:lnSpc>
              <a:defRPr sz="5400">
                <a:latin typeface="+mj-lt"/>
              </a:defRPr>
            </a:lvl1pPr>
          </a:lstStyle>
          <a:p>
            <a:r>
              <a:rPr lang="en-US" smtClean="0"/>
              <a:t>Click to edit Master title style</a:t>
            </a:r>
            <a:endParaRPr lang="en-US" dirty="0"/>
          </a:p>
        </p:txBody>
      </p:sp>
      <p:sp>
        <p:nvSpPr>
          <p:cNvPr id="3" name="Subtitle 2"/>
          <p:cNvSpPr>
            <a:spLocks noGrp="1"/>
          </p:cNvSpPr>
          <p:nvPr>
            <p:ph type="subTitle" idx="1"/>
          </p:nvPr>
        </p:nvSpPr>
        <p:spPr>
          <a:xfrm>
            <a:off x="730249" y="4344988"/>
            <a:ext cx="7681913" cy="461665"/>
          </a:xfrm>
        </p:spPr>
        <p:txBody>
          <a:bodyPr>
            <a:noAutofit/>
          </a:bodyPr>
          <a:lstStyle>
            <a:lvl1pPr marL="0" indent="0" algn="l">
              <a:lnSpc>
                <a:spcPct val="90000"/>
              </a:lnSpc>
              <a:spcBef>
                <a:spcPts val="0"/>
              </a:spcBef>
              <a:buNone/>
              <a:defRPr>
                <a:solidFill>
                  <a:schemeClr val="tx1"/>
                </a:soli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Tree>
    <p:extLst>
      <p:ext uri="{BB962C8B-B14F-4D97-AF65-F5344CB8AC3E}">
        <p14:creationId xmlns:p14="http://schemas.microsoft.com/office/powerpoint/2010/main" val="4263264363"/>
      </p:ext>
    </p:extLst>
  </p:cSld>
  <p:clrMapOvr>
    <a:masterClrMapping/>
  </p:clrMapOvr>
  <p:transition>
    <p:fade/>
  </p:transition>
</p:sldLayout>
</file>

<file path=ppt/slideLayouts/slideLayout13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30250" y="1905000"/>
            <a:ext cx="7681913" cy="1523495"/>
          </a:xfrm>
        </p:spPr>
        <p:txBody>
          <a:bodyPr>
            <a:noAutofit/>
          </a:bodyPr>
          <a:lstStyle>
            <a:lvl1pPr>
              <a:lnSpc>
                <a:spcPct val="90000"/>
              </a:lnSpc>
              <a:defRPr sz="5400">
                <a:latin typeface="+mj-lt"/>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730249" y="4344988"/>
            <a:ext cx="7681913" cy="461665"/>
          </a:xfrm>
        </p:spPr>
        <p:txBody>
          <a:bodyPr>
            <a:noAutofit/>
          </a:bodyPr>
          <a:lstStyle>
            <a:lvl1pPr marL="0" indent="0" algn="l">
              <a:lnSpc>
                <a:spcPct val="90000"/>
              </a:lnSpc>
              <a:spcBef>
                <a:spcPts val="0"/>
              </a:spcBef>
              <a:buNone/>
              <a:defRPr>
                <a:solidFill>
                  <a:schemeClr val="tx1"/>
                </a:soli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Tree>
    <p:extLst>
      <p:ext uri="{BB962C8B-B14F-4D97-AF65-F5344CB8AC3E}">
        <p14:creationId xmlns:p14="http://schemas.microsoft.com/office/powerpoint/2010/main" val="1551533114"/>
      </p:ext>
    </p:extLst>
  </p:cSld>
  <p:clrMapOvr>
    <a:masterClrMapping/>
  </p:clrMapOvr>
  <p:transition>
    <p:fade/>
  </p:transition>
</p:sldLayout>
</file>

<file path=ppt/slideLayouts/slideLayout131.xml><?xml version="1.0" encoding="utf-8"?>
<p:sldLayout xmlns:a="http://schemas.openxmlformats.org/drawingml/2006/main" xmlns:r="http://schemas.openxmlformats.org/officeDocument/2006/relationships" xmlns:p="http://schemas.openxmlformats.org/presentationml/2006/main" userDrawn="1">
  <p:cSld name="Title and Content">
    <p:spTree>
      <p:nvGrpSpPr>
        <p:cNvPr id="1" name=""/>
        <p:cNvGrpSpPr/>
        <p:nvPr/>
      </p:nvGrpSpPr>
      <p:grpSpPr>
        <a:xfrm>
          <a:off x="0" y="0"/>
          <a:ext cx="0" cy="0"/>
          <a:chOff x="0" y="0"/>
          <a:chExt cx="0" cy="0"/>
        </a:xfrm>
      </p:grpSpPr>
      <p:sp>
        <p:nvSpPr>
          <p:cNvPr id="7" name="Content Placeholder 2"/>
          <p:cNvSpPr>
            <a:spLocks noGrp="1"/>
          </p:cNvSpPr>
          <p:nvPr>
            <p:ph idx="1"/>
          </p:nvPr>
        </p:nvSpPr>
        <p:spPr>
          <a:xfrm>
            <a:off x="384048" y="1417320"/>
            <a:ext cx="8153400" cy="3973033"/>
          </a:xfrm>
        </p:spPr>
        <p:txBody>
          <a:bodyPr/>
          <a:lstStyle>
            <a:lvl1pPr>
              <a:defRPr sz="3200"/>
            </a:lvl1pPr>
            <a:lvl2pPr>
              <a:defRPr sz="2800"/>
            </a:lvl2pPr>
            <a:lvl3pPr>
              <a:defRPr sz="2400"/>
            </a:lvl3pPr>
            <a:lvl4pPr>
              <a:defRPr sz="2000"/>
            </a:lvl4pPr>
            <a:lvl5pPr>
              <a:defRPr sz="20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Title 1"/>
          <p:cNvSpPr>
            <a:spLocks noGrp="1"/>
          </p:cNvSpPr>
          <p:nvPr>
            <p:ph type="title"/>
          </p:nvPr>
        </p:nvSpPr>
        <p:spPr>
          <a:xfrm>
            <a:off x="384048" y="228600"/>
            <a:ext cx="8153400" cy="1066800"/>
          </a:xfrm>
        </p:spPr>
        <p:txBody>
          <a:bodyPr>
            <a:normAutofit/>
          </a:bodyPr>
          <a:lstStyle>
            <a:lvl1pPr>
              <a:defRPr lang="en-US" dirty="0"/>
            </a:lvl1pPr>
          </a:lstStyle>
          <a:p>
            <a:r>
              <a:rPr lang="en-US" dirty="0" smtClean="0"/>
              <a:t>Click to edit Master title style</a:t>
            </a:r>
            <a:endParaRPr lang="en-US" dirty="0"/>
          </a:p>
        </p:txBody>
      </p:sp>
      <p:sp>
        <p:nvSpPr>
          <p:cNvPr id="4" name="Footer Placeholder 3"/>
          <p:cNvSpPr>
            <a:spLocks noGrp="1"/>
          </p:cNvSpPr>
          <p:nvPr>
            <p:ph type="ftr" sz="quarter" idx="10"/>
          </p:nvPr>
        </p:nvSpPr>
        <p:spPr/>
        <p:txBody>
          <a:bodyPr/>
          <a:lstStyle>
            <a:lvl1pPr>
              <a:defRPr/>
            </a:lvl1pPr>
          </a:lstStyle>
          <a:p>
            <a:pPr>
              <a:defRPr/>
            </a:pPr>
            <a:r>
              <a:rPr lang="en-US" dirty="0">
                <a:solidFill>
                  <a:prstClr val="black">
                    <a:tint val="75000"/>
                  </a:prstClr>
                </a:solidFill>
              </a:rPr>
              <a:t> </a:t>
            </a:r>
          </a:p>
        </p:txBody>
      </p:sp>
      <p:sp>
        <p:nvSpPr>
          <p:cNvPr id="5" name="Slide Number Placeholder 5"/>
          <p:cNvSpPr>
            <a:spLocks noGrp="1"/>
          </p:cNvSpPr>
          <p:nvPr>
            <p:ph type="sldNum" sz="quarter" idx="11"/>
          </p:nvPr>
        </p:nvSpPr>
        <p:spPr/>
        <p:txBody>
          <a:bodyPr/>
          <a:lstStyle>
            <a:lvl1pPr>
              <a:defRPr/>
            </a:lvl1pPr>
          </a:lstStyle>
          <a:p>
            <a:fld id="{DC394FE5-CA8B-4B4A-B0AE-EBB51A747884}" type="slidenum">
              <a:rPr lang="en-US" altLang="en-US">
                <a:solidFill>
                  <a:prstClr val="white"/>
                </a:solidFill>
              </a:rPr>
              <a:pPr/>
              <a:t>‹#›</a:t>
            </a:fld>
            <a:endParaRPr lang="en-US" altLang="en-US" dirty="0">
              <a:solidFill>
                <a:prstClr val="white"/>
              </a:solidFill>
            </a:endParaRPr>
          </a:p>
        </p:txBody>
      </p:sp>
    </p:spTree>
    <p:extLst>
      <p:ext uri="{BB962C8B-B14F-4D97-AF65-F5344CB8AC3E}">
        <p14:creationId xmlns:p14="http://schemas.microsoft.com/office/powerpoint/2010/main" val="2310696960"/>
      </p:ext>
    </p:extLst>
  </p:cSld>
  <p:clrMapOvr>
    <a:masterClrMapping/>
  </p:clrMapOvr>
  <p:transition>
    <p:fade/>
  </p:transition>
</p:sldLayout>
</file>

<file path=ppt/slideLayouts/slideLayout132.xml><?xml version="1.0" encoding="utf-8"?>
<p:sldLayout xmlns:a="http://schemas.openxmlformats.org/drawingml/2006/main" xmlns:r="http://schemas.openxmlformats.org/officeDocument/2006/relationships" xmlns:p="http://schemas.openxmlformats.org/presentationml/2006/main" preserve="1">
  <p:cSld name="Title and Content Text Only">
    <p:spTree>
      <p:nvGrpSpPr>
        <p:cNvPr id="1" name=""/>
        <p:cNvGrpSpPr/>
        <p:nvPr/>
      </p:nvGrpSpPr>
      <p:grpSpPr>
        <a:xfrm>
          <a:off x="0" y="0"/>
          <a:ext cx="0" cy="0"/>
          <a:chOff x="0" y="0"/>
          <a:chExt cx="0" cy="0"/>
        </a:xfrm>
      </p:grpSpPr>
      <p:sp>
        <p:nvSpPr>
          <p:cNvPr id="2" name="Title 1"/>
          <p:cNvSpPr>
            <a:spLocks noGrp="1"/>
          </p:cNvSpPr>
          <p:nvPr>
            <p:ph type="title"/>
          </p:nvPr>
        </p:nvSpPr>
        <p:spPr>
          <a:xfrm>
            <a:off x="381000" y="230188"/>
            <a:ext cx="8382000" cy="1049972"/>
          </a:xfrm>
        </p:spPr>
        <p:txBody>
          <a:bodyPr>
            <a:normAutofit/>
          </a:bodyPr>
          <a:lstStyle>
            <a:lvl1pPr>
              <a:defRPr sz="4000"/>
            </a:lvl1pPr>
          </a:lstStyle>
          <a:p>
            <a:r>
              <a:rPr lang="en-US" dirty="0" smtClean="0"/>
              <a:t>Click to edit Master title style</a:t>
            </a:r>
            <a:endParaRPr lang="en-US" dirty="0"/>
          </a:p>
        </p:txBody>
      </p:sp>
      <p:sp>
        <p:nvSpPr>
          <p:cNvPr id="6" name="Text Placeholder 5"/>
          <p:cNvSpPr>
            <a:spLocks noGrp="1"/>
          </p:cNvSpPr>
          <p:nvPr>
            <p:ph type="body" sz="quarter" idx="10"/>
          </p:nvPr>
        </p:nvSpPr>
        <p:spPr>
          <a:xfrm>
            <a:off x="381000" y="1417320"/>
            <a:ext cx="8382000" cy="4244969"/>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Footer Placeholder 3"/>
          <p:cNvSpPr>
            <a:spLocks noGrp="1"/>
          </p:cNvSpPr>
          <p:nvPr>
            <p:ph type="ftr" sz="quarter" idx="11"/>
          </p:nvPr>
        </p:nvSpPr>
        <p:spPr/>
        <p:txBody>
          <a:bodyPr/>
          <a:lstStyle>
            <a:lvl1pPr>
              <a:defRPr/>
            </a:lvl1pPr>
          </a:lstStyle>
          <a:p>
            <a:pPr>
              <a:defRPr/>
            </a:pPr>
            <a:r>
              <a:rPr lang="en-US" dirty="0">
                <a:solidFill>
                  <a:prstClr val="black">
                    <a:tint val="75000"/>
                  </a:prstClr>
                </a:solidFill>
              </a:rPr>
              <a:t> </a:t>
            </a:r>
          </a:p>
        </p:txBody>
      </p:sp>
      <p:sp>
        <p:nvSpPr>
          <p:cNvPr id="5" name="Slide Number Placeholder 5"/>
          <p:cNvSpPr>
            <a:spLocks noGrp="1"/>
          </p:cNvSpPr>
          <p:nvPr>
            <p:ph type="sldNum" sz="quarter" idx="12"/>
          </p:nvPr>
        </p:nvSpPr>
        <p:spPr/>
        <p:txBody>
          <a:bodyPr/>
          <a:lstStyle>
            <a:lvl1pPr>
              <a:defRPr/>
            </a:lvl1pPr>
          </a:lstStyle>
          <a:p>
            <a:fld id="{9766E267-936C-451C-AE7A-0ACA40FDEEBF}" type="slidenum">
              <a:rPr lang="en-US" altLang="en-US">
                <a:solidFill>
                  <a:prstClr val="white"/>
                </a:solidFill>
              </a:rPr>
              <a:pPr/>
              <a:t>‹#›</a:t>
            </a:fld>
            <a:endParaRPr lang="en-US" altLang="en-US" dirty="0">
              <a:solidFill>
                <a:prstClr val="white"/>
              </a:solidFill>
            </a:endParaRPr>
          </a:p>
        </p:txBody>
      </p:sp>
    </p:spTree>
    <p:extLst>
      <p:ext uri="{BB962C8B-B14F-4D97-AF65-F5344CB8AC3E}">
        <p14:creationId xmlns:p14="http://schemas.microsoft.com/office/powerpoint/2010/main" val="3912767822"/>
      </p:ext>
    </p:extLst>
  </p:cSld>
  <p:clrMapOvr>
    <a:masterClrMapping/>
  </p:clrMapOvr>
  <p:transition>
    <p:fade/>
  </p:transition>
</p:sldLayout>
</file>

<file path=ppt/slideLayouts/slideLayout13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3719879"/>
            <a:ext cx="7886700" cy="664797"/>
          </a:xfrm>
        </p:spPr>
        <p:txBody>
          <a:bodyPr anchor="b"/>
          <a:lstStyle>
            <a:lvl1pPr>
              <a:defRPr sz="4800"/>
            </a:lvl1pPr>
          </a:lstStyle>
          <a:p>
            <a:r>
              <a:rPr lang="en-US" dirty="0" smtClean="0"/>
              <a:t>Click to edit Master title style</a:t>
            </a:r>
            <a:endParaRPr lang="en-US" dirty="0"/>
          </a:p>
        </p:txBody>
      </p:sp>
      <p:sp>
        <p:nvSpPr>
          <p:cNvPr id="3" name="Text Placeholder 2"/>
          <p:cNvSpPr>
            <a:spLocks noGrp="1"/>
          </p:cNvSpPr>
          <p:nvPr>
            <p:ph type="body" idx="1"/>
          </p:nvPr>
        </p:nvSpPr>
        <p:spPr>
          <a:xfrm>
            <a:off x="623888" y="4589464"/>
            <a:ext cx="7886700" cy="387798"/>
          </a:xfrm>
        </p:spPr>
        <p:txBody>
          <a:bodyPr/>
          <a:lstStyle>
            <a:lvl1pPr marL="0" indent="0">
              <a:buNone/>
              <a:defRPr sz="2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dirty="0" smtClean="0"/>
              <a:t>Click to edit Master text styles</a:t>
            </a:r>
          </a:p>
        </p:txBody>
      </p:sp>
      <p:sp>
        <p:nvSpPr>
          <p:cNvPr id="4" name="Footer Placeholder 3"/>
          <p:cNvSpPr>
            <a:spLocks noGrp="1"/>
          </p:cNvSpPr>
          <p:nvPr>
            <p:ph type="ftr" sz="quarter" idx="10"/>
          </p:nvPr>
        </p:nvSpPr>
        <p:spPr/>
        <p:txBody>
          <a:bodyPr/>
          <a:lstStyle>
            <a:lvl1pPr>
              <a:defRPr/>
            </a:lvl1pPr>
          </a:lstStyle>
          <a:p>
            <a:pPr>
              <a:defRPr/>
            </a:pPr>
            <a:r>
              <a:rPr lang="en-US" dirty="0">
                <a:solidFill>
                  <a:prstClr val="black">
                    <a:tint val="75000"/>
                  </a:prstClr>
                </a:solidFill>
              </a:rPr>
              <a:t> </a:t>
            </a:r>
          </a:p>
        </p:txBody>
      </p:sp>
      <p:sp>
        <p:nvSpPr>
          <p:cNvPr id="5" name="Slide Number Placeholder 5"/>
          <p:cNvSpPr>
            <a:spLocks noGrp="1"/>
          </p:cNvSpPr>
          <p:nvPr>
            <p:ph type="sldNum" sz="quarter" idx="11"/>
          </p:nvPr>
        </p:nvSpPr>
        <p:spPr/>
        <p:txBody>
          <a:bodyPr/>
          <a:lstStyle>
            <a:lvl1pPr>
              <a:defRPr/>
            </a:lvl1pPr>
          </a:lstStyle>
          <a:p>
            <a:fld id="{87F84F6A-D8D5-4B34-80C7-A1637856B5C1}" type="slidenum">
              <a:rPr lang="en-US" altLang="en-US">
                <a:solidFill>
                  <a:prstClr val="white"/>
                </a:solidFill>
              </a:rPr>
              <a:pPr/>
              <a:t>‹#›</a:t>
            </a:fld>
            <a:endParaRPr lang="en-US" altLang="en-US" dirty="0">
              <a:solidFill>
                <a:prstClr val="white"/>
              </a:solidFill>
            </a:endParaRPr>
          </a:p>
        </p:txBody>
      </p:sp>
    </p:spTree>
    <p:extLst>
      <p:ext uri="{BB962C8B-B14F-4D97-AF65-F5344CB8AC3E}">
        <p14:creationId xmlns:p14="http://schemas.microsoft.com/office/powerpoint/2010/main" val="2772185370"/>
      </p:ext>
    </p:extLst>
  </p:cSld>
  <p:clrMapOvr>
    <a:masterClrMapping/>
  </p:clrMapOvr>
  <p:transition>
    <p:fade/>
  </p:transition>
</p:sldLayout>
</file>

<file path=ppt/slideLayouts/slideLayout13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sz="half" idx="1"/>
          </p:nvPr>
        </p:nvSpPr>
        <p:spPr>
          <a:xfrm>
            <a:off x="384048" y="1371600"/>
            <a:ext cx="3886200" cy="3841528"/>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629150" y="1371600"/>
            <a:ext cx="3886200" cy="3841528"/>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Footer Placeholder 3"/>
          <p:cNvSpPr>
            <a:spLocks noGrp="1"/>
          </p:cNvSpPr>
          <p:nvPr>
            <p:ph type="ftr" sz="quarter" idx="10"/>
          </p:nvPr>
        </p:nvSpPr>
        <p:spPr/>
        <p:txBody>
          <a:bodyPr/>
          <a:lstStyle>
            <a:lvl1pPr>
              <a:defRPr/>
            </a:lvl1pPr>
          </a:lstStyle>
          <a:p>
            <a:pPr>
              <a:defRPr/>
            </a:pPr>
            <a:r>
              <a:rPr lang="en-US" dirty="0">
                <a:solidFill>
                  <a:prstClr val="black">
                    <a:tint val="75000"/>
                  </a:prstClr>
                </a:solidFill>
              </a:rPr>
              <a:t> </a:t>
            </a:r>
          </a:p>
        </p:txBody>
      </p:sp>
      <p:sp>
        <p:nvSpPr>
          <p:cNvPr id="6" name="Slide Number Placeholder 5"/>
          <p:cNvSpPr>
            <a:spLocks noGrp="1"/>
          </p:cNvSpPr>
          <p:nvPr>
            <p:ph type="sldNum" sz="quarter" idx="11"/>
          </p:nvPr>
        </p:nvSpPr>
        <p:spPr/>
        <p:txBody>
          <a:bodyPr/>
          <a:lstStyle>
            <a:lvl1pPr>
              <a:defRPr/>
            </a:lvl1pPr>
          </a:lstStyle>
          <a:p>
            <a:fld id="{19E611A9-0656-434A-9F54-FFAD1E4F1D1B}" type="slidenum">
              <a:rPr lang="en-US" altLang="en-US">
                <a:solidFill>
                  <a:prstClr val="white"/>
                </a:solidFill>
              </a:rPr>
              <a:pPr/>
              <a:t>‹#›</a:t>
            </a:fld>
            <a:endParaRPr lang="en-US" altLang="en-US" dirty="0">
              <a:solidFill>
                <a:prstClr val="white"/>
              </a:solidFill>
            </a:endParaRPr>
          </a:p>
        </p:txBody>
      </p:sp>
    </p:spTree>
    <p:extLst>
      <p:ext uri="{BB962C8B-B14F-4D97-AF65-F5344CB8AC3E}">
        <p14:creationId xmlns:p14="http://schemas.microsoft.com/office/powerpoint/2010/main" val="3429993139"/>
      </p:ext>
    </p:extLst>
  </p:cSld>
  <p:clrMapOvr>
    <a:masterClrMapping/>
  </p:clrMapOvr>
  <p:transition>
    <p:fade/>
  </p:transition>
</p:sldLayout>
</file>

<file path=ppt/slideLayouts/slideLayout13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384048" y="228600"/>
            <a:ext cx="7886700" cy="664797"/>
          </a:xfrm>
        </p:spPr>
        <p:txBody>
          <a:bodyPr/>
          <a:lstStyle/>
          <a:p>
            <a:r>
              <a:rPr lang="en-US" dirty="0" smtClean="0"/>
              <a:t>Click to edit Master title style</a:t>
            </a:r>
            <a:endParaRPr lang="en-US" dirty="0"/>
          </a:p>
        </p:txBody>
      </p:sp>
      <p:sp>
        <p:nvSpPr>
          <p:cNvPr id="3" name="Text Placeholder 2"/>
          <p:cNvSpPr>
            <a:spLocks noGrp="1"/>
          </p:cNvSpPr>
          <p:nvPr>
            <p:ph type="body" idx="1"/>
          </p:nvPr>
        </p:nvSpPr>
        <p:spPr>
          <a:xfrm>
            <a:off x="384048" y="1284045"/>
            <a:ext cx="3868340" cy="332399"/>
          </a:xfrm>
        </p:spPr>
        <p:txBody>
          <a:bodyPr anchor="b"/>
          <a:lstStyle>
            <a:lvl1pPr marL="0" indent="0">
              <a:buNone/>
              <a:defRPr sz="24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dirty="0" smtClean="0"/>
              <a:t>Click to edit Master text styles</a:t>
            </a:r>
          </a:p>
        </p:txBody>
      </p:sp>
      <p:sp>
        <p:nvSpPr>
          <p:cNvPr id="4" name="Content Placeholder 3"/>
          <p:cNvSpPr>
            <a:spLocks noGrp="1"/>
          </p:cNvSpPr>
          <p:nvPr>
            <p:ph sz="half" idx="2"/>
          </p:nvPr>
        </p:nvSpPr>
        <p:spPr>
          <a:xfrm>
            <a:off x="384048" y="1806789"/>
            <a:ext cx="3868340" cy="3199374"/>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3"/>
          </p:nvPr>
        </p:nvSpPr>
        <p:spPr>
          <a:xfrm>
            <a:off x="4629150" y="1284045"/>
            <a:ext cx="3887391" cy="332399"/>
          </a:xfrm>
        </p:spPr>
        <p:txBody>
          <a:bodyPr anchor="b"/>
          <a:lstStyle>
            <a:lvl1pPr marL="0" indent="0">
              <a:buNone/>
              <a:defRPr sz="24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dirty="0" smtClean="0"/>
              <a:t>Click to edit Master text styles</a:t>
            </a:r>
          </a:p>
        </p:txBody>
      </p:sp>
      <p:sp>
        <p:nvSpPr>
          <p:cNvPr id="6" name="Content Placeholder 5"/>
          <p:cNvSpPr>
            <a:spLocks noGrp="1"/>
          </p:cNvSpPr>
          <p:nvPr>
            <p:ph sz="quarter" idx="4"/>
          </p:nvPr>
        </p:nvSpPr>
        <p:spPr>
          <a:xfrm>
            <a:off x="4629150" y="1806789"/>
            <a:ext cx="3887391" cy="3199374"/>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Footer Placeholder 3"/>
          <p:cNvSpPr>
            <a:spLocks noGrp="1"/>
          </p:cNvSpPr>
          <p:nvPr>
            <p:ph type="ftr" sz="quarter" idx="10"/>
          </p:nvPr>
        </p:nvSpPr>
        <p:spPr/>
        <p:txBody>
          <a:bodyPr/>
          <a:lstStyle>
            <a:lvl1pPr>
              <a:defRPr/>
            </a:lvl1pPr>
          </a:lstStyle>
          <a:p>
            <a:pPr>
              <a:defRPr/>
            </a:pPr>
            <a:r>
              <a:rPr lang="en-US" dirty="0">
                <a:solidFill>
                  <a:prstClr val="black">
                    <a:tint val="75000"/>
                  </a:prstClr>
                </a:solidFill>
              </a:rPr>
              <a:t> </a:t>
            </a:r>
          </a:p>
        </p:txBody>
      </p:sp>
      <p:sp>
        <p:nvSpPr>
          <p:cNvPr id="8" name="Slide Number Placeholder 5"/>
          <p:cNvSpPr>
            <a:spLocks noGrp="1"/>
          </p:cNvSpPr>
          <p:nvPr>
            <p:ph type="sldNum" sz="quarter" idx="11"/>
          </p:nvPr>
        </p:nvSpPr>
        <p:spPr/>
        <p:txBody>
          <a:bodyPr/>
          <a:lstStyle>
            <a:lvl1pPr>
              <a:defRPr/>
            </a:lvl1pPr>
          </a:lstStyle>
          <a:p>
            <a:fld id="{F91D0DAA-4259-4FFC-A0AB-A98677545B01}" type="slidenum">
              <a:rPr lang="en-US" altLang="en-US">
                <a:solidFill>
                  <a:prstClr val="white"/>
                </a:solidFill>
              </a:rPr>
              <a:pPr/>
              <a:t>‹#›</a:t>
            </a:fld>
            <a:endParaRPr lang="en-US" altLang="en-US" dirty="0">
              <a:solidFill>
                <a:prstClr val="white"/>
              </a:solidFill>
            </a:endParaRPr>
          </a:p>
        </p:txBody>
      </p:sp>
    </p:spTree>
    <p:extLst>
      <p:ext uri="{BB962C8B-B14F-4D97-AF65-F5344CB8AC3E}">
        <p14:creationId xmlns:p14="http://schemas.microsoft.com/office/powerpoint/2010/main" val="3062547301"/>
      </p:ext>
    </p:extLst>
  </p:cSld>
  <p:clrMapOvr>
    <a:masterClrMapping/>
  </p:clrMapOvr>
  <p:transition>
    <p:fade/>
  </p:transition>
</p:sldLayout>
</file>

<file path=ppt/slideLayouts/slideLayout13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lang="en-US" dirty="0"/>
            </a:lvl1pPr>
          </a:lstStyle>
          <a:p>
            <a:r>
              <a:rPr lang="en-US" smtClean="0"/>
              <a:t>Click to edit Master title style</a:t>
            </a:r>
            <a:endParaRPr lang="en-US" dirty="0"/>
          </a:p>
        </p:txBody>
      </p:sp>
      <p:sp>
        <p:nvSpPr>
          <p:cNvPr id="3" name="Footer Placeholder 3"/>
          <p:cNvSpPr>
            <a:spLocks noGrp="1"/>
          </p:cNvSpPr>
          <p:nvPr>
            <p:ph type="ftr" sz="quarter" idx="10"/>
          </p:nvPr>
        </p:nvSpPr>
        <p:spPr/>
        <p:txBody>
          <a:bodyPr/>
          <a:lstStyle>
            <a:lvl1pPr>
              <a:defRPr/>
            </a:lvl1pPr>
          </a:lstStyle>
          <a:p>
            <a:pPr>
              <a:defRPr/>
            </a:pPr>
            <a:r>
              <a:rPr lang="en-US" dirty="0">
                <a:solidFill>
                  <a:prstClr val="black">
                    <a:tint val="75000"/>
                  </a:prstClr>
                </a:solidFill>
              </a:rPr>
              <a:t> </a:t>
            </a:r>
          </a:p>
        </p:txBody>
      </p:sp>
      <p:sp>
        <p:nvSpPr>
          <p:cNvPr id="4" name="Slide Number Placeholder 5"/>
          <p:cNvSpPr>
            <a:spLocks noGrp="1"/>
          </p:cNvSpPr>
          <p:nvPr>
            <p:ph type="sldNum" sz="quarter" idx="11"/>
          </p:nvPr>
        </p:nvSpPr>
        <p:spPr/>
        <p:txBody>
          <a:bodyPr/>
          <a:lstStyle>
            <a:lvl1pPr>
              <a:defRPr/>
            </a:lvl1pPr>
          </a:lstStyle>
          <a:p>
            <a:fld id="{FDDB9962-9025-4221-964E-D9C4FE5B1AE0}" type="slidenum">
              <a:rPr lang="en-US" altLang="en-US">
                <a:solidFill>
                  <a:prstClr val="white"/>
                </a:solidFill>
              </a:rPr>
              <a:pPr/>
              <a:t>‹#›</a:t>
            </a:fld>
            <a:endParaRPr lang="en-US" altLang="en-US" dirty="0">
              <a:solidFill>
                <a:prstClr val="white"/>
              </a:solidFill>
            </a:endParaRPr>
          </a:p>
        </p:txBody>
      </p:sp>
    </p:spTree>
    <p:extLst>
      <p:ext uri="{BB962C8B-B14F-4D97-AF65-F5344CB8AC3E}">
        <p14:creationId xmlns:p14="http://schemas.microsoft.com/office/powerpoint/2010/main" val="1080303086"/>
      </p:ext>
    </p:extLst>
  </p:cSld>
  <p:clrMapOvr>
    <a:masterClrMapping/>
  </p:clrMapOvr>
  <p:transition>
    <p:fade/>
  </p:transition>
</p:sldLayout>
</file>

<file path=ppt/slideLayouts/slideLayout13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Footer Placeholder 3"/>
          <p:cNvSpPr>
            <a:spLocks noGrp="1"/>
          </p:cNvSpPr>
          <p:nvPr>
            <p:ph type="ftr" sz="quarter" idx="10"/>
          </p:nvPr>
        </p:nvSpPr>
        <p:spPr/>
        <p:txBody>
          <a:bodyPr/>
          <a:lstStyle>
            <a:lvl1pPr>
              <a:defRPr/>
            </a:lvl1pPr>
          </a:lstStyle>
          <a:p>
            <a:pPr>
              <a:defRPr/>
            </a:pPr>
            <a:r>
              <a:rPr lang="en-US" dirty="0">
                <a:solidFill>
                  <a:prstClr val="black">
                    <a:tint val="75000"/>
                  </a:prstClr>
                </a:solidFill>
              </a:rPr>
              <a:t> </a:t>
            </a:r>
          </a:p>
        </p:txBody>
      </p:sp>
      <p:sp>
        <p:nvSpPr>
          <p:cNvPr id="3" name="Slide Number Placeholder 5"/>
          <p:cNvSpPr>
            <a:spLocks noGrp="1"/>
          </p:cNvSpPr>
          <p:nvPr>
            <p:ph type="sldNum" sz="quarter" idx="11"/>
          </p:nvPr>
        </p:nvSpPr>
        <p:spPr/>
        <p:txBody>
          <a:bodyPr/>
          <a:lstStyle>
            <a:lvl1pPr>
              <a:defRPr/>
            </a:lvl1pPr>
          </a:lstStyle>
          <a:p>
            <a:fld id="{3CC61169-8A16-4412-BC9E-DC7AEAD3B701}" type="slidenum">
              <a:rPr lang="en-US" altLang="en-US">
                <a:solidFill>
                  <a:prstClr val="white"/>
                </a:solidFill>
              </a:rPr>
              <a:pPr/>
              <a:t>‹#›</a:t>
            </a:fld>
            <a:endParaRPr lang="en-US" altLang="en-US" dirty="0">
              <a:solidFill>
                <a:prstClr val="white"/>
              </a:solidFill>
            </a:endParaRPr>
          </a:p>
        </p:txBody>
      </p:sp>
    </p:spTree>
    <p:extLst>
      <p:ext uri="{BB962C8B-B14F-4D97-AF65-F5344CB8AC3E}">
        <p14:creationId xmlns:p14="http://schemas.microsoft.com/office/powerpoint/2010/main" val="4243656026"/>
      </p:ext>
    </p:extLst>
  </p:cSld>
  <p:clrMapOvr>
    <a:masterClrMapping/>
  </p:clrMapOvr>
  <p:transition>
    <p:fade/>
  </p:transition>
</p:sldLayout>
</file>

<file path=ppt/slideLayouts/slideLayout13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84048" y="987426"/>
            <a:ext cx="3017520" cy="1371600"/>
          </a:xfrm>
        </p:spPr>
        <p:txBody>
          <a:bodyPr anchor="b"/>
          <a:lstStyle>
            <a:lvl1pPr>
              <a:defRPr sz="2400"/>
            </a:lvl1pPr>
          </a:lstStyle>
          <a:p>
            <a:r>
              <a:rPr lang="en-US" dirty="0" smtClean="0"/>
              <a:t>Click to edit Master title style</a:t>
            </a:r>
            <a:endParaRPr lang="en-US" dirty="0"/>
          </a:p>
        </p:txBody>
      </p:sp>
      <p:sp>
        <p:nvSpPr>
          <p:cNvPr id="3" name="Content Placeholder 2"/>
          <p:cNvSpPr>
            <a:spLocks noGrp="1"/>
          </p:cNvSpPr>
          <p:nvPr>
            <p:ph idx="1"/>
          </p:nvPr>
        </p:nvSpPr>
        <p:spPr>
          <a:xfrm>
            <a:off x="3887391" y="987426"/>
            <a:ext cx="4629150" cy="4584034"/>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3"/>
          <p:cNvSpPr>
            <a:spLocks noGrp="1"/>
          </p:cNvSpPr>
          <p:nvPr>
            <p:ph type="body" sz="half" idx="2"/>
          </p:nvPr>
        </p:nvSpPr>
        <p:spPr>
          <a:xfrm>
            <a:off x="384048" y="2487837"/>
            <a:ext cx="3017520" cy="3083623"/>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dirty="0" smtClean="0"/>
              <a:t>Click to edit Master text styles</a:t>
            </a:r>
          </a:p>
        </p:txBody>
      </p:sp>
      <p:sp>
        <p:nvSpPr>
          <p:cNvPr id="5" name="Footer Placeholder 3"/>
          <p:cNvSpPr>
            <a:spLocks noGrp="1"/>
          </p:cNvSpPr>
          <p:nvPr>
            <p:ph type="ftr" sz="quarter" idx="10"/>
          </p:nvPr>
        </p:nvSpPr>
        <p:spPr/>
        <p:txBody>
          <a:bodyPr/>
          <a:lstStyle>
            <a:lvl1pPr>
              <a:defRPr/>
            </a:lvl1pPr>
          </a:lstStyle>
          <a:p>
            <a:pPr>
              <a:defRPr/>
            </a:pPr>
            <a:r>
              <a:rPr lang="en-US" dirty="0">
                <a:solidFill>
                  <a:prstClr val="black">
                    <a:tint val="75000"/>
                  </a:prstClr>
                </a:solidFill>
              </a:rPr>
              <a:t> </a:t>
            </a:r>
          </a:p>
        </p:txBody>
      </p:sp>
      <p:sp>
        <p:nvSpPr>
          <p:cNvPr id="6" name="Slide Number Placeholder 5"/>
          <p:cNvSpPr>
            <a:spLocks noGrp="1"/>
          </p:cNvSpPr>
          <p:nvPr>
            <p:ph type="sldNum" sz="quarter" idx="11"/>
          </p:nvPr>
        </p:nvSpPr>
        <p:spPr/>
        <p:txBody>
          <a:bodyPr/>
          <a:lstStyle>
            <a:lvl1pPr>
              <a:defRPr/>
            </a:lvl1pPr>
          </a:lstStyle>
          <a:p>
            <a:fld id="{B0AC78B2-AE7E-4938-9FA0-B94B7A7A8ED1}" type="slidenum">
              <a:rPr lang="en-US" altLang="en-US">
                <a:solidFill>
                  <a:prstClr val="white"/>
                </a:solidFill>
              </a:rPr>
              <a:pPr/>
              <a:t>‹#›</a:t>
            </a:fld>
            <a:endParaRPr lang="en-US" altLang="en-US" dirty="0">
              <a:solidFill>
                <a:prstClr val="white"/>
              </a:solidFill>
            </a:endParaRPr>
          </a:p>
        </p:txBody>
      </p:sp>
    </p:spTree>
    <p:extLst>
      <p:ext uri="{BB962C8B-B14F-4D97-AF65-F5344CB8AC3E}">
        <p14:creationId xmlns:p14="http://schemas.microsoft.com/office/powerpoint/2010/main" val="259973111"/>
      </p:ext>
    </p:extLst>
  </p:cSld>
  <p:clrMapOvr>
    <a:masterClrMapping/>
  </p:clrMapOvr>
  <p:transition>
    <p:fade/>
  </p:transition>
</p:sldLayout>
</file>

<file path=ppt/slideLayouts/slideLayout13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84048" y="859572"/>
            <a:ext cx="3017520" cy="1371600"/>
          </a:xfrm>
        </p:spPr>
        <p:txBody>
          <a:bodyPr anchor="b"/>
          <a:lstStyle>
            <a:lvl1pPr>
              <a:defRPr sz="2400"/>
            </a:lvl1pPr>
          </a:lstStyle>
          <a:p>
            <a:r>
              <a:rPr lang="en-US" dirty="0" smtClean="0"/>
              <a:t>Click to edit Master title style</a:t>
            </a:r>
            <a:endParaRPr lang="en-US" dirty="0"/>
          </a:p>
        </p:txBody>
      </p:sp>
      <p:sp>
        <p:nvSpPr>
          <p:cNvPr id="3" name="Picture Placeholder 2"/>
          <p:cNvSpPr>
            <a:spLocks noGrp="1"/>
          </p:cNvSpPr>
          <p:nvPr>
            <p:ph type="pic" idx="1"/>
          </p:nvPr>
        </p:nvSpPr>
        <p:spPr>
          <a:xfrm>
            <a:off x="3886200" y="859572"/>
            <a:ext cx="4629150" cy="4924540"/>
          </a:xfrm>
        </p:spPr>
        <p:txBody>
          <a:bodyPr rtlCol="0"/>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pPr lvl="0"/>
            <a:endParaRPr lang="en-US" noProof="0" dirty="0"/>
          </a:p>
        </p:txBody>
      </p:sp>
      <p:sp>
        <p:nvSpPr>
          <p:cNvPr id="4" name="Text Placeholder 3"/>
          <p:cNvSpPr>
            <a:spLocks noGrp="1"/>
          </p:cNvSpPr>
          <p:nvPr>
            <p:ph type="body" sz="half" idx="2"/>
          </p:nvPr>
        </p:nvSpPr>
        <p:spPr>
          <a:xfrm>
            <a:off x="384048" y="2344479"/>
            <a:ext cx="3017520" cy="3383280"/>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dirty="0" smtClean="0"/>
              <a:t>Click to edit Master text styles</a:t>
            </a:r>
          </a:p>
        </p:txBody>
      </p:sp>
      <p:sp>
        <p:nvSpPr>
          <p:cNvPr id="5" name="Footer Placeholder 3"/>
          <p:cNvSpPr>
            <a:spLocks noGrp="1"/>
          </p:cNvSpPr>
          <p:nvPr>
            <p:ph type="ftr" sz="quarter" idx="10"/>
          </p:nvPr>
        </p:nvSpPr>
        <p:spPr/>
        <p:txBody>
          <a:bodyPr/>
          <a:lstStyle>
            <a:lvl1pPr>
              <a:defRPr/>
            </a:lvl1pPr>
          </a:lstStyle>
          <a:p>
            <a:pPr>
              <a:defRPr/>
            </a:pPr>
            <a:r>
              <a:rPr lang="en-US" dirty="0">
                <a:solidFill>
                  <a:prstClr val="black">
                    <a:tint val="75000"/>
                  </a:prstClr>
                </a:solidFill>
              </a:rPr>
              <a:t> </a:t>
            </a:r>
          </a:p>
        </p:txBody>
      </p:sp>
      <p:sp>
        <p:nvSpPr>
          <p:cNvPr id="6" name="Slide Number Placeholder 5"/>
          <p:cNvSpPr>
            <a:spLocks noGrp="1"/>
          </p:cNvSpPr>
          <p:nvPr>
            <p:ph type="sldNum" sz="quarter" idx="11"/>
          </p:nvPr>
        </p:nvSpPr>
        <p:spPr/>
        <p:txBody>
          <a:bodyPr/>
          <a:lstStyle>
            <a:lvl1pPr>
              <a:defRPr/>
            </a:lvl1pPr>
          </a:lstStyle>
          <a:p>
            <a:fld id="{3F6E9AC7-C009-40AE-ABC5-F864009CF2B2}" type="slidenum">
              <a:rPr lang="en-US" altLang="en-US">
                <a:solidFill>
                  <a:prstClr val="white"/>
                </a:solidFill>
              </a:rPr>
              <a:pPr/>
              <a:t>‹#›</a:t>
            </a:fld>
            <a:endParaRPr lang="en-US" altLang="en-US" dirty="0">
              <a:solidFill>
                <a:prstClr val="white"/>
              </a:solidFill>
            </a:endParaRPr>
          </a:p>
        </p:txBody>
      </p:sp>
    </p:spTree>
    <p:extLst>
      <p:ext uri="{BB962C8B-B14F-4D97-AF65-F5344CB8AC3E}">
        <p14:creationId xmlns:p14="http://schemas.microsoft.com/office/powerpoint/2010/main" val="2590530259"/>
      </p:ext>
    </p:extLst>
  </p:cSld>
  <p:clrMapOvr>
    <a:masterClrMapping/>
  </p:clrMapOvr>
  <p:transition>
    <p:fad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6" name="Text Placeholder 5"/>
          <p:cNvSpPr>
            <a:spLocks noGrp="1"/>
          </p:cNvSpPr>
          <p:nvPr>
            <p:ph type="body" sz="quarter" idx="10"/>
          </p:nvPr>
        </p:nvSpPr>
        <p:spPr>
          <a:xfrm>
            <a:off x="381000" y="1411552"/>
            <a:ext cx="8382000" cy="2210862"/>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Footer Placeholder 17"/>
          <p:cNvSpPr>
            <a:spLocks noGrp="1"/>
          </p:cNvSpPr>
          <p:nvPr>
            <p:ph type="ftr" sz="quarter" idx="11"/>
          </p:nvPr>
        </p:nvSpPr>
        <p:spPr/>
        <p:txBody>
          <a:bodyPr/>
          <a:lstStyle>
            <a:lvl1pPr algn="ctr">
              <a:defRPr sz="1200">
                <a:solidFill>
                  <a:schemeClr val="tx1">
                    <a:tint val="75000"/>
                  </a:schemeClr>
                </a:solidFill>
              </a:defRPr>
            </a:lvl1pPr>
          </a:lstStyle>
          <a:p>
            <a:pPr>
              <a:defRPr/>
            </a:pPr>
            <a:r>
              <a:rPr lang="en-US" dirty="0"/>
              <a:t> </a:t>
            </a:r>
          </a:p>
        </p:txBody>
      </p:sp>
      <p:sp>
        <p:nvSpPr>
          <p:cNvPr id="5" name="Slide Number Placeholder 18"/>
          <p:cNvSpPr>
            <a:spLocks noGrp="1"/>
          </p:cNvSpPr>
          <p:nvPr>
            <p:ph type="sldNum" sz="quarter" idx="12"/>
          </p:nvPr>
        </p:nvSpPr>
        <p:spPr/>
        <p:txBody>
          <a:bodyPr/>
          <a:lstStyle>
            <a:lvl1pPr>
              <a:defRPr>
                <a:solidFill>
                  <a:srgbClr val="7F7F7F"/>
                </a:solidFill>
              </a:defRPr>
            </a:lvl1pPr>
          </a:lstStyle>
          <a:p>
            <a:fld id="{ADB05808-595C-4C56-BC7B-2071B0A39925}" type="slidenum">
              <a:rPr lang="en-US" altLang="en-US"/>
              <a:pPr/>
              <a:t>‹#›</a:t>
            </a:fld>
            <a:endParaRPr lang="en-US" altLang="en-US" dirty="0"/>
          </a:p>
        </p:txBody>
      </p:sp>
    </p:spTree>
    <p:extLst>
      <p:ext uri="{BB962C8B-B14F-4D97-AF65-F5344CB8AC3E}">
        <p14:creationId xmlns:p14="http://schemas.microsoft.com/office/powerpoint/2010/main" val="2079639025"/>
      </p:ext>
    </p:extLst>
  </p:cSld>
  <p:clrMapOvr>
    <a:masterClrMapping/>
  </p:clrMapOvr>
  <p:transition>
    <p:fade/>
  </p:transition>
</p:sldLayout>
</file>

<file path=ppt/slideLayouts/slideLayout140.xml><?xml version="1.0" encoding="utf-8"?>
<p:sldLayout xmlns:a="http://schemas.openxmlformats.org/drawingml/2006/main" xmlns:r="http://schemas.openxmlformats.org/officeDocument/2006/relationships" xmlns:p="http://schemas.openxmlformats.org/presentationml/2006/main" userDrawn="1">
  <p:cSld name="Contact Slide">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447800"/>
            <a:ext cx="4040188" cy="457200"/>
          </a:xfrm>
        </p:spPr>
        <p:txBody>
          <a:bodyPr anchor="b">
            <a:normAutofit/>
          </a:bodyPr>
          <a:lstStyle>
            <a:lvl1pPr marL="0" indent="0">
              <a:buNone/>
              <a:defRPr sz="1800" b="1">
                <a:solidFill>
                  <a:srgbClr val="F78E20"/>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457200" y="1913626"/>
            <a:ext cx="4040188" cy="1341438"/>
          </a:xfrm>
        </p:spPr>
        <p:txBody>
          <a:bodyPr>
            <a:normAutofit/>
          </a:bodyPr>
          <a:lstStyle>
            <a:lvl1pPr marL="0" indent="0">
              <a:buFontTx/>
              <a:buNone/>
              <a:defRPr sz="1400" b="1" baseline="0"/>
            </a:lvl1pPr>
            <a:lvl2pPr marL="0" indent="0">
              <a:buFontTx/>
              <a:buNone/>
              <a:defRPr sz="1400" baseline="0"/>
            </a:lvl2pPr>
            <a:lvl3pPr marL="0" indent="0">
              <a:buFontTx/>
              <a:buNone/>
              <a:defRPr sz="1400"/>
            </a:lvl3pPr>
            <a:lvl4pPr marL="0" indent="0">
              <a:buFontTx/>
              <a:buNone/>
              <a:defRPr sz="1400"/>
            </a:lvl4pPr>
            <a:lvl5pPr marL="0" indent="0">
              <a:buFontTx/>
              <a:buNone/>
              <a:defRPr sz="14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5025" y="1447800"/>
            <a:ext cx="4041775" cy="457200"/>
          </a:xfrm>
        </p:spPr>
        <p:txBody>
          <a:bodyPr anchor="b">
            <a:normAutofit/>
          </a:bodyPr>
          <a:lstStyle>
            <a:lvl1pPr marL="0" indent="0">
              <a:buNone/>
              <a:defRPr sz="1800" b="1">
                <a:solidFill>
                  <a:srgbClr val="F78E20"/>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6" name="Content Placeholder 5"/>
          <p:cNvSpPr>
            <a:spLocks noGrp="1"/>
          </p:cNvSpPr>
          <p:nvPr>
            <p:ph sz="quarter" idx="4"/>
          </p:nvPr>
        </p:nvSpPr>
        <p:spPr>
          <a:xfrm>
            <a:off x="4645025" y="1913626"/>
            <a:ext cx="4041775" cy="1341438"/>
          </a:xfrm>
        </p:spPr>
        <p:txBody>
          <a:bodyPr>
            <a:normAutofit/>
          </a:bodyPr>
          <a:lstStyle>
            <a:lvl1pPr marL="0" indent="0">
              <a:buFontTx/>
              <a:buNone/>
              <a:defRPr sz="1400" b="1"/>
            </a:lvl1pPr>
            <a:lvl2pPr marL="0" indent="0">
              <a:buFontTx/>
              <a:buNone/>
              <a:defRPr sz="1400"/>
            </a:lvl2pPr>
            <a:lvl3pPr marL="0" indent="0">
              <a:buFontTx/>
              <a:buNone/>
              <a:defRPr sz="1400"/>
            </a:lvl3pPr>
            <a:lvl4pPr marL="0" indent="0">
              <a:buFontTx/>
              <a:buNone/>
              <a:defRPr sz="1400"/>
            </a:lvl4pPr>
            <a:lvl5pPr marL="0" indent="0">
              <a:buFontTx/>
              <a:buNone/>
              <a:defRPr sz="14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1" name="Text Placeholder 2"/>
          <p:cNvSpPr>
            <a:spLocks noGrp="1"/>
          </p:cNvSpPr>
          <p:nvPr>
            <p:ph type="body" idx="13"/>
          </p:nvPr>
        </p:nvSpPr>
        <p:spPr>
          <a:xfrm>
            <a:off x="457200" y="3526736"/>
            <a:ext cx="4040188" cy="457200"/>
          </a:xfrm>
        </p:spPr>
        <p:txBody>
          <a:bodyPr anchor="b">
            <a:normAutofit/>
          </a:bodyPr>
          <a:lstStyle>
            <a:lvl1pPr marL="0" indent="0">
              <a:buNone/>
              <a:defRPr sz="1800" b="1">
                <a:solidFill>
                  <a:srgbClr val="F78E20"/>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12" name="Content Placeholder 3"/>
          <p:cNvSpPr>
            <a:spLocks noGrp="1"/>
          </p:cNvSpPr>
          <p:nvPr>
            <p:ph sz="half" idx="14"/>
          </p:nvPr>
        </p:nvSpPr>
        <p:spPr>
          <a:xfrm>
            <a:off x="457200" y="3992562"/>
            <a:ext cx="4040188" cy="1341438"/>
          </a:xfrm>
        </p:spPr>
        <p:txBody>
          <a:bodyPr>
            <a:normAutofit/>
          </a:bodyPr>
          <a:lstStyle>
            <a:lvl1pPr marL="0" indent="0">
              <a:buFontTx/>
              <a:buNone/>
              <a:defRPr sz="1400" b="1" baseline="0"/>
            </a:lvl1pPr>
            <a:lvl2pPr marL="0" indent="0">
              <a:buFontTx/>
              <a:buNone/>
              <a:defRPr sz="1400" baseline="0"/>
            </a:lvl2pPr>
            <a:lvl3pPr marL="0" indent="0">
              <a:buFontTx/>
              <a:buNone/>
              <a:defRPr sz="1400"/>
            </a:lvl3pPr>
            <a:lvl4pPr marL="0" indent="0">
              <a:buFontTx/>
              <a:buNone/>
              <a:defRPr sz="1400"/>
            </a:lvl4pPr>
            <a:lvl5pPr marL="0" indent="0">
              <a:buFontTx/>
              <a:buNone/>
              <a:defRPr sz="14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3" name="Text Placeholder 4"/>
          <p:cNvSpPr>
            <a:spLocks noGrp="1"/>
          </p:cNvSpPr>
          <p:nvPr>
            <p:ph type="body" sz="quarter" idx="15"/>
          </p:nvPr>
        </p:nvSpPr>
        <p:spPr>
          <a:xfrm>
            <a:off x="4645025" y="3526736"/>
            <a:ext cx="4041775" cy="457200"/>
          </a:xfrm>
        </p:spPr>
        <p:txBody>
          <a:bodyPr anchor="b">
            <a:normAutofit/>
          </a:bodyPr>
          <a:lstStyle>
            <a:lvl1pPr marL="0" indent="0">
              <a:buNone/>
              <a:defRPr sz="1800" b="1">
                <a:solidFill>
                  <a:srgbClr val="F78E20"/>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14" name="Content Placeholder 5"/>
          <p:cNvSpPr>
            <a:spLocks noGrp="1"/>
          </p:cNvSpPr>
          <p:nvPr>
            <p:ph sz="quarter" idx="16"/>
          </p:nvPr>
        </p:nvSpPr>
        <p:spPr>
          <a:xfrm>
            <a:off x="4645025" y="3992562"/>
            <a:ext cx="4041775" cy="1341438"/>
          </a:xfrm>
        </p:spPr>
        <p:txBody>
          <a:bodyPr>
            <a:normAutofit/>
          </a:bodyPr>
          <a:lstStyle>
            <a:lvl1pPr marL="0" indent="0">
              <a:buFontTx/>
              <a:buNone/>
              <a:defRPr sz="1400" b="1"/>
            </a:lvl1pPr>
            <a:lvl2pPr marL="0" indent="0">
              <a:buFontTx/>
              <a:buNone/>
              <a:defRPr sz="1400"/>
            </a:lvl2pPr>
            <a:lvl3pPr marL="0" indent="0">
              <a:buFontTx/>
              <a:buNone/>
              <a:defRPr sz="1400"/>
            </a:lvl3pPr>
            <a:lvl4pPr marL="0" indent="0">
              <a:buFontTx/>
              <a:buNone/>
              <a:defRPr sz="1400"/>
            </a:lvl4pPr>
            <a:lvl5pPr marL="0" indent="0">
              <a:buFontTx/>
              <a:buNone/>
              <a:defRPr sz="14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7" name="Title 1"/>
          <p:cNvSpPr>
            <a:spLocks noGrp="1"/>
          </p:cNvSpPr>
          <p:nvPr>
            <p:ph type="title"/>
          </p:nvPr>
        </p:nvSpPr>
        <p:spPr>
          <a:xfrm>
            <a:off x="384048" y="228600"/>
            <a:ext cx="8229600" cy="664797"/>
          </a:xfrm>
        </p:spPr>
        <p:txBody>
          <a:bodyPr/>
          <a:lstStyle>
            <a:lvl1pPr>
              <a:defRPr lang="en-US" dirty="0"/>
            </a:lvl1pPr>
          </a:lstStyle>
          <a:p>
            <a:r>
              <a:rPr lang="en-US" dirty="0" smtClean="0"/>
              <a:t>Click to edit Master title style</a:t>
            </a:r>
            <a:endParaRPr lang="en-US" dirty="0"/>
          </a:p>
        </p:txBody>
      </p:sp>
      <p:sp>
        <p:nvSpPr>
          <p:cNvPr id="15" name="Footer Placeholder 3"/>
          <p:cNvSpPr>
            <a:spLocks noGrp="1"/>
          </p:cNvSpPr>
          <p:nvPr>
            <p:ph type="ftr" sz="quarter" idx="17"/>
          </p:nvPr>
        </p:nvSpPr>
        <p:spPr/>
        <p:txBody>
          <a:bodyPr/>
          <a:lstStyle>
            <a:lvl1pPr>
              <a:defRPr/>
            </a:lvl1pPr>
          </a:lstStyle>
          <a:p>
            <a:pPr>
              <a:defRPr/>
            </a:pPr>
            <a:r>
              <a:rPr lang="en-US" dirty="0">
                <a:solidFill>
                  <a:prstClr val="black">
                    <a:tint val="75000"/>
                  </a:prstClr>
                </a:solidFill>
              </a:rPr>
              <a:t> </a:t>
            </a:r>
          </a:p>
        </p:txBody>
      </p:sp>
      <p:sp>
        <p:nvSpPr>
          <p:cNvPr id="16" name="Slide Number Placeholder 5"/>
          <p:cNvSpPr>
            <a:spLocks noGrp="1"/>
          </p:cNvSpPr>
          <p:nvPr>
            <p:ph type="sldNum" sz="quarter" idx="18"/>
          </p:nvPr>
        </p:nvSpPr>
        <p:spPr/>
        <p:txBody>
          <a:bodyPr/>
          <a:lstStyle>
            <a:lvl1pPr>
              <a:defRPr/>
            </a:lvl1pPr>
          </a:lstStyle>
          <a:p>
            <a:fld id="{55FF25E3-6A2A-4641-A32C-1431CF92CB22}" type="slidenum">
              <a:rPr lang="en-US" altLang="en-US">
                <a:solidFill>
                  <a:prstClr val="white"/>
                </a:solidFill>
              </a:rPr>
              <a:pPr/>
              <a:t>‹#›</a:t>
            </a:fld>
            <a:endParaRPr lang="en-US" altLang="en-US" dirty="0">
              <a:solidFill>
                <a:prstClr val="white"/>
              </a:solidFill>
            </a:endParaRPr>
          </a:p>
        </p:txBody>
      </p:sp>
    </p:spTree>
    <p:extLst>
      <p:ext uri="{BB962C8B-B14F-4D97-AF65-F5344CB8AC3E}">
        <p14:creationId xmlns:p14="http://schemas.microsoft.com/office/powerpoint/2010/main" val="3231256704"/>
      </p:ext>
    </p:extLst>
  </p:cSld>
  <p:clrMapOvr>
    <a:masterClrMapping/>
  </p:clrMapOvr>
</p:sldLayout>
</file>

<file path=ppt/slideLayouts/slideLayout141.xml><?xml version="1.0" encoding="utf-8"?>
<p:sldLayout xmlns:a="http://schemas.openxmlformats.org/drawingml/2006/main" xmlns:r="http://schemas.openxmlformats.org/officeDocument/2006/relationships" xmlns:p="http://schemas.openxmlformats.org/presentationml/2006/main" type="obj">
  <p:cSld name="Bullet Slide 1">
    <p:spTree>
      <p:nvGrpSpPr>
        <p:cNvPr id="1" name=""/>
        <p:cNvGrpSpPr/>
        <p:nvPr/>
      </p:nvGrpSpPr>
      <p:grpSpPr>
        <a:xfrm>
          <a:off x="0" y="0"/>
          <a:ext cx="0" cy="0"/>
          <a:chOff x="0" y="0"/>
          <a:chExt cx="0" cy="0"/>
        </a:xfrm>
      </p:grpSpPr>
      <p:pic>
        <p:nvPicPr>
          <p:cNvPr id="4" name="Picture 6" descr="FL Common Core_v2_slide3.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3" name="Content Placeholder 2"/>
          <p:cNvSpPr>
            <a:spLocks noGrp="1"/>
          </p:cNvSpPr>
          <p:nvPr>
            <p:ph idx="1"/>
          </p:nvPr>
        </p:nvSpPr>
        <p:spPr>
          <a:xfrm>
            <a:off x="457200" y="1828800"/>
            <a:ext cx="8229600" cy="3505200"/>
          </a:xfrm>
        </p:spPr>
        <p:txBody>
          <a:bodyPr/>
          <a:lstStyle>
            <a:lvl1pPr>
              <a:defRPr sz="1800"/>
            </a:lvl1pPr>
            <a:lvl2pPr>
              <a:defRPr sz="1600"/>
            </a:lvl2pPr>
            <a:lvl3pPr>
              <a:defRPr sz="1400"/>
            </a:lvl3pPr>
            <a:lvl4pPr>
              <a:defRPr sz="1200"/>
            </a:lvl4pPr>
            <a:lvl5pPr>
              <a:defRPr sz="12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2" name="Title 1"/>
          <p:cNvSpPr>
            <a:spLocks noGrp="1"/>
          </p:cNvSpPr>
          <p:nvPr>
            <p:ph type="title"/>
          </p:nvPr>
        </p:nvSpPr>
        <p:spPr>
          <a:xfrm>
            <a:off x="457200" y="533400"/>
            <a:ext cx="6858000" cy="838200"/>
          </a:xfrm>
        </p:spPr>
        <p:txBody>
          <a:bodyPr/>
          <a:lstStyle>
            <a:lvl1pPr>
              <a:defRPr sz="3200">
                <a:solidFill>
                  <a:srgbClr val="214291"/>
                </a:solidFill>
              </a:defRPr>
            </a:lvl1pPr>
          </a:lstStyle>
          <a:p>
            <a:r>
              <a:rPr lang="en-US" dirty="0" smtClean="0"/>
              <a:t>Click to edit Master title style</a:t>
            </a:r>
            <a:endParaRPr lang="en-US" dirty="0"/>
          </a:p>
        </p:txBody>
      </p:sp>
      <p:sp>
        <p:nvSpPr>
          <p:cNvPr id="5" name="Footer Placeholder 4"/>
          <p:cNvSpPr>
            <a:spLocks noGrp="1"/>
          </p:cNvSpPr>
          <p:nvPr>
            <p:ph type="ftr" sz="quarter" idx="10"/>
          </p:nvPr>
        </p:nvSpPr>
        <p:spPr>
          <a:xfrm>
            <a:off x="5638800" y="6019800"/>
            <a:ext cx="2057400" cy="365125"/>
          </a:xfrm>
        </p:spPr>
        <p:txBody>
          <a:bodyPr/>
          <a:lstStyle>
            <a:lvl1pPr>
              <a:defRPr/>
            </a:lvl1pPr>
          </a:lstStyle>
          <a:p>
            <a:pPr>
              <a:defRPr/>
            </a:pPr>
            <a:r>
              <a:rPr lang="en-US" dirty="0">
                <a:solidFill>
                  <a:prstClr val="black">
                    <a:tint val="75000"/>
                  </a:prstClr>
                </a:solidFill>
              </a:rPr>
              <a:t> </a:t>
            </a:r>
          </a:p>
        </p:txBody>
      </p:sp>
      <p:sp>
        <p:nvSpPr>
          <p:cNvPr id="6" name="Slide Number Placeholder 5"/>
          <p:cNvSpPr>
            <a:spLocks noGrp="1"/>
          </p:cNvSpPr>
          <p:nvPr>
            <p:ph type="sldNum" sz="quarter" idx="11"/>
          </p:nvPr>
        </p:nvSpPr>
        <p:spPr>
          <a:xfrm>
            <a:off x="7772400" y="6019800"/>
            <a:ext cx="914400" cy="365125"/>
          </a:xfrm>
        </p:spPr>
        <p:txBody>
          <a:bodyPr/>
          <a:lstStyle>
            <a:lvl1pPr>
              <a:defRPr/>
            </a:lvl1pPr>
          </a:lstStyle>
          <a:p>
            <a:fld id="{C597C972-AB5A-4238-8B5D-E06A84AD3558}" type="slidenum">
              <a:rPr lang="en-US" altLang="en-US">
                <a:solidFill>
                  <a:prstClr val="white"/>
                </a:solidFill>
              </a:rPr>
              <a:pPr/>
              <a:t>‹#›</a:t>
            </a:fld>
            <a:endParaRPr lang="en-US" altLang="en-US" dirty="0">
              <a:solidFill>
                <a:prstClr val="white"/>
              </a:solidFill>
            </a:endParaRPr>
          </a:p>
        </p:txBody>
      </p:sp>
    </p:spTree>
    <p:extLst>
      <p:ext uri="{BB962C8B-B14F-4D97-AF65-F5344CB8AC3E}">
        <p14:creationId xmlns:p14="http://schemas.microsoft.com/office/powerpoint/2010/main" val="2159551117"/>
      </p:ext>
    </p:extLst>
  </p:cSld>
  <p:clrMapOvr>
    <a:masterClrMapping/>
  </p:clrMapOvr>
</p:sldLayout>
</file>

<file path=ppt/slideLayouts/slideLayout14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30250" y="1905000"/>
            <a:ext cx="7681913" cy="1523495"/>
          </a:xfrm>
        </p:spPr>
        <p:txBody>
          <a:bodyPr>
            <a:noAutofit/>
          </a:bodyPr>
          <a:lstStyle>
            <a:lvl1pPr>
              <a:lnSpc>
                <a:spcPct val="90000"/>
              </a:lnSpc>
              <a:defRPr sz="5400">
                <a:latin typeface="+mj-lt"/>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730249" y="4344988"/>
            <a:ext cx="7681913" cy="461665"/>
          </a:xfrm>
        </p:spPr>
        <p:txBody>
          <a:bodyPr>
            <a:noAutofit/>
          </a:bodyPr>
          <a:lstStyle>
            <a:lvl1pPr marL="0" indent="0" algn="l">
              <a:lnSpc>
                <a:spcPct val="90000"/>
              </a:lnSpc>
              <a:spcBef>
                <a:spcPts val="0"/>
              </a:spcBef>
              <a:buNone/>
              <a:defRPr>
                <a:solidFill>
                  <a:schemeClr val="tx1"/>
                </a:soli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Tree>
    <p:extLst>
      <p:ext uri="{BB962C8B-B14F-4D97-AF65-F5344CB8AC3E}">
        <p14:creationId xmlns:p14="http://schemas.microsoft.com/office/powerpoint/2010/main" val="1193906439"/>
      </p:ext>
    </p:extLst>
  </p:cSld>
  <p:clrMapOvr>
    <a:masterClrMapping/>
  </p:clrMapOvr>
  <p:transition>
    <p:fade/>
  </p:transition>
</p:sldLayout>
</file>

<file path=ppt/slideLayouts/slideLayout143.xml><?xml version="1.0" encoding="utf-8"?>
<p:sldLayout xmlns:a="http://schemas.openxmlformats.org/drawingml/2006/main" xmlns:r="http://schemas.openxmlformats.org/officeDocument/2006/relationships" xmlns:p="http://schemas.openxmlformats.org/presentationml/2006/main" userDrawn="1">
  <p:cSld name="Title and Content">
    <p:spTree>
      <p:nvGrpSpPr>
        <p:cNvPr id="1" name=""/>
        <p:cNvGrpSpPr/>
        <p:nvPr/>
      </p:nvGrpSpPr>
      <p:grpSpPr>
        <a:xfrm>
          <a:off x="0" y="0"/>
          <a:ext cx="0" cy="0"/>
          <a:chOff x="0" y="0"/>
          <a:chExt cx="0" cy="0"/>
        </a:xfrm>
      </p:grpSpPr>
      <p:sp>
        <p:nvSpPr>
          <p:cNvPr id="7" name="Content Placeholder 2"/>
          <p:cNvSpPr>
            <a:spLocks noGrp="1"/>
          </p:cNvSpPr>
          <p:nvPr>
            <p:ph idx="1"/>
          </p:nvPr>
        </p:nvSpPr>
        <p:spPr>
          <a:xfrm>
            <a:off x="384048" y="1417320"/>
            <a:ext cx="8153400" cy="3973033"/>
          </a:xfrm>
        </p:spPr>
        <p:txBody>
          <a:bodyPr/>
          <a:lstStyle>
            <a:lvl1pPr>
              <a:defRPr sz="3200"/>
            </a:lvl1pPr>
            <a:lvl2pPr>
              <a:defRPr sz="2800"/>
            </a:lvl2pPr>
            <a:lvl3pPr>
              <a:defRPr sz="2400"/>
            </a:lvl3pPr>
            <a:lvl4pPr>
              <a:defRPr sz="2000"/>
            </a:lvl4pPr>
            <a:lvl5pPr>
              <a:defRPr sz="20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Title 1"/>
          <p:cNvSpPr>
            <a:spLocks noGrp="1"/>
          </p:cNvSpPr>
          <p:nvPr>
            <p:ph type="title"/>
          </p:nvPr>
        </p:nvSpPr>
        <p:spPr>
          <a:xfrm>
            <a:off x="384048" y="228600"/>
            <a:ext cx="8153400" cy="1066800"/>
          </a:xfrm>
        </p:spPr>
        <p:txBody>
          <a:bodyPr>
            <a:normAutofit/>
          </a:bodyPr>
          <a:lstStyle>
            <a:lvl1pPr>
              <a:defRPr lang="en-US" dirty="0"/>
            </a:lvl1pPr>
          </a:lstStyle>
          <a:p>
            <a:r>
              <a:rPr lang="en-US" dirty="0" smtClean="0"/>
              <a:t>Click to edit Master title style</a:t>
            </a:r>
            <a:endParaRPr lang="en-US" dirty="0"/>
          </a:p>
        </p:txBody>
      </p:sp>
      <p:sp>
        <p:nvSpPr>
          <p:cNvPr id="4" name="Footer Placeholder 3"/>
          <p:cNvSpPr>
            <a:spLocks noGrp="1"/>
          </p:cNvSpPr>
          <p:nvPr>
            <p:ph type="ftr" sz="quarter" idx="10"/>
          </p:nvPr>
        </p:nvSpPr>
        <p:spPr/>
        <p:txBody>
          <a:bodyPr/>
          <a:lstStyle>
            <a:lvl1pPr>
              <a:defRPr/>
            </a:lvl1pPr>
          </a:lstStyle>
          <a:p>
            <a:pPr>
              <a:defRPr/>
            </a:pPr>
            <a:r>
              <a:rPr lang="en-US" dirty="0">
                <a:solidFill>
                  <a:prstClr val="black">
                    <a:tint val="75000"/>
                  </a:prstClr>
                </a:solidFill>
              </a:rPr>
              <a:t> </a:t>
            </a:r>
          </a:p>
        </p:txBody>
      </p:sp>
      <p:sp>
        <p:nvSpPr>
          <p:cNvPr id="5" name="Slide Number Placeholder 5"/>
          <p:cNvSpPr>
            <a:spLocks noGrp="1"/>
          </p:cNvSpPr>
          <p:nvPr>
            <p:ph type="sldNum" sz="quarter" idx="11"/>
          </p:nvPr>
        </p:nvSpPr>
        <p:spPr/>
        <p:txBody>
          <a:bodyPr/>
          <a:lstStyle>
            <a:lvl1pPr>
              <a:defRPr/>
            </a:lvl1pPr>
          </a:lstStyle>
          <a:p>
            <a:fld id="{DC394FE5-CA8B-4B4A-B0AE-EBB51A747884}" type="slidenum">
              <a:rPr lang="en-US" altLang="en-US">
                <a:solidFill>
                  <a:prstClr val="white"/>
                </a:solidFill>
              </a:rPr>
              <a:pPr/>
              <a:t>‹#›</a:t>
            </a:fld>
            <a:endParaRPr lang="en-US" altLang="en-US" dirty="0">
              <a:solidFill>
                <a:prstClr val="white"/>
              </a:solidFill>
            </a:endParaRPr>
          </a:p>
        </p:txBody>
      </p:sp>
    </p:spTree>
    <p:extLst>
      <p:ext uri="{BB962C8B-B14F-4D97-AF65-F5344CB8AC3E}">
        <p14:creationId xmlns:p14="http://schemas.microsoft.com/office/powerpoint/2010/main" val="843319838"/>
      </p:ext>
    </p:extLst>
  </p:cSld>
  <p:clrMapOvr>
    <a:masterClrMapping/>
  </p:clrMapOvr>
  <p:transition>
    <p:fade/>
  </p:transition>
</p:sldLayout>
</file>

<file path=ppt/slideLayouts/slideLayout144.xml><?xml version="1.0" encoding="utf-8"?>
<p:sldLayout xmlns:a="http://schemas.openxmlformats.org/drawingml/2006/main" xmlns:r="http://schemas.openxmlformats.org/officeDocument/2006/relationships" xmlns:p="http://schemas.openxmlformats.org/presentationml/2006/main" preserve="1">
  <p:cSld name="Title and Content Text Only">
    <p:spTree>
      <p:nvGrpSpPr>
        <p:cNvPr id="1" name=""/>
        <p:cNvGrpSpPr/>
        <p:nvPr/>
      </p:nvGrpSpPr>
      <p:grpSpPr>
        <a:xfrm>
          <a:off x="0" y="0"/>
          <a:ext cx="0" cy="0"/>
          <a:chOff x="0" y="0"/>
          <a:chExt cx="0" cy="0"/>
        </a:xfrm>
      </p:grpSpPr>
      <p:sp>
        <p:nvSpPr>
          <p:cNvPr id="2" name="Title 1"/>
          <p:cNvSpPr>
            <a:spLocks noGrp="1"/>
          </p:cNvSpPr>
          <p:nvPr>
            <p:ph type="title"/>
          </p:nvPr>
        </p:nvSpPr>
        <p:spPr>
          <a:xfrm>
            <a:off x="381000" y="230188"/>
            <a:ext cx="8382000" cy="1049972"/>
          </a:xfrm>
        </p:spPr>
        <p:txBody>
          <a:bodyPr>
            <a:normAutofit/>
          </a:bodyPr>
          <a:lstStyle>
            <a:lvl1pPr>
              <a:defRPr sz="4000"/>
            </a:lvl1pPr>
          </a:lstStyle>
          <a:p>
            <a:r>
              <a:rPr lang="en-US" dirty="0" smtClean="0"/>
              <a:t>Click to edit Master title style</a:t>
            </a:r>
            <a:endParaRPr lang="en-US" dirty="0"/>
          </a:p>
        </p:txBody>
      </p:sp>
      <p:sp>
        <p:nvSpPr>
          <p:cNvPr id="6" name="Text Placeholder 5"/>
          <p:cNvSpPr>
            <a:spLocks noGrp="1"/>
          </p:cNvSpPr>
          <p:nvPr>
            <p:ph type="body" sz="quarter" idx="10"/>
          </p:nvPr>
        </p:nvSpPr>
        <p:spPr>
          <a:xfrm>
            <a:off x="381000" y="1417320"/>
            <a:ext cx="8382000" cy="4244969"/>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Footer Placeholder 3"/>
          <p:cNvSpPr>
            <a:spLocks noGrp="1"/>
          </p:cNvSpPr>
          <p:nvPr>
            <p:ph type="ftr" sz="quarter" idx="11"/>
          </p:nvPr>
        </p:nvSpPr>
        <p:spPr/>
        <p:txBody>
          <a:bodyPr/>
          <a:lstStyle>
            <a:lvl1pPr>
              <a:defRPr/>
            </a:lvl1pPr>
          </a:lstStyle>
          <a:p>
            <a:pPr>
              <a:defRPr/>
            </a:pPr>
            <a:r>
              <a:rPr lang="en-US" dirty="0">
                <a:solidFill>
                  <a:prstClr val="black">
                    <a:tint val="75000"/>
                  </a:prstClr>
                </a:solidFill>
              </a:rPr>
              <a:t> </a:t>
            </a:r>
          </a:p>
        </p:txBody>
      </p:sp>
      <p:sp>
        <p:nvSpPr>
          <p:cNvPr id="5" name="Slide Number Placeholder 5"/>
          <p:cNvSpPr>
            <a:spLocks noGrp="1"/>
          </p:cNvSpPr>
          <p:nvPr>
            <p:ph type="sldNum" sz="quarter" idx="12"/>
          </p:nvPr>
        </p:nvSpPr>
        <p:spPr/>
        <p:txBody>
          <a:bodyPr/>
          <a:lstStyle>
            <a:lvl1pPr>
              <a:defRPr/>
            </a:lvl1pPr>
          </a:lstStyle>
          <a:p>
            <a:fld id="{9766E267-936C-451C-AE7A-0ACA40FDEEBF}" type="slidenum">
              <a:rPr lang="en-US" altLang="en-US">
                <a:solidFill>
                  <a:prstClr val="white"/>
                </a:solidFill>
              </a:rPr>
              <a:pPr/>
              <a:t>‹#›</a:t>
            </a:fld>
            <a:endParaRPr lang="en-US" altLang="en-US" dirty="0">
              <a:solidFill>
                <a:prstClr val="white"/>
              </a:solidFill>
            </a:endParaRPr>
          </a:p>
        </p:txBody>
      </p:sp>
    </p:spTree>
    <p:extLst>
      <p:ext uri="{BB962C8B-B14F-4D97-AF65-F5344CB8AC3E}">
        <p14:creationId xmlns:p14="http://schemas.microsoft.com/office/powerpoint/2010/main" val="1025193470"/>
      </p:ext>
    </p:extLst>
  </p:cSld>
  <p:clrMapOvr>
    <a:masterClrMapping/>
  </p:clrMapOvr>
  <p:transition>
    <p:fade/>
  </p:transition>
</p:sldLayout>
</file>

<file path=ppt/slideLayouts/slideLayout14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3719879"/>
            <a:ext cx="7886700" cy="664797"/>
          </a:xfrm>
        </p:spPr>
        <p:txBody>
          <a:bodyPr anchor="b"/>
          <a:lstStyle>
            <a:lvl1pPr>
              <a:defRPr sz="4800"/>
            </a:lvl1pPr>
          </a:lstStyle>
          <a:p>
            <a:r>
              <a:rPr lang="en-US" dirty="0" smtClean="0"/>
              <a:t>Click to edit Master title style</a:t>
            </a:r>
            <a:endParaRPr lang="en-US" dirty="0"/>
          </a:p>
        </p:txBody>
      </p:sp>
      <p:sp>
        <p:nvSpPr>
          <p:cNvPr id="3" name="Text Placeholder 2"/>
          <p:cNvSpPr>
            <a:spLocks noGrp="1"/>
          </p:cNvSpPr>
          <p:nvPr>
            <p:ph type="body" idx="1"/>
          </p:nvPr>
        </p:nvSpPr>
        <p:spPr>
          <a:xfrm>
            <a:off x="623888" y="4589464"/>
            <a:ext cx="7886700" cy="387798"/>
          </a:xfrm>
        </p:spPr>
        <p:txBody>
          <a:bodyPr/>
          <a:lstStyle>
            <a:lvl1pPr marL="0" indent="0">
              <a:buNone/>
              <a:defRPr sz="2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dirty="0" smtClean="0"/>
              <a:t>Click to edit Master text styles</a:t>
            </a:r>
          </a:p>
        </p:txBody>
      </p:sp>
      <p:sp>
        <p:nvSpPr>
          <p:cNvPr id="4" name="Footer Placeholder 3"/>
          <p:cNvSpPr>
            <a:spLocks noGrp="1"/>
          </p:cNvSpPr>
          <p:nvPr>
            <p:ph type="ftr" sz="quarter" idx="10"/>
          </p:nvPr>
        </p:nvSpPr>
        <p:spPr/>
        <p:txBody>
          <a:bodyPr/>
          <a:lstStyle>
            <a:lvl1pPr>
              <a:defRPr/>
            </a:lvl1pPr>
          </a:lstStyle>
          <a:p>
            <a:pPr>
              <a:defRPr/>
            </a:pPr>
            <a:r>
              <a:rPr lang="en-US" dirty="0">
                <a:solidFill>
                  <a:prstClr val="black">
                    <a:tint val="75000"/>
                  </a:prstClr>
                </a:solidFill>
              </a:rPr>
              <a:t> </a:t>
            </a:r>
          </a:p>
        </p:txBody>
      </p:sp>
      <p:sp>
        <p:nvSpPr>
          <p:cNvPr id="5" name="Slide Number Placeholder 5"/>
          <p:cNvSpPr>
            <a:spLocks noGrp="1"/>
          </p:cNvSpPr>
          <p:nvPr>
            <p:ph type="sldNum" sz="quarter" idx="11"/>
          </p:nvPr>
        </p:nvSpPr>
        <p:spPr/>
        <p:txBody>
          <a:bodyPr/>
          <a:lstStyle>
            <a:lvl1pPr>
              <a:defRPr/>
            </a:lvl1pPr>
          </a:lstStyle>
          <a:p>
            <a:fld id="{87F84F6A-D8D5-4B34-80C7-A1637856B5C1}" type="slidenum">
              <a:rPr lang="en-US" altLang="en-US">
                <a:solidFill>
                  <a:prstClr val="white"/>
                </a:solidFill>
              </a:rPr>
              <a:pPr/>
              <a:t>‹#›</a:t>
            </a:fld>
            <a:endParaRPr lang="en-US" altLang="en-US" dirty="0">
              <a:solidFill>
                <a:prstClr val="white"/>
              </a:solidFill>
            </a:endParaRPr>
          </a:p>
        </p:txBody>
      </p:sp>
    </p:spTree>
    <p:extLst>
      <p:ext uri="{BB962C8B-B14F-4D97-AF65-F5344CB8AC3E}">
        <p14:creationId xmlns:p14="http://schemas.microsoft.com/office/powerpoint/2010/main" val="1244500085"/>
      </p:ext>
    </p:extLst>
  </p:cSld>
  <p:clrMapOvr>
    <a:masterClrMapping/>
  </p:clrMapOvr>
  <p:transition>
    <p:fade/>
  </p:transition>
</p:sldLayout>
</file>

<file path=ppt/slideLayouts/slideLayout14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sz="half" idx="1"/>
          </p:nvPr>
        </p:nvSpPr>
        <p:spPr>
          <a:xfrm>
            <a:off x="384048" y="1371600"/>
            <a:ext cx="3886200" cy="3841528"/>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629150" y="1371600"/>
            <a:ext cx="3886200" cy="3841528"/>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Footer Placeholder 3"/>
          <p:cNvSpPr>
            <a:spLocks noGrp="1"/>
          </p:cNvSpPr>
          <p:nvPr>
            <p:ph type="ftr" sz="quarter" idx="10"/>
          </p:nvPr>
        </p:nvSpPr>
        <p:spPr/>
        <p:txBody>
          <a:bodyPr/>
          <a:lstStyle>
            <a:lvl1pPr>
              <a:defRPr/>
            </a:lvl1pPr>
          </a:lstStyle>
          <a:p>
            <a:pPr>
              <a:defRPr/>
            </a:pPr>
            <a:r>
              <a:rPr lang="en-US" dirty="0">
                <a:solidFill>
                  <a:prstClr val="black">
                    <a:tint val="75000"/>
                  </a:prstClr>
                </a:solidFill>
              </a:rPr>
              <a:t> </a:t>
            </a:r>
          </a:p>
        </p:txBody>
      </p:sp>
      <p:sp>
        <p:nvSpPr>
          <p:cNvPr id="6" name="Slide Number Placeholder 5"/>
          <p:cNvSpPr>
            <a:spLocks noGrp="1"/>
          </p:cNvSpPr>
          <p:nvPr>
            <p:ph type="sldNum" sz="quarter" idx="11"/>
          </p:nvPr>
        </p:nvSpPr>
        <p:spPr/>
        <p:txBody>
          <a:bodyPr/>
          <a:lstStyle>
            <a:lvl1pPr>
              <a:defRPr/>
            </a:lvl1pPr>
          </a:lstStyle>
          <a:p>
            <a:fld id="{19E611A9-0656-434A-9F54-FFAD1E4F1D1B}" type="slidenum">
              <a:rPr lang="en-US" altLang="en-US">
                <a:solidFill>
                  <a:prstClr val="white"/>
                </a:solidFill>
              </a:rPr>
              <a:pPr/>
              <a:t>‹#›</a:t>
            </a:fld>
            <a:endParaRPr lang="en-US" altLang="en-US" dirty="0">
              <a:solidFill>
                <a:prstClr val="white"/>
              </a:solidFill>
            </a:endParaRPr>
          </a:p>
        </p:txBody>
      </p:sp>
    </p:spTree>
    <p:extLst>
      <p:ext uri="{BB962C8B-B14F-4D97-AF65-F5344CB8AC3E}">
        <p14:creationId xmlns:p14="http://schemas.microsoft.com/office/powerpoint/2010/main" val="542051042"/>
      </p:ext>
    </p:extLst>
  </p:cSld>
  <p:clrMapOvr>
    <a:masterClrMapping/>
  </p:clrMapOvr>
  <p:transition>
    <p:fade/>
  </p:transition>
</p:sldLayout>
</file>

<file path=ppt/slideLayouts/slideLayout14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384048" y="228600"/>
            <a:ext cx="7886700" cy="664797"/>
          </a:xfrm>
        </p:spPr>
        <p:txBody>
          <a:bodyPr/>
          <a:lstStyle/>
          <a:p>
            <a:r>
              <a:rPr lang="en-US" dirty="0" smtClean="0"/>
              <a:t>Click to edit Master title style</a:t>
            </a:r>
            <a:endParaRPr lang="en-US" dirty="0"/>
          </a:p>
        </p:txBody>
      </p:sp>
      <p:sp>
        <p:nvSpPr>
          <p:cNvPr id="3" name="Text Placeholder 2"/>
          <p:cNvSpPr>
            <a:spLocks noGrp="1"/>
          </p:cNvSpPr>
          <p:nvPr>
            <p:ph type="body" idx="1"/>
          </p:nvPr>
        </p:nvSpPr>
        <p:spPr>
          <a:xfrm>
            <a:off x="384048" y="1284045"/>
            <a:ext cx="3868340" cy="332399"/>
          </a:xfrm>
        </p:spPr>
        <p:txBody>
          <a:bodyPr anchor="b"/>
          <a:lstStyle>
            <a:lvl1pPr marL="0" indent="0">
              <a:buNone/>
              <a:defRPr sz="24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dirty="0" smtClean="0"/>
              <a:t>Click to edit Master text styles</a:t>
            </a:r>
          </a:p>
        </p:txBody>
      </p:sp>
      <p:sp>
        <p:nvSpPr>
          <p:cNvPr id="4" name="Content Placeholder 3"/>
          <p:cNvSpPr>
            <a:spLocks noGrp="1"/>
          </p:cNvSpPr>
          <p:nvPr>
            <p:ph sz="half" idx="2"/>
          </p:nvPr>
        </p:nvSpPr>
        <p:spPr>
          <a:xfrm>
            <a:off x="384048" y="1806789"/>
            <a:ext cx="3868340" cy="3199374"/>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3"/>
          </p:nvPr>
        </p:nvSpPr>
        <p:spPr>
          <a:xfrm>
            <a:off x="4629150" y="1284045"/>
            <a:ext cx="3887391" cy="332399"/>
          </a:xfrm>
        </p:spPr>
        <p:txBody>
          <a:bodyPr anchor="b"/>
          <a:lstStyle>
            <a:lvl1pPr marL="0" indent="0">
              <a:buNone/>
              <a:defRPr sz="24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dirty="0" smtClean="0"/>
              <a:t>Click to edit Master text styles</a:t>
            </a:r>
          </a:p>
        </p:txBody>
      </p:sp>
      <p:sp>
        <p:nvSpPr>
          <p:cNvPr id="6" name="Content Placeholder 5"/>
          <p:cNvSpPr>
            <a:spLocks noGrp="1"/>
          </p:cNvSpPr>
          <p:nvPr>
            <p:ph sz="quarter" idx="4"/>
          </p:nvPr>
        </p:nvSpPr>
        <p:spPr>
          <a:xfrm>
            <a:off x="4629150" y="1806789"/>
            <a:ext cx="3887391" cy="3199374"/>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Footer Placeholder 3"/>
          <p:cNvSpPr>
            <a:spLocks noGrp="1"/>
          </p:cNvSpPr>
          <p:nvPr>
            <p:ph type="ftr" sz="quarter" idx="10"/>
          </p:nvPr>
        </p:nvSpPr>
        <p:spPr/>
        <p:txBody>
          <a:bodyPr/>
          <a:lstStyle>
            <a:lvl1pPr>
              <a:defRPr/>
            </a:lvl1pPr>
          </a:lstStyle>
          <a:p>
            <a:pPr>
              <a:defRPr/>
            </a:pPr>
            <a:r>
              <a:rPr lang="en-US" dirty="0">
                <a:solidFill>
                  <a:prstClr val="black">
                    <a:tint val="75000"/>
                  </a:prstClr>
                </a:solidFill>
              </a:rPr>
              <a:t> </a:t>
            </a:r>
          </a:p>
        </p:txBody>
      </p:sp>
      <p:sp>
        <p:nvSpPr>
          <p:cNvPr id="8" name="Slide Number Placeholder 5"/>
          <p:cNvSpPr>
            <a:spLocks noGrp="1"/>
          </p:cNvSpPr>
          <p:nvPr>
            <p:ph type="sldNum" sz="quarter" idx="11"/>
          </p:nvPr>
        </p:nvSpPr>
        <p:spPr/>
        <p:txBody>
          <a:bodyPr/>
          <a:lstStyle>
            <a:lvl1pPr>
              <a:defRPr/>
            </a:lvl1pPr>
          </a:lstStyle>
          <a:p>
            <a:fld id="{F91D0DAA-4259-4FFC-A0AB-A98677545B01}" type="slidenum">
              <a:rPr lang="en-US" altLang="en-US">
                <a:solidFill>
                  <a:prstClr val="white"/>
                </a:solidFill>
              </a:rPr>
              <a:pPr/>
              <a:t>‹#›</a:t>
            </a:fld>
            <a:endParaRPr lang="en-US" altLang="en-US" dirty="0">
              <a:solidFill>
                <a:prstClr val="white"/>
              </a:solidFill>
            </a:endParaRPr>
          </a:p>
        </p:txBody>
      </p:sp>
    </p:spTree>
    <p:extLst>
      <p:ext uri="{BB962C8B-B14F-4D97-AF65-F5344CB8AC3E}">
        <p14:creationId xmlns:p14="http://schemas.microsoft.com/office/powerpoint/2010/main" val="435632888"/>
      </p:ext>
    </p:extLst>
  </p:cSld>
  <p:clrMapOvr>
    <a:masterClrMapping/>
  </p:clrMapOvr>
  <p:transition>
    <p:fade/>
  </p:transition>
</p:sldLayout>
</file>

<file path=ppt/slideLayouts/slideLayout14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lang="en-US" dirty="0"/>
            </a:lvl1pPr>
          </a:lstStyle>
          <a:p>
            <a:r>
              <a:rPr lang="en-US" smtClean="0"/>
              <a:t>Click to edit Master title style</a:t>
            </a:r>
            <a:endParaRPr lang="en-US" dirty="0"/>
          </a:p>
        </p:txBody>
      </p:sp>
      <p:sp>
        <p:nvSpPr>
          <p:cNvPr id="3" name="Footer Placeholder 3"/>
          <p:cNvSpPr>
            <a:spLocks noGrp="1"/>
          </p:cNvSpPr>
          <p:nvPr>
            <p:ph type="ftr" sz="quarter" idx="10"/>
          </p:nvPr>
        </p:nvSpPr>
        <p:spPr/>
        <p:txBody>
          <a:bodyPr/>
          <a:lstStyle>
            <a:lvl1pPr>
              <a:defRPr/>
            </a:lvl1pPr>
          </a:lstStyle>
          <a:p>
            <a:pPr>
              <a:defRPr/>
            </a:pPr>
            <a:r>
              <a:rPr lang="en-US" dirty="0">
                <a:solidFill>
                  <a:prstClr val="black">
                    <a:tint val="75000"/>
                  </a:prstClr>
                </a:solidFill>
              </a:rPr>
              <a:t> </a:t>
            </a:r>
          </a:p>
        </p:txBody>
      </p:sp>
      <p:sp>
        <p:nvSpPr>
          <p:cNvPr id="4" name="Slide Number Placeholder 5"/>
          <p:cNvSpPr>
            <a:spLocks noGrp="1"/>
          </p:cNvSpPr>
          <p:nvPr>
            <p:ph type="sldNum" sz="quarter" idx="11"/>
          </p:nvPr>
        </p:nvSpPr>
        <p:spPr/>
        <p:txBody>
          <a:bodyPr/>
          <a:lstStyle>
            <a:lvl1pPr>
              <a:defRPr/>
            </a:lvl1pPr>
          </a:lstStyle>
          <a:p>
            <a:fld id="{FDDB9962-9025-4221-964E-D9C4FE5B1AE0}" type="slidenum">
              <a:rPr lang="en-US" altLang="en-US">
                <a:solidFill>
                  <a:prstClr val="white"/>
                </a:solidFill>
              </a:rPr>
              <a:pPr/>
              <a:t>‹#›</a:t>
            </a:fld>
            <a:endParaRPr lang="en-US" altLang="en-US" dirty="0">
              <a:solidFill>
                <a:prstClr val="white"/>
              </a:solidFill>
            </a:endParaRPr>
          </a:p>
        </p:txBody>
      </p:sp>
    </p:spTree>
    <p:extLst>
      <p:ext uri="{BB962C8B-B14F-4D97-AF65-F5344CB8AC3E}">
        <p14:creationId xmlns:p14="http://schemas.microsoft.com/office/powerpoint/2010/main" val="2228323148"/>
      </p:ext>
    </p:extLst>
  </p:cSld>
  <p:clrMapOvr>
    <a:masterClrMapping/>
  </p:clrMapOvr>
  <p:transition>
    <p:fade/>
  </p:transition>
</p:sldLayout>
</file>

<file path=ppt/slideLayouts/slideLayout14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Footer Placeholder 3"/>
          <p:cNvSpPr>
            <a:spLocks noGrp="1"/>
          </p:cNvSpPr>
          <p:nvPr>
            <p:ph type="ftr" sz="quarter" idx="10"/>
          </p:nvPr>
        </p:nvSpPr>
        <p:spPr/>
        <p:txBody>
          <a:bodyPr/>
          <a:lstStyle>
            <a:lvl1pPr>
              <a:defRPr/>
            </a:lvl1pPr>
          </a:lstStyle>
          <a:p>
            <a:pPr>
              <a:defRPr/>
            </a:pPr>
            <a:r>
              <a:rPr lang="en-US" dirty="0">
                <a:solidFill>
                  <a:prstClr val="black">
                    <a:tint val="75000"/>
                  </a:prstClr>
                </a:solidFill>
              </a:rPr>
              <a:t> </a:t>
            </a:r>
          </a:p>
        </p:txBody>
      </p:sp>
      <p:sp>
        <p:nvSpPr>
          <p:cNvPr id="3" name="Slide Number Placeholder 5"/>
          <p:cNvSpPr>
            <a:spLocks noGrp="1"/>
          </p:cNvSpPr>
          <p:nvPr>
            <p:ph type="sldNum" sz="quarter" idx="11"/>
          </p:nvPr>
        </p:nvSpPr>
        <p:spPr/>
        <p:txBody>
          <a:bodyPr/>
          <a:lstStyle>
            <a:lvl1pPr>
              <a:defRPr/>
            </a:lvl1pPr>
          </a:lstStyle>
          <a:p>
            <a:fld id="{3CC61169-8A16-4412-BC9E-DC7AEAD3B701}" type="slidenum">
              <a:rPr lang="en-US" altLang="en-US">
                <a:solidFill>
                  <a:prstClr val="white"/>
                </a:solidFill>
              </a:rPr>
              <a:pPr/>
              <a:t>‹#›</a:t>
            </a:fld>
            <a:endParaRPr lang="en-US" altLang="en-US" dirty="0">
              <a:solidFill>
                <a:prstClr val="white"/>
              </a:solidFill>
            </a:endParaRPr>
          </a:p>
        </p:txBody>
      </p:sp>
    </p:spTree>
    <p:extLst>
      <p:ext uri="{BB962C8B-B14F-4D97-AF65-F5344CB8AC3E}">
        <p14:creationId xmlns:p14="http://schemas.microsoft.com/office/powerpoint/2010/main" val="1923907898"/>
      </p:ext>
    </p:extLst>
  </p:cSld>
  <p:clrMapOvr>
    <a:masterClrMapping/>
  </p:clrMapOvr>
  <p:transition>
    <p:fad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4" name="Picture 7"/>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623888" y="658813"/>
            <a:ext cx="2209800" cy="4953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cxnSp>
        <p:nvCxnSpPr>
          <p:cNvPr id="5" name="Straight Connector 4"/>
          <p:cNvCxnSpPr>
            <a:cxnSpLocks noChangeShapeType="1"/>
          </p:cNvCxnSpPr>
          <p:nvPr userDrawn="1"/>
        </p:nvCxnSpPr>
        <p:spPr bwMode="auto">
          <a:xfrm>
            <a:off x="0" y="3889375"/>
            <a:ext cx="9144000" cy="0"/>
          </a:xfrm>
          <a:prstGeom prst="line">
            <a:avLst/>
          </a:prstGeom>
          <a:noFill/>
          <a:ln w="50800">
            <a:solidFill>
              <a:schemeClr val="accent2"/>
            </a:solidFill>
            <a:round/>
            <a:headEnd/>
            <a:tailEnd/>
          </a:ln>
          <a:effectLst>
            <a:outerShdw blurRad="40000" dist="20000" dir="5400000" rotWithShape="0">
              <a:srgbClr val="808080">
                <a:alpha val="37999"/>
              </a:srgbClr>
            </a:outerShdw>
          </a:effectLst>
          <a:extLst>
            <a:ext uri="{909E8E84-426E-40dd-AFC4-6F175D3DCCD1}">
              <a14:hiddenFill xmlns="" xmlns:a14="http://schemas.microsoft.com/office/drawing/2010/main">
                <a:noFill/>
              </a14:hiddenFill>
            </a:ext>
          </a:extLst>
        </p:spPr>
      </p:cxnSp>
      <p:sp>
        <p:nvSpPr>
          <p:cNvPr id="2" name="Title 1"/>
          <p:cNvSpPr>
            <a:spLocks noGrp="1"/>
          </p:cNvSpPr>
          <p:nvPr>
            <p:ph type="title"/>
          </p:nvPr>
        </p:nvSpPr>
        <p:spPr>
          <a:xfrm>
            <a:off x="623888" y="2302515"/>
            <a:ext cx="7886700" cy="1218795"/>
          </a:xfrm>
        </p:spPr>
        <p:txBody>
          <a:bodyPr anchor="b"/>
          <a:lstStyle>
            <a:lvl1pPr>
              <a:defRPr sz="4400"/>
            </a:lvl1pPr>
          </a:lstStyle>
          <a:p>
            <a:r>
              <a:rPr lang="en-US" smtClean="0"/>
              <a:t>Click to edit Master title style</a:t>
            </a:r>
            <a:endParaRPr lang="en-US" dirty="0"/>
          </a:p>
        </p:txBody>
      </p:sp>
      <p:sp>
        <p:nvSpPr>
          <p:cNvPr id="3" name="Text Placeholder 2"/>
          <p:cNvSpPr>
            <a:spLocks noGrp="1"/>
          </p:cNvSpPr>
          <p:nvPr>
            <p:ph type="body" idx="1"/>
          </p:nvPr>
        </p:nvSpPr>
        <p:spPr>
          <a:xfrm>
            <a:off x="623888" y="4257858"/>
            <a:ext cx="7886700" cy="1231106"/>
          </a:xfrm>
        </p:spPr>
        <p:txBody>
          <a:bodyPr/>
          <a:lstStyle>
            <a:lvl1pPr marL="393192" indent="-402336" algn="l" defTabSz="914363" rtl="0" eaLnBrk="1" latinLnBrk="0" hangingPunct="1">
              <a:lnSpc>
                <a:spcPct val="90000"/>
              </a:lnSpc>
              <a:spcBef>
                <a:spcPts val="1200"/>
              </a:spcBef>
              <a:buFontTx/>
              <a:buBlip>
                <a:blip r:embed="rId3"/>
              </a:buBlip>
              <a:defRPr lang="en-US" sz="4000" kern="1200" dirty="0" smtClean="0">
                <a:solidFill>
                  <a:srgbClr val="000000"/>
                </a:solidFill>
                <a:latin typeface="+mn-lt"/>
                <a:ea typeface="+mn-ea"/>
                <a:cs typeface="+mn-cs"/>
              </a:defRPr>
            </a:lvl1pPr>
            <a:lvl2pPr marL="393192" indent="-402336">
              <a:spcBef>
                <a:spcPts val="1200"/>
              </a:spcBef>
              <a:buNone/>
              <a:defRPr lang="en-US" sz="4000" kern="1200" dirty="0" smtClean="0">
                <a:solidFill>
                  <a:srgbClr val="000000"/>
                </a:solidFill>
                <a:latin typeface="+mn-lt"/>
                <a:ea typeface="+mn-ea"/>
                <a:cs typeface="+mn-cs"/>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smtClean="0"/>
              <a:t>Click to edit</a:t>
            </a:r>
          </a:p>
          <a:p>
            <a:pPr lvl="1"/>
            <a:r>
              <a:rPr lang="en-US" dirty="0" smtClean="0"/>
              <a:t>Click to edit</a:t>
            </a:r>
          </a:p>
        </p:txBody>
      </p:sp>
      <p:sp>
        <p:nvSpPr>
          <p:cNvPr id="6" name="Slide Number Placeholder 5"/>
          <p:cNvSpPr>
            <a:spLocks noGrp="1"/>
          </p:cNvSpPr>
          <p:nvPr>
            <p:ph type="sldNum" sz="quarter" idx="10"/>
          </p:nvPr>
        </p:nvSpPr>
        <p:spPr/>
        <p:txBody>
          <a:bodyPr/>
          <a:lstStyle>
            <a:lvl1pPr>
              <a:defRPr>
                <a:solidFill>
                  <a:srgbClr val="A6A6A6"/>
                </a:solidFill>
              </a:defRPr>
            </a:lvl1pPr>
          </a:lstStyle>
          <a:p>
            <a:fld id="{FE79892A-AFD7-454C-9806-C1146E0253DE}" type="slidenum">
              <a:rPr lang="en-US" altLang="en-US"/>
              <a:pPr/>
              <a:t>‹#›</a:t>
            </a:fld>
            <a:endParaRPr lang="en-US" altLang="en-US" dirty="0"/>
          </a:p>
        </p:txBody>
      </p:sp>
    </p:spTree>
    <p:extLst>
      <p:ext uri="{BB962C8B-B14F-4D97-AF65-F5344CB8AC3E}">
        <p14:creationId xmlns:p14="http://schemas.microsoft.com/office/powerpoint/2010/main" val="3165055213"/>
      </p:ext>
    </p:extLst>
  </p:cSld>
  <p:clrMapOvr>
    <a:masterClrMapping/>
  </p:clrMapOvr>
  <p:transition>
    <p:fade/>
  </p:transition>
</p:sldLayout>
</file>

<file path=ppt/slideLayouts/slideLayout15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84048" y="987426"/>
            <a:ext cx="3017520" cy="1371600"/>
          </a:xfrm>
        </p:spPr>
        <p:txBody>
          <a:bodyPr anchor="b"/>
          <a:lstStyle>
            <a:lvl1pPr>
              <a:defRPr sz="2400"/>
            </a:lvl1pPr>
          </a:lstStyle>
          <a:p>
            <a:r>
              <a:rPr lang="en-US" dirty="0" smtClean="0"/>
              <a:t>Click to edit Master title style</a:t>
            </a:r>
            <a:endParaRPr lang="en-US" dirty="0"/>
          </a:p>
        </p:txBody>
      </p:sp>
      <p:sp>
        <p:nvSpPr>
          <p:cNvPr id="3" name="Content Placeholder 2"/>
          <p:cNvSpPr>
            <a:spLocks noGrp="1"/>
          </p:cNvSpPr>
          <p:nvPr>
            <p:ph idx="1"/>
          </p:nvPr>
        </p:nvSpPr>
        <p:spPr>
          <a:xfrm>
            <a:off x="3887391" y="987426"/>
            <a:ext cx="4629150" cy="4584034"/>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3"/>
          <p:cNvSpPr>
            <a:spLocks noGrp="1"/>
          </p:cNvSpPr>
          <p:nvPr>
            <p:ph type="body" sz="half" idx="2"/>
          </p:nvPr>
        </p:nvSpPr>
        <p:spPr>
          <a:xfrm>
            <a:off x="384048" y="2487837"/>
            <a:ext cx="3017520" cy="3083623"/>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dirty="0" smtClean="0"/>
              <a:t>Click to edit Master text styles</a:t>
            </a:r>
          </a:p>
        </p:txBody>
      </p:sp>
      <p:sp>
        <p:nvSpPr>
          <p:cNvPr id="5" name="Footer Placeholder 3"/>
          <p:cNvSpPr>
            <a:spLocks noGrp="1"/>
          </p:cNvSpPr>
          <p:nvPr>
            <p:ph type="ftr" sz="quarter" idx="10"/>
          </p:nvPr>
        </p:nvSpPr>
        <p:spPr/>
        <p:txBody>
          <a:bodyPr/>
          <a:lstStyle>
            <a:lvl1pPr>
              <a:defRPr/>
            </a:lvl1pPr>
          </a:lstStyle>
          <a:p>
            <a:pPr>
              <a:defRPr/>
            </a:pPr>
            <a:r>
              <a:rPr lang="en-US" dirty="0">
                <a:solidFill>
                  <a:prstClr val="black">
                    <a:tint val="75000"/>
                  </a:prstClr>
                </a:solidFill>
              </a:rPr>
              <a:t> </a:t>
            </a:r>
          </a:p>
        </p:txBody>
      </p:sp>
      <p:sp>
        <p:nvSpPr>
          <p:cNvPr id="6" name="Slide Number Placeholder 5"/>
          <p:cNvSpPr>
            <a:spLocks noGrp="1"/>
          </p:cNvSpPr>
          <p:nvPr>
            <p:ph type="sldNum" sz="quarter" idx="11"/>
          </p:nvPr>
        </p:nvSpPr>
        <p:spPr/>
        <p:txBody>
          <a:bodyPr/>
          <a:lstStyle>
            <a:lvl1pPr>
              <a:defRPr/>
            </a:lvl1pPr>
          </a:lstStyle>
          <a:p>
            <a:fld id="{B0AC78B2-AE7E-4938-9FA0-B94B7A7A8ED1}" type="slidenum">
              <a:rPr lang="en-US" altLang="en-US">
                <a:solidFill>
                  <a:prstClr val="white"/>
                </a:solidFill>
              </a:rPr>
              <a:pPr/>
              <a:t>‹#›</a:t>
            </a:fld>
            <a:endParaRPr lang="en-US" altLang="en-US" dirty="0">
              <a:solidFill>
                <a:prstClr val="white"/>
              </a:solidFill>
            </a:endParaRPr>
          </a:p>
        </p:txBody>
      </p:sp>
    </p:spTree>
    <p:extLst>
      <p:ext uri="{BB962C8B-B14F-4D97-AF65-F5344CB8AC3E}">
        <p14:creationId xmlns:p14="http://schemas.microsoft.com/office/powerpoint/2010/main" val="825977769"/>
      </p:ext>
    </p:extLst>
  </p:cSld>
  <p:clrMapOvr>
    <a:masterClrMapping/>
  </p:clrMapOvr>
  <p:transition>
    <p:fade/>
  </p:transition>
</p:sldLayout>
</file>

<file path=ppt/slideLayouts/slideLayout15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84048" y="859572"/>
            <a:ext cx="3017520" cy="1371600"/>
          </a:xfrm>
        </p:spPr>
        <p:txBody>
          <a:bodyPr anchor="b"/>
          <a:lstStyle>
            <a:lvl1pPr>
              <a:defRPr sz="2400"/>
            </a:lvl1pPr>
          </a:lstStyle>
          <a:p>
            <a:r>
              <a:rPr lang="en-US" dirty="0" smtClean="0"/>
              <a:t>Click to edit Master title style</a:t>
            </a:r>
            <a:endParaRPr lang="en-US" dirty="0"/>
          </a:p>
        </p:txBody>
      </p:sp>
      <p:sp>
        <p:nvSpPr>
          <p:cNvPr id="3" name="Picture Placeholder 2"/>
          <p:cNvSpPr>
            <a:spLocks noGrp="1"/>
          </p:cNvSpPr>
          <p:nvPr>
            <p:ph type="pic" idx="1"/>
          </p:nvPr>
        </p:nvSpPr>
        <p:spPr>
          <a:xfrm>
            <a:off x="3886200" y="859572"/>
            <a:ext cx="4629150" cy="4924540"/>
          </a:xfrm>
        </p:spPr>
        <p:txBody>
          <a:bodyPr rtlCol="0"/>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pPr lvl="0"/>
            <a:endParaRPr lang="en-US" noProof="0" dirty="0"/>
          </a:p>
        </p:txBody>
      </p:sp>
      <p:sp>
        <p:nvSpPr>
          <p:cNvPr id="4" name="Text Placeholder 3"/>
          <p:cNvSpPr>
            <a:spLocks noGrp="1"/>
          </p:cNvSpPr>
          <p:nvPr>
            <p:ph type="body" sz="half" idx="2"/>
          </p:nvPr>
        </p:nvSpPr>
        <p:spPr>
          <a:xfrm>
            <a:off x="384048" y="2344479"/>
            <a:ext cx="3017520" cy="3383280"/>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dirty="0" smtClean="0"/>
              <a:t>Click to edit Master text styles</a:t>
            </a:r>
          </a:p>
        </p:txBody>
      </p:sp>
      <p:sp>
        <p:nvSpPr>
          <p:cNvPr id="5" name="Footer Placeholder 3"/>
          <p:cNvSpPr>
            <a:spLocks noGrp="1"/>
          </p:cNvSpPr>
          <p:nvPr>
            <p:ph type="ftr" sz="quarter" idx="10"/>
          </p:nvPr>
        </p:nvSpPr>
        <p:spPr/>
        <p:txBody>
          <a:bodyPr/>
          <a:lstStyle>
            <a:lvl1pPr>
              <a:defRPr/>
            </a:lvl1pPr>
          </a:lstStyle>
          <a:p>
            <a:pPr>
              <a:defRPr/>
            </a:pPr>
            <a:r>
              <a:rPr lang="en-US" dirty="0">
                <a:solidFill>
                  <a:prstClr val="black">
                    <a:tint val="75000"/>
                  </a:prstClr>
                </a:solidFill>
              </a:rPr>
              <a:t> </a:t>
            </a:r>
          </a:p>
        </p:txBody>
      </p:sp>
      <p:sp>
        <p:nvSpPr>
          <p:cNvPr id="6" name="Slide Number Placeholder 5"/>
          <p:cNvSpPr>
            <a:spLocks noGrp="1"/>
          </p:cNvSpPr>
          <p:nvPr>
            <p:ph type="sldNum" sz="quarter" idx="11"/>
          </p:nvPr>
        </p:nvSpPr>
        <p:spPr/>
        <p:txBody>
          <a:bodyPr/>
          <a:lstStyle>
            <a:lvl1pPr>
              <a:defRPr/>
            </a:lvl1pPr>
          </a:lstStyle>
          <a:p>
            <a:fld id="{3F6E9AC7-C009-40AE-ABC5-F864009CF2B2}" type="slidenum">
              <a:rPr lang="en-US" altLang="en-US">
                <a:solidFill>
                  <a:prstClr val="white"/>
                </a:solidFill>
              </a:rPr>
              <a:pPr/>
              <a:t>‹#›</a:t>
            </a:fld>
            <a:endParaRPr lang="en-US" altLang="en-US" dirty="0">
              <a:solidFill>
                <a:prstClr val="white"/>
              </a:solidFill>
            </a:endParaRPr>
          </a:p>
        </p:txBody>
      </p:sp>
    </p:spTree>
    <p:extLst>
      <p:ext uri="{BB962C8B-B14F-4D97-AF65-F5344CB8AC3E}">
        <p14:creationId xmlns:p14="http://schemas.microsoft.com/office/powerpoint/2010/main" val="845218122"/>
      </p:ext>
    </p:extLst>
  </p:cSld>
  <p:clrMapOvr>
    <a:masterClrMapping/>
  </p:clrMapOvr>
  <p:transition>
    <p:fade/>
  </p:transition>
</p:sldLayout>
</file>

<file path=ppt/slideLayouts/slideLayout152.xml><?xml version="1.0" encoding="utf-8"?>
<p:sldLayout xmlns:a="http://schemas.openxmlformats.org/drawingml/2006/main" xmlns:r="http://schemas.openxmlformats.org/officeDocument/2006/relationships" xmlns:p="http://schemas.openxmlformats.org/presentationml/2006/main" userDrawn="1">
  <p:cSld name="Contact Slide">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447800"/>
            <a:ext cx="4040188" cy="457200"/>
          </a:xfrm>
        </p:spPr>
        <p:txBody>
          <a:bodyPr anchor="b">
            <a:normAutofit/>
          </a:bodyPr>
          <a:lstStyle>
            <a:lvl1pPr marL="0" indent="0">
              <a:buNone/>
              <a:defRPr sz="1800" b="1">
                <a:solidFill>
                  <a:srgbClr val="F78E20"/>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457200" y="1913626"/>
            <a:ext cx="4040188" cy="1341438"/>
          </a:xfrm>
        </p:spPr>
        <p:txBody>
          <a:bodyPr>
            <a:normAutofit/>
          </a:bodyPr>
          <a:lstStyle>
            <a:lvl1pPr marL="0" indent="0">
              <a:buFontTx/>
              <a:buNone/>
              <a:defRPr sz="1400" b="1" baseline="0"/>
            </a:lvl1pPr>
            <a:lvl2pPr marL="0" indent="0">
              <a:buFontTx/>
              <a:buNone/>
              <a:defRPr sz="1400" baseline="0"/>
            </a:lvl2pPr>
            <a:lvl3pPr marL="0" indent="0">
              <a:buFontTx/>
              <a:buNone/>
              <a:defRPr sz="1400"/>
            </a:lvl3pPr>
            <a:lvl4pPr marL="0" indent="0">
              <a:buFontTx/>
              <a:buNone/>
              <a:defRPr sz="1400"/>
            </a:lvl4pPr>
            <a:lvl5pPr marL="0" indent="0">
              <a:buFontTx/>
              <a:buNone/>
              <a:defRPr sz="14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5025" y="1447800"/>
            <a:ext cx="4041775" cy="457200"/>
          </a:xfrm>
        </p:spPr>
        <p:txBody>
          <a:bodyPr anchor="b">
            <a:normAutofit/>
          </a:bodyPr>
          <a:lstStyle>
            <a:lvl1pPr marL="0" indent="0">
              <a:buNone/>
              <a:defRPr sz="1800" b="1">
                <a:solidFill>
                  <a:srgbClr val="F78E20"/>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6" name="Content Placeholder 5"/>
          <p:cNvSpPr>
            <a:spLocks noGrp="1"/>
          </p:cNvSpPr>
          <p:nvPr>
            <p:ph sz="quarter" idx="4"/>
          </p:nvPr>
        </p:nvSpPr>
        <p:spPr>
          <a:xfrm>
            <a:off x="4645025" y="1913626"/>
            <a:ext cx="4041775" cy="1341438"/>
          </a:xfrm>
        </p:spPr>
        <p:txBody>
          <a:bodyPr>
            <a:normAutofit/>
          </a:bodyPr>
          <a:lstStyle>
            <a:lvl1pPr marL="0" indent="0">
              <a:buFontTx/>
              <a:buNone/>
              <a:defRPr sz="1400" b="1"/>
            </a:lvl1pPr>
            <a:lvl2pPr marL="0" indent="0">
              <a:buFontTx/>
              <a:buNone/>
              <a:defRPr sz="1400"/>
            </a:lvl2pPr>
            <a:lvl3pPr marL="0" indent="0">
              <a:buFontTx/>
              <a:buNone/>
              <a:defRPr sz="1400"/>
            </a:lvl3pPr>
            <a:lvl4pPr marL="0" indent="0">
              <a:buFontTx/>
              <a:buNone/>
              <a:defRPr sz="1400"/>
            </a:lvl4pPr>
            <a:lvl5pPr marL="0" indent="0">
              <a:buFontTx/>
              <a:buNone/>
              <a:defRPr sz="14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1" name="Text Placeholder 2"/>
          <p:cNvSpPr>
            <a:spLocks noGrp="1"/>
          </p:cNvSpPr>
          <p:nvPr>
            <p:ph type="body" idx="13"/>
          </p:nvPr>
        </p:nvSpPr>
        <p:spPr>
          <a:xfrm>
            <a:off x="457200" y="3526736"/>
            <a:ext cx="4040188" cy="457200"/>
          </a:xfrm>
        </p:spPr>
        <p:txBody>
          <a:bodyPr anchor="b">
            <a:normAutofit/>
          </a:bodyPr>
          <a:lstStyle>
            <a:lvl1pPr marL="0" indent="0">
              <a:buNone/>
              <a:defRPr sz="1800" b="1">
                <a:solidFill>
                  <a:srgbClr val="F78E20"/>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12" name="Content Placeholder 3"/>
          <p:cNvSpPr>
            <a:spLocks noGrp="1"/>
          </p:cNvSpPr>
          <p:nvPr>
            <p:ph sz="half" idx="14"/>
          </p:nvPr>
        </p:nvSpPr>
        <p:spPr>
          <a:xfrm>
            <a:off x="457200" y="3992562"/>
            <a:ext cx="4040188" cy="1341438"/>
          </a:xfrm>
        </p:spPr>
        <p:txBody>
          <a:bodyPr>
            <a:normAutofit/>
          </a:bodyPr>
          <a:lstStyle>
            <a:lvl1pPr marL="0" indent="0">
              <a:buFontTx/>
              <a:buNone/>
              <a:defRPr sz="1400" b="1" baseline="0"/>
            </a:lvl1pPr>
            <a:lvl2pPr marL="0" indent="0">
              <a:buFontTx/>
              <a:buNone/>
              <a:defRPr sz="1400" baseline="0"/>
            </a:lvl2pPr>
            <a:lvl3pPr marL="0" indent="0">
              <a:buFontTx/>
              <a:buNone/>
              <a:defRPr sz="1400"/>
            </a:lvl3pPr>
            <a:lvl4pPr marL="0" indent="0">
              <a:buFontTx/>
              <a:buNone/>
              <a:defRPr sz="1400"/>
            </a:lvl4pPr>
            <a:lvl5pPr marL="0" indent="0">
              <a:buFontTx/>
              <a:buNone/>
              <a:defRPr sz="14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3" name="Text Placeholder 4"/>
          <p:cNvSpPr>
            <a:spLocks noGrp="1"/>
          </p:cNvSpPr>
          <p:nvPr>
            <p:ph type="body" sz="quarter" idx="15"/>
          </p:nvPr>
        </p:nvSpPr>
        <p:spPr>
          <a:xfrm>
            <a:off x="4645025" y="3526736"/>
            <a:ext cx="4041775" cy="457200"/>
          </a:xfrm>
        </p:spPr>
        <p:txBody>
          <a:bodyPr anchor="b">
            <a:normAutofit/>
          </a:bodyPr>
          <a:lstStyle>
            <a:lvl1pPr marL="0" indent="0">
              <a:buNone/>
              <a:defRPr sz="1800" b="1">
                <a:solidFill>
                  <a:srgbClr val="F78E20"/>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14" name="Content Placeholder 5"/>
          <p:cNvSpPr>
            <a:spLocks noGrp="1"/>
          </p:cNvSpPr>
          <p:nvPr>
            <p:ph sz="quarter" idx="16"/>
          </p:nvPr>
        </p:nvSpPr>
        <p:spPr>
          <a:xfrm>
            <a:off x="4645025" y="3992562"/>
            <a:ext cx="4041775" cy="1341438"/>
          </a:xfrm>
        </p:spPr>
        <p:txBody>
          <a:bodyPr>
            <a:normAutofit/>
          </a:bodyPr>
          <a:lstStyle>
            <a:lvl1pPr marL="0" indent="0">
              <a:buFontTx/>
              <a:buNone/>
              <a:defRPr sz="1400" b="1"/>
            </a:lvl1pPr>
            <a:lvl2pPr marL="0" indent="0">
              <a:buFontTx/>
              <a:buNone/>
              <a:defRPr sz="1400"/>
            </a:lvl2pPr>
            <a:lvl3pPr marL="0" indent="0">
              <a:buFontTx/>
              <a:buNone/>
              <a:defRPr sz="1400"/>
            </a:lvl3pPr>
            <a:lvl4pPr marL="0" indent="0">
              <a:buFontTx/>
              <a:buNone/>
              <a:defRPr sz="1400"/>
            </a:lvl4pPr>
            <a:lvl5pPr marL="0" indent="0">
              <a:buFontTx/>
              <a:buNone/>
              <a:defRPr sz="14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7" name="Title 1"/>
          <p:cNvSpPr>
            <a:spLocks noGrp="1"/>
          </p:cNvSpPr>
          <p:nvPr>
            <p:ph type="title"/>
          </p:nvPr>
        </p:nvSpPr>
        <p:spPr>
          <a:xfrm>
            <a:off x="384048" y="228600"/>
            <a:ext cx="8229600" cy="664797"/>
          </a:xfrm>
        </p:spPr>
        <p:txBody>
          <a:bodyPr/>
          <a:lstStyle>
            <a:lvl1pPr>
              <a:defRPr lang="en-US" dirty="0"/>
            </a:lvl1pPr>
          </a:lstStyle>
          <a:p>
            <a:r>
              <a:rPr lang="en-US" dirty="0" smtClean="0"/>
              <a:t>Click to edit Master title style</a:t>
            </a:r>
            <a:endParaRPr lang="en-US" dirty="0"/>
          </a:p>
        </p:txBody>
      </p:sp>
      <p:sp>
        <p:nvSpPr>
          <p:cNvPr id="15" name="Footer Placeholder 3"/>
          <p:cNvSpPr>
            <a:spLocks noGrp="1"/>
          </p:cNvSpPr>
          <p:nvPr>
            <p:ph type="ftr" sz="quarter" idx="17"/>
          </p:nvPr>
        </p:nvSpPr>
        <p:spPr/>
        <p:txBody>
          <a:bodyPr/>
          <a:lstStyle>
            <a:lvl1pPr>
              <a:defRPr/>
            </a:lvl1pPr>
          </a:lstStyle>
          <a:p>
            <a:pPr>
              <a:defRPr/>
            </a:pPr>
            <a:r>
              <a:rPr lang="en-US" dirty="0">
                <a:solidFill>
                  <a:prstClr val="black">
                    <a:tint val="75000"/>
                  </a:prstClr>
                </a:solidFill>
              </a:rPr>
              <a:t> </a:t>
            </a:r>
          </a:p>
        </p:txBody>
      </p:sp>
      <p:sp>
        <p:nvSpPr>
          <p:cNvPr id="16" name="Slide Number Placeholder 5"/>
          <p:cNvSpPr>
            <a:spLocks noGrp="1"/>
          </p:cNvSpPr>
          <p:nvPr>
            <p:ph type="sldNum" sz="quarter" idx="18"/>
          </p:nvPr>
        </p:nvSpPr>
        <p:spPr/>
        <p:txBody>
          <a:bodyPr/>
          <a:lstStyle>
            <a:lvl1pPr>
              <a:defRPr/>
            </a:lvl1pPr>
          </a:lstStyle>
          <a:p>
            <a:fld id="{55FF25E3-6A2A-4641-A32C-1431CF92CB22}" type="slidenum">
              <a:rPr lang="en-US" altLang="en-US">
                <a:solidFill>
                  <a:prstClr val="white"/>
                </a:solidFill>
              </a:rPr>
              <a:pPr/>
              <a:t>‹#›</a:t>
            </a:fld>
            <a:endParaRPr lang="en-US" altLang="en-US" dirty="0">
              <a:solidFill>
                <a:prstClr val="white"/>
              </a:solidFill>
            </a:endParaRPr>
          </a:p>
        </p:txBody>
      </p:sp>
    </p:spTree>
    <p:extLst>
      <p:ext uri="{BB962C8B-B14F-4D97-AF65-F5344CB8AC3E}">
        <p14:creationId xmlns:p14="http://schemas.microsoft.com/office/powerpoint/2010/main" val="1831842874"/>
      </p:ext>
    </p:extLst>
  </p:cSld>
  <p:clrMapOvr>
    <a:masterClrMapping/>
  </p:clrMapOvr>
</p:sldLayout>
</file>

<file path=ppt/slideLayouts/slideLayout153.xml><?xml version="1.0" encoding="utf-8"?>
<p:sldLayout xmlns:a="http://schemas.openxmlformats.org/drawingml/2006/main" xmlns:r="http://schemas.openxmlformats.org/officeDocument/2006/relationships" xmlns:p="http://schemas.openxmlformats.org/presentationml/2006/main" type="obj">
  <p:cSld name="Bullet Slide 1">
    <p:spTree>
      <p:nvGrpSpPr>
        <p:cNvPr id="1" name=""/>
        <p:cNvGrpSpPr/>
        <p:nvPr/>
      </p:nvGrpSpPr>
      <p:grpSpPr>
        <a:xfrm>
          <a:off x="0" y="0"/>
          <a:ext cx="0" cy="0"/>
          <a:chOff x="0" y="0"/>
          <a:chExt cx="0" cy="0"/>
        </a:xfrm>
      </p:grpSpPr>
      <p:pic>
        <p:nvPicPr>
          <p:cNvPr id="4" name="Picture 6" descr="FL Common Core_v2_slide3.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3" name="Content Placeholder 2"/>
          <p:cNvSpPr>
            <a:spLocks noGrp="1"/>
          </p:cNvSpPr>
          <p:nvPr>
            <p:ph idx="1"/>
          </p:nvPr>
        </p:nvSpPr>
        <p:spPr>
          <a:xfrm>
            <a:off x="457200" y="1828800"/>
            <a:ext cx="8229600" cy="3505200"/>
          </a:xfrm>
        </p:spPr>
        <p:txBody>
          <a:bodyPr/>
          <a:lstStyle>
            <a:lvl1pPr>
              <a:defRPr sz="1800"/>
            </a:lvl1pPr>
            <a:lvl2pPr>
              <a:defRPr sz="1600"/>
            </a:lvl2pPr>
            <a:lvl3pPr>
              <a:defRPr sz="1400"/>
            </a:lvl3pPr>
            <a:lvl4pPr>
              <a:defRPr sz="1200"/>
            </a:lvl4pPr>
            <a:lvl5pPr>
              <a:defRPr sz="12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2" name="Title 1"/>
          <p:cNvSpPr>
            <a:spLocks noGrp="1"/>
          </p:cNvSpPr>
          <p:nvPr>
            <p:ph type="title"/>
          </p:nvPr>
        </p:nvSpPr>
        <p:spPr>
          <a:xfrm>
            <a:off x="457200" y="533400"/>
            <a:ext cx="6858000" cy="838200"/>
          </a:xfrm>
        </p:spPr>
        <p:txBody>
          <a:bodyPr/>
          <a:lstStyle>
            <a:lvl1pPr>
              <a:defRPr sz="3200">
                <a:solidFill>
                  <a:srgbClr val="214291"/>
                </a:solidFill>
              </a:defRPr>
            </a:lvl1pPr>
          </a:lstStyle>
          <a:p>
            <a:r>
              <a:rPr lang="en-US" dirty="0" smtClean="0"/>
              <a:t>Click to edit Master title style</a:t>
            </a:r>
            <a:endParaRPr lang="en-US" dirty="0"/>
          </a:p>
        </p:txBody>
      </p:sp>
      <p:sp>
        <p:nvSpPr>
          <p:cNvPr id="5" name="Footer Placeholder 4"/>
          <p:cNvSpPr>
            <a:spLocks noGrp="1"/>
          </p:cNvSpPr>
          <p:nvPr>
            <p:ph type="ftr" sz="quarter" idx="10"/>
          </p:nvPr>
        </p:nvSpPr>
        <p:spPr>
          <a:xfrm>
            <a:off x="5638800" y="6019800"/>
            <a:ext cx="2057400" cy="365125"/>
          </a:xfrm>
        </p:spPr>
        <p:txBody>
          <a:bodyPr/>
          <a:lstStyle>
            <a:lvl1pPr>
              <a:defRPr/>
            </a:lvl1pPr>
          </a:lstStyle>
          <a:p>
            <a:pPr>
              <a:defRPr/>
            </a:pPr>
            <a:r>
              <a:rPr lang="en-US" dirty="0">
                <a:solidFill>
                  <a:prstClr val="black">
                    <a:tint val="75000"/>
                  </a:prstClr>
                </a:solidFill>
              </a:rPr>
              <a:t> </a:t>
            </a:r>
          </a:p>
        </p:txBody>
      </p:sp>
      <p:sp>
        <p:nvSpPr>
          <p:cNvPr id="6" name="Slide Number Placeholder 5"/>
          <p:cNvSpPr>
            <a:spLocks noGrp="1"/>
          </p:cNvSpPr>
          <p:nvPr>
            <p:ph type="sldNum" sz="quarter" idx="11"/>
          </p:nvPr>
        </p:nvSpPr>
        <p:spPr>
          <a:xfrm>
            <a:off x="7772400" y="6019800"/>
            <a:ext cx="914400" cy="365125"/>
          </a:xfrm>
        </p:spPr>
        <p:txBody>
          <a:bodyPr/>
          <a:lstStyle>
            <a:lvl1pPr>
              <a:defRPr/>
            </a:lvl1pPr>
          </a:lstStyle>
          <a:p>
            <a:fld id="{C597C972-AB5A-4238-8B5D-E06A84AD3558}" type="slidenum">
              <a:rPr lang="en-US" altLang="en-US">
                <a:solidFill>
                  <a:prstClr val="white"/>
                </a:solidFill>
              </a:rPr>
              <a:pPr/>
              <a:t>‹#›</a:t>
            </a:fld>
            <a:endParaRPr lang="en-US" altLang="en-US" dirty="0">
              <a:solidFill>
                <a:prstClr val="white"/>
              </a:solidFill>
            </a:endParaRPr>
          </a:p>
        </p:txBody>
      </p:sp>
    </p:spTree>
    <p:extLst>
      <p:ext uri="{BB962C8B-B14F-4D97-AF65-F5344CB8AC3E}">
        <p14:creationId xmlns:p14="http://schemas.microsoft.com/office/powerpoint/2010/main" val="714396923"/>
      </p:ext>
    </p:extLst>
  </p:cSld>
  <p:clrMapOvr>
    <a:masterClrMapping/>
  </p:clrMapOvr>
</p:sldLayout>
</file>

<file path=ppt/slideLayouts/slideLayout15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30250" y="1905000"/>
            <a:ext cx="7681913" cy="1523495"/>
          </a:xfrm>
        </p:spPr>
        <p:txBody>
          <a:bodyPr>
            <a:noAutofit/>
          </a:bodyPr>
          <a:lstStyle>
            <a:lvl1pPr>
              <a:lnSpc>
                <a:spcPct val="90000"/>
              </a:lnSpc>
              <a:defRPr sz="5400">
                <a:latin typeface="+mj-lt"/>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730249" y="4344988"/>
            <a:ext cx="7681913" cy="461665"/>
          </a:xfrm>
        </p:spPr>
        <p:txBody>
          <a:bodyPr>
            <a:noAutofit/>
          </a:bodyPr>
          <a:lstStyle>
            <a:lvl1pPr marL="0" indent="0" algn="l">
              <a:lnSpc>
                <a:spcPct val="90000"/>
              </a:lnSpc>
              <a:spcBef>
                <a:spcPts val="0"/>
              </a:spcBef>
              <a:buNone/>
              <a:defRPr>
                <a:solidFill>
                  <a:schemeClr val="tx1"/>
                </a:soli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Tree>
    <p:extLst>
      <p:ext uri="{BB962C8B-B14F-4D97-AF65-F5344CB8AC3E}">
        <p14:creationId xmlns:p14="http://schemas.microsoft.com/office/powerpoint/2010/main" val="1747754067"/>
      </p:ext>
    </p:extLst>
  </p:cSld>
  <p:clrMapOvr>
    <a:masterClrMapping/>
  </p:clrMapOvr>
  <p:transition>
    <p:fade/>
  </p:transition>
</p:sldLayout>
</file>

<file path=ppt/slideLayouts/slideLayout155.xml><?xml version="1.0" encoding="utf-8"?>
<p:sldLayout xmlns:a="http://schemas.openxmlformats.org/drawingml/2006/main" xmlns:r="http://schemas.openxmlformats.org/officeDocument/2006/relationships" xmlns:p="http://schemas.openxmlformats.org/presentationml/2006/main" userDrawn="1">
  <p:cSld name="Title and Content">
    <p:spTree>
      <p:nvGrpSpPr>
        <p:cNvPr id="1" name=""/>
        <p:cNvGrpSpPr/>
        <p:nvPr/>
      </p:nvGrpSpPr>
      <p:grpSpPr>
        <a:xfrm>
          <a:off x="0" y="0"/>
          <a:ext cx="0" cy="0"/>
          <a:chOff x="0" y="0"/>
          <a:chExt cx="0" cy="0"/>
        </a:xfrm>
      </p:grpSpPr>
      <p:sp>
        <p:nvSpPr>
          <p:cNvPr id="7" name="Content Placeholder 2"/>
          <p:cNvSpPr>
            <a:spLocks noGrp="1"/>
          </p:cNvSpPr>
          <p:nvPr>
            <p:ph idx="1"/>
          </p:nvPr>
        </p:nvSpPr>
        <p:spPr>
          <a:xfrm>
            <a:off x="384048" y="1417320"/>
            <a:ext cx="8153400" cy="3973033"/>
          </a:xfrm>
        </p:spPr>
        <p:txBody>
          <a:bodyPr/>
          <a:lstStyle>
            <a:lvl1pPr>
              <a:defRPr sz="3200"/>
            </a:lvl1pPr>
            <a:lvl2pPr>
              <a:defRPr sz="2800"/>
            </a:lvl2pPr>
            <a:lvl3pPr>
              <a:defRPr sz="2400"/>
            </a:lvl3pPr>
            <a:lvl4pPr>
              <a:defRPr sz="2000"/>
            </a:lvl4pPr>
            <a:lvl5pPr>
              <a:defRPr sz="20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Title 1"/>
          <p:cNvSpPr>
            <a:spLocks noGrp="1"/>
          </p:cNvSpPr>
          <p:nvPr>
            <p:ph type="title"/>
          </p:nvPr>
        </p:nvSpPr>
        <p:spPr>
          <a:xfrm>
            <a:off x="384048" y="228600"/>
            <a:ext cx="8153400" cy="1066800"/>
          </a:xfrm>
        </p:spPr>
        <p:txBody>
          <a:bodyPr>
            <a:normAutofit/>
          </a:bodyPr>
          <a:lstStyle>
            <a:lvl1pPr>
              <a:defRPr lang="en-US" dirty="0"/>
            </a:lvl1pPr>
          </a:lstStyle>
          <a:p>
            <a:r>
              <a:rPr lang="en-US" dirty="0" smtClean="0"/>
              <a:t>Click to edit Master title style</a:t>
            </a:r>
            <a:endParaRPr lang="en-US" dirty="0"/>
          </a:p>
        </p:txBody>
      </p:sp>
      <p:sp>
        <p:nvSpPr>
          <p:cNvPr id="4" name="Footer Placeholder 3"/>
          <p:cNvSpPr>
            <a:spLocks noGrp="1"/>
          </p:cNvSpPr>
          <p:nvPr>
            <p:ph type="ftr" sz="quarter" idx="10"/>
          </p:nvPr>
        </p:nvSpPr>
        <p:spPr/>
        <p:txBody>
          <a:bodyPr/>
          <a:lstStyle>
            <a:lvl1pPr>
              <a:defRPr/>
            </a:lvl1pPr>
          </a:lstStyle>
          <a:p>
            <a:pPr>
              <a:defRPr/>
            </a:pPr>
            <a:r>
              <a:rPr lang="en-US" dirty="0">
                <a:solidFill>
                  <a:prstClr val="black">
                    <a:tint val="75000"/>
                  </a:prstClr>
                </a:solidFill>
              </a:rPr>
              <a:t> </a:t>
            </a:r>
          </a:p>
        </p:txBody>
      </p:sp>
      <p:sp>
        <p:nvSpPr>
          <p:cNvPr id="5" name="Slide Number Placeholder 5"/>
          <p:cNvSpPr>
            <a:spLocks noGrp="1"/>
          </p:cNvSpPr>
          <p:nvPr>
            <p:ph type="sldNum" sz="quarter" idx="11"/>
          </p:nvPr>
        </p:nvSpPr>
        <p:spPr/>
        <p:txBody>
          <a:bodyPr/>
          <a:lstStyle>
            <a:lvl1pPr>
              <a:defRPr/>
            </a:lvl1pPr>
          </a:lstStyle>
          <a:p>
            <a:fld id="{DC394FE5-CA8B-4B4A-B0AE-EBB51A747884}" type="slidenum">
              <a:rPr lang="en-US" altLang="en-US">
                <a:solidFill>
                  <a:prstClr val="white"/>
                </a:solidFill>
              </a:rPr>
              <a:pPr/>
              <a:t>‹#›</a:t>
            </a:fld>
            <a:endParaRPr lang="en-US" altLang="en-US" dirty="0">
              <a:solidFill>
                <a:prstClr val="white"/>
              </a:solidFill>
            </a:endParaRPr>
          </a:p>
        </p:txBody>
      </p:sp>
    </p:spTree>
    <p:extLst>
      <p:ext uri="{BB962C8B-B14F-4D97-AF65-F5344CB8AC3E}">
        <p14:creationId xmlns:p14="http://schemas.microsoft.com/office/powerpoint/2010/main" val="1219641378"/>
      </p:ext>
    </p:extLst>
  </p:cSld>
  <p:clrMapOvr>
    <a:masterClrMapping/>
  </p:clrMapOvr>
  <p:transition>
    <p:fade/>
  </p:transition>
</p:sldLayout>
</file>

<file path=ppt/slideLayouts/slideLayout156.xml><?xml version="1.0" encoding="utf-8"?>
<p:sldLayout xmlns:a="http://schemas.openxmlformats.org/drawingml/2006/main" xmlns:r="http://schemas.openxmlformats.org/officeDocument/2006/relationships" xmlns:p="http://schemas.openxmlformats.org/presentationml/2006/main" preserve="1">
  <p:cSld name="Title and Content Text Only">
    <p:spTree>
      <p:nvGrpSpPr>
        <p:cNvPr id="1" name=""/>
        <p:cNvGrpSpPr/>
        <p:nvPr/>
      </p:nvGrpSpPr>
      <p:grpSpPr>
        <a:xfrm>
          <a:off x="0" y="0"/>
          <a:ext cx="0" cy="0"/>
          <a:chOff x="0" y="0"/>
          <a:chExt cx="0" cy="0"/>
        </a:xfrm>
      </p:grpSpPr>
      <p:sp>
        <p:nvSpPr>
          <p:cNvPr id="2" name="Title 1"/>
          <p:cNvSpPr>
            <a:spLocks noGrp="1"/>
          </p:cNvSpPr>
          <p:nvPr>
            <p:ph type="title"/>
          </p:nvPr>
        </p:nvSpPr>
        <p:spPr>
          <a:xfrm>
            <a:off x="381000" y="230188"/>
            <a:ext cx="8382000" cy="1049972"/>
          </a:xfrm>
        </p:spPr>
        <p:txBody>
          <a:bodyPr>
            <a:normAutofit/>
          </a:bodyPr>
          <a:lstStyle>
            <a:lvl1pPr>
              <a:defRPr sz="4000"/>
            </a:lvl1pPr>
          </a:lstStyle>
          <a:p>
            <a:r>
              <a:rPr lang="en-US" dirty="0" smtClean="0"/>
              <a:t>Click to edit Master title style</a:t>
            </a:r>
            <a:endParaRPr lang="en-US" dirty="0"/>
          </a:p>
        </p:txBody>
      </p:sp>
      <p:sp>
        <p:nvSpPr>
          <p:cNvPr id="6" name="Text Placeholder 5"/>
          <p:cNvSpPr>
            <a:spLocks noGrp="1"/>
          </p:cNvSpPr>
          <p:nvPr>
            <p:ph type="body" sz="quarter" idx="10"/>
          </p:nvPr>
        </p:nvSpPr>
        <p:spPr>
          <a:xfrm>
            <a:off x="381000" y="1417320"/>
            <a:ext cx="8382000" cy="4244969"/>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Footer Placeholder 3"/>
          <p:cNvSpPr>
            <a:spLocks noGrp="1"/>
          </p:cNvSpPr>
          <p:nvPr>
            <p:ph type="ftr" sz="quarter" idx="11"/>
          </p:nvPr>
        </p:nvSpPr>
        <p:spPr/>
        <p:txBody>
          <a:bodyPr/>
          <a:lstStyle>
            <a:lvl1pPr>
              <a:defRPr/>
            </a:lvl1pPr>
          </a:lstStyle>
          <a:p>
            <a:pPr>
              <a:defRPr/>
            </a:pPr>
            <a:r>
              <a:rPr lang="en-US" dirty="0">
                <a:solidFill>
                  <a:prstClr val="black">
                    <a:tint val="75000"/>
                  </a:prstClr>
                </a:solidFill>
              </a:rPr>
              <a:t> </a:t>
            </a:r>
          </a:p>
        </p:txBody>
      </p:sp>
      <p:sp>
        <p:nvSpPr>
          <p:cNvPr id="5" name="Slide Number Placeholder 5"/>
          <p:cNvSpPr>
            <a:spLocks noGrp="1"/>
          </p:cNvSpPr>
          <p:nvPr>
            <p:ph type="sldNum" sz="quarter" idx="12"/>
          </p:nvPr>
        </p:nvSpPr>
        <p:spPr/>
        <p:txBody>
          <a:bodyPr/>
          <a:lstStyle>
            <a:lvl1pPr>
              <a:defRPr/>
            </a:lvl1pPr>
          </a:lstStyle>
          <a:p>
            <a:fld id="{9766E267-936C-451C-AE7A-0ACA40FDEEBF}" type="slidenum">
              <a:rPr lang="en-US" altLang="en-US">
                <a:solidFill>
                  <a:prstClr val="white"/>
                </a:solidFill>
              </a:rPr>
              <a:pPr/>
              <a:t>‹#›</a:t>
            </a:fld>
            <a:endParaRPr lang="en-US" altLang="en-US" dirty="0">
              <a:solidFill>
                <a:prstClr val="white"/>
              </a:solidFill>
            </a:endParaRPr>
          </a:p>
        </p:txBody>
      </p:sp>
    </p:spTree>
    <p:extLst>
      <p:ext uri="{BB962C8B-B14F-4D97-AF65-F5344CB8AC3E}">
        <p14:creationId xmlns:p14="http://schemas.microsoft.com/office/powerpoint/2010/main" val="624636810"/>
      </p:ext>
    </p:extLst>
  </p:cSld>
  <p:clrMapOvr>
    <a:masterClrMapping/>
  </p:clrMapOvr>
  <p:transition>
    <p:fade/>
  </p:transition>
</p:sldLayout>
</file>

<file path=ppt/slideLayouts/slideLayout15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3719879"/>
            <a:ext cx="7886700" cy="664797"/>
          </a:xfrm>
        </p:spPr>
        <p:txBody>
          <a:bodyPr anchor="b"/>
          <a:lstStyle>
            <a:lvl1pPr>
              <a:defRPr sz="4800"/>
            </a:lvl1pPr>
          </a:lstStyle>
          <a:p>
            <a:r>
              <a:rPr lang="en-US" dirty="0" smtClean="0"/>
              <a:t>Click to edit Master title style</a:t>
            </a:r>
            <a:endParaRPr lang="en-US" dirty="0"/>
          </a:p>
        </p:txBody>
      </p:sp>
      <p:sp>
        <p:nvSpPr>
          <p:cNvPr id="3" name="Text Placeholder 2"/>
          <p:cNvSpPr>
            <a:spLocks noGrp="1"/>
          </p:cNvSpPr>
          <p:nvPr>
            <p:ph type="body" idx="1"/>
          </p:nvPr>
        </p:nvSpPr>
        <p:spPr>
          <a:xfrm>
            <a:off x="623888" y="4589464"/>
            <a:ext cx="7886700" cy="387798"/>
          </a:xfrm>
        </p:spPr>
        <p:txBody>
          <a:bodyPr/>
          <a:lstStyle>
            <a:lvl1pPr marL="0" indent="0">
              <a:buNone/>
              <a:defRPr sz="2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dirty="0" smtClean="0"/>
              <a:t>Click to edit Master text styles</a:t>
            </a:r>
          </a:p>
        </p:txBody>
      </p:sp>
      <p:sp>
        <p:nvSpPr>
          <p:cNvPr id="4" name="Footer Placeholder 3"/>
          <p:cNvSpPr>
            <a:spLocks noGrp="1"/>
          </p:cNvSpPr>
          <p:nvPr>
            <p:ph type="ftr" sz="quarter" idx="10"/>
          </p:nvPr>
        </p:nvSpPr>
        <p:spPr/>
        <p:txBody>
          <a:bodyPr/>
          <a:lstStyle>
            <a:lvl1pPr>
              <a:defRPr/>
            </a:lvl1pPr>
          </a:lstStyle>
          <a:p>
            <a:pPr>
              <a:defRPr/>
            </a:pPr>
            <a:r>
              <a:rPr lang="en-US" dirty="0">
                <a:solidFill>
                  <a:prstClr val="black">
                    <a:tint val="75000"/>
                  </a:prstClr>
                </a:solidFill>
              </a:rPr>
              <a:t> </a:t>
            </a:r>
          </a:p>
        </p:txBody>
      </p:sp>
      <p:sp>
        <p:nvSpPr>
          <p:cNvPr id="5" name="Slide Number Placeholder 5"/>
          <p:cNvSpPr>
            <a:spLocks noGrp="1"/>
          </p:cNvSpPr>
          <p:nvPr>
            <p:ph type="sldNum" sz="quarter" idx="11"/>
          </p:nvPr>
        </p:nvSpPr>
        <p:spPr/>
        <p:txBody>
          <a:bodyPr/>
          <a:lstStyle>
            <a:lvl1pPr>
              <a:defRPr/>
            </a:lvl1pPr>
          </a:lstStyle>
          <a:p>
            <a:fld id="{87F84F6A-D8D5-4B34-80C7-A1637856B5C1}" type="slidenum">
              <a:rPr lang="en-US" altLang="en-US">
                <a:solidFill>
                  <a:prstClr val="white"/>
                </a:solidFill>
              </a:rPr>
              <a:pPr/>
              <a:t>‹#›</a:t>
            </a:fld>
            <a:endParaRPr lang="en-US" altLang="en-US" dirty="0">
              <a:solidFill>
                <a:prstClr val="white"/>
              </a:solidFill>
            </a:endParaRPr>
          </a:p>
        </p:txBody>
      </p:sp>
    </p:spTree>
    <p:extLst>
      <p:ext uri="{BB962C8B-B14F-4D97-AF65-F5344CB8AC3E}">
        <p14:creationId xmlns:p14="http://schemas.microsoft.com/office/powerpoint/2010/main" val="3039519137"/>
      </p:ext>
    </p:extLst>
  </p:cSld>
  <p:clrMapOvr>
    <a:masterClrMapping/>
  </p:clrMapOvr>
  <p:transition>
    <p:fade/>
  </p:transition>
</p:sldLayout>
</file>

<file path=ppt/slideLayouts/slideLayout15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sz="half" idx="1"/>
          </p:nvPr>
        </p:nvSpPr>
        <p:spPr>
          <a:xfrm>
            <a:off x="384048" y="1371600"/>
            <a:ext cx="3886200" cy="3841528"/>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629150" y="1371600"/>
            <a:ext cx="3886200" cy="3841528"/>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Footer Placeholder 3"/>
          <p:cNvSpPr>
            <a:spLocks noGrp="1"/>
          </p:cNvSpPr>
          <p:nvPr>
            <p:ph type="ftr" sz="quarter" idx="10"/>
          </p:nvPr>
        </p:nvSpPr>
        <p:spPr/>
        <p:txBody>
          <a:bodyPr/>
          <a:lstStyle>
            <a:lvl1pPr>
              <a:defRPr/>
            </a:lvl1pPr>
          </a:lstStyle>
          <a:p>
            <a:pPr>
              <a:defRPr/>
            </a:pPr>
            <a:r>
              <a:rPr lang="en-US" dirty="0">
                <a:solidFill>
                  <a:prstClr val="black">
                    <a:tint val="75000"/>
                  </a:prstClr>
                </a:solidFill>
              </a:rPr>
              <a:t> </a:t>
            </a:r>
          </a:p>
        </p:txBody>
      </p:sp>
      <p:sp>
        <p:nvSpPr>
          <p:cNvPr id="6" name="Slide Number Placeholder 5"/>
          <p:cNvSpPr>
            <a:spLocks noGrp="1"/>
          </p:cNvSpPr>
          <p:nvPr>
            <p:ph type="sldNum" sz="quarter" idx="11"/>
          </p:nvPr>
        </p:nvSpPr>
        <p:spPr/>
        <p:txBody>
          <a:bodyPr/>
          <a:lstStyle>
            <a:lvl1pPr>
              <a:defRPr/>
            </a:lvl1pPr>
          </a:lstStyle>
          <a:p>
            <a:fld id="{19E611A9-0656-434A-9F54-FFAD1E4F1D1B}" type="slidenum">
              <a:rPr lang="en-US" altLang="en-US">
                <a:solidFill>
                  <a:prstClr val="white"/>
                </a:solidFill>
              </a:rPr>
              <a:pPr/>
              <a:t>‹#›</a:t>
            </a:fld>
            <a:endParaRPr lang="en-US" altLang="en-US" dirty="0">
              <a:solidFill>
                <a:prstClr val="white"/>
              </a:solidFill>
            </a:endParaRPr>
          </a:p>
        </p:txBody>
      </p:sp>
    </p:spTree>
    <p:extLst>
      <p:ext uri="{BB962C8B-B14F-4D97-AF65-F5344CB8AC3E}">
        <p14:creationId xmlns:p14="http://schemas.microsoft.com/office/powerpoint/2010/main" val="4002627521"/>
      </p:ext>
    </p:extLst>
  </p:cSld>
  <p:clrMapOvr>
    <a:masterClrMapping/>
  </p:clrMapOvr>
  <p:transition>
    <p:fade/>
  </p:transition>
</p:sldLayout>
</file>

<file path=ppt/slideLayouts/slideLayout15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384048" y="228600"/>
            <a:ext cx="7886700" cy="664797"/>
          </a:xfrm>
        </p:spPr>
        <p:txBody>
          <a:bodyPr/>
          <a:lstStyle/>
          <a:p>
            <a:r>
              <a:rPr lang="en-US" dirty="0" smtClean="0"/>
              <a:t>Click to edit Master title style</a:t>
            </a:r>
            <a:endParaRPr lang="en-US" dirty="0"/>
          </a:p>
        </p:txBody>
      </p:sp>
      <p:sp>
        <p:nvSpPr>
          <p:cNvPr id="3" name="Text Placeholder 2"/>
          <p:cNvSpPr>
            <a:spLocks noGrp="1"/>
          </p:cNvSpPr>
          <p:nvPr>
            <p:ph type="body" idx="1"/>
          </p:nvPr>
        </p:nvSpPr>
        <p:spPr>
          <a:xfrm>
            <a:off x="384048" y="1284045"/>
            <a:ext cx="3868340" cy="332399"/>
          </a:xfrm>
        </p:spPr>
        <p:txBody>
          <a:bodyPr anchor="b"/>
          <a:lstStyle>
            <a:lvl1pPr marL="0" indent="0">
              <a:buNone/>
              <a:defRPr sz="24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dirty="0" smtClean="0"/>
              <a:t>Click to edit Master text styles</a:t>
            </a:r>
          </a:p>
        </p:txBody>
      </p:sp>
      <p:sp>
        <p:nvSpPr>
          <p:cNvPr id="4" name="Content Placeholder 3"/>
          <p:cNvSpPr>
            <a:spLocks noGrp="1"/>
          </p:cNvSpPr>
          <p:nvPr>
            <p:ph sz="half" idx="2"/>
          </p:nvPr>
        </p:nvSpPr>
        <p:spPr>
          <a:xfrm>
            <a:off x="384048" y="1806789"/>
            <a:ext cx="3868340" cy="3199374"/>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3"/>
          </p:nvPr>
        </p:nvSpPr>
        <p:spPr>
          <a:xfrm>
            <a:off x="4629150" y="1284045"/>
            <a:ext cx="3887391" cy="332399"/>
          </a:xfrm>
        </p:spPr>
        <p:txBody>
          <a:bodyPr anchor="b"/>
          <a:lstStyle>
            <a:lvl1pPr marL="0" indent="0">
              <a:buNone/>
              <a:defRPr sz="24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dirty="0" smtClean="0"/>
              <a:t>Click to edit Master text styles</a:t>
            </a:r>
          </a:p>
        </p:txBody>
      </p:sp>
      <p:sp>
        <p:nvSpPr>
          <p:cNvPr id="6" name="Content Placeholder 5"/>
          <p:cNvSpPr>
            <a:spLocks noGrp="1"/>
          </p:cNvSpPr>
          <p:nvPr>
            <p:ph sz="quarter" idx="4"/>
          </p:nvPr>
        </p:nvSpPr>
        <p:spPr>
          <a:xfrm>
            <a:off x="4629150" y="1806789"/>
            <a:ext cx="3887391" cy="3199374"/>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Footer Placeholder 3"/>
          <p:cNvSpPr>
            <a:spLocks noGrp="1"/>
          </p:cNvSpPr>
          <p:nvPr>
            <p:ph type="ftr" sz="quarter" idx="10"/>
          </p:nvPr>
        </p:nvSpPr>
        <p:spPr/>
        <p:txBody>
          <a:bodyPr/>
          <a:lstStyle>
            <a:lvl1pPr>
              <a:defRPr/>
            </a:lvl1pPr>
          </a:lstStyle>
          <a:p>
            <a:pPr>
              <a:defRPr/>
            </a:pPr>
            <a:r>
              <a:rPr lang="en-US" dirty="0">
                <a:solidFill>
                  <a:prstClr val="black">
                    <a:tint val="75000"/>
                  </a:prstClr>
                </a:solidFill>
              </a:rPr>
              <a:t> </a:t>
            </a:r>
          </a:p>
        </p:txBody>
      </p:sp>
      <p:sp>
        <p:nvSpPr>
          <p:cNvPr id="8" name="Slide Number Placeholder 5"/>
          <p:cNvSpPr>
            <a:spLocks noGrp="1"/>
          </p:cNvSpPr>
          <p:nvPr>
            <p:ph type="sldNum" sz="quarter" idx="11"/>
          </p:nvPr>
        </p:nvSpPr>
        <p:spPr/>
        <p:txBody>
          <a:bodyPr/>
          <a:lstStyle>
            <a:lvl1pPr>
              <a:defRPr/>
            </a:lvl1pPr>
          </a:lstStyle>
          <a:p>
            <a:fld id="{F91D0DAA-4259-4FFC-A0AB-A98677545B01}" type="slidenum">
              <a:rPr lang="en-US" altLang="en-US">
                <a:solidFill>
                  <a:prstClr val="white"/>
                </a:solidFill>
              </a:rPr>
              <a:pPr/>
              <a:t>‹#›</a:t>
            </a:fld>
            <a:endParaRPr lang="en-US" altLang="en-US" dirty="0">
              <a:solidFill>
                <a:prstClr val="white"/>
              </a:solidFill>
            </a:endParaRPr>
          </a:p>
        </p:txBody>
      </p:sp>
    </p:spTree>
    <p:extLst>
      <p:ext uri="{BB962C8B-B14F-4D97-AF65-F5344CB8AC3E}">
        <p14:creationId xmlns:p14="http://schemas.microsoft.com/office/powerpoint/2010/main" val="2256398735"/>
      </p:ext>
    </p:extLst>
  </p:cSld>
  <p:clrMapOvr>
    <a:masterClrMapping/>
  </p:clrMapOvr>
  <p:transition>
    <p:fad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Footer Placeholder 17"/>
          <p:cNvSpPr>
            <a:spLocks noGrp="1"/>
          </p:cNvSpPr>
          <p:nvPr>
            <p:ph type="ftr" sz="quarter" idx="10"/>
          </p:nvPr>
        </p:nvSpPr>
        <p:spPr/>
        <p:txBody>
          <a:bodyPr/>
          <a:lstStyle>
            <a:lvl1pPr algn="ctr">
              <a:defRPr sz="1200">
                <a:solidFill>
                  <a:schemeClr val="tx1">
                    <a:tint val="75000"/>
                  </a:schemeClr>
                </a:solidFill>
              </a:defRPr>
            </a:lvl1pPr>
          </a:lstStyle>
          <a:p>
            <a:pPr>
              <a:defRPr/>
            </a:pPr>
            <a:r>
              <a:rPr lang="en-US" dirty="0"/>
              <a:t> </a:t>
            </a:r>
          </a:p>
        </p:txBody>
      </p:sp>
      <p:sp>
        <p:nvSpPr>
          <p:cNvPr id="4" name="Slide Number Placeholder 18"/>
          <p:cNvSpPr>
            <a:spLocks noGrp="1"/>
          </p:cNvSpPr>
          <p:nvPr>
            <p:ph type="sldNum" sz="quarter" idx="11"/>
          </p:nvPr>
        </p:nvSpPr>
        <p:spPr/>
        <p:txBody>
          <a:bodyPr/>
          <a:lstStyle>
            <a:lvl1pPr>
              <a:defRPr>
                <a:solidFill>
                  <a:srgbClr val="7F7F7F"/>
                </a:solidFill>
              </a:defRPr>
            </a:lvl1pPr>
          </a:lstStyle>
          <a:p>
            <a:fld id="{4441A752-66BA-4689-9529-07A0C31B4C6E}" type="slidenum">
              <a:rPr lang="en-US" altLang="en-US"/>
              <a:pPr/>
              <a:t>‹#›</a:t>
            </a:fld>
            <a:endParaRPr lang="en-US" altLang="en-US" dirty="0"/>
          </a:p>
        </p:txBody>
      </p:sp>
    </p:spTree>
    <p:extLst>
      <p:ext uri="{BB962C8B-B14F-4D97-AF65-F5344CB8AC3E}">
        <p14:creationId xmlns:p14="http://schemas.microsoft.com/office/powerpoint/2010/main" val="1480712020"/>
      </p:ext>
    </p:extLst>
  </p:cSld>
  <p:clrMapOvr>
    <a:masterClrMapping/>
  </p:clrMapOvr>
  <p:transition>
    <p:fade/>
  </p:transition>
</p:sldLayout>
</file>

<file path=ppt/slideLayouts/slideLayout16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lang="en-US" dirty="0"/>
            </a:lvl1pPr>
          </a:lstStyle>
          <a:p>
            <a:r>
              <a:rPr lang="en-US" smtClean="0"/>
              <a:t>Click to edit Master title style</a:t>
            </a:r>
            <a:endParaRPr lang="en-US" dirty="0"/>
          </a:p>
        </p:txBody>
      </p:sp>
      <p:sp>
        <p:nvSpPr>
          <p:cNvPr id="3" name="Footer Placeholder 3"/>
          <p:cNvSpPr>
            <a:spLocks noGrp="1"/>
          </p:cNvSpPr>
          <p:nvPr>
            <p:ph type="ftr" sz="quarter" idx="10"/>
          </p:nvPr>
        </p:nvSpPr>
        <p:spPr/>
        <p:txBody>
          <a:bodyPr/>
          <a:lstStyle>
            <a:lvl1pPr>
              <a:defRPr/>
            </a:lvl1pPr>
          </a:lstStyle>
          <a:p>
            <a:pPr>
              <a:defRPr/>
            </a:pPr>
            <a:r>
              <a:rPr lang="en-US" dirty="0">
                <a:solidFill>
                  <a:prstClr val="black">
                    <a:tint val="75000"/>
                  </a:prstClr>
                </a:solidFill>
              </a:rPr>
              <a:t> </a:t>
            </a:r>
          </a:p>
        </p:txBody>
      </p:sp>
      <p:sp>
        <p:nvSpPr>
          <p:cNvPr id="4" name="Slide Number Placeholder 5"/>
          <p:cNvSpPr>
            <a:spLocks noGrp="1"/>
          </p:cNvSpPr>
          <p:nvPr>
            <p:ph type="sldNum" sz="quarter" idx="11"/>
          </p:nvPr>
        </p:nvSpPr>
        <p:spPr/>
        <p:txBody>
          <a:bodyPr/>
          <a:lstStyle>
            <a:lvl1pPr>
              <a:defRPr/>
            </a:lvl1pPr>
          </a:lstStyle>
          <a:p>
            <a:fld id="{FDDB9962-9025-4221-964E-D9C4FE5B1AE0}" type="slidenum">
              <a:rPr lang="en-US" altLang="en-US">
                <a:solidFill>
                  <a:prstClr val="white"/>
                </a:solidFill>
              </a:rPr>
              <a:pPr/>
              <a:t>‹#›</a:t>
            </a:fld>
            <a:endParaRPr lang="en-US" altLang="en-US" dirty="0">
              <a:solidFill>
                <a:prstClr val="white"/>
              </a:solidFill>
            </a:endParaRPr>
          </a:p>
        </p:txBody>
      </p:sp>
    </p:spTree>
    <p:extLst>
      <p:ext uri="{BB962C8B-B14F-4D97-AF65-F5344CB8AC3E}">
        <p14:creationId xmlns:p14="http://schemas.microsoft.com/office/powerpoint/2010/main" val="3153089322"/>
      </p:ext>
    </p:extLst>
  </p:cSld>
  <p:clrMapOvr>
    <a:masterClrMapping/>
  </p:clrMapOvr>
  <p:transition>
    <p:fade/>
  </p:transition>
</p:sldLayout>
</file>

<file path=ppt/slideLayouts/slideLayout16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Footer Placeholder 3"/>
          <p:cNvSpPr>
            <a:spLocks noGrp="1"/>
          </p:cNvSpPr>
          <p:nvPr>
            <p:ph type="ftr" sz="quarter" idx="10"/>
          </p:nvPr>
        </p:nvSpPr>
        <p:spPr/>
        <p:txBody>
          <a:bodyPr/>
          <a:lstStyle>
            <a:lvl1pPr>
              <a:defRPr/>
            </a:lvl1pPr>
          </a:lstStyle>
          <a:p>
            <a:pPr>
              <a:defRPr/>
            </a:pPr>
            <a:r>
              <a:rPr lang="en-US" dirty="0">
                <a:solidFill>
                  <a:prstClr val="black">
                    <a:tint val="75000"/>
                  </a:prstClr>
                </a:solidFill>
              </a:rPr>
              <a:t> </a:t>
            </a:r>
          </a:p>
        </p:txBody>
      </p:sp>
      <p:sp>
        <p:nvSpPr>
          <p:cNvPr id="3" name="Slide Number Placeholder 5"/>
          <p:cNvSpPr>
            <a:spLocks noGrp="1"/>
          </p:cNvSpPr>
          <p:nvPr>
            <p:ph type="sldNum" sz="quarter" idx="11"/>
          </p:nvPr>
        </p:nvSpPr>
        <p:spPr/>
        <p:txBody>
          <a:bodyPr/>
          <a:lstStyle>
            <a:lvl1pPr>
              <a:defRPr/>
            </a:lvl1pPr>
          </a:lstStyle>
          <a:p>
            <a:fld id="{3CC61169-8A16-4412-BC9E-DC7AEAD3B701}" type="slidenum">
              <a:rPr lang="en-US" altLang="en-US">
                <a:solidFill>
                  <a:prstClr val="white"/>
                </a:solidFill>
              </a:rPr>
              <a:pPr/>
              <a:t>‹#›</a:t>
            </a:fld>
            <a:endParaRPr lang="en-US" altLang="en-US" dirty="0">
              <a:solidFill>
                <a:prstClr val="white"/>
              </a:solidFill>
            </a:endParaRPr>
          </a:p>
        </p:txBody>
      </p:sp>
    </p:spTree>
    <p:extLst>
      <p:ext uri="{BB962C8B-B14F-4D97-AF65-F5344CB8AC3E}">
        <p14:creationId xmlns:p14="http://schemas.microsoft.com/office/powerpoint/2010/main" val="4181203928"/>
      </p:ext>
    </p:extLst>
  </p:cSld>
  <p:clrMapOvr>
    <a:masterClrMapping/>
  </p:clrMapOvr>
  <p:transition>
    <p:fade/>
  </p:transition>
</p:sldLayout>
</file>

<file path=ppt/slideLayouts/slideLayout16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84048" y="987426"/>
            <a:ext cx="3017520" cy="1371600"/>
          </a:xfrm>
        </p:spPr>
        <p:txBody>
          <a:bodyPr anchor="b"/>
          <a:lstStyle>
            <a:lvl1pPr>
              <a:defRPr sz="2400"/>
            </a:lvl1pPr>
          </a:lstStyle>
          <a:p>
            <a:r>
              <a:rPr lang="en-US" dirty="0" smtClean="0"/>
              <a:t>Click to edit Master title style</a:t>
            </a:r>
            <a:endParaRPr lang="en-US" dirty="0"/>
          </a:p>
        </p:txBody>
      </p:sp>
      <p:sp>
        <p:nvSpPr>
          <p:cNvPr id="3" name="Content Placeholder 2"/>
          <p:cNvSpPr>
            <a:spLocks noGrp="1"/>
          </p:cNvSpPr>
          <p:nvPr>
            <p:ph idx="1"/>
          </p:nvPr>
        </p:nvSpPr>
        <p:spPr>
          <a:xfrm>
            <a:off x="3887391" y="987426"/>
            <a:ext cx="4629150" cy="4584034"/>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3"/>
          <p:cNvSpPr>
            <a:spLocks noGrp="1"/>
          </p:cNvSpPr>
          <p:nvPr>
            <p:ph type="body" sz="half" idx="2"/>
          </p:nvPr>
        </p:nvSpPr>
        <p:spPr>
          <a:xfrm>
            <a:off x="384048" y="2487837"/>
            <a:ext cx="3017520" cy="3083623"/>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dirty="0" smtClean="0"/>
              <a:t>Click to edit Master text styles</a:t>
            </a:r>
          </a:p>
        </p:txBody>
      </p:sp>
      <p:sp>
        <p:nvSpPr>
          <p:cNvPr id="5" name="Footer Placeholder 3"/>
          <p:cNvSpPr>
            <a:spLocks noGrp="1"/>
          </p:cNvSpPr>
          <p:nvPr>
            <p:ph type="ftr" sz="quarter" idx="10"/>
          </p:nvPr>
        </p:nvSpPr>
        <p:spPr/>
        <p:txBody>
          <a:bodyPr/>
          <a:lstStyle>
            <a:lvl1pPr>
              <a:defRPr/>
            </a:lvl1pPr>
          </a:lstStyle>
          <a:p>
            <a:pPr>
              <a:defRPr/>
            </a:pPr>
            <a:r>
              <a:rPr lang="en-US" dirty="0">
                <a:solidFill>
                  <a:prstClr val="black">
                    <a:tint val="75000"/>
                  </a:prstClr>
                </a:solidFill>
              </a:rPr>
              <a:t> </a:t>
            </a:r>
          </a:p>
        </p:txBody>
      </p:sp>
      <p:sp>
        <p:nvSpPr>
          <p:cNvPr id="6" name="Slide Number Placeholder 5"/>
          <p:cNvSpPr>
            <a:spLocks noGrp="1"/>
          </p:cNvSpPr>
          <p:nvPr>
            <p:ph type="sldNum" sz="quarter" idx="11"/>
          </p:nvPr>
        </p:nvSpPr>
        <p:spPr/>
        <p:txBody>
          <a:bodyPr/>
          <a:lstStyle>
            <a:lvl1pPr>
              <a:defRPr/>
            </a:lvl1pPr>
          </a:lstStyle>
          <a:p>
            <a:fld id="{B0AC78B2-AE7E-4938-9FA0-B94B7A7A8ED1}" type="slidenum">
              <a:rPr lang="en-US" altLang="en-US">
                <a:solidFill>
                  <a:prstClr val="white"/>
                </a:solidFill>
              </a:rPr>
              <a:pPr/>
              <a:t>‹#›</a:t>
            </a:fld>
            <a:endParaRPr lang="en-US" altLang="en-US" dirty="0">
              <a:solidFill>
                <a:prstClr val="white"/>
              </a:solidFill>
            </a:endParaRPr>
          </a:p>
        </p:txBody>
      </p:sp>
    </p:spTree>
    <p:extLst>
      <p:ext uri="{BB962C8B-B14F-4D97-AF65-F5344CB8AC3E}">
        <p14:creationId xmlns:p14="http://schemas.microsoft.com/office/powerpoint/2010/main" val="1653871005"/>
      </p:ext>
    </p:extLst>
  </p:cSld>
  <p:clrMapOvr>
    <a:masterClrMapping/>
  </p:clrMapOvr>
  <p:transition>
    <p:fade/>
  </p:transition>
</p:sldLayout>
</file>

<file path=ppt/slideLayouts/slideLayout16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84048" y="859572"/>
            <a:ext cx="3017520" cy="1371600"/>
          </a:xfrm>
        </p:spPr>
        <p:txBody>
          <a:bodyPr anchor="b"/>
          <a:lstStyle>
            <a:lvl1pPr>
              <a:defRPr sz="2400"/>
            </a:lvl1pPr>
          </a:lstStyle>
          <a:p>
            <a:r>
              <a:rPr lang="en-US" dirty="0" smtClean="0"/>
              <a:t>Click to edit Master title style</a:t>
            </a:r>
            <a:endParaRPr lang="en-US" dirty="0"/>
          </a:p>
        </p:txBody>
      </p:sp>
      <p:sp>
        <p:nvSpPr>
          <p:cNvPr id="3" name="Picture Placeholder 2"/>
          <p:cNvSpPr>
            <a:spLocks noGrp="1"/>
          </p:cNvSpPr>
          <p:nvPr>
            <p:ph type="pic" idx="1"/>
          </p:nvPr>
        </p:nvSpPr>
        <p:spPr>
          <a:xfrm>
            <a:off x="3886200" y="859572"/>
            <a:ext cx="4629150" cy="4924540"/>
          </a:xfrm>
        </p:spPr>
        <p:txBody>
          <a:bodyPr rtlCol="0"/>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pPr lvl="0"/>
            <a:endParaRPr lang="en-US" noProof="0" dirty="0"/>
          </a:p>
        </p:txBody>
      </p:sp>
      <p:sp>
        <p:nvSpPr>
          <p:cNvPr id="4" name="Text Placeholder 3"/>
          <p:cNvSpPr>
            <a:spLocks noGrp="1"/>
          </p:cNvSpPr>
          <p:nvPr>
            <p:ph type="body" sz="half" idx="2"/>
          </p:nvPr>
        </p:nvSpPr>
        <p:spPr>
          <a:xfrm>
            <a:off x="384048" y="2344479"/>
            <a:ext cx="3017520" cy="3383280"/>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dirty="0" smtClean="0"/>
              <a:t>Click to edit Master text styles</a:t>
            </a:r>
          </a:p>
        </p:txBody>
      </p:sp>
      <p:sp>
        <p:nvSpPr>
          <p:cNvPr id="5" name="Footer Placeholder 3"/>
          <p:cNvSpPr>
            <a:spLocks noGrp="1"/>
          </p:cNvSpPr>
          <p:nvPr>
            <p:ph type="ftr" sz="quarter" idx="10"/>
          </p:nvPr>
        </p:nvSpPr>
        <p:spPr/>
        <p:txBody>
          <a:bodyPr/>
          <a:lstStyle>
            <a:lvl1pPr>
              <a:defRPr/>
            </a:lvl1pPr>
          </a:lstStyle>
          <a:p>
            <a:pPr>
              <a:defRPr/>
            </a:pPr>
            <a:r>
              <a:rPr lang="en-US" dirty="0">
                <a:solidFill>
                  <a:prstClr val="black">
                    <a:tint val="75000"/>
                  </a:prstClr>
                </a:solidFill>
              </a:rPr>
              <a:t> </a:t>
            </a:r>
          </a:p>
        </p:txBody>
      </p:sp>
      <p:sp>
        <p:nvSpPr>
          <p:cNvPr id="6" name="Slide Number Placeholder 5"/>
          <p:cNvSpPr>
            <a:spLocks noGrp="1"/>
          </p:cNvSpPr>
          <p:nvPr>
            <p:ph type="sldNum" sz="quarter" idx="11"/>
          </p:nvPr>
        </p:nvSpPr>
        <p:spPr/>
        <p:txBody>
          <a:bodyPr/>
          <a:lstStyle>
            <a:lvl1pPr>
              <a:defRPr/>
            </a:lvl1pPr>
          </a:lstStyle>
          <a:p>
            <a:fld id="{3F6E9AC7-C009-40AE-ABC5-F864009CF2B2}" type="slidenum">
              <a:rPr lang="en-US" altLang="en-US">
                <a:solidFill>
                  <a:prstClr val="white"/>
                </a:solidFill>
              </a:rPr>
              <a:pPr/>
              <a:t>‹#›</a:t>
            </a:fld>
            <a:endParaRPr lang="en-US" altLang="en-US" dirty="0">
              <a:solidFill>
                <a:prstClr val="white"/>
              </a:solidFill>
            </a:endParaRPr>
          </a:p>
        </p:txBody>
      </p:sp>
    </p:spTree>
    <p:extLst>
      <p:ext uri="{BB962C8B-B14F-4D97-AF65-F5344CB8AC3E}">
        <p14:creationId xmlns:p14="http://schemas.microsoft.com/office/powerpoint/2010/main" val="543682522"/>
      </p:ext>
    </p:extLst>
  </p:cSld>
  <p:clrMapOvr>
    <a:masterClrMapping/>
  </p:clrMapOvr>
  <p:transition>
    <p:fade/>
  </p:transition>
</p:sldLayout>
</file>

<file path=ppt/slideLayouts/slideLayout164.xml><?xml version="1.0" encoding="utf-8"?>
<p:sldLayout xmlns:a="http://schemas.openxmlformats.org/drawingml/2006/main" xmlns:r="http://schemas.openxmlformats.org/officeDocument/2006/relationships" xmlns:p="http://schemas.openxmlformats.org/presentationml/2006/main" userDrawn="1">
  <p:cSld name="Contact Slide">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447800"/>
            <a:ext cx="4040188" cy="457200"/>
          </a:xfrm>
        </p:spPr>
        <p:txBody>
          <a:bodyPr anchor="b">
            <a:normAutofit/>
          </a:bodyPr>
          <a:lstStyle>
            <a:lvl1pPr marL="0" indent="0">
              <a:buNone/>
              <a:defRPr sz="1800" b="1">
                <a:solidFill>
                  <a:srgbClr val="F78E20"/>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457200" y="1913626"/>
            <a:ext cx="4040188" cy="1341438"/>
          </a:xfrm>
        </p:spPr>
        <p:txBody>
          <a:bodyPr>
            <a:normAutofit/>
          </a:bodyPr>
          <a:lstStyle>
            <a:lvl1pPr marL="0" indent="0">
              <a:buFontTx/>
              <a:buNone/>
              <a:defRPr sz="1400" b="1" baseline="0"/>
            </a:lvl1pPr>
            <a:lvl2pPr marL="0" indent="0">
              <a:buFontTx/>
              <a:buNone/>
              <a:defRPr sz="1400" baseline="0"/>
            </a:lvl2pPr>
            <a:lvl3pPr marL="0" indent="0">
              <a:buFontTx/>
              <a:buNone/>
              <a:defRPr sz="1400"/>
            </a:lvl3pPr>
            <a:lvl4pPr marL="0" indent="0">
              <a:buFontTx/>
              <a:buNone/>
              <a:defRPr sz="1400"/>
            </a:lvl4pPr>
            <a:lvl5pPr marL="0" indent="0">
              <a:buFontTx/>
              <a:buNone/>
              <a:defRPr sz="14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5025" y="1447800"/>
            <a:ext cx="4041775" cy="457200"/>
          </a:xfrm>
        </p:spPr>
        <p:txBody>
          <a:bodyPr anchor="b">
            <a:normAutofit/>
          </a:bodyPr>
          <a:lstStyle>
            <a:lvl1pPr marL="0" indent="0">
              <a:buNone/>
              <a:defRPr sz="1800" b="1">
                <a:solidFill>
                  <a:srgbClr val="F78E20"/>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6" name="Content Placeholder 5"/>
          <p:cNvSpPr>
            <a:spLocks noGrp="1"/>
          </p:cNvSpPr>
          <p:nvPr>
            <p:ph sz="quarter" idx="4"/>
          </p:nvPr>
        </p:nvSpPr>
        <p:spPr>
          <a:xfrm>
            <a:off x="4645025" y="1913626"/>
            <a:ext cx="4041775" cy="1341438"/>
          </a:xfrm>
        </p:spPr>
        <p:txBody>
          <a:bodyPr>
            <a:normAutofit/>
          </a:bodyPr>
          <a:lstStyle>
            <a:lvl1pPr marL="0" indent="0">
              <a:buFontTx/>
              <a:buNone/>
              <a:defRPr sz="1400" b="1"/>
            </a:lvl1pPr>
            <a:lvl2pPr marL="0" indent="0">
              <a:buFontTx/>
              <a:buNone/>
              <a:defRPr sz="1400"/>
            </a:lvl2pPr>
            <a:lvl3pPr marL="0" indent="0">
              <a:buFontTx/>
              <a:buNone/>
              <a:defRPr sz="1400"/>
            </a:lvl3pPr>
            <a:lvl4pPr marL="0" indent="0">
              <a:buFontTx/>
              <a:buNone/>
              <a:defRPr sz="1400"/>
            </a:lvl4pPr>
            <a:lvl5pPr marL="0" indent="0">
              <a:buFontTx/>
              <a:buNone/>
              <a:defRPr sz="14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1" name="Text Placeholder 2"/>
          <p:cNvSpPr>
            <a:spLocks noGrp="1"/>
          </p:cNvSpPr>
          <p:nvPr>
            <p:ph type="body" idx="13"/>
          </p:nvPr>
        </p:nvSpPr>
        <p:spPr>
          <a:xfrm>
            <a:off x="457200" y="3526736"/>
            <a:ext cx="4040188" cy="457200"/>
          </a:xfrm>
        </p:spPr>
        <p:txBody>
          <a:bodyPr anchor="b">
            <a:normAutofit/>
          </a:bodyPr>
          <a:lstStyle>
            <a:lvl1pPr marL="0" indent="0">
              <a:buNone/>
              <a:defRPr sz="1800" b="1">
                <a:solidFill>
                  <a:srgbClr val="F78E20"/>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12" name="Content Placeholder 3"/>
          <p:cNvSpPr>
            <a:spLocks noGrp="1"/>
          </p:cNvSpPr>
          <p:nvPr>
            <p:ph sz="half" idx="14"/>
          </p:nvPr>
        </p:nvSpPr>
        <p:spPr>
          <a:xfrm>
            <a:off x="457200" y="3992562"/>
            <a:ext cx="4040188" cy="1341438"/>
          </a:xfrm>
        </p:spPr>
        <p:txBody>
          <a:bodyPr>
            <a:normAutofit/>
          </a:bodyPr>
          <a:lstStyle>
            <a:lvl1pPr marL="0" indent="0">
              <a:buFontTx/>
              <a:buNone/>
              <a:defRPr sz="1400" b="1" baseline="0"/>
            </a:lvl1pPr>
            <a:lvl2pPr marL="0" indent="0">
              <a:buFontTx/>
              <a:buNone/>
              <a:defRPr sz="1400" baseline="0"/>
            </a:lvl2pPr>
            <a:lvl3pPr marL="0" indent="0">
              <a:buFontTx/>
              <a:buNone/>
              <a:defRPr sz="1400"/>
            </a:lvl3pPr>
            <a:lvl4pPr marL="0" indent="0">
              <a:buFontTx/>
              <a:buNone/>
              <a:defRPr sz="1400"/>
            </a:lvl4pPr>
            <a:lvl5pPr marL="0" indent="0">
              <a:buFontTx/>
              <a:buNone/>
              <a:defRPr sz="14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3" name="Text Placeholder 4"/>
          <p:cNvSpPr>
            <a:spLocks noGrp="1"/>
          </p:cNvSpPr>
          <p:nvPr>
            <p:ph type="body" sz="quarter" idx="15"/>
          </p:nvPr>
        </p:nvSpPr>
        <p:spPr>
          <a:xfrm>
            <a:off x="4645025" y="3526736"/>
            <a:ext cx="4041775" cy="457200"/>
          </a:xfrm>
        </p:spPr>
        <p:txBody>
          <a:bodyPr anchor="b">
            <a:normAutofit/>
          </a:bodyPr>
          <a:lstStyle>
            <a:lvl1pPr marL="0" indent="0">
              <a:buNone/>
              <a:defRPr sz="1800" b="1">
                <a:solidFill>
                  <a:srgbClr val="F78E20"/>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14" name="Content Placeholder 5"/>
          <p:cNvSpPr>
            <a:spLocks noGrp="1"/>
          </p:cNvSpPr>
          <p:nvPr>
            <p:ph sz="quarter" idx="16"/>
          </p:nvPr>
        </p:nvSpPr>
        <p:spPr>
          <a:xfrm>
            <a:off x="4645025" y="3992562"/>
            <a:ext cx="4041775" cy="1341438"/>
          </a:xfrm>
        </p:spPr>
        <p:txBody>
          <a:bodyPr>
            <a:normAutofit/>
          </a:bodyPr>
          <a:lstStyle>
            <a:lvl1pPr marL="0" indent="0">
              <a:buFontTx/>
              <a:buNone/>
              <a:defRPr sz="1400" b="1"/>
            </a:lvl1pPr>
            <a:lvl2pPr marL="0" indent="0">
              <a:buFontTx/>
              <a:buNone/>
              <a:defRPr sz="1400"/>
            </a:lvl2pPr>
            <a:lvl3pPr marL="0" indent="0">
              <a:buFontTx/>
              <a:buNone/>
              <a:defRPr sz="1400"/>
            </a:lvl3pPr>
            <a:lvl4pPr marL="0" indent="0">
              <a:buFontTx/>
              <a:buNone/>
              <a:defRPr sz="1400"/>
            </a:lvl4pPr>
            <a:lvl5pPr marL="0" indent="0">
              <a:buFontTx/>
              <a:buNone/>
              <a:defRPr sz="14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7" name="Title 1"/>
          <p:cNvSpPr>
            <a:spLocks noGrp="1"/>
          </p:cNvSpPr>
          <p:nvPr>
            <p:ph type="title"/>
          </p:nvPr>
        </p:nvSpPr>
        <p:spPr>
          <a:xfrm>
            <a:off x="384048" y="228600"/>
            <a:ext cx="8229600" cy="664797"/>
          </a:xfrm>
        </p:spPr>
        <p:txBody>
          <a:bodyPr/>
          <a:lstStyle>
            <a:lvl1pPr>
              <a:defRPr lang="en-US" dirty="0"/>
            </a:lvl1pPr>
          </a:lstStyle>
          <a:p>
            <a:r>
              <a:rPr lang="en-US" dirty="0" smtClean="0"/>
              <a:t>Click to edit Master title style</a:t>
            </a:r>
            <a:endParaRPr lang="en-US" dirty="0"/>
          </a:p>
        </p:txBody>
      </p:sp>
      <p:sp>
        <p:nvSpPr>
          <p:cNvPr id="15" name="Footer Placeholder 3"/>
          <p:cNvSpPr>
            <a:spLocks noGrp="1"/>
          </p:cNvSpPr>
          <p:nvPr>
            <p:ph type="ftr" sz="quarter" idx="17"/>
          </p:nvPr>
        </p:nvSpPr>
        <p:spPr/>
        <p:txBody>
          <a:bodyPr/>
          <a:lstStyle>
            <a:lvl1pPr>
              <a:defRPr/>
            </a:lvl1pPr>
          </a:lstStyle>
          <a:p>
            <a:pPr>
              <a:defRPr/>
            </a:pPr>
            <a:r>
              <a:rPr lang="en-US" dirty="0">
                <a:solidFill>
                  <a:prstClr val="black">
                    <a:tint val="75000"/>
                  </a:prstClr>
                </a:solidFill>
              </a:rPr>
              <a:t> </a:t>
            </a:r>
          </a:p>
        </p:txBody>
      </p:sp>
      <p:sp>
        <p:nvSpPr>
          <p:cNvPr id="16" name="Slide Number Placeholder 5"/>
          <p:cNvSpPr>
            <a:spLocks noGrp="1"/>
          </p:cNvSpPr>
          <p:nvPr>
            <p:ph type="sldNum" sz="quarter" idx="18"/>
          </p:nvPr>
        </p:nvSpPr>
        <p:spPr/>
        <p:txBody>
          <a:bodyPr/>
          <a:lstStyle>
            <a:lvl1pPr>
              <a:defRPr/>
            </a:lvl1pPr>
          </a:lstStyle>
          <a:p>
            <a:fld id="{55FF25E3-6A2A-4641-A32C-1431CF92CB22}" type="slidenum">
              <a:rPr lang="en-US" altLang="en-US">
                <a:solidFill>
                  <a:prstClr val="white"/>
                </a:solidFill>
              </a:rPr>
              <a:pPr/>
              <a:t>‹#›</a:t>
            </a:fld>
            <a:endParaRPr lang="en-US" altLang="en-US" dirty="0">
              <a:solidFill>
                <a:prstClr val="white"/>
              </a:solidFill>
            </a:endParaRPr>
          </a:p>
        </p:txBody>
      </p:sp>
    </p:spTree>
    <p:extLst>
      <p:ext uri="{BB962C8B-B14F-4D97-AF65-F5344CB8AC3E}">
        <p14:creationId xmlns:p14="http://schemas.microsoft.com/office/powerpoint/2010/main" val="3207520131"/>
      </p:ext>
    </p:extLst>
  </p:cSld>
  <p:clrMapOvr>
    <a:masterClrMapping/>
  </p:clrMapOvr>
</p:sldLayout>
</file>

<file path=ppt/slideLayouts/slideLayout165.xml><?xml version="1.0" encoding="utf-8"?>
<p:sldLayout xmlns:a="http://schemas.openxmlformats.org/drawingml/2006/main" xmlns:r="http://schemas.openxmlformats.org/officeDocument/2006/relationships" xmlns:p="http://schemas.openxmlformats.org/presentationml/2006/main" type="obj">
  <p:cSld name="Bullet Slide 1">
    <p:spTree>
      <p:nvGrpSpPr>
        <p:cNvPr id="1" name=""/>
        <p:cNvGrpSpPr/>
        <p:nvPr/>
      </p:nvGrpSpPr>
      <p:grpSpPr>
        <a:xfrm>
          <a:off x="0" y="0"/>
          <a:ext cx="0" cy="0"/>
          <a:chOff x="0" y="0"/>
          <a:chExt cx="0" cy="0"/>
        </a:xfrm>
      </p:grpSpPr>
      <p:pic>
        <p:nvPicPr>
          <p:cNvPr id="4" name="Picture 6" descr="FL Common Core_v2_slide3.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3" name="Content Placeholder 2"/>
          <p:cNvSpPr>
            <a:spLocks noGrp="1"/>
          </p:cNvSpPr>
          <p:nvPr>
            <p:ph idx="1"/>
          </p:nvPr>
        </p:nvSpPr>
        <p:spPr>
          <a:xfrm>
            <a:off x="457200" y="1828800"/>
            <a:ext cx="8229600" cy="3505200"/>
          </a:xfrm>
        </p:spPr>
        <p:txBody>
          <a:bodyPr/>
          <a:lstStyle>
            <a:lvl1pPr>
              <a:defRPr sz="1800"/>
            </a:lvl1pPr>
            <a:lvl2pPr>
              <a:defRPr sz="1600"/>
            </a:lvl2pPr>
            <a:lvl3pPr>
              <a:defRPr sz="1400"/>
            </a:lvl3pPr>
            <a:lvl4pPr>
              <a:defRPr sz="1200"/>
            </a:lvl4pPr>
            <a:lvl5pPr>
              <a:defRPr sz="12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2" name="Title 1"/>
          <p:cNvSpPr>
            <a:spLocks noGrp="1"/>
          </p:cNvSpPr>
          <p:nvPr>
            <p:ph type="title"/>
          </p:nvPr>
        </p:nvSpPr>
        <p:spPr>
          <a:xfrm>
            <a:off x="457200" y="533400"/>
            <a:ext cx="6858000" cy="838200"/>
          </a:xfrm>
        </p:spPr>
        <p:txBody>
          <a:bodyPr/>
          <a:lstStyle>
            <a:lvl1pPr>
              <a:defRPr sz="3200">
                <a:solidFill>
                  <a:srgbClr val="214291"/>
                </a:solidFill>
              </a:defRPr>
            </a:lvl1pPr>
          </a:lstStyle>
          <a:p>
            <a:r>
              <a:rPr lang="en-US" dirty="0" smtClean="0"/>
              <a:t>Click to edit Master title style</a:t>
            </a:r>
            <a:endParaRPr lang="en-US" dirty="0"/>
          </a:p>
        </p:txBody>
      </p:sp>
      <p:sp>
        <p:nvSpPr>
          <p:cNvPr id="5" name="Footer Placeholder 4"/>
          <p:cNvSpPr>
            <a:spLocks noGrp="1"/>
          </p:cNvSpPr>
          <p:nvPr>
            <p:ph type="ftr" sz="quarter" idx="10"/>
          </p:nvPr>
        </p:nvSpPr>
        <p:spPr>
          <a:xfrm>
            <a:off x="5638800" y="6019800"/>
            <a:ext cx="2057400" cy="365125"/>
          </a:xfrm>
        </p:spPr>
        <p:txBody>
          <a:bodyPr/>
          <a:lstStyle>
            <a:lvl1pPr>
              <a:defRPr/>
            </a:lvl1pPr>
          </a:lstStyle>
          <a:p>
            <a:pPr>
              <a:defRPr/>
            </a:pPr>
            <a:r>
              <a:rPr lang="en-US" dirty="0">
                <a:solidFill>
                  <a:prstClr val="black">
                    <a:tint val="75000"/>
                  </a:prstClr>
                </a:solidFill>
              </a:rPr>
              <a:t> </a:t>
            </a:r>
          </a:p>
        </p:txBody>
      </p:sp>
      <p:sp>
        <p:nvSpPr>
          <p:cNvPr id="6" name="Slide Number Placeholder 5"/>
          <p:cNvSpPr>
            <a:spLocks noGrp="1"/>
          </p:cNvSpPr>
          <p:nvPr>
            <p:ph type="sldNum" sz="quarter" idx="11"/>
          </p:nvPr>
        </p:nvSpPr>
        <p:spPr>
          <a:xfrm>
            <a:off x="7772400" y="6019800"/>
            <a:ext cx="914400" cy="365125"/>
          </a:xfrm>
        </p:spPr>
        <p:txBody>
          <a:bodyPr/>
          <a:lstStyle>
            <a:lvl1pPr>
              <a:defRPr/>
            </a:lvl1pPr>
          </a:lstStyle>
          <a:p>
            <a:fld id="{C597C972-AB5A-4238-8B5D-E06A84AD3558}" type="slidenum">
              <a:rPr lang="en-US" altLang="en-US">
                <a:solidFill>
                  <a:prstClr val="white"/>
                </a:solidFill>
              </a:rPr>
              <a:pPr/>
              <a:t>‹#›</a:t>
            </a:fld>
            <a:endParaRPr lang="en-US" altLang="en-US" dirty="0">
              <a:solidFill>
                <a:prstClr val="white"/>
              </a:solidFill>
            </a:endParaRPr>
          </a:p>
        </p:txBody>
      </p:sp>
    </p:spTree>
    <p:extLst>
      <p:ext uri="{BB962C8B-B14F-4D97-AF65-F5344CB8AC3E}">
        <p14:creationId xmlns:p14="http://schemas.microsoft.com/office/powerpoint/2010/main" val="3161474992"/>
      </p:ext>
    </p:extLst>
  </p:cSld>
  <p:clrMapOvr>
    <a:masterClrMapping/>
  </p:clrMapOvr>
</p:sldLayout>
</file>

<file path=ppt/slideLayouts/slideLayout16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30250" y="1905000"/>
            <a:ext cx="7681913" cy="1523495"/>
          </a:xfrm>
        </p:spPr>
        <p:txBody>
          <a:bodyPr>
            <a:noAutofit/>
          </a:bodyPr>
          <a:lstStyle>
            <a:lvl1pPr>
              <a:lnSpc>
                <a:spcPct val="90000"/>
              </a:lnSpc>
              <a:defRPr sz="5400">
                <a:latin typeface="+mj-lt"/>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730249" y="4344988"/>
            <a:ext cx="7681913" cy="461665"/>
          </a:xfrm>
        </p:spPr>
        <p:txBody>
          <a:bodyPr>
            <a:noAutofit/>
          </a:bodyPr>
          <a:lstStyle>
            <a:lvl1pPr marL="0" indent="0" algn="l">
              <a:lnSpc>
                <a:spcPct val="90000"/>
              </a:lnSpc>
              <a:spcBef>
                <a:spcPts val="0"/>
              </a:spcBef>
              <a:buNone/>
              <a:defRPr>
                <a:solidFill>
                  <a:schemeClr val="tx1"/>
                </a:soli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Tree>
    <p:extLst>
      <p:ext uri="{BB962C8B-B14F-4D97-AF65-F5344CB8AC3E}">
        <p14:creationId xmlns:p14="http://schemas.microsoft.com/office/powerpoint/2010/main" val="2196128754"/>
      </p:ext>
    </p:extLst>
  </p:cSld>
  <p:clrMapOvr>
    <a:masterClrMapping/>
  </p:clrMapOvr>
  <p:transition>
    <p:fade/>
  </p:transition>
</p:sldLayout>
</file>

<file path=ppt/slideLayouts/slideLayout167.xml><?xml version="1.0" encoding="utf-8"?>
<p:sldLayout xmlns:a="http://schemas.openxmlformats.org/drawingml/2006/main" xmlns:r="http://schemas.openxmlformats.org/officeDocument/2006/relationships" xmlns:p="http://schemas.openxmlformats.org/presentationml/2006/main" preserve="1">
  <p:cSld name="Title and Content Text Only">
    <p:spTree>
      <p:nvGrpSpPr>
        <p:cNvPr id="1" name=""/>
        <p:cNvGrpSpPr/>
        <p:nvPr/>
      </p:nvGrpSpPr>
      <p:grpSpPr>
        <a:xfrm>
          <a:off x="0" y="0"/>
          <a:ext cx="0" cy="0"/>
          <a:chOff x="0" y="0"/>
          <a:chExt cx="0" cy="0"/>
        </a:xfrm>
      </p:grpSpPr>
      <p:sp>
        <p:nvSpPr>
          <p:cNvPr id="2" name="Title 1"/>
          <p:cNvSpPr>
            <a:spLocks noGrp="1"/>
          </p:cNvSpPr>
          <p:nvPr>
            <p:ph type="title"/>
          </p:nvPr>
        </p:nvSpPr>
        <p:spPr>
          <a:xfrm>
            <a:off x="381000" y="230188"/>
            <a:ext cx="8382000" cy="1049972"/>
          </a:xfrm>
        </p:spPr>
        <p:txBody>
          <a:bodyPr>
            <a:normAutofit/>
          </a:bodyPr>
          <a:lstStyle>
            <a:lvl1pPr>
              <a:defRPr sz="4000"/>
            </a:lvl1pPr>
          </a:lstStyle>
          <a:p>
            <a:r>
              <a:rPr lang="en-US" dirty="0" smtClean="0"/>
              <a:t>Click to edit Master title style</a:t>
            </a:r>
            <a:endParaRPr lang="en-US" dirty="0"/>
          </a:p>
        </p:txBody>
      </p:sp>
      <p:sp>
        <p:nvSpPr>
          <p:cNvPr id="6" name="Text Placeholder 5"/>
          <p:cNvSpPr>
            <a:spLocks noGrp="1"/>
          </p:cNvSpPr>
          <p:nvPr>
            <p:ph type="body" sz="quarter" idx="10"/>
          </p:nvPr>
        </p:nvSpPr>
        <p:spPr>
          <a:xfrm>
            <a:off x="381000" y="1417320"/>
            <a:ext cx="8382000" cy="4244969"/>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Footer Placeholder 3"/>
          <p:cNvSpPr>
            <a:spLocks noGrp="1"/>
          </p:cNvSpPr>
          <p:nvPr>
            <p:ph type="ftr" sz="quarter" idx="11"/>
          </p:nvPr>
        </p:nvSpPr>
        <p:spPr/>
        <p:txBody>
          <a:bodyPr/>
          <a:lstStyle>
            <a:lvl1pPr>
              <a:defRPr/>
            </a:lvl1pPr>
          </a:lstStyle>
          <a:p>
            <a:pPr>
              <a:defRPr/>
            </a:pPr>
            <a:r>
              <a:rPr lang="en-US" dirty="0">
                <a:solidFill>
                  <a:prstClr val="black">
                    <a:tint val="75000"/>
                  </a:prstClr>
                </a:solidFill>
              </a:rPr>
              <a:t> </a:t>
            </a:r>
          </a:p>
        </p:txBody>
      </p:sp>
      <p:sp>
        <p:nvSpPr>
          <p:cNvPr id="5" name="Slide Number Placeholder 5"/>
          <p:cNvSpPr>
            <a:spLocks noGrp="1"/>
          </p:cNvSpPr>
          <p:nvPr>
            <p:ph type="sldNum" sz="quarter" idx="12"/>
          </p:nvPr>
        </p:nvSpPr>
        <p:spPr/>
        <p:txBody>
          <a:bodyPr/>
          <a:lstStyle>
            <a:lvl1pPr>
              <a:defRPr/>
            </a:lvl1pPr>
          </a:lstStyle>
          <a:p>
            <a:fld id="{9766E267-936C-451C-AE7A-0ACA40FDEEBF}" type="slidenum">
              <a:rPr lang="en-US" altLang="en-US">
                <a:solidFill>
                  <a:prstClr val="white"/>
                </a:solidFill>
              </a:rPr>
              <a:pPr/>
              <a:t>‹#›</a:t>
            </a:fld>
            <a:endParaRPr lang="en-US" altLang="en-US" dirty="0">
              <a:solidFill>
                <a:prstClr val="white"/>
              </a:solidFill>
            </a:endParaRPr>
          </a:p>
        </p:txBody>
      </p:sp>
    </p:spTree>
    <p:extLst>
      <p:ext uri="{BB962C8B-B14F-4D97-AF65-F5344CB8AC3E}">
        <p14:creationId xmlns:p14="http://schemas.microsoft.com/office/powerpoint/2010/main" val="2017883182"/>
      </p:ext>
    </p:extLst>
  </p:cSld>
  <p:clrMapOvr>
    <a:masterClrMapping/>
  </p:clrMapOvr>
  <p:transition>
    <p:fade/>
  </p:transition>
</p:sldLayout>
</file>

<file path=ppt/slideLayouts/slideLayout16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3719879"/>
            <a:ext cx="7886700" cy="664797"/>
          </a:xfrm>
        </p:spPr>
        <p:txBody>
          <a:bodyPr anchor="b"/>
          <a:lstStyle>
            <a:lvl1pPr>
              <a:defRPr sz="4800"/>
            </a:lvl1pPr>
          </a:lstStyle>
          <a:p>
            <a:r>
              <a:rPr lang="en-US" dirty="0" smtClean="0"/>
              <a:t>Click to edit Master title style</a:t>
            </a:r>
            <a:endParaRPr lang="en-US" dirty="0"/>
          </a:p>
        </p:txBody>
      </p:sp>
      <p:sp>
        <p:nvSpPr>
          <p:cNvPr id="3" name="Text Placeholder 2"/>
          <p:cNvSpPr>
            <a:spLocks noGrp="1"/>
          </p:cNvSpPr>
          <p:nvPr>
            <p:ph type="body" idx="1"/>
          </p:nvPr>
        </p:nvSpPr>
        <p:spPr>
          <a:xfrm>
            <a:off x="623888" y="4589464"/>
            <a:ext cx="7886700" cy="387798"/>
          </a:xfrm>
        </p:spPr>
        <p:txBody>
          <a:bodyPr/>
          <a:lstStyle>
            <a:lvl1pPr marL="0" indent="0">
              <a:buNone/>
              <a:defRPr sz="2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dirty="0" smtClean="0"/>
              <a:t>Click to edit Master text styles</a:t>
            </a:r>
          </a:p>
        </p:txBody>
      </p:sp>
      <p:sp>
        <p:nvSpPr>
          <p:cNvPr id="4" name="Footer Placeholder 3"/>
          <p:cNvSpPr>
            <a:spLocks noGrp="1"/>
          </p:cNvSpPr>
          <p:nvPr>
            <p:ph type="ftr" sz="quarter" idx="10"/>
          </p:nvPr>
        </p:nvSpPr>
        <p:spPr/>
        <p:txBody>
          <a:bodyPr/>
          <a:lstStyle>
            <a:lvl1pPr>
              <a:defRPr/>
            </a:lvl1pPr>
          </a:lstStyle>
          <a:p>
            <a:pPr>
              <a:defRPr/>
            </a:pPr>
            <a:r>
              <a:rPr lang="en-US" dirty="0">
                <a:solidFill>
                  <a:prstClr val="black">
                    <a:tint val="75000"/>
                  </a:prstClr>
                </a:solidFill>
              </a:rPr>
              <a:t> </a:t>
            </a:r>
          </a:p>
        </p:txBody>
      </p:sp>
      <p:sp>
        <p:nvSpPr>
          <p:cNvPr id="5" name="Slide Number Placeholder 5"/>
          <p:cNvSpPr>
            <a:spLocks noGrp="1"/>
          </p:cNvSpPr>
          <p:nvPr>
            <p:ph type="sldNum" sz="quarter" idx="11"/>
          </p:nvPr>
        </p:nvSpPr>
        <p:spPr/>
        <p:txBody>
          <a:bodyPr/>
          <a:lstStyle>
            <a:lvl1pPr>
              <a:defRPr/>
            </a:lvl1pPr>
          </a:lstStyle>
          <a:p>
            <a:fld id="{87F84F6A-D8D5-4B34-80C7-A1637856B5C1}" type="slidenum">
              <a:rPr lang="en-US" altLang="en-US">
                <a:solidFill>
                  <a:prstClr val="white"/>
                </a:solidFill>
              </a:rPr>
              <a:pPr/>
              <a:t>‹#›</a:t>
            </a:fld>
            <a:endParaRPr lang="en-US" altLang="en-US" dirty="0">
              <a:solidFill>
                <a:prstClr val="white"/>
              </a:solidFill>
            </a:endParaRPr>
          </a:p>
        </p:txBody>
      </p:sp>
    </p:spTree>
    <p:extLst>
      <p:ext uri="{BB962C8B-B14F-4D97-AF65-F5344CB8AC3E}">
        <p14:creationId xmlns:p14="http://schemas.microsoft.com/office/powerpoint/2010/main" val="3055398931"/>
      </p:ext>
    </p:extLst>
  </p:cSld>
  <p:clrMapOvr>
    <a:masterClrMapping/>
  </p:clrMapOvr>
  <p:transition>
    <p:fade/>
  </p:transition>
</p:sldLayout>
</file>

<file path=ppt/slideLayouts/slideLayout16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sz="half" idx="1"/>
          </p:nvPr>
        </p:nvSpPr>
        <p:spPr>
          <a:xfrm>
            <a:off x="384048" y="1371600"/>
            <a:ext cx="3886200" cy="3841528"/>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629150" y="1371600"/>
            <a:ext cx="3886200" cy="3841528"/>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Footer Placeholder 3"/>
          <p:cNvSpPr>
            <a:spLocks noGrp="1"/>
          </p:cNvSpPr>
          <p:nvPr>
            <p:ph type="ftr" sz="quarter" idx="10"/>
          </p:nvPr>
        </p:nvSpPr>
        <p:spPr/>
        <p:txBody>
          <a:bodyPr/>
          <a:lstStyle>
            <a:lvl1pPr>
              <a:defRPr/>
            </a:lvl1pPr>
          </a:lstStyle>
          <a:p>
            <a:pPr>
              <a:defRPr/>
            </a:pPr>
            <a:r>
              <a:rPr lang="en-US" dirty="0">
                <a:solidFill>
                  <a:prstClr val="black">
                    <a:tint val="75000"/>
                  </a:prstClr>
                </a:solidFill>
              </a:rPr>
              <a:t> </a:t>
            </a:r>
          </a:p>
        </p:txBody>
      </p:sp>
      <p:sp>
        <p:nvSpPr>
          <p:cNvPr id="6" name="Slide Number Placeholder 5"/>
          <p:cNvSpPr>
            <a:spLocks noGrp="1"/>
          </p:cNvSpPr>
          <p:nvPr>
            <p:ph type="sldNum" sz="quarter" idx="11"/>
          </p:nvPr>
        </p:nvSpPr>
        <p:spPr/>
        <p:txBody>
          <a:bodyPr/>
          <a:lstStyle>
            <a:lvl1pPr>
              <a:defRPr/>
            </a:lvl1pPr>
          </a:lstStyle>
          <a:p>
            <a:fld id="{19E611A9-0656-434A-9F54-FFAD1E4F1D1B}" type="slidenum">
              <a:rPr lang="en-US" altLang="en-US">
                <a:solidFill>
                  <a:prstClr val="white"/>
                </a:solidFill>
              </a:rPr>
              <a:pPr/>
              <a:t>‹#›</a:t>
            </a:fld>
            <a:endParaRPr lang="en-US" altLang="en-US" dirty="0">
              <a:solidFill>
                <a:prstClr val="white"/>
              </a:solidFill>
            </a:endParaRPr>
          </a:p>
        </p:txBody>
      </p:sp>
    </p:spTree>
    <p:extLst>
      <p:ext uri="{BB962C8B-B14F-4D97-AF65-F5344CB8AC3E}">
        <p14:creationId xmlns:p14="http://schemas.microsoft.com/office/powerpoint/2010/main" val="1624833547"/>
      </p:ext>
    </p:extLst>
  </p:cSld>
  <p:clrMapOvr>
    <a:masterClrMapping/>
  </p:clrMapOvr>
  <p:transition>
    <p:fade/>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Footer Placeholder 17"/>
          <p:cNvSpPr>
            <a:spLocks noGrp="1"/>
          </p:cNvSpPr>
          <p:nvPr>
            <p:ph type="ftr" sz="quarter" idx="10"/>
          </p:nvPr>
        </p:nvSpPr>
        <p:spPr/>
        <p:txBody>
          <a:bodyPr/>
          <a:lstStyle>
            <a:lvl1pPr algn="ctr">
              <a:defRPr sz="1200">
                <a:solidFill>
                  <a:schemeClr val="tx1">
                    <a:tint val="75000"/>
                  </a:schemeClr>
                </a:solidFill>
              </a:defRPr>
            </a:lvl1pPr>
          </a:lstStyle>
          <a:p>
            <a:pPr>
              <a:defRPr/>
            </a:pPr>
            <a:r>
              <a:rPr lang="en-US" dirty="0"/>
              <a:t> </a:t>
            </a:r>
          </a:p>
        </p:txBody>
      </p:sp>
      <p:sp>
        <p:nvSpPr>
          <p:cNvPr id="3" name="Slide Number Placeholder 18"/>
          <p:cNvSpPr>
            <a:spLocks noGrp="1"/>
          </p:cNvSpPr>
          <p:nvPr>
            <p:ph type="sldNum" sz="quarter" idx="11"/>
          </p:nvPr>
        </p:nvSpPr>
        <p:spPr/>
        <p:txBody>
          <a:bodyPr/>
          <a:lstStyle>
            <a:lvl1pPr>
              <a:defRPr>
                <a:solidFill>
                  <a:srgbClr val="7F7F7F"/>
                </a:solidFill>
              </a:defRPr>
            </a:lvl1pPr>
          </a:lstStyle>
          <a:p>
            <a:fld id="{1E6977EA-2A93-41B1-9EA4-4A37734EFD78}" type="slidenum">
              <a:rPr lang="en-US" altLang="en-US"/>
              <a:pPr/>
              <a:t>‹#›</a:t>
            </a:fld>
            <a:endParaRPr lang="en-US" altLang="en-US" dirty="0"/>
          </a:p>
        </p:txBody>
      </p:sp>
    </p:spTree>
    <p:extLst>
      <p:ext uri="{BB962C8B-B14F-4D97-AF65-F5344CB8AC3E}">
        <p14:creationId xmlns:p14="http://schemas.microsoft.com/office/powerpoint/2010/main" val="4020142871"/>
      </p:ext>
    </p:extLst>
  </p:cSld>
  <p:clrMapOvr>
    <a:masterClrMapping/>
  </p:clrMapOvr>
  <p:transition>
    <p:fade/>
  </p:transition>
</p:sldLayout>
</file>

<file path=ppt/slideLayouts/slideLayout17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384048" y="228600"/>
            <a:ext cx="7886700" cy="664797"/>
          </a:xfrm>
        </p:spPr>
        <p:txBody>
          <a:bodyPr/>
          <a:lstStyle/>
          <a:p>
            <a:r>
              <a:rPr lang="en-US" dirty="0" smtClean="0"/>
              <a:t>Click to edit Master title style</a:t>
            </a:r>
            <a:endParaRPr lang="en-US" dirty="0"/>
          </a:p>
        </p:txBody>
      </p:sp>
      <p:sp>
        <p:nvSpPr>
          <p:cNvPr id="3" name="Text Placeholder 2"/>
          <p:cNvSpPr>
            <a:spLocks noGrp="1"/>
          </p:cNvSpPr>
          <p:nvPr>
            <p:ph type="body" idx="1"/>
          </p:nvPr>
        </p:nvSpPr>
        <p:spPr>
          <a:xfrm>
            <a:off x="384048" y="1284045"/>
            <a:ext cx="3868340" cy="332399"/>
          </a:xfrm>
        </p:spPr>
        <p:txBody>
          <a:bodyPr anchor="b"/>
          <a:lstStyle>
            <a:lvl1pPr marL="0" indent="0">
              <a:buNone/>
              <a:defRPr sz="24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dirty="0" smtClean="0"/>
              <a:t>Click to edit Master text styles</a:t>
            </a:r>
          </a:p>
        </p:txBody>
      </p:sp>
      <p:sp>
        <p:nvSpPr>
          <p:cNvPr id="4" name="Content Placeholder 3"/>
          <p:cNvSpPr>
            <a:spLocks noGrp="1"/>
          </p:cNvSpPr>
          <p:nvPr>
            <p:ph sz="half" idx="2"/>
          </p:nvPr>
        </p:nvSpPr>
        <p:spPr>
          <a:xfrm>
            <a:off x="384048" y="1806789"/>
            <a:ext cx="3868340" cy="3199374"/>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3"/>
          </p:nvPr>
        </p:nvSpPr>
        <p:spPr>
          <a:xfrm>
            <a:off x="4629150" y="1284045"/>
            <a:ext cx="3887391" cy="332399"/>
          </a:xfrm>
        </p:spPr>
        <p:txBody>
          <a:bodyPr anchor="b"/>
          <a:lstStyle>
            <a:lvl1pPr marL="0" indent="0">
              <a:buNone/>
              <a:defRPr sz="24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dirty="0" smtClean="0"/>
              <a:t>Click to edit Master text styles</a:t>
            </a:r>
          </a:p>
        </p:txBody>
      </p:sp>
      <p:sp>
        <p:nvSpPr>
          <p:cNvPr id="6" name="Content Placeholder 5"/>
          <p:cNvSpPr>
            <a:spLocks noGrp="1"/>
          </p:cNvSpPr>
          <p:nvPr>
            <p:ph sz="quarter" idx="4"/>
          </p:nvPr>
        </p:nvSpPr>
        <p:spPr>
          <a:xfrm>
            <a:off x="4629150" y="1806789"/>
            <a:ext cx="3887391" cy="3199374"/>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Footer Placeholder 3"/>
          <p:cNvSpPr>
            <a:spLocks noGrp="1"/>
          </p:cNvSpPr>
          <p:nvPr>
            <p:ph type="ftr" sz="quarter" idx="10"/>
          </p:nvPr>
        </p:nvSpPr>
        <p:spPr/>
        <p:txBody>
          <a:bodyPr/>
          <a:lstStyle>
            <a:lvl1pPr>
              <a:defRPr/>
            </a:lvl1pPr>
          </a:lstStyle>
          <a:p>
            <a:pPr>
              <a:defRPr/>
            </a:pPr>
            <a:r>
              <a:rPr lang="en-US" dirty="0">
                <a:solidFill>
                  <a:prstClr val="black">
                    <a:tint val="75000"/>
                  </a:prstClr>
                </a:solidFill>
              </a:rPr>
              <a:t> </a:t>
            </a:r>
          </a:p>
        </p:txBody>
      </p:sp>
      <p:sp>
        <p:nvSpPr>
          <p:cNvPr id="8" name="Slide Number Placeholder 5"/>
          <p:cNvSpPr>
            <a:spLocks noGrp="1"/>
          </p:cNvSpPr>
          <p:nvPr>
            <p:ph type="sldNum" sz="quarter" idx="11"/>
          </p:nvPr>
        </p:nvSpPr>
        <p:spPr/>
        <p:txBody>
          <a:bodyPr/>
          <a:lstStyle>
            <a:lvl1pPr>
              <a:defRPr/>
            </a:lvl1pPr>
          </a:lstStyle>
          <a:p>
            <a:fld id="{F91D0DAA-4259-4FFC-A0AB-A98677545B01}" type="slidenum">
              <a:rPr lang="en-US" altLang="en-US">
                <a:solidFill>
                  <a:prstClr val="white"/>
                </a:solidFill>
              </a:rPr>
              <a:pPr/>
              <a:t>‹#›</a:t>
            </a:fld>
            <a:endParaRPr lang="en-US" altLang="en-US" dirty="0">
              <a:solidFill>
                <a:prstClr val="white"/>
              </a:solidFill>
            </a:endParaRPr>
          </a:p>
        </p:txBody>
      </p:sp>
    </p:spTree>
    <p:extLst>
      <p:ext uri="{BB962C8B-B14F-4D97-AF65-F5344CB8AC3E}">
        <p14:creationId xmlns:p14="http://schemas.microsoft.com/office/powerpoint/2010/main" val="2765683347"/>
      </p:ext>
    </p:extLst>
  </p:cSld>
  <p:clrMapOvr>
    <a:masterClrMapping/>
  </p:clrMapOvr>
  <p:transition>
    <p:fade/>
  </p:transition>
</p:sldLayout>
</file>

<file path=ppt/slideLayouts/slideLayout17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lang="en-US" dirty="0"/>
            </a:lvl1pPr>
          </a:lstStyle>
          <a:p>
            <a:r>
              <a:rPr lang="en-US" smtClean="0"/>
              <a:t>Click to edit Master title style</a:t>
            </a:r>
            <a:endParaRPr lang="en-US" dirty="0"/>
          </a:p>
        </p:txBody>
      </p:sp>
      <p:sp>
        <p:nvSpPr>
          <p:cNvPr id="3" name="Footer Placeholder 3"/>
          <p:cNvSpPr>
            <a:spLocks noGrp="1"/>
          </p:cNvSpPr>
          <p:nvPr>
            <p:ph type="ftr" sz="quarter" idx="10"/>
          </p:nvPr>
        </p:nvSpPr>
        <p:spPr/>
        <p:txBody>
          <a:bodyPr/>
          <a:lstStyle>
            <a:lvl1pPr>
              <a:defRPr/>
            </a:lvl1pPr>
          </a:lstStyle>
          <a:p>
            <a:pPr>
              <a:defRPr/>
            </a:pPr>
            <a:r>
              <a:rPr lang="en-US" dirty="0">
                <a:solidFill>
                  <a:prstClr val="black">
                    <a:tint val="75000"/>
                  </a:prstClr>
                </a:solidFill>
              </a:rPr>
              <a:t> </a:t>
            </a:r>
          </a:p>
        </p:txBody>
      </p:sp>
      <p:sp>
        <p:nvSpPr>
          <p:cNvPr id="4" name="Slide Number Placeholder 5"/>
          <p:cNvSpPr>
            <a:spLocks noGrp="1"/>
          </p:cNvSpPr>
          <p:nvPr>
            <p:ph type="sldNum" sz="quarter" idx="11"/>
          </p:nvPr>
        </p:nvSpPr>
        <p:spPr/>
        <p:txBody>
          <a:bodyPr/>
          <a:lstStyle>
            <a:lvl1pPr>
              <a:defRPr/>
            </a:lvl1pPr>
          </a:lstStyle>
          <a:p>
            <a:fld id="{FDDB9962-9025-4221-964E-D9C4FE5B1AE0}" type="slidenum">
              <a:rPr lang="en-US" altLang="en-US">
                <a:solidFill>
                  <a:prstClr val="white"/>
                </a:solidFill>
              </a:rPr>
              <a:pPr/>
              <a:t>‹#›</a:t>
            </a:fld>
            <a:endParaRPr lang="en-US" altLang="en-US" dirty="0">
              <a:solidFill>
                <a:prstClr val="white"/>
              </a:solidFill>
            </a:endParaRPr>
          </a:p>
        </p:txBody>
      </p:sp>
    </p:spTree>
    <p:extLst>
      <p:ext uri="{BB962C8B-B14F-4D97-AF65-F5344CB8AC3E}">
        <p14:creationId xmlns:p14="http://schemas.microsoft.com/office/powerpoint/2010/main" val="3810405422"/>
      </p:ext>
    </p:extLst>
  </p:cSld>
  <p:clrMapOvr>
    <a:masterClrMapping/>
  </p:clrMapOvr>
  <p:transition>
    <p:fade/>
  </p:transition>
</p:sldLayout>
</file>

<file path=ppt/slideLayouts/slideLayout17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Footer Placeholder 3"/>
          <p:cNvSpPr>
            <a:spLocks noGrp="1"/>
          </p:cNvSpPr>
          <p:nvPr>
            <p:ph type="ftr" sz="quarter" idx="10"/>
          </p:nvPr>
        </p:nvSpPr>
        <p:spPr/>
        <p:txBody>
          <a:bodyPr/>
          <a:lstStyle>
            <a:lvl1pPr>
              <a:defRPr/>
            </a:lvl1pPr>
          </a:lstStyle>
          <a:p>
            <a:pPr>
              <a:defRPr/>
            </a:pPr>
            <a:r>
              <a:rPr lang="en-US" dirty="0">
                <a:solidFill>
                  <a:prstClr val="black">
                    <a:tint val="75000"/>
                  </a:prstClr>
                </a:solidFill>
              </a:rPr>
              <a:t> </a:t>
            </a:r>
          </a:p>
        </p:txBody>
      </p:sp>
      <p:sp>
        <p:nvSpPr>
          <p:cNvPr id="3" name="Slide Number Placeholder 5"/>
          <p:cNvSpPr>
            <a:spLocks noGrp="1"/>
          </p:cNvSpPr>
          <p:nvPr>
            <p:ph type="sldNum" sz="quarter" idx="11"/>
          </p:nvPr>
        </p:nvSpPr>
        <p:spPr/>
        <p:txBody>
          <a:bodyPr/>
          <a:lstStyle>
            <a:lvl1pPr>
              <a:defRPr/>
            </a:lvl1pPr>
          </a:lstStyle>
          <a:p>
            <a:fld id="{3CC61169-8A16-4412-BC9E-DC7AEAD3B701}" type="slidenum">
              <a:rPr lang="en-US" altLang="en-US">
                <a:solidFill>
                  <a:prstClr val="white"/>
                </a:solidFill>
              </a:rPr>
              <a:pPr/>
              <a:t>‹#›</a:t>
            </a:fld>
            <a:endParaRPr lang="en-US" altLang="en-US" dirty="0">
              <a:solidFill>
                <a:prstClr val="white"/>
              </a:solidFill>
            </a:endParaRPr>
          </a:p>
        </p:txBody>
      </p:sp>
    </p:spTree>
    <p:extLst>
      <p:ext uri="{BB962C8B-B14F-4D97-AF65-F5344CB8AC3E}">
        <p14:creationId xmlns:p14="http://schemas.microsoft.com/office/powerpoint/2010/main" val="959554650"/>
      </p:ext>
    </p:extLst>
  </p:cSld>
  <p:clrMapOvr>
    <a:masterClrMapping/>
  </p:clrMapOvr>
  <p:transition>
    <p:fade/>
  </p:transition>
</p:sldLayout>
</file>

<file path=ppt/slideLayouts/slideLayout17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84048" y="987426"/>
            <a:ext cx="3017520" cy="1371600"/>
          </a:xfrm>
        </p:spPr>
        <p:txBody>
          <a:bodyPr anchor="b"/>
          <a:lstStyle>
            <a:lvl1pPr>
              <a:defRPr sz="2400"/>
            </a:lvl1pPr>
          </a:lstStyle>
          <a:p>
            <a:r>
              <a:rPr lang="en-US" dirty="0" smtClean="0"/>
              <a:t>Click to edit Master title style</a:t>
            </a:r>
            <a:endParaRPr lang="en-US" dirty="0"/>
          </a:p>
        </p:txBody>
      </p:sp>
      <p:sp>
        <p:nvSpPr>
          <p:cNvPr id="3" name="Content Placeholder 2"/>
          <p:cNvSpPr>
            <a:spLocks noGrp="1"/>
          </p:cNvSpPr>
          <p:nvPr>
            <p:ph idx="1"/>
          </p:nvPr>
        </p:nvSpPr>
        <p:spPr>
          <a:xfrm>
            <a:off x="3887391" y="987426"/>
            <a:ext cx="4629150" cy="4584034"/>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3"/>
          <p:cNvSpPr>
            <a:spLocks noGrp="1"/>
          </p:cNvSpPr>
          <p:nvPr>
            <p:ph type="body" sz="half" idx="2"/>
          </p:nvPr>
        </p:nvSpPr>
        <p:spPr>
          <a:xfrm>
            <a:off x="384048" y="2487837"/>
            <a:ext cx="3017520" cy="3083623"/>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dirty="0" smtClean="0"/>
              <a:t>Click to edit Master text styles</a:t>
            </a:r>
          </a:p>
        </p:txBody>
      </p:sp>
      <p:sp>
        <p:nvSpPr>
          <p:cNvPr id="5" name="Footer Placeholder 3"/>
          <p:cNvSpPr>
            <a:spLocks noGrp="1"/>
          </p:cNvSpPr>
          <p:nvPr>
            <p:ph type="ftr" sz="quarter" idx="10"/>
          </p:nvPr>
        </p:nvSpPr>
        <p:spPr/>
        <p:txBody>
          <a:bodyPr/>
          <a:lstStyle>
            <a:lvl1pPr>
              <a:defRPr/>
            </a:lvl1pPr>
          </a:lstStyle>
          <a:p>
            <a:pPr>
              <a:defRPr/>
            </a:pPr>
            <a:r>
              <a:rPr lang="en-US" dirty="0">
                <a:solidFill>
                  <a:prstClr val="black">
                    <a:tint val="75000"/>
                  </a:prstClr>
                </a:solidFill>
              </a:rPr>
              <a:t> </a:t>
            </a:r>
          </a:p>
        </p:txBody>
      </p:sp>
      <p:sp>
        <p:nvSpPr>
          <p:cNvPr id="6" name="Slide Number Placeholder 5"/>
          <p:cNvSpPr>
            <a:spLocks noGrp="1"/>
          </p:cNvSpPr>
          <p:nvPr>
            <p:ph type="sldNum" sz="quarter" idx="11"/>
          </p:nvPr>
        </p:nvSpPr>
        <p:spPr/>
        <p:txBody>
          <a:bodyPr/>
          <a:lstStyle>
            <a:lvl1pPr>
              <a:defRPr/>
            </a:lvl1pPr>
          </a:lstStyle>
          <a:p>
            <a:fld id="{B0AC78B2-AE7E-4938-9FA0-B94B7A7A8ED1}" type="slidenum">
              <a:rPr lang="en-US" altLang="en-US">
                <a:solidFill>
                  <a:prstClr val="white"/>
                </a:solidFill>
              </a:rPr>
              <a:pPr/>
              <a:t>‹#›</a:t>
            </a:fld>
            <a:endParaRPr lang="en-US" altLang="en-US" dirty="0">
              <a:solidFill>
                <a:prstClr val="white"/>
              </a:solidFill>
            </a:endParaRPr>
          </a:p>
        </p:txBody>
      </p:sp>
    </p:spTree>
    <p:extLst>
      <p:ext uri="{BB962C8B-B14F-4D97-AF65-F5344CB8AC3E}">
        <p14:creationId xmlns:p14="http://schemas.microsoft.com/office/powerpoint/2010/main" val="2736774298"/>
      </p:ext>
    </p:extLst>
  </p:cSld>
  <p:clrMapOvr>
    <a:masterClrMapping/>
  </p:clrMapOvr>
  <p:transition>
    <p:fade/>
  </p:transition>
</p:sldLayout>
</file>

<file path=ppt/slideLayouts/slideLayout17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84048" y="859572"/>
            <a:ext cx="3017520" cy="1371600"/>
          </a:xfrm>
        </p:spPr>
        <p:txBody>
          <a:bodyPr anchor="b"/>
          <a:lstStyle>
            <a:lvl1pPr>
              <a:defRPr sz="2400"/>
            </a:lvl1pPr>
          </a:lstStyle>
          <a:p>
            <a:r>
              <a:rPr lang="en-US" dirty="0" smtClean="0"/>
              <a:t>Click to edit Master title style</a:t>
            </a:r>
            <a:endParaRPr lang="en-US" dirty="0"/>
          </a:p>
        </p:txBody>
      </p:sp>
      <p:sp>
        <p:nvSpPr>
          <p:cNvPr id="3" name="Picture Placeholder 2"/>
          <p:cNvSpPr>
            <a:spLocks noGrp="1"/>
          </p:cNvSpPr>
          <p:nvPr>
            <p:ph type="pic" idx="1"/>
          </p:nvPr>
        </p:nvSpPr>
        <p:spPr>
          <a:xfrm>
            <a:off x="3886200" y="859572"/>
            <a:ext cx="4629150" cy="4924540"/>
          </a:xfrm>
        </p:spPr>
        <p:txBody>
          <a:bodyPr rtlCol="0"/>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pPr lvl="0"/>
            <a:endParaRPr lang="en-US" noProof="0" dirty="0"/>
          </a:p>
        </p:txBody>
      </p:sp>
      <p:sp>
        <p:nvSpPr>
          <p:cNvPr id="4" name="Text Placeholder 3"/>
          <p:cNvSpPr>
            <a:spLocks noGrp="1"/>
          </p:cNvSpPr>
          <p:nvPr>
            <p:ph type="body" sz="half" idx="2"/>
          </p:nvPr>
        </p:nvSpPr>
        <p:spPr>
          <a:xfrm>
            <a:off x="384048" y="2344479"/>
            <a:ext cx="3017520" cy="3383280"/>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dirty="0" smtClean="0"/>
              <a:t>Click to edit Master text styles</a:t>
            </a:r>
          </a:p>
        </p:txBody>
      </p:sp>
      <p:sp>
        <p:nvSpPr>
          <p:cNvPr id="5" name="Footer Placeholder 3"/>
          <p:cNvSpPr>
            <a:spLocks noGrp="1"/>
          </p:cNvSpPr>
          <p:nvPr>
            <p:ph type="ftr" sz="quarter" idx="10"/>
          </p:nvPr>
        </p:nvSpPr>
        <p:spPr/>
        <p:txBody>
          <a:bodyPr/>
          <a:lstStyle>
            <a:lvl1pPr>
              <a:defRPr/>
            </a:lvl1pPr>
          </a:lstStyle>
          <a:p>
            <a:pPr>
              <a:defRPr/>
            </a:pPr>
            <a:r>
              <a:rPr lang="en-US" dirty="0">
                <a:solidFill>
                  <a:prstClr val="black">
                    <a:tint val="75000"/>
                  </a:prstClr>
                </a:solidFill>
              </a:rPr>
              <a:t> </a:t>
            </a:r>
          </a:p>
        </p:txBody>
      </p:sp>
      <p:sp>
        <p:nvSpPr>
          <p:cNvPr id="6" name="Slide Number Placeholder 5"/>
          <p:cNvSpPr>
            <a:spLocks noGrp="1"/>
          </p:cNvSpPr>
          <p:nvPr>
            <p:ph type="sldNum" sz="quarter" idx="11"/>
          </p:nvPr>
        </p:nvSpPr>
        <p:spPr/>
        <p:txBody>
          <a:bodyPr/>
          <a:lstStyle>
            <a:lvl1pPr>
              <a:defRPr/>
            </a:lvl1pPr>
          </a:lstStyle>
          <a:p>
            <a:fld id="{3F6E9AC7-C009-40AE-ABC5-F864009CF2B2}" type="slidenum">
              <a:rPr lang="en-US" altLang="en-US">
                <a:solidFill>
                  <a:prstClr val="white"/>
                </a:solidFill>
              </a:rPr>
              <a:pPr/>
              <a:t>‹#›</a:t>
            </a:fld>
            <a:endParaRPr lang="en-US" altLang="en-US" dirty="0">
              <a:solidFill>
                <a:prstClr val="white"/>
              </a:solidFill>
            </a:endParaRPr>
          </a:p>
        </p:txBody>
      </p:sp>
    </p:spTree>
    <p:extLst>
      <p:ext uri="{BB962C8B-B14F-4D97-AF65-F5344CB8AC3E}">
        <p14:creationId xmlns:p14="http://schemas.microsoft.com/office/powerpoint/2010/main" val="1909809342"/>
      </p:ext>
    </p:extLst>
  </p:cSld>
  <p:clrMapOvr>
    <a:masterClrMapping/>
  </p:clrMapOvr>
  <p:transition>
    <p:fade/>
  </p:transition>
</p:sldLayout>
</file>

<file path=ppt/slideLayouts/slideLayout175.xml><?xml version="1.0" encoding="utf-8"?>
<p:sldLayout xmlns:a="http://schemas.openxmlformats.org/drawingml/2006/main" xmlns:r="http://schemas.openxmlformats.org/officeDocument/2006/relationships" xmlns:p="http://schemas.openxmlformats.org/presentationml/2006/main" userDrawn="1">
  <p:cSld name="Contact Slide">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447800"/>
            <a:ext cx="4040188" cy="457200"/>
          </a:xfrm>
        </p:spPr>
        <p:txBody>
          <a:bodyPr anchor="b">
            <a:normAutofit/>
          </a:bodyPr>
          <a:lstStyle>
            <a:lvl1pPr marL="0" indent="0">
              <a:buNone/>
              <a:defRPr sz="1800" b="1">
                <a:solidFill>
                  <a:srgbClr val="F78E20"/>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457200" y="1913626"/>
            <a:ext cx="4040188" cy="1341438"/>
          </a:xfrm>
        </p:spPr>
        <p:txBody>
          <a:bodyPr>
            <a:normAutofit/>
          </a:bodyPr>
          <a:lstStyle>
            <a:lvl1pPr marL="0" indent="0">
              <a:buFontTx/>
              <a:buNone/>
              <a:defRPr sz="1400" b="1" baseline="0"/>
            </a:lvl1pPr>
            <a:lvl2pPr marL="0" indent="0">
              <a:buFontTx/>
              <a:buNone/>
              <a:defRPr sz="1400" baseline="0"/>
            </a:lvl2pPr>
            <a:lvl3pPr marL="0" indent="0">
              <a:buFontTx/>
              <a:buNone/>
              <a:defRPr sz="1400"/>
            </a:lvl3pPr>
            <a:lvl4pPr marL="0" indent="0">
              <a:buFontTx/>
              <a:buNone/>
              <a:defRPr sz="1400"/>
            </a:lvl4pPr>
            <a:lvl5pPr marL="0" indent="0">
              <a:buFontTx/>
              <a:buNone/>
              <a:defRPr sz="14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5025" y="1447800"/>
            <a:ext cx="4041775" cy="457200"/>
          </a:xfrm>
        </p:spPr>
        <p:txBody>
          <a:bodyPr anchor="b">
            <a:normAutofit/>
          </a:bodyPr>
          <a:lstStyle>
            <a:lvl1pPr marL="0" indent="0">
              <a:buNone/>
              <a:defRPr sz="1800" b="1">
                <a:solidFill>
                  <a:srgbClr val="F78E20"/>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6" name="Content Placeholder 5"/>
          <p:cNvSpPr>
            <a:spLocks noGrp="1"/>
          </p:cNvSpPr>
          <p:nvPr>
            <p:ph sz="quarter" idx="4"/>
          </p:nvPr>
        </p:nvSpPr>
        <p:spPr>
          <a:xfrm>
            <a:off x="4645025" y="1913626"/>
            <a:ext cx="4041775" cy="1341438"/>
          </a:xfrm>
        </p:spPr>
        <p:txBody>
          <a:bodyPr>
            <a:normAutofit/>
          </a:bodyPr>
          <a:lstStyle>
            <a:lvl1pPr marL="0" indent="0">
              <a:buFontTx/>
              <a:buNone/>
              <a:defRPr sz="1400" b="1"/>
            </a:lvl1pPr>
            <a:lvl2pPr marL="0" indent="0">
              <a:buFontTx/>
              <a:buNone/>
              <a:defRPr sz="1400"/>
            </a:lvl2pPr>
            <a:lvl3pPr marL="0" indent="0">
              <a:buFontTx/>
              <a:buNone/>
              <a:defRPr sz="1400"/>
            </a:lvl3pPr>
            <a:lvl4pPr marL="0" indent="0">
              <a:buFontTx/>
              <a:buNone/>
              <a:defRPr sz="1400"/>
            </a:lvl4pPr>
            <a:lvl5pPr marL="0" indent="0">
              <a:buFontTx/>
              <a:buNone/>
              <a:defRPr sz="14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1" name="Text Placeholder 2"/>
          <p:cNvSpPr>
            <a:spLocks noGrp="1"/>
          </p:cNvSpPr>
          <p:nvPr>
            <p:ph type="body" idx="13"/>
          </p:nvPr>
        </p:nvSpPr>
        <p:spPr>
          <a:xfrm>
            <a:off x="457200" y="3526736"/>
            <a:ext cx="4040188" cy="457200"/>
          </a:xfrm>
        </p:spPr>
        <p:txBody>
          <a:bodyPr anchor="b">
            <a:normAutofit/>
          </a:bodyPr>
          <a:lstStyle>
            <a:lvl1pPr marL="0" indent="0">
              <a:buNone/>
              <a:defRPr sz="1800" b="1">
                <a:solidFill>
                  <a:srgbClr val="F78E20"/>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12" name="Content Placeholder 3"/>
          <p:cNvSpPr>
            <a:spLocks noGrp="1"/>
          </p:cNvSpPr>
          <p:nvPr>
            <p:ph sz="half" idx="14"/>
          </p:nvPr>
        </p:nvSpPr>
        <p:spPr>
          <a:xfrm>
            <a:off x="457200" y="3992562"/>
            <a:ext cx="4040188" cy="1341438"/>
          </a:xfrm>
        </p:spPr>
        <p:txBody>
          <a:bodyPr>
            <a:normAutofit/>
          </a:bodyPr>
          <a:lstStyle>
            <a:lvl1pPr marL="0" indent="0">
              <a:buFontTx/>
              <a:buNone/>
              <a:defRPr sz="1400" b="1" baseline="0"/>
            </a:lvl1pPr>
            <a:lvl2pPr marL="0" indent="0">
              <a:buFontTx/>
              <a:buNone/>
              <a:defRPr sz="1400" baseline="0"/>
            </a:lvl2pPr>
            <a:lvl3pPr marL="0" indent="0">
              <a:buFontTx/>
              <a:buNone/>
              <a:defRPr sz="1400"/>
            </a:lvl3pPr>
            <a:lvl4pPr marL="0" indent="0">
              <a:buFontTx/>
              <a:buNone/>
              <a:defRPr sz="1400"/>
            </a:lvl4pPr>
            <a:lvl5pPr marL="0" indent="0">
              <a:buFontTx/>
              <a:buNone/>
              <a:defRPr sz="14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3" name="Text Placeholder 4"/>
          <p:cNvSpPr>
            <a:spLocks noGrp="1"/>
          </p:cNvSpPr>
          <p:nvPr>
            <p:ph type="body" sz="quarter" idx="15"/>
          </p:nvPr>
        </p:nvSpPr>
        <p:spPr>
          <a:xfrm>
            <a:off x="4645025" y="3526736"/>
            <a:ext cx="4041775" cy="457200"/>
          </a:xfrm>
        </p:spPr>
        <p:txBody>
          <a:bodyPr anchor="b">
            <a:normAutofit/>
          </a:bodyPr>
          <a:lstStyle>
            <a:lvl1pPr marL="0" indent="0">
              <a:buNone/>
              <a:defRPr sz="1800" b="1">
                <a:solidFill>
                  <a:srgbClr val="F78E20"/>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14" name="Content Placeholder 5"/>
          <p:cNvSpPr>
            <a:spLocks noGrp="1"/>
          </p:cNvSpPr>
          <p:nvPr>
            <p:ph sz="quarter" idx="16"/>
          </p:nvPr>
        </p:nvSpPr>
        <p:spPr>
          <a:xfrm>
            <a:off x="4645025" y="3992562"/>
            <a:ext cx="4041775" cy="1341438"/>
          </a:xfrm>
        </p:spPr>
        <p:txBody>
          <a:bodyPr>
            <a:normAutofit/>
          </a:bodyPr>
          <a:lstStyle>
            <a:lvl1pPr marL="0" indent="0">
              <a:buFontTx/>
              <a:buNone/>
              <a:defRPr sz="1400" b="1"/>
            </a:lvl1pPr>
            <a:lvl2pPr marL="0" indent="0">
              <a:buFontTx/>
              <a:buNone/>
              <a:defRPr sz="1400"/>
            </a:lvl2pPr>
            <a:lvl3pPr marL="0" indent="0">
              <a:buFontTx/>
              <a:buNone/>
              <a:defRPr sz="1400"/>
            </a:lvl3pPr>
            <a:lvl4pPr marL="0" indent="0">
              <a:buFontTx/>
              <a:buNone/>
              <a:defRPr sz="1400"/>
            </a:lvl4pPr>
            <a:lvl5pPr marL="0" indent="0">
              <a:buFontTx/>
              <a:buNone/>
              <a:defRPr sz="14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7" name="Title 1"/>
          <p:cNvSpPr>
            <a:spLocks noGrp="1"/>
          </p:cNvSpPr>
          <p:nvPr>
            <p:ph type="title"/>
          </p:nvPr>
        </p:nvSpPr>
        <p:spPr>
          <a:xfrm>
            <a:off x="384048" y="228600"/>
            <a:ext cx="8229600" cy="664797"/>
          </a:xfrm>
        </p:spPr>
        <p:txBody>
          <a:bodyPr/>
          <a:lstStyle>
            <a:lvl1pPr>
              <a:defRPr lang="en-US" dirty="0"/>
            </a:lvl1pPr>
          </a:lstStyle>
          <a:p>
            <a:r>
              <a:rPr lang="en-US" dirty="0" smtClean="0"/>
              <a:t>Click to edit Master title style</a:t>
            </a:r>
            <a:endParaRPr lang="en-US" dirty="0"/>
          </a:p>
        </p:txBody>
      </p:sp>
      <p:sp>
        <p:nvSpPr>
          <p:cNvPr id="15" name="Footer Placeholder 3"/>
          <p:cNvSpPr>
            <a:spLocks noGrp="1"/>
          </p:cNvSpPr>
          <p:nvPr>
            <p:ph type="ftr" sz="quarter" idx="17"/>
          </p:nvPr>
        </p:nvSpPr>
        <p:spPr/>
        <p:txBody>
          <a:bodyPr/>
          <a:lstStyle>
            <a:lvl1pPr>
              <a:defRPr/>
            </a:lvl1pPr>
          </a:lstStyle>
          <a:p>
            <a:pPr>
              <a:defRPr/>
            </a:pPr>
            <a:r>
              <a:rPr lang="en-US" dirty="0">
                <a:solidFill>
                  <a:prstClr val="black">
                    <a:tint val="75000"/>
                  </a:prstClr>
                </a:solidFill>
              </a:rPr>
              <a:t> </a:t>
            </a:r>
          </a:p>
        </p:txBody>
      </p:sp>
      <p:sp>
        <p:nvSpPr>
          <p:cNvPr id="16" name="Slide Number Placeholder 5"/>
          <p:cNvSpPr>
            <a:spLocks noGrp="1"/>
          </p:cNvSpPr>
          <p:nvPr>
            <p:ph type="sldNum" sz="quarter" idx="18"/>
          </p:nvPr>
        </p:nvSpPr>
        <p:spPr/>
        <p:txBody>
          <a:bodyPr/>
          <a:lstStyle>
            <a:lvl1pPr>
              <a:defRPr/>
            </a:lvl1pPr>
          </a:lstStyle>
          <a:p>
            <a:fld id="{55FF25E3-6A2A-4641-A32C-1431CF92CB22}" type="slidenum">
              <a:rPr lang="en-US" altLang="en-US">
                <a:solidFill>
                  <a:prstClr val="white"/>
                </a:solidFill>
              </a:rPr>
              <a:pPr/>
              <a:t>‹#›</a:t>
            </a:fld>
            <a:endParaRPr lang="en-US" altLang="en-US" dirty="0">
              <a:solidFill>
                <a:prstClr val="white"/>
              </a:solidFill>
            </a:endParaRPr>
          </a:p>
        </p:txBody>
      </p:sp>
    </p:spTree>
    <p:extLst>
      <p:ext uri="{BB962C8B-B14F-4D97-AF65-F5344CB8AC3E}">
        <p14:creationId xmlns:p14="http://schemas.microsoft.com/office/powerpoint/2010/main" val="2767977883"/>
      </p:ext>
    </p:extLst>
  </p:cSld>
  <p:clrMapOvr>
    <a:masterClrMapping/>
  </p:clrMapOvr>
</p:sldLayout>
</file>

<file path=ppt/slideLayouts/slideLayout176.xml><?xml version="1.0" encoding="utf-8"?>
<p:sldLayout xmlns:a="http://schemas.openxmlformats.org/drawingml/2006/main" xmlns:r="http://schemas.openxmlformats.org/officeDocument/2006/relationships" xmlns:p="http://schemas.openxmlformats.org/presentationml/2006/main" type="obj">
  <p:cSld name="Bullet Slide 1">
    <p:spTree>
      <p:nvGrpSpPr>
        <p:cNvPr id="1" name=""/>
        <p:cNvGrpSpPr/>
        <p:nvPr/>
      </p:nvGrpSpPr>
      <p:grpSpPr>
        <a:xfrm>
          <a:off x="0" y="0"/>
          <a:ext cx="0" cy="0"/>
          <a:chOff x="0" y="0"/>
          <a:chExt cx="0" cy="0"/>
        </a:xfrm>
      </p:grpSpPr>
      <p:pic>
        <p:nvPicPr>
          <p:cNvPr id="4" name="Picture 6" descr="FL Common Core_v2_slide3.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3" name="Content Placeholder 2"/>
          <p:cNvSpPr>
            <a:spLocks noGrp="1"/>
          </p:cNvSpPr>
          <p:nvPr>
            <p:ph idx="1"/>
          </p:nvPr>
        </p:nvSpPr>
        <p:spPr>
          <a:xfrm>
            <a:off x="457200" y="1828800"/>
            <a:ext cx="8229600" cy="3505200"/>
          </a:xfrm>
        </p:spPr>
        <p:txBody>
          <a:bodyPr/>
          <a:lstStyle>
            <a:lvl1pPr>
              <a:defRPr sz="1800"/>
            </a:lvl1pPr>
            <a:lvl2pPr>
              <a:defRPr sz="1600"/>
            </a:lvl2pPr>
            <a:lvl3pPr>
              <a:defRPr sz="1400"/>
            </a:lvl3pPr>
            <a:lvl4pPr>
              <a:defRPr sz="1200"/>
            </a:lvl4pPr>
            <a:lvl5pPr>
              <a:defRPr sz="12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2" name="Title 1"/>
          <p:cNvSpPr>
            <a:spLocks noGrp="1"/>
          </p:cNvSpPr>
          <p:nvPr>
            <p:ph type="title"/>
          </p:nvPr>
        </p:nvSpPr>
        <p:spPr>
          <a:xfrm>
            <a:off x="457200" y="533400"/>
            <a:ext cx="6858000" cy="838200"/>
          </a:xfrm>
        </p:spPr>
        <p:txBody>
          <a:bodyPr/>
          <a:lstStyle>
            <a:lvl1pPr>
              <a:defRPr sz="3200">
                <a:solidFill>
                  <a:srgbClr val="214291"/>
                </a:solidFill>
              </a:defRPr>
            </a:lvl1pPr>
          </a:lstStyle>
          <a:p>
            <a:r>
              <a:rPr lang="en-US" dirty="0" smtClean="0"/>
              <a:t>Click to edit Master title style</a:t>
            </a:r>
            <a:endParaRPr lang="en-US" dirty="0"/>
          </a:p>
        </p:txBody>
      </p:sp>
      <p:sp>
        <p:nvSpPr>
          <p:cNvPr id="5" name="Footer Placeholder 4"/>
          <p:cNvSpPr>
            <a:spLocks noGrp="1"/>
          </p:cNvSpPr>
          <p:nvPr>
            <p:ph type="ftr" sz="quarter" idx="10"/>
          </p:nvPr>
        </p:nvSpPr>
        <p:spPr>
          <a:xfrm>
            <a:off x="5638800" y="6019800"/>
            <a:ext cx="2057400" cy="365125"/>
          </a:xfrm>
        </p:spPr>
        <p:txBody>
          <a:bodyPr/>
          <a:lstStyle>
            <a:lvl1pPr>
              <a:defRPr/>
            </a:lvl1pPr>
          </a:lstStyle>
          <a:p>
            <a:pPr>
              <a:defRPr/>
            </a:pPr>
            <a:r>
              <a:rPr lang="en-US" dirty="0">
                <a:solidFill>
                  <a:prstClr val="black">
                    <a:tint val="75000"/>
                  </a:prstClr>
                </a:solidFill>
              </a:rPr>
              <a:t> </a:t>
            </a:r>
          </a:p>
        </p:txBody>
      </p:sp>
      <p:sp>
        <p:nvSpPr>
          <p:cNvPr id="6" name="Slide Number Placeholder 5"/>
          <p:cNvSpPr>
            <a:spLocks noGrp="1"/>
          </p:cNvSpPr>
          <p:nvPr>
            <p:ph type="sldNum" sz="quarter" idx="11"/>
          </p:nvPr>
        </p:nvSpPr>
        <p:spPr>
          <a:xfrm>
            <a:off x="7772400" y="6019800"/>
            <a:ext cx="914400" cy="365125"/>
          </a:xfrm>
        </p:spPr>
        <p:txBody>
          <a:bodyPr/>
          <a:lstStyle>
            <a:lvl1pPr>
              <a:defRPr/>
            </a:lvl1pPr>
          </a:lstStyle>
          <a:p>
            <a:fld id="{C597C972-AB5A-4238-8B5D-E06A84AD3558}" type="slidenum">
              <a:rPr lang="en-US" altLang="en-US">
                <a:solidFill>
                  <a:prstClr val="white"/>
                </a:solidFill>
              </a:rPr>
              <a:pPr/>
              <a:t>‹#›</a:t>
            </a:fld>
            <a:endParaRPr lang="en-US" altLang="en-US" dirty="0">
              <a:solidFill>
                <a:prstClr val="white"/>
              </a:solidFill>
            </a:endParaRPr>
          </a:p>
        </p:txBody>
      </p:sp>
    </p:spTree>
    <p:extLst>
      <p:ext uri="{BB962C8B-B14F-4D97-AF65-F5344CB8AC3E}">
        <p14:creationId xmlns:p14="http://schemas.microsoft.com/office/powerpoint/2010/main" val="2995107200"/>
      </p:ext>
    </p:extLst>
  </p:cSld>
  <p:clrMapOvr>
    <a:masterClrMapping/>
  </p:clrMapOvr>
</p:sldLayout>
</file>

<file path=ppt/slideLayouts/slideLayout17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30250" y="1905000"/>
            <a:ext cx="7681913" cy="1523495"/>
          </a:xfrm>
        </p:spPr>
        <p:txBody>
          <a:bodyPr>
            <a:noAutofit/>
          </a:bodyPr>
          <a:lstStyle>
            <a:lvl1pPr>
              <a:lnSpc>
                <a:spcPct val="90000"/>
              </a:lnSpc>
              <a:defRPr sz="5400">
                <a:latin typeface="+mj-lt"/>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730249" y="4344988"/>
            <a:ext cx="7681913" cy="461665"/>
          </a:xfrm>
        </p:spPr>
        <p:txBody>
          <a:bodyPr>
            <a:noAutofit/>
          </a:bodyPr>
          <a:lstStyle>
            <a:lvl1pPr marL="0" indent="0" algn="l">
              <a:lnSpc>
                <a:spcPct val="90000"/>
              </a:lnSpc>
              <a:spcBef>
                <a:spcPts val="0"/>
              </a:spcBef>
              <a:buNone/>
              <a:defRPr>
                <a:solidFill>
                  <a:schemeClr val="tx1"/>
                </a:soli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Tree>
    <p:extLst>
      <p:ext uri="{BB962C8B-B14F-4D97-AF65-F5344CB8AC3E}">
        <p14:creationId xmlns:p14="http://schemas.microsoft.com/office/powerpoint/2010/main" val="3154353762"/>
      </p:ext>
    </p:extLst>
  </p:cSld>
  <p:clrMapOvr>
    <a:masterClrMapping/>
  </p:clrMapOvr>
  <p:transition>
    <p:fade/>
  </p:transition>
</p:sldLayout>
</file>

<file path=ppt/slideLayouts/slideLayout178.xml><?xml version="1.0" encoding="utf-8"?>
<p:sldLayout xmlns:a="http://schemas.openxmlformats.org/drawingml/2006/main" xmlns:r="http://schemas.openxmlformats.org/officeDocument/2006/relationships" xmlns:p="http://schemas.openxmlformats.org/presentationml/2006/main" userDrawn="1">
  <p:cSld name="Title and Content">
    <p:spTree>
      <p:nvGrpSpPr>
        <p:cNvPr id="1" name=""/>
        <p:cNvGrpSpPr/>
        <p:nvPr/>
      </p:nvGrpSpPr>
      <p:grpSpPr>
        <a:xfrm>
          <a:off x="0" y="0"/>
          <a:ext cx="0" cy="0"/>
          <a:chOff x="0" y="0"/>
          <a:chExt cx="0" cy="0"/>
        </a:xfrm>
      </p:grpSpPr>
      <p:sp>
        <p:nvSpPr>
          <p:cNvPr id="7" name="Content Placeholder 2"/>
          <p:cNvSpPr>
            <a:spLocks noGrp="1"/>
          </p:cNvSpPr>
          <p:nvPr>
            <p:ph idx="1"/>
          </p:nvPr>
        </p:nvSpPr>
        <p:spPr>
          <a:xfrm>
            <a:off x="384048" y="1417320"/>
            <a:ext cx="8153400" cy="3973033"/>
          </a:xfrm>
        </p:spPr>
        <p:txBody>
          <a:bodyPr/>
          <a:lstStyle>
            <a:lvl1pPr>
              <a:defRPr sz="3200"/>
            </a:lvl1pPr>
            <a:lvl2pPr>
              <a:defRPr sz="2800"/>
            </a:lvl2pPr>
            <a:lvl3pPr>
              <a:defRPr sz="2400"/>
            </a:lvl3pPr>
            <a:lvl4pPr>
              <a:defRPr sz="2000"/>
            </a:lvl4pPr>
            <a:lvl5pPr>
              <a:defRPr sz="20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Title 1"/>
          <p:cNvSpPr>
            <a:spLocks noGrp="1"/>
          </p:cNvSpPr>
          <p:nvPr>
            <p:ph type="title"/>
          </p:nvPr>
        </p:nvSpPr>
        <p:spPr>
          <a:xfrm>
            <a:off x="384048" y="228600"/>
            <a:ext cx="8153400" cy="1066800"/>
          </a:xfrm>
        </p:spPr>
        <p:txBody>
          <a:bodyPr>
            <a:normAutofit/>
          </a:bodyPr>
          <a:lstStyle>
            <a:lvl1pPr>
              <a:defRPr lang="en-US" dirty="0"/>
            </a:lvl1pPr>
          </a:lstStyle>
          <a:p>
            <a:r>
              <a:rPr lang="en-US" dirty="0" smtClean="0"/>
              <a:t>Click to edit Master title style</a:t>
            </a:r>
            <a:endParaRPr lang="en-US" dirty="0"/>
          </a:p>
        </p:txBody>
      </p:sp>
      <p:sp>
        <p:nvSpPr>
          <p:cNvPr id="4" name="Footer Placeholder 3"/>
          <p:cNvSpPr>
            <a:spLocks noGrp="1"/>
          </p:cNvSpPr>
          <p:nvPr>
            <p:ph type="ftr" sz="quarter" idx="10"/>
          </p:nvPr>
        </p:nvSpPr>
        <p:spPr/>
        <p:txBody>
          <a:bodyPr/>
          <a:lstStyle>
            <a:lvl1pPr>
              <a:defRPr/>
            </a:lvl1pPr>
          </a:lstStyle>
          <a:p>
            <a:pPr>
              <a:defRPr/>
            </a:pPr>
            <a:r>
              <a:rPr lang="en-US" dirty="0">
                <a:solidFill>
                  <a:prstClr val="black">
                    <a:tint val="75000"/>
                  </a:prstClr>
                </a:solidFill>
              </a:rPr>
              <a:t> </a:t>
            </a:r>
          </a:p>
        </p:txBody>
      </p:sp>
      <p:sp>
        <p:nvSpPr>
          <p:cNvPr id="5" name="Slide Number Placeholder 5"/>
          <p:cNvSpPr>
            <a:spLocks noGrp="1"/>
          </p:cNvSpPr>
          <p:nvPr>
            <p:ph type="sldNum" sz="quarter" idx="11"/>
          </p:nvPr>
        </p:nvSpPr>
        <p:spPr/>
        <p:txBody>
          <a:bodyPr/>
          <a:lstStyle>
            <a:lvl1pPr>
              <a:defRPr/>
            </a:lvl1pPr>
          </a:lstStyle>
          <a:p>
            <a:fld id="{DC394FE5-CA8B-4B4A-B0AE-EBB51A747884}" type="slidenum">
              <a:rPr lang="en-US" altLang="en-US">
                <a:solidFill>
                  <a:prstClr val="white"/>
                </a:solidFill>
              </a:rPr>
              <a:pPr/>
              <a:t>‹#›</a:t>
            </a:fld>
            <a:endParaRPr lang="en-US" altLang="en-US" dirty="0">
              <a:solidFill>
                <a:prstClr val="white"/>
              </a:solidFill>
            </a:endParaRPr>
          </a:p>
        </p:txBody>
      </p:sp>
    </p:spTree>
    <p:extLst>
      <p:ext uri="{BB962C8B-B14F-4D97-AF65-F5344CB8AC3E}">
        <p14:creationId xmlns:p14="http://schemas.microsoft.com/office/powerpoint/2010/main" val="1860586242"/>
      </p:ext>
    </p:extLst>
  </p:cSld>
  <p:clrMapOvr>
    <a:masterClrMapping/>
  </p:clrMapOvr>
  <p:transition>
    <p:fade/>
  </p:transition>
</p:sldLayout>
</file>

<file path=ppt/slideLayouts/slideLayout179.xml><?xml version="1.0" encoding="utf-8"?>
<p:sldLayout xmlns:a="http://schemas.openxmlformats.org/drawingml/2006/main" xmlns:r="http://schemas.openxmlformats.org/officeDocument/2006/relationships" xmlns:p="http://schemas.openxmlformats.org/presentationml/2006/main" preserve="1">
  <p:cSld name="Title and Content Text Only">
    <p:spTree>
      <p:nvGrpSpPr>
        <p:cNvPr id="1" name=""/>
        <p:cNvGrpSpPr/>
        <p:nvPr/>
      </p:nvGrpSpPr>
      <p:grpSpPr>
        <a:xfrm>
          <a:off x="0" y="0"/>
          <a:ext cx="0" cy="0"/>
          <a:chOff x="0" y="0"/>
          <a:chExt cx="0" cy="0"/>
        </a:xfrm>
      </p:grpSpPr>
      <p:sp>
        <p:nvSpPr>
          <p:cNvPr id="2" name="Title 1"/>
          <p:cNvSpPr>
            <a:spLocks noGrp="1"/>
          </p:cNvSpPr>
          <p:nvPr>
            <p:ph type="title"/>
          </p:nvPr>
        </p:nvSpPr>
        <p:spPr>
          <a:xfrm>
            <a:off x="381000" y="230188"/>
            <a:ext cx="8382000" cy="1049972"/>
          </a:xfrm>
        </p:spPr>
        <p:txBody>
          <a:bodyPr>
            <a:normAutofit/>
          </a:bodyPr>
          <a:lstStyle>
            <a:lvl1pPr>
              <a:defRPr sz="4000"/>
            </a:lvl1pPr>
          </a:lstStyle>
          <a:p>
            <a:r>
              <a:rPr lang="en-US" dirty="0" smtClean="0"/>
              <a:t>Click to edit Master title style</a:t>
            </a:r>
            <a:endParaRPr lang="en-US" dirty="0"/>
          </a:p>
        </p:txBody>
      </p:sp>
      <p:sp>
        <p:nvSpPr>
          <p:cNvPr id="6" name="Text Placeholder 5"/>
          <p:cNvSpPr>
            <a:spLocks noGrp="1"/>
          </p:cNvSpPr>
          <p:nvPr>
            <p:ph type="body" sz="quarter" idx="10"/>
          </p:nvPr>
        </p:nvSpPr>
        <p:spPr>
          <a:xfrm>
            <a:off x="381000" y="1417320"/>
            <a:ext cx="8382000" cy="4244969"/>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Footer Placeholder 3"/>
          <p:cNvSpPr>
            <a:spLocks noGrp="1"/>
          </p:cNvSpPr>
          <p:nvPr>
            <p:ph type="ftr" sz="quarter" idx="11"/>
          </p:nvPr>
        </p:nvSpPr>
        <p:spPr/>
        <p:txBody>
          <a:bodyPr/>
          <a:lstStyle>
            <a:lvl1pPr>
              <a:defRPr/>
            </a:lvl1pPr>
          </a:lstStyle>
          <a:p>
            <a:pPr>
              <a:defRPr/>
            </a:pPr>
            <a:r>
              <a:rPr lang="en-US" dirty="0">
                <a:solidFill>
                  <a:prstClr val="black">
                    <a:tint val="75000"/>
                  </a:prstClr>
                </a:solidFill>
              </a:rPr>
              <a:t> </a:t>
            </a:r>
          </a:p>
        </p:txBody>
      </p:sp>
      <p:sp>
        <p:nvSpPr>
          <p:cNvPr id="5" name="Slide Number Placeholder 5"/>
          <p:cNvSpPr>
            <a:spLocks noGrp="1"/>
          </p:cNvSpPr>
          <p:nvPr>
            <p:ph type="sldNum" sz="quarter" idx="12"/>
          </p:nvPr>
        </p:nvSpPr>
        <p:spPr/>
        <p:txBody>
          <a:bodyPr/>
          <a:lstStyle>
            <a:lvl1pPr>
              <a:defRPr/>
            </a:lvl1pPr>
          </a:lstStyle>
          <a:p>
            <a:fld id="{9766E267-936C-451C-AE7A-0ACA40FDEEBF}" type="slidenum">
              <a:rPr lang="en-US" altLang="en-US">
                <a:solidFill>
                  <a:prstClr val="white"/>
                </a:solidFill>
              </a:rPr>
              <a:pPr/>
              <a:t>‹#›</a:t>
            </a:fld>
            <a:endParaRPr lang="en-US" altLang="en-US" dirty="0">
              <a:solidFill>
                <a:prstClr val="white"/>
              </a:solidFill>
            </a:endParaRPr>
          </a:p>
        </p:txBody>
      </p:sp>
    </p:spTree>
    <p:extLst>
      <p:ext uri="{BB962C8B-B14F-4D97-AF65-F5344CB8AC3E}">
        <p14:creationId xmlns:p14="http://schemas.microsoft.com/office/powerpoint/2010/main" val="722294616"/>
      </p:ext>
    </p:extLst>
  </p:cSld>
  <p:clrMapOvr>
    <a:masterClrMapping/>
  </p:clrMapOvr>
  <p:transition>
    <p:fade/>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Contact Slide">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447800"/>
            <a:ext cx="4040188" cy="457200"/>
          </a:xfrm>
        </p:spPr>
        <p:txBody>
          <a:bodyPr anchor="b">
            <a:normAutofit/>
          </a:bodyPr>
          <a:lstStyle>
            <a:lvl1pPr marL="0" indent="0">
              <a:buNone/>
              <a:defRPr sz="1800" b="1">
                <a:solidFill>
                  <a:srgbClr val="F78E20"/>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457200" y="1913626"/>
            <a:ext cx="4040188" cy="1341438"/>
          </a:xfrm>
        </p:spPr>
        <p:txBody>
          <a:bodyPr>
            <a:normAutofit/>
          </a:bodyPr>
          <a:lstStyle>
            <a:lvl1pPr marL="0" indent="0">
              <a:buFontTx/>
              <a:buNone/>
              <a:defRPr sz="1400" b="1" baseline="0"/>
            </a:lvl1pPr>
            <a:lvl2pPr marL="0" indent="0">
              <a:buFontTx/>
              <a:buNone/>
              <a:defRPr sz="1400" baseline="0"/>
            </a:lvl2pPr>
            <a:lvl3pPr marL="0" indent="0">
              <a:buFontTx/>
              <a:buNone/>
              <a:defRPr sz="1400"/>
            </a:lvl3pPr>
            <a:lvl4pPr marL="0" indent="0">
              <a:buFontTx/>
              <a:buNone/>
              <a:defRPr sz="1400"/>
            </a:lvl4pPr>
            <a:lvl5pPr marL="0" indent="0">
              <a:buFontTx/>
              <a:buNone/>
              <a:defRPr sz="14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5025" y="1447800"/>
            <a:ext cx="4041775" cy="457200"/>
          </a:xfrm>
        </p:spPr>
        <p:txBody>
          <a:bodyPr anchor="b">
            <a:normAutofit/>
          </a:bodyPr>
          <a:lstStyle>
            <a:lvl1pPr marL="0" indent="0">
              <a:buNone/>
              <a:defRPr sz="1800" b="1">
                <a:solidFill>
                  <a:srgbClr val="F78E20"/>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6" name="Content Placeholder 5"/>
          <p:cNvSpPr>
            <a:spLocks noGrp="1"/>
          </p:cNvSpPr>
          <p:nvPr>
            <p:ph sz="quarter" idx="4"/>
          </p:nvPr>
        </p:nvSpPr>
        <p:spPr>
          <a:xfrm>
            <a:off x="4645025" y="1913626"/>
            <a:ext cx="4041775" cy="1341438"/>
          </a:xfrm>
        </p:spPr>
        <p:txBody>
          <a:bodyPr>
            <a:normAutofit/>
          </a:bodyPr>
          <a:lstStyle>
            <a:lvl1pPr marL="0" indent="0">
              <a:buFontTx/>
              <a:buNone/>
              <a:defRPr sz="1400" b="1"/>
            </a:lvl1pPr>
            <a:lvl2pPr marL="0" indent="0">
              <a:buFontTx/>
              <a:buNone/>
              <a:defRPr sz="1400"/>
            </a:lvl2pPr>
            <a:lvl3pPr marL="0" indent="0">
              <a:buFontTx/>
              <a:buNone/>
              <a:defRPr sz="1400"/>
            </a:lvl3pPr>
            <a:lvl4pPr marL="0" indent="0">
              <a:buFontTx/>
              <a:buNone/>
              <a:defRPr sz="1400"/>
            </a:lvl4pPr>
            <a:lvl5pPr marL="0" indent="0">
              <a:buFontTx/>
              <a:buNone/>
              <a:defRPr sz="14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1" name="Text Placeholder 2"/>
          <p:cNvSpPr>
            <a:spLocks noGrp="1"/>
          </p:cNvSpPr>
          <p:nvPr>
            <p:ph type="body" idx="13"/>
          </p:nvPr>
        </p:nvSpPr>
        <p:spPr>
          <a:xfrm>
            <a:off x="457200" y="3526736"/>
            <a:ext cx="4040188" cy="457200"/>
          </a:xfrm>
        </p:spPr>
        <p:txBody>
          <a:bodyPr anchor="b">
            <a:normAutofit/>
          </a:bodyPr>
          <a:lstStyle>
            <a:lvl1pPr marL="0" indent="0">
              <a:buNone/>
              <a:defRPr sz="1800" b="1">
                <a:solidFill>
                  <a:srgbClr val="F78E20"/>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12" name="Content Placeholder 3"/>
          <p:cNvSpPr>
            <a:spLocks noGrp="1"/>
          </p:cNvSpPr>
          <p:nvPr>
            <p:ph sz="half" idx="14"/>
          </p:nvPr>
        </p:nvSpPr>
        <p:spPr>
          <a:xfrm>
            <a:off x="457200" y="3992562"/>
            <a:ext cx="4040188" cy="1341438"/>
          </a:xfrm>
        </p:spPr>
        <p:txBody>
          <a:bodyPr>
            <a:normAutofit/>
          </a:bodyPr>
          <a:lstStyle>
            <a:lvl1pPr marL="0" indent="0">
              <a:buFontTx/>
              <a:buNone/>
              <a:defRPr sz="1400" b="1" baseline="0"/>
            </a:lvl1pPr>
            <a:lvl2pPr marL="0" indent="0">
              <a:buFontTx/>
              <a:buNone/>
              <a:defRPr sz="1400" baseline="0"/>
            </a:lvl2pPr>
            <a:lvl3pPr marL="0" indent="0">
              <a:buFontTx/>
              <a:buNone/>
              <a:defRPr sz="1400"/>
            </a:lvl3pPr>
            <a:lvl4pPr marL="0" indent="0">
              <a:buFontTx/>
              <a:buNone/>
              <a:defRPr sz="1400"/>
            </a:lvl4pPr>
            <a:lvl5pPr marL="0" indent="0">
              <a:buFontTx/>
              <a:buNone/>
              <a:defRPr sz="14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3" name="Text Placeholder 4"/>
          <p:cNvSpPr>
            <a:spLocks noGrp="1"/>
          </p:cNvSpPr>
          <p:nvPr>
            <p:ph type="body" sz="quarter" idx="15"/>
          </p:nvPr>
        </p:nvSpPr>
        <p:spPr>
          <a:xfrm>
            <a:off x="4645025" y="3526736"/>
            <a:ext cx="4041775" cy="457200"/>
          </a:xfrm>
        </p:spPr>
        <p:txBody>
          <a:bodyPr anchor="b">
            <a:normAutofit/>
          </a:bodyPr>
          <a:lstStyle>
            <a:lvl1pPr marL="0" indent="0">
              <a:buNone/>
              <a:defRPr sz="1800" b="1">
                <a:solidFill>
                  <a:srgbClr val="F78E20"/>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14" name="Content Placeholder 5"/>
          <p:cNvSpPr>
            <a:spLocks noGrp="1"/>
          </p:cNvSpPr>
          <p:nvPr>
            <p:ph sz="quarter" idx="16"/>
          </p:nvPr>
        </p:nvSpPr>
        <p:spPr>
          <a:xfrm>
            <a:off x="4645025" y="3992562"/>
            <a:ext cx="4041775" cy="1341438"/>
          </a:xfrm>
        </p:spPr>
        <p:txBody>
          <a:bodyPr>
            <a:normAutofit/>
          </a:bodyPr>
          <a:lstStyle>
            <a:lvl1pPr marL="0" indent="0">
              <a:buFontTx/>
              <a:buNone/>
              <a:defRPr sz="1400" b="1"/>
            </a:lvl1pPr>
            <a:lvl2pPr marL="0" indent="0">
              <a:buFontTx/>
              <a:buNone/>
              <a:defRPr sz="1400"/>
            </a:lvl2pPr>
            <a:lvl3pPr marL="0" indent="0">
              <a:buFontTx/>
              <a:buNone/>
              <a:defRPr sz="1400"/>
            </a:lvl3pPr>
            <a:lvl4pPr marL="0" indent="0">
              <a:buFontTx/>
              <a:buNone/>
              <a:defRPr sz="1400"/>
            </a:lvl4pPr>
            <a:lvl5pPr marL="0" indent="0">
              <a:buFontTx/>
              <a:buNone/>
              <a:defRPr sz="14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7" name="Title 1"/>
          <p:cNvSpPr>
            <a:spLocks noGrp="1"/>
          </p:cNvSpPr>
          <p:nvPr>
            <p:ph type="title"/>
          </p:nvPr>
        </p:nvSpPr>
        <p:spPr>
          <a:xfrm>
            <a:off x="457200" y="533400"/>
            <a:ext cx="8229600" cy="664797"/>
          </a:xfrm>
        </p:spPr>
        <p:txBody>
          <a:bodyPr/>
          <a:lstStyle>
            <a:lvl1pPr>
              <a:defRPr lang="en-US" dirty="0"/>
            </a:lvl1pPr>
          </a:lstStyle>
          <a:p>
            <a:r>
              <a:rPr lang="en-US" dirty="0" smtClean="0"/>
              <a:t>Click to edit Master title style</a:t>
            </a:r>
            <a:endParaRPr lang="en-US" dirty="0"/>
          </a:p>
        </p:txBody>
      </p:sp>
      <p:sp>
        <p:nvSpPr>
          <p:cNvPr id="15" name="Footer Placeholder 17"/>
          <p:cNvSpPr>
            <a:spLocks noGrp="1"/>
          </p:cNvSpPr>
          <p:nvPr>
            <p:ph type="ftr" sz="quarter" idx="17"/>
          </p:nvPr>
        </p:nvSpPr>
        <p:spPr/>
        <p:txBody>
          <a:bodyPr/>
          <a:lstStyle>
            <a:lvl1pPr algn="ctr">
              <a:defRPr sz="1200">
                <a:solidFill>
                  <a:schemeClr val="tx1">
                    <a:tint val="75000"/>
                  </a:schemeClr>
                </a:solidFill>
              </a:defRPr>
            </a:lvl1pPr>
          </a:lstStyle>
          <a:p>
            <a:pPr>
              <a:defRPr/>
            </a:pPr>
            <a:r>
              <a:rPr lang="en-US" dirty="0"/>
              <a:t> </a:t>
            </a:r>
          </a:p>
        </p:txBody>
      </p:sp>
      <p:sp>
        <p:nvSpPr>
          <p:cNvPr id="16" name="Slide Number Placeholder 18"/>
          <p:cNvSpPr>
            <a:spLocks noGrp="1"/>
          </p:cNvSpPr>
          <p:nvPr>
            <p:ph type="sldNum" sz="quarter" idx="18"/>
          </p:nvPr>
        </p:nvSpPr>
        <p:spPr/>
        <p:txBody>
          <a:bodyPr/>
          <a:lstStyle>
            <a:lvl1pPr>
              <a:defRPr>
                <a:solidFill>
                  <a:srgbClr val="F2F2F2"/>
                </a:solidFill>
              </a:defRPr>
            </a:lvl1pPr>
          </a:lstStyle>
          <a:p>
            <a:fld id="{2F91E271-16CA-4CCD-B5DF-059929768982}" type="slidenum">
              <a:rPr lang="en-US" altLang="en-US"/>
              <a:pPr/>
              <a:t>‹#›</a:t>
            </a:fld>
            <a:endParaRPr lang="en-US" altLang="en-US" dirty="0"/>
          </a:p>
        </p:txBody>
      </p:sp>
    </p:spTree>
    <p:extLst>
      <p:ext uri="{BB962C8B-B14F-4D97-AF65-F5344CB8AC3E}">
        <p14:creationId xmlns:p14="http://schemas.microsoft.com/office/powerpoint/2010/main" val="401143957"/>
      </p:ext>
    </p:extLst>
  </p:cSld>
  <p:clrMapOvr>
    <a:masterClrMapping/>
  </p:clrMapOvr>
</p:sldLayout>
</file>

<file path=ppt/slideLayouts/slideLayout18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3719879"/>
            <a:ext cx="7886700" cy="664797"/>
          </a:xfrm>
        </p:spPr>
        <p:txBody>
          <a:bodyPr anchor="b"/>
          <a:lstStyle>
            <a:lvl1pPr>
              <a:defRPr sz="4800"/>
            </a:lvl1pPr>
          </a:lstStyle>
          <a:p>
            <a:r>
              <a:rPr lang="en-US" dirty="0" smtClean="0"/>
              <a:t>Click to edit Master title style</a:t>
            </a:r>
            <a:endParaRPr lang="en-US" dirty="0"/>
          </a:p>
        </p:txBody>
      </p:sp>
      <p:sp>
        <p:nvSpPr>
          <p:cNvPr id="3" name="Text Placeholder 2"/>
          <p:cNvSpPr>
            <a:spLocks noGrp="1"/>
          </p:cNvSpPr>
          <p:nvPr>
            <p:ph type="body" idx="1"/>
          </p:nvPr>
        </p:nvSpPr>
        <p:spPr>
          <a:xfrm>
            <a:off x="623888" y="4589464"/>
            <a:ext cx="7886700" cy="387798"/>
          </a:xfrm>
        </p:spPr>
        <p:txBody>
          <a:bodyPr/>
          <a:lstStyle>
            <a:lvl1pPr marL="0" indent="0">
              <a:buNone/>
              <a:defRPr sz="2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dirty="0" smtClean="0"/>
              <a:t>Click to edit Master text styles</a:t>
            </a:r>
          </a:p>
        </p:txBody>
      </p:sp>
      <p:sp>
        <p:nvSpPr>
          <p:cNvPr id="4" name="Footer Placeholder 3"/>
          <p:cNvSpPr>
            <a:spLocks noGrp="1"/>
          </p:cNvSpPr>
          <p:nvPr>
            <p:ph type="ftr" sz="quarter" idx="10"/>
          </p:nvPr>
        </p:nvSpPr>
        <p:spPr/>
        <p:txBody>
          <a:bodyPr/>
          <a:lstStyle>
            <a:lvl1pPr>
              <a:defRPr/>
            </a:lvl1pPr>
          </a:lstStyle>
          <a:p>
            <a:pPr>
              <a:defRPr/>
            </a:pPr>
            <a:r>
              <a:rPr lang="en-US" dirty="0">
                <a:solidFill>
                  <a:prstClr val="black">
                    <a:tint val="75000"/>
                  </a:prstClr>
                </a:solidFill>
              </a:rPr>
              <a:t> </a:t>
            </a:r>
          </a:p>
        </p:txBody>
      </p:sp>
      <p:sp>
        <p:nvSpPr>
          <p:cNvPr id="5" name="Slide Number Placeholder 5"/>
          <p:cNvSpPr>
            <a:spLocks noGrp="1"/>
          </p:cNvSpPr>
          <p:nvPr>
            <p:ph type="sldNum" sz="quarter" idx="11"/>
          </p:nvPr>
        </p:nvSpPr>
        <p:spPr/>
        <p:txBody>
          <a:bodyPr/>
          <a:lstStyle>
            <a:lvl1pPr>
              <a:defRPr/>
            </a:lvl1pPr>
          </a:lstStyle>
          <a:p>
            <a:fld id="{87F84F6A-D8D5-4B34-80C7-A1637856B5C1}" type="slidenum">
              <a:rPr lang="en-US" altLang="en-US">
                <a:solidFill>
                  <a:prstClr val="white"/>
                </a:solidFill>
              </a:rPr>
              <a:pPr/>
              <a:t>‹#›</a:t>
            </a:fld>
            <a:endParaRPr lang="en-US" altLang="en-US" dirty="0">
              <a:solidFill>
                <a:prstClr val="white"/>
              </a:solidFill>
            </a:endParaRPr>
          </a:p>
        </p:txBody>
      </p:sp>
    </p:spTree>
    <p:extLst>
      <p:ext uri="{BB962C8B-B14F-4D97-AF65-F5344CB8AC3E}">
        <p14:creationId xmlns:p14="http://schemas.microsoft.com/office/powerpoint/2010/main" val="316301757"/>
      </p:ext>
    </p:extLst>
  </p:cSld>
  <p:clrMapOvr>
    <a:masterClrMapping/>
  </p:clrMapOvr>
  <p:transition>
    <p:fade/>
  </p:transition>
</p:sldLayout>
</file>

<file path=ppt/slideLayouts/slideLayout18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sz="half" idx="1"/>
          </p:nvPr>
        </p:nvSpPr>
        <p:spPr>
          <a:xfrm>
            <a:off x="384048" y="1371600"/>
            <a:ext cx="3886200" cy="3841528"/>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629150" y="1371600"/>
            <a:ext cx="3886200" cy="3841528"/>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Footer Placeholder 3"/>
          <p:cNvSpPr>
            <a:spLocks noGrp="1"/>
          </p:cNvSpPr>
          <p:nvPr>
            <p:ph type="ftr" sz="quarter" idx="10"/>
          </p:nvPr>
        </p:nvSpPr>
        <p:spPr/>
        <p:txBody>
          <a:bodyPr/>
          <a:lstStyle>
            <a:lvl1pPr>
              <a:defRPr/>
            </a:lvl1pPr>
          </a:lstStyle>
          <a:p>
            <a:pPr>
              <a:defRPr/>
            </a:pPr>
            <a:r>
              <a:rPr lang="en-US" dirty="0">
                <a:solidFill>
                  <a:prstClr val="black">
                    <a:tint val="75000"/>
                  </a:prstClr>
                </a:solidFill>
              </a:rPr>
              <a:t> </a:t>
            </a:r>
          </a:p>
        </p:txBody>
      </p:sp>
      <p:sp>
        <p:nvSpPr>
          <p:cNvPr id="6" name="Slide Number Placeholder 5"/>
          <p:cNvSpPr>
            <a:spLocks noGrp="1"/>
          </p:cNvSpPr>
          <p:nvPr>
            <p:ph type="sldNum" sz="quarter" idx="11"/>
          </p:nvPr>
        </p:nvSpPr>
        <p:spPr/>
        <p:txBody>
          <a:bodyPr/>
          <a:lstStyle>
            <a:lvl1pPr>
              <a:defRPr/>
            </a:lvl1pPr>
          </a:lstStyle>
          <a:p>
            <a:fld id="{19E611A9-0656-434A-9F54-FFAD1E4F1D1B}" type="slidenum">
              <a:rPr lang="en-US" altLang="en-US">
                <a:solidFill>
                  <a:prstClr val="white"/>
                </a:solidFill>
              </a:rPr>
              <a:pPr/>
              <a:t>‹#›</a:t>
            </a:fld>
            <a:endParaRPr lang="en-US" altLang="en-US" dirty="0">
              <a:solidFill>
                <a:prstClr val="white"/>
              </a:solidFill>
            </a:endParaRPr>
          </a:p>
        </p:txBody>
      </p:sp>
    </p:spTree>
    <p:extLst>
      <p:ext uri="{BB962C8B-B14F-4D97-AF65-F5344CB8AC3E}">
        <p14:creationId xmlns:p14="http://schemas.microsoft.com/office/powerpoint/2010/main" val="3236544399"/>
      </p:ext>
    </p:extLst>
  </p:cSld>
  <p:clrMapOvr>
    <a:masterClrMapping/>
  </p:clrMapOvr>
  <p:transition>
    <p:fade/>
  </p:transition>
</p:sldLayout>
</file>

<file path=ppt/slideLayouts/slideLayout18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384048" y="228600"/>
            <a:ext cx="7886700" cy="664797"/>
          </a:xfrm>
        </p:spPr>
        <p:txBody>
          <a:bodyPr/>
          <a:lstStyle/>
          <a:p>
            <a:r>
              <a:rPr lang="en-US" dirty="0" smtClean="0"/>
              <a:t>Click to edit Master title style</a:t>
            </a:r>
            <a:endParaRPr lang="en-US" dirty="0"/>
          </a:p>
        </p:txBody>
      </p:sp>
      <p:sp>
        <p:nvSpPr>
          <p:cNvPr id="3" name="Text Placeholder 2"/>
          <p:cNvSpPr>
            <a:spLocks noGrp="1"/>
          </p:cNvSpPr>
          <p:nvPr>
            <p:ph type="body" idx="1"/>
          </p:nvPr>
        </p:nvSpPr>
        <p:spPr>
          <a:xfrm>
            <a:off x="384048" y="1284045"/>
            <a:ext cx="3868340" cy="332399"/>
          </a:xfrm>
        </p:spPr>
        <p:txBody>
          <a:bodyPr anchor="b"/>
          <a:lstStyle>
            <a:lvl1pPr marL="0" indent="0">
              <a:buNone/>
              <a:defRPr sz="24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dirty="0" smtClean="0"/>
              <a:t>Click to edit Master text styles</a:t>
            </a:r>
          </a:p>
        </p:txBody>
      </p:sp>
      <p:sp>
        <p:nvSpPr>
          <p:cNvPr id="4" name="Content Placeholder 3"/>
          <p:cNvSpPr>
            <a:spLocks noGrp="1"/>
          </p:cNvSpPr>
          <p:nvPr>
            <p:ph sz="half" idx="2"/>
          </p:nvPr>
        </p:nvSpPr>
        <p:spPr>
          <a:xfrm>
            <a:off x="384048" y="1806789"/>
            <a:ext cx="3868340" cy="3199374"/>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3"/>
          </p:nvPr>
        </p:nvSpPr>
        <p:spPr>
          <a:xfrm>
            <a:off x="4629150" y="1284045"/>
            <a:ext cx="3887391" cy="332399"/>
          </a:xfrm>
        </p:spPr>
        <p:txBody>
          <a:bodyPr anchor="b"/>
          <a:lstStyle>
            <a:lvl1pPr marL="0" indent="0">
              <a:buNone/>
              <a:defRPr sz="24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dirty="0" smtClean="0"/>
              <a:t>Click to edit Master text styles</a:t>
            </a:r>
          </a:p>
        </p:txBody>
      </p:sp>
      <p:sp>
        <p:nvSpPr>
          <p:cNvPr id="6" name="Content Placeholder 5"/>
          <p:cNvSpPr>
            <a:spLocks noGrp="1"/>
          </p:cNvSpPr>
          <p:nvPr>
            <p:ph sz="quarter" idx="4"/>
          </p:nvPr>
        </p:nvSpPr>
        <p:spPr>
          <a:xfrm>
            <a:off x="4629150" y="1806789"/>
            <a:ext cx="3887391" cy="3199374"/>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Footer Placeholder 3"/>
          <p:cNvSpPr>
            <a:spLocks noGrp="1"/>
          </p:cNvSpPr>
          <p:nvPr>
            <p:ph type="ftr" sz="quarter" idx="10"/>
          </p:nvPr>
        </p:nvSpPr>
        <p:spPr/>
        <p:txBody>
          <a:bodyPr/>
          <a:lstStyle>
            <a:lvl1pPr>
              <a:defRPr/>
            </a:lvl1pPr>
          </a:lstStyle>
          <a:p>
            <a:pPr>
              <a:defRPr/>
            </a:pPr>
            <a:r>
              <a:rPr lang="en-US" dirty="0">
                <a:solidFill>
                  <a:prstClr val="black">
                    <a:tint val="75000"/>
                  </a:prstClr>
                </a:solidFill>
              </a:rPr>
              <a:t> </a:t>
            </a:r>
          </a:p>
        </p:txBody>
      </p:sp>
      <p:sp>
        <p:nvSpPr>
          <p:cNvPr id="8" name="Slide Number Placeholder 5"/>
          <p:cNvSpPr>
            <a:spLocks noGrp="1"/>
          </p:cNvSpPr>
          <p:nvPr>
            <p:ph type="sldNum" sz="quarter" idx="11"/>
          </p:nvPr>
        </p:nvSpPr>
        <p:spPr/>
        <p:txBody>
          <a:bodyPr/>
          <a:lstStyle>
            <a:lvl1pPr>
              <a:defRPr/>
            </a:lvl1pPr>
          </a:lstStyle>
          <a:p>
            <a:fld id="{F91D0DAA-4259-4FFC-A0AB-A98677545B01}" type="slidenum">
              <a:rPr lang="en-US" altLang="en-US">
                <a:solidFill>
                  <a:prstClr val="white"/>
                </a:solidFill>
              </a:rPr>
              <a:pPr/>
              <a:t>‹#›</a:t>
            </a:fld>
            <a:endParaRPr lang="en-US" altLang="en-US" dirty="0">
              <a:solidFill>
                <a:prstClr val="white"/>
              </a:solidFill>
            </a:endParaRPr>
          </a:p>
        </p:txBody>
      </p:sp>
    </p:spTree>
    <p:extLst>
      <p:ext uri="{BB962C8B-B14F-4D97-AF65-F5344CB8AC3E}">
        <p14:creationId xmlns:p14="http://schemas.microsoft.com/office/powerpoint/2010/main" val="3490734211"/>
      </p:ext>
    </p:extLst>
  </p:cSld>
  <p:clrMapOvr>
    <a:masterClrMapping/>
  </p:clrMapOvr>
  <p:transition>
    <p:fade/>
  </p:transition>
</p:sldLayout>
</file>

<file path=ppt/slideLayouts/slideLayout18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lang="en-US" dirty="0"/>
            </a:lvl1pPr>
          </a:lstStyle>
          <a:p>
            <a:r>
              <a:rPr lang="en-US" smtClean="0"/>
              <a:t>Click to edit Master title style</a:t>
            </a:r>
            <a:endParaRPr lang="en-US" dirty="0"/>
          </a:p>
        </p:txBody>
      </p:sp>
      <p:sp>
        <p:nvSpPr>
          <p:cNvPr id="3" name="Footer Placeholder 3"/>
          <p:cNvSpPr>
            <a:spLocks noGrp="1"/>
          </p:cNvSpPr>
          <p:nvPr>
            <p:ph type="ftr" sz="quarter" idx="10"/>
          </p:nvPr>
        </p:nvSpPr>
        <p:spPr/>
        <p:txBody>
          <a:bodyPr/>
          <a:lstStyle>
            <a:lvl1pPr>
              <a:defRPr/>
            </a:lvl1pPr>
          </a:lstStyle>
          <a:p>
            <a:pPr>
              <a:defRPr/>
            </a:pPr>
            <a:r>
              <a:rPr lang="en-US" dirty="0">
                <a:solidFill>
                  <a:prstClr val="black">
                    <a:tint val="75000"/>
                  </a:prstClr>
                </a:solidFill>
              </a:rPr>
              <a:t> </a:t>
            </a:r>
          </a:p>
        </p:txBody>
      </p:sp>
      <p:sp>
        <p:nvSpPr>
          <p:cNvPr id="4" name="Slide Number Placeholder 5"/>
          <p:cNvSpPr>
            <a:spLocks noGrp="1"/>
          </p:cNvSpPr>
          <p:nvPr>
            <p:ph type="sldNum" sz="quarter" idx="11"/>
          </p:nvPr>
        </p:nvSpPr>
        <p:spPr/>
        <p:txBody>
          <a:bodyPr/>
          <a:lstStyle>
            <a:lvl1pPr>
              <a:defRPr/>
            </a:lvl1pPr>
          </a:lstStyle>
          <a:p>
            <a:fld id="{FDDB9962-9025-4221-964E-D9C4FE5B1AE0}" type="slidenum">
              <a:rPr lang="en-US" altLang="en-US">
                <a:solidFill>
                  <a:prstClr val="white"/>
                </a:solidFill>
              </a:rPr>
              <a:pPr/>
              <a:t>‹#›</a:t>
            </a:fld>
            <a:endParaRPr lang="en-US" altLang="en-US" dirty="0">
              <a:solidFill>
                <a:prstClr val="white"/>
              </a:solidFill>
            </a:endParaRPr>
          </a:p>
        </p:txBody>
      </p:sp>
    </p:spTree>
    <p:extLst>
      <p:ext uri="{BB962C8B-B14F-4D97-AF65-F5344CB8AC3E}">
        <p14:creationId xmlns:p14="http://schemas.microsoft.com/office/powerpoint/2010/main" val="2795951658"/>
      </p:ext>
    </p:extLst>
  </p:cSld>
  <p:clrMapOvr>
    <a:masterClrMapping/>
  </p:clrMapOvr>
  <p:transition>
    <p:fade/>
  </p:transition>
</p:sldLayout>
</file>

<file path=ppt/slideLayouts/slideLayout18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Footer Placeholder 3"/>
          <p:cNvSpPr>
            <a:spLocks noGrp="1"/>
          </p:cNvSpPr>
          <p:nvPr>
            <p:ph type="ftr" sz="quarter" idx="10"/>
          </p:nvPr>
        </p:nvSpPr>
        <p:spPr/>
        <p:txBody>
          <a:bodyPr/>
          <a:lstStyle>
            <a:lvl1pPr>
              <a:defRPr/>
            </a:lvl1pPr>
          </a:lstStyle>
          <a:p>
            <a:pPr>
              <a:defRPr/>
            </a:pPr>
            <a:r>
              <a:rPr lang="en-US" dirty="0">
                <a:solidFill>
                  <a:prstClr val="black">
                    <a:tint val="75000"/>
                  </a:prstClr>
                </a:solidFill>
              </a:rPr>
              <a:t> </a:t>
            </a:r>
          </a:p>
        </p:txBody>
      </p:sp>
      <p:sp>
        <p:nvSpPr>
          <p:cNvPr id="3" name="Slide Number Placeholder 5"/>
          <p:cNvSpPr>
            <a:spLocks noGrp="1"/>
          </p:cNvSpPr>
          <p:nvPr>
            <p:ph type="sldNum" sz="quarter" idx="11"/>
          </p:nvPr>
        </p:nvSpPr>
        <p:spPr/>
        <p:txBody>
          <a:bodyPr/>
          <a:lstStyle>
            <a:lvl1pPr>
              <a:defRPr/>
            </a:lvl1pPr>
          </a:lstStyle>
          <a:p>
            <a:fld id="{3CC61169-8A16-4412-BC9E-DC7AEAD3B701}" type="slidenum">
              <a:rPr lang="en-US" altLang="en-US">
                <a:solidFill>
                  <a:prstClr val="white"/>
                </a:solidFill>
              </a:rPr>
              <a:pPr/>
              <a:t>‹#›</a:t>
            </a:fld>
            <a:endParaRPr lang="en-US" altLang="en-US" dirty="0">
              <a:solidFill>
                <a:prstClr val="white"/>
              </a:solidFill>
            </a:endParaRPr>
          </a:p>
        </p:txBody>
      </p:sp>
    </p:spTree>
    <p:extLst>
      <p:ext uri="{BB962C8B-B14F-4D97-AF65-F5344CB8AC3E}">
        <p14:creationId xmlns:p14="http://schemas.microsoft.com/office/powerpoint/2010/main" val="229646282"/>
      </p:ext>
    </p:extLst>
  </p:cSld>
  <p:clrMapOvr>
    <a:masterClrMapping/>
  </p:clrMapOvr>
  <p:transition>
    <p:fade/>
  </p:transition>
</p:sldLayout>
</file>

<file path=ppt/slideLayouts/slideLayout18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84048" y="987426"/>
            <a:ext cx="3017520" cy="1371600"/>
          </a:xfrm>
        </p:spPr>
        <p:txBody>
          <a:bodyPr anchor="b"/>
          <a:lstStyle>
            <a:lvl1pPr>
              <a:defRPr sz="2400"/>
            </a:lvl1pPr>
          </a:lstStyle>
          <a:p>
            <a:r>
              <a:rPr lang="en-US" dirty="0" smtClean="0"/>
              <a:t>Click to edit Master title style</a:t>
            </a:r>
            <a:endParaRPr lang="en-US" dirty="0"/>
          </a:p>
        </p:txBody>
      </p:sp>
      <p:sp>
        <p:nvSpPr>
          <p:cNvPr id="3" name="Content Placeholder 2"/>
          <p:cNvSpPr>
            <a:spLocks noGrp="1"/>
          </p:cNvSpPr>
          <p:nvPr>
            <p:ph idx="1"/>
          </p:nvPr>
        </p:nvSpPr>
        <p:spPr>
          <a:xfrm>
            <a:off x="3887391" y="987426"/>
            <a:ext cx="4629150" cy="4584034"/>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3"/>
          <p:cNvSpPr>
            <a:spLocks noGrp="1"/>
          </p:cNvSpPr>
          <p:nvPr>
            <p:ph type="body" sz="half" idx="2"/>
          </p:nvPr>
        </p:nvSpPr>
        <p:spPr>
          <a:xfrm>
            <a:off x="384048" y="2487837"/>
            <a:ext cx="3017520" cy="3083623"/>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dirty="0" smtClean="0"/>
              <a:t>Click to edit Master text styles</a:t>
            </a:r>
          </a:p>
        </p:txBody>
      </p:sp>
      <p:sp>
        <p:nvSpPr>
          <p:cNvPr id="5" name="Footer Placeholder 3"/>
          <p:cNvSpPr>
            <a:spLocks noGrp="1"/>
          </p:cNvSpPr>
          <p:nvPr>
            <p:ph type="ftr" sz="quarter" idx="10"/>
          </p:nvPr>
        </p:nvSpPr>
        <p:spPr/>
        <p:txBody>
          <a:bodyPr/>
          <a:lstStyle>
            <a:lvl1pPr>
              <a:defRPr/>
            </a:lvl1pPr>
          </a:lstStyle>
          <a:p>
            <a:pPr>
              <a:defRPr/>
            </a:pPr>
            <a:r>
              <a:rPr lang="en-US" dirty="0">
                <a:solidFill>
                  <a:prstClr val="black">
                    <a:tint val="75000"/>
                  </a:prstClr>
                </a:solidFill>
              </a:rPr>
              <a:t> </a:t>
            </a:r>
          </a:p>
        </p:txBody>
      </p:sp>
      <p:sp>
        <p:nvSpPr>
          <p:cNvPr id="6" name="Slide Number Placeholder 5"/>
          <p:cNvSpPr>
            <a:spLocks noGrp="1"/>
          </p:cNvSpPr>
          <p:nvPr>
            <p:ph type="sldNum" sz="quarter" idx="11"/>
          </p:nvPr>
        </p:nvSpPr>
        <p:spPr/>
        <p:txBody>
          <a:bodyPr/>
          <a:lstStyle>
            <a:lvl1pPr>
              <a:defRPr/>
            </a:lvl1pPr>
          </a:lstStyle>
          <a:p>
            <a:fld id="{B0AC78B2-AE7E-4938-9FA0-B94B7A7A8ED1}" type="slidenum">
              <a:rPr lang="en-US" altLang="en-US">
                <a:solidFill>
                  <a:prstClr val="white"/>
                </a:solidFill>
              </a:rPr>
              <a:pPr/>
              <a:t>‹#›</a:t>
            </a:fld>
            <a:endParaRPr lang="en-US" altLang="en-US" dirty="0">
              <a:solidFill>
                <a:prstClr val="white"/>
              </a:solidFill>
            </a:endParaRPr>
          </a:p>
        </p:txBody>
      </p:sp>
    </p:spTree>
    <p:extLst>
      <p:ext uri="{BB962C8B-B14F-4D97-AF65-F5344CB8AC3E}">
        <p14:creationId xmlns:p14="http://schemas.microsoft.com/office/powerpoint/2010/main" val="2950132485"/>
      </p:ext>
    </p:extLst>
  </p:cSld>
  <p:clrMapOvr>
    <a:masterClrMapping/>
  </p:clrMapOvr>
  <p:transition>
    <p:fade/>
  </p:transition>
</p:sldLayout>
</file>

<file path=ppt/slideLayouts/slideLayout18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84048" y="859572"/>
            <a:ext cx="3017520" cy="1371600"/>
          </a:xfrm>
        </p:spPr>
        <p:txBody>
          <a:bodyPr anchor="b"/>
          <a:lstStyle>
            <a:lvl1pPr>
              <a:defRPr sz="2400"/>
            </a:lvl1pPr>
          </a:lstStyle>
          <a:p>
            <a:r>
              <a:rPr lang="en-US" dirty="0" smtClean="0"/>
              <a:t>Click to edit Master title style</a:t>
            </a:r>
            <a:endParaRPr lang="en-US" dirty="0"/>
          </a:p>
        </p:txBody>
      </p:sp>
      <p:sp>
        <p:nvSpPr>
          <p:cNvPr id="3" name="Picture Placeholder 2"/>
          <p:cNvSpPr>
            <a:spLocks noGrp="1"/>
          </p:cNvSpPr>
          <p:nvPr>
            <p:ph type="pic" idx="1"/>
          </p:nvPr>
        </p:nvSpPr>
        <p:spPr>
          <a:xfrm>
            <a:off x="3886200" y="859572"/>
            <a:ext cx="4629150" cy="4924540"/>
          </a:xfrm>
        </p:spPr>
        <p:txBody>
          <a:bodyPr rtlCol="0"/>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pPr lvl="0"/>
            <a:endParaRPr lang="en-US" noProof="0" dirty="0"/>
          </a:p>
        </p:txBody>
      </p:sp>
      <p:sp>
        <p:nvSpPr>
          <p:cNvPr id="4" name="Text Placeholder 3"/>
          <p:cNvSpPr>
            <a:spLocks noGrp="1"/>
          </p:cNvSpPr>
          <p:nvPr>
            <p:ph type="body" sz="half" idx="2"/>
          </p:nvPr>
        </p:nvSpPr>
        <p:spPr>
          <a:xfrm>
            <a:off x="384048" y="2344479"/>
            <a:ext cx="3017520" cy="3383280"/>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dirty="0" smtClean="0"/>
              <a:t>Click to edit Master text styles</a:t>
            </a:r>
          </a:p>
        </p:txBody>
      </p:sp>
      <p:sp>
        <p:nvSpPr>
          <p:cNvPr id="5" name="Footer Placeholder 3"/>
          <p:cNvSpPr>
            <a:spLocks noGrp="1"/>
          </p:cNvSpPr>
          <p:nvPr>
            <p:ph type="ftr" sz="quarter" idx="10"/>
          </p:nvPr>
        </p:nvSpPr>
        <p:spPr/>
        <p:txBody>
          <a:bodyPr/>
          <a:lstStyle>
            <a:lvl1pPr>
              <a:defRPr/>
            </a:lvl1pPr>
          </a:lstStyle>
          <a:p>
            <a:pPr>
              <a:defRPr/>
            </a:pPr>
            <a:r>
              <a:rPr lang="en-US" dirty="0">
                <a:solidFill>
                  <a:prstClr val="black">
                    <a:tint val="75000"/>
                  </a:prstClr>
                </a:solidFill>
              </a:rPr>
              <a:t> </a:t>
            </a:r>
          </a:p>
        </p:txBody>
      </p:sp>
      <p:sp>
        <p:nvSpPr>
          <p:cNvPr id="6" name="Slide Number Placeholder 5"/>
          <p:cNvSpPr>
            <a:spLocks noGrp="1"/>
          </p:cNvSpPr>
          <p:nvPr>
            <p:ph type="sldNum" sz="quarter" idx="11"/>
          </p:nvPr>
        </p:nvSpPr>
        <p:spPr/>
        <p:txBody>
          <a:bodyPr/>
          <a:lstStyle>
            <a:lvl1pPr>
              <a:defRPr/>
            </a:lvl1pPr>
          </a:lstStyle>
          <a:p>
            <a:fld id="{3F6E9AC7-C009-40AE-ABC5-F864009CF2B2}" type="slidenum">
              <a:rPr lang="en-US" altLang="en-US">
                <a:solidFill>
                  <a:prstClr val="white"/>
                </a:solidFill>
              </a:rPr>
              <a:pPr/>
              <a:t>‹#›</a:t>
            </a:fld>
            <a:endParaRPr lang="en-US" altLang="en-US" dirty="0">
              <a:solidFill>
                <a:prstClr val="white"/>
              </a:solidFill>
            </a:endParaRPr>
          </a:p>
        </p:txBody>
      </p:sp>
    </p:spTree>
    <p:extLst>
      <p:ext uri="{BB962C8B-B14F-4D97-AF65-F5344CB8AC3E}">
        <p14:creationId xmlns:p14="http://schemas.microsoft.com/office/powerpoint/2010/main" val="195246699"/>
      </p:ext>
    </p:extLst>
  </p:cSld>
  <p:clrMapOvr>
    <a:masterClrMapping/>
  </p:clrMapOvr>
  <p:transition>
    <p:fade/>
  </p:transition>
</p:sldLayout>
</file>

<file path=ppt/slideLayouts/slideLayout187.xml><?xml version="1.0" encoding="utf-8"?>
<p:sldLayout xmlns:a="http://schemas.openxmlformats.org/drawingml/2006/main" xmlns:r="http://schemas.openxmlformats.org/officeDocument/2006/relationships" xmlns:p="http://schemas.openxmlformats.org/presentationml/2006/main" userDrawn="1">
  <p:cSld name="Contact Slide">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447800"/>
            <a:ext cx="4040188" cy="457200"/>
          </a:xfrm>
        </p:spPr>
        <p:txBody>
          <a:bodyPr anchor="b">
            <a:normAutofit/>
          </a:bodyPr>
          <a:lstStyle>
            <a:lvl1pPr marL="0" indent="0">
              <a:buNone/>
              <a:defRPr sz="1800" b="1">
                <a:solidFill>
                  <a:srgbClr val="F78E20"/>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457200" y="1913626"/>
            <a:ext cx="4040188" cy="1341438"/>
          </a:xfrm>
        </p:spPr>
        <p:txBody>
          <a:bodyPr>
            <a:normAutofit/>
          </a:bodyPr>
          <a:lstStyle>
            <a:lvl1pPr marL="0" indent="0">
              <a:buFontTx/>
              <a:buNone/>
              <a:defRPr sz="1400" b="1" baseline="0"/>
            </a:lvl1pPr>
            <a:lvl2pPr marL="0" indent="0">
              <a:buFontTx/>
              <a:buNone/>
              <a:defRPr sz="1400" baseline="0"/>
            </a:lvl2pPr>
            <a:lvl3pPr marL="0" indent="0">
              <a:buFontTx/>
              <a:buNone/>
              <a:defRPr sz="1400"/>
            </a:lvl3pPr>
            <a:lvl4pPr marL="0" indent="0">
              <a:buFontTx/>
              <a:buNone/>
              <a:defRPr sz="1400"/>
            </a:lvl4pPr>
            <a:lvl5pPr marL="0" indent="0">
              <a:buFontTx/>
              <a:buNone/>
              <a:defRPr sz="14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5025" y="1447800"/>
            <a:ext cx="4041775" cy="457200"/>
          </a:xfrm>
        </p:spPr>
        <p:txBody>
          <a:bodyPr anchor="b">
            <a:normAutofit/>
          </a:bodyPr>
          <a:lstStyle>
            <a:lvl1pPr marL="0" indent="0">
              <a:buNone/>
              <a:defRPr sz="1800" b="1">
                <a:solidFill>
                  <a:srgbClr val="F78E20"/>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6" name="Content Placeholder 5"/>
          <p:cNvSpPr>
            <a:spLocks noGrp="1"/>
          </p:cNvSpPr>
          <p:nvPr>
            <p:ph sz="quarter" idx="4"/>
          </p:nvPr>
        </p:nvSpPr>
        <p:spPr>
          <a:xfrm>
            <a:off x="4645025" y="1913626"/>
            <a:ext cx="4041775" cy="1341438"/>
          </a:xfrm>
        </p:spPr>
        <p:txBody>
          <a:bodyPr>
            <a:normAutofit/>
          </a:bodyPr>
          <a:lstStyle>
            <a:lvl1pPr marL="0" indent="0">
              <a:buFontTx/>
              <a:buNone/>
              <a:defRPr sz="1400" b="1"/>
            </a:lvl1pPr>
            <a:lvl2pPr marL="0" indent="0">
              <a:buFontTx/>
              <a:buNone/>
              <a:defRPr sz="1400"/>
            </a:lvl2pPr>
            <a:lvl3pPr marL="0" indent="0">
              <a:buFontTx/>
              <a:buNone/>
              <a:defRPr sz="1400"/>
            </a:lvl3pPr>
            <a:lvl4pPr marL="0" indent="0">
              <a:buFontTx/>
              <a:buNone/>
              <a:defRPr sz="1400"/>
            </a:lvl4pPr>
            <a:lvl5pPr marL="0" indent="0">
              <a:buFontTx/>
              <a:buNone/>
              <a:defRPr sz="14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1" name="Text Placeholder 2"/>
          <p:cNvSpPr>
            <a:spLocks noGrp="1"/>
          </p:cNvSpPr>
          <p:nvPr>
            <p:ph type="body" idx="13"/>
          </p:nvPr>
        </p:nvSpPr>
        <p:spPr>
          <a:xfrm>
            <a:off x="457200" y="3526736"/>
            <a:ext cx="4040188" cy="457200"/>
          </a:xfrm>
        </p:spPr>
        <p:txBody>
          <a:bodyPr anchor="b">
            <a:normAutofit/>
          </a:bodyPr>
          <a:lstStyle>
            <a:lvl1pPr marL="0" indent="0">
              <a:buNone/>
              <a:defRPr sz="1800" b="1">
                <a:solidFill>
                  <a:srgbClr val="F78E20"/>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12" name="Content Placeholder 3"/>
          <p:cNvSpPr>
            <a:spLocks noGrp="1"/>
          </p:cNvSpPr>
          <p:nvPr>
            <p:ph sz="half" idx="14"/>
          </p:nvPr>
        </p:nvSpPr>
        <p:spPr>
          <a:xfrm>
            <a:off x="457200" y="3992562"/>
            <a:ext cx="4040188" cy="1341438"/>
          </a:xfrm>
        </p:spPr>
        <p:txBody>
          <a:bodyPr>
            <a:normAutofit/>
          </a:bodyPr>
          <a:lstStyle>
            <a:lvl1pPr marL="0" indent="0">
              <a:buFontTx/>
              <a:buNone/>
              <a:defRPr sz="1400" b="1" baseline="0"/>
            </a:lvl1pPr>
            <a:lvl2pPr marL="0" indent="0">
              <a:buFontTx/>
              <a:buNone/>
              <a:defRPr sz="1400" baseline="0"/>
            </a:lvl2pPr>
            <a:lvl3pPr marL="0" indent="0">
              <a:buFontTx/>
              <a:buNone/>
              <a:defRPr sz="1400"/>
            </a:lvl3pPr>
            <a:lvl4pPr marL="0" indent="0">
              <a:buFontTx/>
              <a:buNone/>
              <a:defRPr sz="1400"/>
            </a:lvl4pPr>
            <a:lvl5pPr marL="0" indent="0">
              <a:buFontTx/>
              <a:buNone/>
              <a:defRPr sz="14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3" name="Text Placeholder 4"/>
          <p:cNvSpPr>
            <a:spLocks noGrp="1"/>
          </p:cNvSpPr>
          <p:nvPr>
            <p:ph type="body" sz="quarter" idx="15"/>
          </p:nvPr>
        </p:nvSpPr>
        <p:spPr>
          <a:xfrm>
            <a:off x="4645025" y="3526736"/>
            <a:ext cx="4041775" cy="457200"/>
          </a:xfrm>
        </p:spPr>
        <p:txBody>
          <a:bodyPr anchor="b">
            <a:normAutofit/>
          </a:bodyPr>
          <a:lstStyle>
            <a:lvl1pPr marL="0" indent="0">
              <a:buNone/>
              <a:defRPr sz="1800" b="1">
                <a:solidFill>
                  <a:srgbClr val="F78E20"/>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14" name="Content Placeholder 5"/>
          <p:cNvSpPr>
            <a:spLocks noGrp="1"/>
          </p:cNvSpPr>
          <p:nvPr>
            <p:ph sz="quarter" idx="16"/>
          </p:nvPr>
        </p:nvSpPr>
        <p:spPr>
          <a:xfrm>
            <a:off x="4645025" y="3992562"/>
            <a:ext cx="4041775" cy="1341438"/>
          </a:xfrm>
        </p:spPr>
        <p:txBody>
          <a:bodyPr>
            <a:normAutofit/>
          </a:bodyPr>
          <a:lstStyle>
            <a:lvl1pPr marL="0" indent="0">
              <a:buFontTx/>
              <a:buNone/>
              <a:defRPr sz="1400" b="1"/>
            </a:lvl1pPr>
            <a:lvl2pPr marL="0" indent="0">
              <a:buFontTx/>
              <a:buNone/>
              <a:defRPr sz="1400"/>
            </a:lvl2pPr>
            <a:lvl3pPr marL="0" indent="0">
              <a:buFontTx/>
              <a:buNone/>
              <a:defRPr sz="1400"/>
            </a:lvl3pPr>
            <a:lvl4pPr marL="0" indent="0">
              <a:buFontTx/>
              <a:buNone/>
              <a:defRPr sz="1400"/>
            </a:lvl4pPr>
            <a:lvl5pPr marL="0" indent="0">
              <a:buFontTx/>
              <a:buNone/>
              <a:defRPr sz="14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7" name="Title 1"/>
          <p:cNvSpPr>
            <a:spLocks noGrp="1"/>
          </p:cNvSpPr>
          <p:nvPr>
            <p:ph type="title"/>
          </p:nvPr>
        </p:nvSpPr>
        <p:spPr>
          <a:xfrm>
            <a:off x="384048" y="228600"/>
            <a:ext cx="8229600" cy="664797"/>
          </a:xfrm>
        </p:spPr>
        <p:txBody>
          <a:bodyPr/>
          <a:lstStyle>
            <a:lvl1pPr>
              <a:defRPr lang="en-US" dirty="0"/>
            </a:lvl1pPr>
          </a:lstStyle>
          <a:p>
            <a:r>
              <a:rPr lang="en-US" dirty="0" smtClean="0"/>
              <a:t>Click to edit Master title style</a:t>
            </a:r>
            <a:endParaRPr lang="en-US" dirty="0"/>
          </a:p>
        </p:txBody>
      </p:sp>
      <p:sp>
        <p:nvSpPr>
          <p:cNvPr id="15" name="Footer Placeholder 3"/>
          <p:cNvSpPr>
            <a:spLocks noGrp="1"/>
          </p:cNvSpPr>
          <p:nvPr>
            <p:ph type="ftr" sz="quarter" idx="17"/>
          </p:nvPr>
        </p:nvSpPr>
        <p:spPr/>
        <p:txBody>
          <a:bodyPr/>
          <a:lstStyle>
            <a:lvl1pPr>
              <a:defRPr/>
            </a:lvl1pPr>
          </a:lstStyle>
          <a:p>
            <a:pPr>
              <a:defRPr/>
            </a:pPr>
            <a:r>
              <a:rPr lang="en-US" dirty="0">
                <a:solidFill>
                  <a:prstClr val="black">
                    <a:tint val="75000"/>
                  </a:prstClr>
                </a:solidFill>
              </a:rPr>
              <a:t> </a:t>
            </a:r>
          </a:p>
        </p:txBody>
      </p:sp>
      <p:sp>
        <p:nvSpPr>
          <p:cNvPr id="16" name="Slide Number Placeholder 5"/>
          <p:cNvSpPr>
            <a:spLocks noGrp="1"/>
          </p:cNvSpPr>
          <p:nvPr>
            <p:ph type="sldNum" sz="quarter" idx="18"/>
          </p:nvPr>
        </p:nvSpPr>
        <p:spPr/>
        <p:txBody>
          <a:bodyPr/>
          <a:lstStyle>
            <a:lvl1pPr>
              <a:defRPr/>
            </a:lvl1pPr>
          </a:lstStyle>
          <a:p>
            <a:fld id="{55FF25E3-6A2A-4641-A32C-1431CF92CB22}" type="slidenum">
              <a:rPr lang="en-US" altLang="en-US">
                <a:solidFill>
                  <a:prstClr val="white"/>
                </a:solidFill>
              </a:rPr>
              <a:pPr/>
              <a:t>‹#›</a:t>
            </a:fld>
            <a:endParaRPr lang="en-US" altLang="en-US" dirty="0">
              <a:solidFill>
                <a:prstClr val="white"/>
              </a:solidFill>
            </a:endParaRPr>
          </a:p>
        </p:txBody>
      </p:sp>
    </p:spTree>
    <p:extLst>
      <p:ext uri="{BB962C8B-B14F-4D97-AF65-F5344CB8AC3E}">
        <p14:creationId xmlns:p14="http://schemas.microsoft.com/office/powerpoint/2010/main" val="4203804063"/>
      </p:ext>
    </p:extLst>
  </p:cSld>
  <p:clrMapOvr>
    <a:masterClrMapping/>
  </p:clrMapOvr>
</p:sldLayout>
</file>

<file path=ppt/slideLayouts/slideLayout188.xml><?xml version="1.0" encoding="utf-8"?>
<p:sldLayout xmlns:a="http://schemas.openxmlformats.org/drawingml/2006/main" xmlns:r="http://schemas.openxmlformats.org/officeDocument/2006/relationships" xmlns:p="http://schemas.openxmlformats.org/presentationml/2006/main" type="obj">
  <p:cSld name="Bullet Slide 1">
    <p:spTree>
      <p:nvGrpSpPr>
        <p:cNvPr id="1" name=""/>
        <p:cNvGrpSpPr/>
        <p:nvPr/>
      </p:nvGrpSpPr>
      <p:grpSpPr>
        <a:xfrm>
          <a:off x="0" y="0"/>
          <a:ext cx="0" cy="0"/>
          <a:chOff x="0" y="0"/>
          <a:chExt cx="0" cy="0"/>
        </a:xfrm>
      </p:grpSpPr>
      <p:pic>
        <p:nvPicPr>
          <p:cNvPr id="4" name="Picture 6" descr="FL Common Core_v2_slide3.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3" name="Content Placeholder 2"/>
          <p:cNvSpPr>
            <a:spLocks noGrp="1"/>
          </p:cNvSpPr>
          <p:nvPr>
            <p:ph idx="1"/>
          </p:nvPr>
        </p:nvSpPr>
        <p:spPr>
          <a:xfrm>
            <a:off x="457200" y="1828800"/>
            <a:ext cx="8229600" cy="3505200"/>
          </a:xfrm>
        </p:spPr>
        <p:txBody>
          <a:bodyPr/>
          <a:lstStyle>
            <a:lvl1pPr>
              <a:defRPr sz="1800"/>
            </a:lvl1pPr>
            <a:lvl2pPr>
              <a:defRPr sz="1600"/>
            </a:lvl2pPr>
            <a:lvl3pPr>
              <a:defRPr sz="1400"/>
            </a:lvl3pPr>
            <a:lvl4pPr>
              <a:defRPr sz="1200"/>
            </a:lvl4pPr>
            <a:lvl5pPr>
              <a:defRPr sz="12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2" name="Title 1"/>
          <p:cNvSpPr>
            <a:spLocks noGrp="1"/>
          </p:cNvSpPr>
          <p:nvPr>
            <p:ph type="title"/>
          </p:nvPr>
        </p:nvSpPr>
        <p:spPr>
          <a:xfrm>
            <a:off x="457200" y="533400"/>
            <a:ext cx="6858000" cy="838200"/>
          </a:xfrm>
        </p:spPr>
        <p:txBody>
          <a:bodyPr/>
          <a:lstStyle>
            <a:lvl1pPr>
              <a:defRPr sz="3200">
                <a:solidFill>
                  <a:srgbClr val="214291"/>
                </a:solidFill>
              </a:defRPr>
            </a:lvl1pPr>
          </a:lstStyle>
          <a:p>
            <a:r>
              <a:rPr lang="en-US" dirty="0" smtClean="0"/>
              <a:t>Click to edit Master title style</a:t>
            </a:r>
            <a:endParaRPr lang="en-US" dirty="0"/>
          </a:p>
        </p:txBody>
      </p:sp>
      <p:sp>
        <p:nvSpPr>
          <p:cNvPr id="5" name="Footer Placeholder 4"/>
          <p:cNvSpPr>
            <a:spLocks noGrp="1"/>
          </p:cNvSpPr>
          <p:nvPr>
            <p:ph type="ftr" sz="quarter" idx="10"/>
          </p:nvPr>
        </p:nvSpPr>
        <p:spPr>
          <a:xfrm>
            <a:off x="5638800" y="6019800"/>
            <a:ext cx="2057400" cy="365125"/>
          </a:xfrm>
        </p:spPr>
        <p:txBody>
          <a:bodyPr/>
          <a:lstStyle>
            <a:lvl1pPr>
              <a:defRPr/>
            </a:lvl1pPr>
          </a:lstStyle>
          <a:p>
            <a:pPr>
              <a:defRPr/>
            </a:pPr>
            <a:r>
              <a:rPr lang="en-US" dirty="0">
                <a:solidFill>
                  <a:prstClr val="black">
                    <a:tint val="75000"/>
                  </a:prstClr>
                </a:solidFill>
              </a:rPr>
              <a:t> </a:t>
            </a:r>
          </a:p>
        </p:txBody>
      </p:sp>
      <p:sp>
        <p:nvSpPr>
          <p:cNvPr id="6" name="Slide Number Placeholder 5"/>
          <p:cNvSpPr>
            <a:spLocks noGrp="1"/>
          </p:cNvSpPr>
          <p:nvPr>
            <p:ph type="sldNum" sz="quarter" idx="11"/>
          </p:nvPr>
        </p:nvSpPr>
        <p:spPr>
          <a:xfrm>
            <a:off x="7772400" y="6019800"/>
            <a:ext cx="914400" cy="365125"/>
          </a:xfrm>
        </p:spPr>
        <p:txBody>
          <a:bodyPr/>
          <a:lstStyle>
            <a:lvl1pPr>
              <a:defRPr/>
            </a:lvl1pPr>
          </a:lstStyle>
          <a:p>
            <a:fld id="{C597C972-AB5A-4238-8B5D-E06A84AD3558}" type="slidenum">
              <a:rPr lang="en-US" altLang="en-US">
                <a:solidFill>
                  <a:prstClr val="white"/>
                </a:solidFill>
              </a:rPr>
              <a:pPr/>
              <a:t>‹#›</a:t>
            </a:fld>
            <a:endParaRPr lang="en-US" altLang="en-US" dirty="0">
              <a:solidFill>
                <a:prstClr val="white"/>
              </a:solidFill>
            </a:endParaRPr>
          </a:p>
        </p:txBody>
      </p:sp>
    </p:spTree>
    <p:extLst>
      <p:ext uri="{BB962C8B-B14F-4D97-AF65-F5344CB8AC3E}">
        <p14:creationId xmlns:p14="http://schemas.microsoft.com/office/powerpoint/2010/main" val="719971992"/>
      </p:ext>
    </p:extLst>
  </p:cSld>
  <p:clrMapOvr>
    <a:masterClrMapping/>
  </p:clrMapOvr>
</p:sldLayout>
</file>

<file path=ppt/slideLayouts/slideLayout18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30250" y="1905000"/>
            <a:ext cx="7681913" cy="1523495"/>
          </a:xfrm>
        </p:spPr>
        <p:txBody>
          <a:bodyPr>
            <a:noAutofit/>
          </a:bodyPr>
          <a:lstStyle>
            <a:lvl1pPr>
              <a:lnSpc>
                <a:spcPct val="90000"/>
              </a:lnSpc>
              <a:defRPr sz="5400">
                <a:latin typeface="+mj-lt"/>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730249" y="4344988"/>
            <a:ext cx="7681913" cy="461665"/>
          </a:xfrm>
        </p:spPr>
        <p:txBody>
          <a:bodyPr>
            <a:noAutofit/>
          </a:bodyPr>
          <a:lstStyle>
            <a:lvl1pPr marL="0" indent="0" algn="l">
              <a:lnSpc>
                <a:spcPct val="90000"/>
              </a:lnSpc>
              <a:spcBef>
                <a:spcPts val="0"/>
              </a:spcBef>
              <a:buNone/>
              <a:defRPr>
                <a:solidFill>
                  <a:schemeClr val="tx1"/>
                </a:soli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Tree>
    <p:extLst>
      <p:ext uri="{BB962C8B-B14F-4D97-AF65-F5344CB8AC3E}">
        <p14:creationId xmlns:p14="http://schemas.microsoft.com/office/powerpoint/2010/main" val="575429050"/>
      </p:ext>
    </p:extLst>
  </p:cSld>
  <p:clrMapOvr>
    <a:masterClrMapping/>
  </p:clrMapOvr>
  <p:transition>
    <p:fade/>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ext Slide 1">
    <p:spTree>
      <p:nvGrpSpPr>
        <p:cNvPr id="1" name=""/>
        <p:cNvGrpSpPr/>
        <p:nvPr/>
      </p:nvGrpSpPr>
      <p:grpSpPr>
        <a:xfrm>
          <a:off x="0" y="0"/>
          <a:ext cx="0" cy="0"/>
          <a:chOff x="0" y="0"/>
          <a:chExt cx="0" cy="0"/>
        </a:xfrm>
      </p:grpSpPr>
      <p:sp>
        <p:nvSpPr>
          <p:cNvPr id="7" name="Content Placeholder 2"/>
          <p:cNvSpPr>
            <a:spLocks noGrp="1"/>
          </p:cNvSpPr>
          <p:nvPr>
            <p:ph idx="1"/>
          </p:nvPr>
        </p:nvSpPr>
        <p:spPr>
          <a:xfrm>
            <a:off x="533400" y="1524000"/>
            <a:ext cx="8153400" cy="3886200"/>
          </a:xfrm>
        </p:spPr>
        <p:txBody>
          <a:bodyPr/>
          <a:lstStyle>
            <a:lvl1pPr>
              <a:defRPr sz="1800"/>
            </a:lvl1pPr>
            <a:lvl2pPr>
              <a:defRPr sz="1600"/>
            </a:lvl2pPr>
            <a:lvl3pPr>
              <a:defRPr sz="1400"/>
            </a:lvl3pPr>
            <a:lvl4pPr>
              <a:defRPr sz="1200"/>
            </a:lvl4pPr>
            <a:lvl5pPr>
              <a:defRPr sz="12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Title 1"/>
          <p:cNvSpPr>
            <a:spLocks noGrp="1"/>
          </p:cNvSpPr>
          <p:nvPr>
            <p:ph type="title"/>
          </p:nvPr>
        </p:nvSpPr>
        <p:spPr>
          <a:xfrm>
            <a:off x="457200" y="563562"/>
            <a:ext cx="6858000" cy="655638"/>
          </a:xfrm>
        </p:spPr>
        <p:txBody>
          <a:bodyPr>
            <a:noAutofit/>
          </a:bodyPr>
          <a:lstStyle>
            <a:lvl1pPr>
              <a:defRPr lang="en-US" dirty="0"/>
            </a:lvl1pPr>
          </a:lstStyle>
          <a:p>
            <a:r>
              <a:rPr lang="en-US" dirty="0" smtClean="0"/>
              <a:t>Click to edit Master title style</a:t>
            </a:r>
            <a:endParaRPr lang="en-US" dirty="0"/>
          </a:p>
        </p:txBody>
      </p:sp>
      <p:sp>
        <p:nvSpPr>
          <p:cNvPr id="4" name="Footer Placeholder 17"/>
          <p:cNvSpPr>
            <a:spLocks noGrp="1"/>
          </p:cNvSpPr>
          <p:nvPr>
            <p:ph type="ftr" sz="quarter" idx="10"/>
          </p:nvPr>
        </p:nvSpPr>
        <p:spPr/>
        <p:txBody>
          <a:bodyPr/>
          <a:lstStyle>
            <a:lvl1pPr algn="ctr">
              <a:defRPr sz="1200">
                <a:solidFill>
                  <a:schemeClr val="tx1">
                    <a:tint val="75000"/>
                  </a:schemeClr>
                </a:solidFill>
              </a:defRPr>
            </a:lvl1pPr>
          </a:lstStyle>
          <a:p>
            <a:pPr>
              <a:defRPr/>
            </a:pPr>
            <a:r>
              <a:rPr lang="en-US" dirty="0"/>
              <a:t> </a:t>
            </a:r>
          </a:p>
        </p:txBody>
      </p:sp>
      <p:sp>
        <p:nvSpPr>
          <p:cNvPr id="5" name="Slide Number Placeholder 18"/>
          <p:cNvSpPr>
            <a:spLocks noGrp="1"/>
          </p:cNvSpPr>
          <p:nvPr>
            <p:ph type="sldNum" sz="quarter" idx="11"/>
          </p:nvPr>
        </p:nvSpPr>
        <p:spPr/>
        <p:txBody>
          <a:bodyPr/>
          <a:lstStyle>
            <a:lvl1pPr>
              <a:defRPr>
                <a:solidFill>
                  <a:srgbClr val="7F7F7F"/>
                </a:solidFill>
              </a:defRPr>
            </a:lvl1pPr>
          </a:lstStyle>
          <a:p>
            <a:fld id="{81A4414D-2843-4FC3-831D-EB3F4F9AAD16}" type="slidenum">
              <a:rPr lang="en-US" altLang="en-US"/>
              <a:pPr/>
              <a:t>‹#›</a:t>
            </a:fld>
            <a:endParaRPr lang="en-US" altLang="en-US" dirty="0"/>
          </a:p>
        </p:txBody>
      </p:sp>
    </p:spTree>
    <p:extLst>
      <p:ext uri="{BB962C8B-B14F-4D97-AF65-F5344CB8AC3E}">
        <p14:creationId xmlns:p14="http://schemas.microsoft.com/office/powerpoint/2010/main" val="868076385"/>
      </p:ext>
    </p:extLst>
  </p:cSld>
  <p:clrMapOvr>
    <a:masterClrMapping/>
  </p:clrMapOvr>
  <p:transition>
    <p:fade/>
  </p:transition>
</p:sldLayout>
</file>

<file path=ppt/slideLayouts/slideLayout190.xml><?xml version="1.0" encoding="utf-8"?>
<p:sldLayout xmlns:a="http://schemas.openxmlformats.org/drawingml/2006/main" xmlns:r="http://schemas.openxmlformats.org/officeDocument/2006/relationships" xmlns:p="http://schemas.openxmlformats.org/presentationml/2006/main" userDrawn="1">
  <p:cSld name="Title and Content">
    <p:spTree>
      <p:nvGrpSpPr>
        <p:cNvPr id="1" name=""/>
        <p:cNvGrpSpPr/>
        <p:nvPr/>
      </p:nvGrpSpPr>
      <p:grpSpPr>
        <a:xfrm>
          <a:off x="0" y="0"/>
          <a:ext cx="0" cy="0"/>
          <a:chOff x="0" y="0"/>
          <a:chExt cx="0" cy="0"/>
        </a:xfrm>
      </p:grpSpPr>
      <p:sp>
        <p:nvSpPr>
          <p:cNvPr id="7" name="Content Placeholder 2"/>
          <p:cNvSpPr>
            <a:spLocks noGrp="1"/>
          </p:cNvSpPr>
          <p:nvPr>
            <p:ph idx="1"/>
          </p:nvPr>
        </p:nvSpPr>
        <p:spPr>
          <a:xfrm>
            <a:off x="384048" y="1417320"/>
            <a:ext cx="8153400" cy="3973033"/>
          </a:xfrm>
        </p:spPr>
        <p:txBody>
          <a:bodyPr/>
          <a:lstStyle>
            <a:lvl1pPr>
              <a:defRPr sz="3200"/>
            </a:lvl1pPr>
            <a:lvl2pPr>
              <a:defRPr sz="2800"/>
            </a:lvl2pPr>
            <a:lvl3pPr>
              <a:defRPr sz="2400"/>
            </a:lvl3pPr>
            <a:lvl4pPr>
              <a:defRPr sz="2000"/>
            </a:lvl4pPr>
            <a:lvl5pPr>
              <a:defRPr sz="20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Title 1"/>
          <p:cNvSpPr>
            <a:spLocks noGrp="1"/>
          </p:cNvSpPr>
          <p:nvPr>
            <p:ph type="title"/>
          </p:nvPr>
        </p:nvSpPr>
        <p:spPr>
          <a:xfrm>
            <a:off x="384048" y="228600"/>
            <a:ext cx="8153400" cy="1066800"/>
          </a:xfrm>
        </p:spPr>
        <p:txBody>
          <a:bodyPr>
            <a:normAutofit/>
          </a:bodyPr>
          <a:lstStyle>
            <a:lvl1pPr>
              <a:defRPr lang="en-US" dirty="0"/>
            </a:lvl1pPr>
          </a:lstStyle>
          <a:p>
            <a:r>
              <a:rPr lang="en-US" dirty="0" smtClean="0"/>
              <a:t>Click to edit Master title style</a:t>
            </a:r>
            <a:endParaRPr lang="en-US" dirty="0"/>
          </a:p>
        </p:txBody>
      </p:sp>
      <p:sp>
        <p:nvSpPr>
          <p:cNvPr id="4" name="Footer Placeholder 3"/>
          <p:cNvSpPr>
            <a:spLocks noGrp="1"/>
          </p:cNvSpPr>
          <p:nvPr>
            <p:ph type="ftr" sz="quarter" idx="10"/>
          </p:nvPr>
        </p:nvSpPr>
        <p:spPr/>
        <p:txBody>
          <a:bodyPr/>
          <a:lstStyle>
            <a:lvl1pPr>
              <a:defRPr/>
            </a:lvl1pPr>
          </a:lstStyle>
          <a:p>
            <a:pPr>
              <a:defRPr/>
            </a:pPr>
            <a:r>
              <a:rPr lang="en-US" dirty="0">
                <a:solidFill>
                  <a:prstClr val="black">
                    <a:tint val="75000"/>
                  </a:prstClr>
                </a:solidFill>
              </a:rPr>
              <a:t> </a:t>
            </a:r>
          </a:p>
        </p:txBody>
      </p:sp>
      <p:sp>
        <p:nvSpPr>
          <p:cNvPr id="5" name="Slide Number Placeholder 5"/>
          <p:cNvSpPr>
            <a:spLocks noGrp="1"/>
          </p:cNvSpPr>
          <p:nvPr>
            <p:ph type="sldNum" sz="quarter" idx="11"/>
          </p:nvPr>
        </p:nvSpPr>
        <p:spPr/>
        <p:txBody>
          <a:bodyPr/>
          <a:lstStyle>
            <a:lvl1pPr>
              <a:defRPr/>
            </a:lvl1pPr>
          </a:lstStyle>
          <a:p>
            <a:fld id="{DC394FE5-CA8B-4B4A-B0AE-EBB51A747884}" type="slidenum">
              <a:rPr lang="en-US" altLang="en-US">
                <a:solidFill>
                  <a:prstClr val="white"/>
                </a:solidFill>
              </a:rPr>
              <a:pPr/>
              <a:t>‹#›</a:t>
            </a:fld>
            <a:endParaRPr lang="en-US" altLang="en-US" dirty="0">
              <a:solidFill>
                <a:prstClr val="white"/>
              </a:solidFill>
            </a:endParaRPr>
          </a:p>
        </p:txBody>
      </p:sp>
    </p:spTree>
    <p:extLst>
      <p:ext uri="{BB962C8B-B14F-4D97-AF65-F5344CB8AC3E}">
        <p14:creationId xmlns:p14="http://schemas.microsoft.com/office/powerpoint/2010/main" val="3140265982"/>
      </p:ext>
    </p:extLst>
  </p:cSld>
  <p:clrMapOvr>
    <a:masterClrMapping/>
  </p:clrMapOvr>
  <p:transition>
    <p:fade/>
  </p:transition>
</p:sldLayout>
</file>

<file path=ppt/slideLayouts/slideLayout191.xml><?xml version="1.0" encoding="utf-8"?>
<p:sldLayout xmlns:a="http://schemas.openxmlformats.org/drawingml/2006/main" xmlns:r="http://schemas.openxmlformats.org/officeDocument/2006/relationships" xmlns:p="http://schemas.openxmlformats.org/presentationml/2006/main" preserve="1">
  <p:cSld name="Title and Content Text Only">
    <p:spTree>
      <p:nvGrpSpPr>
        <p:cNvPr id="1" name=""/>
        <p:cNvGrpSpPr/>
        <p:nvPr/>
      </p:nvGrpSpPr>
      <p:grpSpPr>
        <a:xfrm>
          <a:off x="0" y="0"/>
          <a:ext cx="0" cy="0"/>
          <a:chOff x="0" y="0"/>
          <a:chExt cx="0" cy="0"/>
        </a:xfrm>
      </p:grpSpPr>
      <p:sp>
        <p:nvSpPr>
          <p:cNvPr id="2" name="Title 1"/>
          <p:cNvSpPr>
            <a:spLocks noGrp="1"/>
          </p:cNvSpPr>
          <p:nvPr>
            <p:ph type="title"/>
          </p:nvPr>
        </p:nvSpPr>
        <p:spPr>
          <a:xfrm>
            <a:off x="381000" y="230188"/>
            <a:ext cx="8382000" cy="1049972"/>
          </a:xfrm>
        </p:spPr>
        <p:txBody>
          <a:bodyPr>
            <a:normAutofit/>
          </a:bodyPr>
          <a:lstStyle>
            <a:lvl1pPr>
              <a:defRPr sz="4000"/>
            </a:lvl1pPr>
          </a:lstStyle>
          <a:p>
            <a:r>
              <a:rPr lang="en-US" dirty="0" smtClean="0"/>
              <a:t>Click to edit Master title style</a:t>
            </a:r>
            <a:endParaRPr lang="en-US" dirty="0"/>
          </a:p>
        </p:txBody>
      </p:sp>
      <p:sp>
        <p:nvSpPr>
          <p:cNvPr id="6" name="Text Placeholder 5"/>
          <p:cNvSpPr>
            <a:spLocks noGrp="1"/>
          </p:cNvSpPr>
          <p:nvPr>
            <p:ph type="body" sz="quarter" idx="10"/>
          </p:nvPr>
        </p:nvSpPr>
        <p:spPr>
          <a:xfrm>
            <a:off x="381000" y="1417320"/>
            <a:ext cx="8382000" cy="4244969"/>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Footer Placeholder 3"/>
          <p:cNvSpPr>
            <a:spLocks noGrp="1"/>
          </p:cNvSpPr>
          <p:nvPr>
            <p:ph type="ftr" sz="quarter" idx="11"/>
          </p:nvPr>
        </p:nvSpPr>
        <p:spPr/>
        <p:txBody>
          <a:bodyPr/>
          <a:lstStyle>
            <a:lvl1pPr>
              <a:defRPr/>
            </a:lvl1pPr>
          </a:lstStyle>
          <a:p>
            <a:pPr>
              <a:defRPr/>
            </a:pPr>
            <a:r>
              <a:rPr lang="en-US" dirty="0">
                <a:solidFill>
                  <a:prstClr val="black">
                    <a:tint val="75000"/>
                  </a:prstClr>
                </a:solidFill>
              </a:rPr>
              <a:t> </a:t>
            </a:r>
          </a:p>
        </p:txBody>
      </p:sp>
      <p:sp>
        <p:nvSpPr>
          <p:cNvPr id="5" name="Slide Number Placeholder 5"/>
          <p:cNvSpPr>
            <a:spLocks noGrp="1"/>
          </p:cNvSpPr>
          <p:nvPr>
            <p:ph type="sldNum" sz="quarter" idx="12"/>
          </p:nvPr>
        </p:nvSpPr>
        <p:spPr/>
        <p:txBody>
          <a:bodyPr/>
          <a:lstStyle>
            <a:lvl1pPr>
              <a:defRPr/>
            </a:lvl1pPr>
          </a:lstStyle>
          <a:p>
            <a:fld id="{9766E267-936C-451C-AE7A-0ACA40FDEEBF}" type="slidenum">
              <a:rPr lang="en-US" altLang="en-US">
                <a:solidFill>
                  <a:prstClr val="white"/>
                </a:solidFill>
              </a:rPr>
              <a:pPr/>
              <a:t>‹#›</a:t>
            </a:fld>
            <a:endParaRPr lang="en-US" altLang="en-US" dirty="0">
              <a:solidFill>
                <a:prstClr val="white"/>
              </a:solidFill>
            </a:endParaRPr>
          </a:p>
        </p:txBody>
      </p:sp>
    </p:spTree>
    <p:extLst>
      <p:ext uri="{BB962C8B-B14F-4D97-AF65-F5344CB8AC3E}">
        <p14:creationId xmlns:p14="http://schemas.microsoft.com/office/powerpoint/2010/main" val="4158593205"/>
      </p:ext>
    </p:extLst>
  </p:cSld>
  <p:clrMapOvr>
    <a:masterClrMapping/>
  </p:clrMapOvr>
  <p:transition>
    <p:fade/>
  </p:transition>
</p:sldLayout>
</file>

<file path=ppt/slideLayouts/slideLayout19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3719879"/>
            <a:ext cx="7886700" cy="664797"/>
          </a:xfrm>
        </p:spPr>
        <p:txBody>
          <a:bodyPr anchor="b"/>
          <a:lstStyle>
            <a:lvl1pPr>
              <a:defRPr sz="4800"/>
            </a:lvl1pPr>
          </a:lstStyle>
          <a:p>
            <a:r>
              <a:rPr lang="en-US" dirty="0" smtClean="0"/>
              <a:t>Click to edit Master title style</a:t>
            </a:r>
            <a:endParaRPr lang="en-US" dirty="0"/>
          </a:p>
        </p:txBody>
      </p:sp>
      <p:sp>
        <p:nvSpPr>
          <p:cNvPr id="3" name="Text Placeholder 2"/>
          <p:cNvSpPr>
            <a:spLocks noGrp="1"/>
          </p:cNvSpPr>
          <p:nvPr>
            <p:ph type="body" idx="1"/>
          </p:nvPr>
        </p:nvSpPr>
        <p:spPr>
          <a:xfrm>
            <a:off x="623888" y="4589464"/>
            <a:ext cx="7886700" cy="387798"/>
          </a:xfrm>
        </p:spPr>
        <p:txBody>
          <a:bodyPr/>
          <a:lstStyle>
            <a:lvl1pPr marL="0" indent="0">
              <a:buNone/>
              <a:defRPr sz="2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dirty="0" smtClean="0"/>
              <a:t>Click to edit Master text styles</a:t>
            </a:r>
          </a:p>
        </p:txBody>
      </p:sp>
      <p:sp>
        <p:nvSpPr>
          <p:cNvPr id="4" name="Footer Placeholder 3"/>
          <p:cNvSpPr>
            <a:spLocks noGrp="1"/>
          </p:cNvSpPr>
          <p:nvPr>
            <p:ph type="ftr" sz="quarter" idx="10"/>
          </p:nvPr>
        </p:nvSpPr>
        <p:spPr/>
        <p:txBody>
          <a:bodyPr/>
          <a:lstStyle>
            <a:lvl1pPr>
              <a:defRPr/>
            </a:lvl1pPr>
          </a:lstStyle>
          <a:p>
            <a:pPr>
              <a:defRPr/>
            </a:pPr>
            <a:r>
              <a:rPr lang="en-US" dirty="0">
                <a:solidFill>
                  <a:prstClr val="black">
                    <a:tint val="75000"/>
                  </a:prstClr>
                </a:solidFill>
              </a:rPr>
              <a:t> </a:t>
            </a:r>
          </a:p>
        </p:txBody>
      </p:sp>
      <p:sp>
        <p:nvSpPr>
          <p:cNvPr id="5" name="Slide Number Placeholder 5"/>
          <p:cNvSpPr>
            <a:spLocks noGrp="1"/>
          </p:cNvSpPr>
          <p:nvPr>
            <p:ph type="sldNum" sz="quarter" idx="11"/>
          </p:nvPr>
        </p:nvSpPr>
        <p:spPr/>
        <p:txBody>
          <a:bodyPr/>
          <a:lstStyle>
            <a:lvl1pPr>
              <a:defRPr/>
            </a:lvl1pPr>
          </a:lstStyle>
          <a:p>
            <a:fld id="{87F84F6A-D8D5-4B34-80C7-A1637856B5C1}" type="slidenum">
              <a:rPr lang="en-US" altLang="en-US">
                <a:solidFill>
                  <a:prstClr val="white"/>
                </a:solidFill>
              </a:rPr>
              <a:pPr/>
              <a:t>‹#›</a:t>
            </a:fld>
            <a:endParaRPr lang="en-US" altLang="en-US" dirty="0">
              <a:solidFill>
                <a:prstClr val="white"/>
              </a:solidFill>
            </a:endParaRPr>
          </a:p>
        </p:txBody>
      </p:sp>
    </p:spTree>
    <p:extLst>
      <p:ext uri="{BB962C8B-B14F-4D97-AF65-F5344CB8AC3E}">
        <p14:creationId xmlns:p14="http://schemas.microsoft.com/office/powerpoint/2010/main" val="3737225234"/>
      </p:ext>
    </p:extLst>
  </p:cSld>
  <p:clrMapOvr>
    <a:masterClrMapping/>
  </p:clrMapOvr>
  <p:transition>
    <p:fade/>
  </p:transition>
</p:sldLayout>
</file>

<file path=ppt/slideLayouts/slideLayout19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sz="half" idx="1"/>
          </p:nvPr>
        </p:nvSpPr>
        <p:spPr>
          <a:xfrm>
            <a:off x="384048" y="1371600"/>
            <a:ext cx="3886200" cy="3841528"/>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629150" y="1371600"/>
            <a:ext cx="3886200" cy="3841528"/>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Footer Placeholder 3"/>
          <p:cNvSpPr>
            <a:spLocks noGrp="1"/>
          </p:cNvSpPr>
          <p:nvPr>
            <p:ph type="ftr" sz="quarter" idx="10"/>
          </p:nvPr>
        </p:nvSpPr>
        <p:spPr/>
        <p:txBody>
          <a:bodyPr/>
          <a:lstStyle>
            <a:lvl1pPr>
              <a:defRPr/>
            </a:lvl1pPr>
          </a:lstStyle>
          <a:p>
            <a:pPr>
              <a:defRPr/>
            </a:pPr>
            <a:r>
              <a:rPr lang="en-US" dirty="0">
                <a:solidFill>
                  <a:prstClr val="black">
                    <a:tint val="75000"/>
                  </a:prstClr>
                </a:solidFill>
              </a:rPr>
              <a:t> </a:t>
            </a:r>
          </a:p>
        </p:txBody>
      </p:sp>
      <p:sp>
        <p:nvSpPr>
          <p:cNvPr id="6" name="Slide Number Placeholder 5"/>
          <p:cNvSpPr>
            <a:spLocks noGrp="1"/>
          </p:cNvSpPr>
          <p:nvPr>
            <p:ph type="sldNum" sz="quarter" idx="11"/>
          </p:nvPr>
        </p:nvSpPr>
        <p:spPr/>
        <p:txBody>
          <a:bodyPr/>
          <a:lstStyle>
            <a:lvl1pPr>
              <a:defRPr/>
            </a:lvl1pPr>
          </a:lstStyle>
          <a:p>
            <a:fld id="{19E611A9-0656-434A-9F54-FFAD1E4F1D1B}" type="slidenum">
              <a:rPr lang="en-US" altLang="en-US">
                <a:solidFill>
                  <a:prstClr val="white"/>
                </a:solidFill>
              </a:rPr>
              <a:pPr/>
              <a:t>‹#›</a:t>
            </a:fld>
            <a:endParaRPr lang="en-US" altLang="en-US" dirty="0">
              <a:solidFill>
                <a:prstClr val="white"/>
              </a:solidFill>
            </a:endParaRPr>
          </a:p>
        </p:txBody>
      </p:sp>
    </p:spTree>
    <p:extLst>
      <p:ext uri="{BB962C8B-B14F-4D97-AF65-F5344CB8AC3E}">
        <p14:creationId xmlns:p14="http://schemas.microsoft.com/office/powerpoint/2010/main" val="2124145981"/>
      </p:ext>
    </p:extLst>
  </p:cSld>
  <p:clrMapOvr>
    <a:masterClrMapping/>
  </p:clrMapOvr>
  <p:transition>
    <p:fade/>
  </p:transition>
</p:sldLayout>
</file>

<file path=ppt/slideLayouts/slideLayout19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384048" y="228600"/>
            <a:ext cx="7886700" cy="664797"/>
          </a:xfrm>
        </p:spPr>
        <p:txBody>
          <a:bodyPr/>
          <a:lstStyle/>
          <a:p>
            <a:r>
              <a:rPr lang="en-US" dirty="0" smtClean="0"/>
              <a:t>Click to edit Master title style</a:t>
            </a:r>
            <a:endParaRPr lang="en-US" dirty="0"/>
          </a:p>
        </p:txBody>
      </p:sp>
      <p:sp>
        <p:nvSpPr>
          <p:cNvPr id="3" name="Text Placeholder 2"/>
          <p:cNvSpPr>
            <a:spLocks noGrp="1"/>
          </p:cNvSpPr>
          <p:nvPr>
            <p:ph type="body" idx="1"/>
          </p:nvPr>
        </p:nvSpPr>
        <p:spPr>
          <a:xfrm>
            <a:off x="384048" y="1284045"/>
            <a:ext cx="3868340" cy="332399"/>
          </a:xfrm>
        </p:spPr>
        <p:txBody>
          <a:bodyPr anchor="b"/>
          <a:lstStyle>
            <a:lvl1pPr marL="0" indent="0">
              <a:buNone/>
              <a:defRPr sz="24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dirty="0" smtClean="0"/>
              <a:t>Click to edit Master text styles</a:t>
            </a:r>
          </a:p>
        </p:txBody>
      </p:sp>
      <p:sp>
        <p:nvSpPr>
          <p:cNvPr id="4" name="Content Placeholder 3"/>
          <p:cNvSpPr>
            <a:spLocks noGrp="1"/>
          </p:cNvSpPr>
          <p:nvPr>
            <p:ph sz="half" idx="2"/>
          </p:nvPr>
        </p:nvSpPr>
        <p:spPr>
          <a:xfrm>
            <a:off x="384048" y="1806789"/>
            <a:ext cx="3868340" cy="3199374"/>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3"/>
          </p:nvPr>
        </p:nvSpPr>
        <p:spPr>
          <a:xfrm>
            <a:off x="4629150" y="1284045"/>
            <a:ext cx="3887391" cy="332399"/>
          </a:xfrm>
        </p:spPr>
        <p:txBody>
          <a:bodyPr anchor="b"/>
          <a:lstStyle>
            <a:lvl1pPr marL="0" indent="0">
              <a:buNone/>
              <a:defRPr sz="24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dirty="0" smtClean="0"/>
              <a:t>Click to edit Master text styles</a:t>
            </a:r>
          </a:p>
        </p:txBody>
      </p:sp>
      <p:sp>
        <p:nvSpPr>
          <p:cNvPr id="6" name="Content Placeholder 5"/>
          <p:cNvSpPr>
            <a:spLocks noGrp="1"/>
          </p:cNvSpPr>
          <p:nvPr>
            <p:ph sz="quarter" idx="4"/>
          </p:nvPr>
        </p:nvSpPr>
        <p:spPr>
          <a:xfrm>
            <a:off x="4629150" y="1806789"/>
            <a:ext cx="3887391" cy="3199374"/>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Footer Placeholder 3"/>
          <p:cNvSpPr>
            <a:spLocks noGrp="1"/>
          </p:cNvSpPr>
          <p:nvPr>
            <p:ph type="ftr" sz="quarter" idx="10"/>
          </p:nvPr>
        </p:nvSpPr>
        <p:spPr/>
        <p:txBody>
          <a:bodyPr/>
          <a:lstStyle>
            <a:lvl1pPr>
              <a:defRPr/>
            </a:lvl1pPr>
          </a:lstStyle>
          <a:p>
            <a:pPr>
              <a:defRPr/>
            </a:pPr>
            <a:r>
              <a:rPr lang="en-US" dirty="0">
                <a:solidFill>
                  <a:prstClr val="black">
                    <a:tint val="75000"/>
                  </a:prstClr>
                </a:solidFill>
              </a:rPr>
              <a:t> </a:t>
            </a:r>
          </a:p>
        </p:txBody>
      </p:sp>
      <p:sp>
        <p:nvSpPr>
          <p:cNvPr id="8" name="Slide Number Placeholder 5"/>
          <p:cNvSpPr>
            <a:spLocks noGrp="1"/>
          </p:cNvSpPr>
          <p:nvPr>
            <p:ph type="sldNum" sz="quarter" idx="11"/>
          </p:nvPr>
        </p:nvSpPr>
        <p:spPr/>
        <p:txBody>
          <a:bodyPr/>
          <a:lstStyle>
            <a:lvl1pPr>
              <a:defRPr/>
            </a:lvl1pPr>
          </a:lstStyle>
          <a:p>
            <a:fld id="{F91D0DAA-4259-4FFC-A0AB-A98677545B01}" type="slidenum">
              <a:rPr lang="en-US" altLang="en-US">
                <a:solidFill>
                  <a:prstClr val="white"/>
                </a:solidFill>
              </a:rPr>
              <a:pPr/>
              <a:t>‹#›</a:t>
            </a:fld>
            <a:endParaRPr lang="en-US" altLang="en-US" dirty="0">
              <a:solidFill>
                <a:prstClr val="white"/>
              </a:solidFill>
            </a:endParaRPr>
          </a:p>
        </p:txBody>
      </p:sp>
    </p:spTree>
    <p:extLst>
      <p:ext uri="{BB962C8B-B14F-4D97-AF65-F5344CB8AC3E}">
        <p14:creationId xmlns:p14="http://schemas.microsoft.com/office/powerpoint/2010/main" val="1254936256"/>
      </p:ext>
    </p:extLst>
  </p:cSld>
  <p:clrMapOvr>
    <a:masterClrMapping/>
  </p:clrMapOvr>
  <p:transition>
    <p:fade/>
  </p:transition>
</p:sldLayout>
</file>

<file path=ppt/slideLayouts/slideLayout19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lang="en-US" dirty="0"/>
            </a:lvl1pPr>
          </a:lstStyle>
          <a:p>
            <a:r>
              <a:rPr lang="en-US" smtClean="0"/>
              <a:t>Click to edit Master title style</a:t>
            </a:r>
            <a:endParaRPr lang="en-US" dirty="0"/>
          </a:p>
        </p:txBody>
      </p:sp>
      <p:sp>
        <p:nvSpPr>
          <p:cNvPr id="3" name="Footer Placeholder 3"/>
          <p:cNvSpPr>
            <a:spLocks noGrp="1"/>
          </p:cNvSpPr>
          <p:nvPr>
            <p:ph type="ftr" sz="quarter" idx="10"/>
          </p:nvPr>
        </p:nvSpPr>
        <p:spPr/>
        <p:txBody>
          <a:bodyPr/>
          <a:lstStyle>
            <a:lvl1pPr>
              <a:defRPr/>
            </a:lvl1pPr>
          </a:lstStyle>
          <a:p>
            <a:pPr>
              <a:defRPr/>
            </a:pPr>
            <a:r>
              <a:rPr lang="en-US" dirty="0">
                <a:solidFill>
                  <a:prstClr val="black">
                    <a:tint val="75000"/>
                  </a:prstClr>
                </a:solidFill>
              </a:rPr>
              <a:t> </a:t>
            </a:r>
          </a:p>
        </p:txBody>
      </p:sp>
      <p:sp>
        <p:nvSpPr>
          <p:cNvPr id="4" name="Slide Number Placeholder 5"/>
          <p:cNvSpPr>
            <a:spLocks noGrp="1"/>
          </p:cNvSpPr>
          <p:nvPr>
            <p:ph type="sldNum" sz="quarter" idx="11"/>
          </p:nvPr>
        </p:nvSpPr>
        <p:spPr/>
        <p:txBody>
          <a:bodyPr/>
          <a:lstStyle>
            <a:lvl1pPr>
              <a:defRPr/>
            </a:lvl1pPr>
          </a:lstStyle>
          <a:p>
            <a:fld id="{FDDB9962-9025-4221-964E-D9C4FE5B1AE0}" type="slidenum">
              <a:rPr lang="en-US" altLang="en-US">
                <a:solidFill>
                  <a:prstClr val="white"/>
                </a:solidFill>
              </a:rPr>
              <a:pPr/>
              <a:t>‹#›</a:t>
            </a:fld>
            <a:endParaRPr lang="en-US" altLang="en-US" dirty="0">
              <a:solidFill>
                <a:prstClr val="white"/>
              </a:solidFill>
            </a:endParaRPr>
          </a:p>
        </p:txBody>
      </p:sp>
    </p:spTree>
    <p:extLst>
      <p:ext uri="{BB962C8B-B14F-4D97-AF65-F5344CB8AC3E}">
        <p14:creationId xmlns:p14="http://schemas.microsoft.com/office/powerpoint/2010/main" val="3468874477"/>
      </p:ext>
    </p:extLst>
  </p:cSld>
  <p:clrMapOvr>
    <a:masterClrMapping/>
  </p:clrMapOvr>
  <p:transition>
    <p:fade/>
  </p:transition>
</p:sldLayout>
</file>

<file path=ppt/slideLayouts/slideLayout19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Footer Placeholder 3"/>
          <p:cNvSpPr>
            <a:spLocks noGrp="1"/>
          </p:cNvSpPr>
          <p:nvPr>
            <p:ph type="ftr" sz="quarter" idx="10"/>
          </p:nvPr>
        </p:nvSpPr>
        <p:spPr/>
        <p:txBody>
          <a:bodyPr/>
          <a:lstStyle>
            <a:lvl1pPr>
              <a:defRPr/>
            </a:lvl1pPr>
          </a:lstStyle>
          <a:p>
            <a:pPr>
              <a:defRPr/>
            </a:pPr>
            <a:r>
              <a:rPr lang="en-US" dirty="0">
                <a:solidFill>
                  <a:prstClr val="black">
                    <a:tint val="75000"/>
                  </a:prstClr>
                </a:solidFill>
              </a:rPr>
              <a:t> </a:t>
            </a:r>
          </a:p>
        </p:txBody>
      </p:sp>
      <p:sp>
        <p:nvSpPr>
          <p:cNvPr id="3" name="Slide Number Placeholder 5"/>
          <p:cNvSpPr>
            <a:spLocks noGrp="1"/>
          </p:cNvSpPr>
          <p:nvPr>
            <p:ph type="sldNum" sz="quarter" idx="11"/>
          </p:nvPr>
        </p:nvSpPr>
        <p:spPr/>
        <p:txBody>
          <a:bodyPr/>
          <a:lstStyle>
            <a:lvl1pPr>
              <a:defRPr/>
            </a:lvl1pPr>
          </a:lstStyle>
          <a:p>
            <a:fld id="{3CC61169-8A16-4412-BC9E-DC7AEAD3B701}" type="slidenum">
              <a:rPr lang="en-US" altLang="en-US">
                <a:solidFill>
                  <a:prstClr val="white"/>
                </a:solidFill>
              </a:rPr>
              <a:pPr/>
              <a:t>‹#›</a:t>
            </a:fld>
            <a:endParaRPr lang="en-US" altLang="en-US" dirty="0">
              <a:solidFill>
                <a:prstClr val="white"/>
              </a:solidFill>
            </a:endParaRPr>
          </a:p>
        </p:txBody>
      </p:sp>
    </p:spTree>
    <p:extLst>
      <p:ext uri="{BB962C8B-B14F-4D97-AF65-F5344CB8AC3E}">
        <p14:creationId xmlns:p14="http://schemas.microsoft.com/office/powerpoint/2010/main" val="3720925874"/>
      </p:ext>
    </p:extLst>
  </p:cSld>
  <p:clrMapOvr>
    <a:masterClrMapping/>
  </p:clrMapOvr>
  <p:transition>
    <p:fade/>
  </p:transition>
</p:sldLayout>
</file>

<file path=ppt/slideLayouts/slideLayout19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84048" y="987426"/>
            <a:ext cx="3017520" cy="1371600"/>
          </a:xfrm>
        </p:spPr>
        <p:txBody>
          <a:bodyPr anchor="b"/>
          <a:lstStyle>
            <a:lvl1pPr>
              <a:defRPr sz="2400"/>
            </a:lvl1pPr>
          </a:lstStyle>
          <a:p>
            <a:r>
              <a:rPr lang="en-US" dirty="0" smtClean="0"/>
              <a:t>Click to edit Master title style</a:t>
            </a:r>
            <a:endParaRPr lang="en-US" dirty="0"/>
          </a:p>
        </p:txBody>
      </p:sp>
      <p:sp>
        <p:nvSpPr>
          <p:cNvPr id="3" name="Content Placeholder 2"/>
          <p:cNvSpPr>
            <a:spLocks noGrp="1"/>
          </p:cNvSpPr>
          <p:nvPr>
            <p:ph idx="1"/>
          </p:nvPr>
        </p:nvSpPr>
        <p:spPr>
          <a:xfrm>
            <a:off x="3887391" y="987426"/>
            <a:ext cx="4629150" cy="4584034"/>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3"/>
          <p:cNvSpPr>
            <a:spLocks noGrp="1"/>
          </p:cNvSpPr>
          <p:nvPr>
            <p:ph type="body" sz="half" idx="2"/>
          </p:nvPr>
        </p:nvSpPr>
        <p:spPr>
          <a:xfrm>
            <a:off x="384048" y="2487837"/>
            <a:ext cx="3017520" cy="3083623"/>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dirty="0" smtClean="0"/>
              <a:t>Click to edit Master text styles</a:t>
            </a:r>
          </a:p>
        </p:txBody>
      </p:sp>
      <p:sp>
        <p:nvSpPr>
          <p:cNvPr id="5" name="Footer Placeholder 3"/>
          <p:cNvSpPr>
            <a:spLocks noGrp="1"/>
          </p:cNvSpPr>
          <p:nvPr>
            <p:ph type="ftr" sz="quarter" idx="10"/>
          </p:nvPr>
        </p:nvSpPr>
        <p:spPr/>
        <p:txBody>
          <a:bodyPr/>
          <a:lstStyle>
            <a:lvl1pPr>
              <a:defRPr/>
            </a:lvl1pPr>
          </a:lstStyle>
          <a:p>
            <a:pPr>
              <a:defRPr/>
            </a:pPr>
            <a:r>
              <a:rPr lang="en-US" dirty="0">
                <a:solidFill>
                  <a:prstClr val="black">
                    <a:tint val="75000"/>
                  </a:prstClr>
                </a:solidFill>
              </a:rPr>
              <a:t> </a:t>
            </a:r>
          </a:p>
        </p:txBody>
      </p:sp>
      <p:sp>
        <p:nvSpPr>
          <p:cNvPr id="6" name="Slide Number Placeholder 5"/>
          <p:cNvSpPr>
            <a:spLocks noGrp="1"/>
          </p:cNvSpPr>
          <p:nvPr>
            <p:ph type="sldNum" sz="quarter" idx="11"/>
          </p:nvPr>
        </p:nvSpPr>
        <p:spPr/>
        <p:txBody>
          <a:bodyPr/>
          <a:lstStyle>
            <a:lvl1pPr>
              <a:defRPr/>
            </a:lvl1pPr>
          </a:lstStyle>
          <a:p>
            <a:fld id="{B0AC78B2-AE7E-4938-9FA0-B94B7A7A8ED1}" type="slidenum">
              <a:rPr lang="en-US" altLang="en-US">
                <a:solidFill>
                  <a:prstClr val="white"/>
                </a:solidFill>
              </a:rPr>
              <a:pPr/>
              <a:t>‹#›</a:t>
            </a:fld>
            <a:endParaRPr lang="en-US" altLang="en-US" dirty="0">
              <a:solidFill>
                <a:prstClr val="white"/>
              </a:solidFill>
            </a:endParaRPr>
          </a:p>
        </p:txBody>
      </p:sp>
    </p:spTree>
    <p:extLst>
      <p:ext uri="{BB962C8B-B14F-4D97-AF65-F5344CB8AC3E}">
        <p14:creationId xmlns:p14="http://schemas.microsoft.com/office/powerpoint/2010/main" val="1275170343"/>
      </p:ext>
    </p:extLst>
  </p:cSld>
  <p:clrMapOvr>
    <a:masterClrMapping/>
  </p:clrMapOvr>
  <p:transition>
    <p:fade/>
  </p:transition>
</p:sldLayout>
</file>

<file path=ppt/slideLayouts/slideLayout19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84048" y="859572"/>
            <a:ext cx="3017520" cy="1371600"/>
          </a:xfrm>
        </p:spPr>
        <p:txBody>
          <a:bodyPr anchor="b"/>
          <a:lstStyle>
            <a:lvl1pPr>
              <a:defRPr sz="2400"/>
            </a:lvl1pPr>
          </a:lstStyle>
          <a:p>
            <a:r>
              <a:rPr lang="en-US" dirty="0" smtClean="0"/>
              <a:t>Click to edit Master title style</a:t>
            </a:r>
            <a:endParaRPr lang="en-US" dirty="0"/>
          </a:p>
        </p:txBody>
      </p:sp>
      <p:sp>
        <p:nvSpPr>
          <p:cNvPr id="3" name="Picture Placeholder 2"/>
          <p:cNvSpPr>
            <a:spLocks noGrp="1"/>
          </p:cNvSpPr>
          <p:nvPr>
            <p:ph type="pic" idx="1"/>
          </p:nvPr>
        </p:nvSpPr>
        <p:spPr>
          <a:xfrm>
            <a:off x="3886200" y="859572"/>
            <a:ext cx="4629150" cy="4924540"/>
          </a:xfrm>
        </p:spPr>
        <p:txBody>
          <a:bodyPr rtlCol="0"/>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pPr lvl="0"/>
            <a:endParaRPr lang="en-US" noProof="0" dirty="0"/>
          </a:p>
        </p:txBody>
      </p:sp>
      <p:sp>
        <p:nvSpPr>
          <p:cNvPr id="4" name="Text Placeholder 3"/>
          <p:cNvSpPr>
            <a:spLocks noGrp="1"/>
          </p:cNvSpPr>
          <p:nvPr>
            <p:ph type="body" sz="half" idx="2"/>
          </p:nvPr>
        </p:nvSpPr>
        <p:spPr>
          <a:xfrm>
            <a:off x="384048" y="2344479"/>
            <a:ext cx="3017520" cy="3383280"/>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dirty="0" smtClean="0"/>
              <a:t>Click to edit Master text styles</a:t>
            </a:r>
          </a:p>
        </p:txBody>
      </p:sp>
      <p:sp>
        <p:nvSpPr>
          <p:cNvPr id="5" name="Footer Placeholder 3"/>
          <p:cNvSpPr>
            <a:spLocks noGrp="1"/>
          </p:cNvSpPr>
          <p:nvPr>
            <p:ph type="ftr" sz="quarter" idx="10"/>
          </p:nvPr>
        </p:nvSpPr>
        <p:spPr/>
        <p:txBody>
          <a:bodyPr/>
          <a:lstStyle>
            <a:lvl1pPr>
              <a:defRPr/>
            </a:lvl1pPr>
          </a:lstStyle>
          <a:p>
            <a:pPr>
              <a:defRPr/>
            </a:pPr>
            <a:r>
              <a:rPr lang="en-US" dirty="0">
                <a:solidFill>
                  <a:prstClr val="black">
                    <a:tint val="75000"/>
                  </a:prstClr>
                </a:solidFill>
              </a:rPr>
              <a:t> </a:t>
            </a:r>
          </a:p>
        </p:txBody>
      </p:sp>
      <p:sp>
        <p:nvSpPr>
          <p:cNvPr id="6" name="Slide Number Placeholder 5"/>
          <p:cNvSpPr>
            <a:spLocks noGrp="1"/>
          </p:cNvSpPr>
          <p:nvPr>
            <p:ph type="sldNum" sz="quarter" idx="11"/>
          </p:nvPr>
        </p:nvSpPr>
        <p:spPr/>
        <p:txBody>
          <a:bodyPr/>
          <a:lstStyle>
            <a:lvl1pPr>
              <a:defRPr/>
            </a:lvl1pPr>
          </a:lstStyle>
          <a:p>
            <a:fld id="{3F6E9AC7-C009-40AE-ABC5-F864009CF2B2}" type="slidenum">
              <a:rPr lang="en-US" altLang="en-US">
                <a:solidFill>
                  <a:prstClr val="white"/>
                </a:solidFill>
              </a:rPr>
              <a:pPr/>
              <a:t>‹#›</a:t>
            </a:fld>
            <a:endParaRPr lang="en-US" altLang="en-US" dirty="0">
              <a:solidFill>
                <a:prstClr val="white"/>
              </a:solidFill>
            </a:endParaRPr>
          </a:p>
        </p:txBody>
      </p:sp>
    </p:spTree>
    <p:extLst>
      <p:ext uri="{BB962C8B-B14F-4D97-AF65-F5344CB8AC3E}">
        <p14:creationId xmlns:p14="http://schemas.microsoft.com/office/powerpoint/2010/main" val="2643169360"/>
      </p:ext>
    </p:extLst>
  </p:cSld>
  <p:clrMapOvr>
    <a:masterClrMapping/>
  </p:clrMapOvr>
  <p:transition>
    <p:fade/>
  </p:transition>
</p:sldLayout>
</file>

<file path=ppt/slideLayouts/slideLayout199.xml><?xml version="1.0" encoding="utf-8"?>
<p:sldLayout xmlns:a="http://schemas.openxmlformats.org/drawingml/2006/main" xmlns:r="http://schemas.openxmlformats.org/officeDocument/2006/relationships" xmlns:p="http://schemas.openxmlformats.org/presentationml/2006/main" userDrawn="1">
  <p:cSld name="Contact Slide">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447800"/>
            <a:ext cx="4040188" cy="457200"/>
          </a:xfrm>
        </p:spPr>
        <p:txBody>
          <a:bodyPr anchor="b">
            <a:normAutofit/>
          </a:bodyPr>
          <a:lstStyle>
            <a:lvl1pPr marL="0" indent="0">
              <a:buNone/>
              <a:defRPr sz="1800" b="1">
                <a:solidFill>
                  <a:srgbClr val="F78E20"/>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457200" y="1913626"/>
            <a:ext cx="4040188" cy="1341438"/>
          </a:xfrm>
        </p:spPr>
        <p:txBody>
          <a:bodyPr>
            <a:normAutofit/>
          </a:bodyPr>
          <a:lstStyle>
            <a:lvl1pPr marL="0" indent="0">
              <a:buFontTx/>
              <a:buNone/>
              <a:defRPr sz="1400" b="1" baseline="0"/>
            </a:lvl1pPr>
            <a:lvl2pPr marL="0" indent="0">
              <a:buFontTx/>
              <a:buNone/>
              <a:defRPr sz="1400" baseline="0"/>
            </a:lvl2pPr>
            <a:lvl3pPr marL="0" indent="0">
              <a:buFontTx/>
              <a:buNone/>
              <a:defRPr sz="1400"/>
            </a:lvl3pPr>
            <a:lvl4pPr marL="0" indent="0">
              <a:buFontTx/>
              <a:buNone/>
              <a:defRPr sz="1400"/>
            </a:lvl4pPr>
            <a:lvl5pPr marL="0" indent="0">
              <a:buFontTx/>
              <a:buNone/>
              <a:defRPr sz="14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5025" y="1447800"/>
            <a:ext cx="4041775" cy="457200"/>
          </a:xfrm>
        </p:spPr>
        <p:txBody>
          <a:bodyPr anchor="b">
            <a:normAutofit/>
          </a:bodyPr>
          <a:lstStyle>
            <a:lvl1pPr marL="0" indent="0">
              <a:buNone/>
              <a:defRPr sz="1800" b="1">
                <a:solidFill>
                  <a:srgbClr val="F78E20"/>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6" name="Content Placeholder 5"/>
          <p:cNvSpPr>
            <a:spLocks noGrp="1"/>
          </p:cNvSpPr>
          <p:nvPr>
            <p:ph sz="quarter" idx="4"/>
          </p:nvPr>
        </p:nvSpPr>
        <p:spPr>
          <a:xfrm>
            <a:off x="4645025" y="1913626"/>
            <a:ext cx="4041775" cy="1341438"/>
          </a:xfrm>
        </p:spPr>
        <p:txBody>
          <a:bodyPr>
            <a:normAutofit/>
          </a:bodyPr>
          <a:lstStyle>
            <a:lvl1pPr marL="0" indent="0">
              <a:buFontTx/>
              <a:buNone/>
              <a:defRPr sz="1400" b="1"/>
            </a:lvl1pPr>
            <a:lvl2pPr marL="0" indent="0">
              <a:buFontTx/>
              <a:buNone/>
              <a:defRPr sz="1400"/>
            </a:lvl2pPr>
            <a:lvl3pPr marL="0" indent="0">
              <a:buFontTx/>
              <a:buNone/>
              <a:defRPr sz="1400"/>
            </a:lvl3pPr>
            <a:lvl4pPr marL="0" indent="0">
              <a:buFontTx/>
              <a:buNone/>
              <a:defRPr sz="1400"/>
            </a:lvl4pPr>
            <a:lvl5pPr marL="0" indent="0">
              <a:buFontTx/>
              <a:buNone/>
              <a:defRPr sz="14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1" name="Text Placeholder 2"/>
          <p:cNvSpPr>
            <a:spLocks noGrp="1"/>
          </p:cNvSpPr>
          <p:nvPr>
            <p:ph type="body" idx="13"/>
          </p:nvPr>
        </p:nvSpPr>
        <p:spPr>
          <a:xfrm>
            <a:off x="457200" y="3526736"/>
            <a:ext cx="4040188" cy="457200"/>
          </a:xfrm>
        </p:spPr>
        <p:txBody>
          <a:bodyPr anchor="b">
            <a:normAutofit/>
          </a:bodyPr>
          <a:lstStyle>
            <a:lvl1pPr marL="0" indent="0">
              <a:buNone/>
              <a:defRPr sz="1800" b="1">
                <a:solidFill>
                  <a:srgbClr val="F78E20"/>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12" name="Content Placeholder 3"/>
          <p:cNvSpPr>
            <a:spLocks noGrp="1"/>
          </p:cNvSpPr>
          <p:nvPr>
            <p:ph sz="half" idx="14"/>
          </p:nvPr>
        </p:nvSpPr>
        <p:spPr>
          <a:xfrm>
            <a:off x="457200" y="3992562"/>
            <a:ext cx="4040188" cy="1341438"/>
          </a:xfrm>
        </p:spPr>
        <p:txBody>
          <a:bodyPr>
            <a:normAutofit/>
          </a:bodyPr>
          <a:lstStyle>
            <a:lvl1pPr marL="0" indent="0">
              <a:buFontTx/>
              <a:buNone/>
              <a:defRPr sz="1400" b="1" baseline="0"/>
            </a:lvl1pPr>
            <a:lvl2pPr marL="0" indent="0">
              <a:buFontTx/>
              <a:buNone/>
              <a:defRPr sz="1400" baseline="0"/>
            </a:lvl2pPr>
            <a:lvl3pPr marL="0" indent="0">
              <a:buFontTx/>
              <a:buNone/>
              <a:defRPr sz="1400"/>
            </a:lvl3pPr>
            <a:lvl4pPr marL="0" indent="0">
              <a:buFontTx/>
              <a:buNone/>
              <a:defRPr sz="1400"/>
            </a:lvl4pPr>
            <a:lvl5pPr marL="0" indent="0">
              <a:buFontTx/>
              <a:buNone/>
              <a:defRPr sz="14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3" name="Text Placeholder 4"/>
          <p:cNvSpPr>
            <a:spLocks noGrp="1"/>
          </p:cNvSpPr>
          <p:nvPr>
            <p:ph type="body" sz="quarter" idx="15"/>
          </p:nvPr>
        </p:nvSpPr>
        <p:spPr>
          <a:xfrm>
            <a:off x="4645025" y="3526736"/>
            <a:ext cx="4041775" cy="457200"/>
          </a:xfrm>
        </p:spPr>
        <p:txBody>
          <a:bodyPr anchor="b">
            <a:normAutofit/>
          </a:bodyPr>
          <a:lstStyle>
            <a:lvl1pPr marL="0" indent="0">
              <a:buNone/>
              <a:defRPr sz="1800" b="1">
                <a:solidFill>
                  <a:srgbClr val="F78E20"/>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14" name="Content Placeholder 5"/>
          <p:cNvSpPr>
            <a:spLocks noGrp="1"/>
          </p:cNvSpPr>
          <p:nvPr>
            <p:ph sz="quarter" idx="16"/>
          </p:nvPr>
        </p:nvSpPr>
        <p:spPr>
          <a:xfrm>
            <a:off x="4645025" y="3992562"/>
            <a:ext cx="4041775" cy="1341438"/>
          </a:xfrm>
        </p:spPr>
        <p:txBody>
          <a:bodyPr>
            <a:normAutofit/>
          </a:bodyPr>
          <a:lstStyle>
            <a:lvl1pPr marL="0" indent="0">
              <a:buFontTx/>
              <a:buNone/>
              <a:defRPr sz="1400" b="1"/>
            </a:lvl1pPr>
            <a:lvl2pPr marL="0" indent="0">
              <a:buFontTx/>
              <a:buNone/>
              <a:defRPr sz="1400"/>
            </a:lvl2pPr>
            <a:lvl3pPr marL="0" indent="0">
              <a:buFontTx/>
              <a:buNone/>
              <a:defRPr sz="1400"/>
            </a:lvl3pPr>
            <a:lvl4pPr marL="0" indent="0">
              <a:buFontTx/>
              <a:buNone/>
              <a:defRPr sz="1400"/>
            </a:lvl4pPr>
            <a:lvl5pPr marL="0" indent="0">
              <a:buFontTx/>
              <a:buNone/>
              <a:defRPr sz="14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7" name="Title 1"/>
          <p:cNvSpPr>
            <a:spLocks noGrp="1"/>
          </p:cNvSpPr>
          <p:nvPr>
            <p:ph type="title"/>
          </p:nvPr>
        </p:nvSpPr>
        <p:spPr>
          <a:xfrm>
            <a:off x="384048" y="228600"/>
            <a:ext cx="8229600" cy="664797"/>
          </a:xfrm>
        </p:spPr>
        <p:txBody>
          <a:bodyPr/>
          <a:lstStyle>
            <a:lvl1pPr>
              <a:defRPr lang="en-US" dirty="0"/>
            </a:lvl1pPr>
          </a:lstStyle>
          <a:p>
            <a:r>
              <a:rPr lang="en-US" dirty="0" smtClean="0"/>
              <a:t>Click to edit Master title style</a:t>
            </a:r>
            <a:endParaRPr lang="en-US" dirty="0"/>
          </a:p>
        </p:txBody>
      </p:sp>
      <p:sp>
        <p:nvSpPr>
          <p:cNvPr id="15" name="Footer Placeholder 3"/>
          <p:cNvSpPr>
            <a:spLocks noGrp="1"/>
          </p:cNvSpPr>
          <p:nvPr>
            <p:ph type="ftr" sz="quarter" idx="17"/>
          </p:nvPr>
        </p:nvSpPr>
        <p:spPr/>
        <p:txBody>
          <a:bodyPr/>
          <a:lstStyle>
            <a:lvl1pPr>
              <a:defRPr/>
            </a:lvl1pPr>
          </a:lstStyle>
          <a:p>
            <a:pPr>
              <a:defRPr/>
            </a:pPr>
            <a:r>
              <a:rPr lang="en-US" dirty="0">
                <a:solidFill>
                  <a:prstClr val="black">
                    <a:tint val="75000"/>
                  </a:prstClr>
                </a:solidFill>
              </a:rPr>
              <a:t> </a:t>
            </a:r>
          </a:p>
        </p:txBody>
      </p:sp>
      <p:sp>
        <p:nvSpPr>
          <p:cNvPr id="16" name="Slide Number Placeholder 5"/>
          <p:cNvSpPr>
            <a:spLocks noGrp="1"/>
          </p:cNvSpPr>
          <p:nvPr>
            <p:ph type="sldNum" sz="quarter" idx="18"/>
          </p:nvPr>
        </p:nvSpPr>
        <p:spPr/>
        <p:txBody>
          <a:bodyPr/>
          <a:lstStyle>
            <a:lvl1pPr>
              <a:defRPr/>
            </a:lvl1pPr>
          </a:lstStyle>
          <a:p>
            <a:fld id="{55FF25E3-6A2A-4641-A32C-1431CF92CB22}" type="slidenum">
              <a:rPr lang="en-US" altLang="en-US">
                <a:solidFill>
                  <a:prstClr val="white"/>
                </a:solidFill>
              </a:rPr>
              <a:pPr/>
              <a:t>‹#›</a:t>
            </a:fld>
            <a:endParaRPr lang="en-US" altLang="en-US" dirty="0">
              <a:solidFill>
                <a:prstClr val="white"/>
              </a:solidFill>
            </a:endParaRPr>
          </a:p>
        </p:txBody>
      </p:sp>
    </p:spTree>
    <p:extLst>
      <p:ext uri="{BB962C8B-B14F-4D97-AF65-F5344CB8AC3E}">
        <p14:creationId xmlns:p14="http://schemas.microsoft.com/office/powerpoint/2010/main" val="209705263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userDrawn="1">
  <p:cSld name="Title and Content">
    <p:spTree>
      <p:nvGrpSpPr>
        <p:cNvPr id="1" name=""/>
        <p:cNvGrpSpPr/>
        <p:nvPr/>
      </p:nvGrpSpPr>
      <p:grpSpPr>
        <a:xfrm>
          <a:off x="0" y="0"/>
          <a:ext cx="0" cy="0"/>
          <a:chOff x="0" y="0"/>
          <a:chExt cx="0" cy="0"/>
        </a:xfrm>
      </p:grpSpPr>
      <p:sp>
        <p:nvSpPr>
          <p:cNvPr id="7" name="Content Placeholder 2"/>
          <p:cNvSpPr>
            <a:spLocks noGrp="1"/>
          </p:cNvSpPr>
          <p:nvPr>
            <p:ph idx="1"/>
          </p:nvPr>
        </p:nvSpPr>
        <p:spPr>
          <a:xfrm>
            <a:off x="384048" y="1417320"/>
            <a:ext cx="8153400" cy="3973033"/>
          </a:xfrm>
        </p:spPr>
        <p:txBody>
          <a:bodyPr/>
          <a:lstStyle>
            <a:lvl1pPr>
              <a:defRPr sz="3200"/>
            </a:lvl1pPr>
            <a:lvl2pPr>
              <a:defRPr sz="2800"/>
            </a:lvl2pPr>
            <a:lvl3pPr>
              <a:defRPr sz="2400"/>
            </a:lvl3pPr>
            <a:lvl4pPr>
              <a:defRPr sz="2000"/>
            </a:lvl4pPr>
            <a:lvl5pPr>
              <a:defRPr sz="20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Title 1"/>
          <p:cNvSpPr>
            <a:spLocks noGrp="1"/>
          </p:cNvSpPr>
          <p:nvPr>
            <p:ph type="title"/>
          </p:nvPr>
        </p:nvSpPr>
        <p:spPr>
          <a:xfrm>
            <a:off x="384048" y="228600"/>
            <a:ext cx="8153400" cy="1066800"/>
          </a:xfrm>
        </p:spPr>
        <p:txBody>
          <a:bodyPr>
            <a:normAutofit/>
          </a:bodyPr>
          <a:lstStyle>
            <a:lvl1pPr>
              <a:defRPr lang="en-US" dirty="0"/>
            </a:lvl1pPr>
          </a:lstStyle>
          <a:p>
            <a:r>
              <a:rPr lang="en-US" dirty="0" smtClean="0"/>
              <a:t>Click to edit Master title style</a:t>
            </a:r>
            <a:endParaRPr lang="en-US" dirty="0"/>
          </a:p>
        </p:txBody>
      </p:sp>
      <p:sp>
        <p:nvSpPr>
          <p:cNvPr id="4" name="Footer Placeholder 3"/>
          <p:cNvSpPr>
            <a:spLocks noGrp="1"/>
          </p:cNvSpPr>
          <p:nvPr>
            <p:ph type="ftr" sz="quarter" idx="10"/>
          </p:nvPr>
        </p:nvSpPr>
        <p:spPr/>
        <p:txBody>
          <a:bodyPr/>
          <a:lstStyle>
            <a:lvl1pPr>
              <a:defRPr/>
            </a:lvl1pPr>
          </a:lstStyle>
          <a:p>
            <a:pPr>
              <a:defRPr/>
            </a:pPr>
            <a:r>
              <a:rPr lang="en-US" dirty="0"/>
              <a:t> </a:t>
            </a:r>
          </a:p>
        </p:txBody>
      </p:sp>
      <p:sp>
        <p:nvSpPr>
          <p:cNvPr id="5" name="Slide Number Placeholder 5"/>
          <p:cNvSpPr>
            <a:spLocks noGrp="1"/>
          </p:cNvSpPr>
          <p:nvPr>
            <p:ph type="sldNum" sz="quarter" idx="11"/>
          </p:nvPr>
        </p:nvSpPr>
        <p:spPr/>
        <p:txBody>
          <a:bodyPr/>
          <a:lstStyle>
            <a:lvl1pPr>
              <a:defRPr/>
            </a:lvl1pPr>
          </a:lstStyle>
          <a:p>
            <a:fld id="{FE25ADCC-7A27-429A-96AA-3E28FB495BB1}" type="slidenum">
              <a:rPr lang="en-US" altLang="en-US"/>
              <a:pPr/>
              <a:t>‹#›</a:t>
            </a:fld>
            <a:endParaRPr lang="en-US" altLang="en-US" dirty="0"/>
          </a:p>
        </p:txBody>
      </p:sp>
    </p:spTree>
    <p:extLst>
      <p:ext uri="{BB962C8B-B14F-4D97-AF65-F5344CB8AC3E}">
        <p14:creationId xmlns:p14="http://schemas.microsoft.com/office/powerpoint/2010/main" val="4172667394"/>
      </p:ext>
    </p:extLst>
  </p:cSld>
  <p:clrMapOvr>
    <a:masterClrMapping/>
  </p:clrMapOvr>
  <p:transition>
    <p:fade/>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twoTxTwoObj">
  <p:cSld name="Bullet Slide 3 w/ Header(s)">
    <p:spTree>
      <p:nvGrpSpPr>
        <p:cNvPr id="1" name=""/>
        <p:cNvGrpSpPr/>
        <p:nvPr/>
      </p:nvGrpSpPr>
      <p:grpSpPr>
        <a:xfrm>
          <a:off x="0" y="0"/>
          <a:ext cx="0" cy="0"/>
          <a:chOff x="0" y="0"/>
          <a:chExt cx="0" cy="0"/>
        </a:xfrm>
      </p:grpSpPr>
      <p:pic>
        <p:nvPicPr>
          <p:cNvPr id="7" name="Picture 7" descr="FL Common Core_v2_slide6.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8" name="Picture 6" descr="FL Common Core_v3_slide4.jpg"/>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457200" y="381000"/>
            <a:ext cx="6858000" cy="655638"/>
          </a:xfrm>
        </p:spPr>
        <p:txBody>
          <a:bodyPr>
            <a:noAutofit/>
          </a:bodyPr>
          <a:lstStyle>
            <a:lvl1pPr>
              <a:defRPr sz="2800">
                <a:solidFill>
                  <a:srgbClr val="214291"/>
                </a:solidFill>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457200" y="1143000"/>
            <a:ext cx="4040188" cy="639762"/>
          </a:xfrm>
        </p:spPr>
        <p:txBody>
          <a:bodyPr anchor="ctr">
            <a:noAutofit/>
          </a:bodyPr>
          <a:lstStyle>
            <a:lvl1pPr marL="0" indent="0">
              <a:buNone/>
              <a:defRPr sz="2000" b="1">
                <a:solidFill>
                  <a:srgbClr val="607F9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457200" y="1782762"/>
            <a:ext cx="4040188" cy="3692525"/>
          </a:xfrm>
        </p:spPr>
        <p:txBody>
          <a:bodyPr>
            <a:noAutofit/>
          </a:bodyPr>
          <a:lstStyle>
            <a:lvl1pPr>
              <a:defRPr sz="1800"/>
            </a:lvl1pPr>
            <a:lvl2pPr>
              <a:defRPr sz="1600"/>
            </a:lvl2pPr>
            <a:lvl3pPr>
              <a:defRPr sz="1400"/>
            </a:lvl3pPr>
            <a:lvl4pPr>
              <a:defRPr sz="1200"/>
            </a:lvl4pPr>
            <a:lvl5pPr>
              <a:defRPr sz="12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3"/>
          </p:nvPr>
        </p:nvSpPr>
        <p:spPr>
          <a:xfrm>
            <a:off x="4645025" y="1143000"/>
            <a:ext cx="4041775" cy="639762"/>
          </a:xfrm>
        </p:spPr>
        <p:txBody>
          <a:bodyPr anchor="ctr">
            <a:noAutofit/>
          </a:bodyPr>
          <a:lstStyle>
            <a:lvl1pPr marL="0" indent="0">
              <a:buNone/>
              <a:defRPr sz="2000" b="1">
                <a:solidFill>
                  <a:srgbClr val="607F9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6" name="Content Placeholder 5"/>
          <p:cNvSpPr>
            <a:spLocks noGrp="1"/>
          </p:cNvSpPr>
          <p:nvPr>
            <p:ph sz="quarter" idx="4"/>
          </p:nvPr>
        </p:nvSpPr>
        <p:spPr>
          <a:xfrm>
            <a:off x="4645025" y="1782762"/>
            <a:ext cx="4041775" cy="3692525"/>
          </a:xfrm>
        </p:spPr>
        <p:txBody>
          <a:bodyPr>
            <a:noAutofit/>
          </a:bodyPr>
          <a:lstStyle>
            <a:lvl1pPr>
              <a:defRPr sz="1800"/>
            </a:lvl1pPr>
            <a:lvl2pPr>
              <a:defRPr sz="1600"/>
            </a:lvl2pPr>
            <a:lvl3pPr>
              <a:defRPr sz="1400"/>
            </a:lvl3pPr>
            <a:lvl4pPr>
              <a:defRPr sz="1200"/>
            </a:lvl4pPr>
            <a:lvl5pPr>
              <a:defRPr sz="12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9" name="Footer Placeholder 4"/>
          <p:cNvSpPr>
            <a:spLocks noGrp="1"/>
          </p:cNvSpPr>
          <p:nvPr>
            <p:ph type="ftr" sz="quarter" idx="10"/>
          </p:nvPr>
        </p:nvSpPr>
        <p:spPr>
          <a:xfrm>
            <a:off x="5638800" y="6019800"/>
            <a:ext cx="2057400" cy="365125"/>
          </a:xfrm>
        </p:spPr>
        <p:txBody>
          <a:bodyPr/>
          <a:lstStyle>
            <a:lvl1pPr>
              <a:defRPr/>
            </a:lvl1pPr>
          </a:lstStyle>
          <a:p>
            <a:pPr>
              <a:defRPr/>
            </a:pPr>
            <a:r>
              <a:rPr lang="en-US" dirty="0"/>
              <a:t> </a:t>
            </a:r>
          </a:p>
        </p:txBody>
      </p:sp>
      <p:sp>
        <p:nvSpPr>
          <p:cNvPr id="10" name="Slide Number Placeholder 5"/>
          <p:cNvSpPr>
            <a:spLocks noGrp="1"/>
          </p:cNvSpPr>
          <p:nvPr>
            <p:ph type="sldNum" sz="quarter" idx="11"/>
          </p:nvPr>
        </p:nvSpPr>
        <p:spPr>
          <a:xfrm>
            <a:off x="7772400" y="6019800"/>
            <a:ext cx="914400" cy="365125"/>
          </a:xfrm>
        </p:spPr>
        <p:txBody>
          <a:bodyPr/>
          <a:lstStyle>
            <a:lvl1pPr algn="l">
              <a:defRPr/>
            </a:lvl1pPr>
          </a:lstStyle>
          <a:p>
            <a:fld id="{D63BFA86-1D8C-4DD6-97B9-C72AC48BB0AB}" type="slidenum">
              <a:rPr lang="en-US" altLang="en-US"/>
              <a:pPr/>
              <a:t>‹#›</a:t>
            </a:fld>
            <a:endParaRPr lang="en-US" altLang="en-US" dirty="0"/>
          </a:p>
        </p:txBody>
      </p:sp>
    </p:spTree>
    <p:extLst>
      <p:ext uri="{BB962C8B-B14F-4D97-AF65-F5344CB8AC3E}">
        <p14:creationId xmlns:p14="http://schemas.microsoft.com/office/powerpoint/2010/main" val="2106595678"/>
      </p:ext>
    </p:extLst>
  </p:cSld>
  <p:clrMapOvr>
    <a:masterClrMapping/>
  </p:clrMapOvr>
</p:sldLayout>
</file>

<file path=ppt/slideLayouts/slideLayout200.xml><?xml version="1.0" encoding="utf-8"?>
<p:sldLayout xmlns:a="http://schemas.openxmlformats.org/drawingml/2006/main" xmlns:r="http://schemas.openxmlformats.org/officeDocument/2006/relationships" xmlns:p="http://schemas.openxmlformats.org/presentationml/2006/main" type="obj">
  <p:cSld name="Bullet Slide 1">
    <p:spTree>
      <p:nvGrpSpPr>
        <p:cNvPr id="1" name=""/>
        <p:cNvGrpSpPr/>
        <p:nvPr/>
      </p:nvGrpSpPr>
      <p:grpSpPr>
        <a:xfrm>
          <a:off x="0" y="0"/>
          <a:ext cx="0" cy="0"/>
          <a:chOff x="0" y="0"/>
          <a:chExt cx="0" cy="0"/>
        </a:xfrm>
      </p:grpSpPr>
      <p:pic>
        <p:nvPicPr>
          <p:cNvPr id="4" name="Picture 6" descr="FL Common Core_v2_slide3.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3" name="Content Placeholder 2"/>
          <p:cNvSpPr>
            <a:spLocks noGrp="1"/>
          </p:cNvSpPr>
          <p:nvPr>
            <p:ph idx="1"/>
          </p:nvPr>
        </p:nvSpPr>
        <p:spPr>
          <a:xfrm>
            <a:off x="457200" y="1828800"/>
            <a:ext cx="8229600" cy="3505200"/>
          </a:xfrm>
        </p:spPr>
        <p:txBody>
          <a:bodyPr/>
          <a:lstStyle>
            <a:lvl1pPr>
              <a:defRPr sz="1800"/>
            </a:lvl1pPr>
            <a:lvl2pPr>
              <a:defRPr sz="1600"/>
            </a:lvl2pPr>
            <a:lvl3pPr>
              <a:defRPr sz="1400"/>
            </a:lvl3pPr>
            <a:lvl4pPr>
              <a:defRPr sz="1200"/>
            </a:lvl4pPr>
            <a:lvl5pPr>
              <a:defRPr sz="12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2" name="Title 1"/>
          <p:cNvSpPr>
            <a:spLocks noGrp="1"/>
          </p:cNvSpPr>
          <p:nvPr>
            <p:ph type="title"/>
          </p:nvPr>
        </p:nvSpPr>
        <p:spPr>
          <a:xfrm>
            <a:off x="457200" y="533400"/>
            <a:ext cx="6858000" cy="838200"/>
          </a:xfrm>
        </p:spPr>
        <p:txBody>
          <a:bodyPr/>
          <a:lstStyle>
            <a:lvl1pPr>
              <a:defRPr sz="3200">
                <a:solidFill>
                  <a:srgbClr val="214291"/>
                </a:solidFill>
              </a:defRPr>
            </a:lvl1pPr>
          </a:lstStyle>
          <a:p>
            <a:r>
              <a:rPr lang="en-US" dirty="0" smtClean="0"/>
              <a:t>Click to edit Master title style</a:t>
            </a:r>
            <a:endParaRPr lang="en-US" dirty="0"/>
          </a:p>
        </p:txBody>
      </p:sp>
      <p:sp>
        <p:nvSpPr>
          <p:cNvPr id="5" name="Footer Placeholder 4"/>
          <p:cNvSpPr>
            <a:spLocks noGrp="1"/>
          </p:cNvSpPr>
          <p:nvPr>
            <p:ph type="ftr" sz="quarter" idx="10"/>
          </p:nvPr>
        </p:nvSpPr>
        <p:spPr>
          <a:xfrm>
            <a:off x="5638800" y="6019800"/>
            <a:ext cx="2057400" cy="365125"/>
          </a:xfrm>
        </p:spPr>
        <p:txBody>
          <a:bodyPr/>
          <a:lstStyle>
            <a:lvl1pPr>
              <a:defRPr/>
            </a:lvl1pPr>
          </a:lstStyle>
          <a:p>
            <a:pPr>
              <a:defRPr/>
            </a:pPr>
            <a:r>
              <a:rPr lang="en-US" dirty="0">
                <a:solidFill>
                  <a:prstClr val="black">
                    <a:tint val="75000"/>
                  </a:prstClr>
                </a:solidFill>
              </a:rPr>
              <a:t> </a:t>
            </a:r>
          </a:p>
        </p:txBody>
      </p:sp>
      <p:sp>
        <p:nvSpPr>
          <p:cNvPr id="6" name="Slide Number Placeholder 5"/>
          <p:cNvSpPr>
            <a:spLocks noGrp="1"/>
          </p:cNvSpPr>
          <p:nvPr>
            <p:ph type="sldNum" sz="quarter" idx="11"/>
          </p:nvPr>
        </p:nvSpPr>
        <p:spPr>
          <a:xfrm>
            <a:off x="7772400" y="6019800"/>
            <a:ext cx="914400" cy="365125"/>
          </a:xfrm>
        </p:spPr>
        <p:txBody>
          <a:bodyPr/>
          <a:lstStyle>
            <a:lvl1pPr>
              <a:defRPr/>
            </a:lvl1pPr>
          </a:lstStyle>
          <a:p>
            <a:fld id="{C597C972-AB5A-4238-8B5D-E06A84AD3558}" type="slidenum">
              <a:rPr lang="en-US" altLang="en-US">
                <a:solidFill>
                  <a:prstClr val="white"/>
                </a:solidFill>
              </a:rPr>
              <a:pPr/>
              <a:t>‹#›</a:t>
            </a:fld>
            <a:endParaRPr lang="en-US" altLang="en-US" dirty="0">
              <a:solidFill>
                <a:prstClr val="white"/>
              </a:solidFill>
            </a:endParaRPr>
          </a:p>
        </p:txBody>
      </p:sp>
    </p:spTree>
    <p:extLst>
      <p:ext uri="{BB962C8B-B14F-4D97-AF65-F5344CB8AC3E}">
        <p14:creationId xmlns:p14="http://schemas.microsoft.com/office/powerpoint/2010/main" val="3475100162"/>
      </p:ext>
    </p:extLst>
  </p:cSld>
  <p:clrMapOvr>
    <a:masterClrMapping/>
  </p:clrMapOvr>
</p:sldLayout>
</file>

<file path=ppt/slideLayouts/slideLayout20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30250" y="1905000"/>
            <a:ext cx="7681913" cy="1523495"/>
          </a:xfrm>
        </p:spPr>
        <p:txBody>
          <a:bodyPr>
            <a:noAutofit/>
          </a:bodyPr>
          <a:lstStyle>
            <a:lvl1pPr>
              <a:lnSpc>
                <a:spcPct val="90000"/>
              </a:lnSpc>
              <a:defRPr sz="5400">
                <a:latin typeface="+mj-lt"/>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730249" y="4344988"/>
            <a:ext cx="7681913" cy="461665"/>
          </a:xfrm>
        </p:spPr>
        <p:txBody>
          <a:bodyPr>
            <a:noAutofit/>
          </a:bodyPr>
          <a:lstStyle>
            <a:lvl1pPr marL="0" indent="0" algn="l">
              <a:lnSpc>
                <a:spcPct val="90000"/>
              </a:lnSpc>
              <a:spcBef>
                <a:spcPts val="0"/>
              </a:spcBef>
              <a:buNone/>
              <a:defRPr>
                <a:solidFill>
                  <a:schemeClr val="tx1"/>
                </a:soli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Tree>
    <p:extLst>
      <p:ext uri="{BB962C8B-B14F-4D97-AF65-F5344CB8AC3E}">
        <p14:creationId xmlns:p14="http://schemas.microsoft.com/office/powerpoint/2010/main" val="1259502609"/>
      </p:ext>
    </p:extLst>
  </p:cSld>
  <p:clrMapOvr>
    <a:masterClrMapping/>
  </p:clrMapOvr>
  <p:transition>
    <p:fade/>
  </p:transition>
</p:sldLayout>
</file>

<file path=ppt/slideLayouts/slideLayout202.xml><?xml version="1.0" encoding="utf-8"?>
<p:sldLayout xmlns:a="http://schemas.openxmlformats.org/drawingml/2006/main" xmlns:r="http://schemas.openxmlformats.org/officeDocument/2006/relationships" xmlns:p="http://schemas.openxmlformats.org/presentationml/2006/main" userDrawn="1">
  <p:cSld name="Title and Content">
    <p:spTree>
      <p:nvGrpSpPr>
        <p:cNvPr id="1" name=""/>
        <p:cNvGrpSpPr/>
        <p:nvPr/>
      </p:nvGrpSpPr>
      <p:grpSpPr>
        <a:xfrm>
          <a:off x="0" y="0"/>
          <a:ext cx="0" cy="0"/>
          <a:chOff x="0" y="0"/>
          <a:chExt cx="0" cy="0"/>
        </a:xfrm>
      </p:grpSpPr>
      <p:sp>
        <p:nvSpPr>
          <p:cNvPr id="7" name="Content Placeholder 2"/>
          <p:cNvSpPr>
            <a:spLocks noGrp="1"/>
          </p:cNvSpPr>
          <p:nvPr>
            <p:ph idx="1"/>
          </p:nvPr>
        </p:nvSpPr>
        <p:spPr>
          <a:xfrm>
            <a:off x="384048" y="1417320"/>
            <a:ext cx="8153400" cy="3973033"/>
          </a:xfrm>
        </p:spPr>
        <p:txBody>
          <a:bodyPr/>
          <a:lstStyle>
            <a:lvl1pPr>
              <a:defRPr sz="3200"/>
            </a:lvl1pPr>
            <a:lvl2pPr>
              <a:defRPr sz="2800"/>
            </a:lvl2pPr>
            <a:lvl3pPr>
              <a:defRPr sz="2400"/>
            </a:lvl3pPr>
            <a:lvl4pPr>
              <a:defRPr sz="2000"/>
            </a:lvl4pPr>
            <a:lvl5pPr>
              <a:defRPr sz="20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Title 1"/>
          <p:cNvSpPr>
            <a:spLocks noGrp="1"/>
          </p:cNvSpPr>
          <p:nvPr>
            <p:ph type="title"/>
          </p:nvPr>
        </p:nvSpPr>
        <p:spPr>
          <a:xfrm>
            <a:off x="384048" y="228600"/>
            <a:ext cx="8153400" cy="1066800"/>
          </a:xfrm>
        </p:spPr>
        <p:txBody>
          <a:bodyPr>
            <a:normAutofit/>
          </a:bodyPr>
          <a:lstStyle>
            <a:lvl1pPr>
              <a:defRPr lang="en-US" dirty="0"/>
            </a:lvl1pPr>
          </a:lstStyle>
          <a:p>
            <a:r>
              <a:rPr lang="en-US" dirty="0" smtClean="0"/>
              <a:t>Click to edit Master title style</a:t>
            </a:r>
            <a:endParaRPr lang="en-US" dirty="0"/>
          </a:p>
        </p:txBody>
      </p:sp>
      <p:sp>
        <p:nvSpPr>
          <p:cNvPr id="4" name="Footer Placeholder 3"/>
          <p:cNvSpPr>
            <a:spLocks noGrp="1"/>
          </p:cNvSpPr>
          <p:nvPr>
            <p:ph type="ftr" sz="quarter" idx="10"/>
          </p:nvPr>
        </p:nvSpPr>
        <p:spPr/>
        <p:txBody>
          <a:bodyPr/>
          <a:lstStyle>
            <a:lvl1pPr>
              <a:defRPr/>
            </a:lvl1pPr>
          </a:lstStyle>
          <a:p>
            <a:pPr>
              <a:defRPr/>
            </a:pPr>
            <a:r>
              <a:rPr lang="en-US" dirty="0">
                <a:solidFill>
                  <a:prstClr val="black">
                    <a:tint val="75000"/>
                  </a:prstClr>
                </a:solidFill>
              </a:rPr>
              <a:t> </a:t>
            </a:r>
          </a:p>
        </p:txBody>
      </p:sp>
      <p:sp>
        <p:nvSpPr>
          <p:cNvPr id="5" name="Slide Number Placeholder 5"/>
          <p:cNvSpPr>
            <a:spLocks noGrp="1"/>
          </p:cNvSpPr>
          <p:nvPr>
            <p:ph type="sldNum" sz="quarter" idx="11"/>
          </p:nvPr>
        </p:nvSpPr>
        <p:spPr/>
        <p:txBody>
          <a:bodyPr/>
          <a:lstStyle>
            <a:lvl1pPr>
              <a:defRPr/>
            </a:lvl1pPr>
          </a:lstStyle>
          <a:p>
            <a:fld id="{DC394FE5-CA8B-4B4A-B0AE-EBB51A747884}" type="slidenum">
              <a:rPr lang="en-US" altLang="en-US">
                <a:solidFill>
                  <a:prstClr val="white"/>
                </a:solidFill>
              </a:rPr>
              <a:pPr/>
              <a:t>‹#›</a:t>
            </a:fld>
            <a:endParaRPr lang="en-US" altLang="en-US" dirty="0">
              <a:solidFill>
                <a:prstClr val="white"/>
              </a:solidFill>
            </a:endParaRPr>
          </a:p>
        </p:txBody>
      </p:sp>
    </p:spTree>
    <p:extLst>
      <p:ext uri="{BB962C8B-B14F-4D97-AF65-F5344CB8AC3E}">
        <p14:creationId xmlns:p14="http://schemas.microsoft.com/office/powerpoint/2010/main" val="694679486"/>
      </p:ext>
    </p:extLst>
  </p:cSld>
  <p:clrMapOvr>
    <a:masterClrMapping/>
  </p:clrMapOvr>
  <p:transition>
    <p:fade/>
  </p:transition>
</p:sldLayout>
</file>

<file path=ppt/slideLayouts/slideLayout203.xml><?xml version="1.0" encoding="utf-8"?>
<p:sldLayout xmlns:a="http://schemas.openxmlformats.org/drawingml/2006/main" xmlns:r="http://schemas.openxmlformats.org/officeDocument/2006/relationships" xmlns:p="http://schemas.openxmlformats.org/presentationml/2006/main" preserve="1">
  <p:cSld name="Title and Content Text Only">
    <p:spTree>
      <p:nvGrpSpPr>
        <p:cNvPr id="1" name=""/>
        <p:cNvGrpSpPr/>
        <p:nvPr/>
      </p:nvGrpSpPr>
      <p:grpSpPr>
        <a:xfrm>
          <a:off x="0" y="0"/>
          <a:ext cx="0" cy="0"/>
          <a:chOff x="0" y="0"/>
          <a:chExt cx="0" cy="0"/>
        </a:xfrm>
      </p:grpSpPr>
      <p:sp>
        <p:nvSpPr>
          <p:cNvPr id="2" name="Title 1"/>
          <p:cNvSpPr>
            <a:spLocks noGrp="1"/>
          </p:cNvSpPr>
          <p:nvPr>
            <p:ph type="title"/>
          </p:nvPr>
        </p:nvSpPr>
        <p:spPr>
          <a:xfrm>
            <a:off x="381000" y="230188"/>
            <a:ext cx="8382000" cy="1049972"/>
          </a:xfrm>
        </p:spPr>
        <p:txBody>
          <a:bodyPr>
            <a:normAutofit/>
          </a:bodyPr>
          <a:lstStyle>
            <a:lvl1pPr>
              <a:defRPr sz="4000"/>
            </a:lvl1pPr>
          </a:lstStyle>
          <a:p>
            <a:r>
              <a:rPr lang="en-US" dirty="0" smtClean="0"/>
              <a:t>Click to edit Master title style</a:t>
            </a:r>
            <a:endParaRPr lang="en-US" dirty="0"/>
          </a:p>
        </p:txBody>
      </p:sp>
      <p:sp>
        <p:nvSpPr>
          <p:cNvPr id="6" name="Text Placeholder 5"/>
          <p:cNvSpPr>
            <a:spLocks noGrp="1"/>
          </p:cNvSpPr>
          <p:nvPr>
            <p:ph type="body" sz="quarter" idx="10"/>
          </p:nvPr>
        </p:nvSpPr>
        <p:spPr>
          <a:xfrm>
            <a:off x="381000" y="1417320"/>
            <a:ext cx="8382000" cy="4244969"/>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Footer Placeholder 3"/>
          <p:cNvSpPr>
            <a:spLocks noGrp="1"/>
          </p:cNvSpPr>
          <p:nvPr>
            <p:ph type="ftr" sz="quarter" idx="11"/>
          </p:nvPr>
        </p:nvSpPr>
        <p:spPr/>
        <p:txBody>
          <a:bodyPr/>
          <a:lstStyle>
            <a:lvl1pPr>
              <a:defRPr/>
            </a:lvl1pPr>
          </a:lstStyle>
          <a:p>
            <a:pPr>
              <a:defRPr/>
            </a:pPr>
            <a:r>
              <a:rPr lang="en-US" dirty="0">
                <a:solidFill>
                  <a:prstClr val="black">
                    <a:tint val="75000"/>
                  </a:prstClr>
                </a:solidFill>
              </a:rPr>
              <a:t> </a:t>
            </a:r>
          </a:p>
        </p:txBody>
      </p:sp>
      <p:sp>
        <p:nvSpPr>
          <p:cNvPr id="5" name="Slide Number Placeholder 5"/>
          <p:cNvSpPr>
            <a:spLocks noGrp="1"/>
          </p:cNvSpPr>
          <p:nvPr>
            <p:ph type="sldNum" sz="quarter" idx="12"/>
          </p:nvPr>
        </p:nvSpPr>
        <p:spPr/>
        <p:txBody>
          <a:bodyPr/>
          <a:lstStyle>
            <a:lvl1pPr>
              <a:defRPr/>
            </a:lvl1pPr>
          </a:lstStyle>
          <a:p>
            <a:fld id="{9766E267-936C-451C-AE7A-0ACA40FDEEBF}" type="slidenum">
              <a:rPr lang="en-US" altLang="en-US">
                <a:solidFill>
                  <a:prstClr val="white"/>
                </a:solidFill>
              </a:rPr>
              <a:pPr/>
              <a:t>‹#›</a:t>
            </a:fld>
            <a:endParaRPr lang="en-US" altLang="en-US" dirty="0">
              <a:solidFill>
                <a:prstClr val="white"/>
              </a:solidFill>
            </a:endParaRPr>
          </a:p>
        </p:txBody>
      </p:sp>
    </p:spTree>
    <p:extLst>
      <p:ext uri="{BB962C8B-B14F-4D97-AF65-F5344CB8AC3E}">
        <p14:creationId xmlns:p14="http://schemas.microsoft.com/office/powerpoint/2010/main" val="1507868098"/>
      </p:ext>
    </p:extLst>
  </p:cSld>
  <p:clrMapOvr>
    <a:masterClrMapping/>
  </p:clrMapOvr>
  <p:transition>
    <p:fade/>
  </p:transition>
</p:sldLayout>
</file>

<file path=ppt/slideLayouts/slideLayout20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3719879"/>
            <a:ext cx="7886700" cy="664797"/>
          </a:xfrm>
        </p:spPr>
        <p:txBody>
          <a:bodyPr anchor="b"/>
          <a:lstStyle>
            <a:lvl1pPr>
              <a:defRPr sz="4800"/>
            </a:lvl1pPr>
          </a:lstStyle>
          <a:p>
            <a:r>
              <a:rPr lang="en-US" dirty="0" smtClean="0"/>
              <a:t>Click to edit Master title style</a:t>
            </a:r>
            <a:endParaRPr lang="en-US" dirty="0"/>
          </a:p>
        </p:txBody>
      </p:sp>
      <p:sp>
        <p:nvSpPr>
          <p:cNvPr id="3" name="Text Placeholder 2"/>
          <p:cNvSpPr>
            <a:spLocks noGrp="1"/>
          </p:cNvSpPr>
          <p:nvPr>
            <p:ph type="body" idx="1"/>
          </p:nvPr>
        </p:nvSpPr>
        <p:spPr>
          <a:xfrm>
            <a:off x="623888" y="4589464"/>
            <a:ext cx="7886700" cy="387798"/>
          </a:xfrm>
        </p:spPr>
        <p:txBody>
          <a:bodyPr/>
          <a:lstStyle>
            <a:lvl1pPr marL="0" indent="0">
              <a:buNone/>
              <a:defRPr sz="2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dirty="0" smtClean="0"/>
              <a:t>Click to edit Master text styles</a:t>
            </a:r>
          </a:p>
        </p:txBody>
      </p:sp>
      <p:sp>
        <p:nvSpPr>
          <p:cNvPr id="4" name="Footer Placeholder 3"/>
          <p:cNvSpPr>
            <a:spLocks noGrp="1"/>
          </p:cNvSpPr>
          <p:nvPr>
            <p:ph type="ftr" sz="quarter" idx="10"/>
          </p:nvPr>
        </p:nvSpPr>
        <p:spPr/>
        <p:txBody>
          <a:bodyPr/>
          <a:lstStyle>
            <a:lvl1pPr>
              <a:defRPr/>
            </a:lvl1pPr>
          </a:lstStyle>
          <a:p>
            <a:pPr>
              <a:defRPr/>
            </a:pPr>
            <a:r>
              <a:rPr lang="en-US" dirty="0">
                <a:solidFill>
                  <a:prstClr val="black">
                    <a:tint val="75000"/>
                  </a:prstClr>
                </a:solidFill>
              </a:rPr>
              <a:t> </a:t>
            </a:r>
          </a:p>
        </p:txBody>
      </p:sp>
      <p:sp>
        <p:nvSpPr>
          <p:cNvPr id="5" name="Slide Number Placeholder 5"/>
          <p:cNvSpPr>
            <a:spLocks noGrp="1"/>
          </p:cNvSpPr>
          <p:nvPr>
            <p:ph type="sldNum" sz="quarter" idx="11"/>
          </p:nvPr>
        </p:nvSpPr>
        <p:spPr/>
        <p:txBody>
          <a:bodyPr/>
          <a:lstStyle>
            <a:lvl1pPr>
              <a:defRPr/>
            </a:lvl1pPr>
          </a:lstStyle>
          <a:p>
            <a:fld id="{87F84F6A-D8D5-4B34-80C7-A1637856B5C1}" type="slidenum">
              <a:rPr lang="en-US" altLang="en-US">
                <a:solidFill>
                  <a:prstClr val="white"/>
                </a:solidFill>
              </a:rPr>
              <a:pPr/>
              <a:t>‹#›</a:t>
            </a:fld>
            <a:endParaRPr lang="en-US" altLang="en-US" dirty="0">
              <a:solidFill>
                <a:prstClr val="white"/>
              </a:solidFill>
            </a:endParaRPr>
          </a:p>
        </p:txBody>
      </p:sp>
    </p:spTree>
    <p:extLst>
      <p:ext uri="{BB962C8B-B14F-4D97-AF65-F5344CB8AC3E}">
        <p14:creationId xmlns:p14="http://schemas.microsoft.com/office/powerpoint/2010/main" val="2620113995"/>
      </p:ext>
    </p:extLst>
  </p:cSld>
  <p:clrMapOvr>
    <a:masterClrMapping/>
  </p:clrMapOvr>
  <p:transition>
    <p:fade/>
  </p:transition>
</p:sldLayout>
</file>

<file path=ppt/slideLayouts/slideLayout20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sz="half" idx="1"/>
          </p:nvPr>
        </p:nvSpPr>
        <p:spPr>
          <a:xfrm>
            <a:off x="384048" y="1371600"/>
            <a:ext cx="3886200" cy="3841528"/>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629150" y="1371600"/>
            <a:ext cx="3886200" cy="3841528"/>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Footer Placeholder 3"/>
          <p:cNvSpPr>
            <a:spLocks noGrp="1"/>
          </p:cNvSpPr>
          <p:nvPr>
            <p:ph type="ftr" sz="quarter" idx="10"/>
          </p:nvPr>
        </p:nvSpPr>
        <p:spPr/>
        <p:txBody>
          <a:bodyPr/>
          <a:lstStyle>
            <a:lvl1pPr>
              <a:defRPr/>
            </a:lvl1pPr>
          </a:lstStyle>
          <a:p>
            <a:pPr>
              <a:defRPr/>
            </a:pPr>
            <a:r>
              <a:rPr lang="en-US" dirty="0">
                <a:solidFill>
                  <a:prstClr val="black">
                    <a:tint val="75000"/>
                  </a:prstClr>
                </a:solidFill>
              </a:rPr>
              <a:t> </a:t>
            </a:r>
          </a:p>
        </p:txBody>
      </p:sp>
      <p:sp>
        <p:nvSpPr>
          <p:cNvPr id="6" name="Slide Number Placeholder 5"/>
          <p:cNvSpPr>
            <a:spLocks noGrp="1"/>
          </p:cNvSpPr>
          <p:nvPr>
            <p:ph type="sldNum" sz="quarter" idx="11"/>
          </p:nvPr>
        </p:nvSpPr>
        <p:spPr/>
        <p:txBody>
          <a:bodyPr/>
          <a:lstStyle>
            <a:lvl1pPr>
              <a:defRPr/>
            </a:lvl1pPr>
          </a:lstStyle>
          <a:p>
            <a:fld id="{19E611A9-0656-434A-9F54-FFAD1E4F1D1B}" type="slidenum">
              <a:rPr lang="en-US" altLang="en-US">
                <a:solidFill>
                  <a:prstClr val="white"/>
                </a:solidFill>
              </a:rPr>
              <a:pPr/>
              <a:t>‹#›</a:t>
            </a:fld>
            <a:endParaRPr lang="en-US" altLang="en-US" dirty="0">
              <a:solidFill>
                <a:prstClr val="white"/>
              </a:solidFill>
            </a:endParaRPr>
          </a:p>
        </p:txBody>
      </p:sp>
    </p:spTree>
    <p:extLst>
      <p:ext uri="{BB962C8B-B14F-4D97-AF65-F5344CB8AC3E}">
        <p14:creationId xmlns:p14="http://schemas.microsoft.com/office/powerpoint/2010/main" val="575389770"/>
      </p:ext>
    </p:extLst>
  </p:cSld>
  <p:clrMapOvr>
    <a:masterClrMapping/>
  </p:clrMapOvr>
  <p:transition>
    <p:fade/>
  </p:transition>
</p:sldLayout>
</file>

<file path=ppt/slideLayouts/slideLayout20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384048" y="228600"/>
            <a:ext cx="7886700" cy="664797"/>
          </a:xfrm>
        </p:spPr>
        <p:txBody>
          <a:bodyPr/>
          <a:lstStyle/>
          <a:p>
            <a:r>
              <a:rPr lang="en-US" dirty="0" smtClean="0"/>
              <a:t>Click to edit Master title style</a:t>
            </a:r>
            <a:endParaRPr lang="en-US" dirty="0"/>
          </a:p>
        </p:txBody>
      </p:sp>
      <p:sp>
        <p:nvSpPr>
          <p:cNvPr id="3" name="Text Placeholder 2"/>
          <p:cNvSpPr>
            <a:spLocks noGrp="1"/>
          </p:cNvSpPr>
          <p:nvPr>
            <p:ph type="body" idx="1"/>
          </p:nvPr>
        </p:nvSpPr>
        <p:spPr>
          <a:xfrm>
            <a:off x="384048" y="1284045"/>
            <a:ext cx="3868340" cy="332399"/>
          </a:xfrm>
        </p:spPr>
        <p:txBody>
          <a:bodyPr anchor="b"/>
          <a:lstStyle>
            <a:lvl1pPr marL="0" indent="0">
              <a:buNone/>
              <a:defRPr sz="24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dirty="0" smtClean="0"/>
              <a:t>Click to edit Master text styles</a:t>
            </a:r>
          </a:p>
        </p:txBody>
      </p:sp>
      <p:sp>
        <p:nvSpPr>
          <p:cNvPr id="4" name="Content Placeholder 3"/>
          <p:cNvSpPr>
            <a:spLocks noGrp="1"/>
          </p:cNvSpPr>
          <p:nvPr>
            <p:ph sz="half" idx="2"/>
          </p:nvPr>
        </p:nvSpPr>
        <p:spPr>
          <a:xfrm>
            <a:off x="384048" y="1806789"/>
            <a:ext cx="3868340" cy="3199374"/>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3"/>
          </p:nvPr>
        </p:nvSpPr>
        <p:spPr>
          <a:xfrm>
            <a:off x="4629150" y="1284045"/>
            <a:ext cx="3887391" cy="332399"/>
          </a:xfrm>
        </p:spPr>
        <p:txBody>
          <a:bodyPr anchor="b"/>
          <a:lstStyle>
            <a:lvl1pPr marL="0" indent="0">
              <a:buNone/>
              <a:defRPr sz="24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dirty="0" smtClean="0"/>
              <a:t>Click to edit Master text styles</a:t>
            </a:r>
          </a:p>
        </p:txBody>
      </p:sp>
      <p:sp>
        <p:nvSpPr>
          <p:cNvPr id="6" name="Content Placeholder 5"/>
          <p:cNvSpPr>
            <a:spLocks noGrp="1"/>
          </p:cNvSpPr>
          <p:nvPr>
            <p:ph sz="quarter" idx="4"/>
          </p:nvPr>
        </p:nvSpPr>
        <p:spPr>
          <a:xfrm>
            <a:off x="4629150" y="1806789"/>
            <a:ext cx="3887391" cy="3199374"/>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Footer Placeholder 3"/>
          <p:cNvSpPr>
            <a:spLocks noGrp="1"/>
          </p:cNvSpPr>
          <p:nvPr>
            <p:ph type="ftr" sz="quarter" idx="10"/>
          </p:nvPr>
        </p:nvSpPr>
        <p:spPr/>
        <p:txBody>
          <a:bodyPr/>
          <a:lstStyle>
            <a:lvl1pPr>
              <a:defRPr/>
            </a:lvl1pPr>
          </a:lstStyle>
          <a:p>
            <a:pPr>
              <a:defRPr/>
            </a:pPr>
            <a:r>
              <a:rPr lang="en-US" dirty="0">
                <a:solidFill>
                  <a:prstClr val="black">
                    <a:tint val="75000"/>
                  </a:prstClr>
                </a:solidFill>
              </a:rPr>
              <a:t> </a:t>
            </a:r>
          </a:p>
        </p:txBody>
      </p:sp>
      <p:sp>
        <p:nvSpPr>
          <p:cNvPr id="8" name="Slide Number Placeholder 5"/>
          <p:cNvSpPr>
            <a:spLocks noGrp="1"/>
          </p:cNvSpPr>
          <p:nvPr>
            <p:ph type="sldNum" sz="quarter" idx="11"/>
          </p:nvPr>
        </p:nvSpPr>
        <p:spPr/>
        <p:txBody>
          <a:bodyPr/>
          <a:lstStyle>
            <a:lvl1pPr>
              <a:defRPr/>
            </a:lvl1pPr>
          </a:lstStyle>
          <a:p>
            <a:fld id="{F91D0DAA-4259-4FFC-A0AB-A98677545B01}" type="slidenum">
              <a:rPr lang="en-US" altLang="en-US">
                <a:solidFill>
                  <a:prstClr val="white"/>
                </a:solidFill>
              </a:rPr>
              <a:pPr/>
              <a:t>‹#›</a:t>
            </a:fld>
            <a:endParaRPr lang="en-US" altLang="en-US" dirty="0">
              <a:solidFill>
                <a:prstClr val="white"/>
              </a:solidFill>
            </a:endParaRPr>
          </a:p>
        </p:txBody>
      </p:sp>
    </p:spTree>
    <p:extLst>
      <p:ext uri="{BB962C8B-B14F-4D97-AF65-F5344CB8AC3E}">
        <p14:creationId xmlns:p14="http://schemas.microsoft.com/office/powerpoint/2010/main" val="2927515549"/>
      </p:ext>
    </p:extLst>
  </p:cSld>
  <p:clrMapOvr>
    <a:masterClrMapping/>
  </p:clrMapOvr>
  <p:transition>
    <p:fade/>
  </p:transition>
</p:sldLayout>
</file>

<file path=ppt/slideLayouts/slideLayout20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lang="en-US" dirty="0"/>
            </a:lvl1pPr>
          </a:lstStyle>
          <a:p>
            <a:r>
              <a:rPr lang="en-US" smtClean="0"/>
              <a:t>Click to edit Master title style</a:t>
            </a:r>
            <a:endParaRPr lang="en-US" dirty="0"/>
          </a:p>
        </p:txBody>
      </p:sp>
      <p:sp>
        <p:nvSpPr>
          <p:cNvPr id="3" name="Footer Placeholder 3"/>
          <p:cNvSpPr>
            <a:spLocks noGrp="1"/>
          </p:cNvSpPr>
          <p:nvPr>
            <p:ph type="ftr" sz="quarter" idx="10"/>
          </p:nvPr>
        </p:nvSpPr>
        <p:spPr/>
        <p:txBody>
          <a:bodyPr/>
          <a:lstStyle>
            <a:lvl1pPr>
              <a:defRPr/>
            </a:lvl1pPr>
          </a:lstStyle>
          <a:p>
            <a:pPr>
              <a:defRPr/>
            </a:pPr>
            <a:r>
              <a:rPr lang="en-US" dirty="0">
                <a:solidFill>
                  <a:prstClr val="black">
                    <a:tint val="75000"/>
                  </a:prstClr>
                </a:solidFill>
              </a:rPr>
              <a:t> </a:t>
            </a:r>
          </a:p>
        </p:txBody>
      </p:sp>
      <p:sp>
        <p:nvSpPr>
          <p:cNvPr id="4" name="Slide Number Placeholder 5"/>
          <p:cNvSpPr>
            <a:spLocks noGrp="1"/>
          </p:cNvSpPr>
          <p:nvPr>
            <p:ph type="sldNum" sz="quarter" idx="11"/>
          </p:nvPr>
        </p:nvSpPr>
        <p:spPr/>
        <p:txBody>
          <a:bodyPr/>
          <a:lstStyle>
            <a:lvl1pPr>
              <a:defRPr/>
            </a:lvl1pPr>
          </a:lstStyle>
          <a:p>
            <a:fld id="{FDDB9962-9025-4221-964E-D9C4FE5B1AE0}" type="slidenum">
              <a:rPr lang="en-US" altLang="en-US">
                <a:solidFill>
                  <a:prstClr val="white"/>
                </a:solidFill>
              </a:rPr>
              <a:pPr/>
              <a:t>‹#›</a:t>
            </a:fld>
            <a:endParaRPr lang="en-US" altLang="en-US" dirty="0">
              <a:solidFill>
                <a:prstClr val="white"/>
              </a:solidFill>
            </a:endParaRPr>
          </a:p>
        </p:txBody>
      </p:sp>
    </p:spTree>
    <p:extLst>
      <p:ext uri="{BB962C8B-B14F-4D97-AF65-F5344CB8AC3E}">
        <p14:creationId xmlns:p14="http://schemas.microsoft.com/office/powerpoint/2010/main" val="3613856944"/>
      </p:ext>
    </p:extLst>
  </p:cSld>
  <p:clrMapOvr>
    <a:masterClrMapping/>
  </p:clrMapOvr>
  <p:transition>
    <p:fade/>
  </p:transition>
</p:sldLayout>
</file>

<file path=ppt/slideLayouts/slideLayout20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Footer Placeholder 3"/>
          <p:cNvSpPr>
            <a:spLocks noGrp="1"/>
          </p:cNvSpPr>
          <p:nvPr>
            <p:ph type="ftr" sz="quarter" idx="10"/>
          </p:nvPr>
        </p:nvSpPr>
        <p:spPr/>
        <p:txBody>
          <a:bodyPr/>
          <a:lstStyle>
            <a:lvl1pPr>
              <a:defRPr/>
            </a:lvl1pPr>
          </a:lstStyle>
          <a:p>
            <a:pPr>
              <a:defRPr/>
            </a:pPr>
            <a:r>
              <a:rPr lang="en-US" dirty="0">
                <a:solidFill>
                  <a:prstClr val="black">
                    <a:tint val="75000"/>
                  </a:prstClr>
                </a:solidFill>
              </a:rPr>
              <a:t> </a:t>
            </a:r>
          </a:p>
        </p:txBody>
      </p:sp>
      <p:sp>
        <p:nvSpPr>
          <p:cNvPr id="3" name="Slide Number Placeholder 5"/>
          <p:cNvSpPr>
            <a:spLocks noGrp="1"/>
          </p:cNvSpPr>
          <p:nvPr>
            <p:ph type="sldNum" sz="quarter" idx="11"/>
          </p:nvPr>
        </p:nvSpPr>
        <p:spPr/>
        <p:txBody>
          <a:bodyPr/>
          <a:lstStyle>
            <a:lvl1pPr>
              <a:defRPr/>
            </a:lvl1pPr>
          </a:lstStyle>
          <a:p>
            <a:fld id="{3CC61169-8A16-4412-BC9E-DC7AEAD3B701}" type="slidenum">
              <a:rPr lang="en-US" altLang="en-US">
                <a:solidFill>
                  <a:prstClr val="white"/>
                </a:solidFill>
              </a:rPr>
              <a:pPr/>
              <a:t>‹#›</a:t>
            </a:fld>
            <a:endParaRPr lang="en-US" altLang="en-US" dirty="0">
              <a:solidFill>
                <a:prstClr val="white"/>
              </a:solidFill>
            </a:endParaRPr>
          </a:p>
        </p:txBody>
      </p:sp>
    </p:spTree>
    <p:extLst>
      <p:ext uri="{BB962C8B-B14F-4D97-AF65-F5344CB8AC3E}">
        <p14:creationId xmlns:p14="http://schemas.microsoft.com/office/powerpoint/2010/main" val="3826699841"/>
      </p:ext>
    </p:extLst>
  </p:cSld>
  <p:clrMapOvr>
    <a:masterClrMapping/>
  </p:clrMapOvr>
  <p:transition>
    <p:fade/>
  </p:transition>
</p:sldLayout>
</file>

<file path=ppt/slideLayouts/slideLayout20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84048" y="987426"/>
            <a:ext cx="3017520" cy="1371600"/>
          </a:xfrm>
        </p:spPr>
        <p:txBody>
          <a:bodyPr anchor="b"/>
          <a:lstStyle>
            <a:lvl1pPr>
              <a:defRPr sz="2400"/>
            </a:lvl1pPr>
          </a:lstStyle>
          <a:p>
            <a:r>
              <a:rPr lang="en-US" dirty="0" smtClean="0"/>
              <a:t>Click to edit Master title style</a:t>
            </a:r>
            <a:endParaRPr lang="en-US" dirty="0"/>
          </a:p>
        </p:txBody>
      </p:sp>
      <p:sp>
        <p:nvSpPr>
          <p:cNvPr id="3" name="Content Placeholder 2"/>
          <p:cNvSpPr>
            <a:spLocks noGrp="1"/>
          </p:cNvSpPr>
          <p:nvPr>
            <p:ph idx="1"/>
          </p:nvPr>
        </p:nvSpPr>
        <p:spPr>
          <a:xfrm>
            <a:off x="3887391" y="987426"/>
            <a:ext cx="4629150" cy="4584034"/>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3"/>
          <p:cNvSpPr>
            <a:spLocks noGrp="1"/>
          </p:cNvSpPr>
          <p:nvPr>
            <p:ph type="body" sz="half" idx="2"/>
          </p:nvPr>
        </p:nvSpPr>
        <p:spPr>
          <a:xfrm>
            <a:off x="384048" y="2487837"/>
            <a:ext cx="3017520" cy="3083623"/>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dirty="0" smtClean="0"/>
              <a:t>Click to edit Master text styles</a:t>
            </a:r>
          </a:p>
        </p:txBody>
      </p:sp>
      <p:sp>
        <p:nvSpPr>
          <p:cNvPr id="5" name="Footer Placeholder 3"/>
          <p:cNvSpPr>
            <a:spLocks noGrp="1"/>
          </p:cNvSpPr>
          <p:nvPr>
            <p:ph type="ftr" sz="quarter" idx="10"/>
          </p:nvPr>
        </p:nvSpPr>
        <p:spPr/>
        <p:txBody>
          <a:bodyPr/>
          <a:lstStyle>
            <a:lvl1pPr>
              <a:defRPr/>
            </a:lvl1pPr>
          </a:lstStyle>
          <a:p>
            <a:pPr>
              <a:defRPr/>
            </a:pPr>
            <a:r>
              <a:rPr lang="en-US" dirty="0">
                <a:solidFill>
                  <a:prstClr val="black">
                    <a:tint val="75000"/>
                  </a:prstClr>
                </a:solidFill>
              </a:rPr>
              <a:t> </a:t>
            </a:r>
          </a:p>
        </p:txBody>
      </p:sp>
      <p:sp>
        <p:nvSpPr>
          <p:cNvPr id="6" name="Slide Number Placeholder 5"/>
          <p:cNvSpPr>
            <a:spLocks noGrp="1"/>
          </p:cNvSpPr>
          <p:nvPr>
            <p:ph type="sldNum" sz="quarter" idx="11"/>
          </p:nvPr>
        </p:nvSpPr>
        <p:spPr/>
        <p:txBody>
          <a:bodyPr/>
          <a:lstStyle>
            <a:lvl1pPr>
              <a:defRPr/>
            </a:lvl1pPr>
          </a:lstStyle>
          <a:p>
            <a:fld id="{B0AC78B2-AE7E-4938-9FA0-B94B7A7A8ED1}" type="slidenum">
              <a:rPr lang="en-US" altLang="en-US">
                <a:solidFill>
                  <a:prstClr val="white"/>
                </a:solidFill>
              </a:rPr>
              <a:pPr/>
              <a:t>‹#›</a:t>
            </a:fld>
            <a:endParaRPr lang="en-US" altLang="en-US" dirty="0">
              <a:solidFill>
                <a:prstClr val="white"/>
              </a:solidFill>
            </a:endParaRPr>
          </a:p>
        </p:txBody>
      </p:sp>
    </p:spTree>
    <p:extLst>
      <p:ext uri="{BB962C8B-B14F-4D97-AF65-F5344CB8AC3E}">
        <p14:creationId xmlns:p14="http://schemas.microsoft.com/office/powerpoint/2010/main" val="2123882106"/>
      </p:ext>
    </p:extLst>
  </p:cSld>
  <p:clrMapOvr>
    <a:masterClrMapping/>
  </p:clrMapOvr>
  <p:transition>
    <p:fade/>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Two Content">
    <p:spTree>
      <p:nvGrpSpPr>
        <p:cNvPr id="1" name=""/>
        <p:cNvGrpSpPr/>
        <p:nvPr/>
      </p:nvGrpSpPr>
      <p:grpSpPr>
        <a:xfrm>
          <a:off x="0" y="0"/>
          <a:ext cx="0" cy="0"/>
          <a:chOff x="0" y="0"/>
          <a:chExt cx="0" cy="0"/>
        </a:xfrm>
      </p:grpSpPr>
      <p:sp>
        <p:nvSpPr>
          <p:cNvPr id="5" name="Rectangle 4"/>
          <p:cNvSpPr/>
          <p:nvPr userDrawn="1"/>
        </p:nvSpPr>
        <p:spPr>
          <a:xfrm>
            <a:off x="0" y="0"/>
            <a:ext cx="9144000" cy="1485900"/>
          </a:xfrm>
          <a:prstGeom prst="rect">
            <a:avLst/>
          </a:prstGeom>
          <a:solidFill>
            <a:schemeClr val="accent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cxnSp>
        <p:nvCxnSpPr>
          <p:cNvPr id="6" name="Straight Connector 5"/>
          <p:cNvCxnSpPr/>
          <p:nvPr userDrawn="1"/>
        </p:nvCxnSpPr>
        <p:spPr>
          <a:xfrm>
            <a:off x="0" y="1473200"/>
            <a:ext cx="9144000" cy="0"/>
          </a:xfrm>
          <a:prstGeom prst="line">
            <a:avLst/>
          </a:prstGeom>
          <a:ln w="50800">
            <a:solidFill>
              <a:schemeClr val="accent5">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Title 1"/>
          <p:cNvSpPr>
            <a:spLocks noGrp="1"/>
          </p:cNvSpPr>
          <p:nvPr>
            <p:ph type="title"/>
          </p:nvPr>
        </p:nvSpPr>
        <p:spPr>
          <a:xfrm>
            <a:off x="95250" y="80168"/>
            <a:ext cx="7886700" cy="1325563"/>
          </a:xfrm>
        </p:spPr>
        <p:txBody>
          <a:bodyPr/>
          <a:lstStyle>
            <a:lvl1pPr>
              <a:defRPr>
                <a:solidFill>
                  <a:schemeClr val="bg1"/>
                </a:solidFill>
              </a:defRPr>
            </a:lvl1pPr>
          </a:lstStyle>
          <a:p>
            <a:r>
              <a:rPr lang="en-US" dirty="0" smtClean="0"/>
              <a:t>Click to edit Master title style</a:t>
            </a:r>
            <a:endParaRPr lang="en-US" dirty="0"/>
          </a:p>
        </p:txBody>
      </p:sp>
      <p:sp>
        <p:nvSpPr>
          <p:cNvPr id="7" name="Footer Placeholder 5"/>
          <p:cNvSpPr>
            <a:spLocks noGrp="1"/>
          </p:cNvSpPr>
          <p:nvPr>
            <p:ph type="ftr" sz="quarter" idx="10"/>
          </p:nvPr>
        </p:nvSpPr>
        <p:spPr/>
        <p:txBody>
          <a:bodyPr/>
          <a:lstStyle>
            <a:lvl1pPr>
              <a:defRPr/>
            </a:lvl1pPr>
          </a:lstStyle>
          <a:p>
            <a:pPr>
              <a:defRPr/>
            </a:pPr>
            <a:r>
              <a:rPr lang="en-US" dirty="0"/>
              <a:t>Connecticut Core Standards </a:t>
            </a:r>
            <a:r>
              <a:rPr lang="en-US" b="1" i="1" dirty="0"/>
              <a:t>Systems of Professional Learning</a:t>
            </a:r>
          </a:p>
        </p:txBody>
      </p:sp>
      <p:sp>
        <p:nvSpPr>
          <p:cNvPr id="8" name="Slide Number Placeholder 6"/>
          <p:cNvSpPr>
            <a:spLocks noGrp="1"/>
          </p:cNvSpPr>
          <p:nvPr>
            <p:ph type="sldNum" sz="quarter" idx="11"/>
          </p:nvPr>
        </p:nvSpPr>
        <p:spPr/>
        <p:txBody>
          <a:bodyPr/>
          <a:lstStyle>
            <a:lvl1pPr algn="l">
              <a:defRPr/>
            </a:lvl1pPr>
          </a:lstStyle>
          <a:p>
            <a:fld id="{33BC87A1-8CA5-4B51-B275-DAC2483CAC41}" type="slidenum">
              <a:rPr lang="en-US" altLang="en-US"/>
              <a:pPr/>
              <a:t>‹#›</a:t>
            </a:fld>
            <a:endParaRPr lang="en-US" altLang="en-US" dirty="0"/>
          </a:p>
        </p:txBody>
      </p:sp>
    </p:spTree>
    <p:extLst>
      <p:ext uri="{BB962C8B-B14F-4D97-AF65-F5344CB8AC3E}">
        <p14:creationId xmlns:p14="http://schemas.microsoft.com/office/powerpoint/2010/main" val="2019033698"/>
      </p:ext>
    </p:extLst>
  </p:cSld>
  <p:clrMapOvr>
    <a:masterClrMapping/>
  </p:clrMapOvr>
</p:sldLayout>
</file>

<file path=ppt/slideLayouts/slideLayout2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84048" y="859572"/>
            <a:ext cx="3017520" cy="1371600"/>
          </a:xfrm>
        </p:spPr>
        <p:txBody>
          <a:bodyPr anchor="b"/>
          <a:lstStyle>
            <a:lvl1pPr>
              <a:defRPr sz="2400"/>
            </a:lvl1pPr>
          </a:lstStyle>
          <a:p>
            <a:r>
              <a:rPr lang="en-US" dirty="0" smtClean="0"/>
              <a:t>Click to edit Master title style</a:t>
            </a:r>
            <a:endParaRPr lang="en-US" dirty="0"/>
          </a:p>
        </p:txBody>
      </p:sp>
      <p:sp>
        <p:nvSpPr>
          <p:cNvPr id="3" name="Picture Placeholder 2"/>
          <p:cNvSpPr>
            <a:spLocks noGrp="1"/>
          </p:cNvSpPr>
          <p:nvPr>
            <p:ph type="pic" idx="1"/>
          </p:nvPr>
        </p:nvSpPr>
        <p:spPr>
          <a:xfrm>
            <a:off x="3886200" y="859572"/>
            <a:ext cx="4629150" cy="4924540"/>
          </a:xfrm>
        </p:spPr>
        <p:txBody>
          <a:bodyPr rtlCol="0"/>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pPr lvl="0"/>
            <a:endParaRPr lang="en-US" noProof="0" dirty="0"/>
          </a:p>
        </p:txBody>
      </p:sp>
      <p:sp>
        <p:nvSpPr>
          <p:cNvPr id="4" name="Text Placeholder 3"/>
          <p:cNvSpPr>
            <a:spLocks noGrp="1"/>
          </p:cNvSpPr>
          <p:nvPr>
            <p:ph type="body" sz="half" idx="2"/>
          </p:nvPr>
        </p:nvSpPr>
        <p:spPr>
          <a:xfrm>
            <a:off x="384048" y="2344479"/>
            <a:ext cx="3017520" cy="3383280"/>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dirty="0" smtClean="0"/>
              <a:t>Click to edit Master text styles</a:t>
            </a:r>
          </a:p>
        </p:txBody>
      </p:sp>
      <p:sp>
        <p:nvSpPr>
          <p:cNvPr id="5" name="Footer Placeholder 3"/>
          <p:cNvSpPr>
            <a:spLocks noGrp="1"/>
          </p:cNvSpPr>
          <p:nvPr>
            <p:ph type="ftr" sz="quarter" idx="10"/>
          </p:nvPr>
        </p:nvSpPr>
        <p:spPr/>
        <p:txBody>
          <a:bodyPr/>
          <a:lstStyle>
            <a:lvl1pPr>
              <a:defRPr/>
            </a:lvl1pPr>
          </a:lstStyle>
          <a:p>
            <a:pPr>
              <a:defRPr/>
            </a:pPr>
            <a:r>
              <a:rPr lang="en-US" dirty="0">
                <a:solidFill>
                  <a:prstClr val="black">
                    <a:tint val="75000"/>
                  </a:prstClr>
                </a:solidFill>
              </a:rPr>
              <a:t> </a:t>
            </a:r>
          </a:p>
        </p:txBody>
      </p:sp>
      <p:sp>
        <p:nvSpPr>
          <p:cNvPr id="6" name="Slide Number Placeholder 5"/>
          <p:cNvSpPr>
            <a:spLocks noGrp="1"/>
          </p:cNvSpPr>
          <p:nvPr>
            <p:ph type="sldNum" sz="quarter" idx="11"/>
          </p:nvPr>
        </p:nvSpPr>
        <p:spPr/>
        <p:txBody>
          <a:bodyPr/>
          <a:lstStyle>
            <a:lvl1pPr>
              <a:defRPr/>
            </a:lvl1pPr>
          </a:lstStyle>
          <a:p>
            <a:fld id="{3F6E9AC7-C009-40AE-ABC5-F864009CF2B2}" type="slidenum">
              <a:rPr lang="en-US" altLang="en-US">
                <a:solidFill>
                  <a:prstClr val="white"/>
                </a:solidFill>
              </a:rPr>
              <a:pPr/>
              <a:t>‹#›</a:t>
            </a:fld>
            <a:endParaRPr lang="en-US" altLang="en-US" dirty="0">
              <a:solidFill>
                <a:prstClr val="white"/>
              </a:solidFill>
            </a:endParaRPr>
          </a:p>
        </p:txBody>
      </p:sp>
    </p:spTree>
    <p:extLst>
      <p:ext uri="{BB962C8B-B14F-4D97-AF65-F5344CB8AC3E}">
        <p14:creationId xmlns:p14="http://schemas.microsoft.com/office/powerpoint/2010/main" val="1019972741"/>
      </p:ext>
    </p:extLst>
  </p:cSld>
  <p:clrMapOvr>
    <a:masterClrMapping/>
  </p:clrMapOvr>
  <p:transition>
    <p:fade/>
  </p:transition>
</p:sldLayout>
</file>

<file path=ppt/slideLayouts/slideLayout211.xml><?xml version="1.0" encoding="utf-8"?>
<p:sldLayout xmlns:a="http://schemas.openxmlformats.org/drawingml/2006/main" xmlns:r="http://schemas.openxmlformats.org/officeDocument/2006/relationships" xmlns:p="http://schemas.openxmlformats.org/presentationml/2006/main" userDrawn="1">
  <p:cSld name="Contact Slide">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447800"/>
            <a:ext cx="4040188" cy="457200"/>
          </a:xfrm>
        </p:spPr>
        <p:txBody>
          <a:bodyPr anchor="b">
            <a:normAutofit/>
          </a:bodyPr>
          <a:lstStyle>
            <a:lvl1pPr marL="0" indent="0">
              <a:buNone/>
              <a:defRPr sz="1800" b="1">
                <a:solidFill>
                  <a:srgbClr val="F78E20"/>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457200" y="1913626"/>
            <a:ext cx="4040188" cy="1341438"/>
          </a:xfrm>
        </p:spPr>
        <p:txBody>
          <a:bodyPr>
            <a:normAutofit/>
          </a:bodyPr>
          <a:lstStyle>
            <a:lvl1pPr marL="0" indent="0">
              <a:buFontTx/>
              <a:buNone/>
              <a:defRPr sz="1400" b="1" baseline="0"/>
            </a:lvl1pPr>
            <a:lvl2pPr marL="0" indent="0">
              <a:buFontTx/>
              <a:buNone/>
              <a:defRPr sz="1400" baseline="0"/>
            </a:lvl2pPr>
            <a:lvl3pPr marL="0" indent="0">
              <a:buFontTx/>
              <a:buNone/>
              <a:defRPr sz="1400"/>
            </a:lvl3pPr>
            <a:lvl4pPr marL="0" indent="0">
              <a:buFontTx/>
              <a:buNone/>
              <a:defRPr sz="1400"/>
            </a:lvl4pPr>
            <a:lvl5pPr marL="0" indent="0">
              <a:buFontTx/>
              <a:buNone/>
              <a:defRPr sz="14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5025" y="1447800"/>
            <a:ext cx="4041775" cy="457200"/>
          </a:xfrm>
        </p:spPr>
        <p:txBody>
          <a:bodyPr anchor="b">
            <a:normAutofit/>
          </a:bodyPr>
          <a:lstStyle>
            <a:lvl1pPr marL="0" indent="0">
              <a:buNone/>
              <a:defRPr sz="1800" b="1">
                <a:solidFill>
                  <a:srgbClr val="F78E20"/>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6" name="Content Placeholder 5"/>
          <p:cNvSpPr>
            <a:spLocks noGrp="1"/>
          </p:cNvSpPr>
          <p:nvPr>
            <p:ph sz="quarter" idx="4"/>
          </p:nvPr>
        </p:nvSpPr>
        <p:spPr>
          <a:xfrm>
            <a:off x="4645025" y="1913626"/>
            <a:ext cx="4041775" cy="1341438"/>
          </a:xfrm>
        </p:spPr>
        <p:txBody>
          <a:bodyPr>
            <a:normAutofit/>
          </a:bodyPr>
          <a:lstStyle>
            <a:lvl1pPr marL="0" indent="0">
              <a:buFontTx/>
              <a:buNone/>
              <a:defRPr sz="1400" b="1"/>
            </a:lvl1pPr>
            <a:lvl2pPr marL="0" indent="0">
              <a:buFontTx/>
              <a:buNone/>
              <a:defRPr sz="1400"/>
            </a:lvl2pPr>
            <a:lvl3pPr marL="0" indent="0">
              <a:buFontTx/>
              <a:buNone/>
              <a:defRPr sz="1400"/>
            </a:lvl3pPr>
            <a:lvl4pPr marL="0" indent="0">
              <a:buFontTx/>
              <a:buNone/>
              <a:defRPr sz="1400"/>
            </a:lvl4pPr>
            <a:lvl5pPr marL="0" indent="0">
              <a:buFontTx/>
              <a:buNone/>
              <a:defRPr sz="14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1" name="Text Placeholder 2"/>
          <p:cNvSpPr>
            <a:spLocks noGrp="1"/>
          </p:cNvSpPr>
          <p:nvPr>
            <p:ph type="body" idx="13"/>
          </p:nvPr>
        </p:nvSpPr>
        <p:spPr>
          <a:xfrm>
            <a:off x="457200" y="3526736"/>
            <a:ext cx="4040188" cy="457200"/>
          </a:xfrm>
        </p:spPr>
        <p:txBody>
          <a:bodyPr anchor="b">
            <a:normAutofit/>
          </a:bodyPr>
          <a:lstStyle>
            <a:lvl1pPr marL="0" indent="0">
              <a:buNone/>
              <a:defRPr sz="1800" b="1">
                <a:solidFill>
                  <a:srgbClr val="F78E20"/>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12" name="Content Placeholder 3"/>
          <p:cNvSpPr>
            <a:spLocks noGrp="1"/>
          </p:cNvSpPr>
          <p:nvPr>
            <p:ph sz="half" idx="14"/>
          </p:nvPr>
        </p:nvSpPr>
        <p:spPr>
          <a:xfrm>
            <a:off x="457200" y="3992562"/>
            <a:ext cx="4040188" cy="1341438"/>
          </a:xfrm>
        </p:spPr>
        <p:txBody>
          <a:bodyPr>
            <a:normAutofit/>
          </a:bodyPr>
          <a:lstStyle>
            <a:lvl1pPr marL="0" indent="0">
              <a:buFontTx/>
              <a:buNone/>
              <a:defRPr sz="1400" b="1" baseline="0"/>
            </a:lvl1pPr>
            <a:lvl2pPr marL="0" indent="0">
              <a:buFontTx/>
              <a:buNone/>
              <a:defRPr sz="1400" baseline="0"/>
            </a:lvl2pPr>
            <a:lvl3pPr marL="0" indent="0">
              <a:buFontTx/>
              <a:buNone/>
              <a:defRPr sz="1400"/>
            </a:lvl3pPr>
            <a:lvl4pPr marL="0" indent="0">
              <a:buFontTx/>
              <a:buNone/>
              <a:defRPr sz="1400"/>
            </a:lvl4pPr>
            <a:lvl5pPr marL="0" indent="0">
              <a:buFontTx/>
              <a:buNone/>
              <a:defRPr sz="14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3" name="Text Placeholder 4"/>
          <p:cNvSpPr>
            <a:spLocks noGrp="1"/>
          </p:cNvSpPr>
          <p:nvPr>
            <p:ph type="body" sz="quarter" idx="15"/>
          </p:nvPr>
        </p:nvSpPr>
        <p:spPr>
          <a:xfrm>
            <a:off x="4645025" y="3526736"/>
            <a:ext cx="4041775" cy="457200"/>
          </a:xfrm>
        </p:spPr>
        <p:txBody>
          <a:bodyPr anchor="b">
            <a:normAutofit/>
          </a:bodyPr>
          <a:lstStyle>
            <a:lvl1pPr marL="0" indent="0">
              <a:buNone/>
              <a:defRPr sz="1800" b="1">
                <a:solidFill>
                  <a:srgbClr val="F78E20"/>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14" name="Content Placeholder 5"/>
          <p:cNvSpPr>
            <a:spLocks noGrp="1"/>
          </p:cNvSpPr>
          <p:nvPr>
            <p:ph sz="quarter" idx="16"/>
          </p:nvPr>
        </p:nvSpPr>
        <p:spPr>
          <a:xfrm>
            <a:off x="4645025" y="3992562"/>
            <a:ext cx="4041775" cy="1341438"/>
          </a:xfrm>
        </p:spPr>
        <p:txBody>
          <a:bodyPr>
            <a:normAutofit/>
          </a:bodyPr>
          <a:lstStyle>
            <a:lvl1pPr marL="0" indent="0">
              <a:buFontTx/>
              <a:buNone/>
              <a:defRPr sz="1400" b="1"/>
            </a:lvl1pPr>
            <a:lvl2pPr marL="0" indent="0">
              <a:buFontTx/>
              <a:buNone/>
              <a:defRPr sz="1400"/>
            </a:lvl2pPr>
            <a:lvl3pPr marL="0" indent="0">
              <a:buFontTx/>
              <a:buNone/>
              <a:defRPr sz="1400"/>
            </a:lvl3pPr>
            <a:lvl4pPr marL="0" indent="0">
              <a:buFontTx/>
              <a:buNone/>
              <a:defRPr sz="1400"/>
            </a:lvl4pPr>
            <a:lvl5pPr marL="0" indent="0">
              <a:buFontTx/>
              <a:buNone/>
              <a:defRPr sz="14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7" name="Title 1"/>
          <p:cNvSpPr>
            <a:spLocks noGrp="1"/>
          </p:cNvSpPr>
          <p:nvPr>
            <p:ph type="title"/>
          </p:nvPr>
        </p:nvSpPr>
        <p:spPr>
          <a:xfrm>
            <a:off x="384048" y="228600"/>
            <a:ext cx="8229600" cy="664797"/>
          </a:xfrm>
        </p:spPr>
        <p:txBody>
          <a:bodyPr/>
          <a:lstStyle>
            <a:lvl1pPr>
              <a:defRPr lang="en-US" dirty="0"/>
            </a:lvl1pPr>
          </a:lstStyle>
          <a:p>
            <a:r>
              <a:rPr lang="en-US" dirty="0" smtClean="0"/>
              <a:t>Click to edit Master title style</a:t>
            </a:r>
            <a:endParaRPr lang="en-US" dirty="0"/>
          </a:p>
        </p:txBody>
      </p:sp>
      <p:sp>
        <p:nvSpPr>
          <p:cNvPr id="15" name="Footer Placeholder 3"/>
          <p:cNvSpPr>
            <a:spLocks noGrp="1"/>
          </p:cNvSpPr>
          <p:nvPr>
            <p:ph type="ftr" sz="quarter" idx="17"/>
          </p:nvPr>
        </p:nvSpPr>
        <p:spPr/>
        <p:txBody>
          <a:bodyPr/>
          <a:lstStyle>
            <a:lvl1pPr>
              <a:defRPr/>
            </a:lvl1pPr>
          </a:lstStyle>
          <a:p>
            <a:pPr>
              <a:defRPr/>
            </a:pPr>
            <a:r>
              <a:rPr lang="en-US" dirty="0">
                <a:solidFill>
                  <a:prstClr val="black">
                    <a:tint val="75000"/>
                  </a:prstClr>
                </a:solidFill>
              </a:rPr>
              <a:t> </a:t>
            </a:r>
          </a:p>
        </p:txBody>
      </p:sp>
      <p:sp>
        <p:nvSpPr>
          <p:cNvPr id="16" name="Slide Number Placeholder 5"/>
          <p:cNvSpPr>
            <a:spLocks noGrp="1"/>
          </p:cNvSpPr>
          <p:nvPr>
            <p:ph type="sldNum" sz="quarter" idx="18"/>
          </p:nvPr>
        </p:nvSpPr>
        <p:spPr/>
        <p:txBody>
          <a:bodyPr/>
          <a:lstStyle>
            <a:lvl1pPr>
              <a:defRPr/>
            </a:lvl1pPr>
          </a:lstStyle>
          <a:p>
            <a:fld id="{55FF25E3-6A2A-4641-A32C-1431CF92CB22}" type="slidenum">
              <a:rPr lang="en-US" altLang="en-US">
                <a:solidFill>
                  <a:prstClr val="white"/>
                </a:solidFill>
              </a:rPr>
              <a:pPr/>
              <a:t>‹#›</a:t>
            </a:fld>
            <a:endParaRPr lang="en-US" altLang="en-US" dirty="0">
              <a:solidFill>
                <a:prstClr val="white"/>
              </a:solidFill>
            </a:endParaRPr>
          </a:p>
        </p:txBody>
      </p:sp>
    </p:spTree>
    <p:extLst>
      <p:ext uri="{BB962C8B-B14F-4D97-AF65-F5344CB8AC3E}">
        <p14:creationId xmlns:p14="http://schemas.microsoft.com/office/powerpoint/2010/main" val="2856369773"/>
      </p:ext>
    </p:extLst>
  </p:cSld>
  <p:clrMapOvr>
    <a:masterClrMapping/>
  </p:clrMapOvr>
</p:sldLayout>
</file>

<file path=ppt/slideLayouts/slideLayout212.xml><?xml version="1.0" encoding="utf-8"?>
<p:sldLayout xmlns:a="http://schemas.openxmlformats.org/drawingml/2006/main" xmlns:r="http://schemas.openxmlformats.org/officeDocument/2006/relationships" xmlns:p="http://schemas.openxmlformats.org/presentationml/2006/main" type="obj">
  <p:cSld name="Bullet Slide 1">
    <p:spTree>
      <p:nvGrpSpPr>
        <p:cNvPr id="1" name=""/>
        <p:cNvGrpSpPr/>
        <p:nvPr/>
      </p:nvGrpSpPr>
      <p:grpSpPr>
        <a:xfrm>
          <a:off x="0" y="0"/>
          <a:ext cx="0" cy="0"/>
          <a:chOff x="0" y="0"/>
          <a:chExt cx="0" cy="0"/>
        </a:xfrm>
      </p:grpSpPr>
      <p:pic>
        <p:nvPicPr>
          <p:cNvPr id="4" name="Picture 6" descr="FL Common Core_v2_slide3.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3" name="Content Placeholder 2"/>
          <p:cNvSpPr>
            <a:spLocks noGrp="1"/>
          </p:cNvSpPr>
          <p:nvPr>
            <p:ph idx="1"/>
          </p:nvPr>
        </p:nvSpPr>
        <p:spPr>
          <a:xfrm>
            <a:off x="457200" y="1828800"/>
            <a:ext cx="8229600" cy="3505200"/>
          </a:xfrm>
        </p:spPr>
        <p:txBody>
          <a:bodyPr/>
          <a:lstStyle>
            <a:lvl1pPr>
              <a:defRPr sz="1800"/>
            </a:lvl1pPr>
            <a:lvl2pPr>
              <a:defRPr sz="1600"/>
            </a:lvl2pPr>
            <a:lvl3pPr>
              <a:defRPr sz="1400"/>
            </a:lvl3pPr>
            <a:lvl4pPr>
              <a:defRPr sz="1200"/>
            </a:lvl4pPr>
            <a:lvl5pPr>
              <a:defRPr sz="12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2" name="Title 1"/>
          <p:cNvSpPr>
            <a:spLocks noGrp="1"/>
          </p:cNvSpPr>
          <p:nvPr>
            <p:ph type="title"/>
          </p:nvPr>
        </p:nvSpPr>
        <p:spPr>
          <a:xfrm>
            <a:off x="457200" y="533400"/>
            <a:ext cx="6858000" cy="838200"/>
          </a:xfrm>
        </p:spPr>
        <p:txBody>
          <a:bodyPr/>
          <a:lstStyle>
            <a:lvl1pPr>
              <a:defRPr sz="3200">
                <a:solidFill>
                  <a:srgbClr val="214291"/>
                </a:solidFill>
              </a:defRPr>
            </a:lvl1pPr>
          </a:lstStyle>
          <a:p>
            <a:r>
              <a:rPr lang="en-US" dirty="0" smtClean="0"/>
              <a:t>Click to edit Master title style</a:t>
            </a:r>
            <a:endParaRPr lang="en-US" dirty="0"/>
          </a:p>
        </p:txBody>
      </p:sp>
      <p:sp>
        <p:nvSpPr>
          <p:cNvPr id="5" name="Footer Placeholder 4"/>
          <p:cNvSpPr>
            <a:spLocks noGrp="1"/>
          </p:cNvSpPr>
          <p:nvPr>
            <p:ph type="ftr" sz="quarter" idx="10"/>
          </p:nvPr>
        </p:nvSpPr>
        <p:spPr>
          <a:xfrm>
            <a:off x="5638800" y="6019800"/>
            <a:ext cx="2057400" cy="365125"/>
          </a:xfrm>
        </p:spPr>
        <p:txBody>
          <a:bodyPr/>
          <a:lstStyle>
            <a:lvl1pPr>
              <a:defRPr/>
            </a:lvl1pPr>
          </a:lstStyle>
          <a:p>
            <a:pPr>
              <a:defRPr/>
            </a:pPr>
            <a:r>
              <a:rPr lang="en-US" dirty="0">
                <a:solidFill>
                  <a:prstClr val="black">
                    <a:tint val="75000"/>
                  </a:prstClr>
                </a:solidFill>
              </a:rPr>
              <a:t> </a:t>
            </a:r>
          </a:p>
        </p:txBody>
      </p:sp>
      <p:sp>
        <p:nvSpPr>
          <p:cNvPr id="6" name="Slide Number Placeholder 5"/>
          <p:cNvSpPr>
            <a:spLocks noGrp="1"/>
          </p:cNvSpPr>
          <p:nvPr>
            <p:ph type="sldNum" sz="quarter" idx="11"/>
          </p:nvPr>
        </p:nvSpPr>
        <p:spPr>
          <a:xfrm>
            <a:off x="7772400" y="6019800"/>
            <a:ext cx="914400" cy="365125"/>
          </a:xfrm>
        </p:spPr>
        <p:txBody>
          <a:bodyPr/>
          <a:lstStyle>
            <a:lvl1pPr>
              <a:defRPr/>
            </a:lvl1pPr>
          </a:lstStyle>
          <a:p>
            <a:fld id="{C597C972-AB5A-4238-8B5D-E06A84AD3558}" type="slidenum">
              <a:rPr lang="en-US" altLang="en-US">
                <a:solidFill>
                  <a:prstClr val="white"/>
                </a:solidFill>
              </a:rPr>
              <a:pPr/>
              <a:t>‹#›</a:t>
            </a:fld>
            <a:endParaRPr lang="en-US" altLang="en-US" dirty="0">
              <a:solidFill>
                <a:prstClr val="white"/>
              </a:solidFill>
            </a:endParaRPr>
          </a:p>
        </p:txBody>
      </p:sp>
    </p:spTree>
    <p:extLst>
      <p:ext uri="{BB962C8B-B14F-4D97-AF65-F5344CB8AC3E}">
        <p14:creationId xmlns:p14="http://schemas.microsoft.com/office/powerpoint/2010/main" val="432965970"/>
      </p:ext>
    </p:extLst>
  </p:cSld>
  <p:clrMapOvr>
    <a:masterClrMapping/>
  </p:clrMapOvr>
</p:sldLayout>
</file>

<file path=ppt/slideLayouts/slideLayout2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30250" y="1905000"/>
            <a:ext cx="7681913" cy="1523495"/>
          </a:xfrm>
        </p:spPr>
        <p:txBody>
          <a:bodyPr>
            <a:noAutofit/>
          </a:bodyPr>
          <a:lstStyle>
            <a:lvl1pPr>
              <a:lnSpc>
                <a:spcPct val="90000"/>
              </a:lnSpc>
              <a:defRPr sz="5400">
                <a:latin typeface="+mj-lt"/>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730249" y="4344988"/>
            <a:ext cx="7681913" cy="461665"/>
          </a:xfrm>
        </p:spPr>
        <p:txBody>
          <a:bodyPr>
            <a:noAutofit/>
          </a:bodyPr>
          <a:lstStyle>
            <a:lvl1pPr marL="0" indent="0" algn="l">
              <a:lnSpc>
                <a:spcPct val="90000"/>
              </a:lnSpc>
              <a:spcBef>
                <a:spcPts val="0"/>
              </a:spcBef>
              <a:buNone/>
              <a:defRPr>
                <a:solidFill>
                  <a:schemeClr val="tx1"/>
                </a:soli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Tree>
    <p:extLst>
      <p:ext uri="{BB962C8B-B14F-4D97-AF65-F5344CB8AC3E}">
        <p14:creationId xmlns:p14="http://schemas.microsoft.com/office/powerpoint/2010/main" val="1351473233"/>
      </p:ext>
    </p:extLst>
  </p:cSld>
  <p:clrMapOvr>
    <a:masterClrMapping/>
  </p:clrMapOvr>
  <p:transition>
    <p:fade/>
  </p:transition>
</p:sldLayout>
</file>

<file path=ppt/slideLayouts/slideLayout214.xml><?xml version="1.0" encoding="utf-8"?>
<p:sldLayout xmlns:a="http://schemas.openxmlformats.org/drawingml/2006/main" xmlns:r="http://schemas.openxmlformats.org/officeDocument/2006/relationships" xmlns:p="http://schemas.openxmlformats.org/presentationml/2006/main" preserve="1">
  <p:cSld name="Title and Content Text Only">
    <p:spTree>
      <p:nvGrpSpPr>
        <p:cNvPr id="1" name=""/>
        <p:cNvGrpSpPr/>
        <p:nvPr/>
      </p:nvGrpSpPr>
      <p:grpSpPr>
        <a:xfrm>
          <a:off x="0" y="0"/>
          <a:ext cx="0" cy="0"/>
          <a:chOff x="0" y="0"/>
          <a:chExt cx="0" cy="0"/>
        </a:xfrm>
      </p:grpSpPr>
      <p:sp>
        <p:nvSpPr>
          <p:cNvPr id="2" name="Title 1"/>
          <p:cNvSpPr>
            <a:spLocks noGrp="1"/>
          </p:cNvSpPr>
          <p:nvPr>
            <p:ph type="title"/>
          </p:nvPr>
        </p:nvSpPr>
        <p:spPr>
          <a:xfrm>
            <a:off x="381000" y="230188"/>
            <a:ext cx="8382000" cy="1049972"/>
          </a:xfrm>
        </p:spPr>
        <p:txBody>
          <a:bodyPr>
            <a:normAutofit/>
          </a:bodyPr>
          <a:lstStyle>
            <a:lvl1pPr>
              <a:defRPr sz="4000"/>
            </a:lvl1pPr>
          </a:lstStyle>
          <a:p>
            <a:r>
              <a:rPr lang="en-US" dirty="0" smtClean="0"/>
              <a:t>Click to edit Master title style</a:t>
            </a:r>
            <a:endParaRPr lang="en-US" dirty="0"/>
          </a:p>
        </p:txBody>
      </p:sp>
      <p:sp>
        <p:nvSpPr>
          <p:cNvPr id="6" name="Text Placeholder 5"/>
          <p:cNvSpPr>
            <a:spLocks noGrp="1"/>
          </p:cNvSpPr>
          <p:nvPr>
            <p:ph type="body" sz="quarter" idx="10"/>
          </p:nvPr>
        </p:nvSpPr>
        <p:spPr>
          <a:xfrm>
            <a:off x="381000" y="1417320"/>
            <a:ext cx="8382000" cy="4244969"/>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Footer Placeholder 3"/>
          <p:cNvSpPr>
            <a:spLocks noGrp="1"/>
          </p:cNvSpPr>
          <p:nvPr>
            <p:ph type="ftr" sz="quarter" idx="11"/>
          </p:nvPr>
        </p:nvSpPr>
        <p:spPr/>
        <p:txBody>
          <a:bodyPr/>
          <a:lstStyle>
            <a:lvl1pPr>
              <a:defRPr/>
            </a:lvl1pPr>
          </a:lstStyle>
          <a:p>
            <a:pPr>
              <a:defRPr/>
            </a:pPr>
            <a:r>
              <a:rPr lang="en-US" dirty="0">
                <a:solidFill>
                  <a:prstClr val="black">
                    <a:tint val="75000"/>
                  </a:prstClr>
                </a:solidFill>
              </a:rPr>
              <a:t> </a:t>
            </a:r>
          </a:p>
        </p:txBody>
      </p:sp>
      <p:sp>
        <p:nvSpPr>
          <p:cNvPr id="5" name="Slide Number Placeholder 5"/>
          <p:cNvSpPr>
            <a:spLocks noGrp="1"/>
          </p:cNvSpPr>
          <p:nvPr>
            <p:ph type="sldNum" sz="quarter" idx="12"/>
          </p:nvPr>
        </p:nvSpPr>
        <p:spPr/>
        <p:txBody>
          <a:bodyPr/>
          <a:lstStyle>
            <a:lvl1pPr>
              <a:defRPr/>
            </a:lvl1pPr>
          </a:lstStyle>
          <a:p>
            <a:fld id="{9766E267-936C-451C-AE7A-0ACA40FDEEBF}" type="slidenum">
              <a:rPr lang="en-US" altLang="en-US">
                <a:solidFill>
                  <a:prstClr val="white"/>
                </a:solidFill>
              </a:rPr>
              <a:pPr/>
              <a:t>‹#›</a:t>
            </a:fld>
            <a:endParaRPr lang="en-US" altLang="en-US" dirty="0">
              <a:solidFill>
                <a:prstClr val="white"/>
              </a:solidFill>
            </a:endParaRPr>
          </a:p>
        </p:txBody>
      </p:sp>
    </p:spTree>
    <p:extLst>
      <p:ext uri="{BB962C8B-B14F-4D97-AF65-F5344CB8AC3E}">
        <p14:creationId xmlns:p14="http://schemas.microsoft.com/office/powerpoint/2010/main" val="3163790425"/>
      </p:ext>
    </p:extLst>
  </p:cSld>
  <p:clrMapOvr>
    <a:masterClrMapping/>
  </p:clrMapOvr>
  <p:transition>
    <p:fade/>
  </p:transition>
</p:sldLayout>
</file>

<file path=ppt/slideLayouts/slideLayout2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3719879"/>
            <a:ext cx="7886700" cy="664797"/>
          </a:xfrm>
        </p:spPr>
        <p:txBody>
          <a:bodyPr anchor="b"/>
          <a:lstStyle>
            <a:lvl1pPr>
              <a:defRPr sz="4800"/>
            </a:lvl1pPr>
          </a:lstStyle>
          <a:p>
            <a:r>
              <a:rPr lang="en-US" dirty="0" smtClean="0"/>
              <a:t>Click to edit Master title style</a:t>
            </a:r>
            <a:endParaRPr lang="en-US" dirty="0"/>
          </a:p>
        </p:txBody>
      </p:sp>
      <p:sp>
        <p:nvSpPr>
          <p:cNvPr id="3" name="Text Placeholder 2"/>
          <p:cNvSpPr>
            <a:spLocks noGrp="1"/>
          </p:cNvSpPr>
          <p:nvPr>
            <p:ph type="body" idx="1"/>
          </p:nvPr>
        </p:nvSpPr>
        <p:spPr>
          <a:xfrm>
            <a:off x="623888" y="4589464"/>
            <a:ext cx="7886700" cy="387798"/>
          </a:xfrm>
        </p:spPr>
        <p:txBody>
          <a:bodyPr/>
          <a:lstStyle>
            <a:lvl1pPr marL="0" indent="0">
              <a:buNone/>
              <a:defRPr sz="2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dirty="0" smtClean="0"/>
              <a:t>Click to edit Master text styles</a:t>
            </a:r>
          </a:p>
        </p:txBody>
      </p:sp>
      <p:sp>
        <p:nvSpPr>
          <p:cNvPr id="4" name="Footer Placeholder 3"/>
          <p:cNvSpPr>
            <a:spLocks noGrp="1"/>
          </p:cNvSpPr>
          <p:nvPr>
            <p:ph type="ftr" sz="quarter" idx="10"/>
          </p:nvPr>
        </p:nvSpPr>
        <p:spPr/>
        <p:txBody>
          <a:bodyPr/>
          <a:lstStyle>
            <a:lvl1pPr>
              <a:defRPr/>
            </a:lvl1pPr>
          </a:lstStyle>
          <a:p>
            <a:pPr>
              <a:defRPr/>
            </a:pPr>
            <a:r>
              <a:rPr lang="en-US" dirty="0">
                <a:solidFill>
                  <a:prstClr val="black">
                    <a:tint val="75000"/>
                  </a:prstClr>
                </a:solidFill>
              </a:rPr>
              <a:t> </a:t>
            </a:r>
          </a:p>
        </p:txBody>
      </p:sp>
      <p:sp>
        <p:nvSpPr>
          <p:cNvPr id="5" name="Slide Number Placeholder 5"/>
          <p:cNvSpPr>
            <a:spLocks noGrp="1"/>
          </p:cNvSpPr>
          <p:nvPr>
            <p:ph type="sldNum" sz="quarter" idx="11"/>
          </p:nvPr>
        </p:nvSpPr>
        <p:spPr/>
        <p:txBody>
          <a:bodyPr/>
          <a:lstStyle>
            <a:lvl1pPr>
              <a:defRPr/>
            </a:lvl1pPr>
          </a:lstStyle>
          <a:p>
            <a:fld id="{87F84F6A-D8D5-4B34-80C7-A1637856B5C1}" type="slidenum">
              <a:rPr lang="en-US" altLang="en-US">
                <a:solidFill>
                  <a:prstClr val="white"/>
                </a:solidFill>
              </a:rPr>
              <a:pPr/>
              <a:t>‹#›</a:t>
            </a:fld>
            <a:endParaRPr lang="en-US" altLang="en-US" dirty="0">
              <a:solidFill>
                <a:prstClr val="white"/>
              </a:solidFill>
            </a:endParaRPr>
          </a:p>
        </p:txBody>
      </p:sp>
    </p:spTree>
    <p:extLst>
      <p:ext uri="{BB962C8B-B14F-4D97-AF65-F5344CB8AC3E}">
        <p14:creationId xmlns:p14="http://schemas.microsoft.com/office/powerpoint/2010/main" val="3493066453"/>
      </p:ext>
    </p:extLst>
  </p:cSld>
  <p:clrMapOvr>
    <a:masterClrMapping/>
  </p:clrMapOvr>
  <p:transition>
    <p:fade/>
  </p:transition>
</p:sldLayout>
</file>

<file path=ppt/slideLayouts/slideLayout2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sz="half" idx="1"/>
          </p:nvPr>
        </p:nvSpPr>
        <p:spPr>
          <a:xfrm>
            <a:off x="384048" y="1371600"/>
            <a:ext cx="3886200" cy="3841528"/>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629150" y="1371600"/>
            <a:ext cx="3886200" cy="3841528"/>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Footer Placeholder 3"/>
          <p:cNvSpPr>
            <a:spLocks noGrp="1"/>
          </p:cNvSpPr>
          <p:nvPr>
            <p:ph type="ftr" sz="quarter" idx="10"/>
          </p:nvPr>
        </p:nvSpPr>
        <p:spPr/>
        <p:txBody>
          <a:bodyPr/>
          <a:lstStyle>
            <a:lvl1pPr>
              <a:defRPr/>
            </a:lvl1pPr>
          </a:lstStyle>
          <a:p>
            <a:pPr>
              <a:defRPr/>
            </a:pPr>
            <a:r>
              <a:rPr lang="en-US" dirty="0">
                <a:solidFill>
                  <a:prstClr val="black">
                    <a:tint val="75000"/>
                  </a:prstClr>
                </a:solidFill>
              </a:rPr>
              <a:t> </a:t>
            </a:r>
          </a:p>
        </p:txBody>
      </p:sp>
      <p:sp>
        <p:nvSpPr>
          <p:cNvPr id="6" name="Slide Number Placeholder 5"/>
          <p:cNvSpPr>
            <a:spLocks noGrp="1"/>
          </p:cNvSpPr>
          <p:nvPr>
            <p:ph type="sldNum" sz="quarter" idx="11"/>
          </p:nvPr>
        </p:nvSpPr>
        <p:spPr/>
        <p:txBody>
          <a:bodyPr/>
          <a:lstStyle>
            <a:lvl1pPr>
              <a:defRPr/>
            </a:lvl1pPr>
          </a:lstStyle>
          <a:p>
            <a:fld id="{19E611A9-0656-434A-9F54-FFAD1E4F1D1B}" type="slidenum">
              <a:rPr lang="en-US" altLang="en-US">
                <a:solidFill>
                  <a:prstClr val="white"/>
                </a:solidFill>
              </a:rPr>
              <a:pPr/>
              <a:t>‹#›</a:t>
            </a:fld>
            <a:endParaRPr lang="en-US" altLang="en-US" dirty="0">
              <a:solidFill>
                <a:prstClr val="white"/>
              </a:solidFill>
            </a:endParaRPr>
          </a:p>
        </p:txBody>
      </p:sp>
    </p:spTree>
    <p:extLst>
      <p:ext uri="{BB962C8B-B14F-4D97-AF65-F5344CB8AC3E}">
        <p14:creationId xmlns:p14="http://schemas.microsoft.com/office/powerpoint/2010/main" val="3382081868"/>
      </p:ext>
    </p:extLst>
  </p:cSld>
  <p:clrMapOvr>
    <a:masterClrMapping/>
  </p:clrMapOvr>
  <p:transition>
    <p:fade/>
  </p:transition>
</p:sldLayout>
</file>

<file path=ppt/slideLayouts/slideLayout2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384048" y="228600"/>
            <a:ext cx="7886700" cy="664797"/>
          </a:xfrm>
        </p:spPr>
        <p:txBody>
          <a:bodyPr/>
          <a:lstStyle/>
          <a:p>
            <a:r>
              <a:rPr lang="en-US" dirty="0" smtClean="0"/>
              <a:t>Click to edit Master title style</a:t>
            </a:r>
            <a:endParaRPr lang="en-US" dirty="0"/>
          </a:p>
        </p:txBody>
      </p:sp>
      <p:sp>
        <p:nvSpPr>
          <p:cNvPr id="3" name="Text Placeholder 2"/>
          <p:cNvSpPr>
            <a:spLocks noGrp="1"/>
          </p:cNvSpPr>
          <p:nvPr>
            <p:ph type="body" idx="1"/>
          </p:nvPr>
        </p:nvSpPr>
        <p:spPr>
          <a:xfrm>
            <a:off x="384048" y="1284045"/>
            <a:ext cx="3868340" cy="332399"/>
          </a:xfrm>
        </p:spPr>
        <p:txBody>
          <a:bodyPr anchor="b"/>
          <a:lstStyle>
            <a:lvl1pPr marL="0" indent="0">
              <a:buNone/>
              <a:defRPr sz="24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dirty="0" smtClean="0"/>
              <a:t>Click to edit Master text styles</a:t>
            </a:r>
          </a:p>
        </p:txBody>
      </p:sp>
      <p:sp>
        <p:nvSpPr>
          <p:cNvPr id="4" name="Content Placeholder 3"/>
          <p:cNvSpPr>
            <a:spLocks noGrp="1"/>
          </p:cNvSpPr>
          <p:nvPr>
            <p:ph sz="half" idx="2"/>
          </p:nvPr>
        </p:nvSpPr>
        <p:spPr>
          <a:xfrm>
            <a:off x="384048" y="1806789"/>
            <a:ext cx="3868340" cy="3199374"/>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3"/>
          </p:nvPr>
        </p:nvSpPr>
        <p:spPr>
          <a:xfrm>
            <a:off x="4629150" y="1284045"/>
            <a:ext cx="3887391" cy="332399"/>
          </a:xfrm>
        </p:spPr>
        <p:txBody>
          <a:bodyPr anchor="b"/>
          <a:lstStyle>
            <a:lvl1pPr marL="0" indent="0">
              <a:buNone/>
              <a:defRPr sz="24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dirty="0" smtClean="0"/>
              <a:t>Click to edit Master text styles</a:t>
            </a:r>
          </a:p>
        </p:txBody>
      </p:sp>
      <p:sp>
        <p:nvSpPr>
          <p:cNvPr id="6" name="Content Placeholder 5"/>
          <p:cNvSpPr>
            <a:spLocks noGrp="1"/>
          </p:cNvSpPr>
          <p:nvPr>
            <p:ph sz="quarter" idx="4"/>
          </p:nvPr>
        </p:nvSpPr>
        <p:spPr>
          <a:xfrm>
            <a:off x="4629150" y="1806789"/>
            <a:ext cx="3887391" cy="3199374"/>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Footer Placeholder 3"/>
          <p:cNvSpPr>
            <a:spLocks noGrp="1"/>
          </p:cNvSpPr>
          <p:nvPr>
            <p:ph type="ftr" sz="quarter" idx="10"/>
          </p:nvPr>
        </p:nvSpPr>
        <p:spPr/>
        <p:txBody>
          <a:bodyPr/>
          <a:lstStyle>
            <a:lvl1pPr>
              <a:defRPr/>
            </a:lvl1pPr>
          </a:lstStyle>
          <a:p>
            <a:pPr>
              <a:defRPr/>
            </a:pPr>
            <a:r>
              <a:rPr lang="en-US" dirty="0">
                <a:solidFill>
                  <a:prstClr val="black">
                    <a:tint val="75000"/>
                  </a:prstClr>
                </a:solidFill>
              </a:rPr>
              <a:t> </a:t>
            </a:r>
          </a:p>
        </p:txBody>
      </p:sp>
      <p:sp>
        <p:nvSpPr>
          <p:cNvPr id="8" name="Slide Number Placeholder 5"/>
          <p:cNvSpPr>
            <a:spLocks noGrp="1"/>
          </p:cNvSpPr>
          <p:nvPr>
            <p:ph type="sldNum" sz="quarter" idx="11"/>
          </p:nvPr>
        </p:nvSpPr>
        <p:spPr/>
        <p:txBody>
          <a:bodyPr/>
          <a:lstStyle>
            <a:lvl1pPr>
              <a:defRPr/>
            </a:lvl1pPr>
          </a:lstStyle>
          <a:p>
            <a:fld id="{F91D0DAA-4259-4FFC-A0AB-A98677545B01}" type="slidenum">
              <a:rPr lang="en-US" altLang="en-US">
                <a:solidFill>
                  <a:prstClr val="white"/>
                </a:solidFill>
              </a:rPr>
              <a:pPr/>
              <a:t>‹#›</a:t>
            </a:fld>
            <a:endParaRPr lang="en-US" altLang="en-US" dirty="0">
              <a:solidFill>
                <a:prstClr val="white"/>
              </a:solidFill>
            </a:endParaRPr>
          </a:p>
        </p:txBody>
      </p:sp>
    </p:spTree>
    <p:extLst>
      <p:ext uri="{BB962C8B-B14F-4D97-AF65-F5344CB8AC3E}">
        <p14:creationId xmlns:p14="http://schemas.microsoft.com/office/powerpoint/2010/main" val="222343469"/>
      </p:ext>
    </p:extLst>
  </p:cSld>
  <p:clrMapOvr>
    <a:masterClrMapping/>
  </p:clrMapOvr>
  <p:transition>
    <p:fade/>
  </p:transition>
</p:sldLayout>
</file>

<file path=ppt/slideLayouts/slideLayout2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lang="en-US" dirty="0"/>
            </a:lvl1pPr>
          </a:lstStyle>
          <a:p>
            <a:r>
              <a:rPr lang="en-US" smtClean="0"/>
              <a:t>Click to edit Master title style</a:t>
            </a:r>
            <a:endParaRPr lang="en-US" dirty="0"/>
          </a:p>
        </p:txBody>
      </p:sp>
      <p:sp>
        <p:nvSpPr>
          <p:cNvPr id="3" name="Footer Placeholder 3"/>
          <p:cNvSpPr>
            <a:spLocks noGrp="1"/>
          </p:cNvSpPr>
          <p:nvPr>
            <p:ph type="ftr" sz="quarter" idx="10"/>
          </p:nvPr>
        </p:nvSpPr>
        <p:spPr/>
        <p:txBody>
          <a:bodyPr/>
          <a:lstStyle>
            <a:lvl1pPr>
              <a:defRPr/>
            </a:lvl1pPr>
          </a:lstStyle>
          <a:p>
            <a:pPr>
              <a:defRPr/>
            </a:pPr>
            <a:r>
              <a:rPr lang="en-US" dirty="0">
                <a:solidFill>
                  <a:prstClr val="black">
                    <a:tint val="75000"/>
                  </a:prstClr>
                </a:solidFill>
              </a:rPr>
              <a:t> </a:t>
            </a:r>
          </a:p>
        </p:txBody>
      </p:sp>
      <p:sp>
        <p:nvSpPr>
          <p:cNvPr id="4" name="Slide Number Placeholder 5"/>
          <p:cNvSpPr>
            <a:spLocks noGrp="1"/>
          </p:cNvSpPr>
          <p:nvPr>
            <p:ph type="sldNum" sz="quarter" idx="11"/>
          </p:nvPr>
        </p:nvSpPr>
        <p:spPr/>
        <p:txBody>
          <a:bodyPr/>
          <a:lstStyle>
            <a:lvl1pPr>
              <a:defRPr/>
            </a:lvl1pPr>
          </a:lstStyle>
          <a:p>
            <a:fld id="{FDDB9962-9025-4221-964E-D9C4FE5B1AE0}" type="slidenum">
              <a:rPr lang="en-US" altLang="en-US">
                <a:solidFill>
                  <a:prstClr val="white"/>
                </a:solidFill>
              </a:rPr>
              <a:pPr/>
              <a:t>‹#›</a:t>
            </a:fld>
            <a:endParaRPr lang="en-US" altLang="en-US" dirty="0">
              <a:solidFill>
                <a:prstClr val="white"/>
              </a:solidFill>
            </a:endParaRPr>
          </a:p>
        </p:txBody>
      </p:sp>
    </p:spTree>
    <p:extLst>
      <p:ext uri="{BB962C8B-B14F-4D97-AF65-F5344CB8AC3E}">
        <p14:creationId xmlns:p14="http://schemas.microsoft.com/office/powerpoint/2010/main" val="2819621576"/>
      </p:ext>
    </p:extLst>
  </p:cSld>
  <p:clrMapOvr>
    <a:masterClrMapping/>
  </p:clrMapOvr>
  <p:transition>
    <p:fade/>
  </p:transition>
</p:sldLayout>
</file>

<file path=ppt/slideLayouts/slideLayout2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Footer Placeholder 3"/>
          <p:cNvSpPr>
            <a:spLocks noGrp="1"/>
          </p:cNvSpPr>
          <p:nvPr>
            <p:ph type="ftr" sz="quarter" idx="10"/>
          </p:nvPr>
        </p:nvSpPr>
        <p:spPr/>
        <p:txBody>
          <a:bodyPr/>
          <a:lstStyle>
            <a:lvl1pPr>
              <a:defRPr/>
            </a:lvl1pPr>
          </a:lstStyle>
          <a:p>
            <a:pPr>
              <a:defRPr/>
            </a:pPr>
            <a:r>
              <a:rPr lang="en-US" dirty="0">
                <a:solidFill>
                  <a:prstClr val="black">
                    <a:tint val="75000"/>
                  </a:prstClr>
                </a:solidFill>
              </a:rPr>
              <a:t> </a:t>
            </a:r>
          </a:p>
        </p:txBody>
      </p:sp>
      <p:sp>
        <p:nvSpPr>
          <p:cNvPr id="3" name="Slide Number Placeholder 5"/>
          <p:cNvSpPr>
            <a:spLocks noGrp="1"/>
          </p:cNvSpPr>
          <p:nvPr>
            <p:ph type="sldNum" sz="quarter" idx="11"/>
          </p:nvPr>
        </p:nvSpPr>
        <p:spPr/>
        <p:txBody>
          <a:bodyPr/>
          <a:lstStyle>
            <a:lvl1pPr>
              <a:defRPr/>
            </a:lvl1pPr>
          </a:lstStyle>
          <a:p>
            <a:fld id="{3CC61169-8A16-4412-BC9E-DC7AEAD3B701}" type="slidenum">
              <a:rPr lang="en-US" altLang="en-US">
                <a:solidFill>
                  <a:prstClr val="white"/>
                </a:solidFill>
              </a:rPr>
              <a:pPr/>
              <a:t>‹#›</a:t>
            </a:fld>
            <a:endParaRPr lang="en-US" altLang="en-US" dirty="0">
              <a:solidFill>
                <a:prstClr val="white"/>
              </a:solidFill>
            </a:endParaRPr>
          </a:p>
        </p:txBody>
      </p:sp>
    </p:spTree>
    <p:extLst>
      <p:ext uri="{BB962C8B-B14F-4D97-AF65-F5344CB8AC3E}">
        <p14:creationId xmlns:p14="http://schemas.microsoft.com/office/powerpoint/2010/main" val="153844403"/>
      </p:ext>
    </p:extLst>
  </p:cSld>
  <p:clrMapOvr>
    <a:masterClrMapping/>
  </p:clrMapOvr>
  <p:transition>
    <p:fade/>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Final Slide">
    <p:bg>
      <p:bgPr>
        <a:gradFill rotWithShape="0">
          <a:gsLst>
            <a:gs pos="0">
              <a:srgbClr val="316FA6"/>
            </a:gs>
            <a:gs pos="50999">
              <a:srgbClr val="C9CBE7"/>
            </a:gs>
            <a:gs pos="67999">
              <a:srgbClr val="FFFFFF"/>
            </a:gs>
            <a:gs pos="100000">
              <a:srgbClr val="FFFFFF"/>
            </a:gs>
          </a:gsLst>
          <a:lin ang="5400000" scaled="1"/>
        </a:gradFill>
        <a:effectLst/>
      </p:bgPr>
    </p:bg>
    <p:spTree>
      <p:nvGrpSpPr>
        <p:cNvPr id="1" name=""/>
        <p:cNvGrpSpPr/>
        <p:nvPr/>
      </p:nvGrpSpPr>
      <p:grpSpPr>
        <a:xfrm>
          <a:off x="0" y="0"/>
          <a:ext cx="0" cy="0"/>
          <a:chOff x="0" y="0"/>
          <a:chExt cx="0" cy="0"/>
        </a:xfrm>
      </p:grpSpPr>
      <p:pic>
        <p:nvPicPr>
          <p:cNvPr id="4" name="Picture 8"/>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811530" y="5101535"/>
            <a:ext cx="2111375" cy="6381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8" name="Title 1"/>
          <p:cNvSpPr>
            <a:spLocks noGrp="1"/>
          </p:cNvSpPr>
          <p:nvPr>
            <p:ph type="title"/>
          </p:nvPr>
        </p:nvSpPr>
        <p:spPr>
          <a:xfrm>
            <a:off x="628650" y="937419"/>
            <a:ext cx="7886700" cy="1325563"/>
          </a:xfrm>
        </p:spPr>
        <p:txBody>
          <a:bodyPr/>
          <a:lstStyle>
            <a:lvl1pPr algn="ctr">
              <a:defRPr>
                <a:solidFill>
                  <a:schemeClr val="bg1"/>
                </a:solidFill>
              </a:defRPr>
            </a:lvl1pPr>
          </a:lstStyle>
          <a:p>
            <a:r>
              <a:rPr lang="en-US" smtClean="0"/>
              <a:t>Click to edit Master title style</a:t>
            </a:r>
            <a:endParaRPr lang="en-US" dirty="0"/>
          </a:p>
        </p:txBody>
      </p:sp>
      <p:sp>
        <p:nvSpPr>
          <p:cNvPr id="6" name="Footer Placeholder 2"/>
          <p:cNvSpPr>
            <a:spLocks noGrp="1"/>
          </p:cNvSpPr>
          <p:nvPr>
            <p:ph type="ftr" sz="quarter" idx="10"/>
          </p:nvPr>
        </p:nvSpPr>
        <p:spPr/>
        <p:txBody>
          <a:bodyPr/>
          <a:lstStyle>
            <a:lvl1pPr>
              <a:defRPr>
                <a:solidFill>
                  <a:schemeClr val="tx2"/>
                </a:solidFill>
              </a:defRPr>
            </a:lvl1pPr>
          </a:lstStyle>
          <a:p>
            <a:pPr>
              <a:defRPr/>
            </a:pPr>
            <a:r>
              <a:rPr lang="en-US" dirty="0"/>
              <a:t>Connecticut Core Standards </a:t>
            </a:r>
            <a:r>
              <a:rPr lang="en-US" b="1" i="1" dirty="0"/>
              <a:t>Systems of Professional Learning</a:t>
            </a:r>
          </a:p>
        </p:txBody>
      </p:sp>
      <p:sp>
        <p:nvSpPr>
          <p:cNvPr id="7" name="Slide Number Placeholder 3"/>
          <p:cNvSpPr>
            <a:spLocks noGrp="1"/>
          </p:cNvSpPr>
          <p:nvPr>
            <p:ph type="sldNum" sz="quarter" idx="11"/>
          </p:nvPr>
        </p:nvSpPr>
        <p:spPr/>
        <p:txBody>
          <a:bodyPr/>
          <a:lstStyle>
            <a:lvl1pPr algn="l">
              <a:defRPr/>
            </a:lvl1pPr>
          </a:lstStyle>
          <a:p>
            <a:fld id="{0639750B-DA93-4B83-B42A-3FA1179CC4D3}" type="slidenum">
              <a:rPr lang="en-US" altLang="en-US"/>
              <a:pPr/>
              <a:t>‹#›</a:t>
            </a:fld>
            <a:endParaRPr lang="en-US" altLang="en-US" dirty="0"/>
          </a:p>
        </p:txBody>
      </p:sp>
      <p:pic>
        <p:nvPicPr>
          <p:cNvPr id="2" name="Picture 1"/>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034099" y="4346089"/>
            <a:ext cx="2014657" cy="1687717"/>
          </a:xfrm>
          <a:prstGeom prst="rect">
            <a:avLst/>
          </a:prstGeom>
        </p:spPr>
      </p:pic>
    </p:spTree>
    <p:extLst>
      <p:ext uri="{BB962C8B-B14F-4D97-AF65-F5344CB8AC3E}">
        <p14:creationId xmlns:p14="http://schemas.microsoft.com/office/powerpoint/2010/main" val="1454573877"/>
      </p:ext>
    </p:extLst>
  </p:cSld>
  <p:clrMapOvr>
    <a:masterClrMapping/>
  </p:clrMapOvr>
</p:sldLayout>
</file>

<file path=ppt/slideLayouts/slideLayout2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84048" y="987426"/>
            <a:ext cx="3017520" cy="1371600"/>
          </a:xfrm>
        </p:spPr>
        <p:txBody>
          <a:bodyPr anchor="b"/>
          <a:lstStyle>
            <a:lvl1pPr>
              <a:defRPr sz="2400"/>
            </a:lvl1pPr>
          </a:lstStyle>
          <a:p>
            <a:r>
              <a:rPr lang="en-US" dirty="0" smtClean="0"/>
              <a:t>Click to edit Master title style</a:t>
            </a:r>
            <a:endParaRPr lang="en-US" dirty="0"/>
          </a:p>
        </p:txBody>
      </p:sp>
      <p:sp>
        <p:nvSpPr>
          <p:cNvPr id="3" name="Content Placeholder 2"/>
          <p:cNvSpPr>
            <a:spLocks noGrp="1"/>
          </p:cNvSpPr>
          <p:nvPr>
            <p:ph idx="1"/>
          </p:nvPr>
        </p:nvSpPr>
        <p:spPr>
          <a:xfrm>
            <a:off x="3887391" y="987426"/>
            <a:ext cx="4629150" cy="4584034"/>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3"/>
          <p:cNvSpPr>
            <a:spLocks noGrp="1"/>
          </p:cNvSpPr>
          <p:nvPr>
            <p:ph type="body" sz="half" idx="2"/>
          </p:nvPr>
        </p:nvSpPr>
        <p:spPr>
          <a:xfrm>
            <a:off x="384048" y="2487837"/>
            <a:ext cx="3017520" cy="3083623"/>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dirty="0" smtClean="0"/>
              <a:t>Click to edit Master text styles</a:t>
            </a:r>
          </a:p>
        </p:txBody>
      </p:sp>
      <p:sp>
        <p:nvSpPr>
          <p:cNvPr id="5" name="Footer Placeholder 3"/>
          <p:cNvSpPr>
            <a:spLocks noGrp="1"/>
          </p:cNvSpPr>
          <p:nvPr>
            <p:ph type="ftr" sz="quarter" idx="10"/>
          </p:nvPr>
        </p:nvSpPr>
        <p:spPr/>
        <p:txBody>
          <a:bodyPr/>
          <a:lstStyle>
            <a:lvl1pPr>
              <a:defRPr/>
            </a:lvl1pPr>
          </a:lstStyle>
          <a:p>
            <a:pPr>
              <a:defRPr/>
            </a:pPr>
            <a:r>
              <a:rPr lang="en-US" dirty="0">
                <a:solidFill>
                  <a:prstClr val="black">
                    <a:tint val="75000"/>
                  </a:prstClr>
                </a:solidFill>
              </a:rPr>
              <a:t> </a:t>
            </a:r>
          </a:p>
        </p:txBody>
      </p:sp>
      <p:sp>
        <p:nvSpPr>
          <p:cNvPr id="6" name="Slide Number Placeholder 5"/>
          <p:cNvSpPr>
            <a:spLocks noGrp="1"/>
          </p:cNvSpPr>
          <p:nvPr>
            <p:ph type="sldNum" sz="quarter" idx="11"/>
          </p:nvPr>
        </p:nvSpPr>
        <p:spPr/>
        <p:txBody>
          <a:bodyPr/>
          <a:lstStyle>
            <a:lvl1pPr>
              <a:defRPr/>
            </a:lvl1pPr>
          </a:lstStyle>
          <a:p>
            <a:fld id="{B0AC78B2-AE7E-4938-9FA0-B94B7A7A8ED1}" type="slidenum">
              <a:rPr lang="en-US" altLang="en-US">
                <a:solidFill>
                  <a:prstClr val="white"/>
                </a:solidFill>
              </a:rPr>
              <a:pPr/>
              <a:t>‹#›</a:t>
            </a:fld>
            <a:endParaRPr lang="en-US" altLang="en-US" dirty="0">
              <a:solidFill>
                <a:prstClr val="white"/>
              </a:solidFill>
            </a:endParaRPr>
          </a:p>
        </p:txBody>
      </p:sp>
    </p:spTree>
    <p:extLst>
      <p:ext uri="{BB962C8B-B14F-4D97-AF65-F5344CB8AC3E}">
        <p14:creationId xmlns:p14="http://schemas.microsoft.com/office/powerpoint/2010/main" val="988800127"/>
      </p:ext>
    </p:extLst>
  </p:cSld>
  <p:clrMapOvr>
    <a:masterClrMapping/>
  </p:clrMapOvr>
  <p:transition>
    <p:fade/>
  </p:transition>
</p:sldLayout>
</file>

<file path=ppt/slideLayouts/slideLayout2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84048" y="859572"/>
            <a:ext cx="3017520" cy="1371600"/>
          </a:xfrm>
        </p:spPr>
        <p:txBody>
          <a:bodyPr anchor="b"/>
          <a:lstStyle>
            <a:lvl1pPr>
              <a:defRPr sz="2400"/>
            </a:lvl1pPr>
          </a:lstStyle>
          <a:p>
            <a:r>
              <a:rPr lang="en-US" dirty="0" smtClean="0"/>
              <a:t>Click to edit Master title style</a:t>
            </a:r>
            <a:endParaRPr lang="en-US" dirty="0"/>
          </a:p>
        </p:txBody>
      </p:sp>
      <p:sp>
        <p:nvSpPr>
          <p:cNvPr id="3" name="Picture Placeholder 2"/>
          <p:cNvSpPr>
            <a:spLocks noGrp="1"/>
          </p:cNvSpPr>
          <p:nvPr>
            <p:ph type="pic" idx="1"/>
          </p:nvPr>
        </p:nvSpPr>
        <p:spPr>
          <a:xfrm>
            <a:off x="3886200" y="859572"/>
            <a:ext cx="4629150" cy="4924540"/>
          </a:xfrm>
        </p:spPr>
        <p:txBody>
          <a:bodyPr rtlCol="0"/>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pPr lvl="0"/>
            <a:endParaRPr lang="en-US" noProof="0" dirty="0"/>
          </a:p>
        </p:txBody>
      </p:sp>
      <p:sp>
        <p:nvSpPr>
          <p:cNvPr id="4" name="Text Placeholder 3"/>
          <p:cNvSpPr>
            <a:spLocks noGrp="1"/>
          </p:cNvSpPr>
          <p:nvPr>
            <p:ph type="body" sz="half" idx="2"/>
          </p:nvPr>
        </p:nvSpPr>
        <p:spPr>
          <a:xfrm>
            <a:off x="384048" y="2344479"/>
            <a:ext cx="3017520" cy="3383280"/>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dirty="0" smtClean="0"/>
              <a:t>Click to edit Master text styles</a:t>
            </a:r>
          </a:p>
        </p:txBody>
      </p:sp>
      <p:sp>
        <p:nvSpPr>
          <p:cNvPr id="5" name="Footer Placeholder 3"/>
          <p:cNvSpPr>
            <a:spLocks noGrp="1"/>
          </p:cNvSpPr>
          <p:nvPr>
            <p:ph type="ftr" sz="quarter" idx="10"/>
          </p:nvPr>
        </p:nvSpPr>
        <p:spPr/>
        <p:txBody>
          <a:bodyPr/>
          <a:lstStyle>
            <a:lvl1pPr>
              <a:defRPr/>
            </a:lvl1pPr>
          </a:lstStyle>
          <a:p>
            <a:pPr>
              <a:defRPr/>
            </a:pPr>
            <a:r>
              <a:rPr lang="en-US" dirty="0">
                <a:solidFill>
                  <a:prstClr val="black">
                    <a:tint val="75000"/>
                  </a:prstClr>
                </a:solidFill>
              </a:rPr>
              <a:t> </a:t>
            </a:r>
          </a:p>
        </p:txBody>
      </p:sp>
      <p:sp>
        <p:nvSpPr>
          <p:cNvPr id="6" name="Slide Number Placeholder 5"/>
          <p:cNvSpPr>
            <a:spLocks noGrp="1"/>
          </p:cNvSpPr>
          <p:nvPr>
            <p:ph type="sldNum" sz="quarter" idx="11"/>
          </p:nvPr>
        </p:nvSpPr>
        <p:spPr/>
        <p:txBody>
          <a:bodyPr/>
          <a:lstStyle>
            <a:lvl1pPr>
              <a:defRPr/>
            </a:lvl1pPr>
          </a:lstStyle>
          <a:p>
            <a:fld id="{3F6E9AC7-C009-40AE-ABC5-F864009CF2B2}" type="slidenum">
              <a:rPr lang="en-US" altLang="en-US">
                <a:solidFill>
                  <a:prstClr val="white"/>
                </a:solidFill>
              </a:rPr>
              <a:pPr/>
              <a:t>‹#›</a:t>
            </a:fld>
            <a:endParaRPr lang="en-US" altLang="en-US" dirty="0">
              <a:solidFill>
                <a:prstClr val="white"/>
              </a:solidFill>
            </a:endParaRPr>
          </a:p>
        </p:txBody>
      </p:sp>
    </p:spTree>
    <p:extLst>
      <p:ext uri="{BB962C8B-B14F-4D97-AF65-F5344CB8AC3E}">
        <p14:creationId xmlns:p14="http://schemas.microsoft.com/office/powerpoint/2010/main" val="3383176632"/>
      </p:ext>
    </p:extLst>
  </p:cSld>
  <p:clrMapOvr>
    <a:masterClrMapping/>
  </p:clrMapOvr>
  <p:transition>
    <p:fade/>
  </p:transition>
</p:sldLayout>
</file>

<file path=ppt/slideLayouts/slideLayout222.xml><?xml version="1.0" encoding="utf-8"?>
<p:sldLayout xmlns:a="http://schemas.openxmlformats.org/drawingml/2006/main" xmlns:r="http://schemas.openxmlformats.org/officeDocument/2006/relationships" xmlns:p="http://schemas.openxmlformats.org/presentationml/2006/main" userDrawn="1">
  <p:cSld name="Contact Slide">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447800"/>
            <a:ext cx="4040188" cy="457200"/>
          </a:xfrm>
        </p:spPr>
        <p:txBody>
          <a:bodyPr anchor="b">
            <a:normAutofit/>
          </a:bodyPr>
          <a:lstStyle>
            <a:lvl1pPr marL="0" indent="0">
              <a:buNone/>
              <a:defRPr sz="1800" b="1">
                <a:solidFill>
                  <a:srgbClr val="F78E20"/>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457200" y="1913626"/>
            <a:ext cx="4040188" cy="1341438"/>
          </a:xfrm>
        </p:spPr>
        <p:txBody>
          <a:bodyPr>
            <a:normAutofit/>
          </a:bodyPr>
          <a:lstStyle>
            <a:lvl1pPr marL="0" indent="0">
              <a:buFontTx/>
              <a:buNone/>
              <a:defRPr sz="1400" b="1" baseline="0"/>
            </a:lvl1pPr>
            <a:lvl2pPr marL="0" indent="0">
              <a:buFontTx/>
              <a:buNone/>
              <a:defRPr sz="1400" baseline="0"/>
            </a:lvl2pPr>
            <a:lvl3pPr marL="0" indent="0">
              <a:buFontTx/>
              <a:buNone/>
              <a:defRPr sz="1400"/>
            </a:lvl3pPr>
            <a:lvl4pPr marL="0" indent="0">
              <a:buFontTx/>
              <a:buNone/>
              <a:defRPr sz="1400"/>
            </a:lvl4pPr>
            <a:lvl5pPr marL="0" indent="0">
              <a:buFontTx/>
              <a:buNone/>
              <a:defRPr sz="14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5025" y="1447800"/>
            <a:ext cx="4041775" cy="457200"/>
          </a:xfrm>
        </p:spPr>
        <p:txBody>
          <a:bodyPr anchor="b">
            <a:normAutofit/>
          </a:bodyPr>
          <a:lstStyle>
            <a:lvl1pPr marL="0" indent="0">
              <a:buNone/>
              <a:defRPr sz="1800" b="1">
                <a:solidFill>
                  <a:srgbClr val="F78E20"/>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6" name="Content Placeholder 5"/>
          <p:cNvSpPr>
            <a:spLocks noGrp="1"/>
          </p:cNvSpPr>
          <p:nvPr>
            <p:ph sz="quarter" idx="4"/>
          </p:nvPr>
        </p:nvSpPr>
        <p:spPr>
          <a:xfrm>
            <a:off x="4645025" y="1913626"/>
            <a:ext cx="4041775" cy="1341438"/>
          </a:xfrm>
        </p:spPr>
        <p:txBody>
          <a:bodyPr>
            <a:normAutofit/>
          </a:bodyPr>
          <a:lstStyle>
            <a:lvl1pPr marL="0" indent="0">
              <a:buFontTx/>
              <a:buNone/>
              <a:defRPr sz="1400" b="1"/>
            </a:lvl1pPr>
            <a:lvl2pPr marL="0" indent="0">
              <a:buFontTx/>
              <a:buNone/>
              <a:defRPr sz="1400"/>
            </a:lvl2pPr>
            <a:lvl3pPr marL="0" indent="0">
              <a:buFontTx/>
              <a:buNone/>
              <a:defRPr sz="1400"/>
            </a:lvl3pPr>
            <a:lvl4pPr marL="0" indent="0">
              <a:buFontTx/>
              <a:buNone/>
              <a:defRPr sz="1400"/>
            </a:lvl4pPr>
            <a:lvl5pPr marL="0" indent="0">
              <a:buFontTx/>
              <a:buNone/>
              <a:defRPr sz="14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1" name="Text Placeholder 2"/>
          <p:cNvSpPr>
            <a:spLocks noGrp="1"/>
          </p:cNvSpPr>
          <p:nvPr>
            <p:ph type="body" idx="13"/>
          </p:nvPr>
        </p:nvSpPr>
        <p:spPr>
          <a:xfrm>
            <a:off x="457200" y="3526736"/>
            <a:ext cx="4040188" cy="457200"/>
          </a:xfrm>
        </p:spPr>
        <p:txBody>
          <a:bodyPr anchor="b">
            <a:normAutofit/>
          </a:bodyPr>
          <a:lstStyle>
            <a:lvl1pPr marL="0" indent="0">
              <a:buNone/>
              <a:defRPr sz="1800" b="1">
                <a:solidFill>
                  <a:srgbClr val="F78E20"/>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12" name="Content Placeholder 3"/>
          <p:cNvSpPr>
            <a:spLocks noGrp="1"/>
          </p:cNvSpPr>
          <p:nvPr>
            <p:ph sz="half" idx="14"/>
          </p:nvPr>
        </p:nvSpPr>
        <p:spPr>
          <a:xfrm>
            <a:off x="457200" y="3992562"/>
            <a:ext cx="4040188" cy="1341438"/>
          </a:xfrm>
        </p:spPr>
        <p:txBody>
          <a:bodyPr>
            <a:normAutofit/>
          </a:bodyPr>
          <a:lstStyle>
            <a:lvl1pPr marL="0" indent="0">
              <a:buFontTx/>
              <a:buNone/>
              <a:defRPr sz="1400" b="1" baseline="0"/>
            </a:lvl1pPr>
            <a:lvl2pPr marL="0" indent="0">
              <a:buFontTx/>
              <a:buNone/>
              <a:defRPr sz="1400" baseline="0"/>
            </a:lvl2pPr>
            <a:lvl3pPr marL="0" indent="0">
              <a:buFontTx/>
              <a:buNone/>
              <a:defRPr sz="1400"/>
            </a:lvl3pPr>
            <a:lvl4pPr marL="0" indent="0">
              <a:buFontTx/>
              <a:buNone/>
              <a:defRPr sz="1400"/>
            </a:lvl4pPr>
            <a:lvl5pPr marL="0" indent="0">
              <a:buFontTx/>
              <a:buNone/>
              <a:defRPr sz="14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3" name="Text Placeholder 4"/>
          <p:cNvSpPr>
            <a:spLocks noGrp="1"/>
          </p:cNvSpPr>
          <p:nvPr>
            <p:ph type="body" sz="quarter" idx="15"/>
          </p:nvPr>
        </p:nvSpPr>
        <p:spPr>
          <a:xfrm>
            <a:off x="4645025" y="3526736"/>
            <a:ext cx="4041775" cy="457200"/>
          </a:xfrm>
        </p:spPr>
        <p:txBody>
          <a:bodyPr anchor="b">
            <a:normAutofit/>
          </a:bodyPr>
          <a:lstStyle>
            <a:lvl1pPr marL="0" indent="0">
              <a:buNone/>
              <a:defRPr sz="1800" b="1">
                <a:solidFill>
                  <a:srgbClr val="F78E20"/>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14" name="Content Placeholder 5"/>
          <p:cNvSpPr>
            <a:spLocks noGrp="1"/>
          </p:cNvSpPr>
          <p:nvPr>
            <p:ph sz="quarter" idx="16"/>
          </p:nvPr>
        </p:nvSpPr>
        <p:spPr>
          <a:xfrm>
            <a:off x="4645025" y="3992562"/>
            <a:ext cx="4041775" cy="1341438"/>
          </a:xfrm>
        </p:spPr>
        <p:txBody>
          <a:bodyPr>
            <a:normAutofit/>
          </a:bodyPr>
          <a:lstStyle>
            <a:lvl1pPr marL="0" indent="0">
              <a:buFontTx/>
              <a:buNone/>
              <a:defRPr sz="1400" b="1"/>
            </a:lvl1pPr>
            <a:lvl2pPr marL="0" indent="0">
              <a:buFontTx/>
              <a:buNone/>
              <a:defRPr sz="1400"/>
            </a:lvl2pPr>
            <a:lvl3pPr marL="0" indent="0">
              <a:buFontTx/>
              <a:buNone/>
              <a:defRPr sz="1400"/>
            </a:lvl3pPr>
            <a:lvl4pPr marL="0" indent="0">
              <a:buFontTx/>
              <a:buNone/>
              <a:defRPr sz="1400"/>
            </a:lvl4pPr>
            <a:lvl5pPr marL="0" indent="0">
              <a:buFontTx/>
              <a:buNone/>
              <a:defRPr sz="14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7" name="Title 1"/>
          <p:cNvSpPr>
            <a:spLocks noGrp="1"/>
          </p:cNvSpPr>
          <p:nvPr>
            <p:ph type="title"/>
          </p:nvPr>
        </p:nvSpPr>
        <p:spPr>
          <a:xfrm>
            <a:off x="384048" y="228600"/>
            <a:ext cx="8229600" cy="664797"/>
          </a:xfrm>
        </p:spPr>
        <p:txBody>
          <a:bodyPr/>
          <a:lstStyle>
            <a:lvl1pPr>
              <a:defRPr lang="en-US" dirty="0"/>
            </a:lvl1pPr>
          </a:lstStyle>
          <a:p>
            <a:r>
              <a:rPr lang="en-US" dirty="0" smtClean="0"/>
              <a:t>Click to edit Master title style</a:t>
            </a:r>
            <a:endParaRPr lang="en-US" dirty="0"/>
          </a:p>
        </p:txBody>
      </p:sp>
      <p:sp>
        <p:nvSpPr>
          <p:cNvPr id="15" name="Footer Placeholder 3"/>
          <p:cNvSpPr>
            <a:spLocks noGrp="1"/>
          </p:cNvSpPr>
          <p:nvPr>
            <p:ph type="ftr" sz="quarter" idx="17"/>
          </p:nvPr>
        </p:nvSpPr>
        <p:spPr/>
        <p:txBody>
          <a:bodyPr/>
          <a:lstStyle>
            <a:lvl1pPr>
              <a:defRPr/>
            </a:lvl1pPr>
          </a:lstStyle>
          <a:p>
            <a:pPr>
              <a:defRPr/>
            </a:pPr>
            <a:r>
              <a:rPr lang="en-US" dirty="0">
                <a:solidFill>
                  <a:prstClr val="black">
                    <a:tint val="75000"/>
                  </a:prstClr>
                </a:solidFill>
              </a:rPr>
              <a:t> </a:t>
            </a:r>
          </a:p>
        </p:txBody>
      </p:sp>
      <p:sp>
        <p:nvSpPr>
          <p:cNvPr id="16" name="Slide Number Placeholder 5"/>
          <p:cNvSpPr>
            <a:spLocks noGrp="1"/>
          </p:cNvSpPr>
          <p:nvPr>
            <p:ph type="sldNum" sz="quarter" idx="18"/>
          </p:nvPr>
        </p:nvSpPr>
        <p:spPr/>
        <p:txBody>
          <a:bodyPr/>
          <a:lstStyle>
            <a:lvl1pPr>
              <a:defRPr/>
            </a:lvl1pPr>
          </a:lstStyle>
          <a:p>
            <a:fld id="{55FF25E3-6A2A-4641-A32C-1431CF92CB22}" type="slidenum">
              <a:rPr lang="en-US" altLang="en-US">
                <a:solidFill>
                  <a:prstClr val="white"/>
                </a:solidFill>
              </a:rPr>
              <a:pPr/>
              <a:t>‹#›</a:t>
            </a:fld>
            <a:endParaRPr lang="en-US" altLang="en-US" dirty="0">
              <a:solidFill>
                <a:prstClr val="white"/>
              </a:solidFill>
            </a:endParaRPr>
          </a:p>
        </p:txBody>
      </p:sp>
    </p:spTree>
    <p:extLst>
      <p:ext uri="{BB962C8B-B14F-4D97-AF65-F5344CB8AC3E}">
        <p14:creationId xmlns:p14="http://schemas.microsoft.com/office/powerpoint/2010/main" val="2641011583"/>
      </p:ext>
    </p:extLst>
  </p:cSld>
  <p:clrMapOvr>
    <a:masterClrMapping/>
  </p:clrMapOvr>
</p:sldLayout>
</file>

<file path=ppt/slideLayouts/slideLayout223.xml><?xml version="1.0" encoding="utf-8"?>
<p:sldLayout xmlns:a="http://schemas.openxmlformats.org/drawingml/2006/main" xmlns:r="http://schemas.openxmlformats.org/officeDocument/2006/relationships" xmlns:p="http://schemas.openxmlformats.org/presentationml/2006/main" type="obj">
  <p:cSld name="Bullet Slide 1">
    <p:spTree>
      <p:nvGrpSpPr>
        <p:cNvPr id="1" name=""/>
        <p:cNvGrpSpPr/>
        <p:nvPr/>
      </p:nvGrpSpPr>
      <p:grpSpPr>
        <a:xfrm>
          <a:off x="0" y="0"/>
          <a:ext cx="0" cy="0"/>
          <a:chOff x="0" y="0"/>
          <a:chExt cx="0" cy="0"/>
        </a:xfrm>
      </p:grpSpPr>
      <p:pic>
        <p:nvPicPr>
          <p:cNvPr id="4" name="Picture 6" descr="FL Common Core_v2_slide3.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3" name="Content Placeholder 2"/>
          <p:cNvSpPr>
            <a:spLocks noGrp="1"/>
          </p:cNvSpPr>
          <p:nvPr>
            <p:ph idx="1"/>
          </p:nvPr>
        </p:nvSpPr>
        <p:spPr>
          <a:xfrm>
            <a:off x="457200" y="1828800"/>
            <a:ext cx="8229600" cy="3505200"/>
          </a:xfrm>
        </p:spPr>
        <p:txBody>
          <a:bodyPr/>
          <a:lstStyle>
            <a:lvl1pPr>
              <a:defRPr sz="1800"/>
            </a:lvl1pPr>
            <a:lvl2pPr>
              <a:defRPr sz="1600"/>
            </a:lvl2pPr>
            <a:lvl3pPr>
              <a:defRPr sz="1400"/>
            </a:lvl3pPr>
            <a:lvl4pPr>
              <a:defRPr sz="1200"/>
            </a:lvl4pPr>
            <a:lvl5pPr>
              <a:defRPr sz="12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2" name="Title 1"/>
          <p:cNvSpPr>
            <a:spLocks noGrp="1"/>
          </p:cNvSpPr>
          <p:nvPr>
            <p:ph type="title"/>
          </p:nvPr>
        </p:nvSpPr>
        <p:spPr>
          <a:xfrm>
            <a:off x="457200" y="533400"/>
            <a:ext cx="6858000" cy="838200"/>
          </a:xfrm>
        </p:spPr>
        <p:txBody>
          <a:bodyPr/>
          <a:lstStyle>
            <a:lvl1pPr>
              <a:defRPr sz="3200">
                <a:solidFill>
                  <a:srgbClr val="214291"/>
                </a:solidFill>
              </a:defRPr>
            </a:lvl1pPr>
          </a:lstStyle>
          <a:p>
            <a:r>
              <a:rPr lang="en-US" dirty="0" smtClean="0"/>
              <a:t>Click to edit Master title style</a:t>
            </a:r>
            <a:endParaRPr lang="en-US" dirty="0"/>
          </a:p>
        </p:txBody>
      </p:sp>
      <p:sp>
        <p:nvSpPr>
          <p:cNvPr id="5" name="Footer Placeholder 4"/>
          <p:cNvSpPr>
            <a:spLocks noGrp="1"/>
          </p:cNvSpPr>
          <p:nvPr>
            <p:ph type="ftr" sz="quarter" idx="10"/>
          </p:nvPr>
        </p:nvSpPr>
        <p:spPr>
          <a:xfrm>
            <a:off x="5638800" y="6019800"/>
            <a:ext cx="2057400" cy="365125"/>
          </a:xfrm>
        </p:spPr>
        <p:txBody>
          <a:bodyPr/>
          <a:lstStyle>
            <a:lvl1pPr>
              <a:defRPr/>
            </a:lvl1pPr>
          </a:lstStyle>
          <a:p>
            <a:pPr>
              <a:defRPr/>
            </a:pPr>
            <a:r>
              <a:rPr lang="en-US" dirty="0">
                <a:solidFill>
                  <a:prstClr val="black">
                    <a:tint val="75000"/>
                  </a:prstClr>
                </a:solidFill>
              </a:rPr>
              <a:t> </a:t>
            </a:r>
          </a:p>
        </p:txBody>
      </p:sp>
      <p:sp>
        <p:nvSpPr>
          <p:cNvPr id="6" name="Slide Number Placeholder 5"/>
          <p:cNvSpPr>
            <a:spLocks noGrp="1"/>
          </p:cNvSpPr>
          <p:nvPr>
            <p:ph type="sldNum" sz="quarter" idx="11"/>
          </p:nvPr>
        </p:nvSpPr>
        <p:spPr>
          <a:xfrm>
            <a:off x="7772400" y="6019800"/>
            <a:ext cx="914400" cy="365125"/>
          </a:xfrm>
        </p:spPr>
        <p:txBody>
          <a:bodyPr/>
          <a:lstStyle>
            <a:lvl1pPr>
              <a:defRPr/>
            </a:lvl1pPr>
          </a:lstStyle>
          <a:p>
            <a:fld id="{C597C972-AB5A-4238-8B5D-E06A84AD3558}" type="slidenum">
              <a:rPr lang="en-US" altLang="en-US">
                <a:solidFill>
                  <a:prstClr val="white"/>
                </a:solidFill>
              </a:rPr>
              <a:pPr/>
              <a:t>‹#›</a:t>
            </a:fld>
            <a:endParaRPr lang="en-US" altLang="en-US" dirty="0">
              <a:solidFill>
                <a:prstClr val="white"/>
              </a:solidFill>
            </a:endParaRPr>
          </a:p>
        </p:txBody>
      </p:sp>
    </p:spTree>
    <p:extLst>
      <p:ext uri="{BB962C8B-B14F-4D97-AF65-F5344CB8AC3E}">
        <p14:creationId xmlns:p14="http://schemas.microsoft.com/office/powerpoint/2010/main" val="2423383263"/>
      </p:ext>
    </p:extLst>
  </p:cSld>
  <p:clrMapOvr>
    <a:masterClrMapping/>
  </p:clrMapOvr>
</p:sldLayout>
</file>

<file path=ppt/slideLayouts/slideLayout22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30250" y="1905000"/>
            <a:ext cx="7681913" cy="1523495"/>
          </a:xfrm>
        </p:spPr>
        <p:txBody>
          <a:bodyPr>
            <a:noAutofit/>
          </a:bodyPr>
          <a:lstStyle>
            <a:lvl1pPr>
              <a:lnSpc>
                <a:spcPct val="90000"/>
              </a:lnSpc>
              <a:defRPr sz="5400">
                <a:latin typeface="+mj-lt"/>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730249" y="4344988"/>
            <a:ext cx="7681913" cy="461665"/>
          </a:xfrm>
        </p:spPr>
        <p:txBody>
          <a:bodyPr>
            <a:noAutofit/>
          </a:bodyPr>
          <a:lstStyle>
            <a:lvl1pPr marL="0" indent="0" algn="l">
              <a:lnSpc>
                <a:spcPct val="90000"/>
              </a:lnSpc>
              <a:spcBef>
                <a:spcPts val="0"/>
              </a:spcBef>
              <a:buNone/>
              <a:defRPr>
                <a:solidFill>
                  <a:schemeClr val="tx1"/>
                </a:soli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Tree>
    <p:extLst>
      <p:ext uri="{BB962C8B-B14F-4D97-AF65-F5344CB8AC3E}">
        <p14:creationId xmlns:p14="http://schemas.microsoft.com/office/powerpoint/2010/main" val="3601328286"/>
      </p:ext>
    </p:extLst>
  </p:cSld>
  <p:clrMapOvr>
    <a:masterClrMapping/>
  </p:clrMapOvr>
  <p:transition>
    <p:fade/>
  </p:transition>
</p:sldLayout>
</file>

<file path=ppt/slideLayouts/slideLayout225.xml><?xml version="1.0" encoding="utf-8"?>
<p:sldLayout xmlns:a="http://schemas.openxmlformats.org/drawingml/2006/main" xmlns:r="http://schemas.openxmlformats.org/officeDocument/2006/relationships" xmlns:p="http://schemas.openxmlformats.org/presentationml/2006/main" preserve="1">
  <p:cSld name="Title and Content Text Only">
    <p:spTree>
      <p:nvGrpSpPr>
        <p:cNvPr id="1" name=""/>
        <p:cNvGrpSpPr/>
        <p:nvPr/>
      </p:nvGrpSpPr>
      <p:grpSpPr>
        <a:xfrm>
          <a:off x="0" y="0"/>
          <a:ext cx="0" cy="0"/>
          <a:chOff x="0" y="0"/>
          <a:chExt cx="0" cy="0"/>
        </a:xfrm>
      </p:grpSpPr>
      <p:sp>
        <p:nvSpPr>
          <p:cNvPr id="2" name="Title 1"/>
          <p:cNvSpPr>
            <a:spLocks noGrp="1"/>
          </p:cNvSpPr>
          <p:nvPr>
            <p:ph type="title"/>
          </p:nvPr>
        </p:nvSpPr>
        <p:spPr>
          <a:xfrm>
            <a:off x="381000" y="230188"/>
            <a:ext cx="8382000" cy="1049972"/>
          </a:xfrm>
        </p:spPr>
        <p:txBody>
          <a:bodyPr>
            <a:normAutofit/>
          </a:bodyPr>
          <a:lstStyle>
            <a:lvl1pPr>
              <a:defRPr sz="4000"/>
            </a:lvl1pPr>
          </a:lstStyle>
          <a:p>
            <a:r>
              <a:rPr lang="en-US" dirty="0" smtClean="0"/>
              <a:t>Click to edit Master title style</a:t>
            </a:r>
            <a:endParaRPr lang="en-US" dirty="0"/>
          </a:p>
        </p:txBody>
      </p:sp>
      <p:sp>
        <p:nvSpPr>
          <p:cNvPr id="6" name="Text Placeholder 5"/>
          <p:cNvSpPr>
            <a:spLocks noGrp="1"/>
          </p:cNvSpPr>
          <p:nvPr>
            <p:ph type="body" sz="quarter" idx="10"/>
          </p:nvPr>
        </p:nvSpPr>
        <p:spPr>
          <a:xfrm>
            <a:off x="381000" y="1417320"/>
            <a:ext cx="8382000" cy="4244969"/>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Footer Placeholder 3"/>
          <p:cNvSpPr>
            <a:spLocks noGrp="1"/>
          </p:cNvSpPr>
          <p:nvPr>
            <p:ph type="ftr" sz="quarter" idx="11"/>
          </p:nvPr>
        </p:nvSpPr>
        <p:spPr/>
        <p:txBody>
          <a:bodyPr/>
          <a:lstStyle>
            <a:lvl1pPr>
              <a:defRPr/>
            </a:lvl1pPr>
          </a:lstStyle>
          <a:p>
            <a:pPr>
              <a:defRPr/>
            </a:pPr>
            <a:r>
              <a:rPr lang="en-US" dirty="0">
                <a:solidFill>
                  <a:prstClr val="black">
                    <a:tint val="75000"/>
                  </a:prstClr>
                </a:solidFill>
              </a:rPr>
              <a:t> </a:t>
            </a:r>
          </a:p>
        </p:txBody>
      </p:sp>
      <p:sp>
        <p:nvSpPr>
          <p:cNvPr id="5" name="Slide Number Placeholder 5"/>
          <p:cNvSpPr>
            <a:spLocks noGrp="1"/>
          </p:cNvSpPr>
          <p:nvPr>
            <p:ph type="sldNum" sz="quarter" idx="12"/>
          </p:nvPr>
        </p:nvSpPr>
        <p:spPr/>
        <p:txBody>
          <a:bodyPr/>
          <a:lstStyle>
            <a:lvl1pPr>
              <a:defRPr/>
            </a:lvl1pPr>
          </a:lstStyle>
          <a:p>
            <a:fld id="{9766E267-936C-451C-AE7A-0ACA40FDEEBF}" type="slidenum">
              <a:rPr lang="en-US" altLang="en-US">
                <a:solidFill>
                  <a:prstClr val="white"/>
                </a:solidFill>
              </a:rPr>
              <a:pPr/>
              <a:t>‹#›</a:t>
            </a:fld>
            <a:endParaRPr lang="en-US" altLang="en-US" dirty="0">
              <a:solidFill>
                <a:prstClr val="white"/>
              </a:solidFill>
            </a:endParaRPr>
          </a:p>
        </p:txBody>
      </p:sp>
    </p:spTree>
    <p:extLst>
      <p:ext uri="{BB962C8B-B14F-4D97-AF65-F5344CB8AC3E}">
        <p14:creationId xmlns:p14="http://schemas.microsoft.com/office/powerpoint/2010/main" val="3295061407"/>
      </p:ext>
    </p:extLst>
  </p:cSld>
  <p:clrMapOvr>
    <a:masterClrMapping/>
  </p:clrMapOvr>
  <p:transition>
    <p:fade/>
  </p:transition>
</p:sldLayout>
</file>

<file path=ppt/slideLayouts/slideLayout22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3719879"/>
            <a:ext cx="7886700" cy="664797"/>
          </a:xfrm>
        </p:spPr>
        <p:txBody>
          <a:bodyPr anchor="b"/>
          <a:lstStyle>
            <a:lvl1pPr>
              <a:defRPr sz="4800"/>
            </a:lvl1pPr>
          </a:lstStyle>
          <a:p>
            <a:r>
              <a:rPr lang="en-US" dirty="0" smtClean="0"/>
              <a:t>Click to edit Master title style</a:t>
            </a:r>
            <a:endParaRPr lang="en-US" dirty="0"/>
          </a:p>
        </p:txBody>
      </p:sp>
      <p:sp>
        <p:nvSpPr>
          <p:cNvPr id="3" name="Text Placeholder 2"/>
          <p:cNvSpPr>
            <a:spLocks noGrp="1"/>
          </p:cNvSpPr>
          <p:nvPr>
            <p:ph type="body" idx="1"/>
          </p:nvPr>
        </p:nvSpPr>
        <p:spPr>
          <a:xfrm>
            <a:off x="623888" y="4589464"/>
            <a:ext cx="7886700" cy="387798"/>
          </a:xfrm>
        </p:spPr>
        <p:txBody>
          <a:bodyPr/>
          <a:lstStyle>
            <a:lvl1pPr marL="0" indent="0">
              <a:buNone/>
              <a:defRPr sz="2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dirty="0" smtClean="0"/>
              <a:t>Click to edit Master text styles</a:t>
            </a:r>
          </a:p>
        </p:txBody>
      </p:sp>
      <p:sp>
        <p:nvSpPr>
          <p:cNvPr id="4" name="Footer Placeholder 3"/>
          <p:cNvSpPr>
            <a:spLocks noGrp="1"/>
          </p:cNvSpPr>
          <p:nvPr>
            <p:ph type="ftr" sz="quarter" idx="10"/>
          </p:nvPr>
        </p:nvSpPr>
        <p:spPr/>
        <p:txBody>
          <a:bodyPr/>
          <a:lstStyle>
            <a:lvl1pPr>
              <a:defRPr/>
            </a:lvl1pPr>
          </a:lstStyle>
          <a:p>
            <a:pPr>
              <a:defRPr/>
            </a:pPr>
            <a:r>
              <a:rPr lang="en-US" dirty="0">
                <a:solidFill>
                  <a:prstClr val="black">
                    <a:tint val="75000"/>
                  </a:prstClr>
                </a:solidFill>
              </a:rPr>
              <a:t> </a:t>
            </a:r>
          </a:p>
        </p:txBody>
      </p:sp>
      <p:sp>
        <p:nvSpPr>
          <p:cNvPr id="5" name="Slide Number Placeholder 5"/>
          <p:cNvSpPr>
            <a:spLocks noGrp="1"/>
          </p:cNvSpPr>
          <p:nvPr>
            <p:ph type="sldNum" sz="quarter" idx="11"/>
          </p:nvPr>
        </p:nvSpPr>
        <p:spPr/>
        <p:txBody>
          <a:bodyPr/>
          <a:lstStyle>
            <a:lvl1pPr>
              <a:defRPr/>
            </a:lvl1pPr>
          </a:lstStyle>
          <a:p>
            <a:fld id="{87F84F6A-D8D5-4B34-80C7-A1637856B5C1}" type="slidenum">
              <a:rPr lang="en-US" altLang="en-US">
                <a:solidFill>
                  <a:prstClr val="white"/>
                </a:solidFill>
              </a:rPr>
              <a:pPr/>
              <a:t>‹#›</a:t>
            </a:fld>
            <a:endParaRPr lang="en-US" altLang="en-US" dirty="0">
              <a:solidFill>
                <a:prstClr val="white"/>
              </a:solidFill>
            </a:endParaRPr>
          </a:p>
        </p:txBody>
      </p:sp>
    </p:spTree>
    <p:extLst>
      <p:ext uri="{BB962C8B-B14F-4D97-AF65-F5344CB8AC3E}">
        <p14:creationId xmlns:p14="http://schemas.microsoft.com/office/powerpoint/2010/main" val="3223869194"/>
      </p:ext>
    </p:extLst>
  </p:cSld>
  <p:clrMapOvr>
    <a:masterClrMapping/>
  </p:clrMapOvr>
  <p:transition>
    <p:fade/>
  </p:transition>
</p:sldLayout>
</file>

<file path=ppt/slideLayouts/slideLayout22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sz="half" idx="1"/>
          </p:nvPr>
        </p:nvSpPr>
        <p:spPr>
          <a:xfrm>
            <a:off x="384048" y="1371600"/>
            <a:ext cx="3886200" cy="3841528"/>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629150" y="1371600"/>
            <a:ext cx="3886200" cy="3841528"/>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Footer Placeholder 3"/>
          <p:cNvSpPr>
            <a:spLocks noGrp="1"/>
          </p:cNvSpPr>
          <p:nvPr>
            <p:ph type="ftr" sz="quarter" idx="10"/>
          </p:nvPr>
        </p:nvSpPr>
        <p:spPr/>
        <p:txBody>
          <a:bodyPr/>
          <a:lstStyle>
            <a:lvl1pPr>
              <a:defRPr/>
            </a:lvl1pPr>
          </a:lstStyle>
          <a:p>
            <a:pPr>
              <a:defRPr/>
            </a:pPr>
            <a:r>
              <a:rPr lang="en-US" dirty="0">
                <a:solidFill>
                  <a:prstClr val="black">
                    <a:tint val="75000"/>
                  </a:prstClr>
                </a:solidFill>
              </a:rPr>
              <a:t> </a:t>
            </a:r>
          </a:p>
        </p:txBody>
      </p:sp>
      <p:sp>
        <p:nvSpPr>
          <p:cNvPr id="6" name="Slide Number Placeholder 5"/>
          <p:cNvSpPr>
            <a:spLocks noGrp="1"/>
          </p:cNvSpPr>
          <p:nvPr>
            <p:ph type="sldNum" sz="quarter" idx="11"/>
          </p:nvPr>
        </p:nvSpPr>
        <p:spPr/>
        <p:txBody>
          <a:bodyPr/>
          <a:lstStyle>
            <a:lvl1pPr>
              <a:defRPr/>
            </a:lvl1pPr>
          </a:lstStyle>
          <a:p>
            <a:fld id="{19E611A9-0656-434A-9F54-FFAD1E4F1D1B}" type="slidenum">
              <a:rPr lang="en-US" altLang="en-US">
                <a:solidFill>
                  <a:prstClr val="white"/>
                </a:solidFill>
              </a:rPr>
              <a:pPr/>
              <a:t>‹#›</a:t>
            </a:fld>
            <a:endParaRPr lang="en-US" altLang="en-US" dirty="0">
              <a:solidFill>
                <a:prstClr val="white"/>
              </a:solidFill>
            </a:endParaRPr>
          </a:p>
        </p:txBody>
      </p:sp>
    </p:spTree>
    <p:extLst>
      <p:ext uri="{BB962C8B-B14F-4D97-AF65-F5344CB8AC3E}">
        <p14:creationId xmlns:p14="http://schemas.microsoft.com/office/powerpoint/2010/main" val="1478665619"/>
      </p:ext>
    </p:extLst>
  </p:cSld>
  <p:clrMapOvr>
    <a:masterClrMapping/>
  </p:clrMapOvr>
  <p:transition>
    <p:fade/>
  </p:transition>
</p:sldLayout>
</file>

<file path=ppt/slideLayouts/slideLayout22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384048" y="228600"/>
            <a:ext cx="7886700" cy="664797"/>
          </a:xfrm>
        </p:spPr>
        <p:txBody>
          <a:bodyPr/>
          <a:lstStyle/>
          <a:p>
            <a:r>
              <a:rPr lang="en-US" dirty="0" smtClean="0"/>
              <a:t>Click to edit Master title style</a:t>
            </a:r>
            <a:endParaRPr lang="en-US" dirty="0"/>
          </a:p>
        </p:txBody>
      </p:sp>
      <p:sp>
        <p:nvSpPr>
          <p:cNvPr id="3" name="Text Placeholder 2"/>
          <p:cNvSpPr>
            <a:spLocks noGrp="1"/>
          </p:cNvSpPr>
          <p:nvPr>
            <p:ph type="body" idx="1"/>
          </p:nvPr>
        </p:nvSpPr>
        <p:spPr>
          <a:xfrm>
            <a:off x="384048" y="1284045"/>
            <a:ext cx="3868340" cy="332399"/>
          </a:xfrm>
        </p:spPr>
        <p:txBody>
          <a:bodyPr anchor="b"/>
          <a:lstStyle>
            <a:lvl1pPr marL="0" indent="0">
              <a:buNone/>
              <a:defRPr sz="24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dirty="0" smtClean="0"/>
              <a:t>Click to edit Master text styles</a:t>
            </a:r>
          </a:p>
        </p:txBody>
      </p:sp>
      <p:sp>
        <p:nvSpPr>
          <p:cNvPr id="4" name="Content Placeholder 3"/>
          <p:cNvSpPr>
            <a:spLocks noGrp="1"/>
          </p:cNvSpPr>
          <p:nvPr>
            <p:ph sz="half" idx="2"/>
          </p:nvPr>
        </p:nvSpPr>
        <p:spPr>
          <a:xfrm>
            <a:off x="384048" y="1806789"/>
            <a:ext cx="3868340" cy="3199374"/>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3"/>
          </p:nvPr>
        </p:nvSpPr>
        <p:spPr>
          <a:xfrm>
            <a:off x="4629150" y="1284045"/>
            <a:ext cx="3887391" cy="332399"/>
          </a:xfrm>
        </p:spPr>
        <p:txBody>
          <a:bodyPr anchor="b"/>
          <a:lstStyle>
            <a:lvl1pPr marL="0" indent="0">
              <a:buNone/>
              <a:defRPr sz="24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dirty="0" smtClean="0"/>
              <a:t>Click to edit Master text styles</a:t>
            </a:r>
          </a:p>
        </p:txBody>
      </p:sp>
      <p:sp>
        <p:nvSpPr>
          <p:cNvPr id="6" name="Content Placeholder 5"/>
          <p:cNvSpPr>
            <a:spLocks noGrp="1"/>
          </p:cNvSpPr>
          <p:nvPr>
            <p:ph sz="quarter" idx="4"/>
          </p:nvPr>
        </p:nvSpPr>
        <p:spPr>
          <a:xfrm>
            <a:off x="4629150" y="1806789"/>
            <a:ext cx="3887391" cy="3199374"/>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Footer Placeholder 3"/>
          <p:cNvSpPr>
            <a:spLocks noGrp="1"/>
          </p:cNvSpPr>
          <p:nvPr>
            <p:ph type="ftr" sz="quarter" idx="10"/>
          </p:nvPr>
        </p:nvSpPr>
        <p:spPr/>
        <p:txBody>
          <a:bodyPr/>
          <a:lstStyle>
            <a:lvl1pPr>
              <a:defRPr/>
            </a:lvl1pPr>
          </a:lstStyle>
          <a:p>
            <a:pPr>
              <a:defRPr/>
            </a:pPr>
            <a:r>
              <a:rPr lang="en-US" dirty="0">
                <a:solidFill>
                  <a:prstClr val="black">
                    <a:tint val="75000"/>
                  </a:prstClr>
                </a:solidFill>
              </a:rPr>
              <a:t> </a:t>
            </a:r>
          </a:p>
        </p:txBody>
      </p:sp>
      <p:sp>
        <p:nvSpPr>
          <p:cNvPr id="8" name="Slide Number Placeholder 5"/>
          <p:cNvSpPr>
            <a:spLocks noGrp="1"/>
          </p:cNvSpPr>
          <p:nvPr>
            <p:ph type="sldNum" sz="quarter" idx="11"/>
          </p:nvPr>
        </p:nvSpPr>
        <p:spPr/>
        <p:txBody>
          <a:bodyPr/>
          <a:lstStyle>
            <a:lvl1pPr>
              <a:defRPr/>
            </a:lvl1pPr>
          </a:lstStyle>
          <a:p>
            <a:fld id="{F91D0DAA-4259-4FFC-A0AB-A98677545B01}" type="slidenum">
              <a:rPr lang="en-US" altLang="en-US">
                <a:solidFill>
                  <a:prstClr val="white"/>
                </a:solidFill>
              </a:rPr>
              <a:pPr/>
              <a:t>‹#›</a:t>
            </a:fld>
            <a:endParaRPr lang="en-US" altLang="en-US" dirty="0">
              <a:solidFill>
                <a:prstClr val="white"/>
              </a:solidFill>
            </a:endParaRPr>
          </a:p>
        </p:txBody>
      </p:sp>
    </p:spTree>
    <p:extLst>
      <p:ext uri="{BB962C8B-B14F-4D97-AF65-F5344CB8AC3E}">
        <p14:creationId xmlns:p14="http://schemas.microsoft.com/office/powerpoint/2010/main" val="2021955393"/>
      </p:ext>
    </p:extLst>
  </p:cSld>
  <p:clrMapOvr>
    <a:masterClrMapping/>
  </p:clrMapOvr>
  <p:transition>
    <p:fade/>
  </p:transition>
</p:sldLayout>
</file>

<file path=ppt/slideLayouts/slideLayout2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lang="en-US" dirty="0"/>
            </a:lvl1pPr>
          </a:lstStyle>
          <a:p>
            <a:r>
              <a:rPr lang="en-US" smtClean="0"/>
              <a:t>Click to edit Master title style</a:t>
            </a:r>
            <a:endParaRPr lang="en-US" dirty="0"/>
          </a:p>
        </p:txBody>
      </p:sp>
      <p:sp>
        <p:nvSpPr>
          <p:cNvPr id="3" name="Footer Placeholder 3"/>
          <p:cNvSpPr>
            <a:spLocks noGrp="1"/>
          </p:cNvSpPr>
          <p:nvPr>
            <p:ph type="ftr" sz="quarter" idx="10"/>
          </p:nvPr>
        </p:nvSpPr>
        <p:spPr/>
        <p:txBody>
          <a:bodyPr/>
          <a:lstStyle>
            <a:lvl1pPr>
              <a:defRPr/>
            </a:lvl1pPr>
          </a:lstStyle>
          <a:p>
            <a:pPr>
              <a:defRPr/>
            </a:pPr>
            <a:r>
              <a:rPr lang="en-US" dirty="0">
                <a:solidFill>
                  <a:prstClr val="black">
                    <a:tint val="75000"/>
                  </a:prstClr>
                </a:solidFill>
              </a:rPr>
              <a:t> </a:t>
            </a:r>
          </a:p>
        </p:txBody>
      </p:sp>
      <p:sp>
        <p:nvSpPr>
          <p:cNvPr id="4" name="Slide Number Placeholder 5"/>
          <p:cNvSpPr>
            <a:spLocks noGrp="1"/>
          </p:cNvSpPr>
          <p:nvPr>
            <p:ph type="sldNum" sz="quarter" idx="11"/>
          </p:nvPr>
        </p:nvSpPr>
        <p:spPr/>
        <p:txBody>
          <a:bodyPr/>
          <a:lstStyle>
            <a:lvl1pPr>
              <a:defRPr/>
            </a:lvl1pPr>
          </a:lstStyle>
          <a:p>
            <a:fld id="{FDDB9962-9025-4221-964E-D9C4FE5B1AE0}" type="slidenum">
              <a:rPr lang="en-US" altLang="en-US">
                <a:solidFill>
                  <a:prstClr val="white"/>
                </a:solidFill>
              </a:rPr>
              <a:pPr/>
              <a:t>‹#›</a:t>
            </a:fld>
            <a:endParaRPr lang="en-US" altLang="en-US" dirty="0">
              <a:solidFill>
                <a:prstClr val="white"/>
              </a:solidFill>
            </a:endParaRPr>
          </a:p>
        </p:txBody>
      </p:sp>
    </p:spTree>
    <p:extLst>
      <p:ext uri="{BB962C8B-B14F-4D97-AF65-F5344CB8AC3E}">
        <p14:creationId xmlns:p14="http://schemas.microsoft.com/office/powerpoint/2010/main" val="2012054285"/>
      </p:ext>
    </p:extLst>
  </p:cSld>
  <p:clrMapOvr>
    <a:masterClrMapping/>
  </p:clrMapOvr>
  <p:transition>
    <p:fade/>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p:cSld name="Title and Content Text Only">
    <p:spTree>
      <p:nvGrpSpPr>
        <p:cNvPr id="1" name=""/>
        <p:cNvGrpSpPr/>
        <p:nvPr/>
      </p:nvGrpSpPr>
      <p:grpSpPr>
        <a:xfrm>
          <a:off x="0" y="0"/>
          <a:ext cx="0" cy="0"/>
          <a:chOff x="0" y="0"/>
          <a:chExt cx="0" cy="0"/>
        </a:xfrm>
      </p:grpSpPr>
      <p:sp>
        <p:nvSpPr>
          <p:cNvPr id="2" name="Title 1"/>
          <p:cNvSpPr>
            <a:spLocks noGrp="1"/>
          </p:cNvSpPr>
          <p:nvPr>
            <p:ph type="title"/>
          </p:nvPr>
        </p:nvSpPr>
        <p:spPr>
          <a:xfrm>
            <a:off x="381000" y="230188"/>
            <a:ext cx="8382000" cy="1049972"/>
          </a:xfrm>
        </p:spPr>
        <p:txBody>
          <a:bodyPr>
            <a:normAutofit/>
          </a:bodyPr>
          <a:lstStyle>
            <a:lvl1pPr>
              <a:defRPr sz="4000"/>
            </a:lvl1pPr>
          </a:lstStyle>
          <a:p>
            <a:r>
              <a:rPr lang="en-US" dirty="0" smtClean="0"/>
              <a:t>Click to edit Master title style</a:t>
            </a:r>
            <a:endParaRPr lang="en-US" dirty="0"/>
          </a:p>
        </p:txBody>
      </p:sp>
      <p:sp>
        <p:nvSpPr>
          <p:cNvPr id="6" name="Text Placeholder 5"/>
          <p:cNvSpPr>
            <a:spLocks noGrp="1"/>
          </p:cNvSpPr>
          <p:nvPr>
            <p:ph type="body" sz="quarter" idx="10"/>
          </p:nvPr>
        </p:nvSpPr>
        <p:spPr>
          <a:xfrm>
            <a:off x="381000" y="1417320"/>
            <a:ext cx="8382000" cy="4244969"/>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Footer Placeholder 2"/>
          <p:cNvSpPr>
            <a:spLocks noGrp="1"/>
          </p:cNvSpPr>
          <p:nvPr>
            <p:ph type="ftr" sz="quarter" idx="11"/>
          </p:nvPr>
        </p:nvSpPr>
        <p:spPr>
          <a:xfrm>
            <a:off x="381000" y="6072188"/>
            <a:ext cx="2203450" cy="484187"/>
          </a:xfrm>
        </p:spPr>
        <p:txBody>
          <a:bodyPr/>
          <a:lstStyle>
            <a:lvl1pPr>
              <a:defRPr/>
            </a:lvl1pPr>
          </a:lstStyle>
          <a:p>
            <a:pPr>
              <a:defRPr/>
            </a:pPr>
            <a:r>
              <a:rPr lang="en-US" dirty="0"/>
              <a:t> </a:t>
            </a:r>
          </a:p>
        </p:txBody>
      </p:sp>
      <p:sp>
        <p:nvSpPr>
          <p:cNvPr id="5" name="Slide Number Placeholder 7"/>
          <p:cNvSpPr>
            <a:spLocks noGrp="1"/>
          </p:cNvSpPr>
          <p:nvPr>
            <p:ph type="sldNum" sz="quarter" idx="12"/>
          </p:nvPr>
        </p:nvSpPr>
        <p:spPr/>
        <p:txBody>
          <a:bodyPr/>
          <a:lstStyle>
            <a:lvl1pPr algn="l">
              <a:defRPr/>
            </a:lvl1pPr>
          </a:lstStyle>
          <a:p>
            <a:fld id="{35F1B270-C9B4-4BEB-9945-3537FF9F3AF5}" type="slidenum">
              <a:rPr lang="en-US" altLang="en-US"/>
              <a:pPr/>
              <a:t>‹#›</a:t>
            </a:fld>
            <a:endParaRPr lang="en-US" altLang="en-US" dirty="0"/>
          </a:p>
        </p:txBody>
      </p:sp>
    </p:spTree>
    <p:extLst>
      <p:ext uri="{BB962C8B-B14F-4D97-AF65-F5344CB8AC3E}">
        <p14:creationId xmlns:p14="http://schemas.microsoft.com/office/powerpoint/2010/main" val="3459329966"/>
      </p:ext>
    </p:extLst>
  </p:cSld>
  <p:clrMapOvr>
    <a:masterClrMapping/>
  </p:clrMapOvr>
  <p:transition>
    <p:fade/>
  </p:transition>
</p:sldLayout>
</file>

<file path=ppt/slideLayouts/slideLayout23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Footer Placeholder 3"/>
          <p:cNvSpPr>
            <a:spLocks noGrp="1"/>
          </p:cNvSpPr>
          <p:nvPr>
            <p:ph type="ftr" sz="quarter" idx="10"/>
          </p:nvPr>
        </p:nvSpPr>
        <p:spPr/>
        <p:txBody>
          <a:bodyPr/>
          <a:lstStyle>
            <a:lvl1pPr>
              <a:defRPr/>
            </a:lvl1pPr>
          </a:lstStyle>
          <a:p>
            <a:pPr>
              <a:defRPr/>
            </a:pPr>
            <a:r>
              <a:rPr lang="en-US" dirty="0">
                <a:solidFill>
                  <a:prstClr val="black">
                    <a:tint val="75000"/>
                  </a:prstClr>
                </a:solidFill>
              </a:rPr>
              <a:t> </a:t>
            </a:r>
          </a:p>
        </p:txBody>
      </p:sp>
      <p:sp>
        <p:nvSpPr>
          <p:cNvPr id="3" name="Slide Number Placeholder 5"/>
          <p:cNvSpPr>
            <a:spLocks noGrp="1"/>
          </p:cNvSpPr>
          <p:nvPr>
            <p:ph type="sldNum" sz="quarter" idx="11"/>
          </p:nvPr>
        </p:nvSpPr>
        <p:spPr/>
        <p:txBody>
          <a:bodyPr/>
          <a:lstStyle>
            <a:lvl1pPr>
              <a:defRPr/>
            </a:lvl1pPr>
          </a:lstStyle>
          <a:p>
            <a:fld id="{3CC61169-8A16-4412-BC9E-DC7AEAD3B701}" type="slidenum">
              <a:rPr lang="en-US" altLang="en-US">
                <a:solidFill>
                  <a:prstClr val="white"/>
                </a:solidFill>
              </a:rPr>
              <a:pPr/>
              <a:t>‹#›</a:t>
            </a:fld>
            <a:endParaRPr lang="en-US" altLang="en-US" dirty="0">
              <a:solidFill>
                <a:prstClr val="white"/>
              </a:solidFill>
            </a:endParaRPr>
          </a:p>
        </p:txBody>
      </p:sp>
    </p:spTree>
    <p:extLst>
      <p:ext uri="{BB962C8B-B14F-4D97-AF65-F5344CB8AC3E}">
        <p14:creationId xmlns:p14="http://schemas.microsoft.com/office/powerpoint/2010/main" val="71021749"/>
      </p:ext>
    </p:extLst>
  </p:cSld>
  <p:clrMapOvr>
    <a:masterClrMapping/>
  </p:clrMapOvr>
  <p:transition>
    <p:fade/>
  </p:transition>
</p:sldLayout>
</file>

<file path=ppt/slideLayouts/slideLayout23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84048" y="987426"/>
            <a:ext cx="3017520" cy="1371600"/>
          </a:xfrm>
        </p:spPr>
        <p:txBody>
          <a:bodyPr anchor="b"/>
          <a:lstStyle>
            <a:lvl1pPr>
              <a:defRPr sz="2400"/>
            </a:lvl1pPr>
          </a:lstStyle>
          <a:p>
            <a:r>
              <a:rPr lang="en-US" dirty="0" smtClean="0"/>
              <a:t>Click to edit Master title style</a:t>
            </a:r>
            <a:endParaRPr lang="en-US" dirty="0"/>
          </a:p>
        </p:txBody>
      </p:sp>
      <p:sp>
        <p:nvSpPr>
          <p:cNvPr id="3" name="Content Placeholder 2"/>
          <p:cNvSpPr>
            <a:spLocks noGrp="1"/>
          </p:cNvSpPr>
          <p:nvPr>
            <p:ph idx="1"/>
          </p:nvPr>
        </p:nvSpPr>
        <p:spPr>
          <a:xfrm>
            <a:off x="3887391" y="987426"/>
            <a:ext cx="4629150" cy="4584034"/>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3"/>
          <p:cNvSpPr>
            <a:spLocks noGrp="1"/>
          </p:cNvSpPr>
          <p:nvPr>
            <p:ph type="body" sz="half" idx="2"/>
          </p:nvPr>
        </p:nvSpPr>
        <p:spPr>
          <a:xfrm>
            <a:off x="384048" y="2487837"/>
            <a:ext cx="3017520" cy="3083623"/>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dirty="0" smtClean="0"/>
              <a:t>Click to edit Master text styles</a:t>
            </a:r>
          </a:p>
        </p:txBody>
      </p:sp>
      <p:sp>
        <p:nvSpPr>
          <p:cNvPr id="5" name="Footer Placeholder 3"/>
          <p:cNvSpPr>
            <a:spLocks noGrp="1"/>
          </p:cNvSpPr>
          <p:nvPr>
            <p:ph type="ftr" sz="quarter" idx="10"/>
          </p:nvPr>
        </p:nvSpPr>
        <p:spPr/>
        <p:txBody>
          <a:bodyPr/>
          <a:lstStyle>
            <a:lvl1pPr>
              <a:defRPr/>
            </a:lvl1pPr>
          </a:lstStyle>
          <a:p>
            <a:pPr>
              <a:defRPr/>
            </a:pPr>
            <a:r>
              <a:rPr lang="en-US" dirty="0">
                <a:solidFill>
                  <a:prstClr val="black">
                    <a:tint val="75000"/>
                  </a:prstClr>
                </a:solidFill>
              </a:rPr>
              <a:t> </a:t>
            </a:r>
          </a:p>
        </p:txBody>
      </p:sp>
      <p:sp>
        <p:nvSpPr>
          <p:cNvPr id="6" name="Slide Number Placeholder 5"/>
          <p:cNvSpPr>
            <a:spLocks noGrp="1"/>
          </p:cNvSpPr>
          <p:nvPr>
            <p:ph type="sldNum" sz="quarter" idx="11"/>
          </p:nvPr>
        </p:nvSpPr>
        <p:spPr/>
        <p:txBody>
          <a:bodyPr/>
          <a:lstStyle>
            <a:lvl1pPr>
              <a:defRPr/>
            </a:lvl1pPr>
          </a:lstStyle>
          <a:p>
            <a:fld id="{B0AC78B2-AE7E-4938-9FA0-B94B7A7A8ED1}" type="slidenum">
              <a:rPr lang="en-US" altLang="en-US">
                <a:solidFill>
                  <a:prstClr val="white"/>
                </a:solidFill>
              </a:rPr>
              <a:pPr/>
              <a:t>‹#›</a:t>
            </a:fld>
            <a:endParaRPr lang="en-US" altLang="en-US" dirty="0">
              <a:solidFill>
                <a:prstClr val="white"/>
              </a:solidFill>
            </a:endParaRPr>
          </a:p>
        </p:txBody>
      </p:sp>
    </p:spTree>
    <p:extLst>
      <p:ext uri="{BB962C8B-B14F-4D97-AF65-F5344CB8AC3E}">
        <p14:creationId xmlns:p14="http://schemas.microsoft.com/office/powerpoint/2010/main" val="1105339982"/>
      </p:ext>
    </p:extLst>
  </p:cSld>
  <p:clrMapOvr>
    <a:masterClrMapping/>
  </p:clrMapOvr>
  <p:transition>
    <p:fade/>
  </p:transition>
</p:sldLayout>
</file>

<file path=ppt/slideLayouts/slideLayout23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84048" y="859572"/>
            <a:ext cx="3017520" cy="1371600"/>
          </a:xfrm>
        </p:spPr>
        <p:txBody>
          <a:bodyPr anchor="b"/>
          <a:lstStyle>
            <a:lvl1pPr>
              <a:defRPr sz="2400"/>
            </a:lvl1pPr>
          </a:lstStyle>
          <a:p>
            <a:r>
              <a:rPr lang="en-US" dirty="0" smtClean="0"/>
              <a:t>Click to edit Master title style</a:t>
            </a:r>
            <a:endParaRPr lang="en-US" dirty="0"/>
          </a:p>
        </p:txBody>
      </p:sp>
      <p:sp>
        <p:nvSpPr>
          <p:cNvPr id="3" name="Picture Placeholder 2"/>
          <p:cNvSpPr>
            <a:spLocks noGrp="1"/>
          </p:cNvSpPr>
          <p:nvPr>
            <p:ph type="pic" idx="1"/>
          </p:nvPr>
        </p:nvSpPr>
        <p:spPr>
          <a:xfrm>
            <a:off x="3886200" y="859572"/>
            <a:ext cx="4629150" cy="4924540"/>
          </a:xfrm>
        </p:spPr>
        <p:txBody>
          <a:bodyPr rtlCol="0"/>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pPr lvl="0"/>
            <a:endParaRPr lang="en-US" noProof="0" dirty="0"/>
          </a:p>
        </p:txBody>
      </p:sp>
      <p:sp>
        <p:nvSpPr>
          <p:cNvPr id="4" name="Text Placeholder 3"/>
          <p:cNvSpPr>
            <a:spLocks noGrp="1"/>
          </p:cNvSpPr>
          <p:nvPr>
            <p:ph type="body" sz="half" idx="2"/>
          </p:nvPr>
        </p:nvSpPr>
        <p:spPr>
          <a:xfrm>
            <a:off x="384048" y="2344479"/>
            <a:ext cx="3017520" cy="3383280"/>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dirty="0" smtClean="0"/>
              <a:t>Click to edit Master text styles</a:t>
            </a:r>
          </a:p>
        </p:txBody>
      </p:sp>
      <p:sp>
        <p:nvSpPr>
          <p:cNvPr id="5" name="Footer Placeholder 3"/>
          <p:cNvSpPr>
            <a:spLocks noGrp="1"/>
          </p:cNvSpPr>
          <p:nvPr>
            <p:ph type="ftr" sz="quarter" idx="10"/>
          </p:nvPr>
        </p:nvSpPr>
        <p:spPr/>
        <p:txBody>
          <a:bodyPr/>
          <a:lstStyle>
            <a:lvl1pPr>
              <a:defRPr/>
            </a:lvl1pPr>
          </a:lstStyle>
          <a:p>
            <a:pPr>
              <a:defRPr/>
            </a:pPr>
            <a:r>
              <a:rPr lang="en-US" dirty="0">
                <a:solidFill>
                  <a:prstClr val="black">
                    <a:tint val="75000"/>
                  </a:prstClr>
                </a:solidFill>
              </a:rPr>
              <a:t> </a:t>
            </a:r>
          </a:p>
        </p:txBody>
      </p:sp>
      <p:sp>
        <p:nvSpPr>
          <p:cNvPr id="6" name="Slide Number Placeholder 5"/>
          <p:cNvSpPr>
            <a:spLocks noGrp="1"/>
          </p:cNvSpPr>
          <p:nvPr>
            <p:ph type="sldNum" sz="quarter" idx="11"/>
          </p:nvPr>
        </p:nvSpPr>
        <p:spPr/>
        <p:txBody>
          <a:bodyPr/>
          <a:lstStyle>
            <a:lvl1pPr>
              <a:defRPr/>
            </a:lvl1pPr>
          </a:lstStyle>
          <a:p>
            <a:fld id="{3F6E9AC7-C009-40AE-ABC5-F864009CF2B2}" type="slidenum">
              <a:rPr lang="en-US" altLang="en-US">
                <a:solidFill>
                  <a:prstClr val="white"/>
                </a:solidFill>
              </a:rPr>
              <a:pPr/>
              <a:t>‹#›</a:t>
            </a:fld>
            <a:endParaRPr lang="en-US" altLang="en-US" dirty="0">
              <a:solidFill>
                <a:prstClr val="white"/>
              </a:solidFill>
            </a:endParaRPr>
          </a:p>
        </p:txBody>
      </p:sp>
    </p:spTree>
    <p:extLst>
      <p:ext uri="{BB962C8B-B14F-4D97-AF65-F5344CB8AC3E}">
        <p14:creationId xmlns:p14="http://schemas.microsoft.com/office/powerpoint/2010/main" val="911849597"/>
      </p:ext>
    </p:extLst>
  </p:cSld>
  <p:clrMapOvr>
    <a:masterClrMapping/>
  </p:clrMapOvr>
  <p:transition>
    <p:fade/>
  </p:transition>
</p:sldLayout>
</file>

<file path=ppt/slideLayouts/slideLayout233.xml><?xml version="1.0" encoding="utf-8"?>
<p:sldLayout xmlns:a="http://schemas.openxmlformats.org/drawingml/2006/main" xmlns:r="http://schemas.openxmlformats.org/officeDocument/2006/relationships" xmlns:p="http://schemas.openxmlformats.org/presentationml/2006/main" userDrawn="1">
  <p:cSld name="Contact Slide">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447800"/>
            <a:ext cx="4040188" cy="457200"/>
          </a:xfrm>
        </p:spPr>
        <p:txBody>
          <a:bodyPr anchor="b">
            <a:normAutofit/>
          </a:bodyPr>
          <a:lstStyle>
            <a:lvl1pPr marL="0" indent="0">
              <a:buNone/>
              <a:defRPr sz="1800" b="1">
                <a:solidFill>
                  <a:srgbClr val="F78E20"/>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457200" y="1913626"/>
            <a:ext cx="4040188" cy="1341438"/>
          </a:xfrm>
        </p:spPr>
        <p:txBody>
          <a:bodyPr>
            <a:normAutofit/>
          </a:bodyPr>
          <a:lstStyle>
            <a:lvl1pPr marL="0" indent="0">
              <a:buFontTx/>
              <a:buNone/>
              <a:defRPr sz="1400" b="1" baseline="0"/>
            </a:lvl1pPr>
            <a:lvl2pPr marL="0" indent="0">
              <a:buFontTx/>
              <a:buNone/>
              <a:defRPr sz="1400" baseline="0"/>
            </a:lvl2pPr>
            <a:lvl3pPr marL="0" indent="0">
              <a:buFontTx/>
              <a:buNone/>
              <a:defRPr sz="1400"/>
            </a:lvl3pPr>
            <a:lvl4pPr marL="0" indent="0">
              <a:buFontTx/>
              <a:buNone/>
              <a:defRPr sz="1400"/>
            </a:lvl4pPr>
            <a:lvl5pPr marL="0" indent="0">
              <a:buFontTx/>
              <a:buNone/>
              <a:defRPr sz="14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5025" y="1447800"/>
            <a:ext cx="4041775" cy="457200"/>
          </a:xfrm>
        </p:spPr>
        <p:txBody>
          <a:bodyPr anchor="b">
            <a:normAutofit/>
          </a:bodyPr>
          <a:lstStyle>
            <a:lvl1pPr marL="0" indent="0">
              <a:buNone/>
              <a:defRPr sz="1800" b="1">
                <a:solidFill>
                  <a:srgbClr val="F78E20"/>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6" name="Content Placeholder 5"/>
          <p:cNvSpPr>
            <a:spLocks noGrp="1"/>
          </p:cNvSpPr>
          <p:nvPr>
            <p:ph sz="quarter" idx="4"/>
          </p:nvPr>
        </p:nvSpPr>
        <p:spPr>
          <a:xfrm>
            <a:off x="4645025" y="1913626"/>
            <a:ext cx="4041775" cy="1341438"/>
          </a:xfrm>
        </p:spPr>
        <p:txBody>
          <a:bodyPr>
            <a:normAutofit/>
          </a:bodyPr>
          <a:lstStyle>
            <a:lvl1pPr marL="0" indent="0">
              <a:buFontTx/>
              <a:buNone/>
              <a:defRPr sz="1400" b="1"/>
            </a:lvl1pPr>
            <a:lvl2pPr marL="0" indent="0">
              <a:buFontTx/>
              <a:buNone/>
              <a:defRPr sz="1400"/>
            </a:lvl2pPr>
            <a:lvl3pPr marL="0" indent="0">
              <a:buFontTx/>
              <a:buNone/>
              <a:defRPr sz="1400"/>
            </a:lvl3pPr>
            <a:lvl4pPr marL="0" indent="0">
              <a:buFontTx/>
              <a:buNone/>
              <a:defRPr sz="1400"/>
            </a:lvl4pPr>
            <a:lvl5pPr marL="0" indent="0">
              <a:buFontTx/>
              <a:buNone/>
              <a:defRPr sz="14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1" name="Text Placeholder 2"/>
          <p:cNvSpPr>
            <a:spLocks noGrp="1"/>
          </p:cNvSpPr>
          <p:nvPr>
            <p:ph type="body" idx="13"/>
          </p:nvPr>
        </p:nvSpPr>
        <p:spPr>
          <a:xfrm>
            <a:off x="457200" y="3526736"/>
            <a:ext cx="4040188" cy="457200"/>
          </a:xfrm>
        </p:spPr>
        <p:txBody>
          <a:bodyPr anchor="b">
            <a:normAutofit/>
          </a:bodyPr>
          <a:lstStyle>
            <a:lvl1pPr marL="0" indent="0">
              <a:buNone/>
              <a:defRPr sz="1800" b="1">
                <a:solidFill>
                  <a:srgbClr val="F78E20"/>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12" name="Content Placeholder 3"/>
          <p:cNvSpPr>
            <a:spLocks noGrp="1"/>
          </p:cNvSpPr>
          <p:nvPr>
            <p:ph sz="half" idx="14"/>
          </p:nvPr>
        </p:nvSpPr>
        <p:spPr>
          <a:xfrm>
            <a:off x="457200" y="3992562"/>
            <a:ext cx="4040188" cy="1341438"/>
          </a:xfrm>
        </p:spPr>
        <p:txBody>
          <a:bodyPr>
            <a:normAutofit/>
          </a:bodyPr>
          <a:lstStyle>
            <a:lvl1pPr marL="0" indent="0">
              <a:buFontTx/>
              <a:buNone/>
              <a:defRPr sz="1400" b="1" baseline="0"/>
            </a:lvl1pPr>
            <a:lvl2pPr marL="0" indent="0">
              <a:buFontTx/>
              <a:buNone/>
              <a:defRPr sz="1400" baseline="0"/>
            </a:lvl2pPr>
            <a:lvl3pPr marL="0" indent="0">
              <a:buFontTx/>
              <a:buNone/>
              <a:defRPr sz="1400"/>
            </a:lvl3pPr>
            <a:lvl4pPr marL="0" indent="0">
              <a:buFontTx/>
              <a:buNone/>
              <a:defRPr sz="1400"/>
            </a:lvl4pPr>
            <a:lvl5pPr marL="0" indent="0">
              <a:buFontTx/>
              <a:buNone/>
              <a:defRPr sz="14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3" name="Text Placeholder 4"/>
          <p:cNvSpPr>
            <a:spLocks noGrp="1"/>
          </p:cNvSpPr>
          <p:nvPr>
            <p:ph type="body" sz="quarter" idx="15"/>
          </p:nvPr>
        </p:nvSpPr>
        <p:spPr>
          <a:xfrm>
            <a:off x="4645025" y="3526736"/>
            <a:ext cx="4041775" cy="457200"/>
          </a:xfrm>
        </p:spPr>
        <p:txBody>
          <a:bodyPr anchor="b">
            <a:normAutofit/>
          </a:bodyPr>
          <a:lstStyle>
            <a:lvl1pPr marL="0" indent="0">
              <a:buNone/>
              <a:defRPr sz="1800" b="1">
                <a:solidFill>
                  <a:srgbClr val="F78E20"/>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14" name="Content Placeholder 5"/>
          <p:cNvSpPr>
            <a:spLocks noGrp="1"/>
          </p:cNvSpPr>
          <p:nvPr>
            <p:ph sz="quarter" idx="16"/>
          </p:nvPr>
        </p:nvSpPr>
        <p:spPr>
          <a:xfrm>
            <a:off x="4645025" y="3992562"/>
            <a:ext cx="4041775" cy="1341438"/>
          </a:xfrm>
        </p:spPr>
        <p:txBody>
          <a:bodyPr>
            <a:normAutofit/>
          </a:bodyPr>
          <a:lstStyle>
            <a:lvl1pPr marL="0" indent="0">
              <a:buFontTx/>
              <a:buNone/>
              <a:defRPr sz="1400" b="1"/>
            </a:lvl1pPr>
            <a:lvl2pPr marL="0" indent="0">
              <a:buFontTx/>
              <a:buNone/>
              <a:defRPr sz="1400"/>
            </a:lvl2pPr>
            <a:lvl3pPr marL="0" indent="0">
              <a:buFontTx/>
              <a:buNone/>
              <a:defRPr sz="1400"/>
            </a:lvl3pPr>
            <a:lvl4pPr marL="0" indent="0">
              <a:buFontTx/>
              <a:buNone/>
              <a:defRPr sz="1400"/>
            </a:lvl4pPr>
            <a:lvl5pPr marL="0" indent="0">
              <a:buFontTx/>
              <a:buNone/>
              <a:defRPr sz="14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7" name="Title 1"/>
          <p:cNvSpPr>
            <a:spLocks noGrp="1"/>
          </p:cNvSpPr>
          <p:nvPr>
            <p:ph type="title"/>
          </p:nvPr>
        </p:nvSpPr>
        <p:spPr>
          <a:xfrm>
            <a:off x="384048" y="228600"/>
            <a:ext cx="8229600" cy="664797"/>
          </a:xfrm>
        </p:spPr>
        <p:txBody>
          <a:bodyPr/>
          <a:lstStyle>
            <a:lvl1pPr>
              <a:defRPr lang="en-US" dirty="0"/>
            </a:lvl1pPr>
          </a:lstStyle>
          <a:p>
            <a:r>
              <a:rPr lang="en-US" dirty="0" smtClean="0"/>
              <a:t>Click to edit Master title style</a:t>
            </a:r>
            <a:endParaRPr lang="en-US" dirty="0"/>
          </a:p>
        </p:txBody>
      </p:sp>
      <p:sp>
        <p:nvSpPr>
          <p:cNvPr id="15" name="Footer Placeholder 3"/>
          <p:cNvSpPr>
            <a:spLocks noGrp="1"/>
          </p:cNvSpPr>
          <p:nvPr>
            <p:ph type="ftr" sz="quarter" idx="17"/>
          </p:nvPr>
        </p:nvSpPr>
        <p:spPr/>
        <p:txBody>
          <a:bodyPr/>
          <a:lstStyle>
            <a:lvl1pPr>
              <a:defRPr/>
            </a:lvl1pPr>
          </a:lstStyle>
          <a:p>
            <a:pPr>
              <a:defRPr/>
            </a:pPr>
            <a:r>
              <a:rPr lang="en-US" dirty="0">
                <a:solidFill>
                  <a:prstClr val="black">
                    <a:tint val="75000"/>
                  </a:prstClr>
                </a:solidFill>
              </a:rPr>
              <a:t> </a:t>
            </a:r>
          </a:p>
        </p:txBody>
      </p:sp>
      <p:sp>
        <p:nvSpPr>
          <p:cNvPr id="16" name="Slide Number Placeholder 5"/>
          <p:cNvSpPr>
            <a:spLocks noGrp="1"/>
          </p:cNvSpPr>
          <p:nvPr>
            <p:ph type="sldNum" sz="quarter" idx="18"/>
          </p:nvPr>
        </p:nvSpPr>
        <p:spPr/>
        <p:txBody>
          <a:bodyPr/>
          <a:lstStyle>
            <a:lvl1pPr>
              <a:defRPr/>
            </a:lvl1pPr>
          </a:lstStyle>
          <a:p>
            <a:fld id="{55FF25E3-6A2A-4641-A32C-1431CF92CB22}" type="slidenum">
              <a:rPr lang="en-US" altLang="en-US">
                <a:solidFill>
                  <a:prstClr val="white"/>
                </a:solidFill>
              </a:rPr>
              <a:pPr/>
              <a:t>‹#›</a:t>
            </a:fld>
            <a:endParaRPr lang="en-US" altLang="en-US" dirty="0">
              <a:solidFill>
                <a:prstClr val="white"/>
              </a:solidFill>
            </a:endParaRPr>
          </a:p>
        </p:txBody>
      </p:sp>
    </p:spTree>
    <p:extLst>
      <p:ext uri="{BB962C8B-B14F-4D97-AF65-F5344CB8AC3E}">
        <p14:creationId xmlns:p14="http://schemas.microsoft.com/office/powerpoint/2010/main" val="1381714959"/>
      </p:ext>
    </p:extLst>
  </p:cSld>
  <p:clrMapOvr>
    <a:masterClrMapping/>
  </p:clrMapOvr>
</p:sldLayout>
</file>

<file path=ppt/slideLayouts/slideLayout234.xml><?xml version="1.0" encoding="utf-8"?>
<p:sldLayout xmlns:a="http://schemas.openxmlformats.org/drawingml/2006/main" xmlns:r="http://schemas.openxmlformats.org/officeDocument/2006/relationships" xmlns:p="http://schemas.openxmlformats.org/presentationml/2006/main" type="obj">
  <p:cSld name="Bullet Slide 1">
    <p:spTree>
      <p:nvGrpSpPr>
        <p:cNvPr id="1" name=""/>
        <p:cNvGrpSpPr/>
        <p:nvPr/>
      </p:nvGrpSpPr>
      <p:grpSpPr>
        <a:xfrm>
          <a:off x="0" y="0"/>
          <a:ext cx="0" cy="0"/>
          <a:chOff x="0" y="0"/>
          <a:chExt cx="0" cy="0"/>
        </a:xfrm>
      </p:grpSpPr>
      <p:pic>
        <p:nvPicPr>
          <p:cNvPr id="4" name="Picture 6" descr="FL Common Core_v2_slide3.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3" name="Content Placeholder 2"/>
          <p:cNvSpPr>
            <a:spLocks noGrp="1"/>
          </p:cNvSpPr>
          <p:nvPr>
            <p:ph idx="1"/>
          </p:nvPr>
        </p:nvSpPr>
        <p:spPr>
          <a:xfrm>
            <a:off x="457200" y="1828800"/>
            <a:ext cx="8229600" cy="3505200"/>
          </a:xfrm>
        </p:spPr>
        <p:txBody>
          <a:bodyPr/>
          <a:lstStyle>
            <a:lvl1pPr>
              <a:defRPr sz="1800"/>
            </a:lvl1pPr>
            <a:lvl2pPr>
              <a:defRPr sz="1600"/>
            </a:lvl2pPr>
            <a:lvl3pPr>
              <a:defRPr sz="1400"/>
            </a:lvl3pPr>
            <a:lvl4pPr>
              <a:defRPr sz="1200"/>
            </a:lvl4pPr>
            <a:lvl5pPr>
              <a:defRPr sz="12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2" name="Title 1"/>
          <p:cNvSpPr>
            <a:spLocks noGrp="1"/>
          </p:cNvSpPr>
          <p:nvPr>
            <p:ph type="title"/>
          </p:nvPr>
        </p:nvSpPr>
        <p:spPr>
          <a:xfrm>
            <a:off x="457200" y="533400"/>
            <a:ext cx="6858000" cy="838200"/>
          </a:xfrm>
        </p:spPr>
        <p:txBody>
          <a:bodyPr/>
          <a:lstStyle>
            <a:lvl1pPr>
              <a:defRPr sz="3200">
                <a:solidFill>
                  <a:srgbClr val="214291"/>
                </a:solidFill>
              </a:defRPr>
            </a:lvl1pPr>
          </a:lstStyle>
          <a:p>
            <a:r>
              <a:rPr lang="en-US" dirty="0" smtClean="0"/>
              <a:t>Click to edit Master title style</a:t>
            </a:r>
            <a:endParaRPr lang="en-US" dirty="0"/>
          </a:p>
        </p:txBody>
      </p:sp>
      <p:sp>
        <p:nvSpPr>
          <p:cNvPr id="5" name="Footer Placeholder 4"/>
          <p:cNvSpPr>
            <a:spLocks noGrp="1"/>
          </p:cNvSpPr>
          <p:nvPr>
            <p:ph type="ftr" sz="quarter" idx="10"/>
          </p:nvPr>
        </p:nvSpPr>
        <p:spPr>
          <a:xfrm>
            <a:off x="5638800" y="6019800"/>
            <a:ext cx="2057400" cy="365125"/>
          </a:xfrm>
        </p:spPr>
        <p:txBody>
          <a:bodyPr/>
          <a:lstStyle>
            <a:lvl1pPr>
              <a:defRPr/>
            </a:lvl1pPr>
          </a:lstStyle>
          <a:p>
            <a:pPr>
              <a:defRPr/>
            </a:pPr>
            <a:r>
              <a:rPr lang="en-US" dirty="0">
                <a:solidFill>
                  <a:prstClr val="black">
                    <a:tint val="75000"/>
                  </a:prstClr>
                </a:solidFill>
              </a:rPr>
              <a:t> </a:t>
            </a:r>
          </a:p>
        </p:txBody>
      </p:sp>
      <p:sp>
        <p:nvSpPr>
          <p:cNvPr id="6" name="Slide Number Placeholder 5"/>
          <p:cNvSpPr>
            <a:spLocks noGrp="1"/>
          </p:cNvSpPr>
          <p:nvPr>
            <p:ph type="sldNum" sz="quarter" idx="11"/>
          </p:nvPr>
        </p:nvSpPr>
        <p:spPr>
          <a:xfrm>
            <a:off x="7772400" y="6019800"/>
            <a:ext cx="914400" cy="365125"/>
          </a:xfrm>
        </p:spPr>
        <p:txBody>
          <a:bodyPr/>
          <a:lstStyle>
            <a:lvl1pPr>
              <a:defRPr/>
            </a:lvl1pPr>
          </a:lstStyle>
          <a:p>
            <a:fld id="{C597C972-AB5A-4238-8B5D-E06A84AD3558}" type="slidenum">
              <a:rPr lang="en-US" altLang="en-US">
                <a:solidFill>
                  <a:prstClr val="white"/>
                </a:solidFill>
              </a:rPr>
              <a:pPr/>
              <a:t>‹#›</a:t>
            </a:fld>
            <a:endParaRPr lang="en-US" altLang="en-US" dirty="0">
              <a:solidFill>
                <a:prstClr val="white"/>
              </a:solidFill>
            </a:endParaRPr>
          </a:p>
        </p:txBody>
      </p:sp>
    </p:spTree>
    <p:extLst>
      <p:ext uri="{BB962C8B-B14F-4D97-AF65-F5344CB8AC3E}">
        <p14:creationId xmlns:p14="http://schemas.microsoft.com/office/powerpoint/2010/main" val="1959600125"/>
      </p:ext>
    </p:extLst>
  </p:cSld>
  <p:clrMapOvr>
    <a:masterClrMapping/>
  </p:clrMapOvr>
</p:sldLayout>
</file>

<file path=ppt/slideLayouts/slideLayout23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30250" y="1905000"/>
            <a:ext cx="7681913" cy="1523495"/>
          </a:xfrm>
        </p:spPr>
        <p:txBody>
          <a:bodyPr>
            <a:noAutofit/>
          </a:bodyPr>
          <a:lstStyle>
            <a:lvl1pPr>
              <a:lnSpc>
                <a:spcPct val="90000"/>
              </a:lnSpc>
              <a:defRPr sz="5400">
                <a:latin typeface="+mj-lt"/>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730249" y="4344988"/>
            <a:ext cx="7681913" cy="461665"/>
          </a:xfrm>
        </p:spPr>
        <p:txBody>
          <a:bodyPr>
            <a:noAutofit/>
          </a:bodyPr>
          <a:lstStyle>
            <a:lvl1pPr marL="0" indent="0" algn="l">
              <a:lnSpc>
                <a:spcPct val="90000"/>
              </a:lnSpc>
              <a:spcBef>
                <a:spcPts val="0"/>
              </a:spcBef>
              <a:buNone/>
              <a:defRPr>
                <a:solidFill>
                  <a:schemeClr val="tx1"/>
                </a:soli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Tree>
    <p:extLst>
      <p:ext uri="{BB962C8B-B14F-4D97-AF65-F5344CB8AC3E}">
        <p14:creationId xmlns:p14="http://schemas.microsoft.com/office/powerpoint/2010/main" val="2319485678"/>
      </p:ext>
    </p:extLst>
  </p:cSld>
  <p:clrMapOvr>
    <a:masterClrMapping/>
  </p:clrMapOvr>
  <p:transition>
    <p:fade/>
  </p:transition>
</p:sldLayout>
</file>

<file path=ppt/slideLayouts/slideLayout236.xml><?xml version="1.0" encoding="utf-8"?>
<p:sldLayout xmlns:a="http://schemas.openxmlformats.org/drawingml/2006/main" xmlns:r="http://schemas.openxmlformats.org/officeDocument/2006/relationships" xmlns:p="http://schemas.openxmlformats.org/presentationml/2006/main" userDrawn="1">
  <p:cSld name="Title and Content">
    <p:spTree>
      <p:nvGrpSpPr>
        <p:cNvPr id="1" name=""/>
        <p:cNvGrpSpPr/>
        <p:nvPr/>
      </p:nvGrpSpPr>
      <p:grpSpPr>
        <a:xfrm>
          <a:off x="0" y="0"/>
          <a:ext cx="0" cy="0"/>
          <a:chOff x="0" y="0"/>
          <a:chExt cx="0" cy="0"/>
        </a:xfrm>
      </p:grpSpPr>
      <p:sp>
        <p:nvSpPr>
          <p:cNvPr id="7" name="Content Placeholder 2"/>
          <p:cNvSpPr>
            <a:spLocks noGrp="1"/>
          </p:cNvSpPr>
          <p:nvPr>
            <p:ph idx="1"/>
          </p:nvPr>
        </p:nvSpPr>
        <p:spPr>
          <a:xfrm>
            <a:off x="384048" y="1417320"/>
            <a:ext cx="8153400" cy="3973033"/>
          </a:xfrm>
        </p:spPr>
        <p:txBody>
          <a:bodyPr/>
          <a:lstStyle>
            <a:lvl1pPr>
              <a:defRPr sz="3200"/>
            </a:lvl1pPr>
            <a:lvl2pPr>
              <a:defRPr sz="2800"/>
            </a:lvl2pPr>
            <a:lvl3pPr>
              <a:defRPr sz="2400"/>
            </a:lvl3pPr>
            <a:lvl4pPr>
              <a:defRPr sz="2000"/>
            </a:lvl4pPr>
            <a:lvl5pPr>
              <a:defRPr sz="20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Title 1"/>
          <p:cNvSpPr>
            <a:spLocks noGrp="1"/>
          </p:cNvSpPr>
          <p:nvPr>
            <p:ph type="title"/>
          </p:nvPr>
        </p:nvSpPr>
        <p:spPr>
          <a:xfrm>
            <a:off x="384048" y="228600"/>
            <a:ext cx="8153400" cy="1066800"/>
          </a:xfrm>
        </p:spPr>
        <p:txBody>
          <a:bodyPr>
            <a:normAutofit/>
          </a:bodyPr>
          <a:lstStyle>
            <a:lvl1pPr>
              <a:defRPr lang="en-US" dirty="0"/>
            </a:lvl1pPr>
          </a:lstStyle>
          <a:p>
            <a:r>
              <a:rPr lang="en-US" dirty="0" smtClean="0"/>
              <a:t>Click to edit Master title style</a:t>
            </a:r>
            <a:endParaRPr lang="en-US" dirty="0"/>
          </a:p>
        </p:txBody>
      </p:sp>
      <p:sp>
        <p:nvSpPr>
          <p:cNvPr id="4" name="Footer Placeholder 3"/>
          <p:cNvSpPr>
            <a:spLocks noGrp="1"/>
          </p:cNvSpPr>
          <p:nvPr>
            <p:ph type="ftr" sz="quarter" idx="10"/>
          </p:nvPr>
        </p:nvSpPr>
        <p:spPr/>
        <p:txBody>
          <a:bodyPr/>
          <a:lstStyle>
            <a:lvl1pPr>
              <a:defRPr/>
            </a:lvl1pPr>
          </a:lstStyle>
          <a:p>
            <a:pPr>
              <a:defRPr/>
            </a:pPr>
            <a:r>
              <a:rPr lang="en-US" dirty="0">
                <a:solidFill>
                  <a:prstClr val="black">
                    <a:tint val="75000"/>
                  </a:prstClr>
                </a:solidFill>
              </a:rPr>
              <a:t> </a:t>
            </a:r>
          </a:p>
        </p:txBody>
      </p:sp>
      <p:sp>
        <p:nvSpPr>
          <p:cNvPr id="5" name="Slide Number Placeholder 5"/>
          <p:cNvSpPr>
            <a:spLocks noGrp="1"/>
          </p:cNvSpPr>
          <p:nvPr>
            <p:ph type="sldNum" sz="quarter" idx="11"/>
          </p:nvPr>
        </p:nvSpPr>
        <p:spPr/>
        <p:txBody>
          <a:bodyPr/>
          <a:lstStyle>
            <a:lvl1pPr>
              <a:defRPr/>
            </a:lvl1pPr>
          </a:lstStyle>
          <a:p>
            <a:fld id="{DC394FE5-CA8B-4B4A-B0AE-EBB51A747884}" type="slidenum">
              <a:rPr lang="en-US" altLang="en-US">
                <a:solidFill>
                  <a:prstClr val="white"/>
                </a:solidFill>
              </a:rPr>
              <a:pPr/>
              <a:t>‹#›</a:t>
            </a:fld>
            <a:endParaRPr lang="en-US" altLang="en-US" dirty="0">
              <a:solidFill>
                <a:prstClr val="white"/>
              </a:solidFill>
            </a:endParaRPr>
          </a:p>
        </p:txBody>
      </p:sp>
    </p:spTree>
    <p:extLst>
      <p:ext uri="{BB962C8B-B14F-4D97-AF65-F5344CB8AC3E}">
        <p14:creationId xmlns:p14="http://schemas.microsoft.com/office/powerpoint/2010/main" val="1219850237"/>
      </p:ext>
    </p:extLst>
  </p:cSld>
  <p:clrMapOvr>
    <a:masterClrMapping/>
  </p:clrMapOvr>
  <p:transition>
    <p:fade/>
  </p:transition>
</p:sldLayout>
</file>

<file path=ppt/slideLayouts/slideLayout237.xml><?xml version="1.0" encoding="utf-8"?>
<p:sldLayout xmlns:a="http://schemas.openxmlformats.org/drawingml/2006/main" xmlns:r="http://schemas.openxmlformats.org/officeDocument/2006/relationships" xmlns:p="http://schemas.openxmlformats.org/presentationml/2006/main" preserve="1">
  <p:cSld name="Title and Content Text Only">
    <p:spTree>
      <p:nvGrpSpPr>
        <p:cNvPr id="1" name=""/>
        <p:cNvGrpSpPr/>
        <p:nvPr/>
      </p:nvGrpSpPr>
      <p:grpSpPr>
        <a:xfrm>
          <a:off x="0" y="0"/>
          <a:ext cx="0" cy="0"/>
          <a:chOff x="0" y="0"/>
          <a:chExt cx="0" cy="0"/>
        </a:xfrm>
      </p:grpSpPr>
      <p:sp>
        <p:nvSpPr>
          <p:cNvPr id="2" name="Title 1"/>
          <p:cNvSpPr>
            <a:spLocks noGrp="1"/>
          </p:cNvSpPr>
          <p:nvPr>
            <p:ph type="title"/>
          </p:nvPr>
        </p:nvSpPr>
        <p:spPr>
          <a:xfrm>
            <a:off x="381000" y="230188"/>
            <a:ext cx="8382000" cy="1049972"/>
          </a:xfrm>
        </p:spPr>
        <p:txBody>
          <a:bodyPr>
            <a:normAutofit/>
          </a:bodyPr>
          <a:lstStyle>
            <a:lvl1pPr>
              <a:defRPr sz="4000"/>
            </a:lvl1pPr>
          </a:lstStyle>
          <a:p>
            <a:r>
              <a:rPr lang="en-US" dirty="0" smtClean="0"/>
              <a:t>Click to edit Master title style</a:t>
            </a:r>
            <a:endParaRPr lang="en-US" dirty="0"/>
          </a:p>
        </p:txBody>
      </p:sp>
      <p:sp>
        <p:nvSpPr>
          <p:cNvPr id="6" name="Text Placeholder 5"/>
          <p:cNvSpPr>
            <a:spLocks noGrp="1"/>
          </p:cNvSpPr>
          <p:nvPr>
            <p:ph type="body" sz="quarter" idx="10"/>
          </p:nvPr>
        </p:nvSpPr>
        <p:spPr>
          <a:xfrm>
            <a:off x="381000" y="1417320"/>
            <a:ext cx="8382000" cy="4244969"/>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Footer Placeholder 3"/>
          <p:cNvSpPr>
            <a:spLocks noGrp="1"/>
          </p:cNvSpPr>
          <p:nvPr>
            <p:ph type="ftr" sz="quarter" idx="11"/>
          </p:nvPr>
        </p:nvSpPr>
        <p:spPr/>
        <p:txBody>
          <a:bodyPr/>
          <a:lstStyle>
            <a:lvl1pPr>
              <a:defRPr/>
            </a:lvl1pPr>
          </a:lstStyle>
          <a:p>
            <a:pPr>
              <a:defRPr/>
            </a:pPr>
            <a:r>
              <a:rPr lang="en-US" dirty="0">
                <a:solidFill>
                  <a:prstClr val="black">
                    <a:tint val="75000"/>
                  </a:prstClr>
                </a:solidFill>
              </a:rPr>
              <a:t> </a:t>
            </a:r>
          </a:p>
        </p:txBody>
      </p:sp>
      <p:sp>
        <p:nvSpPr>
          <p:cNvPr id="5" name="Slide Number Placeholder 5"/>
          <p:cNvSpPr>
            <a:spLocks noGrp="1"/>
          </p:cNvSpPr>
          <p:nvPr>
            <p:ph type="sldNum" sz="quarter" idx="12"/>
          </p:nvPr>
        </p:nvSpPr>
        <p:spPr/>
        <p:txBody>
          <a:bodyPr/>
          <a:lstStyle>
            <a:lvl1pPr>
              <a:defRPr/>
            </a:lvl1pPr>
          </a:lstStyle>
          <a:p>
            <a:fld id="{9766E267-936C-451C-AE7A-0ACA40FDEEBF}" type="slidenum">
              <a:rPr lang="en-US" altLang="en-US">
                <a:solidFill>
                  <a:prstClr val="white"/>
                </a:solidFill>
              </a:rPr>
              <a:pPr/>
              <a:t>‹#›</a:t>
            </a:fld>
            <a:endParaRPr lang="en-US" altLang="en-US" dirty="0">
              <a:solidFill>
                <a:prstClr val="white"/>
              </a:solidFill>
            </a:endParaRPr>
          </a:p>
        </p:txBody>
      </p:sp>
    </p:spTree>
    <p:extLst>
      <p:ext uri="{BB962C8B-B14F-4D97-AF65-F5344CB8AC3E}">
        <p14:creationId xmlns:p14="http://schemas.microsoft.com/office/powerpoint/2010/main" val="872792209"/>
      </p:ext>
    </p:extLst>
  </p:cSld>
  <p:clrMapOvr>
    <a:masterClrMapping/>
  </p:clrMapOvr>
  <p:transition>
    <p:fade/>
  </p:transition>
</p:sldLayout>
</file>

<file path=ppt/slideLayouts/slideLayout23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3719879"/>
            <a:ext cx="7886700" cy="664797"/>
          </a:xfrm>
        </p:spPr>
        <p:txBody>
          <a:bodyPr anchor="b"/>
          <a:lstStyle>
            <a:lvl1pPr>
              <a:defRPr sz="4800"/>
            </a:lvl1pPr>
          </a:lstStyle>
          <a:p>
            <a:r>
              <a:rPr lang="en-US" dirty="0" smtClean="0"/>
              <a:t>Click to edit Master title style</a:t>
            </a:r>
            <a:endParaRPr lang="en-US" dirty="0"/>
          </a:p>
        </p:txBody>
      </p:sp>
      <p:sp>
        <p:nvSpPr>
          <p:cNvPr id="3" name="Text Placeholder 2"/>
          <p:cNvSpPr>
            <a:spLocks noGrp="1"/>
          </p:cNvSpPr>
          <p:nvPr>
            <p:ph type="body" idx="1"/>
          </p:nvPr>
        </p:nvSpPr>
        <p:spPr>
          <a:xfrm>
            <a:off x="623888" y="4589464"/>
            <a:ext cx="7886700" cy="387798"/>
          </a:xfrm>
        </p:spPr>
        <p:txBody>
          <a:bodyPr/>
          <a:lstStyle>
            <a:lvl1pPr marL="0" indent="0">
              <a:buNone/>
              <a:defRPr sz="2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dirty="0" smtClean="0"/>
              <a:t>Click to edit Master text styles</a:t>
            </a:r>
          </a:p>
        </p:txBody>
      </p:sp>
      <p:sp>
        <p:nvSpPr>
          <p:cNvPr id="4" name="Footer Placeholder 3"/>
          <p:cNvSpPr>
            <a:spLocks noGrp="1"/>
          </p:cNvSpPr>
          <p:nvPr>
            <p:ph type="ftr" sz="quarter" idx="10"/>
          </p:nvPr>
        </p:nvSpPr>
        <p:spPr/>
        <p:txBody>
          <a:bodyPr/>
          <a:lstStyle>
            <a:lvl1pPr>
              <a:defRPr/>
            </a:lvl1pPr>
          </a:lstStyle>
          <a:p>
            <a:pPr>
              <a:defRPr/>
            </a:pPr>
            <a:r>
              <a:rPr lang="en-US" dirty="0">
                <a:solidFill>
                  <a:prstClr val="black">
                    <a:tint val="75000"/>
                  </a:prstClr>
                </a:solidFill>
              </a:rPr>
              <a:t> </a:t>
            </a:r>
          </a:p>
        </p:txBody>
      </p:sp>
      <p:sp>
        <p:nvSpPr>
          <p:cNvPr id="5" name="Slide Number Placeholder 5"/>
          <p:cNvSpPr>
            <a:spLocks noGrp="1"/>
          </p:cNvSpPr>
          <p:nvPr>
            <p:ph type="sldNum" sz="quarter" idx="11"/>
          </p:nvPr>
        </p:nvSpPr>
        <p:spPr/>
        <p:txBody>
          <a:bodyPr/>
          <a:lstStyle>
            <a:lvl1pPr>
              <a:defRPr/>
            </a:lvl1pPr>
          </a:lstStyle>
          <a:p>
            <a:fld id="{87F84F6A-D8D5-4B34-80C7-A1637856B5C1}" type="slidenum">
              <a:rPr lang="en-US" altLang="en-US">
                <a:solidFill>
                  <a:prstClr val="white"/>
                </a:solidFill>
              </a:rPr>
              <a:pPr/>
              <a:t>‹#›</a:t>
            </a:fld>
            <a:endParaRPr lang="en-US" altLang="en-US" dirty="0">
              <a:solidFill>
                <a:prstClr val="white"/>
              </a:solidFill>
            </a:endParaRPr>
          </a:p>
        </p:txBody>
      </p:sp>
    </p:spTree>
    <p:extLst>
      <p:ext uri="{BB962C8B-B14F-4D97-AF65-F5344CB8AC3E}">
        <p14:creationId xmlns:p14="http://schemas.microsoft.com/office/powerpoint/2010/main" val="2998516591"/>
      </p:ext>
    </p:extLst>
  </p:cSld>
  <p:clrMapOvr>
    <a:masterClrMapping/>
  </p:clrMapOvr>
  <p:transition>
    <p:fade/>
  </p:transition>
</p:sldLayout>
</file>

<file path=ppt/slideLayouts/slideLayout23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sz="half" idx="1"/>
          </p:nvPr>
        </p:nvSpPr>
        <p:spPr>
          <a:xfrm>
            <a:off x="384048" y="1371600"/>
            <a:ext cx="3886200" cy="3841528"/>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629150" y="1371600"/>
            <a:ext cx="3886200" cy="3841528"/>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Footer Placeholder 3"/>
          <p:cNvSpPr>
            <a:spLocks noGrp="1"/>
          </p:cNvSpPr>
          <p:nvPr>
            <p:ph type="ftr" sz="quarter" idx="10"/>
          </p:nvPr>
        </p:nvSpPr>
        <p:spPr/>
        <p:txBody>
          <a:bodyPr/>
          <a:lstStyle>
            <a:lvl1pPr>
              <a:defRPr/>
            </a:lvl1pPr>
          </a:lstStyle>
          <a:p>
            <a:pPr>
              <a:defRPr/>
            </a:pPr>
            <a:r>
              <a:rPr lang="en-US" dirty="0">
                <a:solidFill>
                  <a:prstClr val="black">
                    <a:tint val="75000"/>
                  </a:prstClr>
                </a:solidFill>
              </a:rPr>
              <a:t> </a:t>
            </a:r>
          </a:p>
        </p:txBody>
      </p:sp>
      <p:sp>
        <p:nvSpPr>
          <p:cNvPr id="6" name="Slide Number Placeholder 5"/>
          <p:cNvSpPr>
            <a:spLocks noGrp="1"/>
          </p:cNvSpPr>
          <p:nvPr>
            <p:ph type="sldNum" sz="quarter" idx="11"/>
          </p:nvPr>
        </p:nvSpPr>
        <p:spPr/>
        <p:txBody>
          <a:bodyPr/>
          <a:lstStyle>
            <a:lvl1pPr>
              <a:defRPr/>
            </a:lvl1pPr>
          </a:lstStyle>
          <a:p>
            <a:fld id="{19E611A9-0656-434A-9F54-FFAD1E4F1D1B}" type="slidenum">
              <a:rPr lang="en-US" altLang="en-US">
                <a:solidFill>
                  <a:prstClr val="white"/>
                </a:solidFill>
              </a:rPr>
              <a:pPr/>
              <a:t>‹#›</a:t>
            </a:fld>
            <a:endParaRPr lang="en-US" altLang="en-US" dirty="0">
              <a:solidFill>
                <a:prstClr val="white"/>
              </a:solidFill>
            </a:endParaRPr>
          </a:p>
        </p:txBody>
      </p:sp>
    </p:spTree>
    <p:extLst>
      <p:ext uri="{BB962C8B-B14F-4D97-AF65-F5344CB8AC3E}">
        <p14:creationId xmlns:p14="http://schemas.microsoft.com/office/powerpoint/2010/main" val="4068130896"/>
      </p:ext>
    </p:extLst>
  </p:cSld>
  <p:clrMapOvr>
    <a:masterClrMapping/>
  </p:clrMapOvr>
  <p:transition>
    <p:fade/>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endParaRPr lang="en-US" dirty="0"/>
          </a:p>
        </p:txBody>
      </p:sp>
      <p:sp>
        <p:nvSpPr>
          <p:cNvPr id="5" name="Footer Placeholder 4"/>
          <p:cNvSpPr>
            <a:spLocks noGrp="1"/>
          </p:cNvSpPr>
          <p:nvPr>
            <p:ph type="ftr" sz="quarter" idx="11"/>
          </p:nvPr>
        </p:nvSpPr>
        <p:spPr/>
        <p:txBody>
          <a:bodyPr/>
          <a:lstStyle>
            <a:lvl1pPr>
              <a:defRPr/>
            </a:lvl1pPr>
          </a:lstStyle>
          <a:p>
            <a:pPr>
              <a:defRPr/>
            </a:pPr>
            <a:r>
              <a:rPr lang="en-US" dirty="0"/>
              <a:t> </a:t>
            </a:r>
          </a:p>
        </p:txBody>
      </p:sp>
      <p:sp>
        <p:nvSpPr>
          <p:cNvPr id="6" name="Slide Number Placeholder 5"/>
          <p:cNvSpPr>
            <a:spLocks noGrp="1"/>
          </p:cNvSpPr>
          <p:nvPr>
            <p:ph type="sldNum" sz="quarter" idx="12"/>
          </p:nvPr>
        </p:nvSpPr>
        <p:spPr/>
        <p:txBody>
          <a:bodyPr/>
          <a:lstStyle>
            <a:lvl1pPr>
              <a:defRPr/>
            </a:lvl1pPr>
          </a:lstStyle>
          <a:p>
            <a:fld id="{DBD01672-4ADF-4467-9539-73831B32D286}" type="slidenum">
              <a:rPr lang="en-US" altLang="en-US"/>
              <a:pPr/>
              <a:t>‹#›</a:t>
            </a:fld>
            <a:endParaRPr lang="en-US" altLang="en-US" dirty="0"/>
          </a:p>
        </p:txBody>
      </p:sp>
    </p:spTree>
    <p:extLst>
      <p:ext uri="{BB962C8B-B14F-4D97-AF65-F5344CB8AC3E}">
        <p14:creationId xmlns:p14="http://schemas.microsoft.com/office/powerpoint/2010/main" val="968076428"/>
      </p:ext>
    </p:extLst>
  </p:cSld>
  <p:clrMapOvr>
    <a:masterClrMapping/>
  </p:clrMapOvr>
</p:sldLayout>
</file>

<file path=ppt/slideLayouts/slideLayout24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384048" y="228600"/>
            <a:ext cx="7886700" cy="664797"/>
          </a:xfrm>
        </p:spPr>
        <p:txBody>
          <a:bodyPr/>
          <a:lstStyle/>
          <a:p>
            <a:r>
              <a:rPr lang="en-US" dirty="0" smtClean="0"/>
              <a:t>Click to edit Master title style</a:t>
            </a:r>
            <a:endParaRPr lang="en-US" dirty="0"/>
          </a:p>
        </p:txBody>
      </p:sp>
      <p:sp>
        <p:nvSpPr>
          <p:cNvPr id="3" name="Text Placeholder 2"/>
          <p:cNvSpPr>
            <a:spLocks noGrp="1"/>
          </p:cNvSpPr>
          <p:nvPr>
            <p:ph type="body" idx="1"/>
          </p:nvPr>
        </p:nvSpPr>
        <p:spPr>
          <a:xfrm>
            <a:off x="384048" y="1284045"/>
            <a:ext cx="3868340" cy="332399"/>
          </a:xfrm>
        </p:spPr>
        <p:txBody>
          <a:bodyPr anchor="b"/>
          <a:lstStyle>
            <a:lvl1pPr marL="0" indent="0">
              <a:buNone/>
              <a:defRPr sz="24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dirty="0" smtClean="0"/>
              <a:t>Click to edit Master text styles</a:t>
            </a:r>
          </a:p>
        </p:txBody>
      </p:sp>
      <p:sp>
        <p:nvSpPr>
          <p:cNvPr id="4" name="Content Placeholder 3"/>
          <p:cNvSpPr>
            <a:spLocks noGrp="1"/>
          </p:cNvSpPr>
          <p:nvPr>
            <p:ph sz="half" idx="2"/>
          </p:nvPr>
        </p:nvSpPr>
        <p:spPr>
          <a:xfrm>
            <a:off x="384048" y="1806789"/>
            <a:ext cx="3868340" cy="3199374"/>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3"/>
          </p:nvPr>
        </p:nvSpPr>
        <p:spPr>
          <a:xfrm>
            <a:off x="4629150" y="1284045"/>
            <a:ext cx="3887391" cy="332399"/>
          </a:xfrm>
        </p:spPr>
        <p:txBody>
          <a:bodyPr anchor="b"/>
          <a:lstStyle>
            <a:lvl1pPr marL="0" indent="0">
              <a:buNone/>
              <a:defRPr sz="24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dirty="0" smtClean="0"/>
              <a:t>Click to edit Master text styles</a:t>
            </a:r>
          </a:p>
        </p:txBody>
      </p:sp>
      <p:sp>
        <p:nvSpPr>
          <p:cNvPr id="6" name="Content Placeholder 5"/>
          <p:cNvSpPr>
            <a:spLocks noGrp="1"/>
          </p:cNvSpPr>
          <p:nvPr>
            <p:ph sz="quarter" idx="4"/>
          </p:nvPr>
        </p:nvSpPr>
        <p:spPr>
          <a:xfrm>
            <a:off x="4629150" y="1806789"/>
            <a:ext cx="3887391" cy="3199374"/>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Footer Placeholder 3"/>
          <p:cNvSpPr>
            <a:spLocks noGrp="1"/>
          </p:cNvSpPr>
          <p:nvPr>
            <p:ph type="ftr" sz="quarter" idx="10"/>
          </p:nvPr>
        </p:nvSpPr>
        <p:spPr/>
        <p:txBody>
          <a:bodyPr/>
          <a:lstStyle>
            <a:lvl1pPr>
              <a:defRPr/>
            </a:lvl1pPr>
          </a:lstStyle>
          <a:p>
            <a:pPr>
              <a:defRPr/>
            </a:pPr>
            <a:r>
              <a:rPr lang="en-US" dirty="0">
                <a:solidFill>
                  <a:prstClr val="black">
                    <a:tint val="75000"/>
                  </a:prstClr>
                </a:solidFill>
              </a:rPr>
              <a:t> </a:t>
            </a:r>
          </a:p>
        </p:txBody>
      </p:sp>
      <p:sp>
        <p:nvSpPr>
          <p:cNvPr id="8" name="Slide Number Placeholder 5"/>
          <p:cNvSpPr>
            <a:spLocks noGrp="1"/>
          </p:cNvSpPr>
          <p:nvPr>
            <p:ph type="sldNum" sz="quarter" idx="11"/>
          </p:nvPr>
        </p:nvSpPr>
        <p:spPr/>
        <p:txBody>
          <a:bodyPr/>
          <a:lstStyle>
            <a:lvl1pPr>
              <a:defRPr/>
            </a:lvl1pPr>
          </a:lstStyle>
          <a:p>
            <a:fld id="{F91D0DAA-4259-4FFC-A0AB-A98677545B01}" type="slidenum">
              <a:rPr lang="en-US" altLang="en-US">
                <a:solidFill>
                  <a:prstClr val="white"/>
                </a:solidFill>
              </a:rPr>
              <a:pPr/>
              <a:t>‹#›</a:t>
            </a:fld>
            <a:endParaRPr lang="en-US" altLang="en-US" dirty="0">
              <a:solidFill>
                <a:prstClr val="white"/>
              </a:solidFill>
            </a:endParaRPr>
          </a:p>
        </p:txBody>
      </p:sp>
    </p:spTree>
    <p:extLst>
      <p:ext uri="{BB962C8B-B14F-4D97-AF65-F5344CB8AC3E}">
        <p14:creationId xmlns:p14="http://schemas.microsoft.com/office/powerpoint/2010/main" val="3727331999"/>
      </p:ext>
    </p:extLst>
  </p:cSld>
  <p:clrMapOvr>
    <a:masterClrMapping/>
  </p:clrMapOvr>
  <p:transition>
    <p:fade/>
  </p:transition>
</p:sldLayout>
</file>

<file path=ppt/slideLayouts/slideLayout24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lang="en-US" dirty="0"/>
            </a:lvl1pPr>
          </a:lstStyle>
          <a:p>
            <a:r>
              <a:rPr lang="en-US" smtClean="0"/>
              <a:t>Click to edit Master title style</a:t>
            </a:r>
            <a:endParaRPr lang="en-US" dirty="0"/>
          </a:p>
        </p:txBody>
      </p:sp>
      <p:sp>
        <p:nvSpPr>
          <p:cNvPr id="3" name="Footer Placeholder 3"/>
          <p:cNvSpPr>
            <a:spLocks noGrp="1"/>
          </p:cNvSpPr>
          <p:nvPr>
            <p:ph type="ftr" sz="quarter" idx="10"/>
          </p:nvPr>
        </p:nvSpPr>
        <p:spPr/>
        <p:txBody>
          <a:bodyPr/>
          <a:lstStyle>
            <a:lvl1pPr>
              <a:defRPr/>
            </a:lvl1pPr>
          </a:lstStyle>
          <a:p>
            <a:pPr>
              <a:defRPr/>
            </a:pPr>
            <a:r>
              <a:rPr lang="en-US" dirty="0">
                <a:solidFill>
                  <a:prstClr val="black">
                    <a:tint val="75000"/>
                  </a:prstClr>
                </a:solidFill>
              </a:rPr>
              <a:t> </a:t>
            </a:r>
          </a:p>
        </p:txBody>
      </p:sp>
      <p:sp>
        <p:nvSpPr>
          <p:cNvPr id="4" name="Slide Number Placeholder 5"/>
          <p:cNvSpPr>
            <a:spLocks noGrp="1"/>
          </p:cNvSpPr>
          <p:nvPr>
            <p:ph type="sldNum" sz="quarter" idx="11"/>
          </p:nvPr>
        </p:nvSpPr>
        <p:spPr/>
        <p:txBody>
          <a:bodyPr/>
          <a:lstStyle>
            <a:lvl1pPr>
              <a:defRPr/>
            </a:lvl1pPr>
          </a:lstStyle>
          <a:p>
            <a:fld id="{FDDB9962-9025-4221-964E-D9C4FE5B1AE0}" type="slidenum">
              <a:rPr lang="en-US" altLang="en-US">
                <a:solidFill>
                  <a:prstClr val="white"/>
                </a:solidFill>
              </a:rPr>
              <a:pPr/>
              <a:t>‹#›</a:t>
            </a:fld>
            <a:endParaRPr lang="en-US" altLang="en-US" dirty="0">
              <a:solidFill>
                <a:prstClr val="white"/>
              </a:solidFill>
            </a:endParaRPr>
          </a:p>
        </p:txBody>
      </p:sp>
    </p:spTree>
    <p:extLst>
      <p:ext uri="{BB962C8B-B14F-4D97-AF65-F5344CB8AC3E}">
        <p14:creationId xmlns:p14="http://schemas.microsoft.com/office/powerpoint/2010/main" val="606610190"/>
      </p:ext>
    </p:extLst>
  </p:cSld>
  <p:clrMapOvr>
    <a:masterClrMapping/>
  </p:clrMapOvr>
  <p:transition>
    <p:fade/>
  </p:transition>
</p:sldLayout>
</file>

<file path=ppt/slideLayouts/slideLayout24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Footer Placeholder 3"/>
          <p:cNvSpPr>
            <a:spLocks noGrp="1"/>
          </p:cNvSpPr>
          <p:nvPr>
            <p:ph type="ftr" sz="quarter" idx="10"/>
          </p:nvPr>
        </p:nvSpPr>
        <p:spPr/>
        <p:txBody>
          <a:bodyPr/>
          <a:lstStyle>
            <a:lvl1pPr>
              <a:defRPr/>
            </a:lvl1pPr>
          </a:lstStyle>
          <a:p>
            <a:pPr>
              <a:defRPr/>
            </a:pPr>
            <a:r>
              <a:rPr lang="en-US" dirty="0">
                <a:solidFill>
                  <a:prstClr val="black">
                    <a:tint val="75000"/>
                  </a:prstClr>
                </a:solidFill>
              </a:rPr>
              <a:t> </a:t>
            </a:r>
          </a:p>
        </p:txBody>
      </p:sp>
      <p:sp>
        <p:nvSpPr>
          <p:cNvPr id="3" name="Slide Number Placeholder 5"/>
          <p:cNvSpPr>
            <a:spLocks noGrp="1"/>
          </p:cNvSpPr>
          <p:nvPr>
            <p:ph type="sldNum" sz="quarter" idx="11"/>
          </p:nvPr>
        </p:nvSpPr>
        <p:spPr/>
        <p:txBody>
          <a:bodyPr/>
          <a:lstStyle>
            <a:lvl1pPr>
              <a:defRPr/>
            </a:lvl1pPr>
          </a:lstStyle>
          <a:p>
            <a:fld id="{3CC61169-8A16-4412-BC9E-DC7AEAD3B701}" type="slidenum">
              <a:rPr lang="en-US" altLang="en-US">
                <a:solidFill>
                  <a:prstClr val="white"/>
                </a:solidFill>
              </a:rPr>
              <a:pPr/>
              <a:t>‹#›</a:t>
            </a:fld>
            <a:endParaRPr lang="en-US" altLang="en-US" dirty="0">
              <a:solidFill>
                <a:prstClr val="white"/>
              </a:solidFill>
            </a:endParaRPr>
          </a:p>
        </p:txBody>
      </p:sp>
    </p:spTree>
    <p:extLst>
      <p:ext uri="{BB962C8B-B14F-4D97-AF65-F5344CB8AC3E}">
        <p14:creationId xmlns:p14="http://schemas.microsoft.com/office/powerpoint/2010/main" val="1299129072"/>
      </p:ext>
    </p:extLst>
  </p:cSld>
  <p:clrMapOvr>
    <a:masterClrMapping/>
  </p:clrMapOvr>
  <p:transition>
    <p:fade/>
  </p:transition>
</p:sldLayout>
</file>

<file path=ppt/slideLayouts/slideLayout24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84048" y="987426"/>
            <a:ext cx="3017520" cy="1371600"/>
          </a:xfrm>
        </p:spPr>
        <p:txBody>
          <a:bodyPr anchor="b"/>
          <a:lstStyle>
            <a:lvl1pPr>
              <a:defRPr sz="2400"/>
            </a:lvl1pPr>
          </a:lstStyle>
          <a:p>
            <a:r>
              <a:rPr lang="en-US" dirty="0" smtClean="0"/>
              <a:t>Click to edit Master title style</a:t>
            </a:r>
            <a:endParaRPr lang="en-US" dirty="0"/>
          </a:p>
        </p:txBody>
      </p:sp>
      <p:sp>
        <p:nvSpPr>
          <p:cNvPr id="3" name="Content Placeholder 2"/>
          <p:cNvSpPr>
            <a:spLocks noGrp="1"/>
          </p:cNvSpPr>
          <p:nvPr>
            <p:ph idx="1"/>
          </p:nvPr>
        </p:nvSpPr>
        <p:spPr>
          <a:xfrm>
            <a:off x="3887391" y="987426"/>
            <a:ext cx="4629150" cy="4584034"/>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3"/>
          <p:cNvSpPr>
            <a:spLocks noGrp="1"/>
          </p:cNvSpPr>
          <p:nvPr>
            <p:ph type="body" sz="half" idx="2"/>
          </p:nvPr>
        </p:nvSpPr>
        <p:spPr>
          <a:xfrm>
            <a:off x="384048" y="2487837"/>
            <a:ext cx="3017520" cy="3083623"/>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dirty="0" smtClean="0"/>
              <a:t>Click to edit Master text styles</a:t>
            </a:r>
          </a:p>
        </p:txBody>
      </p:sp>
      <p:sp>
        <p:nvSpPr>
          <p:cNvPr id="5" name="Footer Placeholder 3"/>
          <p:cNvSpPr>
            <a:spLocks noGrp="1"/>
          </p:cNvSpPr>
          <p:nvPr>
            <p:ph type="ftr" sz="quarter" idx="10"/>
          </p:nvPr>
        </p:nvSpPr>
        <p:spPr/>
        <p:txBody>
          <a:bodyPr/>
          <a:lstStyle>
            <a:lvl1pPr>
              <a:defRPr/>
            </a:lvl1pPr>
          </a:lstStyle>
          <a:p>
            <a:pPr>
              <a:defRPr/>
            </a:pPr>
            <a:r>
              <a:rPr lang="en-US" dirty="0">
                <a:solidFill>
                  <a:prstClr val="black">
                    <a:tint val="75000"/>
                  </a:prstClr>
                </a:solidFill>
              </a:rPr>
              <a:t> </a:t>
            </a:r>
          </a:p>
        </p:txBody>
      </p:sp>
      <p:sp>
        <p:nvSpPr>
          <p:cNvPr id="6" name="Slide Number Placeholder 5"/>
          <p:cNvSpPr>
            <a:spLocks noGrp="1"/>
          </p:cNvSpPr>
          <p:nvPr>
            <p:ph type="sldNum" sz="quarter" idx="11"/>
          </p:nvPr>
        </p:nvSpPr>
        <p:spPr/>
        <p:txBody>
          <a:bodyPr/>
          <a:lstStyle>
            <a:lvl1pPr>
              <a:defRPr/>
            </a:lvl1pPr>
          </a:lstStyle>
          <a:p>
            <a:fld id="{B0AC78B2-AE7E-4938-9FA0-B94B7A7A8ED1}" type="slidenum">
              <a:rPr lang="en-US" altLang="en-US">
                <a:solidFill>
                  <a:prstClr val="white"/>
                </a:solidFill>
              </a:rPr>
              <a:pPr/>
              <a:t>‹#›</a:t>
            </a:fld>
            <a:endParaRPr lang="en-US" altLang="en-US" dirty="0">
              <a:solidFill>
                <a:prstClr val="white"/>
              </a:solidFill>
            </a:endParaRPr>
          </a:p>
        </p:txBody>
      </p:sp>
    </p:spTree>
    <p:extLst>
      <p:ext uri="{BB962C8B-B14F-4D97-AF65-F5344CB8AC3E}">
        <p14:creationId xmlns:p14="http://schemas.microsoft.com/office/powerpoint/2010/main" val="744011279"/>
      </p:ext>
    </p:extLst>
  </p:cSld>
  <p:clrMapOvr>
    <a:masterClrMapping/>
  </p:clrMapOvr>
  <p:transition>
    <p:fade/>
  </p:transition>
</p:sldLayout>
</file>

<file path=ppt/slideLayouts/slideLayout24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84048" y="859572"/>
            <a:ext cx="3017520" cy="1371600"/>
          </a:xfrm>
        </p:spPr>
        <p:txBody>
          <a:bodyPr anchor="b"/>
          <a:lstStyle>
            <a:lvl1pPr>
              <a:defRPr sz="2400"/>
            </a:lvl1pPr>
          </a:lstStyle>
          <a:p>
            <a:r>
              <a:rPr lang="en-US" dirty="0" smtClean="0"/>
              <a:t>Click to edit Master title style</a:t>
            </a:r>
            <a:endParaRPr lang="en-US" dirty="0"/>
          </a:p>
        </p:txBody>
      </p:sp>
      <p:sp>
        <p:nvSpPr>
          <p:cNvPr id="3" name="Picture Placeholder 2"/>
          <p:cNvSpPr>
            <a:spLocks noGrp="1"/>
          </p:cNvSpPr>
          <p:nvPr>
            <p:ph type="pic" idx="1"/>
          </p:nvPr>
        </p:nvSpPr>
        <p:spPr>
          <a:xfrm>
            <a:off x="3886200" y="859572"/>
            <a:ext cx="4629150" cy="4924540"/>
          </a:xfrm>
        </p:spPr>
        <p:txBody>
          <a:bodyPr rtlCol="0"/>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pPr lvl="0"/>
            <a:endParaRPr lang="en-US" noProof="0" dirty="0"/>
          </a:p>
        </p:txBody>
      </p:sp>
      <p:sp>
        <p:nvSpPr>
          <p:cNvPr id="4" name="Text Placeholder 3"/>
          <p:cNvSpPr>
            <a:spLocks noGrp="1"/>
          </p:cNvSpPr>
          <p:nvPr>
            <p:ph type="body" sz="half" idx="2"/>
          </p:nvPr>
        </p:nvSpPr>
        <p:spPr>
          <a:xfrm>
            <a:off x="384048" y="2344479"/>
            <a:ext cx="3017520" cy="3383280"/>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dirty="0" smtClean="0"/>
              <a:t>Click to edit Master text styles</a:t>
            </a:r>
          </a:p>
        </p:txBody>
      </p:sp>
      <p:sp>
        <p:nvSpPr>
          <p:cNvPr id="5" name="Footer Placeholder 3"/>
          <p:cNvSpPr>
            <a:spLocks noGrp="1"/>
          </p:cNvSpPr>
          <p:nvPr>
            <p:ph type="ftr" sz="quarter" idx="10"/>
          </p:nvPr>
        </p:nvSpPr>
        <p:spPr/>
        <p:txBody>
          <a:bodyPr/>
          <a:lstStyle>
            <a:lvl1pPr>
              <a:defRPr/>
            </a:lvl1pPr>
          </a:lstStyle>
          <a:p>
            <a:pPr>
              <a:defRPr/>
            </a:pPr>
            <a:r>
              <a:rPr lang="en-US" dirty="0">
                <a:solidFill>
                  <a:prstClr val="black">
                    <a:tint val="75000"/>
                  </a:prstClr>
                </a:solidFill>
              </a:rPr>
              <a:t> </a:t>
            </a:r>
          </a:p>
        </p:txBody>
      </p:sp>
      <p:sp>
        <p:nvSpPr>
          <p:cNvPr id="6" name="Slide Number Placeholder 5"/>
          <p:cNvSpPr>
            <a:spLocks noGrp="1"/>
          </p:cNvSpPr>
          <p:nvPr>
            <p:ph type="sldNum" sz="quarter" idx="11"/>
          </p:nvPr>
        </p:nvSpPr>
        <p:spPr/>
        <p:txBody>
          <a:bodyPr/>
          <a:lstStyle>
            <a:lvl1pPr>
              <a:defRPr/>
            </a:lvl1pPr>
          </a:lstStyle>
          <a:p>
            <a:fld id="{3F6E9AC7-C009-40AE-ABC5-F864009CF2B2}" type="slidenum">
              <a:rPr lang="en-US" altLang="en-US">
                <a:solidFill>
                  <a:prstClr val="white"/>
                </a:solidFill>
              </a:rPr>
              <a:pPr/>
              <a:t>‹#›</a:t>
            </a:fld>
            <a:endParaRPr lang="en-US" altLang="en-US" dirty="0">
              <a:solidFill>
                <a:prstClr val="white"/>
              </a:solidFill>
            </a:endParaRPr>
          </a:p>
        </p:txBody>
      </p:sp>
    </p:spTree>
    <p:extLst>
      <p:ext uri="{BB962C8B-B14F-4D97-AF65-F5344CB8AC3E}">
        <p14:creationId xmlns:p14="http://schemas.microsoft.com/office/powerpoint/2010/main" val="4254238437"/>
      </p:ext>
    </p:extLst>
  </p:cSld>
  <p:clrMapOvr>
    <a:masterClrMapping/>
  </p:clrMapOvr>
  <p:transition>
    <p:fade/>
  </p:transition>
</p:sldLayout>
</file>

<file path=ppt/slideLayouts/slideLayout245.xml><?xml version="1.0" encoding="utf-8"?>
<p:sldLayout xmlns:a="http://schemas.openxmlformats.org/drawingml/2006/main" xmlns:r="http://schemas.openxmlformats.org/officeDocument/2006/relationships" xmlns:p="http://schemas.openxmlformats.org/presentationml/2006/main" userDrawn="1">
  <p:cSld name="Contact Slide">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447800"/>
            <a:ext cx="4040188" cy="457200"/>
          </a:xfrm>
        </p:spPr>
        <p:txBody>
          <a:bodyPr anchor="b">
            <a:normAutofit/>
          </a:bodyPr>
          <a:lstStyle>
            <a:lvl1pPr marL="0" indent="0">
              <a:buNone/>
              <a:defRPr sz="1800" b="1">
                <a:solidFill>
                  <a:srgbClr val="F78E20"/>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457200" y="1913626"/>
            <a:ext cx="4040188" cy="1341438"/>
          </a:xfrm>
        </p:spPr>
        <p:txBody>
          <a:bodyPr>
            <a:normAutofit/>
          </a:bodyPr>
          <a:lstStyle>
            <a:lvl1pPr marL="0" indent="0">
              <a:buFontTx/>
              <a:buNone/>
              <a:defRPr sz="1400" b="1" baseline="0"/>
            </a:lvl1pPr>
            <a:lvl2pPr marL="0" indent="0">
              <a:buFontTx/>
              <a:buNone/>
              <a:defRPr sz="1400" baseline="0"/>
            </a:lvl2pPr>
            <a:lvl3pPr marL="0" indent="0">
              <a:buFontTx/>
              <a:buNone/>
              <a:defRPr sz="1400"/>
            </a:lvl3pPr>
            <a:lvl4pPr marL="0" indent="0">
              <a:buFontTx/>
              <a:buNone/>
              <a:defRPr sz="1400"/>
            </a:lvl4pPr>
            <a:lvl5pPr marL="0" indent="0">
              <a:buFontTx/>
              <a:buNone/>
              <a:defRPr sz="14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5025" y="1447800"/>
            <a:ext cx="4041775" cy="457200"/>
          </a:xfrm>
        </p:spPr>
        <p:txBody>
          <a:bodyPr anchor="b">
            <a:normAutofit/>
          </a:bodyPr>
          <a:lstStyle>
            <a:lvl1pPr marL="0" indent="0">
              <a:buNone/>
              <a:defRPr sz="1800" b="1">
                <a:solidFill>
                  <a:srgbClr val="F78E20"/>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6" name="Content Placeholder 5"/>
          <p:cNvSpPr>
            <a:spLocks noGrp="1"/>
          </p:cNvSpPr>
          <p:nvPr>
            <p:ph sz="quarter" idx="4"/>
          </p:nvPr>
        </p:nvSpPr>
        <p:spPr>
          <a:xfrm>
            <a:off x="4645025" y="1913626"/>
            <a:ext cx="4041775" cy="1341438"/>
          </a:xfrm>
        </p:spPr>
        <p:txBody>
          <a:bodyPr>
            <a:normAutofit/>
          </a:bodyPr>
          <a:lstStyle>
            <a:lvl1pPr marL="0" indent="0">
              <a:buFontTx/>
              <a:buNone/>
              <a:defRPr sz="1400" b="1"/>
            </a:lvl1pPr>
            <a:lvl2pPr marL="0" indent="0">
              <a:buFontTx/>
              <a:buNone/>
              <a:defRPr sz="1400"/>
            </a:lvl2pPr>
            <a:lvl3pPr marL="0" indent="0">
              <a:buFontTx/>
              <a:buNone/>
              <a:defRPr sz="1400"/>
            </a:lvl3pPr>
            <a:lvl4pPr marL="0" indent="0">
              <a:buFontTx/>
              <a:buNone/>
              <a:defRPr sz="1400"/>
            </a:lvl4pPr>
            <a:lvl5pPr marL="0" indent="0">
              <a:buFontTx/>
              <a:buNone/>
              <a:defRPr sz="14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1" name="Text Placeholder 2"/>
          <p:cNvSpPr>
            <a:spLocks noGrp="1"/>
          </p:cNvSpPr>
          <p:nvPr>
            <p:ph type="body" idx="13"/>
          </p:nvPr>
        </p:nvSpPr>
        <p:spPr>
          <a:xfrm>
            <a:off x="457200" y="3526736"/>
            <a:ext cx="4040188" cy="457200"/>
          </a:xfrm>
        </p:spPr>
        <p:txBody>
          <a:bodyPr anchor="b">
            <a:normAutofit/>
          </a:bodyPr>
          <a:lstStyle>
            <a:lvl1pPr marL="0" indent="0">
              <a:buNone/>
              <a:defRPr sz="1800" b="1">
                <a:solidFill>
                  <a:srgbClr val="F78E20"/>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12" name="Content Placeholder 3"/>
          <p:cNvSpPr>
            <a:spLocks noGrp="1"/>
          </p:cNvSpPr>
          <p:nvPr>
            <p:ph sz="half" idx="14"/>
          </p:nvPr>
        </p:nvSpPr>
        <p:spPr>
          <a:xfrm>
            <a:off x="457200" y="3992562"/>
            <a:ext cx="4040188" cy="1341438"/>
          </a:xfrm>
        </p:spPr>
        <p:txBody>
          <a:bodyPr>
            <a:normAutofit/>
          </a:bodyPr>
          <a:lstStyle>
            <a:lvl1pPr marL="0" indent="0">
              <a:buFontTx/>
              <a:buNone/>
              <a:defRPr sz="1400" b="1" baseline="0"/>
            </a:lvl1pPr>
            <a:lvl2pPr marL="0" indent="0">
              <a:buFontTx/>
              <a:buNone/>
              <a:defRPr sz="1400" baseline="0"/>
            </a:lvl2pPr>
            <a:lvl3pPr marL="0" indent="0">
              <a:buFontTx/>
              <a:buNone/>
              <a:defRPr sz="1400"/>
            </a:lvl3pPr>
            <a:lvl4pPr marL="0" indent="0">
              <a:buFontTx/>
              <a:buNone/>
              <a:defRPr sz="1400"/>
            </a:lvl4pPr>
            <a:lvl5pPr marL="0" indent="0">
              <a:buFontTx/>
              <a:buNone/>
              <a:defRPr sz="14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3" name="Text Placeholder 4"/>
          <p:cNvSpPr>
            <a:spLocks noGrp="1"/>
          </p:cNvSpPr>
          <p:nvPr>
            <p:ph type="body" sz="quarter" idx="15"/>
          </p:nvPr>
        </p:nvSpPr>
        <p:spPr>
          <a:xfrm>
            <a:off x="4645025" y="3526736"/>
            <a:ext cx="4041775" cy="457200"/>
          </a:xfrm>
        </p:spPr>
        <p:txBody>
          <a:bodyPr anchor="b">
            <a:normAutofit/>
          </a:bodyPr>
          <a:lstStyle>
            <a:lvl1pPr marL="0" indent="0">
              <a:buNone/>
              <a:defRPr sz="1800" b="1">
                <a:solidFill>
                  <a:srgbClr val="F78E20"/>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14" name="Content Placeholder 5"/>
          <p:cNvSpPr>
            <a:spLocks noGrp="1"/>
          </p:cNvSpPr>
          <p:nvPr>
            <p:ph sz="quarter" idx="16"/>
          </p:nvPr>
        </p:nvSpPr>
        <p:spPr>
          <a:xfrm>
            <a:off x="4645025" y="3992562"/>
            <a:ext cx="4041775" cy="1341438"/>
          </a:xfrm>
        </p:spPr>
        <p:txBody>
          <a:bodyPr>
            <a:normAutofit/>
          </a:bodyPr>
          <a:lstStyle>
            <a:lvl1pPr marL="0" indent="0">
              <a:buFontTx/>
              <a:buNone/>
              <a:defRPr sz="1400" b="1"/>
            </a:lvl1pPr>
            <a:lvl2pPr marL="0" indent="0">
              <a:buFontTx/>
              <a:buNone/>
              <a:defRPr sz="1400"/>
            </a:lvl2pPr>
            <a:lvl3pPr marL="0" indent="0">
              <a:buFontTx/>
              <a:buNone/>
              <a:defRPr sz="1400"/>
            </a:lvl3pPr>
            <a:lvl4pPr marL="0" indent="0">
              <a:buFontTx/>
              <a:buNone/>
              <a:defRPr sz="1400"/>
            </a:lvl4pPr>
            <a:lvl5pPr marL="0" indent="0">
              <a:buFontTx/>
              <a:buNone/>
              <a:defRPr sz="14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7" name="Title 1"/>
          <p:cNvSpPr>
            <a:spLocks noGrp="1"/>
          </p:cNvSpPr>
          <p:nvPr>
            <p:ph type="title"/>
          </p:nvPr>
        </p:nvSpPr>
        <p:spPr>
          <a:xfrm>
            <a:off x="384048" y="228600"/>
            <a:ext cx="8229600" cy="664797"/>
          </a:xfrm>
        </p:spPr>
        <p:txBody>
          <a:bodyPr/>
          <a:lstStyle>
            <a:lvl1pPr>
              <a:defRPr lang="en-US" dirty="0"/>
            </a:lvl1pPr>
          </a:lstStyle>
          <a:p>
            <a:r>
              <a:rPr lang="en-US" dirty="0" smtClean="0"/>
              <a:t>Click to edit Master title style</a:t>
            </a:r>
            <a:endParaRPr lang="en-US" dirty="0"/>
          </a:p>
        </p:txBody>
      </p:sp>
      <p:sp>
        <p:nvSpPr>
          <p:cNvPr id="15" name="Footer Placeholder 3"/>
          <p:cNvSpPr>
            <a:spLocks noGrp="1"/>
          </p:cNvSpPr>
          <p:nvPr>
            <p:ph type="ftr" sz="quarter" idx="17"/>
          </p:nvPr>
        </p:nvSpPr>
        <p:spPr/>
        <p:txBody>
          <a:bodyPr/>
          <a:lstStyle>
            <a:lvl1pPr>
              <a:defRPr/>
            </a:lvl1pPr>
          </a:lstStyle>
          <a:p>
            <a:pPr>
              <a:defRPr/>
            </a:pPr>
            <a:r>
              <a:rPr lang="en-US" dirty="0">
                <a:solidFill>
                  <a:prstClr val="black">
                    <a:tint val="75000"/>
                  </a:prstClr>
                </a:solidFill>
              </a:rPr>
              <a:t> </a:t>
            </a:r>
          </a:p>
        </p:txBody>
      </p:sp>
      <p:sp>
        <p:nvSpPr>
          <p:cNvPr id="16" name="Slide Number Placeholder 5"/>
          <p:cNvSpPr>
            <a:spLocks noGrp="1"/>
          </p:cNvSpPr>
          <p:nvPr>
            <p:ph type="sldNum" sz="quarter" idx="18"/>
          </p:nvPr>
        </p:nvSpPr>
        <p:spPr/>
        <p:txBody>
          <a:bodyPr/>
          <a:lstStyle>
            <a:lvl1pPr>
              <a:defRPr/>
            </a:lvl1pPr>
          </a:lstStyle>
          <a:p>
            <a:fld id="{55FF25E3-6A2A-4641-A32C-1431CF92CB22}" type="slidenum">
              <a:rPr lang="en-US" altLang="en-US">
                <a:solidFill>
                  <a:prstClr val="white"/>
                </a:solidFill>
              </a:rPr>
              <a:pPr/>
              <a:t>‹#›</a:t>
            </a:fld>
            <a:endParaRPr lang="en-US" altLang="en-US" dirty="0">
              <a:solidFill>
                <a:prstClr val="white"/>
              </a:solidFill>
            </a:endParaRPr>
          </a:p>
        </p:txBody>
      </p:sp>
    </p:spTree>
    <p:extLst>
      <p:ext uri="{BB962C8B-B14F-4D97-AF65-F5344CB8AC3E}">
        <p14:creationId xmlns:p14="http://schemas.microsoft.com/office/powerpoint/2010/main" val="1181218940"/>
      </p:ext>
    </p:extLst>
  </p:cSld>
  <p:clrMapOvr>
    <a:masterClrMapping/>
  </p:clrMapOvr>
</p:sldLayout>
</file>

<file path=ppt/slideLayouts/slideLayout246.xml><?xml version="1.0" encoding="utf-8"?>
<p:sldLayout xmlns:a="http://schemas.openxmlformats.org/drawingml/2006/main" xmlns:r="http://schemas.openxmlformats.org/officeDocument/2006/relationships" xmlns:p="http://schemas.openxmlformats.org/presentationml/2006/main" type="obj">
  <p:cSld name="Bullet Slide 1">
    <p:spTree>
      <p:nvGrpSpPr>
        <p:cNvPr id="1" name=""/>
        <p:cNvGrpSpPr/>
        <p:nvPr/>
      </p:nvGrpSpPr>
      <p:grpSpPr>
        <a:xfrm>
          <a:off x="0" y="0"/>
          <a:ext cx="0" cy="0"/>
          <a:chOff x="0" y="0"/>
          <a:chExt cx="0" cy="0"/>
        </a:xfrm>
      </p:grpSpPr>
      <p:pic>
        <p:nvPicPr>
          <p:cNvPr id="4" name="Picture 6" descr="FL Common Core_v2_slide3.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3" name="Content Placeholder 2"/>
          <p:cNvSpPr>
            <a:spLocks noGrp="1"/>
          </p:cNvSpPr>
          <p:nvPr>
            <p:ph idx="1"/>
          </p:nvPr>
        </p:nvSpPr>
        <p:spPr>
          <a:xfrm>
            <a:off x="457200" y="1828800"/>
            <a:ext cx="8229600" cy="3505200"/>
          </a:xfrm>
        </p:spPr>
        <p:txBody>
          <a:bodyPr/>
          <a:lstStyle>
            <a:lvl1pPr>
              <a:defRPr sz="1800"/>
            </a:lvl1pPr>
            <a:lvl2pPr>
              <a:defRPr sz="1600"/>
            </a:lvl2pPr>
            <a:lvl3pPr>
              <a:defRPr sz="1400"/>
            </a:lvl3pPr>
            <a:lvl4pPr>
              <a:defRPr sz="1200"/>
            </a:lvl4pPr>
            <a:lvl5pPr>
              <a:defRPr sz="12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2" name="Title 1"/>
          <p:cNvSpPr>
            <a:spLocks noGrp="1"/>
          </p:cNvSpPr>
          <p:nvPr>
            <p:ph type="title"/>
          </p:nvPr>
        </p:nvSpPr>
        <p:spPr>
          <a:xfrm>
            <a:off x="457200" y="533400"/>
            <a:ext cx="6858000" cy="838200"/>
          </a:xfrm>
        </p:spPr>
        <p:txBody>
          <a:bodyPr/>
          <a:lstStyle>
            <a:lvl1pPr>
              <a:defRPr sz="3200">
                <a:solidFill>
                  <a:srgbClr val="214291"/>
                </a:solidFill>
              </a:defRPr>
            </a:lvl1pPr>
          </a:lstStyle>
          <a:p>
            <a:r>
              <a:rPr lang="en-US" dirty="0" smtClean="0"/>
              <a:t>Click to edit Master title style</a:t>
            </a:r>
            <a:endParaRPr lang="en-US" dirty="0"/>
          </a:p>
        </p:txBody>
      </p:sp>
      <p:sp>
        <p:nvSpPr>
          <p:cNvPr id="5" name="Footer Placeholder 4"/>
          <p:cNvSpPr>
            <a:spLocks noGrp="1"/>
          </p:cNvSpPr>
          <p:nvPr>
            <p:ph type="ftr" sz="quarter" idx="10"/>
          </p:nvPr>
        </p:nvSpPr>
        <p:spPr>
          <a:xfrm>
            <a:off x="5638800" y="6019800"/>
            <a:ext cx="2057400" cy="365125"/>
          </a:xfrm>
        </p:spPr>
        <p:txBody>
          <a:bodyPr/>
          <a:lstStyle>
            <a:lvl1pPr>
              <a:defRPr/>
            </a:lvl1pPr>
          </a:lstStyle>
          <a:p>
            <a:pPr>
              <a:defRPr/>
            </a:pPr>
            <a:r>
              <a:rPr lang="en-US" dirty="0">
                <a:solidFill>
                  <a:prstClr val="black">
                    <a:tint val="75000"/>
                  </a:prstClr>
                </a:solidFill>
              </a:rPr>
              <a:t> </a:t>
            </a:r>
          </a:p>
        </p:txBody>
      </p:sp>
      <p:sp>
        <p:nvSpPr>
          <p:cNvPr id="6" name="Slide Number Placeholder 5"/>
          <p:cNvSpPr>
            <a:spLocks noGrp="1"/>
          </p:cNvSpPr>
          <p:nvPr>
            <p:ph type="sldNum" sz="quarter" idx="11"/>
          </p:nvPr>
        </p:nvSpPr>
        <p:spPr>
          <a:xfrm>
            <a:off x="7772400" y="6019800"/>
            <a:ext cx="914400" cy="365125"/>
          </a:xfrm>
        </p:spPr>
        <p:txBody>
          <a:bodyPr/>
          <a:lstStyle>
            <a:lvl1pPr>
              <a:defRPr/>
            </a:lvl1pPr>
          </a:lstStyle>
          <a:p>
            <a:fld id="{C597C972-AB5A-4238-8B5D-E06A84AD3558}" type="slidenum">
              <a:rPr lang="en-US" altLang="en-US">
                <a:solidFill>
                  <a:prstClr val="white"/>
                </a:solidFill>
              </a:rPr>
              <a:pPr/>
              <a:t>‹#›</a:t>
            </a:fld>
            <a:endParaRPr lang="en-US" altLang="en-US" dirty="0">
              <a:solidFill>
                <a:prstClr val="white"/>
              </a:solidFill>
            </a:endParaRPr>
          </a:p>
        </p:txBody>
      </p:sp>
    </p:spTree>
    <p:extLst>
      <p:ext uri="{BB962C8B-B14F-4D97-AF65-F5344CB8AC3E}">
        <p14:creationId xmlns:p14="http://schemas.microsoft.com/office/powerpoint/2010/main" val="1047013806"/>
      </p:ext>
    </p:extLst>
  </p:cSld>
  <p:clrMapOvr>
    <a:masterClrMapping/>
  </p:clrMapOvr>
</p:sldLayout>
</file>

<file path=ppt/slideLayouts/slideLayout24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30250" y="1905000"/>
            <a:ext cx="7681913" cy="1523495"/>
          </a:xfrm>
        </p:spPr>
        <p:txBody>
          <a:bodyPr>
            <a:noAutofit/>
          </a:bodyPr>
          <a:lstStyle>
            <a:lvl1pPr>
              <a:lnSpc>
                <a:spcPct val="90000"/>
              </a:lnSpc>
              <a:defRPr sz="5400">
                <a:latin typeface="+mj-lt"/>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730249" y="4344988"/>
            <a:ext cx="7681913" cy="461665"/>
          </a:xfrm>
        </p:spPr>
        <p:txBody>
          <a:bodyPr>
            <a:noAutofit/>
          </a:bodyPr>
          <a:lstStyle>
            <a:lvl1pPr marL="0" indent="0" algn="l">
              <a:lnSpc>
                <a:spcPct val="90000"/>
              </a:lnSpc>
              <a:spcBef>
                <a:spcPts val="0"/>
              </a:spcBef>
              <a:buNone/>
              <a:defRPr>
                <a:solidFill>
                  <a:schemeClr val="tx1"/>
                </a:soli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Tree>
    <p:extLst>
      <p:ext uri="{BB962C8B-B14F-4D97-AF65-F5344CB8AC3E}">
        <p14:creationId xmlns:p14="http://schemas.microsoft.com/office/powerpoint/2010/main" val="1919528763"/>
      </p:ext>
    </p:extLst>
  </p:cSld>
  <p:clrMapOvr>
    <a:masterClrMapping/>
  </p:clrMapOvr>
  <p:transition>
    <p:fade/>
  </p:transition>
</p:sldLayout>
</file>

<file path=ppt/slideLayouts/slideLayout248.xml><?xml version="1.0" encoding="utf-8"?>
<p:sldLayout xmlns:a="http://schemas.openxmlformats.org/drawingml/2006/main" xmlns:r="http://schemas.openxmlformats.org/officeDocument/2006/relationships" xmlns:p="http://schemas.openxmlformats.org/presentationml/2006/main" userDrawn="1">
  <p:cSld name="Title and Content">
    <p:spTree>
      <p:nvGrpSpPr>
        <p:cNvPr id="1" name=""/>
        <p:cNvGrpSpPr/>
        <p:nvPr/>
      </p:nvGrpSpPr>
      <p:grpSpPr>
        <a:xfrm>
          <a:off x="0" y="0"/>
          <a:ext cx="0" cy="0"/>
          <a:chOff x="0" y="0"/>
          <a:chExt cx="0" cy="0"/>
        </a:xfrm>
      </p:grpSpPr>
      <p:sp>
        <p:nvSpPr>
          <p:cNvPr id="7" name="Content Placeholder 2"/>
          <p:cNvSpPr>
            <a:spLocks noGrp="1"/>
          </p:cNvSpPr>
          <p:nvPr>
            <p:ph idx="1"/>
          </p:nvPr>
        </p:nvSpPr>
        <p:spPr>
          <a:xfrm>
            <a:off x="384048" y="1417320"/>
            <a:ext cx="8153400" cy="3973033"/>
          </a:xfrm>
        </p:spPr>
        <p:txBody>
          <a:bodyPr/>
          <a:lstStyle>
            <a:lvl1pPr>
              <a:defRPr sz="3200"/>
            </a:lvl1pPr>
            <a:lvl2pPr>
              <a:defRPr sz="2800"/>
            </a:lvl2pPr>
            <a:lvl3pPr>
              <a:defRPr sz="2400"/>
            </a:lvl3pPr>
            <a:lvl4pPr>
              <a:defRPr sz="2000"/>
            </a:lvl4pPr>
            <a:lvl5pPr>
              <a:defRPr sz="20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Title 1"/>
          <p:cNvSpPr>
            <a:spLocks noGrp="1"/>
          </p:cNvSpPr>
          <p:nvPr>
            <p:ph type="title"/>
          </p:nvPr>
        </p:nvSpPr>
        <p:spPr>
          <a:xfrm>
            <a:off x="384048" y="228600"/>
            <a:ext cx="8153400" cy="1066800"/>
          </a:xfrm>
        </p:spPr>
        <p:txBody>
          <a:bodyPr>
            <a:normAutofit/>
          </a:bodyPr>
          <a:lstStyle>
            <a:lvl1pPr>
              <a:defRPr lang="en-US" dirty="0"/>
            </a:lvl1pPr>
          </a:lstStyle>
          <a:p>
            <a:r>
              <a:rPr lang="en-US" dirty="0" smtClean="0"/>
              <a:t>Click to edit Master title style</a:t>
            </a:r>
            <a:endParaRPr lang="en-US" dirty="0"/>
          </a:p>
        </p:txBody>
      </p:sp>
      <p:sp>
        <p:nvSpPr>
          <p:cNvPr id="4" name="Footer Placeholder 3"/>
          <p:cNvSpPr>
            <a:spLocks noGrp="1"/>
          </p:cNvSpPr>
          <p:nvPr>
            <p:ph type="ftr" sz="quarter" idx="10"/>
          </p:nvPr>
        </p:nvSpPr>
        <p:spPr/>
        <p:txBody>
          <a:bodyPr/>
          <a:lstStyle>
            <a:lvl1pPr>
              <a:defRPr/>
            </a:lvl1pPr>
          </a:lstStyle>
          <a:p>
            <a:pPr>
              <a:defRPr/>
            </a:pPr>
            <a:r>
              <a:rPr lang="en-US" dirty="0">
                <a:solidFill>
                  <a:prstClr val="black">
                    <a:tint val="75000"/>
                  </a:prstClr>
                </a:solidFill>
              </a:rPr>
              <a:t> </a:t>
            </a:r>
          </a:p>
        </p:txBody>
      </p:sp>
      <p:sp>
        <p:nvSpPr>
          <p:cNvPr id="5" name="Slide Number Placeholder 5"/>
          <p:cNvSpPr>
            <a:spLocks noGrp="1"/>
          </p:cNvSpPr>
          <p:nvPr>
            <p:ph type="sldNum" sz="quarter" idx="11"/>
          </p:nvPr>
        </p:nvSpPr>
        <p:spPr/>
        <p:txBody>
          <a:bodyPr/>
          <a:lstStyle>
            <a:lvl1pPr>
              <a:defRPr/>
            </a:lvl1pPr>
          </a:lstStyle>
          <a:p>
            <a:fld id="{DC394FE5-CA8B-4B4A-B0AE-EBB51A747884}" type="slidenum">
              <a:rPr lang="en-US" altLang="en-US">
                <a:solidFill>
                  <a:prstClr val="white"/>
                </a:solidFill>
              </a:rPr>
              <a:pPr/>
              <a:t>‹#›</a:t>
            </a:fld>
            <a:endParaRPr lang="en-US" altLang="en-US" dirty="0">
              <a:solidFill>
                <a:prstClr val="white"/>
              </a:solidFill>
            </a:endParaRPr>
          </a:p>
        </p:txBody>
      </p:sp>
    </p:spTree>
    <p:extLst>
      <p:ext uri="{BB962C8B-B14F-4D97-AF65-F5344CB8AC3E}">
        <p14:creationId xmlns:p14="http://schemas.microsoft.com/office/powerpoint/2010/main" val="2300110822"/>
      </p:ext>
    </p:extLst>
  </p:cSld>
  <p:clrMapOvr>
    <a:masterClrMapping/>
  </p:clrMapOvr>
  <p:transition>
    <p:fade/>
  </p:transition>
</p:sldLayout>
</file>

<file path=ppt/slideLayouts/slideLayout249.xml><?xml version="1.0" encoding="utf-8"?>
<p:sldLayout xmlns:a="http://schemas.openxmlformats.org/drawingml/2006/main" xmlns:r="http://schemas.openxmlformats.org/officeDocument/2006/relationships" xmlns:p="http://schemas.openxmlformats.org/presentationml/2006/main" preserve="1">
  <p:cSld name="Title and Content Text Only">
    <p:spTree>
      <p:nvGrpSpPr>
        <p:cNvPr id="1" name=""/>
        <p:cNvGrpSpPr/>
        <p:nvPr/>
      </p:nvGrpSpPr>
      <p:grpSpPr>
        <a:xfrm>
          <a:off x="0" y="0"/>
          <a:ext cx="0" cy="0"/>
          <a:chOff x="0" y="0"/>
          <a:chExt cx="0" cy="0"/>
        </a:xfrm>
      </p:grpSpPr>
      <p:sp>
        <p:nvSpPr>
          <p:cNvPr id="2" name="Title 1"/>
          <p:cNvSpPr>
            <a:spLocks noGrp="1"/>
          </p:cNvSpPr>
          <p:nvPr>
            <p:ph type="title"/>
          </p:nvPr>
        </p:nvSpPr>
        <p:spPr>
          <a:xfrm>
            <a:off x="381000" y="230188"/>
            <a:ext cx="8382000" cy="1049972"/>
          </a:xfrm>
        </p:spPr>
        <p:txBody>
          <a:bodyPr>
            <a:normAutofit/>
          </a:bodyPr>
          <a:lstStyle>
            <a:lvl1pPr>
              <a:defRPr sz="4000"/>
            </a:lvl1pPr>
          </a:lstStyle>
          <a:p>
            <a:r>
              <a:rPr lang="en-US" dirty="0" smtClean="0"/>
              <a:t>Click to edit Master title style</a:t>
            </a:r>
            <a:endParaRPr lang="en-US" dirty="0"/>
          </a:p>
        </p:txBody>
      </p:sp>
      <p:sp>
        <p:nvSpPr>
          <p:cNvPr id="6" name="Text Placeholder 5"/>
          <p:cNvSpPr>
            <a:spLocks noGrp="1"/>
          </p:cNvSpPr>
          <p:nvPr>
            <p:ph type="body" sz="quarter" idx="10"/>
          </p:nvPr>
        </p:nvSpPr>
        <p:spPr>
          <a:xfrm>
            <a:off x="381000" y="1417320"/>
            <a:ext cx="8382000" cy="4244969"/>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Footer Placeholder 3"/>
          <p:cNvSpPr>
            <a:spLocks noGrp="1"/>
          </p:cNvSpPr>
          <p:nvPr>
            <p:ph type="ftr" sz="quarter" idx="11"/>
          </p:nvPr>
        </p:nvSpPr>
        <p:spPr/>
        <p:txBody>
          <a:bodyPr/>
          <a:lstStyle>
            <a:lvl1pPr>
              <a:defRPr/>
            </a:lvl1pPr>
          </a:lstStyle>
          <a:p>
            <a:pPr>
              <a:defRPr/>
            </a:pPr>
            <a:r>
              <a:rPr lang="en-US" dirty="0">
                <a:solidFill>
                  <a:prstClr val="black">
                    <a:tint val="75000"/>
                  </a:prstClr>
                </a:solidFill>
              </a:rPr>
              <a:t> </a:t>
            </a:r>
          </a:p>
        </p:txBody>
      </p:sp>
      <p:sp>
        <p:nvSpPr>
          <p:cNvPr id="5" name="Slide Number Placeholder 5"/>
          <p:cNvSpPr>
            <a:spLocks noGrp="1"/>
          </p:cNvSpPr>
          <p:nvPr>
            <p:ph type="sldNum" sz="quarter" idx="12"/>
          </p:nvPr>
        </p:nvSpPr>
        <p:spPr/>
        <p:txBody>
          <a:bodyPr/>
          <a:lstStyle>
            <a:lvl1pPr>
              <a:defRPr/>
            </a:lvl1pPr>
          </a:lstStyle>
          <a:p>
            <a:fld id="{9766E267-936C-451C-AE7A-0ACA40FDEEBF}" type="slidenum">
              <a:rPr lang="en-US" altLang="en-US">
                <a:solidFill>
                  <a:prstClr val="white"/>
                </a:solidFill>
              </a:rPr>
              <a:pPr/>
              <a:t>‹#›</a:t>
            </a:fld>
            <a:endParaRPr lang="en-US" altLang="en-US" dirty="0">
              <a:solidFill>
                <a:prstClr val="white"/>
              </a:solidFill>
            </a:endParaRPr>
          </a:p>
        </p:txBody>
      </p:sp>
    </p:spTree>
    <p:extLst>
      <p:ext uri="{BB962C8B-B14F-4D97-AF65-F5344CB8AC3E}">
        <p14:creationId xmlns:p14="http://schemas.microsoft.com/office/powerpoint/2010/main" val="1742319344"/>
      </p:ext>
    </p:extLst>
  </p:cSld>
  <p:clrMapOvr>
    <a:masterClrMapping/>
  </p:clrMapOvr>
  <p:transition>
    <p:fade/>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endParaRPr lang="en-US" dirty="0"/>
          </a:p>
        </p:txBody>
      </p:sp>
      <p:sp>
        <p:nvSpPr>
          <p:cNvPr id="5" name="Footer Placeholder 4"/>
          <p:cNvSpPr>
            <a:spLocks noGrp="1"/>
          </p:cNvSpPr>
          <p:nvPr>
            <p:ph type="ftr" sz="quarter" idx="11"/>
          </p:nvPr>
        </p:nvSpPr>
        <p:spPr/>
        <p:txBody>
          <a:bodyPr/>
          <a:lstStyle>
            <a:lvl1pPr>
              <a:defRPr/>
            </a:lvl1pPr>
          </a:lstStyle>
          <a:p>
            <a:pPr>
              <a:defRPr/>
            </a:pPr>
            <a:r>
              <a:rPr lang="en-US" dirty="0"/>
              <a:t> </a:t>
            </a:r>
          </a:p>
        </p:txBody>
      </p:sp>
      <p:sp>
        <p:nvSpPr>
          <p:cNvPr id="6" name="Slide Number Placeholder 5"/>
          <p:cNvSpPr>
            <a:spLocks noGrp="1"/>
          </p:cNvSpPr>
          <p:nvPr>
            <p:ph type="sldNum" sz="quarter" idx="12"/>
          </p:nvPr>
        </p:nvSpPr>
        <p:spPr/>
        <p:txBody>
          <a:bodyPr/>
          <a:lstStyle>
            <a:lvl1pPr>
              <a:defRPr/>
            </a:lvl1pPr>
          </a:lstStyle>
          <a:p>
            <a:fld id="{9D4399C3-BC49-4634-B3FA-6DD3BC7D73F0}" type="slidenum">
              <a:rPr lang="en-US" altLang="en-US"/>
              <a:pPr/>
              <a:t>‹#›</a:t>
            </a:fld>
            <a:endParaRPr lang="en-US" altLang="en-US" dirty="0"/>
          </a:p>
        </p:txBody>
      </p:sp>
    </p:spTree>
    <p:extLst>
      <p:ext uri="{BB962C8B-B14F-4D97-AF65-F5344CB8AC3E}">
        <p14:creationId xmlns:p14="http://schemas.microsoft.com/office/powerpoint/2010/main" val="606180817"/>
      </p:ext>
    </p:extLst>
  </p:cSld>
  <p:clrMapOvr>
    <a:masterClrMapping/>
  </p:clrMapOvr>
</p:sldLayout>
</file>

<file path=ppt/slideLayouts/slideLayout25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3719879"/>
            <a:ext cx="7886700" cy="664797"/>
          </a:xfrm>
        </p:spPr>
        <p:txBody>
          <a:bodyPr anchor="b"/>
          <a:lstStyle>
            <a:lvl1pPr>
              <a:defRPr sz="4800"/>
            </a:lvl1pPr>
          </a:lstStyle>
          <a:p>
            <a:r>
              <a:rPr lang="en-US" dirty="0" smtClean="0"/>
              <a:t>Click to edit Master title style</a:t>
            </a:r>
            <a:endParaRPr lang="en-US" dirty="0"/>
          </a:p>
        </p:txBody>
      </p:sp>
      <p:sp>
        <p:nvSpPr>
          <p:cNvPr id="3" name="Text Placeholder 2"/>
          <p:cNvSpPr>
            <a:spLocks noGrp="1"/>
          </p:cNvSpPr>
          <p:nvPr>
            <p:ph type="body" idx="1"/>
          </p:nvPr>
        </p:nvSpPr>
        <p:spPr>
          <a:xfrm>
            <a:off x="623888" y="4589464"/>
            <a:ext cx="7886700" cy="387798"/>
          </a:xfrm>
        </p:spPr>
        <p:txBody>
          <a:bodyPr/>
          <a:lstStyle>
            <a:lvl1pPr marL="0" indent="0">
              <a:buNone/>
              <a:defRPr sz="2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dirty="0" smtClean="0"/>
              <a:t>Click to edit Master text styles</a:t>
            </a:r>
          </a:p>
        </p:txBody>
      </p:sp>
      <p:sp>
        <p:nvSpPr>
          <p:cNvPr id="4" name="Footer Placeholder 3"/>
          <p:cNvSpPr>
            <a:spLocks noGrp="1"/>
          </p:cNvSpPr>
          <p:nvPr>
            <p:ph type="ftr" sz="quarter" idx="10"/>
          </p:nvPr>
        </p:nvSpPr>
        <p:spPr/>
        <p:txBody>
          <a:bodyPr/>
          <a:lstStyle>
            <a:lvl1pPr>
              <a:defRPr/>
            </a:lvl1pPr>
          </a:lstStyle>
          <a:p>
            <a:pPr>
              <a:defRPr/>
            </a:pPr>
            <a:r>
              <a:rPr lang="en-US" dirty="0">
                <a:solidFill>
                  <a:prstClr val="black">
                    <a:tint val="75000"/>
                  </a:prstClr>
                </a:solidFill>
              </a:rPr>
              <a:t> </a:t>
            </a:r>
          </a:p>
        </p:txBody>
      </p:sp>
      <p:sp>
        <p:nvSpPr>
          <p:cNvPr id="5" name="Slide Number Placeholder 5"/>
          <p:cNvSpPr>
            <a:spLocks noGrp="1"/>
          </p:cNvSpPr>
          <p:nvPr>
            <p:ph type="sldNum" sz="quarter" idx="11"/>
          </p:nvPr>
        </p:nvSpPr>
        <p:spPr/>
        <p:txBody>
          <a:bodyPr/>
          <a:lstStyle>
            <a:lvl1pPr>
              <a:defRPr/>
            </a:lvl1pPr>
          </a:lstStyle>
          <a:p>
            <a:fld id="{87F84F6A-D8D5-4B34-80C7-A1637856B5C1}" type="slidenum">
              <a:rPr lang="en-US" altLang="en-US">
                <a:solidFill>
                  <a:prstClr val="white"/>
                </a:solidFill>
              </a:rPr>
              <a:pPr/>
              <a:t>‹#›</a:t>
            </a:fld>
            <a:endParaRPr lang="en-US" altLang="en-US" dirty="0">
              <a:solidFill>
                <a:prstClr val="white"/>
              </a:solidFill>
            </a:endParaRPr>
          </a:p>
        </p:txBody>
      </p:sp>
    </p:spTree>
    <p:extLst>
      <p:ext uri="{BB962C8B-B14F-4D97-AF65-F5344CB8AC3E}">
        <p14:creationId xmlns:p14="http://schemas.microsoft.com/office/powerpoint/2010/main" val="3317509356"/>
      </p:ext>
    </p:extLst>
  </p:cSld>
  <p:clrMapOvr>
    <a:masterClrMapping/>
  </p:clrMapOvr>
  <p:transition>
    <p:fade/>
  </p:transition>
</p:sldLayout>
</file>

<file path=ppt/slideLayouts/slideLayout25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sz="half" idx="1"/>
          </p:nvPr>
        </p:nvSpPr>
        <p:spPr>
          <a:xfrm>
            <a:off x="384048" y="1371600"/>
            <a:ext cx="3886200" cy="3841528"/>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629150" y="1371600"/>
            <a:ext cx="3886200" cy="3841528"/>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Footer Placeholder 3"/>
          <p:cNvSpPr>
            <a:spLocks noGrp="1"/>
          </p:cNvSpPr>
          <p:nvPr>
            <p:ph type="ftr" sz="quarter" idx="10"/>
          </p:nvPr>
        </p:nvSpPr>
        <p:spPr/>
        <p:txBody>
          <a:bodyPr/>
          <a:lstStyle>
            <a:lvl1pPr>
              <a:defRPr/>
            </a:lvl1pPr>
          </a:lstStyle>
          <a:p>
            <a:pPr>
              <a:defRPr/>
            </a:pPr>
            <a:r>
              <a:rPr lang="en-US" dirty="0">
                <a:solidFill>
                  <a:prstClr val="black">
                    <a:tint val="75000"/>
                  </a:prstClr>
                </a:solidFill>
              </a:rPr>
              <a:t> </a:t>
            </a:r>
          </a:p>
        </p:txBody>
      </p:sp>
      <p:sp>
        <p:nvSpPr>
          <p:cNvPr id="6" name="Slide Number Placeholder 5"/>
          <p:cNvSpPr>
            <a:spLocks noGrp="1"/>
          </p:cNvSpPr>
          <p:nvPr>
            <p:ph type="sldNum" sz="quarter" idx="11"/>
          </p:nvPr>
        </p:nvSpPr>
        <p:spPr/>
        <p:txBody>
          <a:bodyPr/>
          <a:lstStyle>
            <a:lvl1pPr>
              <a:defRPr/>
            </a:lvl1pPr>
          </a:lstStyle>
          <a:p>
            <a:fld id="{19E611A9-0656-434A-9F54-FFAD1E4F1D1B}" type="slidenum">
              <a:rPr lang="en-US" altLang="en-US">
                <a:solidFill>
                  <a:prstClr val="white"/>
                </a:solidFill>
              </a:rPr>
              <a:pPr/>
              <a:t>‹#›</a:t>
            </a:fld>
            <a:endParaRPr lang="en-US" altLang="en-US" dirty="0">
              <a:solidFill>
                <a:prstClr val="white"/>
              </a:solidFill>
            </a:endParaRPr>
          </a:p>
        </p:txBody>
      </p:sp>
    </p:spTree>
    <p:extLst>
      <p:ext uri="{BB962C8B-B14F-4D97-AF65-F5344CB8AC3E}">
        <p14:creationId xmlns:p14="http://schemas.microsoft.com/office/powerpoint/2010/main" val="3400412085"/>
      </p:ext>
    </p:extLst>
  </p:cSld>
  <p:clrMapOvr>
    <a:masterClrMapping/>
  </p:clrMapOvr>
  <p:transition>
    <p:fade/>
  </p:transition>
</p:sldLayout>
</file>

<file path=ppt/slideLayouts/slideLayout25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384048" y="228600"/>
            <a:ext cx="7886700" cy="664797"/>
          </a:xfrm>
        </p:spPr>
        <p:txBody>
          <a:bodyPr/>
          <a:lstStyle/>
          <a:p>
            <a:r>
              <a:rPr lang="en-US" dirty="0" smtClean="0"/>
              <a:t>Click to edit Master title style</a:t>
            </a:r>
            <a:endParaRPr lang="en-US" dirty="0"/>
          </a:p>
        </p:txBody>
      </p:sp>
      <p:sp>
        <p:nvSpPr>
          <p:cNvPr id="3" name="Text Placeholder 2"/>
          <p:cNvSpPr>
            <a:spLocks noGrp="1"/>
          </p:cNvSpPr>
          <p:nvPr>
            <p:ph type="body" idx="1"/>
          </p:nvPr>
        </p:nvSpPr>
        <p:spPr>
          <a:xfrm>
            <a:off x="384048" y="1284045"/>
            <a:ext cx="3868340" cy="332399"/>
          </a:xfrm>
        </p:spPr>
        <p:txBody>
          <a:bodyPr anchor="b"/>
          <a:lstStyle>
            <a:lvl1pPr marL="0" indent="0">
              <a:buNone/>
              <a:defRPr sz="24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dirty="0" smtClean="0"/>
              <a:t>Click to edit Master text styles</a:t>
            </a:r>
          </a:p>
        </p:txBody>
      </p:sp>
      <p:sp>
        <p:nvSpPr>
          <p:cNvPr id="4" name="Content Placeholder 3"/>
          <p:cNvSpPr>
            <a:spLocks noGrp="1"/>
          </p:cNvSpPr>
          <p:nvPr>
            <p:ph sz="half" idx="2"/>
          </p:nvPr>
        </p:nvSpPr>
        <p:spPr>
          <a:xfrm>
            <a:off x="384048" y="1806789"/>
            <a:ext cx="3868340" cy="3199374"/>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3"/>
          </p:nvPr>
        </p:nvSpPr>
        <p:spPr>
          <a:xfrm>
            <a:off x="4629150" y="1284045"/>
            <a:ext cx="3887391" cy="332399"/>
          </a:xfrm>
        </p:spPr>
        <p:txBody>
          <a:bodyPr anchor="b"/>
          <a:lstStyle>
            <a:lvl1pPr marL="0" indent="0">
              <a:buNone/>
              <a:defRPr sz="24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dirty="0" smtClean="0"/>
              <a:t>Click to edit Master text styles</a:t>
            </a:r>
          </a:p>
        </p:txBody>
      </p:sp>
      <p:sp>
        <p:nvSpPr>
          <p:cNvPr id="6" name="Content Placeholder 5"/>
          <p:cNvSpPr>
            <a:spLocks noGrp="1"/>
          </p:cNvSpPr>
          <p:nvPr>
            <p:ph sz="quarter" idx="4"/>
          </p:nvPr>
        </p:nvSpPr>
        <p:spPr>
          <a:xfrm>
            <a:off x="4629150" y="1806789"/>
            <a:ext cx="3887391" cy="3199374"/>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Footer Placeholder 3"/>
          <p:cNvSpPr>
            <a:spLocks noGrp="1"/>
          </p:cNvSpPr>
          <p:nvPr>
            <p:ph type="ftr" sz="quarter" idx="10"/>
          </p:nvPr>
        </p:nvSpPr>
        <p:spPr/>
        <p:txBody>
          <a:bodyPr/>
          <a:lstStyle>
            <a:lvl1pPr>
              <a:defRPr/>
            </a:lvl1pPr>
          </a:lstStyle>
          <a:p>
            <a:pPr>
              <a:defRPr/>
            </a:pPr>
            <a:r>
              <a:rPr lang="en-US" dirty="0">
                <a:solidFill>
                  <a:prstClr val="black">
                    <a:tint val="75000"/>
                  </a:prstClr>
                </a:solidFill>
              </a:rPr>
              <a:t> </a:t>
            </a:r>
          </a:p>
        </p:txBody>
      </p:sp>
      <p:sp>
        <p:nvSpPr>
          <p:cNvPr id="8" name="Slide Number Placeholder 5"/>
          <p:cNvSpPr>
            <a:spLocks noGrp="1"/>
          </p:cNvSpPr>
          <p:nvPr>
            <p:ph type="sldNum" sz="quarter" idx="11"/>
          </p:nvPr>
        </p:nvSpPr>
        <p:spPr/>
        <p:txBody>
          <a:bodyPr/>
          <a:lstStyle>
            <a:lvl1pPr>
              <a:defRPr/>
            </a:lvl1pPr>
          </a:lstStyle>
          <a:p>
            <a:fld id="{F91D0DAA-4259-4FFC-A0AB-A98677545B01}" type="slidenum">
              <a:rPr lang="en-US" altLang="en-US">
                <a:solidFill>
                  <a:prstClr val="white"/>
                </a:solidFill>
              </a:rPr>
              <a:pPr/>
              <a:t>‹#›</a:t>
            </a:fld>
            <a:endParaRPr lang="en-US" altLang="en-US" dirty="0">
              <a:solidFill>
                <a:prstClr val="white"/>
              </a:solidFill>
            </a:endParaRPr>
          </a:p>
        </p:txBody>
      </p:sp>
    </p:spTree>
    <p:extLst>
      <p:ext uri="{BB962C8B-B14F-4D97-AF65-F5344CB8AC3E}">
        <p14:creationId xmlns:p14="http://schemas.microsoft.com/office/powerpoint/2010/main" val="3545350710"/>
      </p:ext>
    </p:extLst>
  </p:cSld>
  <p:clrMapOvr>
    <a:masterClrMapping/>
  </p:clrMapOvr>
  <p:transition>
    <p:fade/>
  </p:transition>
</p:sldLayout>
</file>

<file path=ppt/slideLayouts/slideLayout25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lang="en-US" dirty="0"/>
            </a:lvl1pPr>
          </a:lstStyle>
          <a:p>
            <a:r>
              <a:rPr lang="en-US" smtClean="0"/>
              <a:t>Click to edit Master title style</a:t>
            </a:r>
            <a:endParaRPr lang="en-US" dirty="0"/>
          </a:p>
        </p:txBody>
      </p:sp>
      <p:sp>
        <p:nvSpPr>
          <p:cNvPr id="3" name="Footer Placeholder 3"/>
          <p:cNvSpPr>
            <a:spLocks noGrp="1"/>
          </p:cNvSpPr>
          <p:nvPr>
            <p:ph type="ftr" sz="quarter" idx="10"/>
          </p:nvPr>
        </p:nvSpPr>
        <p:spPr/>
        <p:txBody>
          <a:bodyPr/>
          <a:lstStyle>
            <a:lvl1pPr>
              <a:defRPr/>
            </a:lvl1pPr>
          </a:lstStyle>
          <a:p>
            <a:pPr>
              <a:defRPr/>
            </a:pPr>
            <a:r>
              <a:rPr lang="en-US" dirty="0">
                <a:solidFill>
                  <a:prstClr val="black">
                    <a:tint val="75000"/>
                  </a:prstClr>
                </a:solidFill>
              </a:rPr>
              <a:t> </a:t>
            </a:r>
          </a:p>
        </p:txBody>
      </p:sp>
      <p:sp>
        <p:nvSpPr>
          <p:cNvPr id="4" name="Slide Number Placeholder 5"/>
          <p:cNvSpPr>
            <a:spLocks noGrp="1"/>
          </p:cNvSpPr>
          <p:nvPr>
            <p:ph type="sldNum" sz="quarter" idx="11"/>
          </p:nvPr>
        </p:nvSpPr>
        <p:spPr/>
        <p:txBody>
          <a:bodyPr/>
          <a:lstStyle>
            <a:lvl1pPr>
              <a:defRPr/>
            </a:lvl1pPr>
          </a:lstStyle>
          <a:p>
            <a:fld id="{FDDB9962-9025-4221-964E-D9C4FE5B1AE0}" type="slidenum">
              <a:rPr lang="en-US" altLang="en-US">
                <a:solidFill>
                  <a:prstClr val="white"/>
                </a:solidFill>
              </a:rPr>
              <a:pPr/>
              <a:t>‹#›</a:t>
            </a:fld>
            <a:endParaRPr lang="en-US" altLang="en-US" dirty="0">
              <a:solidFill>
                <a:prstClr val="white"/>
              </a:solidFill>
            </a:endParaRPr>
          </a:p>
        </p:txBody>
      </p:sp>
    </p:spTree>
    <p:extLst>
      <p:ext uri="{BB962C8B-B14F-4D97-AF65-F5344CB8AC3E}">
        <p14:creationId xmlns:p14="http://schemas.microsoft.com/office/powerpoint/2010/main" val="231604384"/>
      </p:ext>
    </p:extLst>
  </p:cSld>
  <p:clrMapOvr>
    <a:masterClrMapping/>
  </p:clrMapOvr>
  <p:transition>
    <p:fade/>
  </p:transition>
</p:sldLayout>
</file>

<file path=ppt/slideLayouts/slideLayout25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Footer Placeholder 3"/>
          <p:cNvSpPr>
            <a:spLocks noGrp="1"/>
          </p:cNvSpPr>
          <p:nvPr>
            <p:ph type="ftr" sz="quarter" idx="10"/>
          </p:nvPr>
        </p:nvSpPr>
        <p:spPr/>
        <p:txBody>
          <a:bodyPr/>
          <a:lstStyle>
            <a:lvl1pPr>
              <a:defRPr/>
            </a:lvl1pPr>
          </a:lstStyle>
          <a:p>
            <a:pPr>
              <a:defRPr/>
            </a:pPr>
            <a:r>
              <a:rPr lang="en-US" dirty="0">
                <a:solidFill>
                  <a:prstClr val="black">
                    <a:tint val="75000"/>
                  </a:prstClr>
                </a:solidFill>
              </a:rPr>
              <a:t> </a:t>
            </a:r>
          </a:p>
        </p:txBody>
      </p:sp>
      <p:sp>
        <p:nvSpPr>
          <p:cNvPr id="3" name="Slide Number Placeholder 5"/>
          <p:cNvSpPr>
            <a:spLocks noGrp="1"/>
          </p:cNvSpPr>
          <p:nvPr>
            <p:ph type="sldNum" sz="quarter" idx="11"/>
          </p:nvPr>
        </p:nvSpPr>
        <p:spPr/>
        <p:txBody>
          <a:bodyPr/>
          <a:lstStyle>
            <a:lvl1pPr>
              <a:defRPr/>
            </a:lvl1pPr>
          </a:lstStyle>
          <a:p>
            <a:fld id="{3CC61169-8A16-4412-BC9E-DC7AEAD3B701}" type="slidenum">
              <a:rPr lang="en-US" altLang="en-US">
                <a:solidFill>
                  <a:prstClr val="white"/>
                </a:solidFill>
              </a:rPr>
              <a:pPr/>
              <a:t>‹#›</a:t>
            </a:fld>
            <a:endParaRPr lang="en-US" altLang="en-US" dirty="0">
              <a:solidFill>
                <a:prstClr val="white"/>
              </a:solidFill>
            </a:endParaRPr>
          </a:p>
        </p:txBody>
      </p:sp>
    </p:spTree>
    <p:extLst>
      <p:ext uri="{BB962C8B-B14F-4D97-AF65-F5344CB8AC3E}">
        <p14:creationId xmlns:p14="http://schemas.microsoft.com/office/powerpoint/2010/main" val="630397324"/>
      </p:ext>
    </p:extLst>
  </p:cSld>
  <p:clrMapOvr>
    <a:masterClrMapping/>
  </p:clrMapOvr>
  <p:transition>
    <p:fade/>
  </p:transition>
</p:sldLayout>
</file>

<file path=ppt/slideLayouts/slideLayout25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84048" y="987426"/>
            <a:ext cx="3017520" cy="1371600"/>
          </a:xfrm>
        </p:spPr>
        <p:txBody>
          <a:bodyPr anchor="b"/>
          <a:lstStyle>
            <a:lvl1pPr>
              <a:defRPr sz="2400"/>
            </a:lvl1pPr>
          </a:lstStyle>
          <a:p>
            <a:r>
              <a:rPr lang="en-US" dirty="0" smtClean="0"/>
              <a:t>Click to edit Master title style</a:t>
            </a:r>
            <a:endParaRPr lang="en-US" dirty="0"/>
          </a:p>
        </p:txBody>
      </p:sp>
      <p:sp>
        <p:nvSpPr>
          <p:cNvPr id="3" name="Content Placeholder 2"/>
          <p:cNvSpPr>
            <a:spLocks noGrp="1"/>
          </p:cNvSpPr>
          <p:nvPr>
            <p:ph idx="1"/>
          </p:nvPr>
        </p:nvSpPr>
        <p:spPr>
          <a:xfrm>
            <a:off x="3887391" y="987426"/>
            <a:ext cx="4629150" cy="4584034"/>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3"/>
          <p:cNvSpPr>
            <a:spLocks noGrp="1"/>
          </p:cNvSpPr>
          <p:nvPr>
            <p:ph type="body" sz="half" idx="2"/>
          </p:nvPr>
        </p:nvSpPr>
        <p:spPr>
          <a:xfrm>
            <a:off x="384048" y="2487837"/>
            <a:ext cx="3017520" cy="3083623"/>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dirty="0" smtClean="0"/>
              <a:t>Click to edit Master text styles</a:t>
            </a:r>
          </a:p>
        </p:txBody>
      </p:sp>
      <p:sp>
        <p:nvSpPr>
          <p:cNvPr id="5" name="Footer Placeholder 3"/>
          <p:cNvSpPr>
            <a:spLocks noGrp="1"/>
          </p:cNvSpPr>
          <p:nvPr>
            <p:ph type="ftr" sz="quarter" idx="10"/>
          </p:nvPr>
        </p:nvSpPr>
        <p:spPr/>
        <p:txBody>
          <a:bodyPr/>
          <a:lstStyle>
            <a:lvl1pPr>
              <a:defRPr/>
            </a:lvl1pPr>
          </a:lstStyle>
          <a:p>
            <a:pPr>
              <a:defRPr/>
            </a:pPr>
            <a:r>
              <a:rPr lang="en-US" dirty="0">
                <a:solidFill>
                  <a:prstClr val="black">
                    <a:tint val="75000"/>
                  </a:prstClr>
                </a:solidFill>
              </a:rPr>
              <a:t> </a:t>
            </a:r>
          </a:p>
        </p:txBody>
      </p:sp>
      <p:sp>
        <p:nvSpPr>
          <p:cNvPr id="6" name="Slide Number Placeholder 5"/>
          <p:cNvSpPr>
            <a:spLocks noGrp="1"/>
          </p:cNvSpPr>
          <p:nvPr>
            <p:ph type="sldNum" sz="quarter" idx="11"/>
          </p:nvPr>
        </p:nvSpPr>
        <p:spPr/>
        <p:txBody>
          <a:bodyPr/>
          <a:lstStyle>
            <a:lvl1pPr>
              <a:defRPr/>
            </a:lvl1pPr>
          </a:lstStyle>
          <a:p>
            <a:fld id="{B0AC78B2-AE7E-4938-9FA0-B94B7A7A8ED1}" type="slidenum">
              <a:rPr lang="en-US" altLang="en-US">
                <a:solidFill>
                  <a:prstClr val="white"/>
                </a:solidFill>
              </a:rPr>
              <a:pPr/>
              <a:t>‹#›</a:t>
            </a:fld>
            <a:endParaRPr lang="en-US" altLang="en-US" dirty="0">
              <a:solidFill>
                <a:prstClr val="white"/>
              </a:solidFill>
            </a:endParaRPr>
          </a:p>
        </p:txBody>
      </p:sp>
    </p:spTree>
    <p:extLst>
      <p:ext uri="{BB962C8B-B14F-4D97-AF65-F5344CB8AC3E}">
        <p14:creationId xmlns:p14="http://schemas.microsoft.com/office/powerpoint/2010/main" val="2917313780"/>
      </p:ext>
    </p:extLst>
  </p:cSld>
  <p:clrMapOvr>
    <a:masterClrMapping/>
  </p:clrMapOvr>
  <p:transition>
    <p:fade/>
  </p:transition>
</p:sldLayout>
</file>

<file path=ppt/slideLayouts/slideLayout25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84048" y="859572"/>
            <a:ext cx="3017520" cy="1371600"/>
          </a:xfrm>
        </p:spPr>
        <p:txBody>
          <a:bodyPr anchor="b"/>
          <a:lstStyle>
            <a:lvl1pPr>
              <a:defRPr sz="2400"/>
            </a:lvl1pPr>
          </a:lstStyle>
          <a:p>
            <a:r>
              <a:rPr lang="en-US" dirty="0" smtClean="0"/>
              <a:t>Click to edit Master title style</a:t>
            </a:r>
            <a:endParaRPr lang="en-US" dirty="0"/>
          </a:p>
        </p:txBody>
      </p:sp>
      <p:sp>
        <p:nvSpPr>
          <p:cNvPr id="3" name="Picture Placeholder 2"/>
          <p:cNvSpPr>
            <a:spLocks noGrp="1"/>
          </p:cNvSpPr>
          <p:nvPr>
            <p:ph type="pic" idx="1"/>
          </p:nvPr>
        </p:nvSpPr>
        <p:spPr>
          <a:xfrm>
            <a:off x="3886200" y="859572"/>
            <a:ext cx="4629150" cy="4924540"/>
          </a:xfrm>
        </p:spPr>
        <p:txBody>
          <a:bodyPr rtlCol="0"/>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pPr lvl="0"/>
            <a:endParaRPr lang="en-US" noProof="0" dirty="0"/>
          </a:p>
        </p:txBody>
      </p:sp>
      <p:sp>
        <p:nvSpPr>
          <p:cNvPr id="4" name="Text Placeholder 3"/>
          <p:cNvSpPr>
            <a:spLocks noGrp="1"/>
          </p:cNvSpPr>
          <p:nvPr>
            <p:ph type="body" sz="half" idx="2"/>
          </p:nvPr>
        </p:nvSpPr>
        <p:spPr>
          <a:xfrm>
            <a:off x="384048" y="2344479"/>
            <a:ext cx="3017520" cy="3383280"/>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dirty="0" smtClean="0"/>
              <a:t>Click to edit Master text styles</a:t>
            </a:r>
          </a:p>
        </p:txBody>
      </p:sp>
      <p:sp>
        <p:nvSpPr>
          <p:cNvPr id="5" name="Footer Placeholder 3"/>
          <p:cNvSpPr>
            <a:spLocks noGrp="1"/>
          </p:cNvSpPr>
          <p:nvPr>
            <p:ph type="ftr" sz="quarter" idx="10"/>
          </p:nvPr>
        </p:nvSpPr>
        <p:spPr/>
        <p:txBody>
          <a:bodyPr/>
          <a:lstStyle>
            <a:lvl1pPr>
              <a:defRPr/>
            </a:lvl1pPr>
          </a:lstStyle>
          <a:p>
            <a:pPr>
              <a:defRPr/>
            </a:pPr>
            <a:r>
              <a:rPr lang="en-US" dirty="0">
                <a:solidFill>
                  <a:prstClr val="black">
                    <a:tint val="75000"/>
                  </a:prstClr>
                </a:solidFill>
              </a:rPr>
              <a:t> </a:t>
            </a:r>
          </a:p>
        </p:txBody>
      </p:sp>
      <p:sp>
        <p:nvSpPr>
          <p:cNvPr id="6" name="Slide Number Placeholder 5"/>
          <p:cNvSpPr>
            <a:spLocks noGrp="1"/>
          </p:cNvSpPr>
          <p:nvPr>
            <p:ph type="sldNum" sz="quarter" idx="11"/>
          </p:nvPr>
        </p:nvSpPr>
        <p:spPr/>
        <p:txBody>
          <a:bodyPr/>
          <a:lstStyle>
            <a:lvl1pPr>
              <a:defRPr/>
            </a:lvl1pPr>
          </a:lstStyle>
          <a:p>
            <a:fld id="{3F6E9AC7-C009-40AE-ABC5-F864009CF2B2}" type="slidenum">
              <a:rPr lang="en-US" altLang="en-US">
                <a:solidFill>
                  <a:prstClr val="white"/>
                </a:solidFill>
              </a:rPr>
              <a:pPr/>
              <a:t>‹#›</a:t>
            </a:fld>
            <a:endParaRPr lang="en-US" altLang="en-US" dirty="0">
              <a:solidFill>
                <a:prstClr val="white"/>
              </a:solidFill>
            </a:endParaRPr>
          </a:p>
        </p:txBody>
      </p:sp>
    </p:spTree>
    <p:extLst>
      <p:ext uri="{BB962C8B-B14F-4D97-AF65-F5344CB8AC3E}">
        <p14:creationId xmlns:p14="http://schemas.microsoft.com/office/powerpoint/2010/main" val="2537061233"/>
      </p:ext>
    </p:extLst>
  </p:cSld>
  <p:clrMapOvr>
    <a:masterClrMapping/>
  </p:clrMapOvr>
  <p:transition>
    <p:fade/>
  </p:transition>
</p:sldLayout>
</file>

<file path=ppt/slideLayouts/slideLayout257.xml><?xml version="1.0" encoding="utf-8"?>
<p:sldLayout xmlns:a="http://schemas.openxmlformats.org/drawingml/2006/main" xmlns:r="http://schemas.openxmlformats.org/officeDocument/2006/relationships" xmlns:p="http://schemas.openxmlformats.org/presentationml/2006/main" userDrawn="1">
  <p:cSld name="Contact Slide">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447800"/>
            <a:ext cx="4040188" cy="457200"/>
          </a:xfrm>
        </p:spPr>
        <p:txBody>
          <a:bodyPr anchor="b">
            <a:normAutofit/>
          </a:bodyPr>
          <a:lstStyle>
            <a:lvl1pPr marL="0" indent="0">
              <a:buNone/>
              <a:defRPr sz="1800" b="1">
                <a:solidFill>
                  <a:srgbClr val="F78E20"/>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457200" y="1913626"/>
            <a:ext cx="4040188" cy="1341438"/>
          </a:xfrm>
        </p:spPr>
        <p:txBody>
          <a:bodyPr>
            <a:normAutofit/>
          </a:bodyPr>
          <a:lstStyle>
            <a:lvl1pPr marL="0" indent="0">
              <a:buFontTx/>
              <a:buNone/>
              <a:defRPr sz="1400" b="1" baseline="0"/>
            </a:lvl1pPr>
            <a:lvl2pPr marL="0" indent="0">
              <a:buFontTx/>
              <a:buNone/>
              <a:defRPr sz="1400" baseline="0"/>
            </a:lvl2pPr>
            <a:lvl3pPr marL="0" indent="0">
              <a:buFontTx/>
              <a:buNone/>
              <a:defRPr sz="1400"/>
            </a:lvl3pPr>
            <a:lvl4pPr marL="0" indent="0">
              <a:buFontTx/>
              <a:buNone/>
              <a:defRPr sz="1400"/>
            </a:lvl4pPr>
            <a:lvl5pPr marL="0" indent="0">
              <a:buFontTx/>
              <a:buNone/>
              <a:defRPr sz="14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5025" y="1447800"/>
            <a:ext cx="4041775" cy="457200"/>
          </a:xfrm>
        </p:spPr>
        <p:txBody>
          <a:bodyPr anchor="b">
            <a:normAutofit/>
          </a:bodyPr>
          <a:lstStyle>
            <a:lvl1pPr marL="0" indent="0">
              <a:buNone/>
              <a:defRPr sz="1800" b="1">
                <a:solidFill>
                  <a:srgbClr val="F78E20"/>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6" name="Content Placeholder 5"/>
          <p:cNvSpPr>
            <a:spLocks noGrp="1"/>
          </p:cNvSpPr>
          <p:nvPr>
            <p:ph sz="quarter" idx="4"/>
          </p:nvPr>
        </p:nvSpPr>
        <p:spPr>
          <a:xfrm>
            <a:off x="4645025" y="1913626"/>
            <a:ext cx="4041775" cy="1341438"/>
          </a:xfrm>
        </p:spPr>
        <p:txBody>
          <a:bodyPr>
            <a:normAutofit/>
          </a:bodyPr>
          <a:lstStyle>
            <a:lvl1pPr marL="0" indent="0">
              <a:buFontTx/>
              <a:buNone/>
              <a:defRPr sz="1400" b="1"/>
            </a:lvl1pPr>
            <a:lvl2pPr marL="0" indent="0">
              <a:buFontTx/>
              <a:buNone/>
              <a:defRPr sz="1400"/>
            </a:lvl2pPr>
            <a:lvl3pPr marL="0" indent="0">
              <a:buFontTx/>
              <a:buNone/>
              <a:defRPr sz="1400"/>
            </a:lvl3pPr>
            <a:lvl4pPr marL="0" indent="0">
              <a:buFontTx/>
              <a:buNone/>
              <a:defRPr sz="1400"/>
            </a:lvl4pPr>
            <a:lvl5pPr marL="0" indent="0">
              <a:buFontTx/>
              <a:buNone/>
              <a:defRPr sz="14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1" name="Text Placeholder 2"/>
          <p:cNvSpPr>
            <a:spLocks noGrp="1"/>
          </p:cNvSpPr>
          <p:nvPr>
            <p:ph type="body" idx="13"/>
          </p:nvPr>
        </p:nvSpPr>
        <p:spPr>
          <a:xfrm>
            <a:off x="457200" y="3526736"/>
            <a:ext cx="4040188" cy="457200"/>
          </a:xfrm>
        </p:spPr>
        <p:txBody>
          <a:bodyPr anchor="b">
            <a:normAutofit/>
          </a:bodyPr>
          <a:lstStyle>
            <a:lvl1pPr marL="0" indent="0">
              <a:buNone/>
              <a:defRPr sz="1800" b="1">
                <a:solidFill>
                  <a:srgbClr val="F78E20"/>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12" name="Content Placeholder 3"/>
          <p:cNvSpPr>
            <a:spLocks noGrp="1"/>
          </p:cNvSpPr>
          <p:nvPr>
            <p:ph sz="half" idx="14"/>
          </p:nvPr>
        </p:nvSpPr>
        <p:spPr>
          <a:xfrm>
            <a:off x="457200" y="3992562"/>
            <a:ext cx="4040188" cy="1341438"/>
          </a:xfrm>
        </p:spPr>
        <p:txBody>
          <a:bodyPr>
            <a:normAutofit/>
          </a:bodyPr>
          <a:lstStyle>
            <a:lvl1pPr marL="0" indent="0">
              <a:buFontTx/>
              <a:buNone/>
              <a:defRPr sz="1400" b="1" baseline="0"/>
            </a:lvl1pPr>
            <a:lvl2pPr marL="0" indent="0">
              <a:buFontTx/>
              <a:buNone/>
              <a:defRPr sz="1400" baseline="0"/>
            </a:lvl2pPr>
            <a:lvl3pPr marL="0" indent="0">
              <a:buFontTx/>
              <a:buNone/>
              <a:defRPr sz="1400"/>
            </a:lvl3pPr>
            <a:lvl4pPr marL="0" indent="0">
              <a:buFontTx/>
              <a:buNone/>
              <a:defRPr sz="1400"/>
            </a:lvl4pPr>
            <a:lvl5pPr marL="0" indent="0">
              <a:buFontTx/>
              <a:buNone/>
              <a:defRPr sz="14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3" name="Text Placeholder 4"/>
          <p:cNvSpPr>
            <a:spLocks noGrp="1"/>
          </p:cNvSpPr>
          <p:nvPr>
            <p:ph type="body" sz="quarter" idx="15"/>
          </p:nvPr>
        </p:nvSpPr>
        <p:spPr>
          <a:xfrm>
            <a:off x="4645025" y="3526736"/>
            <a:ext cx="4041775" cy="457200"/>
          </a:xfrm>
        </p:spPr>
        <p:txBody>
          <a:bodyPr anchor="b">
            <a:normAutofit/>
          </a:bodyPr>
          <a:lstStyle>
            <a:lvl1pPr marL="0" indent="0">
              <a:buNone/>
              <a:defRPr sz="1800" b="1">
                <a:solidFill>
                  <a:srgbClr val="F78E20"/>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14" name="Content Placeholder 5"/>
          <p:cNvSpPr>
            <a:spLocks noGrp="1"/>
          </p:cNvSpPr>
          <p:nvPr>
            <p:ph sz="quarter" idx="16"/>
          </p:nvPr>
        </p:nvSpPr>
        <p:spPr>
          <a:xfrm>
            <a:off x="4645025" y="3992562"/>
            <a:ext cx="4041775" cy="1341438"/>
          </a:xfrm>
        </p:spPr>
        <p:txBody>
          <a:bodyPr>
            <a:normAutofit/>
          </a:bodyPr>
          <a:lstStyle>
            <a:lvl1pPr marL="0" indent="0">
              <a:buFontTx/>
              <a:buNone/>
              <a:defRPr sz="1400" b="1"/>
            </a:lvl1pPr>
            <a:lvl2pPr marL="0" indent="0">
              <a:buFontTx/>
              <a:buNone/>
              <a:defRPr sz="1400"/>
            </a:lvl2pPr>
            <a:lvl3pPr marL="0" indent="0">
              <a:buFontTx/>
              <a:buNone/>
              <a:defRPr sz="1400"/>
            </a:lvl3pPr>
            <a:lvl4pPr marL="0" indent="0">
              <a:buFontTx/>
              <a:buNone/>
              <a:defRPr sz="1400"/>
            </a:lvl4pPr>
            <a:lvl5pPr marL="0" indent="0">
              <a:buFontTx/>
              <a:buNone/>
              <a:defRPr sz="14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7" name="Title 1"/>
          <p:cNvSpPr>
            <a:spLocks noGrp="1"/>
          </p:cNvSpPr>
          <p:nvPr>
            <p:ph type="title"/>
          </p:nvPr>
        </p:nvSpPr>
        <p:spPr>
          <a:xfrm>
            <a:off x="384048" y="228600"/>
            <a:ext cx="8229600" cy="664797"/>
          </a:xfrm>
        </p:spPr>
        <p:txBody>
          <a:bodyPr/>
          <a:lstStyle>
            <a:lvl1pPr>
              <a:defRPr lang="en-US" dirty="0"/>
            </a:lvl1pPr>
          </a:lstStyle>
          <a:p>
            <a:r>
              <a:rPr lang="en-US" dirty="0" smtClean="0"/>
              <a:t>Click to edit Master title style</a:t>
            </a:r>
            <a:endParaRPr lang="en-US" dirty="0"/>
          </a:p>
        </p:txBody>
      </p:sp>
      <p:sp>
        <p:nvSpPr>
          <p:cNvPr id="15" name="Footer Placeholder 3"/>
          <p:cNvSpPr>
            <a:spLocks noGrp="1"/>
          </p:cNvSpPr>
          <p:nvPr>
            <p:ph type="ftr" sz="quarter" idx="17"/>
          </p:nvPr>
        </p:nvSpPr>
        <p:spPr/>
        <p:txBody>
          <a:bodyPr/>
          <a:lstStyle>
            <a:lvl1pPr>
              <a:defRPr/>
            </a:lvl1pPr>
          </a:lstStyle>
          <a:p>
            <a:pPr>
              <a:defRPr/>
            </a:pPr>
            <a:r>
              <a:rPr lang="en-US" dirty="0">
                <a:solidFill>
                  <a:prstClr val="black">
                    <a:tint val="75000"/>
                  </a:prstClr>
                </a:solidFill>
              </a:rPr>
              <a:t> </a:t>
            </a:r>
          </a:p>
        </p:txBody>
      </p:sp>
      <p:sp>
        <p:nvSpPr>
          <p:cNvPr id="16" name="Slide Number Placeholder 5"/>
          <p:cNvSpPr>
            <a:spLocks noGrp="1"/>
          </p:cNvSpPr>
          <p:nvPr>
            <p:ph type="sldNum" sz="quarter" idx="18"/>
          </p:nvPr>
        </p:nvSpPr>
        <p:spPr/>
        <p:txBody>
          <a:bodyPr/>
          <a:lstStyle>
            <a:lvl1pPr>
              <a:defRPr/>
            </a:lvl1pPr>
          </a:lstStyle>
          <a:p>
            <a:fld id="{55FF25E3-6A2A-4641-A32C-1431CF92CB22}" type="slidenum">
              <a:rPr lang="en-US" altLang="en-US">
                <a:solidFill>
                  <a:prstClr val="white"/>
                </a:solidFill>
              </a:rPr>
              <a:pPr/>
              <a:t>‹#›</a:t>
            </a:fld>
            <a:endParaRPr lang="en-US" altLang="en-US" dirty="0">
              <a:solidFill>
                <a:prstClr val="white"/>
              </a:solidFill>
            </a:endParaRPr>
          </a:p>
        </p:txBody>
      </p:sp>
    </p:spTree>
    <p:extLst>
      <p:ext uri="{BB962C8B-B14F-4D97-AF65-F5344CB8AC3E}">
        <p14:creationId xmlns:p14="http://schemas.microsoft.com/office/powerpoint/2010/main" val="368917519"/>
      </p:ext>
    </p:extLst>
  </p:cSld>
  <p:clrMapOvr>
    <a:masterClrMapping/>
  </p:clrMapOvr>
</p:sldLayout>
</file>

<file path=ppt/slideLayouts/slideLayout258.xml><?xml version="1.0" encoding="utf-8"?>
<p:sldLayout xmlns:a="http://schemas.openxmlformats.org/drawingml/2006/main" xmlns:r="http://schemas.openxmlformats.org/officeDocument/2006/relationships" xmlns:p="http://schemas.openxmlformats.org/presentationml/2006/main" type="obj">
  <p:cSld name="Bullet Slide 1">
    <p:spTree>
      <p:nvGrpSpPr>
        <p:cNvPr id="1" name=""/>
        <p:cNvGrpSpPr/>
        <p:nvPr/>
      </p:nvGrpSpPr>
      <p:grpSpPr>
        <a:xfrm>
          <a:off x="0" y="0"/>
          <a:ext cx="0" cy="0"/>
          <a:chOff x="0" y="0"/>
          <a:chExt cx="0" cy="0"/>
        </a:xfrm>
      </p:grpSpPr>
      <p:pic>
        <p:nvPicPr>
          <p:cNvPr id="4" name="Picture 6" descr="FL Common Core_v2_slide3.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3" name="Content Placeholder 2"/>
          <p:cNvSpPr>
            <a:spLocks noGrp="1"/>
          </p:cNvSpPr>
          <p:nvPr>
            <p:ph idx="1"/>
          </p:nvPr>
        </p:nvSpPr>
        <p:spPr>
          <a:xfrm>
            <a:off x="457200" y="1828800"/>
            <a:ext cx="8229600" cy="3505200"/>
          </a:xfrm>
        </p:spPr>
        <p:txBody>
          <a:bodyPr/>
          <a:lstStyle>
            <a:lvl1pPr>
              <a:defRPr sz="1800"/>
            </a:lvl1pPr>
            <a:lvl2pPr>
              <a:defRPr sz="1600"/>
            </a:lvl2pPr>
            <a:lvl3pPr>
              <a:defRPr sz="1400"/>
            </a:lvl3pPr>
            <a:lvl4pPr>
              <a:defRPr sz="1200"/>
            </a:lvl4pPr>
            <a:lvl5pPr>
              <a:defRPr sz="12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2" name="Title 1"/>
          <p:cNvSpPr>
            <a:spLocks noGrp="1"/>
          </p:cNvSpPr>
          <p:nvPr>
            <p:ph type="title"/>
          </p:nvPr>
        </p:nvSpPr>
        <p:spPr>
          <a:xfrm>
            <a:off x="457200" y="533400"/>
            <a:ext cx="6858000" cy="838200"/>
          </a:xfrm>
        </p:spPr>
        <p:txBody>
          <a:bodyPr/>
          <a:lstStyle>
            <a:lvl1pPr>
              <a:defRPr sz="3200">
                <a:solidFill>
                  <a:srgbClr val="214291"/>
                </a:solidFill>
              </a:defRPr>
            </a:lvl1pPr>
          </a:lstStyle>
          <a:p>
            <a:r>
              <a:rPr lang="en-US" dirty="0" smtClean="0"/>
              <a:t>Click to edit Master title style</a:t>
            </a:r>
            <a:endParaRPr lang="en-US" dirty="0"/>
          </a:p>
        </p:txBody>
      </p:sp>
      <p:sp>
        <p:nvSpPr>
          <p:cNvPr id="5" name="Footer Placeholder 4"/>
          <p:cNvSpPr>
            <a:spLocks noGrp="1"/>
          </p:cNvSpPr>
          <p:nvPr>
            <p:ph type="ftr" sz="quarter" idx="10"/>
          </p:nvPr>
        </p:nvSpPr>
        <p:spPr>
          <a:xfrm>
            <a:off x="5638800" y="6019800"/>
            <a:ext cx="2057400" cy="365125"/>
          </a:xfrm>
        </p:spPr>
        <p:txBody>
          <a:bodyPr/>
          <a:lstStyle>
            <a:lvl1pPr>
              <a:defRPr/>
            </a:lvl1pPr>
          </a:lstStyle>
          <a:p>
            <a:pPr>
              <a:defRPr/>
            </a:pPr>
            <a:r>
              <a:rPr lang="en-US" dirty="0">
                <a:solidFill>
                  <a:prstClr val="black">
                    <a:tint val="75000"/>
                  </a:prstClr>
                </a:solidFill>
              </a:rPr>
              <a:t> </a:t>
            </a:r>
          </a:p>
        </p:txBody>
      </p:sp>
      <p:sp>
        <p:nvSpPr>
          <p:cNvPr id="6" name="Slide Number Placeholder 5"/>
          <p:cNvSpPr>
            <a:spLocks noGrp="1"/>
          </p:cNvSpPr>
          <p:nvPr>
            <p:ph type="sldNum" sz="quarter" idx="11"/>
          </p:nvPr>
        </p:nvSpPr>
        <p:spPr>
          <a:xfrm>
            <a:off x="7772400" y="6019800"/>
            <a:ext cx="914400" cy="365125"/>
          </a:xfrm>
        </p:spPr>
        <p:txBody>
          <a:bodyPr/>
          <a:lstStyle>
            <a:lvl1pPr>
              <a:defRPr/>
            </a:lvl1pPr>
          </a:lstStyle>
          <a:p>
            <a:fld id="{C597C972-AB5A-4238-8B5D-E06A84AD3558}" type="slidenum">
              <a:rPr lang="en-US" altLang="en-US">
                <a:solidFill>
                  <a:prstClr val="white"/>
                </a:solidFill>
              </a:rPr>
              <a:pPr/>
              <a:t>‹#›</a:t>
            </a:fld>
            <a:endParaRPr lang="en-US" altLang="en-US" dirty="0">
              <a:solidFill>
                <a:prstClr val="white"/>
              </a:solidFill>
            </a:endParaRPr>
          </a:p>
        </p:txBody>
      </p:sp>
    </p:spTree>
    <p:extLst>
      <p:ext uri="{BB962C8B-B14F-4D97-AF65-F5344CB8AC3E}">
        <p14:creationId xmlns:p14="http://schemas.microsoft.com/office/powerpoint/2010/main" val="1358561601"/>
      </p:ext>
    </p:extLst>
  </p:cSld>
  <p:clrMapOvr>
    <a:masterClrMapping/>
  </p:clrMapOvr>
</p:sldLayout>
</file>

<file path=ppt/slideLayouts/slideLayout25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30250" y="1905000"/>
            <a:ext cx="7681913" cy="1523495"/>
          </a:xfrm>
        </p:spPr>
        <p:txBody>
          <a:bodyPr>
            <a:noAutofit/>
          </a:bodyPr>
          <a:lstStyle>
            <a:lvl1pPr>
              <a:lnSpc>
                <a:spcPct val="90000"/>
              </a:lnSpc>
              <a:defRPr sz="5400">
                <a:latin typeface="+mj-lt"/>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730249" y="4344988"/>
            <a:ext cx="7681913" cy="461665"/>
          </a:xfrm>
        </p:spPr>
        <p:txBody>
          <a:bodyPr>
            <a:noAutofit/>
          </a:bodyPr>
          <a:lstStyle>
            <a:lvl1pPr marL="0" indent="0" algn="l">
              <a:lnSpc>
                <a:spcPct val="90000"/>
              </a:lnSpc>
              <a:spcBef>
                <a:spcPts val="0"/>
              </a:spcBef>
              <a:buNone/>
              <a:defRPr>
                <a:solidFill>
                  <a:schemeClr val="tx1"/>
                </a:soli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Tree>
    <p:extLst>
      <p:ext uri="{BB962C8B-B14F-4D97-AF65-F5344CB8AC3E}">
        <p14:creationId xmlns:p14="http://schemas.microsoft.com/office/powerpoint/2010/main" val="1076946664"/>
      </p:ext>
    </p:extLst>
  </p:cSld>
  <p:clrMapOvr>
    <a:masterClrMapping/>
  </p:clrMapOvr>
  <p:transition>
    <p:fade/>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8"/>
            <a:ext cx="78867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623888" y="4589463"/>
            <a:ext cx="78867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endParaRPr lang="en-US" dirty="0"/>
          </a:p>
        </p:txBody>
      </p:sp>
      <p:sp>
        <p:nvSpPr>
          <p:cNvPr id="5" name="Footer Placeholder 4"/>
          <p:cNvSpPr>
            <a:spLocks noGrp="1"/>
          </p:cNvSpPr>
          <p:nvPr>
            <p:ph type="ftr" sz="quarter" idx="11"/>
          </p:nvPr>
        </p:nvSpPr>
        <p:spPr/>
        <p:txBody>
          <a:bodyPr/>
          <a:lstStyle>
            <a:lvl1pPr>
              <a:defRPr/>
            </a:lvl1pPr>
          </a:lstStyle>
          <a:p>
            <a:pPr>
              <a:defRPr/>
            </a:pPr>
            <a:r>
              <a:rPr lang="en-US" dirty="0"/>
              <a:t> </a:t>
            </a:r>
          </a:p>
        </p:txBody>
      </p:sp>
      <p:sp>
        <p:nvSpPr>
          <p:cNvPr id="6" name="Slide Number Placeholder 5"/>
          <p:cNvSpPr>
            <a:spLocks noGrp="1"/>
          </p:cNvSpPr>
          <p:nvPr>
            <p:ph type="sldNum" sz="quarter" idx="12"/>
          </p:nvPr>
        </p:nvSpPr>
        <p:spPr/>
        <p:txBody>
          <a:bodyPr/>
          <a:lstStyle>
            <a:lvl1pPr>
              <a:defRPr/>
            </a:lvl1pPr>
          </a:lstStyle>
          <a:p>
            <a:fld id="{88BBDCA0-784A-49F5-9A59-86B358804F12}" type="slidenum">
              <a:rPr lang="en-US" altLang="en-US"/>
              <a:pPr/>
              <a:t>‹#›</a:t>
            </a:fld>
            <a:endParaRPr lang="en-US" altLang="en-US" dirty="0"/>
          </a:p>
        </p:txBody>
      </p:sp>
    </p:spTree>
    <p:extLst>
      <p:ext uri="{BB962C8B-B14F-4D97-AF65-F5344CB8AC3E}">
        <p14:creationId xmlns:p14="http://schemas.microsoft.com/office/powerpoint/2010/main" val="503940882"/>
      </p:ext>
    </p:extLst>
  </p:cSld>
  <p:clrMapOvr>
    <a:masterClrMapping/>
  </p:clrMapOvr>
</p:sldLayout>
</file>

<file path=ppt/slideLayouts/slideLayout260.xml><?xml version="1.0" encoding="utf-8"?>
<p:sldLayout xmlns:a="http://schemas.openxmlformats.org/drawingml/2006/main" xmlns:r="http://schemas.openxmlformats.org/officeDocument/2006/relationships" xmlns:p="http://schemas.openxmlformats.org/presentationml/2006/main" userDrawn="1">
  <p:cSld name="Title and Content">
    <p:spTree>
      <p:nvGrpSpPr>
        <p:cNvPr id="1" name=""/>
        <p:cNvGrpSpPr/>
        <p:nvPr/>
      </p:nvGrpSpPr>
      <p:grpSpPr>
        <a:xfrm>
          <a:off x="0" y="0"/>
          <a:ext cx="0" cy="0"/>
          <a:chOff x="0" y="0"/>
          <a:chExt cx="0" cy="0"/>
        </a:xfrm>
      </p:grpSpPr>
      <p:sp>
        <p:nvSpPr>
          <p:cNvPr id="7" name="Content Placeholder 2"/>
          <p:cNvSpPr>
            <a:spLocks noGrp="1"/>
          </p:cNvSpPr>
          <p:nvPr>
            <p:ph idx="1"/>
          </p:nvPr>
        </p:nvSpPr>
        <p:spPr>
          <a:xfrm>
            <a:off x="384048" y="1417320"/>
            <a:ext cx="8153400" cy="3973033"/>
          </a:xfrm>
        </p:spPr>
        <p:txBody>
          <a:bodyPr/>
          <a:lstStyle>
            <a:lvl1pPr>
              <a:defRPr sz="3200"/>
            </a:lvl1pPr>
            <a:lvl2pPr>
              <a:defRPr sz="2800"/>
            </a:lvl2pPr>
            <a:lvl3pPr>
              <a:defRPr sz="2400"/>
            </a:lvl3pPr>
            <a:lvl4pPr>
              <a:defRPr sz="2000"/>
            </a:lvl4pPr>
            <a:lvl5pPr>
              <a:defRPr sz="20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Title 1"/>
          <p:cNvSpPr>
            <a:spLocks noGrp="1"/>
          </p:cNvSpPr>
          <p:nvPr>
            <p:ph type="title"/>
          </p:nvPr>
        </p:nvSpPr>
        <p:spPr>
          <a:xfrm>
            <a:off x="384048" y="228600"/>
            <a:ext cx="8153400" cy="1066800"/>
          </a:xfrm>
        </p:spPr>
        <p:txBody>
          <a:bodyPr>
            <a:normAutofit/>
          </a:bodyPr>
          <a:lstStyle>
            <a:lvl1pPr>
              <a:defRPr lang="en-US" dirty="0"/>
            </a:lvl1pPr>
          </a:lstStyle>
          <a:p>
            <a:r>
              <a:rPr lang="en-US" dirty="0" smtClean="0"/>
              <a:t>Click to edit Master title style</a:t>
            </a:r>
            <a:endParaRPr lang="en-US" dirty="0"/>
          </a:p>
        </p:txBody>
      </p:sp>
      <p:sp>
        <p:nvSpPr>
          <p:cNvPr id="4" name="Footer Placeholder 3"/>
          <p:cNvSpPr>
            <a:spLocks noGrp="1"/>
          </p:cNvSpPr>
          <p:nvPr>
            <p:ph type="ftr" sz="quarter" idx="10"/>
          </p:nvPr>
        </p:nvSpPr>
        <p:spPr/>
        <p:txBody>
          <a:bodyPr/>
          <a:lstStyle>
            <a:lvl1pPr>
              <a:defRPr/>
            </a:lvl1pPr>
          </a:lstStyle>
          <a:p>
            <a:pPr>
              <a:defRPr/>
            </a:pPr>
            <a:r>
              <a:rPr lang="en-US" dirty="0">
                <a:solidFill>
                  <a:prstClr val="black">
                    <a:tint val="75000"/>
                  </a:prstClr>
                </a:solidFill>
              </a:rPr>
              <a:t> </a:t>
            </a:r>
          </a:p>
        </p:txBody>
      </p:sp>
      <p:sp>
        <p:nvSpPr>
          <p:cNvPr id="5" name="Slide Number Placeholder 5"/>
          <p:cNvSpPr>
            <a:spLocks noGrp="1"/>
          </p:cNvSpPr>
          <p:nvPr>
            <p:ph type="sldNum" sz="quarter" idx="11"/>
          </p:nvPr>
        </p:nvSpPr>
        <p:spPr/>
        <p:txBody>
          <a:bodyPr/>
          <a:lstStyle>
            <a:lvl1pPr>
              <a:defRPr/>
            </a:lvl1pPr>
          </a:lstStyle>
          <a:p>
            <a:fld id="{DC394FE5-CA8B-4B4A-B0AE-EBB51A747884}" type="slidenum">
              <a:rPr lang="en-US" altLang="en-US">
                <a:solidFill>
                  <a:prstClr val="white"/>
                </a:solidFill>
              </a:rPr>
              <a:pPr/>
              <a:t>‹#›</a:t>
            </a:fld>
            <a:endParaRPr lang="en-US" altLang="en-US" dirty="0">
              <a:solidFill>
                <a:prstClr val="white"/>
              </a:solidFill>
            </a:endParaRPr>
          </a:p>
        </p:txBody>
      </p:sp>
    </p:spTree>
    <p:extLst>
      <p:ext uri="{BB962C8B-B14F-4D97-AF65-F5344CB8AC3E}">
        <p14:creationId xmlns:p14="http://schemas.microsoft.com/office/powerpoint/2010/main" val="1021628322"/>
      </p:ext>
    </p:extLst>
  </p:cSld>
  <p:clrMapOvr>
    <a:masterClrMapping/>
  </p:clrMapOvr>
  <p:transition>
    <p:fade/>
  </p:transition>
</p:sldLayout>
</file>

<file path=ppt/slideLayouts/slideLayout261.xml><?xml version="1.0" encoding="utf-8"?>
<p:sldLayout xmlns:a="http://schemas.openxmlformats.org/drawingml/2006/main" xmlns:r="http://schemas.openxmlformats.org/officeDocument/2006/relationships" xmlns:p="http://schemas.openxmlformats.org/presentationml/2006/main" preserve="1">
  <p:cSld name="Title and Content Text Only">
    <p:spTree>
      <p:nvGrpSpPr>
        <p:cNvPr id="1" name=""/>
        <p:cNvGrpSpPr/>
        <p:nvPr/>
      </p:nvGrpSpPr>
      <p:grpSpPr>
        <a:xfrm>
          <a:off x="0" y="0"/>
          <a:ext cx="0" cy="0"/>
          <a:chOff x="0" y="0"/>
          <a:chExt cx="0" cy="0"/>
        </a:xfrm>
      </p:grpSpPr>
      <p:sp>
        <p:nvSpPr>
          <p:cNvPr id="2" name="Title 1"/>
          <p:cNvSpPr>
            <a:spLocks noGrp="1"/>
          </p:cNvSpPr>
          <p:nvPr>
            <p:ph type="title"/>
          </p:nvPr>
        </p:nvSpPr>
        <p:spPr>
          <a:xfrm>
            <a:off x="381000" y="230188"/>
            <a:ext cx="8382000" cy="1049972"/>
          </a:xfrm>
        </p:spPr>
        <p:txBody>
          <a:bodyPr>
            <a:normAutofit/>
          </a:bodyPr>
          <a:lstStyle>
            <a:lvl1pPr>
              <a:defRPr sz="4000"/>
            </a:lvl1pPr>
          </a:lstStyle>
          <a:p>
            <a:r>
              <a:rPr lang="en-US" dirty="0" smtClean="0"/>
              <a:t>Click to edit Master title style</a:t>
            </a:r>
            <a:endParaRPr lang="en-US" dirty="0"/>
          </a:p>
        </p:txBody>
      </p:sp>
      <p:sp>
        <p:nvSpPr>
          <p:cNvPr id="6" name="Text Placeholder 5"/>
          <p:cNvSpPr>
            <a:spLocks noGrp="1"/>
          </p:cNvSpPr>
          <p:nvPr>
            <p:ph type="body" sz="quarter" idx="10"/>
          </p:nvPr>
        </p:nvSpPr>
        <p:spPr>
          <a:xfrm>
            <a:off x="381000" y="1417320"/>
            <a:ext cx="8382000" cy="4244969"/>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Footer Placeholder 3"/>
          <p:cNvSpPr>
            <a:spLocks noGrp="1"/>
          </p:cNvSpPr>
          <p:nvPr>
            <p:ph type="ftr" sz="quarter" idx="11"/>
          </p:nvPr>
        </p:nvSpPr>
        <p:spPr/>
        <p:txBody>
          <a:bodyPr/>
          <a:lstStyle>
            <a:lvl1pPr>
              <a:defRPr/>
            </a:lvl1pPr>
          </a:lstStyle>
          <a:p>
            <a:pPr>
              <a:defRPr/>
            </a:pPr>
            <a:r>
              <a:rPr lang="en-US" dirty="0">
                <a:solidFill>
                  <a:prstClr val="black">
                    <a:tint val="75000"/>
                  </a:prstClr>
                </a:solidFill>
              </a:rPr>
              <a:t> </a:t>
            </a:r>
          </a:p>
        </p:txBody>
      </p:sp>
      <p:sp>
        <p:nvSpPr>
          <p:cNvPr id="5" name="Slide Number Placeholder 5"/>
          <p:cNvSpPr>
            <a:spLocks noGrp="1"/>
          </p:cNvSpPr>
          <p:nvPr>
            <p:ph type="sldNum" sz="quarter" idx="12"/>
          </p:nvPr>
        </p:nvSpPr>
        <p:spPr/>
        <p:txBody>
          <a:bodyPr/>
          <a:lstStyle>
            <a:lvl1pPr>
              <a:defRPr/>
            </a:lvl1pPr>
          </a:lstStyle>
          <a:p>
            <a:fld id="{9766E267-936C-451C-AE7A-0ACA40FDEEBF}" type="slidenum">
              <a:rPr lang="en-US" altLang="en-US">
                <a:solidFill>
                  <a:prstClr val="white"/>
                </a:solidFill>
              </a:rPr>
              <a:pPr/>
              <a:t>‹#›</a:t>
            </a:fld>
            <a:endParaRPr lang="en-US" altLang="en-US" dirty="0">
              <a:solidFill>
                <a:prstClr val="white"/>
              </a:solidFill>
            </a:endParaRPr>
          </a:p>
        </p:txBody>
      </p:sp>
    </p:spTree>
    <p:extLst>
      <p:ext uri="{BB962C8B-B14F-4D97-AF65-F5344CB8AC3E}">
        <p14:creationId xmlns:p14="http://schemas.microsoft.com/office/powerpoint/2010/main" val="3017079350"/>
      </p:ext>
    </p:extLst>
  </p:cSld>
  <p:clrMapOvr>
    <a:masterClrMapping/>
  </p:clrMapOvr>
  <p:transition>
    <p:fade/>
  </p:transition>
</p:sldLayout>
</file>

<file path=ppt/slideLayouts/slideLayout26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3719879"/>
            <a:ext cx="7886700" cy="664797"/>
          </a:xfrm>
        </p:spPr>
        <p:txBody>
          <a:bodyPr anchor="b"/>
          <a:lstStyle>
            <a:lvl1pPr>
              <a:defRPr sz="4800"/>
            </a:lvl1pPr>
          </a:lstStyle>
          <a:p>
            <a:r>
              <a:rPr lang="en-US" dirty="0" smtClean="0"/>
              <a:t>Click to edit Master title style</a:t>
            </a:r>
            <a:endParaRPr lang="en-US" dirty="0"/>
          </a:p>
        </p:txBody>
      </p:sp>
      <p:sp>
        <p:nvSpPr>
          <p:cNvPr id="3" name="Text Placeholder 2"/>
          <p:cNvSpPr>
            <a:spLocks noGrp="1"/>
          </p:cNvSpPr>
          <p:nvPr>
            <p:ph type="body" idx="1"/>
          </p:nvPr>
        </p:nvSpPr>
        <p:spPr>
          <a:xfrm>
            <a:off x="623888" y="4589464"/>
            <a:ext cx="7886700" cy="387798"/>
          </a:xfrm>
        </p:spPr>
        <p:txBody>
          <a:bodyPr/>
          <a:lstStyle>
            <a:lvl1pPr marL="0" indent="0">
              <a:buNone/>
              <a:defRPr sz="2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dirty="0" smtClean="0"/>
              <a:t>Click to edit Master text styles</a:t>
            </a:r>
          </a:p>
        </p:txBody>
      </p:sp>
      <p:sp>
        <p:nvSpPr>
          <p:cNvPr id="4" name="Footer Placeholder 3"/>
          <p:cNvSpPr>
            <a:spLocks noGrp="1"/>
          </p:cNvSpPr>
          <p:nvPr>
            <p:ph type="ftr" sz="quarter" idx="10"/>
          </p:nvPr>
        </p:nvSpPr>
        <p:spPr/>
        <p:txBody>
          <a:bodyPr/>
          <a:lstStyle>
            <a:lvl1pPr>
              <a:defRPr/>
            </a:lvl1pPr>
          </a:lstStyle>
          <a:p>
            <a:pPr>
              <a:defRPr/>
            </a:pPr>
            <a:r>
              <a:rPr lang="en-US" dirty="0">
                <a:solidFill>
                  <a:prstClr val="black">
                    <a:tint val="75000"/>
                  </a:prstClr>
                </a:solidFill>
              </a:rPr>
              <a:t> </a:t>
            </a:r>
          </a:p>
        </p:txBody>
      </p:sp>
      <p:sp>
        <p:nvSpPr>
          <p:cNvPr id="5" name="Slide Number Placeholder 5"/>
          <p:cNvSpPr>
            <a:spLocks noGrp="1"/>
          </p:cNvSpPr>
          <p:nvPr>
            <p:ph type="sldNum" sz="quarter" idx="11"/>
          </p:nvPr>
        </p:nvSpPr>
        <p:spPr/>
        <p:txBody>
          <a:bodyPr/>
          <a:lstStyle>
            <a:lvl1pPr>
              <a:defRPr/>
            </a:lvl1pPr>
          </a:lstStyle>
          <a:p>
            <a:fld id="{87F84F6A-D8D5-4B34-80C7-A1637856B5C1}" type="slidenum">
              <a:rPr lang="en-US" altLang="en-US">
                <a:solidFill>
                  <a:prstClr val="white"/>
                </a:solidFill>
              </a:rPr>
              <a:pPr/>
              <a:t>‹#›</a:t>
            </a:fld>
            <a:endParaRPr lang="en-US" altLang="en-US" dirty="0">
              <a:solidFill>
                <a:prstClr val="white"/>
              </a:solidFill>
            </a:endParaRPr>
          </a:p>
        </p:txBody>
      </p:sp>
    </p:spTree>
    <p:extLst>
      <p:ext uri="{BB962C8B-B14F-4D97-AF65-F5344CB8AC3E}">
        <p14:creationId xmlns:p14="http://schemas.microsoft.com/office/powerpoint/2010/main" val="4003055096"/>
      </p:ext>
    </p:extLst>
  </p:cSld>
  <p:clrMapOvr>
    <a:masterClrMapping/>
  </p:clrMapOvr>
  <p:transition>
    <p:fade/>
  </p:transition>
</p:sldLayout>
</file>

<file path=ppt/slideLayouts/slideLayout26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sz="half" idx="1"/>
          </p:nvPr>
        </p:nvSpPr>
        <p:spPr>
          <a:xfrm>
            <a:off x="384048" y="1371600"/>
            <a:ext cx="3886200" cy="3841528"/>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629150" y="1371600"/>
            <a:ext cx="3886200" cy="3841528"/>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Footer Placeholder 3"/>
          <p:cNvSpPr>
            <a:spLocks noGrp="1"/>
          </p:cNvSpPr>
          <p:nvPr>
            <p:ph type="ftr" sz="quarter" idx="10"/>
          </p:nvPr>
        </p:nvSpPr>
        <p:spPr/>
        <p:txBody>
          <a:bodyPr/>
          <a:lstStyle>
            <a:lvl1pPr>
              <a:defRPr/>
            </a:lvl1pPr>
          </a:lstStyle>
          <a:p>
            <a:pPr>
              <a:defRPr/>
            </a:pPr>
            <a:r>
              <a:rPr lang="en-US" dirty="0">
                <a:solidFill>
                  <a:prstClr val="black">
                    <a:tint val="75000"/>
                  </a:prstClr>
                </a:solidFill>
              </a:rPr>
              <a:t> </a:t>
            </a:r>
          </a:p>
        </p:txBody>
      </p:sp>
      <p:sp>
        <p:nvSpPr>
          <p:cNvPr id="6" name="Slide Number Placeholder 5"/>
          <p:cNvSpPr>
            <a:spLocks noGrp="1"/>
          </p:cNvSpPr>
          <p:nvPr>
            <p:ph type="sldNum" sz="quarter" idx="11"/>
          </p:nvPr>
        </p:nvSpPr>
        <p:spPr/>
        <p:txBody>
          <a:bodyPr/>
          <a:lstStyle>
            <a:lvl1pPr>
              <a:defRPr/>
            </a:lvl1pPr>
          </a:lstStyle>
          <a:p>
            <a:fld id="{19E611A9-0656-434A-9F54-FFAD1E4F1D1B}" type="slidenum">
              <a:rPr lang="en-US" altLang="en-US">
                <a:solidFill>
                  <a:prstClr val="white"/>
                </a:solidFill>
              </a:rPr>
              <a:pPr/>
              <a:t>‹#›</a:t>
            </a:fld>
            <a:endParaRPr lang="en-US" altLang="en-US" dirty="0">
              <a:solidFill>
                <a:prstClr val="white"/>
              </a:solidFill>
            </a:endParaRPr>
          </a:p>
        </p:txBody>
      </p:sp>
    </p:spTree>
    <p:extLst>
      <p:ext uri="{BB962C8B-B14F-4D97-AF65-F5344CB8AC3E}">
        <p14:creationId xmlns:p14="http://schemas.microsoft.com/office/powerpoint/2010/main" val="3162006323"/>
      </p:ext>
    </p:extLst>
  </p:cSld>
  <p:clrMapOvr>
    <a:masterClrMapping/>
  </p:clrMapOvr>
  <p:transition>
    <p:fade/>
  </p:transition>
</p:sldLayout>
</file>

<file path=ppt/slideLayouts/slideLayout26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384048" y="228600"/>
            <a:ext cx="7886700" cy="664797"/>
          </a:xfrm>
        </p:spPr>
        <p:txBody>
          <a:bodyPr/>
          <a:lstStyle/>
          <a:p>
            <a:r>
              <a:rPr lang="en-US" dirty="0" smtClean="0"/>
              <a:t>Click to edit Master title style</a:t>
            </a:r>
            <a:endParaRPr lang="en-US" dirty="0"/>
          </a:p>
        </p:txBody>
      </p:sp>
      <p:sp>
        <p:nvSpPr>
          <p:cNvPr id="3" name="Text Placeholder 2"/>
          <p:cNvSpPr>
            <a:spLocks noGrp="1"/>
          </p:cNvSpPr>
          <p:nvPr>
            <p:ph type="body" idx="1"/>
          </p:nvPr>
        </p:nvSpPr>
        <p:spPr>
          <a:xfrm>
            <a:off x="384048" y="1284045"/>
            <a:ext cx="3868340" cy="332399"/>
          </a:xfrm>
        </p:spPr>
        <p:txBody>
          <a:bodyPr anchor="b"/>
          <a:lstStyle>
            <a:lvl1pPr marL="0" indent="0">
              <a:buNone/>
              <a:defRPr sz="24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dirty="0" smtClean="0"/>
              <a:t>Click to edit Master text styles</a:t>
            </a:r>
          </a:p>
        </p:txBody>
      </p:sp>
      <p:sp>
        <p:nvSpPr>
          <p:cNvPr id="4" name="Content Placeholder 3"/>
          <p:cNvSpPr>
            <a:spLocks noGrp="1"/>
          </p:cNvSpPr>
          <p:nvPr>
            <p:ph sz="half" idx="2"/>
          </p:nvPr>
        </p:nvSpPr>
        <p:spPr>
          <a:xfrm>
            <a:off x="384048" y="1806789"/>
            <a:ext cx="3868340" cy="3199374"/>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3"/>
          </p:nvPr>
        </p:nvSpPr>
        <p:spPr>
          <a:xfrm>
            <a:off x="4629150" y="1284045"/>
            <a:ext cx="3887391" cy="332399"/>
          </a:xfrm>
        </p:spPr>
        <p:txBody>
          <a:bodyPr anchor="b"/>
          <a:lstStyle>
            <a:lvl1pPr marL="0" indent="0">
              <a:buNone/>
              <a:defRPr sz="24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dirty="0" smtClean="0"/>
              <a:t>Click to edit Master text styles</a:t>
            </a:r>
          </a:p>
        </p:txBody>
      </p:sp>
      <p:sp>
        <p:nvSpPr>
          <p:cNvPr id="6" name="Content Placeholder 5"/>
          <p:cNvSpPr>
            <a:spLocks noGrp="1"/>
          </p:cNvSpPr>
          <p:nvPr>
            <p:ph sz="quarter" idx="4"/>
          </p:nvPr>
        </p:nvSpPr>
        <p:spPr>
          <a:xfrm>
            <a:off x="4629150" y="1806789"/>
            <a:ext cx="3887391" cy="3199374"/>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Footer Placeholder 3"/>
          <p:cNvSpPr>
            <a:spLocks noGrp="1"/>
          </p:cNvSpPr>
          <p:nvPr>
            <p:ph type="ftr" sz="quarter" idx="10"/>
          </p:nvPr>
        </p:nvSpPr>
        <p:spPr/>
        <p:txBody>
          <a:bodyPr/>
          <a:lstStyle>
            <a:lvl1pPr>
              <a:defRPr/>
            </a:lvl1pPr>
          </a:lstStyle>
          <a:p>
            <a:pPr>
              <a:defRPr/>
            </a:pPr>
            <a:r>
              <a:rPr lang="en-US" dirty="0">
                <a:solidFill>
                  <a:prstClr val="black">
                    <a:tint val="75000"/>
                  </a:prstClr>
                </a:solidFill>
              </a:rPr>
              <a:t> </a:t>
            </a:r>
          </a:p>
        </p:txBody>
      </p:sp>
      <p:sp>
        <p:nvSpPr>
          <p:cNvPr id="8" name="Slide Number Placeholder 5"/>
          <p:cNvSpPr>
            <a:spLocks noGrp="1"/>
          </p:cNvSpPr>
          <p:nvPr>
            <p:ph type="sldNum" sz="quarter" idx="11"/>
          </p:nvPr>
        </p:nvSpPr>
        <p:spPr/>
        <p:txBody>
          <a:bodyPr/>
          <a:lstStyle>
            <a:lvl1pPr>
              <a:defRPr/>
            </a:lvl1pPr>
          </a:lstStyle>
          <a:p>
            <a:fld id="{F91D0DAA-4259-4FFC-A0AB-A98677545B01}" type="slidenum">
              <a:rPr lang="en-US" altLang="en-US">
                <a:solidFill>
                  <a:prstClr val="white"/>
                </a:solidFill>
              </a:rPr>
              <a:pPr/>
              <a:t>‹#›</a:t>
            </a:fld>
            <a:endParaRPr lang="en-US" altLang="en-US" dirty="0">
              <a:solidFill>
                <a:prstClr val="white"/>
              </a:solidFill>
            </a:endParaRPr>
          </a:p>
        </p:txBody>
      </p:sp>
    </p:spTree>
    <p:extLst>
      <p:ext uri="{BB962C8B-B14F-4D97-AF65-F5344CB8AC3E}">
        <p14:creationId xmlns:p14="http://schemas.microsoft.com/office/powerpoint/2010/main" val="2123976256"/>
      </p:ext>
    </p:extLst>
  </p:cSld>
  <p:clrMapOvr>
    <a:masterClrMapping/>
  </p:clrMapOvr>
  <p:transition>
    <p:fade/>
  </p:transition>
</p:sldLayout>
</file>

<file path=ppt/slideLayouts/slideLayout26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lang="en-US" dirty="0"/>
            </a:lvl1pPr>
          </a:lstStyle>
          <a:p>
            <a:r>
              <a:rPr lang="en-US" smtClean="0"/>
              <a:t>Click to edit Master title style</a:t>
            </a:r>
            <a:endParaRPr lang="en-US" dirty="0"/>
          </a:p>
        </p:txBody>
      </p:sp>
      <p:sp>
        <p:nvSpPr>
          <p:cNvPr id="3" name="Footer Placeholder 3"/>
          <p:cNvSpPr>
            <a:spLocks noGrp="1"/>
          </p:cNvSpPr>
          <p:nvPr>
            <p:ph type="ftr" sz="quarter" idx="10"/>
          </p:nvPr>
        </p:nvSpPr>
        <p:spPr/>
        <p:txBody>
          <a:bodyPr/>
          <a:lstStyle>
            <a:lvl1pPr>
              <a:defRPr/>
            </a:lvl1pPr>
          </a:lstStyle>
          <a:p>
            <a:pPr>
              <a:defRPr/>
            </a:pPr>
            <a:r>
              <a:rPr lang="en-US" dirty="0">
                <a:solidFill>
                  <a:prstClr val="black">
                    <a:tint val="75000"/>
                  </a:prstClr>
                </a:solidFill>
              </a:rPr>
              <a:t> </a:t>
            </a:r>
          </a:p>
        </p:txBody>
      </p:sp>
      <p:sp>
        <p:nvSpPr>
          <p:cNvPr id="4" name="Slide Number Placeholder 5"/>
          <p:cNvSpPr>
            <a:spLocks noGrp="1"/>
          </p:cNvSpPr>
          <p:nvPr>
            <p:ph type="sldNum" sz="quarter" idx="11"/>
          </p:nvPr>
        </p:nvSpPr>
        <p:spPr/>
        <p:txBody>
          <a:bodyPr/>
          <a:lstStyle>
            <a:lvl1pPr>
              <a:defRPr/>
            </a:lvl1pPr>
          </a:lstStyle>
          <a:p>
            <a:fld id="{FDDB9962-9025-4221-964E-D9C4FE5B1AE0}" type="slidenum">
              <a:rPr lang="en-US" altLang="en-US">
                <a:solidFill>
                  <a:prstClr val="white"/>
                </a:solidFill>
              </a:rPr>
              <a:pPr/>
              <a:t>‹#›</a:t>
            </a:fld>
            <a:endParaRPr lang="en-US" altLang="en-US" dirty="0">
              <a:solidFill>
                <a:prstClr val="white"/>
              </a:solidFill>
            </a:endParaRPr>
          </a:p>
        </p:txBody>
      </p:sp>
    </p:spTree>
    <p:extLst>
      <p:ext uri="{BB962C8B-B14F-4D97-AF65-F5344CB8AC3E}">
        <p14:creationId xmlns:p14="http://schemas.microsoft.com/office/powerpoint/2010/main" val="2499154478"/>
      </p:ext>
    </p:extLst>
  </p:cSld>
  <p:clrMapOvr>
    <a:masterClrMapping/>
  </p:clrMapOvr>
  <p:transition>
    <p:fade/>
  </p:transition>
</p:sldLayout>
</file>

<file path=ppt/slideLayouts/slideLayout26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Footer Placeholder 3"/>
          <p:cNvSpPr>
            <a:spLocks noGrp="1"/>
          </p:cNvSpPr>
          <p:nvPr>
            <p:ph type="ftr" sz="quarter" idx="10"/>
          </p:nvPr>
        </p:nvSpPr>
        <p:spPr/>
        <p:txBody>
          <a:bodyPr/>
          <a:lstStyle>
            <a:lvl1pPr>
              <a:defRPr/>
            </a:lvl1pPr>
          </a:lstStyle>
          <a:p>
            <a:pPr>
              <a:defRPr/>
            </a:pPr>
            <a:r>
              <a:rPr lang="en-US" dirty="0">
                <a:solidFill>
                  <a:prstClr val="black">
                    <a:tint val="75000"/>
                  </a:prstClr>
                </a:solidFill>
              </a:rPr>
              <a:t> </a:t>
            </a:r>
          </a:p>
        </p:txBody>
      </p:sp>
      <p:sp>
        <p:nvSpPr>
          <p:cNvPr id="3" name="Slide Number Placeholder 5"/>
          <p:cNvSpPr>
            <a:spLocks noGrp="1"/>
          </p:cNvSpPr>
          <p:nvPr>
            <p:ph type="sldNum" sz="quarter" idx="11"/>
          </p:nvPr>
        </p:nvSpPr>
        <p:spPr/>
        <p:txBody>
          <a:bodyPr/>
          <a:lstStyle>
            <a:lvl1pPr>
              <a:defRPr/>
            </a:lvl1pPr>
          </a:lstStyle>
          <a:p>
            <a:fld id="{3CC61169-8A16-4412-BC9E-DC7AEAD3B701}" type="slidenum">
              <a:rPr lang="en-US" altLang="en-US">
                <a:solidFill>
                  <a:prstClr val="white"/>
                </a:solidFill>
              </a:rPr>
              <a:pPr/>
              <a:t>‹#›</a:t>
            </a:fld>
            <a:endParaRPr lang="en-US" altLang="en-US" dirty="0">
              <a:solidFill>
                <a:prstClr val="white"/>
              </a:solidFill>
            </a:endParaRPr>
          </a:p>
        </p:txBody>
      </p:sp>
    </p:spTree>
    <p:extLst>
      <p:ext uri="{BB962C8B-B14F-4D97-AF65-F5344CB8AC3E}">
        <p14:creationId xmlns:p14="http://schemas.microsoft.com/office/powerpoint/2010/main" val="2027152967"/>
      </p:ext>
    </p:extLst>
  </p:cSld>
  <p:clrMapOvr>
    <a:masterClrMapping/>
  </p:clrMapOvr>
  <p:transition>
    <p:fade/>
  </p:transition>
</p:sldLayout>
</file>

<file path=ppt/slideLayouts/slideLayout26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84048" y="987426"/>
            <a:ext cx="3017520" cy="1371600"/>
          </a:xfrm>
        </p:spPr>
        <p:txBody>
          <a:bodyPr anchor="b"/>
          <a:lstStyle>
            <a:lvl1pPr>
              <a:defRPr sz="2400"/>
            </a:lvl1pPr>
          </a:lstStyle>
          <a:p>
            <a:r>
              <a:rPr lang="en-US" dirty="0" smtClean="0"/>
              <a:t>Click to edit Master title style</a:t>
            </a:r>
            <a:endParaRPr lang="en-US" dirty="0"/>
          </a:p>
        </p:txBody>
      </p:sp>
      <p:sp>
        <p:nvSpPr>
          <p:cNvPr id="3" name="Content Placeholder 2"/>
          <p:cNvSpPr>
            <a:spLocks noGrp="1"/>
          </p:cNvSpPr>
          <p:nvPr>
            <p:ph idx="1"/>
          </p:nvPr>
        </p:nvSpPr>
        <p:spPr>
          <a:xfrm>
            <a:off x="3887391" y="987426"/>
            <a:ext cx="4629150" cy="4584034"/>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3"/>
          <p:cNvSpPr>
            <a:spLocks noGrp="1"/>
          </p:cNvSpPr>
          <p:nvPr>
            <p:ph type="body" sz="half" idx="2"/>
          </p:nvPr>
        </p:nvSpPr>
        <p:spPr>
          <a:xfrm>
            <a:off x="384048" y="2487837"/>
            <a:ext cx="3017520" cy="3083623"/>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dirty="0" smtClean="0"/>
              <a:t>Click to edit Master text styles</a:t>
            </a:r>
          </a:p>
        </p:txBody>
      </p:sp>
      <p:sp>
        <p:nvSpPr>
          <p:cNvPr id="5" name="Footer Placeholder 3"/>
          <p:cNvSpPr>
            <a:spLocks noGrp="1"/>
          </p:cNvSpPr>
          <p:nvPr>
            <p:ph type="ftr" sz="quarter" idx="10"/>
          </p:nvPr>
        </p:nvSpPr>
        <p:spPr/>
        <p:txBody>
          <a:bodyPr/>
          <a:lstStyle>
            <a:lvl1pPr>
              <a:defRPr/>
            </a:lvl1pPr>
          </a:lstStyle>
          <a:p>
            <a:pPr>
              <a:defRPr/>
            </a:pPr>
            <a:r>
              <a:rPr lang="en-US" dirty="0">
                <a:solidFill>
                  <a:prstClr val="black">
                    <a:tint val="75000"/>
                  </a:prstClr>
                </a:solidFill>
              </a:rPr>
              <a:t> </a:t>
            </a:r>
          </a:p>
        </p:txBody>
      </p:sp>
      <p:sp>
        <p:nvSpPr>
          <p:cNvPr id="6" name="Slide Number Placeholder 5"/>
          <p:cNvSpPr>
            <a:spLocks noGrp="1"/>
          </p:cNvSpPr>
          <p:nvPr>
            <p:ph type="sldNum" sz="quarter" idx="11"/>
          </p:nvPr>
        </p:nvSpPr>
        <p:spPr/>
        <p:txBody>
          <a:bodyPr/>
          <a:lstStyle>
            <a:lvl1pPr>
              <a:defRPr/>
            </a:lvl1pPr>
          </a:lstStyle>
          <a:p>
            <a:fld id="{B0AC78B2-AE7E-4938-9FA0-B94B7A7A8ED1}" type="slidenum">
              <a:rPr lang="en-US" altLang="en-US">
                <a:solidFill>
                  <a:prstClr val="white"/>
                </a:solidFill>
              </a:rPr>
              <a:pPr/>
              <a:t>‹#›</a:t>
            </a:fld>
            <a:endParaRPr lang="en-US" altLang="en-US" dirty="0">
              <a:solidFill>
                <a:prstClr val="white"/>
              </a:solidFill>
            </a:endParaRPr>
          </a:p>
        </p:txBody>
      </p:sp>
    </p:spTree>
    <p:extLst>
      <p:ext uri="{BB962C8B-B14F-4D97-AF65-F5344CB8AC3E}">
        <p14:creationId xmlns:p14="http://schemas.microsoft.com/office/powerpoint/2010/main" val="3742785179"/>
      </p:ext>
    </p:extLst>
  </p:cSld>
  <p:clrMapOvr>
    <a:masterClrMapping/>
  </p:clrMapOvr>
  <p:transition>
    <p:fade/>
  </p:transition>
</p:sldLayout>
</file>

<file path=ppt/slideLayouts/slideLayout26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84048" y="859572"/>
            <a:ext cx="3017520" cy="1371600"/>
          </a:xfrm>
        </p:spPr>
        <p:txBody>
          <a:bodyPr anchor="b"/>
          <a:lstStyle>
            <a:lvl1pPr>
              <a:defRPr sz="2400"/>
            </a:lvl1pPr>
          </a:lstStyle>
          <a:p>
            <a:r>
              <a:rPr lang="en-US" dirty="0" smtClean="0"/>
              <a:t>Click to edit Master title style</a:t>
            </a:r>
            <a:endParaRPr lang="en-US" dirty="0"/>
          </a:p>
        </p:txBody>
      </p:sp>
      <p:sp>
        <p:nvSpPr>
          <p:cNvPr id="3" name="Picture Placeholder 2"/>
          <p:cNvSpPr>
            <a:spLocks noGrp="1"/>
          </p:cNvSpPr>
          <p:nvPr>
            <p:ph type="pic" idx="1"/>
          </p:nvPr>
        </p:nvSpPr>
        <p:spPr>
          <a:xfrm>
            <a:off x="3886200" y="859572"/>
            <a:ext cx="4629150" cy="4924540"/>
          </a:xfrm>
        </p:spPr>
        <p:txBody>
          <a:bodyPr rtlCol="0"/>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pPr lvl="0"/>
            <a:endParaRPr lang="en-US" noProof="0" dirty="0"/>
          </a:p>
        </p:txBody>
      </p:sp>
      <p:sp>
        <p:nvSpPr>
          <p:cNvPr id="4" name="Text Placeholder 3"/>
          <p:cNvSpPr>
            <a:spLocks noGrp="1"/>
          </p:cNvSpPr>
          <p:nvPr>
            <p:ph type="body" sz="half" idx="2"/>
          </p:nvPr>
        </p:nvSpPr>
        <p:spPr>
          <a:xfrm>
            <a:off x="384048" y="2344479"/>
            <a:ext cx="3017520" cy="3383280"/>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dirty="0" smtClean="0"/>
              <a:t>Click to edit Master text styles</a:t>
            </a:r>
          </a:p>
        </p:txBody>
      </p:sp>
      <p:sp>
        <p:nvSpPr>
          <p:cNvPr id="5" name="Footer Placeholder 3"/>
          <p:cNvSpPr>
            <a:spLocks noGrp="1"/>
          </p:cNvSpPr>
          <p:nvPr>
            <p:ph type="ftr" sz="quarter" idx="10"/>
          </p:nvPr>
        </p:nvSpPr>
        <p:spPr/>
        <p:txBody>
          <a:bodyPr/>
          <a:lstStyle>
            <a:lvl1pPr>
              <a:defRPr/>
            </a:lvl1pPr>
          </a:lstStyle>
          <a:p>
            <a:pPr>
              <a:defRPr/>
            </a:pPr>
            <a:r>
              <a:rPr lang="en-US" dirty="0">
                <a:solidFill>
                  <a:prstClr val="black">
                    <a:tint val="75000"/>
                  </a:prstClr>
                </a:solidFill>
              </a:rPr>
              <a:t> </a:t>
            </a:r>
          </a:p>
        </p:txBody>
      </p:sp>
      <p:sp>
        <p:nvSpPr>
          <p:cNvPr id="6" name="Slide Number Placeholder 5"/>
          <p:cNvSpPr>
            <a:spLocks noGrp="1"/>
          </p:cNvSpPr>
          <p:nvPr>
            <p:ph type="sldNum" sz="quarter" idx="11"/>
          </p:nvPr>
        </p:nvSpPr>
        <p:spPr/>
        <p:txBody>
          <a:bodyPr/>
          <a:lstStyle>
            <a:lvl1pPr>
              <a:defRPr/>
            </a:lvl1pPr>
          </a:lstStyle>
          <a:p>
            <a:fld id="{3F6E9AC7-C009-40AE-ABC5-F864009CF2B2}" type="slidenum">
              <a:rPr lang="en-US" altLang="en-US">
                <a:solidFill>
                  <a:prstClr val="white"/>
                </a:solidFill>
              </a:rPr>
              <a:pPr/>
              <a:t>‹#›</a:t>
            </a:fld>
            <a:endParaRPr lang="en-US" altLang="en-US" dirty="0">
              <a:solidFill>
                <a:prstClr val="white"/>
              </a:solidFill>
            </a:endParaRPr>
          </a:p>
        </p:txBody>
      </p:sp>
    </p:spTree>
    <p:extLst>
      <p:ext uri="{BB962C8B-B14F-4D97-AF65-F5344CB8AC3E}">
        <p14:creationId xmlns:p14="http://schemas.microsoft.com/office/powerpoint/2010/main" val="3736002445"/>
      </p:ext>
    </p:extLst>
  </p:cSld>
  <p:clrMapOvr>
    <a:masterClrMapping/>
  </p:clrMapOvr>
  <p:transition>
    <p:fade/>
  </p:transition>
</p:sldLayout>
</file>

<file path=ppt/slideLayouts/slideLayout269.xml><?xml version="1.0" encoding="utf-8"?>
<p:sldLayout xmlns:a="http://schemas.openxmlformats.org/drawingml/2006/main" xmlns:r="http://schemas.openxmlformats.org/officeDocument/2006/relationships" xmlns:p="http://schemas.openxmlformats.org/presentationml/2006/main" userDrawn="1">
  <p:cSld name="Contact Slide">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447800"/>
            <a:ext cx="4040188" cy="457200"/>
          </a:xfrm>
        </p:spPr>
        <p:txBody>
          <a:bodyPr anchor="b">
            <a:normAutofit/>
          </a:bodyPr>
          <a:lstStyle>
            <a:lvl1pPr marL="0" indent="0">
              <a:buNone/>
              <a:defRPr sz="1800" b="1">
                <a:solidFill>
                  <a:srgbClr val="F78E20"/>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457200" y="1913626"/>
            <a:ext cx="4040188" cy="1341438"/>
          </a:xfrm>
        </p:spPr>
        <p:txBody>
          <a:bodyPr>
            <a:normAutofit/>
          </a:bodyPr>
          <a:lstStyle>
            <a:lvl1pPr marL="0" indent="0">
              <a:buFontTx/>
              <a:buNone/>
              <a:defRPr sz="1400" b="1" baseline="0"/>
            </a:lvl1pPr>
            <a:lvl2pPr marL="0" indent="0">
              <a:buFontTx/>
              <a:buNone/>
              <a:defRPr sz="1400" baseline="0"/>
            </a:lvl2pPr>
            <a:lvl3pPr marL="0" indent="0">
              <a:buFontTx/>
              <a:buNone/>
              <a:defRPr sz="1400"/>
            </a:lvl3pPr>
            <a:lvl4pPr marL="0" indent="0">
              <a:buFontTx/>
              <a:buNone/>
              <a:defRPr sz="1400"/>
            </a:lvl4pPr>
            <a:lvl5pPr marL="0" indent="0">
              <a:buFontTx/>
              <a:buNone/>
              <a:defRPr sz="14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5025" y="1447800"/>
            <a:ext cx="4041775" cy="457200"/>
          </a:xfrm>
        </p:spPr>
        <p:txBody>
          <a:bodyPr anchor="b">
            <a:normAutofit/>
          </a:bodyPr>
          <a:lstStyle>
            <a:lvl1pPr marL="0" indent="0">
              <a:buNone/>
              <a:defRPr sz="1800" b="1">
                <a:solidFill>
                  <a:srgbClr val="F78E20"/>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6" name="Content Placeholder 5"/>
          <p:cNvSpPr>
            <a:spLocks noGrp="1"/>
          </p:cNvSpPr>
          <p:nvPr>
            <p:ph sz="quarter" idx="4"/>
          </p:nvPr>
        </p:nvSpPr>
        <p:spPr>
          <a:xfrm>
            <a:off x="4645025" y="1913626"/>
            <a:ext cx="4041775" cy="1341438"/>
          </a:xfrm>
        </p:spPr>
        <p:txBody>
          <a:bodyPr>
            <a:normAutofit/>
          </a:bodyPr>
          <a:lstStyle>
            <a:lvl1pPr marL="0" indent="0">
              <a:buFontTx/>
              <a:buNone/>
              <a:defRPr sz="1400" b="1"/>
            </a:lvl1pPr>
            <a:lvl2pPr marL="0" indent="0">
              <a:buFontTx/>
              <a:buNone/>
              <a:defRPr sz="1400"/>
            </a:lvl2pPr>
            <a:lvl3pPr marL="0" indent="0">
              <a:buFontTx/>
              <a:buNone/>
              <a:defRPr sz="1400"/>
            </a:lvl3pPr>
            <a:lvl4pPr marL="0" indent="0">
              <a:buFontTx/>
              <a:buNone/>
              <a:defRPr sz="1400"/>
            </a:lvl4pPr>
            <a:lvl5pPr marL="0" indent="0">
              <a:buFontTx/>
              <a:buNone/>
              <a:defRPr sz="14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1" name="Text Placeholder 2"/>
          <p:cNvSpPr>
            <a:spLocks noGrp="1"/>
          </p:cNvSpPr>
          <p:nvPr>
            <p:ph type="body" idx="13"/>
          </p:nvPr>
        </p:nvSpPr>
        <p:spPr>
          <a:xfrm>
            <a:off x="457200" y="3526736"/>
            <a:ext cx="4040188" cy="457200"/>
          </a:xfrm>
        </p:spPr>
        <p:txBody>
          <a:bodyPr anchor="b">
            <a:normAutofit/>
          </a:bodyPr>
          <a:lstStyle>
            <a:lvl1pPr marL="0" indent="0">
              <a:buNone/>
              <a:defRPr sz="1800" b="1">
                <a:solidFill>
                  <a:srgbClr val="F78E20"/>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12" name="Content Placeholder 3"/>
          <p:cNvSpPr>
            <a:spLocks noGrp="1"/>
          </p:cNvSpPr>
          <p:nvPr>
            <p:ph sz="half" idx="14"/>
          </p:nvPr>
        </p:nvSpPr>
        <p:spPr>
          <a:xfrm>
            <a:off x="457200" y="3992562"/>
            <a:ext cx="4040188" cy="1341438"/>
          </a:xfrm>
        </p:spPr>
        <p:txBody>
          <a:bodyPr>
            <a:normAutofit/>
          </a:bodyPr>
          <a:lstStyle>
            <a:lvl1pPr marL="0" indent="0">
              <a:buFontTx/>
              <a:buNone/>
              <a:defRPr sz="1400" b="1" baseline="0"/>
            </a:lvl1pPr>
            <a:lvl2pPr marL="0" indent="0">
              <a:buFontTx/>
              <a:buNone/>
              <a:defRPr sz="1400" baseline="0"/>
            </a:lvl2pPr>
            <a:lvl3pPr marL="0" indent="0">
              <a:buFontTx/>
              <a:buNone/>
              <a:defRPr sz="1400"/>
            </a:lvl3pPr>
            <a:lvl4pPr marL="0" indent="0">
              <a:buFontTx/>
              <a:buNone/>
              <a:defRPr sz="1400"/>
            </a:lvl4pPr>
            <a:lvl5pPr marL="0" indent="0">
              <a:buFontTx/>
              <a:buNone/>
              <a:defRPr sz="14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3" name="Text Placeholder 4"/>
          <p:cNvSpPr>
            <a:spLocks noGrp="1"/>
          </p:cNvSpPr>
          <p:nvPr>
            <p:ph type="body" sz="quarter" idx="15"/>
          </p:nvPr>
        </p:nvSpPr>
        <p:spPr>
          <a:xfrm>
            <a:off x="4645025" y="3526736"/>
            <a:ext cx="4041775" cy="457200"/>
          </a:xfrm>
        </p:spPr>
        <p:txBody>
          <a:bodyPr anchor="b">
            <a:normAutofit/>
          </a:bodyPr>
          <a:lstStyle>
            <a:lvl1pPr marL="0" indent="0">
              <a:buNone/>
              <a:defRPr sz="1800" b="1">
                <a:solidFill>
                  <a:srgbClr val="F78E20"/>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14" name="Content Placeholder 5"/>
          <p:cNvSpPr>
            <a:spLocks noGrp="1"/>
          </p:cNvSpPr>
          <p:nvPr>
            <p:ph sz="quarter" idx="16"/>
          </p:nvPr>
        </p:nvSpPr>
        <p:spPr>
          <a:xfrm>
            <a:off x="4645025" y="3992562"/>
            <a:ext cx="4041775" cy="1341438"/>
          </a:xfrm>
        </p:spPr>
        <p:txBody>
          <a:bodyPr>
            <a:normAutofit/>
          </a:bodyPr>
          <a:lstStyle>
            <a:lvl1pPr marL="0" indent="0">
              <a:buFontTx/>
              <a:buNone/>
              <a:defRPr sz="1400" b="1"/>
            </a:lvl1pPr>
            <a:lvl2pPr marL="0" indent="0">
              <a:buFontTx/>
              <a:buNone/>
              <a:defRPr sz="1400"/>
            </a:lvl2pPr>
            <a:lvl3pPr marL="0" indent="0">
              <a:buFontTx/>
              <a:buNone/>
              <a:defRPr sz="1400"/>
            </a:lvl3pPr>
            <a:lvl4pPr marL="0" indent="0">
              <a:buFontTx/>
              <a:buNone/>
              <a:defRPr sz="1400"/>
            </a:lvl4pPr>
            <a:lvl5pPr marL="0" indent="0">
              <a:buFontTx/>
              <a:buNone/>
              <a:defRPr sz="14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7" name="Title 1"/>
          <p:cNvSpPr>
            <a:spLocks noGrp="1"/>
          </p:cNvSpPr>
          <p:nvPr>
            <p:ph type="title"/>
          </p:nvPr>
        </p:nvSpPr>
        <p:spPr>
          <a:xfrm>
            <a:off x="384048" y="228600"/>
            <a:ext cx="8229600" cy="664797"/>
          </a:xfrm>
        </p:spPr>
        <p:txBody>
          <a:bodyPr/>
          <a:lstStyle>
            <a:lvl1pPr>
              <a:defRPr lang="en-US" dirty="0"/>
            </a:lvl1pPr>
          </a:lstStyle>
          <a:p>
            <a:r>
              <a:rPr lang="en-US" dirty="0" smtClean="0"/>
              <a:t>Click to edit Master title style</a:t>
            </a:r>
            <a:endParaRPr lang="en-US" dirty="0"/>
          </a:p>
        </p:txBody>
      </p:sp>
      <p:sp>
        <p:nvSpPr>
          <p:cNvPr id="15" name="Footer Placeholder 3"/>
          <p:cNvSpPr>
            <a:spLocks noGrp="1"/>
          </p:cNvSpPr>
          <p:nvPr>
            <p:ph type="ftr" sz="quarter" idx="17"/>
          </p:nvPr>
        </p:nvSpPr>
        <p:spPr/>
        <p:txBody>
          <a:bodyPr/>
          <a:lstStyle>
            <a:lvl1pPr>
              <a:defRPr/>
            </a:lvl1pPr>
          </a:lstStyle>
          <a:p>
            <a:pPr>
              <a:defRPr/>
            </a:pPr>
            <a:r>
              <a:rPr lang="en-US" dirty="0">
                <a:solidFill>
                  <a:prstClr val="black">
                    <a:tint val="75000"/>
                  </a:prstClr>
                </a:solidFill>
              </a:rPr>
              <a:t> </a:t>
            </a:r>
          </a:p>
        </p:txBody>
      </p:sp>
      <p:sp>
        <p:nvSpPr>
          <p:cNvPr id="16" name="Slide Number Placeholder 5"/>
          <p:cNvSpPr>
            <a:spLocks noGrp="1"/>
          </p:cNvSpPr>
          <p:nvPr>
            <p:ph type="sldNum" sz="quarter" idx="18"/>
          </p:nvPr>
        </p:nvSpPr>
        <p:spPr/>
        <p:txBody>
          <a:bodyPr/>
          <a:lstStyle>
            <a:lvl1pPr>
              <a:defRPr/>
            </a:lvl1pPr>
          </a:lstStyle>
          <a:p>
            <a:fld id="{55FF25E3-6A2A-4641-A32C-1431CF92CB22}" type="slidenum">
              <a:rPr lang="en-US" altLang="en-US">
                <a:solidFill>
                  <a:prstClr val="white"/>
                </a:solidFill>
              </a:rPr>
              <a:pPr/>
              <a:t>‹#›</a:t>
            </a:fld>
            <a:endParaRPr lang="en-US" altLang="en-US" dirty="0">
              <a:solidFill>
                <a:prstClr val="white"/>
              </a:solidFill>
            </a:endParaRPr>
          </a:p>
        </p:txBody>
      </p:sp>
    </p:spTree>
    <p:extLst>
      <p:ext uri="{BB962C8B-B14F-4D97-AF65-F5344CB8AC3E}">
        <p14:creationId xmlns:p14="http://schemas.microsoft.com/office/powerpoint/2010/main" val="70898693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28650" y="1825625"/>
            <a:ext cx="386715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825625"/>
            <a:ext cx="386715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endParaRPr lang="en-US" dirty="0"/>
          </a:p>
        </p:txBody>
      </p:sp>
      <p:sp>
        <p:nvSpPr>
          <p:cNvPr id="6" name="Footer Placeholder 4"/>
          <p:cNvSpPr>
            <a:spLocks noGrp="1"/>
          </p:cNvSpPr>
          <p:nvPr>
            <p:ph type="ftr" sz="quarter" idx="11"/>
          </p:nvPr>
        </p:nvSpPr>
        <p:spPr/>
        <p:txBody>
          <a:bodyPr/>
          <a:lstStyle>
            <a:lvl1pPr>
              <a:defRPr/>
            </a:lvl1pPr>
          </a:lstStyle>
          <a:p>
            <a:pPr>
              <a:defRPr/>
            </a:pPr>
            <a:r>
              <a:rPr lang="en-US" dirty="0"/>
              <a:t> </a:t>
            </a:r>
          </a:p>
        </p:txBody>
      </p:sp>
      <p:sp>
        <p:nvSpPr>
          <p:cNvPr id="7" name="Slide Number Placeholder 5"/>
          <p:cNvSpPr>
            <a:spLocks noGrp="1"/>
          </p:cNvSpPr>
          <p:nvPr>
            <p:ph type="sldNum" sz="quarter" idx="12"/>
          </p:nvPr>
        </p:nvSpPr>
        <p:spPr/>
        <p:txBody>
          <a:bodyPr/>
          <a:lstStyle>
            <a:lvl1pPr>
              <a:defRPr/>
            </a:lvl1pPr>
          </a:lstStyle>
          <a:p>
            <a:fld id="{2ECB4BDA-61F8-422D-97DE-3F4E3F2F86F0}" type="slidenum">
              <a:rPr lang="en-US" altLang="en-US"/>
              <a:pPr/>
              <a:t>‹#›</a:t>
            </a:fld>
            <a:endParaRPr lang="en-US" altLang="en-US" dirty="0"/>
          </a:p>
        </p:txBody>
      </p:sp>
    </p:spTree>
    <p:extLst>
      <p:ext uri="{BB962C8B-B14F-4D97-AF65-F5344CB8AC3E}">
        <p14:creationId xmlns:p14="http://schemas.microsoft.com/office/powerpoint/2010/main" val="2121078577"/>
      </p:ext>
    </p:extLst>
  </p:cSld>
  <p:clrMapOvr>
    <a:masterClrMapping/>
  </p:clrMapOvr>
</p:sldLayout>
</file>

<file path=ppt/slideLayouts/slideLayout270.xml><?xml version="1.0" encoding="utf-8"?>
<p:sldLayout xmlns:a="http://schemas.openxmlformats.org/drawingml/2006/main" xmlns:r="http://schemas.openxmlformats.org/officeDocument/2006/relationships" xmlns:p="http://schemas.openxmlformats.org/presentationml/2006/main" type="obj">
  <p:cSld name="Bullet Slide 1">
    <p:spTree>
      <p:nvGrpSpPr>
        <p:cNvPr id="1" name=""/>
        <p:cNvGrpSpPr/>
        <p:nvPr/>
      </p:nvGrpSpPr>
      <p:grpSpPr>
        <a:xfrm>
          <a:off x="0" y="0"/>
          <a:ext cx="0" cy="0"/>
          <a:chOff x="0" y="0"/>
          <a:chExt cx="0" cy="0"/>
        </a:xfrm>
      </p:grpSpPr>
      <p:pic>
        <p:nvPicPr>
          <p:cNvPr id="4" name="Picture 6" descr="FL Common Core_v2_slide3.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3" name="Content Placeholder 2"/>
          <p:cNvSpPr>
            <a:spLocks noGrp="1"/>
          </p:cNvSpPr>
          <p:nvPr>
            <p:ph idx="1"/>
          </p:nvPr>
        </p:nvSpPr>
        <p:spPr>
          <a:xfrm>
            <a:off x="457200" y="1828800"/>
            <a:ext cx="8229600" cy="3505200"/>
          </a:xfrm>
        </p:spPr>
        <p:txBody>
          <a:bodyPr/>
          <a:lstStyle>
            <a:lvl1pPr>
              <a:defRPr sz="1800"/>
            </a:lvl1pPr>
            <a:lvl2pPr>
              <a:defRPr sz="1600"/>
            </a:lvl2pPr>
            <a:lvl3pPr>
              <a:defRPr sz="1400"/>
            </a:lvl3pPr>
            <a:lvl4pPr>
              <a:defRPr sz="1200"/>
            </a:lvl4pPr>
            <a:lvl5pPr>
              <a:defRPr sz="12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2" name="Title 1"/>
          <p:cNvSpPr>
            <a:spLocks noGrp="1"/>
          </p:cNvSpPr>
          <p:nvPr>
            <p:ph type="title"/>
          </p:nvPr>
        </p:nvSpPr>
        <p:spPr>
          <a:xfrm>
            <a:off x="457200" y="533400"/>
            <a:ext cx="6858000" cy="838200"/>
          </a:xfrm>
        </p:spPr>
        <p:txBody>
          <a:bodyPr/>
          <a:lstStyle>
            <a:lvl1pPr>
              <a:defRPr sz="3200">
                <a:solidFill>
                  <a:srgbClr val="214291"/>
                </a:solidFill>
              </a:defRPr>
            </a:lvl1pPr>
          </a:lstStyle>
          <a:p>
            <a:r>
              <a:rPr lang="en-US" dirty="0" smtClean="0"/>
              <a:t>Click to edit Master title style</a:t>
            </a:r>
            <a:endParaRPr lang="en-US" dirty="0"/>
          </a:p>
        </p:txBody>
      </p:sp>
      <p:sp>
        <p:nvSpPr>
          <p:cNvPr id="5" name="Footer Placeholder 4"/>
          <p:cNvSpPr>
            <a:spLocks noGrp="1"/>
          </p:cNvSpPr>
          <p:nvPr>
            <p:ph type="ftr" sz="quarter" idx="10"/>
          </p:nvPr>
        </p:nvSpPr>
        <p:spPr>
          <a:xfrm>
            <a:off x="5638800" y="6019800"/>
            <a:ext cx="2057400" cy="365125"/>
          </a:xfrm>
        </p:spPr>
        <p:txBody>
          <a:bodyPr/>
          <a:lstStyle>
            <a:lvl1pPr>
              <a:defRPr/>
            </a:lvl1pPr>
          </a:lstStyle>
          <a:p>
            <a:pPr>
              <a:defRPr/>
            </a:pPr>
            <a:r>
              <a:rPr lang="en-US" dirty="0">
                <a:solidFill>
                  <a:prstClr val="black">
                    <a:tint val="75000"/>
                  </a:prstClr>
                </a:solidFill>
              </a:rPr>
              <a:t> </a:t>
            </a:r>
          </a:p>
        </p:txBody>
      </p:sp>
      <p:sp>
        <p:nvSpPr>
          <p:cNvPr id="6" name="Slide Number Placeholder 5"/>
          <p:cNvSpPr>
            <a:spLocks noGrp="1"/>
          </p:cNvSpPr>
          <p:nvPr>
            <p:ph type="sldNum" sz="quarter" idx="11"/>
          </p:nvPr>
        </p:nvSpPr>
        <p:spPr>
          <a:xfrm>
            <a:off x="7772400" y="6019800"/>
            <a:ext cx="914400" cy="365125"/>
          </a:xfrm>
        </p:spPr>
        <p:txBody>
          <a:bodyPr/>
          <a:lstStyle>
            <a:lvl1pPr>
              <a:defRPr/>
            </a:lvl1pPr>
          </a:lstStyle>
          <a:p>
            <a:fld id="{C597C972-AB5A-4238-8B5D-E06A84AD3558}" type="slidenum">
              <a:rPr lang="en-US" altLang="en-US">
                <a:solidFill>
                  <a:prstClr val="white"/>
                </a:solidFill>
              </a:rPr>
              <a:pPr/>
              <a:t>‹#›</a:t>
            </a:fld>
            <a:endParaRPr lang="en-US" altLang="en-US" dirty="0">
              <a:solidFill>
                <a:prstClr val="white"/>
              </a:solidFill>
            </a:endParaRPr>
          </a:p>
        </p:txBody>
      </p:sp>
    </p:spTree>
    <p:extLst>
      <p:ext uri="{BB962C8B-B14F-4D97-AF65-F5344CB8AC3E}">
        <p14:creationId xmlns:p14="http://schemas.microsoft.com/office/powerpoint/2010/main" val="3851575587"/>
      </p:ext>
    </p:extLst>
  </p:cSld>
  <p:clrMapOvr>
    <a:masterClrMapping/>
  </p:clrMapOvr>
</p:sldLayout>
</file>

<file path=ppt/slideLayouts/slideLayout27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30250" y="1905000"/>
            <a:ext cx="7681913" cy="1523495"/>
          </a:xfrm>
        </p:spPr>
        <p:txBody>
          <a:bodyPr>
            <a:noAutofit/>
          </a:bodyPr>
          <a:lstStyle>
            <a:lvl1pPr>
              <a:lnSpc>
                <a:spcPct val="90000"/>
              </a:lnSpc>
              <a:defRPr sz="5400">
                <a:latin typeface="+mj-lt"/>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730249" y="4344988"/>
            <a:ext cx="7681913" cy="461665"/>
          </a:xfrm>
        </p:spPr>
        <p:txBody>
          <a:bodyPr>
            <a:noAutofit/>
          </a:bodyPr>
          <a:lstStyle>
            <a:lvl1pPr marL="0" indent="0" algn="l">
              <a:lnSpc>
                <a:spcPct val="90000"/>
              </a:lnSpc>
              <a:spcBef>
                <a:spcPts val="0"/>
              </a:spcBef>
              <a:buNone/>
              <a:defRPr>
                <a:solidFill>
                  <a:schemeClr val="tx1"/>
                </a:soli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Tree>
    <p:extLst>
      <p:ext uri="{BB962C8B-B14F-4D97-AF65-F5344CB8AC3E}">
        <p14:creationId xmlns:p14="http://schemas.microsoft.com/office/powerpoint/2010/main" val="1601769746"/>
      </p:ext>
    </p:extLst>
  </p:cSld>
  <p:clrMapOvr>
    <a:masterClrMapping/>
  </p:clrMapOvr>
  <p:transition>
    <p:fade/>
  </p:transition>
</p:sldLayout>
</file>

<file path=ppt/slideLayouts/slideLayout272.xml><?xml version="1.0" encoding="utf-8"?>
<p:sldLayout xmlns:a="http://schemas.openxmlformats.org/drawingml/2006/main" xmlns:r="http://schemas.openxmlformats.org/officeDocument/2006/relationships" xmlns:p="http://schemas.openxmlformats.org/presentationml/2006/main" preserve="1">
  <p:cSld name="Title and Content Text Only">
    <p:spTree>
      <p:nvGrpSpPr>
        <p:cNvPr id="1" name=""/>
        <p:cNvGrpSpPr/>
        <p:nvPr/>
      </p:nvGrpSpPr>
      <p:grpSpPr>
        <a:xfrm>
          <a:off x="0" y="0"/>
          <a:ext cx="0" cy="0"/>
          <a:chOff x="0" y="0"/>
          <a:chExt cx="0" cy="0"/>
        </a:xfrm>
      </p:grpSpPr>
      <p:sp>
        <p:nvSpPr>
          <p:cNvPr id="2" name="Title 1"/>
          <p:cNvSpPr>
            <a:spLocks noGrp="1"/>
          </p:cNvSpPr>
          <p:nvPr>
            <p:ph type="title"/>
          </p:nvPr>
        </p:nvSpPr>
        <p:spPr>
          <a:xfrm>
            <a:off x="381000" y="230188"/>
            <a:ext cx="8382000" cy="1049972"/>
          </a:xfrm>
        </p:spPr>
        <p:txBody>
          <a:bodyPr>
            <a:normAutofit/>
          </a:bodyPr>
          <a:lstStyle>
            <a:lvl1pPr>
              <a:defRPr sz="4000"/>
            </a:lvl1pPr>
          </a:lstStyle>
          <a:p>
            <a:r>
              <a:rPr lang="en-US" dirty="0" smtClean="0"/>
              <a:t>Click to edit Master title style</a:t>
            </a:r>
            <a:endParaRPr lang="en-US" dirty="0"/>
          </a:p>
        </p:txBody>
      </p:sp>
      <p:sp>
        <p:nvSpPr>
          <p:cNvPr id="6" name="Text Placeholder 5"/>
          <p:cNvSpPr>
            <a:spLocks noGrp="1"/>
          </p:cNvSpPr>
          <p:nvPr>
            <p:ph type="body" sz="quarter" idx="10"/>
          </p:nvPr>
        </p:nvSpPr>
        <p:spPr>
          <a:xfrm>
            <a:off x="381000" y="1417320"/>
            <a:ext cx="8382000" cy="4244969"/>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Footer Placeholder 3"/>
          <p:cNvSpPr>
            <a:spLocks noGrp="1"/>
          </p:cNvSpPr>
          <p:nvPr>
            <p:ph type="ftr" sz="quarter" idx="11"/>
          </p:nvPr>
        </p:nvSpPr>
        <p:spPr/>
        <p:txBody>
          <a:bodyPr/>
          <a:lstStyle>
            <a:lvl1pPr>
              <a:defRPr/>
            </a:lvl1pPr>
          </a:lstStyle>
          <a:p>
            <a:pPr>
              <a:defRPr/>
            </a:pPr>
            <a:r>
              <a:rPr lang="en-US" dirty="0">
                <a:solidFill>
                  <a:prstClr val="black">
                    <a:tint val="75000"/>
                  </a:prstClr>
                </a:solidFill>
              </a:rPr>
              <a:t> </a:t>
            </a:r>
          </a:p>
        </p:txBody>
      </p:sp>
      <p:sp>
        <p:nvSpPr>
          <p:cNvPr id="5" name="Slide Number Placeholder 5"/>
          <p:cNvSpPr>
            <a:spLocks noGrp="1"/>
          </p:cNvSpPr>
          <p:nvPr>
            <p:ph type="sldNum" sz="quarter" idx="12"/>
          </p:nvPr>
        </p:nvSpPr>
        <p:spPr/>
        <p:txBody>
          <a:bodyPr/>
          <a:lstStyle>
            <a:lvl1pPr>
              <a:defRPr/>
            </a:lvl1pPr>
          </a:lstStyle>
          <a:p>
            <a:fld id="{9766E267-936C-451C-AE7A-0ACA40FDEEBF}" type="slidenum">
              <a:rPr lang="en-US" altLang="en-US">
                <a:solidFill>
                  <a:prstClr val="white"/>
                </a:solidFill>
              </a:rPr>
              <a:pPr/>
              <a:t>‹#›</a:t>
            </a:fld>
            <a:endParaRPr lang="en-US" altLang="en-US" dirty="0">
              <a:solidFill>
                <a:prstClr val="white"/>
              </a:solidFill>
            </a:endParaRPr>
          </a:p>
        </p:txBody>
      </p:sp>
    </p:spTree>
    <p:extLst>
      <p:ext uri="{BB962C8B-B14F-4D97-AF65-F5344CB8AC3E}">
        <p14:creationId xmlns:p14="http://schemas.microsoft.com/office/powerpoint/2010/main" val="1245962967"/>
      </p:ext>
    </p:extLst>
  </p:cSld>
  <p:clrMapOvr>
    <a:masterClrMapping/>
  </p:clrMapOvr>
  <p:transition>
    <p:fade/>
  </p:transition>
</p:sldLayout>
</file>

<file path=ppt/slideLayouts/slideLayout27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3719879"/>
            <a:ext cx="7886700" cy="664797"/>
          </a:xfrm>
        </p:spPr>
        <p:txBody>
          <a:bodyPr anchor="b"/>
          <a:lstStyle>
            <a:lvl1pPr>
              <a:defRPr sz="4800"/>
            </a:lvl1pPr>
          </a:lstStyle>
          <a:p>
            <a:r>
              <a:rPr lang="en-US" dirty="0" smtClean="0"/>
              <a:t>Click to edit Master title style</a:t>
            </a:r>
            <a:endParaRPr lang="en-US" dirty="0"/>
          </a:p>
        </p:txBody>
      </p:sp>
      <p:sp>
        <p:nvSpPr>
          <p:cNvPr id="3" name="Text Placeholder 2"/>
          <p:cNvSpPr>
            <a:spLocks noGrp="1"/>
          </p:cNvSpPr>
          <p:nvPr>
            <p:ph type="body" idx="1"/>
          </p:nvPr>
        </p:nvSpPr>
        <p:spPr>
          <a:xfrm>
            <a:off x="623888" y="4589464"/>
            <a:ext cx="7886700" cy="387798"/>
          </a:xfrm>
        </p:spPr>
        <p:txBody>
          <a:bodyPr/>
          <a:lstStyle>
            <a:lvl1pPr marL="0" indent="0">
              <a:buNone/>
              <a:defRPr sz="2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dirty="0" smtClean="0"/>
              <a:t>Click to edit Master text styles</a:t>
            </a:r>
          </a:p>
        </p:txBody>
      </p:sp>
      <p:sp>
        <p:nvSpPr>
          <p:cNvPr id="4" name="Footer Placeholder 3"/>
          <p:cNvSpPr>
            <a:spLocks noGrp="1"/>
          </p:cNvSpPr>
          <p:nvPr>
            <p:ph type="ftr" sz="quarter" idx="10"/>
          </p:nvPr>
        </p:nvSpPr>
        <p:spPr/>
        <p:txBody>
          <a:bodyPr/>
          <a:lstStyle>
            <a:lvl1pPr>
              <a:defRPr/>
            </a:lvl1pPr>
          </a:lstStyle>
          <a:p>
            <a:pPr>
              <a:defRPr/>
            </a:pPr>
            <a:r>
              <a:rPr lang="en-US" dirty="0">
                <a:solidFill>
                  <a:prstClr val="black">
                    <a:tint val="75000"/>
                  </a:prstClr>
                </a:solidFill>
              </a:rPr>
              <a:t> </a:t>
            </a:r>
          </a:p>
        </p:txBody>
      </p:sp>
      <p:sp>
        <p:nvSpPr>
          <p:cNvPr id="5" name="Slide Number Placeholder 5"/>
          <p:cNvSpPr>
            <a:spLocks noGrp="1"/>
          </p:cNvSpPr>
          <p:nvPr>
            <p:ph type="sldNum" sz="quarter" idx="11"/>
          </p:nvPr>
        </p:nvSpPr>
        <p:spPr/>
        <p:txBody>
          <a:bodyPr/>
          <a:lstStyle>
            <a:lvl1pPr>
              <a:defRPr/>
            </a:lvl1pPr>
          </a:lstStyle>
          <a:p>
            <a:fld id="{87F84F6A-D8D5-4B34-80C7-A1637856B5C1}" type="slidenum">
              <a:rPr lang="en-US" altLang="en-US">
                <a:solidFill>
                  <a:prstClr val="white"/>
                </a:solidFill>
              </a:rPr>
              <a:pPr/>
              <a:t>‹#›</a:t>
            </a:fld>
            <a:endParaRPr lang="en-US" altLang="en-US" dirty="0">
              <a:solidFill>
                <a:prstClr val="white"/>
              </a:solidFill>
            </a:endParaRPr>
          </a:p>
        </p:txBody>
      </p:sp>
    </p:spTree>
    <p:extLst>
      <p:ext uri="{BB962C8B-B14F-4D97-AF65-F5344CB8AC3E}">
        <p14:creationId xmlns:p14="http://schemas.microsoft.com/office/powerpoint/2010/main" val="1024864273"/>
      </p:ext>
    </p:extLst>
  </p:cSld>
  <p:clrMapOvr>
    <a:masterClrMapping/>
  </p:clrMapOvr>
  <p:transition>
    <p:fade/>
  </p:transition>
</p:sldLayout>
</file>

<file path=ppt/slideLayouts/slideLayout27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sz="half" idx="1"/>
          </p:nvPr>
        </p:nvSpPr>
        <p:spPr>
          <a:xfrm>
            <a:off x="384048" y="1371600"/>
            <a:ext cx="3886200" cy="3841528"/>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629150" y="1371600"/>
            <a:ext cx="3886200" cy="3841528"/>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Footer Placeholder 3"/>
          <p:cNvSpPr>
            <a:spLocks noGrp="1"/>
          </p:cNvSpPr>
          <p:nvPr>
            <p:ph type="ftr" sz="quarter" idx="10"/>
          </p:nvPr>
        </p:nvSpPr>
        <p:spPr/>
        <p:txBody>
          <a:bodyPr/>
          <a:lstStyle>
            <a:lvl1pPr>
              <a:defRPr/>
            </a:lvl1pPr>
          </a:lstStyle>
          <a:p>
            <a:pPr>
              <a:defRPr/>
            </a:pPr>
            <a:r>
              <a:rPr lang="en-US" dirty="0">
                <a:solidFill>
                  <a:prstClr val="black">
                    <a:tint val="75000"/>
                  </a:prstClr>
                </a:solidFill>
              </a:rPr>
              <a:t> </a:t>
            </a:r>
          </a:p>
        </p:txBody>
      </p:sp>
      <p:sp>
        <p:nvSpPr>
          <p:cNvPr id="6" name="Slide Number Placeholder 5"/>
          <p:cNvSpPr>
            <a:spLocks noGrp="1"/>
          </p:cNvSpPr>
          <p:nvPr>
            <p:ph type="sldNum" sz="quarter" idx="11"/>
          </p:nvPr>
        </p:nvSpPr>
        <p:spPr/>
        <p:txBody>
          <a:bodyPr/>
          <a:lstStyle>
            <a:lvl1pPr>
              <a:defRPr/>
            </a:lvl1pPr>
          </a:lstStyle>
          <a:p>
            <a:fld id="{19E611A9-0656-434A-9F54-FFAD1E4F1D1B}" type="slidenum">
              <a:rPr lang="en-US" altLang="en-US">
                <a:solidFill>
                  <a:prstClr val="white"/>
                </a:solidFill>
              </a:rPr>
              <a:pPr/>
              <a:t>‹#›</a:t>
            </a:fld>
            <a:endParaRPr lang="en-US" altLang="en-US" dirty="0">
              <a:solidFill>
                <a:prstClr val="white"/>
              </a:solidFill>
            </a:endParaRPr>
          </a:p>
        </p:txBody>
      </p:sp>
    </p:spTree>
    <p:extLst>
      <p:ext uri="{BB962C8B-B14F-4D97-AF65-F5344CB8AC3E}">
        <p14:creationId xmlns:p14="http://schemas.microsoft.com/office/powerpoint/2010/main" val="1286190955"/>
      </p:ext>
    </p:extLst>
  </p:cSld>
  <p:clrMapOvr>
    <a:masterClrMapping/>
  </p:clrMapOvr>
  <p:transition>
    <p:fade/>
  </p:transition>
</p:sldLayout>
</file>

<file path=ppt/slideLayouts/slideLayout27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384048" y="228600"/>
            <a:ext cx="7886700" cy="664797"/>
          </a:xfrm>
        </p:spPr>
        <p:txBody>
          <a:bodyPr/>
          <a:lstStyle/>
          <a:p>
            <a:r>
              <a:rPr lang="en-US" dirty="0" smtClean="0"/>
              <a:t>Click to edit Master title style</a:t>
            </a:r>
            <a:endParaRPr lang="en-US" dirty="0"/>
          </a:p>
        </p:txBody>
      </p:sp>
      <p:sp>
        <p:nvSpPr>
          <p:cNvPr id="3" name="Text Placeholder 2"/>
          <p:cNvSpPr>
            <a:spLocks noGrp="1"/>
          </p:cNvSpPr>
          <p:nvPr>
            <p:ph type="body" idx="1"/>
          </p:nvPr>
        </p:nvSpPr>
        <p:spPr>
          <a:xfrm>
            <a:off x="384048" y="1284045"/>
            <a:ext cx="3868340" cy="332399"/>
          </a:xfrm>
        </p:spPr>
        <p:txBody>
          <a:bodyPr anchor="b"/>
          <a:lstStyle>
            <a:lvl1pPr marL="0" indent="0">
              <a:buNone/>
              <a:defRPr sz="24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dirty="0" smtClean="0"/>
              <a:t>Click to edit Master text styles</a:t>
            </a:r>
          </a:p>
        </p:txBody>
      </p:sp>
      <p:sp>
        <p:nvSpPr>
          <p:cNvPr id="4" name="Content Placeholder 3"/>
          <p:cNvSpPr>
            <a:spLocks noGrp="1"/>
          </p:cNvSpPr>
          <p:nvPr>
            <p:ph sz="half" idx="2"/>
          </p:nvPr>
        </p:nvSpPr>
        <p:spPr>
          <a:xfrm>
            <a:off x="384048" y="1806789"/>
            <a:ext cx="3868340" cy="3199374"/>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3"/>
          </p:nvPr>
        </p:nvSpPr>
        <p:spPr>
          <a:xfrm>
            <a:off x="4629150" y="1284045"/>
            <a:ext cx="3887391" cy="332399"/>
          </a:xfrm>
        </p:spPr>
        <p:txBody>
          <a:bodyPr anchor="b"/>
          <a:lstStyle>
            <a:lvl1pPr marL="0" indent="0">
              <a:buNone/>
              <a:defRPr sz="24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dirty="0" smtClean="0"/>
              <a:t>Click to edit Master text styles</a:t>
            </a:r>
          </a:p>
        </p:txBody>
      </p:sp>
      <p:sp>
        <p:nvSpPr>
          <p:cNvPr id="6" name="Content Placeholder 5"/>
          <p:cNvSpPr>
            <a:spLocks noGrp="1"/>
          </p:cNvSpPr>
          <p:nvPr>
            <p:ph sz="quarter" idx="4"/>
          </p:nvPr>
        </p:nvSpPr>
        <p:spPr>
          <a:xfrm>
            <a:off x="4629150" y="1806789"/>
            <a:ext cx="3887391" cy="3199374"/>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Footer Placeholder 3"/>
          <p:cNvSpPr>
            <a:spLocks noGrp="1"/>
          </p:cNvSpPr>
          <p:nvPr>
            <p:ph type="ftr" sz="quarter" idx="10"/>
          </p:nvPr>
        </p:nvSpPr>
        <p:spPr/>
        <p:txBody>
          <a:bodyPr/>
          <a:lstStyle>
            <a:lvl1pPr>
              <a:defRPr/>
            </a:lvl1pPr>
          </a:lstStyle>
          <a:p>
            <a:pPr>
              <a:defRPr/>
            </a:pPr>
            <a:r>
              <a:rPr lang="en-US" dirty="0">
                <a:solidFill>
                  <a:prstClr val="black">
                    <a:tint val="75000"/>
                  </a:prstClr>
                </a:solidFill>
              </a:rPr>
              <a:t> </a:t>
            </a:r>
          </a:p>
        </p:txBody>
      </p:sp>
      <p:sp>
        <p:nvSpPr>
          <p:cNvPr id="8" name="Slide Number Placeholder 5"/>
          <p:cNvSpPr>
            <a:spLocks noGrp="1"/>
          </p:cNvSpPr>
          <p:nvPr>
            <p:ph type="sldNum" sz="quarter" idx="11"/>
          </p:nvPr>
        </p:nvSpPr>
        <p:spPr/>
        <p:txBody>
          <a:bodyPr/>
          <a:lstStyle>
            <a:lvl1pPr>
              <a:defRPr/>
            </a:lvl1pPr>
          </a:lstStyle>
          <a:p>
            <a:fld id="{F91D0DAA-4259-4FFC-A0AB-A98677545B01}" type="slidenum">
              <a:rPr lang="en-US" altLang="en-US">
                <a:solidFill>
                  <a:prstClr val="white"/>
                </a:solidFill>
              </a:rPr>
              <a:pPr/>
              <a:t>‹#›</a:t>
            </a:fld>
            <a:endParaRPr lang="en-US" altLang="en-US" dirty="0">
              <a:solidFill>
                <a:prstClr val="white"/>
              </a:solidFill>
            </a:endParaRPr>
          </a:p>
        </p:txBody>
      </p:sp>
    </p:spTree>
    <p:extLst>
      <p:ext uri="{BB962C8B-B14F-4D97-AF65-F5344CB8AC3E}">
        <p14:creationId xmlns:p14="http://schemas.microsoft.com/office/powerpoint/2010/main" val="966408786"/>
      </p:ext>
    </p:extLst>
  </p:cSld>
  <p:clrMapOvr>
    <a:masterClrMapping/>
  </p:clrMapOvr>
  <p:transition>
    <p:fade/>
  </p:transition>
</p:sldLayout>
</file>

<file path=ppt/slideLayouts/slideLayout27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lang="en-US" dirty="0"/>
            </a:lvl1pPr>
          </a:lstStyle>
          <a:p>
            <a:r>
              <a:rPr lang="en-US" smtClean="0"/>
              <a:t>Click to edit Master title style</a:t>
            </a:r>
            <a:endParaRPr lang="en-US" dirty="0"/>
          </a:p>
        </p:txBody>
      </p:sp>
      <p:sp>
        <p:nvSpPr>
          <p:cNvPr id="3" name="Footer Placeholder 3"/>
          <p:cNvSpPr>
            <a:spLocks noGrp="1"/>
          </p:cNvSpPr>
          <p:nvPr>
            <p:ph type="ftr" sz="quarter" idx="10"/>
          </p:nvPr>
        </p:nvSpPr>
        <p:spPr/>
        <p:txBody>
          <a:bodyPr/>
          <a:lstStyle>
            <a:lvl1pPr>
              <a:defRPr/>
            </a:lvl1pPr>
          </a:lstStyle>
          <a:p>
            <a:pPr>
              <a:defRPr/>
            </a:pPr>
            <a:r>
              <a:rPr lang="en-US" dirty="0">
                <a:solidFill>
                  <a:prstClr val="black">
                    <a:tint val="75000"/>
                  </a:prstClr>
                </a:solidFill>
              </a:rPr>
              <a:t> </a:t>
            </a:r>
          </a:p>
        </p:txBody>
      </p:sp>
      <p:sp>
        <p:nvSpPr>
          <p:cNvPr id="4" name="Slide Number Placeholder 5"/>
          <p:cNvSpPr>
            <a:spLocks noGrp="1"/>
          </p:cNvSpPr>
          <p:nvPr>
            <p:ph type="sldNum" sz="quarter" idx="11"/>
          </p:nvPr>
        </p:nvSpPr>
        <p:spPr/>
        <p:txBody>
          <a:bodyPr/>
          <a:lstStyle>
            <a:lvl1pPr>
              <a:defRPr/>
            </a:lvl1pPr>
          </a:lstStyle>
          <a:p>
            <a:fld id="{FDDB9962-9025-4221-964E-D9C4FE5B1AE0}" type="slidenum">
              <a:rPr lang="en-US" altLang="en-US">
                <a:solidFill>
                  <a:prstClr val="white"/>
                </a:solidFill>
              </a:rPr>
              <a:pPr/>
              <a:t>‹#›</a:t>
            </a:fld>
            <a:endParaRPr lang="en-US" altLang="en-US" dirty="0">
              <a:solidFill>
                <a:prstClr val="white"/>
              </a:solidFill>
            </a:endParaRPr>
          </a:p>
        </p:txBody>
      </p:sp>
    </p:spTree>
    <p:extLst>
      <p:ext uri="{BB962C8B-B14F-4D97-AF65-F5344CB8AC3E}">
        <p14:creationId xmlns:p14="http://schemas.microsoft.com/office/powerpoint/2010/main" val="1788206141"/>
      </p:ext>
    </p:extLst>
  </p:cSld>
  <p:clrMapOvr>
    <a:masterClrMapping/>
  </p:clrMapOvr>
  <p:transition>
    <p:fade/>
  </p:transition>
</p:sldLayout>
</file>

<file path=ppt/slideLayouts/slideLayout27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Footer Placeholder 3"/>
          <p:cNvSpPr>
            <a:spLocks noGrp="1"/>
          </p:cNvSpPr>
          <p:nvPr>
            <p:ph type="ftr" sz="quarter" idx="10"/>
          </p:nvPr>
        </p:nvSpPr>
        <p:spPr/>
        <p:txBody>
          <a:bodyPr/>
          <a:lstStyle>
            <a:lvl1pPr>
              <a:defRPr/>
            </a:lvl1pPr>
          </a:lstStyle>
          <a:p>
            <a:pPr>
              <a:defRPr/>
            </a:pPr>
            <a:r>
              <a:rPr lang="en-US" dirty="0">
                <a:solidFill>
                  <a:prstClr val="black">
                    <a:tint val="75000"/>
                  </a:prstClr>
                </a:solidFill>
              </a:rPr>
              <a:t> </a:t>
            </a:r>
          </a:p>
        </p:txBody>
      </p:sp>
      <p:sp>
        <p:nvSpPr>
          <p:cNvPr id="3" name="Slide Number Placeholder 5"/>
          <p:cNvSpPr>
            <a:spLocks noGrp="1"/>
          </p:cNvSpPr>
          <p:nvPr>
            <p:ph type="sldNum" sz="quarter" idx="11"/>
          </p:nvPr>
        </p:nvSpPr>
        <p:spPr/>
        <p:txBody>
          <a:bodyPr/>
          <a:lstStyle>
            <a:lvl1pPr>
              <a:defRPr/>
            </a:lvl1pPr>
          </a:lstStyle>
          <a:p>
            <a:fld id="{3CC61169-8A16-4412-BC9E-DC7AEAD3B701}" type="slidenum">
              <a:rPr lang="en-US" altLang="en-US">
                <a:solidFill>
                  <a:prstClr val="white"/>
                </a:solidFill>
              </a:rPr>
              <a:pPr/>
              <a:t>‹#›</a:t>
            </a:fld>
            <a:endParaRPr lang="en-US" altLang="en-US" dirty="0">
              <a:solidFill>
                <a:prstClr val="white"/>
              </a:solidFill>
            </a:endParaRPr>
          </a:p>
        </p:txBody>
      </p:sp>
    </p:spTree>
    <p:extLst>
      <p:ext uri="{BB962C8B-B14F-4D97-AF65-F5344CB8AC3E}">
        <p14:creationId xmlns:p14="http://schemas.microsoft.com/office/powerpoint/2010/main" val="2559511"/>
      </p:ext>
    </p:extLst>
  </p:cSld>
  <p:clrMapOvr>
    <a:masterClrMapping/>
  </p:clrMapOvr>
  <p:transition>
    <p:fade/>
  </p:transition>
</p:sldLayout>
</file>

<file path=ppt/slideLayouts/slideLayout27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84048" y="987426"/>
            <a:ext cx="3017520" cy="1371600"/>
          </a:xfrm>
        </p:spPr>
        <p:txBody>
          <a:bodyPr anchor="b"/>
          <a:lstStyle>
            <a:lvl1pPr>
              <a:defRPr sz="2400"/>
            </a:lvl1pPr>
          </a:lstStyle>
          <a:p>
            <a:r>
              <a:rPr lang="en-US" dirty="0" smtClean="0"/>
              <a:t>Click to edit Master title style</a:t>
            </a:r>
            <a:endParaRPr lang="en-US" dirty="0"/>
          </a:p>
        </p:txBody>
      </p:sp>
      <p:sp>
        <p:nvSpPr>
          <p:cNvPr id="3" name="Content Placeholder 2"/>
          <p:cNvSpPr>
            <a:spLocks noGrp="1"/>
          </p:cNvSpPr>
          <p:nvPr>
            <p:ph idx="1"/>
          </p:nvPr>
        </p:nvSpPr>
        <p:spPr>
          <a:xfrm>
            <a:off x="3887391" y="987426"/>
            <a:ext cx="4629150" cy="4584034"/>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3"/>
          <p:cNvSpPr>
            <a:spLocks noGrp="1"/>
          </p:cNvSpPr>
          <p:nvPr>
            <p:ph type="body" sz="half" idx="2"/>
          </p:nvPr>
        </p:nvSpPr>
        <p:spPr>
          <a:xfrm>
            <a:off x="384048" y="2487837"/>
            <a:ext cx="3017520" cy="3083623"/>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dirty="0" smtClean="0"/>
              <a:t>Click to edit Master text styles</a:t>
            </a:r>
          </a:p>
        </p:txBody>
      </p:sp>
      <p:sp>
        <p:nvSpPr>
          <p:cNvPr id="5" name="Footer Placeholder 3"/>
          <p:cNvSpPr>
            <a:spLocks noGrp="1"/>
          </p:cNvSpPr>
          <p:nvPr>
            <p:ph type="ftr" sz="quarter" idx="10"/>
          </p:nvPr>
        </p:nvSpPr>
        <p:spPr/>
        <p:txBody>
          <a:bodyPr/>
          <a:lstStyle>
            <a:lvl1pPr>
              <a:defRPr/>
            </a:lvl1pPr>
          </a:lstStyle>
          <a:p>
            <a:pPr>
              <a:defRPr/>
            </a:pPr>
            <a:r>
              <a:rPr lang="en-US" dirty="0">
                <a:solidFill>
                  <a:prstClr val="black">
                    <a:tint val="75000"/>
                  </a:prstClr>
                </a:solidFill>
              </a:rPr>
              <a:t> </a:t>
            </a:r>
          </a:p>
        </p:txBody>
      </p:sp>
      <p:sp>
        <p:nvSpPr>
          <p:cNvPr id="6" name="Slide Number Placeholder 5"/>
          <p:cNvSpPr>
            <a:spLocks noGrp="1"/>
          </p:cNvSpPr>
          <p:nvPr>
            <p:ph type="sldNum" sz="quarter" idx="11"/>
          </p:nvPr>
        </p:nvSpPr>
        <p:spPr/>
        <p:txBody>
          <a:bodyPr/>
          <a:lstStyle>
            <a:lvl1pPr>
              <a:defRPr/>
            </a:lvl1pPr>
          </a:lstStyle>
          <a:p>
            <a:fld id="{B0AC78B2-AE7E-4938-9FA0-B94B7A7A8ED1}" type="slidenum">
              <a:rPr lang="en-US" altLang="en-US">
                <a:solidFill>
                  <a:prstClr val="white"/>
                </a:solidFill>
              </a:rPr>
              <a:pPr/>
              <a:t>‹#›</a:t>
            </a:fld>
            <a:endParaRPr lang="en-US" altLang="en-US" dirty="0">
              <a:solidFill>
                <a:prstClr val="white"/>
              </a:solidFill>
            </a:endParaRPr>
          </a:p>
        </p:txBody>
      </p:sp>
    </p:spTree>
    <p:extLst>
      <p:ext uri="{BB962C8B-B14F-4D97-AF65-F5344CB8AC3E}">
        <p14:creationId xmlns:p14="http://schemas.microsoft.com/office/powerpoint/2010/main" val="2728334331"/>
      </p:ext>
    </p:extLst>
  </p:cSld>
  <p:clrMapOvr>
    <a:masterClrMapping/>
  </p:clrMapOvr>
  <p:transition>
    <p:fade/>
  </p:transition>
</p:sldLayout>
</file>

<file path=ppt/slideLayouts/slideLayout27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84048" y="859572"/>
            <a:ext cx="3017520" cy="1371600"/>
          </a:xfrm>
        </p:spPr>
        <p:txBody>
          <a:bodyPr anchor="b"/>
          <a:lstStyle>
            <a:lvl1pPr>
              <a:defRPr sz="2400"/>
            </a:lvl1pPr>
          </a:lstStyle>
          <a:p>
            <a:r>
              <a:rPr lang="en-US" dirty="0" smtClean="0"/>
              <a:t>Click to edit Master title style</a:t>
            </a:r>
            <a:endParaRPr lang="en-US" dirty="0"/>
          </a:p>
        </p:txBody>
      </p:sp>
      <p:sp>
        <p:nvSpPr>
          <p:cNvPr id="3" name="Picture Placeholder 2"/>
          <p:cNvSpPr>
            <a:spLocks noGrp="1"/>
          </p:cNvSpPr>
          <p:nvPr>
            <p:ph type="pic" idx="1"/>
          </p:nvPr>
        </p:nvSpPr>
        <p:spPr>
          <a:xfrm>
            <a:off x="3886200" y="859572"/>
            <a:ext cx="4629150" cy="4924540"/>
          </a:xfrm>
        </p:spPr>
        <p:txBody>
          <a:bodyPr rtlCol="0"/>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pPr lvl="0"/>
            <a:endParaRPr lang="en-US" noProof="0" dirty="0"/>
          </a:p>
        </p:txBody>
      </p:sp>
      <p:sp>
        <p:nvSpPr>
          <p:cNvPr id="4" name="Text Placeholder 3"/>
          <p:cNvSpPr>
            <a:spLocks noGrp="1"/>
          </p:cNvSpPr>
          <p:nvPr>
            <p:ph type="body" sz="half" idx="2"/>
          </p:nvPr>
        </p:nvSpPr>
        <p:spPr>
          <a:xfrm>
            <a:off x="384048" y="2344479"/>
            <a:ext cx="3017520" cy="3383280"/>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dirty="0" smtClean="0"/>
              <a:t>Click to edit Master text styles</a:t>
            </a:r>
          </a:p>
        </p:txBody>
      </p:sp>
      <p:sp>
        <p:nvSpPr>
          <p:cNvPr id="5" name="Footer Placeholder 3"/>
          <p:cNvSpPr>
            <a:spLocks noGrp="1"/>
          </p:cNvSpPr>
          <p:nvPr>
            <p:ph type="ftr" sz="quarter" idx="10"/>
          </p:nvPr>
        </p:nvSpPr>
        <p:spPr/>
        <p:txBody>
          <a:bodyPr/>
          <a:lstStyle>
            <a:lvl1pPr>
              <a:defRPr/>
            </a:lvl1pPr>
          </a:lstStyle>
          <a:p>
            <a:pPr>
              <a:defRPr/>
            </a:pPr>
            <a:r>
              <a:rPr lang="en-US" dirty="0">
                <a:solidFill>
                  <a:prstClr val="black">
                    <a:tint val="75000"/>
                  </a:prstClr>
                </a:solidFill>
              </a:rPr>
              <a:t> </a:t>
            </a:r>
          </a:p>
        </p:txBody>
      </p:sp>
      <p:sp>
        <p:nvSpPr>
          <p:cNvPr id="6" name="Slide Number Placeholder 5"/>
          <p:cNvSpPr>
            <a:spLocks noGrp="1"/>
          </p:cNvSpPr>
          <p:nvPr>
            <p:ph type="sldNum" sz="quarter" idx="11"/>
          </p:nvPr>
        </p:nvSpPr>
        <p:spPr/>
        <p:txBody>
          <a:bodyPr/>
          <a:lstStyle>
            <a:lvl1pPr>
              <a:defRPr/>
            </a:lvl1pPr>
          </a:lstStyle>
          <a:p>
            <a:fld id="{3F6E9AC7-C009-40AE-ABC5-F864009CF2B2}" type="slidenum">
              <a:rPr lang="en-US" altLang="en-US">
                <a:solidFill>
                  <a:prstClr val="white"/>
                </a:solidFill>
              </a:rPr>
              <a:pPr/>
              <a:t>‹#›</a:t>
            </a:fld>
            <a:endParaRPr lang="en-US" altLang="en-US" dirty="0">
              <a:solidFill>
                <a:prstClr val="white"/>
              </a:solidFill>
            </a:endParaRPr>
          </a:p>
        </p:txBody>
      </p:sp>
    </p:spTree>
    <p:extLst>
      <p:ext uri="{BB962C8B-B14F-4D97-AF65-F5344CB8AC3E}">
        <p14:creationId xmlns:p14="http://schemas.microsoft.com/office/powerpoint/2010/main" val="3045828996"/>
      </p:ext>
    </p:extLst>
  </p:cSld>
  <p:clrMapOvr>
    <a:masterClrMapping/>
  </p:clrMapOvr>
  <p:transition>
    <p:fade/>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365125"/>
            <a:ext cx="78867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30238" y="2505075"/>
            <a:ext cx="386873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7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endParaRPr lang="en-US" dirty="0"/>
          </a:p>
        </p:txBody>
      </p:sp>
      <p:sp>
        <p:nvSpPr>
          <p:cNvPr id="8" name="Footer Placeholder 4"/>
          <p:cNvSpPr>
            <a:spLocks noGrp="1"/>
          </p:cNvSpPr>
          <p:nvPr>
            <p:ph type="ftr" sz="quarter" idx="11"/>
          </p:nvPr>
        </p:nvSpPr>
        <p:spPr/>
        <p:txBody>
          <a:bodyPr/>
          <a:lstStyle>
            <a:lvl1pPr>
              <a:defRPr/>
            </a:lvl1pPr>
          </a:lstStyle>
          <a:p>
            <a:pPr>
              <a:defRPr/>
            </a:pPr>
            <a:r>
              <a:rPr lang="en-US" dirty="0"/>
              <a:t> </a:t>
            </a:r>
          </a:p>
        </p:txBody>
      </p:sp>
      <p:sp>
        <p:nvSpPr>
          <p:cNvPr id="9" name="Slide Number Placeholder 5"/>
          <p:cNvSpPr>
            <a:spLocks noGrp="1"/>
          </p:cNvSpPr>
          <p:nvPr>
            <p:ph type="sldNum" sz="quarter" idx="12"/>
          </p:nvPr>
        </p:nvSpPr>
        <p:spPr/>
        <p:txBody>
          <a:bodyPr/>
          <a:lstStyle>
            <a:lvl1pPr>
              <a:defRPr/>
            </a:lvl1pPr>
          </a:lstStyle>
          <a:p>
            <a:fld id="{9AF7357C-DE5E-41CE-AC0B-2724F6F52F0C}" type="slidenum">
              <a:rPr lang="en-US" altLang="en-US"/>
              <a:pPr/>
              <a:t>‹#›</a:t>
            </a:fld>
            <a:endParaRPr lang="en-US" altLang="en-US" dirty="0"/>
          </a:p>
        </p:txBody>
      </p:sp>
    </p:spTree>
    <p:extLst>
      <p:ext uri="{BB962C8B-B14F-4D97-AF65-F5344CB8AC3E}">
        <p14:creationId xmlns:p14="http://schemas.microsoft.com/office/powerpoint/2010/main" val="1858739911"/>
      </p:ext>
    </p:extLst>
  </p:cSld>
  <p:clrMapOvr>
    <a:masterClrMapping/>
  </p:clrMapOvr>
</p:sldLayout>
</file>

<file path=ppt/slideLayouts/slideLayout280.xml><?xml version="1.0" encoding="utf-8"?>
<p:sldLayout xmlns:a="http://schemas.openxmlformats.org/drawingml/2006/main" xmlns:r="http://schemas.openxmlformats.org/officeDocument/2006/relationships" xmlns:p="http://schemas.openxmlformats.org/presentationml/2006/main" userDrawn="1">
  <p:cSld name="Contact Slide">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447800"/>
            <a:ext cx="4040188" cy="457200"/>
          </a:xfrm>
        </p:spPr>
        <p:txBody>
          <a:bodyPr anchor="b">
            <a:normAutofit/>
          </a:bodyPr>
          <a:lstStyle>
            <a:lvl1pPr marL="0" indent="0">
              <a:buNone/>
              <a:defRPr sz="1800" b="1">
                <a:solidFill>
                  <a:srgbClr val="F78E20"/>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457200" y="1913626"/>
            <a:ext cx="4040188" cy="1341438"/>
          </a:xfrm>
        </p:spPr>
        <p:txBody>
          <a:bodyPr>
            <a:normAutofit/>
          </a:bodyPr>
          <a:lstStyle>
            <a:lvl1pPr marL="0" indent="0">
              <a:buFontTx/>
              <a:buNone/>
              <a:defRPr sz="1400" b="1" baseline="0"/>
            </a:lvl1pPr>
            <a:lvl2pPr marL="0" indent="0">
              <a:buFontTx/>
              <a:buNone/>
              <a:defRPr sz="1400" baseline="0"/>
            </a:lvl2pPr>
            <a:lvl3pPr marL="0" indent="0">
              <a:buFontTx/>
              <a:buNone/>
              <a:defRPr sz="1400"/>
            </a:lvl3pPr>
            <a:lvl4pPr marL="0" indent="0">
              <a:buFontTx/>
              <a:buNone/>
              <a:defRPr sz="1400"/>
            </a:lvl4pPr>
            <a:lvl5pPr marL="0" indent="0">
              <a:buFontTx/>
              <a:buNone/>
              <a:defRPr sz="14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5025" y="1447800"/>
            <a:ext cx="4041775" cy="457200"/>
          </a:xfrm>
        </p:spPr>
        <p:txBody>
          <a:bodyPr anchor="b">
            <a:normAutofit/>
          </a:bodyPr>
          <a:lstStyle>
            <a:lvl1pPr marL="0" indent="0">
              <a:buNone/>
              <a:defRPr sz="1800" b="1">
                <a:solidFill>
                  <a:srgbClr val="F78E20"/>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6" name="Content Placeholder 5"/>
          <p:cNvSpPr>
            <a:spLocks noGrp="1"/>
          </p:cNvSpPr>
          <p:nvPr>
            <p:ph sz="quarter" idx="4"/>
          </p:nvPr>
        </p:nvSpPr>
        <p:spPr>
          <a:xfrm>
            <a:off x="4645025" y="1913626"/>
            <a:ext cx="4041775" cy="1341438"/>
          </a:xfrm>
        </p:spPr>
        <p:txBody>
          <a:bodyPr>
            <a:normAutofit/>
          </a:bodyPr>
          <a:lstStyle>
            <a:lvl1pPr marL="0" indent="0">
              <a:buFontTx/>
              <a:buNone/>
              <a:defRPr sz="1400" b="1"/>
            </a:lvl1pPr>
            <a:lvl2pPr marL="0" indent="0">
              <a:buFontTx/>
              <a:buNone/>
              <a:defRPr sz="1400"/>
            </a:lvl2pPr>
            <a:lvl3pPr marL="0" indent="0">
              <a:buFontTx/>
              <a:buNone/>
              <a:defRPr sz="1400"/>
            </a:lvl3pPr>
            <a:lvl4pPr marL="0" indent="0">
              <a:buFontTx/>
              <a:buNone/>
              <a:defRPr sz="1400"/>
            </a:lvl4pPr>
            <a:lvl5pPr marL="0" indent="0">
              <a:buFontTx/>
              <a:buNone/>
              <a:defRPr sz="14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1" name="Text Placeholder 2"/>
          <p:cNvSpPr>
            <a:spLocks noGrp="1"/>
          </p:cNvSpPr>
          <p:nvPr>
            <p:ph type="body" idx="13"/>
          </p:nvPr>
        </p:nvSpPr>
        <p:spPr>
          <a:xfrm>
            <a:off x="457200" y="3526736"/>
            <a:ext cx="4040188" cy="457200"/>
          </a:xfrm>
        </p:spPr>
        <p:txBody>
          <a:bodyPr anchor="b">
            <a:normAutofit/>
          </a:bodyPr>
          <a:lstStyle>
            <a:lvl1pPr marL="0" indent="0">
              <a:buNone/>
              <a:defRPr sz="1800" b="1">
                <a:solidFill>
                  <a:srgbClr val="F78E20"/>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12" name="Content Placeholder 3"/>
          <p:cNvSpPr>
            <a:spLocks noGrp="1"/>
          </p:cNvSpPr>
          <p:nvPr>
            <p:ph sz="half" idx="14"/>
          </p:nvPr>
        </p:nvSpPr>
        <p:spPr>
          <a:xfrm>
            <a:off x="457200" y="3992562"/>
            <a:ext cx="4040188" cy="1341438"/>
          </a:xfrm>
        </p:spPr>
        <p:txBody>
          <a:bodyPr>
            <a:normAutofit/>
          </a:bodyPr>
          <a:lstStyle>
            <a:lvl1pPr marL="0" indent="0">
              <a:buFontTx/>
              <a:buNone/>
              <a:defRPr sz="1400" b="1" baseline="0"/>
            </a:lvl1pPr>
            <a:lvl2pPr marL="0" indent="0">
              <a:buFontTx/>
              <a:buNone/>
              <a:defRPr sz="1400" baseline="0"/>
            </a:lvl2pPr>
            <a:lvl3pPr marL="0" indent="0">
              <a:buFontTx/>
              <a:buNone/>
              <a:defRPr sz="1400"/>
            </a:lvl3pPr>
            <a:lvl4pPr marL="0" indent="0">
              <a:buFontTx/>
              <a:buNone/>
              <a:defRPr sz="1400"/>
            </a:lvl4pPr>
            <a:lvl5pPr marL="0" indent="0">
              <a:buFontTx/>
              <a:buNone/>
              <a:defRPr sz="14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3" name="Text Placeholder 4"/>
          <p:cNvSpPr>
            <a:spLocks noGrp="1"/>
          </p:cNvSpPr>
          <p:nvPr>
            <p:ph type="body" sz="quarter" idx="15"/>
          </p:nvPr>
        </p:nvSpPr>
        <p:spPr>
          <a:xfrm>
            <a:off x="4645025" y="3526736"/>
            <a:ext cx="4041775" cy="457200"/>
          </a:xfrm>
        </p:spPr>
        <p:txBody>
          <a:bodyPr anchor="b">
            <a:normAutofit/>
          </a:bodyPr>
          <a:lstStyle>
            <a:lvl1pPr marL="0" indent="0">
              <a:buNone/>
              <a:defRPr sz="1800" b="1">
                <a:solidFill>
                  <a:srgbClr val="F78E20"/>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14" name="Content Placeholder 5"/>
          <p:cNvSpPr>
            <a:spLocks noGrp="1"/>
          </p:cNvSpPr>
          <p:nvPr>
            <p:ph sz="quarter" idx="16"/>
          </p:nvPr>
        </p:nvSpPr>
        <p:spPr>
          <a:xfrm>
            <a:off x="4645025" y="3992562"/>
            <a:ext cx="4041775" cy="1341438"/>
          </a:xfrm>
        </p:spPr>
        <p:txBody>
          <a:bodyPr>
            <a:normAutofit/>
          </a:bodyPr>
          <a:lstStyle>
            <a:lvl1pPr marL="0" indent="0">
              <a:buFontTx/>
              <a:buNone/>
              <a:defRPr sz="1400" b="1"/>
            </a:lvl1pPr>
            <a:lvl2pPr marL="0" indent="0">
              <a:buFontTx/>
              <a:buNone/>
              <a:defRPr sz="1400"/>
            </a:lvl2pPr>
            <a:lvl3pPr marL="0" indent="0">
              <a:buFontTx/>
              <a:buNone/>
              <a:defRPr sz="1400"/>
            </a:lvl3pPr>
            <a:lvl4pPr marL="0" indent="0">
              <a:buFontTx/>
              <a:buNone/>
              <a:defRPr sz="1400"/>
            </a:lvl4pPr>
            <a:lvl5pPr marL="0" indent="0">
              <a:buFontTx/>
              <a:buNone/>
              <a:defRPr sz="14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7" name="Title 1"/>
          <p:cNvSpPr>
            <a:spLocks noGrp="1"/>
          </p:cNvSpPr>
          <p:nvPr>
            <p:ph type="title"/>
          </p:nvPr>
        </p:nvSpPr>
        <p:spPr>
          <a:xfrm>
            <a:off x="384048" y="228600"/>
            <a:ext cx="8229600" cy="664797"/>
          </a:xfrm>
        </p:spPr>
        <p:txBody>
          <a:bodyPr/>
          <a:lstStyle>
            <a:lvl1pPr>
              <a:defRPr lang="en-US" dirty="0"/>
            </a:lvl1pPr>
          </a:lstStyle>
          <a:p>
            <a:r>
              <a:rPr lang="en-US" dirty="0" smtClean="0"/>
              <a:t>Click to edit Master title style</a:t>
            </a:r>
            <a:endParaRPr lang="en-US" dirty="0"/>
          </a:p>
        </p:txBody>
      </p:sp>
      <p:sp>
        <p:nvSpPr>
          <p:cNvPr id="15" name="Footer Placeholder 3"/>
          <p:cNvSpPr>
            <a:spLocks noGrp="1"/>
          </p:cNvSpPr>
          <p:nvPr>
            <p:ph type="ftr" sz="quarter" idx="17"/>
          </p:nvPr>
        </p:nvSpPr>
        <p:spPr/>
        <p:txBody>
          <a:bodyPr/>
          <a:lstStyle>
            <a:lvl1pPr>
              <a:defRPr/>
            </a:lvl1pPr>
          </a:lstStyle>
          <a:p>
            <a:pPr>
              <a:defRPr/>
            </a:pPr>
            <a:r>
              <a:rPr lang="en-US" dirty="0">
                <a:solidFill>
                  <a:prstClr val="black">
                    <a:tint val="75000"/>
                  </a:prstClr>
                </a:solidFill>
              </a:rPr>
              <a:t> </a:t>
            </a:r>
          </a:p>
        </p:txBody>
      </p:sp>
      <p:sp>
        <p:nvSpPr>
          <p:cNvPr id="16" name="Slide Number Placeholder 5"/>
          <p:cNvSpPr>
            <a:spLocks noGrp="1"/>
          </p:cNvSpPr>
          <p:nvPr>
            <p:ph type="sldNum" sz="quarter" idx="18"/>
          </p:nvPr>
        </p:nvSpPr>
        <p:spPr/>
        <p:txBody>
          <a:bodyPr/>
          <a:lstStyle>
            <a:lvl1pPr>
              <a:defRPr/>
            </a:lvl1pPr>
          </a:lstStyle>
          <a:p>
            <a:fld id="{55FF25E3-6A2A-4641-A32C-1431CF92CB22}" type="slidenum">
              <a:rPr lang="en-US" altLang="en-US">
                <a:solidFill>
                  <a:prstClr val="white"/>
                </a:solidFill>
              </a:rPr>
              <a:pPr/>
              <a:t>‹#›</a:t>
            </a:fld>
            <a:endParaRPr lang="en-US" altLang="en-US" dirty="0">
              <a:solidFill>
                <a:prstClr val="white"/>
              </a:solidFill>
            </a:endParaRPr>
          </a:p>
        </p:txBody>
      </p:sp>
    </p:spTree>
    <p:extLst>
      <p:ext uri="{BB962C8B-B14F-4D97-AF65-F5344CB8AC3E}">
        <p14:creationId xmlns:p14="http://schemas.microsoft.com/office/powerpoint/2010/main" val="2287313579"/>
      </p:ext>
    </p:extLst>
  </p:cSld>
  <p:clrMapOvr>
    <a:masterClrMapping/>
  </p:clrMapOvr>
</p:sldLayout>
</file>

<file path=ppt/slideLayouts/slideLayout281.xml><?xml version="1.0" encoding="utf-8"?>
<p:sldLayout xmlns:a="http://schemas.openxmlformats.org/drawingml/2006/main" xmlns:r="http://schemas.openxmlformats.org/officeDocument/2006/relationships" xmlns:p="http://schemas.openxmlformats.org/presentationml/2006/main" type="obj">
  <p:cSld name="Bullet Slide 1">
    <p:spTree>
      <p:nvGrpSpPr>
        <p:cNvPr id="1" name=""/>
        <p:cNvGrpSpPr/>
        <p:nvPr/>
      </p:nvGrpSpPr>
      <p:grpSpPr>
        <a:xfrm>
          <a:off x="0" y="0"/>
          <a:ext cx="0" cy="0"/>
          <a:chOff x="0" y="0"/>
          <a:chExt cx="0" cy="0"/>
        </a:xfrm>
      </p:grpSpPr>
      <p:pic>
        <p:nvPicPr>
          <p:cNvPr id="4" name="Picture 6" descr="FL Common Core_v2_slide3.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3" name="Content Placeholder 2"/>
          <p:cNvSpPr>
            <a:spLocks noGrp="1"/>
          </p:cNvSpPr>
          <p:nvPr>
            <p:ph idx="1"/>
          </p:nvPr>
        </p:nvSpPr>
        <p:spPr>
          <a:xfrm>
            <a:off x="457200" y="1828800"/>
            <a:ext cx="8229600" cy="3505200"/>
          </a:xfrm>
        </p:spPr>
        <p:txBody>
          <a:bodyPr/>
          <a:lstStyle>
            <a:lvl1pPr>
              <a:defRPr sz="1800"/>
            </a:lvl1pPr>
            <a:lvl2pPr>
              <a:defRPr sz="1600"/>
            </a:lvl2pPr>
            <a:lvl3pPr>
              <a:defRPr sz="1400"/>
            </a:lvl3pPr>
            <a:lvl4pPr>
              <a:defRPr sz="1200"/>
            </a:lvl4pPr>
            <a:lvl5pPr>
              <a:defRPr sz="12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2" name="Title 1"/>
          <p:cNvSpPr>
            <a:spLocks noGrp="1"/>
          </p:cNvSpPr>
          <p:nvPr>
            <p:ph type="title"/>
          </p:nvPr>
        </p:nvSpPr>
        <p:spPr>
          <a:xfrm>
            <a:off x="457200" y="533400"/>
            <a:ext cx="6858000" cy="838200"/>
          </a:xfrm>
        </p:spPr>
        <p:txBody>
          <a:bodyPr/>
          <a:lstStyle>
            <a:lvl1pPr>
              <a:defRPr sz="3200">
                <a:solidFill>
                  <a:srgbClr val="214291"/>
                </a:solidFill>
              </a:defRPr>
            </a:lvl1pPr>
          </a:lstStyle>
          <a:p>
            <a:r>
              <a:rPr lang="en-US" dirty="0" smtClean="0"/>
              <a:t>Click to edit Master title style</a:t>
            </a:r>
            <a:endParaRPr lang="en-US" dirty="0"/>
          </a:p>
        </p:txBody>
      </p:sp>
      <p:sp>
        <p:nvSpPr>
          <p:cNvPr id="5" name="Footer Placeholder 4"/>
          <p:cNvSpPr>
            <a:spLocks noGrp="1"/>
          </p:cNvSpPr>
          <p:nvPr>
            <p:ph type="ftr" sz="quarter" idx="10"/>
          </p:nvPr>
        </p:nvSpPr>
        <p:spPr>
          <a:xfrm>
            <a:off x="5638800" y="6019800"/>
            <a:ext cx="2057400" cy="365125"/>
          </a:xfrm>
        </p:spPr>
        <p:txBody>
          <a:bodyPr/>
          <a:lstStyle>
            <a:lvl1pPr>
              <a:defRPr/>
            </a:lvl1pPr>
          </a:lstStyle>
          <a:p>
            <a:pPr>
              <a:defRPr/>
            </a:pPr>
            <a:r>
              <a:rPr lang="en-US" dirty="0">
                <a:solidFill>
                  <a:prstClr val="black">
                    <a:tint val="75000"/>
                  </a:prstClr>
                </a:solidFill>
              </a:rPr>
              <a:t> </a:t>
            </a:r>
          </a:p>
        </p:txBody>
      </p:sp>
      <p:sp>
        <p:nvSpPr>
          <p:cNvPr id="6" name="Slide Number Placeholder 5"/>
          <p:cNvSpPr>
            <a:spLocks noGrp="1"/>
          </p:cNvSpPr>
          <p:nvPr>
            <p:ph type="sldNum" sz="quarter" idx="11"/>
          </p:nvPr>
        </p:nvSpPr>
        <p:spPr>
          <a:xfrm>
            <a:off x="7772400" y="6019800"/>
            <a:ext cx="914400" cy="365125"/>
          </a:xfrm>
        </p:spPr>
        <p:txBody>
          <a:bodyPr/>
          <a:lstStyle>
            <a:lvl1pPr>
              <a:defRPr/>
            </a:lvl1pPr>
          </a:lstStyle>
          <a:p>
            <a:fld id="{C597C972-AB5A-4238-8B5D-E06A84AD3558}" type="slidenum">
              <a:rPr lang="en-US" altLang="en-US">
                <a:solidFill>
                  <a:prstClr val="white"/>
                </a:solidFill>
              </a:rPr>
              <a:pPr/>
              <a:t>‹#›</a:t>
            </a:fld>
            <a:endParaRPr lang="en-US" altLang="en-US" dirty="0">
              <a:solidFill>
                <a:prstClr val="white"/>
              </a:solidFill>
            </a:endParaRPr>
          </a:p>
        </p:txBody>
      </p:sp>
    </p:spTree>
    <p:extLst>
      <p:ext uri="{BB962C8B-B14F-4D97-AF65-F5344CB8AC3E}">
        <p14:creationId xmlns:p14="http://schemas.microsoft.com/office/powerpoint/2010/main" val="2109663097"/>
      </p:ext>
    </p:extLst>
  </p:cSld>
  <p:clrMapOvr>
    <a:masterClrMapping/>
  </p:clrMapOvr>
</p:sldLayout>
</file>

<file path=ppt/slideLayouts/slideLayout28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30250" y="1905000"/>
            <a:ext cx="7681913" cy="1523495"/>
          </a:xfrm>
        </p:spPr>
        <p:txBody>
          <a:bodyPr>
            <a:noAutofit/>
          </a:bodyPr>
          <a:lstStyle>
            <a:lvl1pPr>
              <a:lnSpc>
                <a:spcPct val="90000"/>
              </a:lnSpc>
              <a:defRPr sz="5400">
                <a:latin typeface="+mj-lt"/>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730249" y="4344988"/>
            <a:ext cx="7681913" cy="461665"/>
          </a:xfrm>
        </p:spPr>
        <p:txBody>
          <a:bodyPr>
            <a:noAutofit/>
          </a:bodyPr>
          <a:lstStyle>
            <a:lvl1pPr marL="0" indent="0" algn="l">
              <a:lnSpc>
                <a:spcPct val="90000"/>
              </a:lnSpc>
              <a:spcBef>
                <a:spcPts val="0"/>
              </a:spcBef>
              <a:buNone/>
              <a:defRPr>
                <a:solidFill>
                  <a:schemeClr val="tx1"/>
                </a:soli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Tree>
    <p:extLst>
      <p:ext uri="{BB962C8B-B14F-4D97-AF65-F5344CB8AC3E}">
        <p14:creationId xmlns:p14="http://schemas.microsoft.com/office/powerpoint/2010/main" val="3185913336"/>
      </p:ext>
    </p:extLst>
  </p:cSld>
  <p:clrMapOvr>
    <a:masterClrMapping/>
  </p:clrMapOvr>
  <p:transition>
    <p:fade/>
  </p:transition>
</p:sldLayout>
</file>

<file path=ppt/slideLayouts/slideLayout283.xml><?xml version="1.0" encoding="utf-8"?>
<p:sldLayout xmlns:a="http://schemas.openxmlformats.org/drawingml/2006/main" xmlns:r="http://schemas.openxmlformats.org/officeDocument/2006/relationships" xmlns:p="http://schemas.openxmlformats.org/presentationml/2006/main" preserve="1">
  <p:cSld name="Title and Content Text Only">
    <p:spTree>
      <p:nvGrpSpPr>
        <p:cNvPr id="1" name=""/>
        <p:cNvGrpSpPr/>
        <p:nvPr/>
      </p:nvGrpSpPr>
      <p:grpSpPr>
        <a:xfrm>
          <a:off x="0" y="0"/>
          <a:ext cx="0" cy="0"/>
          <a:chOff x="0" y="0"/>
          <a:chExt cx="0" cy="0"/>
        </a:xfrm>
      </p:grpSpPr>
      <p:sp>
        <p:nvSpPr>
          <p:cNvPr id="2" name="Title 1"/>
          <p:cNvSpPr>
            <a:spLocks noGrp="1"/>
          </p:cNvSpPr>
          <p:nvPr>
            <p:ph type="title"/>
          </p:nvPr>
        </p:nvSpPr>
        <p:spPr>
          <a:xfrm>
            <a:off x="381000" y="230188"/>
            <a:ext cx="8382000" cy="1049972"/>
          </a:xfrm>
        </p:spPr>
        <p:txBody>
          <a:bodyPr>
            <a:normAutofit/>
          </a:bodyPr>
          <a:lstStyle>
            <a:lvl1pPr>
              <a:defRPr sz="4000"/>
            </a:lvl1pPr>
          </a:lstStyle>
          <a:p>
            <a:r>
              <a:rPr lang="en-US" dirty="0" smtClean="0"/>
              <a:t>Click to edit Master title style</a:t>
            </a:r>
            <a:endParaRPr lang="en-US" dirty="0"/>
          </a:p>
        </p:txBody>
      </p:sp>
      <p:sp>
        <p:nvSpPr>
          <p:cNvPr id="6" name="Text Placeholder 5"/>
          <p:cNvSpPr>
            <a:spLocks noGrp="1"/>
          </p:cNvSpPr>
          <p:nvPr>
            <p:ph type="body" sz="quarter" idx="10"/>
          </p:nvPr>
        </p:nvSpPr>
        <p:spPr>
          <a:xfrm>
            <a:off x="381000" y="1417320"/>
            <a:ext cx="8382000" cy="4244969"/>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Footer Placeholder 3"/>
          <p:cNvSpPr>
            <a:spLocks noGrp="1"/>
          </p:cNvSpPr>
          <p:nvPr>
            <p:ph type="ftr" sz="quarter" idx="11"/>
          </p:nvPr>
        </p:nvSpPr>
        <p:spPr/>
        <p:txBody>
          <a:bodyPr/>
          <a:lstStyle>
            <a:lvl1pPr>
              <a:defRPr/>
            </a:lvl1pPr>
          </a:lstStyle>
          <a:p>
            <a:pPr>
              <a:defRPr/>
            </a:pPr>
            <a:r>
              <a:rPr lang="en-US" dirty="0">
                <a:solidFill>
                  <a:prstClr val="black">
                    <a:tint val="75000"/>
                  </a:prstClr>
                </a:solidFill>
              </a:rPr>
              <a:t> </a:t>
            </a:r>
          </a:p>
        </p:txBody>
      </p:sp>
      <p:sp>
        <p:nvSpPr>
          <p:cNvPr id="5" name="Slide Number Placeholder 5"/>
          <p:cNvSpPr>
            <a:spLocks noGrp="1"/>
          </p:cNvSpPr>
          <p:nvPr>
            <p:ph type="sldNum" sz="quarter" idx="12"/>
          </p:nvPr>
        </p:nvSpPr>
        <p:spPr/>
        <p:txBody>
          <a:bodyPr/>
          <a:lstStyle>
            <a:lvl1pPr>
              <a:defRPr/>
            </a:lvl1pPr>
          </a:lstStyle>
          <a:p>
            <a:fld id="{9766E267-936C-451C-AE7A-0ACA40FDEEBF}" type="slidenum">
              <a:rPr lang="en-US" altLang="en-US">
                <a:solidFill>
                  <a:prstClr val="white"/>
                </a:solidFill>
              </a:rPr>
              <a:pPr/>
              <a:t>‹#›</a:t>
            </a:fld>
            <a:endParaRPr lang="en-US" altLang="en-US" dirty="0">
              <a:solidFill>
                <a:prstClr val="white"/>
              </a:solidFill>
            </a:endParaRPr>
          </a:p>
        </p:txBody>
      </p:sp>
    </p:spTree>
    <p:extLst>
      <p:ext uri="{BB962C8B-B14F-4D97-AF65-F5344CB8AC3E}">
        <p14:creationId xmlns:p14="http://schemas.microsoft.com/office/powerpoint/2010/main" val="2401948570"/>
      </p:ext>
    </p:extLst>
  </p:cSld>
  <p:clrMapOvr>
    <a:masterClrMapping/>
  </p:clrMapOvr>
  <p:transition>
    <p:fade/>
  </p:transition>
</p:sldLayout>
</file>

<file path=ppt/slideLayouts/slideLayout28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3719879"/>
            <a:ext cx="7886700" cy="664797"/>
          </a:xfrm>
        </p:spPr>
        <p:txBody>
          <a:bodyPr anchor="b"/>
          <a:lstStyle>
            <a:lvl1pPr>
              <a:defRPr sz="4800"/>
            </a:lvl1pPr>
          </a:lstStyle>
          <a:p>
            <a:r>
              <a:rPr lang="en-US" dirty="0" smtClean="0"/>
              <a:t>Click to edit Master title style</a:t>
            </a:r>
            <a:endParaRPr lang="en-US" dirty="0"/>
          </a:p>
        </p:txBody>
      </p:sp>
      <p:sp>
        <p:nvSpPr>
          <p:cNvPr id="3" name="Text Placeholder 2"/>
          <p:cNvSpPr>
            <a:spLocks noGrp="1"/>
          </p:cNvSpPr>
          <p:nvPr>
            <p:ph type="body" idx="1"/>
          </p:nvPr>
        </p:nvSpPr>
        <p:spPr>
          <a:xfrm>
            <a:off x="623888" y="4589464"/>
            <a:ext cx="7886700" cy="387798"/>
          </a:xfrm>
        </p:spPr>
        <p:txBody>
          <a:bodyPr/>
          <a:lstStyle>
            <a:lvl1pPr marL="0" indent="0">
              <a:buNone/>
              <a:defRPr sz="2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dirty="0" smtClean="0"/>
              <a:t>Click to edit Master text styles</a:t>
            </a:r>
          </a:p>
        </p:txBody>
      </p:sp>
      <p:sp>
        <p:nvSpPr>
          <p:cNvPr id="4" name="Footer Placeholder 3"/>
          <p:cNvSpPr>
            <a:spLocks noGrp="1"/>
          </p:cNvSpPr>
          <p:nvPr>
            <p:ph type="ftr" sz="quarter" idx="10"/>
          </p:nvPr>
        </p:nvSpPr>
        <p:spPr/>
        <p:txBody>
          <a:bodyPr/>
          <a:lstStyle>
            <a:lvl1pPr>
              <a:defRPr/>
            </a:lvl1pPr>
          </a:lstStyle>
          <a:p>
            <a:pPr>
              <a:defRPr/>
            </a:pPr>
            <a:r>
              <a:rPr lang="en-US" dirty="0">
                <a:solidFill>
                  <a:prstClr val="black">
                    <a:tint val="75000"/>
                  </a:prstClr>
                </a:solidFill>
              </a:rPr>
              <a:t> </a:t>
            </a:r>
          </a:p>
        </p:txBody>
      </p:sp>
      <p:sp>
        <p:nvSpPr>
          <p:cNvPr id="5" name="Slide Number Placeholder 5"/>
          <p:cNvSpPr>
            <a:spLocks noGrp="1"/>
          </p:cNvSpPr>
          <p:nvPr>
            <p:ph type="sldNum" sz="quarter" idx="11"/>
          </p:nvPr>
        </p:nvSpPr>
        <p:spPr/>
        <p:txBody>
          <a:bodyPr/>
          <a:lstStyle>
            <a:lvl1pPr>
              <a:defRPr/>
            </a:lvl1pPr>
          </a:lstStyle>
          <a:p>
            <a:fld id="{87F84F6A-D8D5-4B34-80C7-A1637856B5C1}" type="slidenum">
              <a:rPr lang="en-US" altLang="en-US">
                <a:solidFill>
                  <a:prstClr val="white"/>
                </a:solidFill>
              </a:rPr>
              <a:pPr/>
              <a:t>‹#›</a:t>
            </a:fld>
            <a:endParaRPr lang="en-US" altLang="en-US" dirty="0">
              <a:solidFill>
                <a:prstClr val="white"/>
              </a:solidFill>
            </a:endParaRPr>
          </a:p>
        </p:txBody>
      </p:sp>
    </p:spTree>
    <p:extLst>
      <p:ext uri="{BB962C8B-B14F-4D97-AF65-F5344CB8AC3E}">
        <p14:creationId xmlns:p14="http://schemas.microsoft.com/office/powerpoint/2010/main" val="1392184710"/>
      </p:ext>
    </p:extLst>
  </p:cSld>
  <p:clrMapOvr>
    <a:masterClrMapping/>
  </p:clrMapOvr>
  <p:transition>
    <p:fade/>
  </p:transition>
</p:sldLayout>
</file>

<file path=ppt/slideLayouts/slideLayout28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sz="half" idx="1"/>
          </p:nvPr>
        </p:nvSpPr>
        <p:spPr>
          <a:xfrm>
            <a:off x="384048" y="1371600"/>
            <a:ext cx="3886200" cy="3841528"/>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629150" y="1371600"/>
            <a:ext cx="3886200" cy="3841528"/>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Footer Placeholder 3"/>
          <p:cNvSpPr>
            <a:spLocks noGrp="1"/>
          </p:cNvSpPr>
          <p:nvPr>
            <p:ph type="ftr" sz="quarter" idx="10"/>
          </p:nvPr>
        </p:nvSpPr>
        <p:spPr/>
        <p:txBody>
          <a:bodyPr/>
          <a:lstStyle>
            <a:lvl1pPr>
              <a:defRPr/>
            </a:lvl1pPr>
          </a:lstStyle>
          <a:p>
            <a:pPr>
              <a:defRPr/>
            </a:pPr>
            <a:r>
              <a:rPr lang="en-US" dirty="0">
                <a:solidFill>
                  <a:prstClr val="black">
                    <a:tint val="75000"/>
                  </a:prstClr>
                </a:solidFill>
              </a:rPr>
              <a:t> </a:t>
            </a:r>
          </a:p>
        </p:txBody>
      </p:sp>
      <p:sp>
        <p:nvSpPr>
          <p:cNvPr id="6" name="Slide Number Placeholder 5"/>
          <p:cNvSpPr>
            <a:spLocks noGrp="1"/>
          </p:cNvSpPr>
          <p:nvPr>
            <p:ph type="sldNum" sz="quarter" idx="11"/>
          </p:nvPr>
        </p:nvSpPr>
        <p:spPr/>
        <p:txBody>
          <a:bodyPr/>
          <a:lstStyle>
            <a:lvl1pPr>
              <a:defRPr/>
            </a:lvl1pPr>
          </a:lstStyle>
          <a:p>
            <a:fld id="{19E611A9-0656-434A-9F54-FFAD1E4F1D1B}" type="slidenum">
              <a:rPr lang="en-US" altLang="en-US">
                <a:solidFill>
                  <a:prstClr val="white"/>
                </a:solidFill>
              </a:rPr>
              <a:pPr/>
              <a:t>‹#›</a:t>
            </a:fld>
            <a:endParaRPr lang="en-US" altLang="en-US" dirty="0">
              <a:solidFill>
                <a:prstClr val="white"/>
              </a:solidFill>
            </a:endParaRPr>
          </a:p>
        </p:txBody>
      </p:sp>
    </p:spTree>
    <p:extLst>
      <p:ext uri="{BB962C8B-B14F-4D97-AF65-F5344CB8AC3E}">
        <p14:creationId xmlns:p14="http://schemas.microsoft.com/office/powerpoint/2010/main" val="273863173"/>
      </p:ext>
    </p:extLst>
  </p:cSld>
  <p:clrMapOvr>
    <a:masterClrMapping/>
  </p:clrMapOvr>
  <p:transition>
    <p:fade/>
  </p:transition>
</p:sldLayout>
</file>

<file path=ppt/slideLayouts/slideLayout28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384048" y="228600"/>
            <a:ext cx="7886700" cy="664797"/>
          </a:xfrm>
        </p:spPr>
        <p:txBody>
          <a:bodyPr/>
          <a:lstStyle/>
          <a:p>
            <a:r>
              <a:rPr lang="en-US" dirty="0" smtClean="0"/>
              <a:t>Click to edit Master title style</a:t>
            </a:r>
            <a:endParaRPr lang="en-US" dirty="0"/>
          </a:p>
        </p:txBody>
      </p:sp>
      <p:sp>
        <p:nvSpPr>
          <p:cNvPr id="3" name="Text Placeholder 2"/>
          <p:cNvSpPr>
            <a:spLocks noGrp="1"/>
          </p:cNvSpPr>
          <p:nvPr>
            <p:ph type="body" idx="1"/>
          </p:nvPr>
        </p:nvSpPr>
        <p:spPr>
          <a:xfrm>
            <a:off x="384048" y="1284045"/>
            <a:ext cx="3868340" cy="332399"/>
          </a:xfrm>
        </p:spPr>
        <p:txBody>
          <a:bodyPr anchor="b"/>
          <a:lstStyle>
            <a:lvl1pPr marL="0" indent="0">
              <a:buNone/>
              <a:defRPr sz="24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dirty="0" smtClean="0"/>
              <a:t>Click to edit Master text styles</a:t>
            </a:r>
          </a:p>
        </p:txBody>
      </p:sp>
      <p:sp>
        <p:nvSpPr>
          <p:cNvPr id="4" name="Content Placeholder 3"/>
          <p:cNvSpPr>
            <a:spLocks noGrp="1"/>
          </p:cNvSpPr>
          <p:nvPr>
            <p:ph sz="half" idx="2"/>
          </p:nvPr>
        </p:nvSpPr>
        <p:spPr>
          <a:xfrm>
            <a:off x="384048" y="1806789"/>
            <a:ext cx="3868340" cy="3199374"/>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3"/>
          </p:nvPr>
        </p:nvSpPr>
        <p:spPr>
          <a:xfrm>
            <a:off x="4629150" y="1284045"/>
            <a:ext cx="3887391" cy="332399"/>
          </a:xfrm>
        </p:spPr>
        <p:txBody>
          <a:bodyPr anchor="b"/>
          <a:lstStyle>
            <a:lvl1pPr marL="0" indent="0">
              <a:buNone/>
              <a:defRPr sz="24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dirty="0" smtClean="0"/>
              <a:t>Click to edit Master text styles</a:t>
            </a:r>
          </a:p>
        </p:txBody>
      </p:sp>
      <p:sp>
        <p:nvSpPr>
          <p:cNvPr id="6" name="Content Placeholder 5"/>
          <p:cNvSpPr>
            <a:spLocks noGrp="1"/>
          </p:cNvSpPr>
          <p:nvPr>
            <p:ph sz="quarter" idx="4"/>
          </p:nvPr>
        </p:nvSpPr>
        <p:spPr>
          <a:xfrm>
            <a:off x="4629150" y="1806789"/>
            <a:ext cx="3887391" cy="3199374"/>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Footer Placeholder 3"/>
          <p:cNvSpPr>
            <a:spLocks noGrp="1"/>
          </p:cNvSpPr>
          <p:nvPr>
            <p:ph type="ftr" sz="quarter" idx="10"/>
          </p:nvPr>
        </p:nvSpPr>
        <p:spPr/>
        <p:txBody>
          <a:bodyPr/>
          <a:lstStyle>
            <a:lvl1pPr>
              <a:defRPr/>
            </a:lvl1pPr>
          </a:lstStyle>
          <a:p>
            <a:pPr>
              <a:defRPr/>
            </a:pPr>
            <a:r>
              <a:rPr lang="en-US" dirty="0">
                <a:solidFill>
                  <a:prstClr val="black">
                    <a:tint val="75000"/>
                  </a:prstClr>
                </a:solidFill>
              </a:rPr>
              <a:t> </a:t>
            </a:r>
          </a:p>
        </p:txBody>
      </p:sp>
      <p:sp>
        <p:nvSpPr>
          <p:cNvPr id="8" name="Slide Number Placeholder 5"/>
          <p:cNvSpPr>
            <a:spLocks noGrp="1"/>
          </p:cNvSpPr>
          <p:nvPr>
            <p:ph type="sldNum" sz="quarter" idx="11"/>
          </p:nvPr>
        </p:nvSpPr>
        <p:spPr/>
        <p:txBody>
          <a:bodyPr/>
          <a:lstStyle>
            <a:lvl1pPr>
              <a:defRPr/>
            </a:lvl1pPr>
          </a:lstStyle>
          <a:p>
            <a:fld id="{F91D0DAA-4259-4FFC-A0AB-A98677545B01}" type="slidenum">
              <a:rPr lang="en-US" altLang="en-US">
                <a:solidFill>
                  <a:prstClr val="white"/>
                </a:solidFill>
              </a:rPr>
              <a:pPr/>
              <a:t>‹#›</a:t>
            </a:fld>
            <a:endParaRPr lang="en-US" altLang="en-US" dirty="0">
              <a:solidFill>
                <a:prstClr val="white"/>
              </a:solidFill>
            </a:endParaRPr>
          </a:p>
        </p:txBody>
      </p:sp>
    </p:spTree>
    <p:extLst>
      <p:ext uri="{BB962C8B-B14F-4D97-AF65-F5344CB8AC3E}">
        <p14:creationId xmlns:p14="http://schemas.microsoft.com/office/powerpoint/2010/main" val="3715630385"/>
      </p:ext>
    </p:extLst>
  </p:cSld>
  <p:clrMapOvr>
    <a:masterClrMapping/>
  </p:clrMapOvr>
  <p:transition>
    <p:fade/>
  </p:transition>
</p:sldLayout>
</file>

<file path=ppt/slideLayouts/slideLayout28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lang="en-US" dirty="0"/>
            </a:lvl1pPr>
          </a:lstStyle>
          <a:p>
            <a:r>
              <a:rPr lang="en-US" smtClean="0"/>
              <a:t>Click to edit Master title style</a:t>
            </a:r>
            <a:endParaRPr lang="en-US" dirty="0"/>
          </a:p>
        </p:txBody>
      </p:sp>
      <p:sp>
        <p:nvSpPr>
          <p:cNvPr id="3" name="Footer Placeholder 3"/>
          <p:cNvSpPr>
            <a:spLocks noGrp="1"/>
          </p:cNvSpPr>
          <p:nvPr>
            <p:ph type="ftr" sz="quarter" idx="10"/>
          </p:nvPr>
        </p:nvSpPr>
        <p:spPr/>
        <p:txBody>
          <a:bodyPr/>
          <a:lstStyle>
            <a:lvl1pPr>
              <a:defRPr/>
            </a:lvl1pPr>
          </a:lstStyle>
          <a:p>
            <a:pPr>
              <a:defRPr/>
            </a:pPr>
            <a:r>
              <a:rPr lang="en-US" dirty="0">
                <a:solidFill>
                  <a:prstClr val="black">
                    <a:tint val="75000"/>
                  </a:prstClr>
                </a:solidFill>
              </a:rPr>
              <a:t> </a:t>
            </a:r>
          </a:p>
        </p:txBody>
      </p:sp>
      <p:sp>
        <p:nvSpPr>
          <p:cNvPr id="4" name="Slide Number Placeholder 5"/>
          <p:cNvSpPr>
            <a:spLocks noGrp="1"/>
          </p:cNvSpPr>
          <p:nvPr>
            <p:ph type="sldNum" sz="quarter" idx="11"/>
          </p:nvPr>
        </p:nvSpPr>
        <p:spPr/>
        <p:txBody>
          <a:bodyPr/>
          <a:lstStyle>
            <a:lvl1pPr>
              <a:defRPr/>
            </a:lvl1pPr>
          </a:lstStyle>
          <a:p>
            <a:fld id="{FDDB9962-9025-4221-964E-D9C4FE5B1AE0}" type="slidenum">
              <a:rPr lang="en-US" altLang="en-US">
                <a:solidFill>
                  <a:prstClr val="white"/>
                </a:solidFill>
              </a:rPr>
              <a:pPr/>
              <a:t>‹#›</a:t>
            </a:fld>
            <a:endParaRPr lang="en-US" altLang="en-US" dirty="0">
              <a:solidFill>
                <a:prstClr val="white"/>
              </a:solidFill>
            </a:endParaRPr>
          </a:p>
        </p:txBody>
      </p:sp>
    </p:spTree>
    <p:extLst>
      <p:ext uri="{BB962C8B-B14F-4D97-AF65-F5344CB8AC3E}">
        <p14:creationId xmlns:p14="http://schemas.microsoft.com/office/powerpoint/2010/main" val="3593713644"/>
      </p:ext>
    </p:extLst>
  </p:cSld>
  <p:clrMapOvr>
    <a:masterClrMapping/>
  </p:clrMapOvr>
  <p:transition>
    <p:fade/>
  </p:transition>
</p:sldLayout>
</file>

<file path=ppt/slideLayouts/slideLayout28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Footer Placeholder 3"/>
          <p:cNvSpPr>
            <a:spLocks noGrp="1"/>
          </p:cNvSpPr>
          <p:nvPr>
            <p:ph type="ftr" sz="quarter" idx="10"/>
          </p:nvPr>
        </p:nvSpPr>
        <p:spPr/>
        <p:txBody>
          <a:bodyPr/>
          <a:lstStyle>
            <a:lvl1pPr>
              <a:defRPr/>
            </a:lvl1pPr>
          </a:lstStyle>
          <a:p>
            <a:pPr>
              <a:defRPr/>
            </a:pPr>
            <a:r>
              <a:rPr lang="en-US" dirty="0">
                <a:solidFill>
                  <a:prstClr val="black">
                    <a:tint val="75000"/>
                  </a:prstClr>
                </a:solidFill>
              </a:rPr>
              <a:t> </a:t>
            </a:r>
          </a:p>
        </p:txBody>
      </p:sp>
      <p:sp>
        <p:nvSpPr>
          <p:cNvPr id="3" name="Slide Number Placeholder 5"/>
          <p:cNvSpPr>
            <a:spLocks noGrp="1"/>
          </p:cNvSpPr>
          <p:nvPr>
            <p:ph type="sldNum" sz="quarter" idx="11"/>
          </p:nvPr>
        </p:nvSpPr>
        <p:spPr/>
        <p:txBody>
          <a:bodyPr/>
          <a:lstStyle>
            <a:lvl1pPr>
              <a:defRPr/>
            </a:lvl1pPr>
          </a:lstStyle>
          <a:p>
            <a:fld id="{3CC61169-8A16-4412-BC9E-DC7AEAD3B701}" type="slidenum">
              <a:rPr lang="en-US" altLang="en-US">
                <a:solidFill>
                  <a:prstClr val="white"/>
                </a:solidFill>
              </a:rPr>
              <a:pPr/>
              <a:t>‹#›</a:t>
            </a:fld>
            <a:endParaRPr lang="en-US" altLang="en-US" dirty="0">
              <a:solidFill>
                <a:prstClr val="white"/>
              </a:solidFill>
            </a:endParaRPr>
          </a:p>
        </p:txBody>
      </p:sp>
    </p:spTree>
    <p:extLst>
      <p:ext uri="{BB962C8B-B14F-4D97-AF65-F5344CB8AC3E}">
        <p14:creationId xmlns:p14="http://schemas.microsoft.com/office/powerpoint/2010/main" val="4192963808"/>
      </p:ext>
    </p:extLst>
  </p:cSld>
  <p:clrMapOvr>
    <a:masterClrMapping/>
  </p:clrMapOvr>
  <p:transition>
    <p:fade/>
  </p:transition>
</p:sldLayout>
</file>

<file path=ppt/slideLayouts/slideLayout28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84048" y="987426"/>
            <a:ext cx="3017520" cy="1371600"/>
          </a:xfrm>
        </p:spPr>
        <p:txBody>
          <a:bodyPr anchor="b"/>
          <a:lstStyle>
            <a:lvl1pPr>
              <a:defRPr sz="2400"/>
            </a:lvl1pPr>
          </a:lstStyle>
          <a:p>
            <a:r>
              <a:rPr lang="en-US" dirty="0" smtClean="0"/>
              <a:t>Click to edit Master title style</a:t>
            </a:r>
            <a:endParaRPr lang="en-US" dirty="0"/>
          </a:p>
        </p:txBody>
      </p:sp>
      <p:sp>
        <p:nvSpPr>
          <p:cNvPr id="3" name="Content Placeholder 2"/>
          <p:cNvSpPr>
            <a:spLocks noGrp="1"/>
          </p:cNvSpPr>
          <p:nvPr>
            <p:ph idx="1"/>
          </p:nvPr>
        </p:nvSpPr>
        <p:spPr>
          <a:xfrm>
            <a:off x="3887391" y="987426"/>
            <a:ext cx="4629150" cy="4584034"/>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3"/>
          <p:cNvSpPr>
            <a:spLocks noGrp="1"/>
          </p:cNvSpPr>
          <p:nvPr>
            <p:ph type="body" sz="half" idx="2"/>
          </p:nvPr>
        </p:nvSpPr>
        <p:spPr>
          <a:xfrm>
            <a:off x="384048" y="2487837"/>
            <a:ext cx="3017520" cy="3083623"/>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dirty="0" smtClean="0"/>
              <a:t>Click to edit Master text styles</a:t>
            </a:r>
          </a:p>
        </p:txBody>
      </p:sp>
      <p:sp>
        <p:nvSpPr>
          <p:cNvPr id="5" name="Footer Placeholder 3"/>
          <p:cNvSpPr>
            <a:spLocks noGrp="1"/>
          </p:cNvSpPr>
          <p:nvPr>
            <p:ph type="ftr" sz="quarter" idx="10"/>
          </p:nvPr>
        </p:nvSpPr>
        <p:spPr/>
        <p:txBody>
          <a:bodyPr/>
          <a:lstStyle>
            <a:lvl1pPr>
              <a:defRPr/>
            </a:lvl1pPr>
          </a:lstStyle>
          <a:p>
            <a:pPr>
              <a:defRPr/>
            </a:pPr>
            <a:r>
              <a:rPr lang="en-US" dirty="0">
                <a:solidFill>
                  <a:prstClr val="black">
                    <a:tint val="75000"/>
                  </a:prstClr>
                </a:solidFill>
              </a:rPr>
              <a:t> </a:t>
            </a:r>
          </a:p>
        </p:txBody>
      </p:sp>
      <p:sp>
        <p:nvSpPr>
          <p:cNvPr id="6" name="Slide Number Placeholder 5"/>
          <p:cNvSpPr>
            <a:spLocks noGrp="1"/>
          </p:cNvSpPr>
          <p:nvPr>
            <p:ph type="sldNum" sz="quarter" idx="11"/>
          </p:nvPr>
        </p:nvSpPr>
        <p:spPr/>
        <p:txBody>
          <a:bodyPr/>
          <a:lstStyle>
            <a:lvl1pPr>
              <a:defRPr/>
            </a:lvl1pPr>
          </a:lstStyle>
          <a:p>
            <a:fld id="{B0AC78B2-AE7E-4938-9FA0-B94B7A7A8ED1}" type="slidenum">
              <a:rPr lang="en-US" altLang="en-US">
                <a:solidFill>
                  <a:prstClr val="white"/>
                </a:solidFill>
              </a:rPr>
              <a:pPr/>
              <a:t>‹#›</a:t>
            </a:fld>
            <a:endParaRPr lang="en-US" altLang="en-US" dirty="0">
              <a:solidFill>
                <a:prstClr val="white"/>
              </a:solidFill>
            </a:endParaRPr>
          </a:p>
        </p:txBody>
      </p:sp>
    </p:spTree>
    <p:extLst>
      <p:ext uri="{BB962C8B-B14F-4D97-AF65-F5344CB8AC3E}">
        <p14:creationId xmlns:p14="http://schemas.microsoft.com/office/powerpoint/2010/main" val="1214331905"/>
      </p:ext>
    </p:extLst>
  </p:cSld>
  <p:clrMapOvr>
    <a:masterClrMapping/>
  </p:clrMapOvr>
  <p:transition>
    <p:fade/>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endParaRPr lang="en-US" dirty="0"/>
          </a:p>
        </p:txBody>
      </p:sp>
      <p:sp>
        <p:nvSpPr>
          <p:cNvPr id="4" name="Footer Placeholder 4"/>
          <p:cNvSpPr>
            <a:spLocks noGrp="1"/>
          </p:cNvSpPr>
          <p:nvPr>
            <p:ph type="ftr" sz="quarter" idx="11"/>
          </p:nvPr>
        </p:nvSpPr>
        <p:spPr/>
        <p:txBody>
          <a:bodyPr/>
          <a:lstStyle>
            <a:lvl1pPr>
              <a:defRPr/>
            </a:lvl1pPr>
          </a:lstStyle>
          <a:p>
            <a:pPr>
              <a:defRPr/>
            </a:pPr>
            <a:r>
              <a:rPr lang="en-US" dirty="0"/>
              <a:t> </a:t>
            </a:r>
          </a:p>
        </p:txBody>
      </p:sp>
      <p:sp>
        <p:nvSpPr>
          <p:cNvPr id="5" name="Slide Number Placeholder 5"/>
          <p:cNvSpPr>
            <a:spLocks noGrp="1"/>
          </p:cNvSpPr>
          <p:nvPr>
            <p:ph type="sldNum" sz="quarter" idx="12"/>
          </p:nvPr>
        </p:nvSpPr>
        <p:spPr/>
        <p:txBody>
          <a:bodyPr/>
          <a:lstStyle>
            <a:lvl1pPr>
              <a:defRPr/>
            </a:lvl1pPr>
          </a:lstStyle>
          <a:p>
            <a:fld id="{5A88062B-32F0-4108-A431-4F1E9DBA09CE}" type="slidenum">
              <a:rPr lang="en-US" altLang="en-US"/>
              <a:pPr/>
              <a:t>‹#›</a:t>
            </a:fld>
            <a:endParaRPr lang="en-US" altLang="en-US" dirty="0"/>
          </a:p>
        </p:txBody>
      </p:sp>
    </p:spTree>
    <p:extLst>
      <p:ext uri="{BB962C8B-B14F-4D97-AF65-F5344CB8AC3E}">
        <p14:creationId xmlns:p14="http://schemas.microsoft.com/office/powerpoint/2010/main" val="2543570643"/>
      </p:ext>
    </p:extLst>
  </p:cSld>
  <p:clrMapOvr>
    <a:masterClrMapping/>
  </p:clrMapOvr>
</p:sldLayout>
</file>

<file path=ppt/slideLayouts/slideLayout29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84048" y="859572"/>
            <a:ext cx="3017520" cy="1371600"/>
          </a:xfrm>
        </p:spPr>
        <p:txBody>
          <a:bodyPr anchor="b"/>
          <a:lstStyle>
            <a:lvl1pPr>
              <a:defRPr sz="2400"/>
            </a:lvl1pPr>
          </a:lstStyle>
          <a:p>
            <a:r>
              <a:rPr lang="en-US" dirty="0" smtClean="0"/>
              <a:t>Click to edit Master title style</a:t>
            </a:r>
            <a:endParaRPr lang="en-US" dirty="0"/>
          </a:p>
        </p:txBody>
      </p:sp>
      <p:sp>
        <p:nvSpPr>
          <p:cNvPr id="3" name="Picture Placeholder 2"/>
          <p:cNvSpPr>
            <a:spLocks noGrp="1"/>
          </p:cNvSpPr>
          <p:nvPr>
            <p:ph type="pic" idx="1"/>
          </p:nvPr>
        </p:nvSpPr>
        <p:spPr>
          <a:xfrm>
            <a:off x="3886200" y="859572"/>
            <a:ext cx="4629150" cy="4924540"/>
          </a:xfrm>
        </p:spPr>
        <p:txBody>
          <a:bodyPr rtlCol="0"/>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pPr lvl="0"/>
            <a:endParaRPr lang="en-US" noProof="0" dirty="0"/>
          </a:p>
        </p:txBody>
      </p:sp>
      <p:sp>
        <p:nvSpPr>
          <p:cNvPr id="4" name="Text Placeholder 3"/>
          <p:cNvSpPr>
            <a:spLocks noGrp="1"/>
          </p:cNvSpPr>
          <p:nvPr>
            <p:ph type="body" sz="half" idx="2"/>
          </p:nvPr>
        </p:nvSpPr>
        <p:spPr>
          <a:xfrm>
            <a:off x="384048" y="2344479"/>
            <a:ext cx="3017520" cy="3383280"/>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dirty="0" smtClean="0"/>
              <a:t>Click to edit Master text styles</a:t>
            </a:r>
          </a:p>
        </p:txBody>
      </p:sp>
      <p:sp>
        <p:nvSpPr>
          <p:cNvPr id="5" name="Footer Placeholder 3"/>
          <p:cNvSpPr>
            <a:spLocks noGrp="1"/>
          </p:cNvSpPr>
          <p:nvPr>
            <p:ph type="ftr" sz="quarter" idx="10"/>
          </p:nvPr>
        </p:nvSpPr>
        <p:spPr/>
        <p:txBody>
          <a:bodyPr/>
          <a:lstStyle>
            <a:lvl1pPr>
              <a:defRPr/>
            </a:lvl1pPr>
          </a:lstStyle>
          <a:p>
            <a:pPr>
              <a:defRPr/>
            </a:pPr>
            <a:r>
              <a:rPr lang="en-US" dirty="0">
                <a:solidFill>
                  <a:prstClr val="black">
                    <a:tint val="75000"/>
                  </a:prstClr>
                </a:solidFill>
              </a:rPr>
              <a:t> </a:t>
            </a:r>
          </a:p>
        </p:txBody>
      </p:sp>
      <p:sp>
        <p:nvSpPr>
          <p:cNvPr id="6" name="Slide Number Placeholder 5"/>
          <p:cNvSpPr>
            <a:spLocks noGrp="1"/>
          </p:cNvSpPr>
          <p:nvPr>
            <p:ph type="sldNum" sz="quarter" idx="11"/>
          </p:nvPr>
        </p:nvSpPr>
        <p:spPr/>
        <p:txBody>
          <a:bodyPr/>
          <a:lstStyle>
            <a:lvl1pPr>
              <a:defRPr/>
            </a:lvl1pPr>
          </a:lstStyle>
          <a:p>
            <a:fld id="{3F6E9AC7-C009-40AE-ABC5-F864009CF2B2}" type="slidenum">
              <a:rPr lang="en-US" altLang="en-US">
                <a:solidFill>
                  <a:prstClr val="white"/>
                </a:solidFill>
              </a:rPr>
              <a:pPr/>
              <a:t>‹#›</a:t>
            </a:fld>
            <a:endParaRPr lang="en-US" altLang="en-US" dirty="0">
              <a:solidFill>
                <a:prstClr val="white"/>
              </a:solidFill>
            </a:endParaRPr>
          </a:p>
        </p:txBody>
      </p:sp>
    </p:spTree>
    <p:extLst>
      <p:ext uri="{BB962C8B-B14F-4D97-AF65-F5344CB8AC3E}">
        <p14:creationId xmlns:p14="http://schemas.microsoft.com/office/powerpoint/2010/main" val="3359918935"/>
      </p:ext>
    </p:extLst>
  </p:cSld>
  <p:clrMapOvr>
    <a:masterClrMapping/>
  </p:clrMapOvr>
  <p:transition>
    <p:fade/>
  </p:transition>
</p:sldLayout>
</file>

<file path=ppt/slideLayouts/slideLayout291.xml><?xml version="1.0" encoding="utf-8"?>
<p:sldLayout xmlns:a="http://schemas.openxmlformats.org/drawingml/2006/main" xmlns:r="http://schemas.openxmlformats.org/officeDocument/2006/relationships" xmlns:p="http://schemas.openxmlformats.org/presentationml/2006/main" userDrawn="1">
  <p:cSld name="Contact Slide">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447800"/>
            <a:ext cx="4040188" cy="457200"/>
          </a:xfrm>
        </p:spPr>
        <p:txBody>
          <a:bodyPr anchor="b">
            <a:normAutofit/>
          </a:bodyPr>
          <a:lstStyle>
            <a:lvl1pPr marL="0" indent="0">
              <a:buNone/>
              <a:defRPr sz="1800" b="1">
                <a:solidFill>
                  <a:srgbClr val="F78E20"/>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457200" y="1913626"/>
            <a:ext cx="4040188" cy="1341438"/>
          </a:xfrm>
        </p:spPr>
        <p:txBody>
          <a:bodyPr>
            <a:normAutofit/>
          </a:bodyPr>
          <a:lstStyle>
            <a:lvl1pPr marL="0" indent="0">
              <a:buFontTx/>
              <a:buNone/>
              <a:defRPr sz="1400" b="1" baseline="0"/>
            </a:lvl1pPr>
            <a:lvl2pPr marL="0" indent="0">
              <a:buFontTx/>
              <a:buNone/>
              <a:defRPr sz="1400" baseline="0"/>
            </a:lvl2pPr>
            <a:lvl3pPr marL="0" indent="0">
              <a:buFontTx/>
              <a:buNone/>
              <a:defRPr sz="1400"/>
            </a:lvl3pPr>
            <a:lvl4pPr marL="0" indent="0">
              <a:buFontTx/>
              <a:buNone/>
              <a:defRPr sz="1400"/>
            </a:lvl4pPr>
            <a:lvl5pPr marL="0" indent="0">
              <a:buFontTx/>
              <a:buNone/>
              <a:defRPr sz="14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5025" y="1447800"/>
            <a:ext cx="4041775" cy="457200"/>
          </a:xfrm>
        </p:spPr>
        <p:txBody>
          <a:bodyPr anchor="b">
            <a:normAutofit/>
          </a:bodyPr>
          <a:lstStyle>
            <a:lvl1pPr marL="0" indent="0">
              <a:buNone/>
              <a:defRPr sz="1800" b="1">
                <a:solidFill>
                  <a:srgbClr val="F78E20"/>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6" name="Content Placeholder 5"/>
          <p:cNvSpPr>
            <a:spLocks noGrp="1"/>
          </p:cNvSpPr>
          <p:nvPr>
            <p:ph sz="quarter" idx="4"/>
          </p:nvPr>
        </p:nvSpPr>
        <p:spPr>
          <a:xfrm>
            <a:off x="4645025" y="1913626"/>
            <a:ext cx="4041775" cy="1341438"/>
          </a:xfrm>
        </p:spPr>
        <p:txBody>
          <a:bodyPr>
            <a:normAutofit/>
          </a:bodyPr>
          <a:lstStyle>
            <a:lvl1pPr marL="0" indent="0">
              <a:buFontTx/>
              <a:buNone/>
              <a:defRPr sz="1400" b="1"/>
            </a:lvl1pPr>
            <a:lvl2pPr marL="0" indent="0">
              <a:buFontTx/>
              <a:buNone/>
              <a:defRPr sz="1400"/>
            </a:lvl2pPr>
            <a:lvl3pPr marL="0" indent="0">
              <a:buFontTx/>
              <a:buNone/>
              <a:defRPr sz="1400"/>
            </a:lvl3pPr>
            <a:lvl4pPr marL="0" indent="0">
              <a:buFontTx/>
              <a:buNone/>
              <a:defRPr sz="1400"/>
            </a:lvl4pPr>
            <a:lvl5pPr marL="0" indent="0">
              <a:buFontTx/>
              <a:buNone/>
              <a:defRPr sz="14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1" name="Text Placeholder 2"/>
          <p:cNvSpPr>
            <a:spLocks noGrp="1"/>
          </p:cNvSpPr>
          <p:nvPr>
            <p:ph type="body" idx="13"/>
          </p:nvPr>
        </p:nvSpPr>
        <p:spPr>
          <a:xfrm>
            <a:off x="457200" y="3526736"/>
            <a:ext cx="4040188" cy="457200"/>
          </a:xfrm>
        </p:spPr>
        <p:txBody>
          <a:bodyPr anchor="b">
            <a:normAutofit/>
          </a:bodyPr>
          <a:lstStyle>
            <a:lvl1pPr marL="0" indent="0">
              <a:buNone/>
              <a:defRPr sz="1800" b="1">
                <a:solidFill>
                  <a:srgbClr val="F78E20"/>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12" name="Content Placeholder 3"/>
          <p:cNvSpPr>
            <a:spLocks noGrp="1"/>
          </p:cNvSpPr>
          <p:nvPr>
            <p:ph sz="half" idx="14"/>
          </p:nvPr>
        </p:nvSpPr>
        <p:spPr>
          <a:xfrm>
            <a:off x="457200" y="3992562"/>
            <a:ext cx="4040188" cy="1341438"/>
          </a:xfrm>
        </p:spPr>
        <p:txBody>
          <a:bodyPr>
            <a:normAutofit/>
          </a:bodyPr>
          <a:lstStyle>
            <a:lvl1pPr marL="0" indent="0">
              <a:buFontTx/>
              <a:buNone/>
              <a:defRPr sz="1400" b="1" baseline="0"/>
            </a:lvl1pPr>
            <a:lvl2pPr marL="0" indent="0">
              <a:buFontTx/>
              <a:buNone/>
              <a:defRPr sz="1400" baseline="0"/>
            </a:lvl2pPr>
            <a:lvl3pPr marL="0" indent="0">
              <a:buFontTx/>
              <a:buNone/>
              <a:defRPr sz="1400"/>
            </a:lvl3pPr>
            <a:lvl4pPr marL="0" indent="0">
              <a:buFontTx/>
              <a:buNone/>
              <a:defRPr sz="1400"/>
            </a:lvl4pPr>
            <a:lvl5pPr marL="0" indent="0">
              <a:buFontTx/>
              <a:buNone/>
              <a:defRPr sz="14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3" name="Text Placeholder 4"/>
          <p:cNvSpPr>
            <a:spLocks noGrp="1"/>
          </p:cNvSpPr>
          <p:nvPr>
            <p:ph type="body" sz="quarter" idx="15"/>
          </p:nvPr>
        </p:nvSpPr>
        <p:spPr>
          <a:xfrm>
            <a:off x="4645025" y="3526736"/>
            <a:ext cx="4041775" cy="457200"/>
          </a:xfrm>
        </p:spPr>
        <p:txBody>
          <a:bodyPr anchor="b">
            <a:normAutofit/>
          </a:bodyPr>
          <a:lstStyle>
            <a:lvl1pPr marL="0" indent="0">
              <a:buNone/>
              <a:defRPr sz="1800" b="1">
                <a:solidFill>
                  <a:srgbClr val="F78E20"/>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14" name="Content Placeholder 5"/>
          <p:cNvSpPr>
            <a:spLocks noGrp="1"/>
          </p:cNvSpPr>
          <p:nvPr>
            <p:ph sz="quarter" idx="16"/>
          </p:nvPr>
        </p:nvSpPr>
        <p:spPr>
          <a:xfrm>
            <a:off x="4645025" y="3992562"/>
            <a:ext cx="4041775" cy="1341438"/>
          </a:xfrm>
        </p:spPr>
        <p:txBody>
          <a:bodyPr>
            <a:normAutofit/>
          </a:bodyPr>
          <a:lstStyle>
            <a:lvl1pPr marL="0" indent="0">
              <a:buFontTx/>
              <a:buNone/>
              <a:defRPr sz="1400" b="1"/>
            </a:lvl1pPr>
            <a:lvl2pPr marL="0" indent="0">
              <a:buFontTx/>
              <a:buNone/>
              <a:defRPr sz="1400"/>
            </a:lvl2pPr>
            <a:lvl3pPr marL="0" indent="0">
              <a:buFontTx/>
              <a:buNone/>
              <a:defRPr sz="1400"/>
            </a:lvl3pPr>
            <a:lvl4pPr marL="0" indent="0">
              <a:buFontTx/>
              <a:buNone/>
              <a:defRPr sz="1400"/>
            </a:lvl4pPr>
            <a:lvl5pPr marL="0" indent="0">
              <a:buFontTx/>
              <a:buNone/>
              <a:defRPr sz="14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7" name="Title 1"/>
          <p:cNvSpPr>
            <a:spLocks noGrp="1"/>
          </p:cNvSpPr>
          <p:nvPr>
            <p:ph type="title"/>
          </p:nvPr>
        </p:nvSpPr>
        <p:spPr>
          <a:xfrm>
            <a:off x="384048" y="228600"/>
            <a:ext cx="8229600" cy="664797"/>
          </a:xfrm>
        </p:spPr>
        <p:txBody>
          <a:bodyPr/>
          <a:lstStyle>
            <a:lvl1pPr>
              <a:defRPr lang="en-US" dirty="0"/>
            </a:lvl1pPr>
          </a:lstStyle>
          <a:p>
            <a:r>
              <a:rPr lang="en-US" dirty="0" smtClean="0"/>
              <a:t>Click to edit Master title style</a:t>
            </a:r>
            <a:endParaRPr lang="en-US" dirty="0"/>
          </a:p>
        </p:txBody>
      </p:sp>
      <p:sp>
        <p:nvSpPr>
          <p:cNvPr id="15" name="Footer Placeholder 3"/>
          <p:cNvSpPr>
            <a:spLocks noGrp="1"/>
          </p:cNvSpPr>
          <p:nvPr>
            <p:ph type="ftr" sz="quarter" idx="17"/>
          </p:nvPr>
        </p:nvSpPr>
        <p:spPr/>
        <p:txBody>
          <a:bodyPr/>
          <a:lstStyle>
            <a:lvl1pPr>
              <a:defRPr/>
            </a:lvl1pPr>
          </a:lstStyle>
          <a:p>
            <a:pPr>
              <a:defRPr/>
            </a:pPr>
            <a:r>
              <a:rPr lang="en-US" dirty="0">
                <a:solidFill>
                  <a:prstClr val="black">
                    <a:tint val="75000"/>
                  </a:prstClr>
                </a:solidFill>
              </a:rPr>
              <a:t> </a:t>
            </a:r>
          </a:p>
        </p:txBody>
      </p:sp>
      <p:sp>
        <p:nvSpPr>
          <p:cNvPr id="16" name="Slide Number Placeholder 5"/>
          <p:cNvSpPr>
            <a:spLocks noGrp="1"/>
          </p:cNvSpPr>
          <p:nvPr>
            <p:ph type="sldNum" sz="quarter" idx="18"/>
          </p:nvPr>
        </p:nvSpPr>
        <p:spPr/>
        <p:txBody>
          <a:bodyPr/>
          <a:lstStyle>
            <a:lvl1pPr>
              <a:defRPr/>
            </a:lvl1pPr>
          </a:lstStyle>
          <a:p>
            <a:fld id="{55FF25E3-6A2A-4641-A32C-1431CF92CB22}" type="slidenum">
              <a:rPr lang="en-US" altLang="en-US">
                <a:solidFill>
                  <a:prstClr val="white"/>
                </a:solidFill>
              </a:rPr>
              <a:pPr/>
              <a:t>‹#›</a:t>
            </a:fld>
            <a:endParaRPr lang="en-US" altLang="en-US" dirty="0">
              <a:solidFill>
                <a:prstClr val="white"/>
              </a:solidFill>
            </a:endParaRPr>
          </a:p>
        </p:txBody>
      </p:sp>
    </p:spTree>
    <p:extLst>
      <p:ext uri="{BB962C8B-B14F-4D97-AF65-F5344CB8AC3E}">
        <p14:creationId xmlns:p14="http://schemas.microsoft.com/office/powerpoint/2010/main" val="3140000475"/>
      </p:ext>
    </p:extLst>
  </p:cSld>
  <p:clrMapOvr>
    <a:masterClrMapping/>
  </p:clrMapOvr>
</p:sldLayout>
</file>

<file path=ppt/slideLayouts/slideLayout292.xml><?xml version="1.0" encoding="utf-8"?>
<p:sldLayout xmlns:a="http://schemas.openxmlformats.org/drawingml/2006/main" xmlns:r="http://schemas.openxmlformats.org/officeDocument/2006/relationships" xmlns:p="http://schemas.openxmlformats.org/presentationml/2006/main" type="obj">
  <p:cSld name="Bullet Slide 1">
    <p:spTree>
      <p:nvGrpSpPr>
        <p:cNvPr id="1" name=""/>
        <p:cNvGrpSpPr/>
        <p:nvPr/>
      </p:nvGrpSpPr>
      <p:grpSpPr>
        <a:xfrm>
          <a:off x="0" y="0"/>
          <a:ext cx="0" cy="0"/>
          <a:chOff x="0" y="0"/>
          <a:chExt cx="0" cy="0"/>
        </a:xfrm>
      </p:grpSpPr>
      <p:pic>
        <p:nvPicPr>
          <p:cNvPr id="4" name="Picture 6" descr="FL Common Core_v2_slide3.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3" name="Content Placeholder 2"/>
          <p:cNvSpPr>
            <a:spLocks noGrp="1"/>
          </p:cNvSpPr>
          <p:nvPr>
            <p:ph idx="1"/>
          </p:nvPr>
        </p:nvSpPr>
        <p:spPr>
          <a:xfrm>
            <a:off x="457200" y="1828800"/>
            <a:ext cx="8229600" cy="3505200"/>
          </a:xfrm>
        </p:spPr>
        <p:txBody>
          <a:bodyPr/>
          <a:lstStyle>
            <a:lvl1pPr>
              <a:defRPr sz="1800"/>
            </a:lvl1pPr>
            <a:lvl2pPr>
              <a:defRPr sz="1600"/>
            </a:lvl2pPr>
            <a:lvl3pPr>
              <a:defRPr sz="1400"/>
            </a:lvl3pPr>
            <a:lvl4pPr>
              <a:defRPr sz="1200"/>
            </a:lvl4pPr>
            <a:lvl5pPr>
              <a:defRPr sz="12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2" name="Title 1"/>
          <p:cNvSpPr>
            <a:spLocks noGrp="1"/>
          </p:cNvSpPr>
          <p:nvPr>
            <p:ph type="title"/>
          </p:nvPr>
        </p:nvSpPr>
        <p:spPr>
          <a:xfrm>
            <a:off x="457200" y="533400"/>
            <a:ext cx="6858000" cy="838200"/>
          </a:xfrm>
        </p:spPr>
        <p:txBody>
          <a:bodyPr/>
          <a:lstStyle>
            <a:lvl1pPr>
              <a:defRPr sz="3200">
                <a:solidFill>
                  <a:srgbClr val="214291"/>
                </a:solidFill>
              </a:defRPr>
            </a:lvl1pPr>
          </a:lstStyle>
          <a:p>
            <a:r>
              <a:rPr lang="en-US" dirty="0" smtClean="0"/>
              <a:t>Click to edit Master title style</a:t>
            </a:r>
            <a:endParaRPr lang="en-US" dirty="0"/>
          </a:p>
        </p:txBody>
      </p:sp>
      <p:sp>
        <p:nvSpPr>
          <p:cNvPr id="5" name="Footer Placeholder 4"/>
          <p:cNvSpPr>
            <a:spLocks noGrp="1"/>
          </p:cNvSpPr>
          <p:nvPr>
            <p:ph type="ftr" sz="quarter" idx="10"/>
          </p:nvPr>
        </p:nvSpPr>
        <p:spPr>
          <a:xfrm>
            <a:off x="5638800" y="6019800"/>
            <a:ext cx="2057400" cy="365125"/>
          </a:xfrm>
        </p:spPr>
        <p:txBody>
          <a:bodyPr/>
          <a:lstStyle>
            <a:lvl1pPr>
              <a:defRPr/>
            </a:lvl1pPr>
          </a:lstStyle>
          <a:p>
            <a:pPr>
              <a:defRPr/>
            </a:pPr>
            <a:r>
              <a:rPr lang="en-US" dirty="0">
                <a:solidFill>
                  <a:prstClr val="black">
                    <a:tint val="75000"/>
                  </a:prstClr>
                </a:solidFill>
              </a:rPr>
              <a:t> </a:t>
            </a:r>
          </a:p>
        </p:txBody>
      </p:sp>
      <p:sp>
        <p:nvSpPr>
          <p:cNvPr id="6" name="Slide Number Placeholder 5"/>
          <p:cNvSpPr>
            <a:spLocks noGrp="1"/>
          </p:cNvSpPr>
          <p:nvPr>
            <p:ph type="sldNum" sz="quarter" idx="11"/>
          </p:nvPr>
        </p:nvSpPr>
        <p:spPr>
          <a:xfrm>
            <a:off x="7772400" y="6019800"/>
            <a:ext cx="914400" cy="365125"/>
          </a:xfrm>
        </p:spPr>
        <p:txBody>
          <a:bodyPr/>
          <a:lstStyle>
            <a:lvl1pPr>
              <a:defRPr/>
            </a:lvl1pPr>
          </a:lstStyle>
          <a:p>
            <a:fld id="{C597C972-AB5A-4238-8B5D-E06A84AD3558}" type="slidenum">
              <a:rPr lang="en-US" altLang="en-US">
                <a:solidFill>
                  <a:prstClr val="white"/>
                </a:solidFill>
              </a:rPr>
              <a:pPr/>
              <a:t>‹#›</a:t>
            </a:fld>
            <a:endParaRPr lang="en-US" altLang="en-US" dirty="0">
              <a:solidFill>
                <a:prstClr val="white"/>
              </a:solidFill>
            </a:endParaRPr>
          </a:p>
        </p:txBody>
      </p:sp>
    </p:spTree>
    <p:extLst>
      <p:ext uri="{BB962C8B-B14F-4D97-AF65-F5344CB8AC3E}">
        <p14:creationId xmlns:p14="http://schemas.microsoft.com/office/powerpoint/2010/main" val="1123419317"/>
      </p:ext>
    </p:extLst>
  </p:cSld>
  <p:clrMapOvr>
    <a:masterClrMapping/>
  </p:clrMapOvr>
</p:sldLayout>
</file>

<file path=ppt/slideLayouts/slideLayout29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30250" y="1905000"/>
            <a:ext cx="7681913" cy="1523495"/>
          </a:xfrm>
        </p:spPr>
        <p:txBody>
          <a:bodyPr>
            <a:noAutofit/>
          </a:bodyPr>
          <a:lstStyle>
            <a:lvl1pPr>
              <a:lnSpc>
                <a:spcPct val="90000"/>
              </a:lnSpc>
              <a:defRPr sz="5400">
                <a:latin typeface="+mj-lt"/>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730249" y="4344988"/>
            <a:ext cx="7681913" cy="461665"/>
          </a:xfrm>
        </p:spPr>
        <p:txBody>
          <a:bodyPr>
            <a:noAutofit/>
          </a:bodyPr>
          <a:lstStyle>
            <a:lvl1pPr marL="0" indent="0" algn="l">
              <a:lnSpc>
                <a:spcPct val="90000"/>
              </a:lnSpc>
              <a:spcBef>
                <a:spcPts val="0"/>
              </a:spcBef>
              <a:buNone/>
              <a:defRPr>
                <a:solidFill>
                  <a:schemeClr val="tx1"/>
                </a:soli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Tree>
    <p:extLst>
      <p:ext uri="{BB962C8B-B14F-4D97-AF65-F5344CB8AC3E}">
        <p14:creationId xmlns:p14="http://schemas.microsoft.com/office/powerpoint/2010/main" val="593317301"/>
      </p:ext>
    </p:extLst>
  </p:cSld>
  <p:clrMapOvr>
    <a:masterClrMapping/>
  </p:clrMapOvr>
  <p:transition>
    <p:fade/>
  </p:transition>
</p:sldLayout>
</file>

<file path=ppt/slideLayouts/slideLayout294.xml><?xml version="1.0" encoding="utf-8"?>
<p:sldLayout xmlns:a="http://schemas.openxmlformats.org/drawingml/2006/main" xmlns:r="http://schemas.openxmlformats.org/officeDocument/2006/relationships" xmlns:p="http://schemas.openxmlformats.org/presentationml/2006/main" preserve="1">
  <p:cSld name="Title and Content Text Only">
    <p:spTree>
      <p:nvGrpSpPr>
        <p:cNvPr id="1" name=""/>
        <p:cNvGrpSpPr/>
        <p:nvPr/>
      </p:nvGrpSpPr>
      <p:grpSpPr>
        <a:xfrm>
          <a:off x="0" y="0"/>
          <a:ext cx="0" cy="0"/>
          <a:chOff x="0" y="0"/>
          <a:chExt cx="0" cy="0"/>
        </a:xfrm>
      </p:grpSpPr>
      <p:sp>
        <p:nvSpPr>
          <p:cNvPr id="2" name="Title 1"/>
          <p:cNvSpPr>
            <a:spLocks noGrp="1"/>
          </p:cNvSpPr>
          <p:nvPr>
            <p:ph type="title"/>
          </p:nvPr>
        </p:nvSpPr>
        <p:spPr>
          <a:xfrm>
            <a:off x="381000" y="230188"/>
            <a:ext cx="8382000" cy="1049972"/>
          </a:xfrm>
        </p:spPr>
        <p:txBody>
          <a:bodyPr>
            <a:normAutofit/>
          </a:bodyPr>
          <a:lstStyle>
            <a:lvl1pPr>
              <a:defRPr sz="4000"/>
            </a:lvl1pPr>
          </a:lstStyle>
          <a:p>
            <a:r>
              <a:rPr lang="en-US" dirty="0" smtClean="0"/>
              <a:t>Click to edit Master title style</a:t>
            </a:r>
            <a:endParaRPr lang="en-US" dirty="0"/>
          </a:p>
        </p:txBody>
      </p:sp>
      <p:sp>
        <p:nvSpPr>
          <p:cNvPr id="6" name="Text Placeholder 5"/>
          <p:cNvSpPr>
            <a:spLocks noGrp="1"/>
          </p:cNvSpPr>
          <p:nvPr>
            <p:ph type="body" sz="quarter" idx="10"/>
          </p:nvPr>
        </p:nvSpPr>
        <p:spPr>
          <a:xfrm>
            <a:off x="381000" y="1417320"/>
            <a:ext cx="8382000" cy="4244969"/>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Footer Placeholder 3"/>
          <p:cNvSpPr>
            <a:spLocks noGrp="1"/>
          </p:cNvSpPr>
          <p:nvPr>
            <p:ph type="ftr" sz="quarter" idx="11"/>
          </p:nvPr>
        </p:nvSpPr>
        <p:spPr/>
        <p:txBody>
          <a:bodyPr/>
          <a:lstStyle>
            <a:lvl1pPr>
              <a:defRPr/>
            </a:lvl1pPr>
          </a:lstStyle>
          <a:p>
            <a:pPr>
              <a:defRPr/>
            </a:pPr>
            <a:r>
              <a:rPr lang="en-US" dirty="0">
                <a:solidFill>
                  <a:prstClr val="black">
                    <a:tint val="75000"/>
                  </a:prstClr>
                </a:solidFill>
              </a:rPr>
              <a:t> </a:t>
            </a:r>
          </a:p>
        </p:txBody>
      </p:sp>
      <p:sp>
        <p:nvSpPr>
          <p:cNvPr id="5" name="Slide Number Placeholder 5"/>
          <p:cNvSpPr>
            <a:spLocks noGrp="1"/>
          </p:cNvSpPr>
          <p:nvPr>
            <p:ph type="sldNum" sz="quarter" idx="12"/>
          </p:nvPr>
        </p:nvSpPr>
        <p:spPr/>
        <p:txBody>
          <a:bodyPr/>
          <a:lstStyle>
            <a:lvl1pPr>
              <a:defRPr/>
            </a:lvl1pPr>
          </a:lstStyle>
          <a:p>
            <a:fld id="{9766E267-936C-451C-AE7A-0ACA40FDEEBF}" type="slidenum">
              <a:rPr lang="en-US" altLang="en-US">
                <a:solidFill>
                  <a:prstClr val="white"/>
                </a:solidFill>
              </a:rPr>
              <a:pPr/>
              <a:t>‹#›</a:t>
            </a:fld>
            <a:endParaRPr lang="en-US" altLang="en-US" dirty="0">
              <a:solidFill>
                <a:prstClr val="white"/>
              </a:solidFill>
            </a:endParaRPr>
          </a:p>
        </p:txBody>
      </p:sp>
    </p:spTree>
    <p:extLst>
      <p:ext uri="{BB962C8B-B14F-4D97-AF65-F5344CB8AC3E}">
        <p14:creationId xmlns:p14="http://schemas.microsoft.com/office/powerpoint/2010/main" val="253525324"/>
      </p:ext>
    </p:extLst>
  </p:cSld>
  <p:clrMapOvr>
    <a:masterClrMapping/>
  </p:clrMapOvr>
  <p:transition>
    <p:fade/>
  </p:transition>
</p:sldLayout>
</file>

<file path=ppt/slideLayouts/slideLayout29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3719879"/>
            <a:ext cx="7886700" cy="664797"/>
          </a:xfrm>
        </p:spPr>
        <p:txBody>
          <a:bodyPr anchor="b"/>
          <a:lstStyle>
            <a:lvl1pPr>
              <a:defRPr sz="4800"/>
            </a:lvl1pPr>
          </a:lstStyle>
          <a:p>
            <a:r>
              <a:rPr lang="en-US" dirty="0" smtClean="0"/>
              <a:t>Click to edit Master title style</a:t>
            </a:r>
            <a:endParaRPr lang="en-US" dirty="0"/>
          </a:p>
        </p:txBody>
      </p:sp>
      <p:sp>
        <p:nvSpPr>
          <p:cNvPr id="3" name="Text Placeholder 2"/>
          <p:cNvSpPr>
            <a:spLocks noGrp="1"/>
          </p:cNvSpPr>
          <p:nvPr>
            <p:ph type="body" idx="1"/>
          </p:nvPr>
        </p:nvSpPr>
        <p:spPr>
          <a:xfrm>
            <a:off x="623888" y="4589464"/>
            <a:ext cx="7886700" cy="387798"/>
          </a:xfrm>
        </p:spPr>
        <p:txBody>
          <a:bodyPr/>
          <a:lstStyle>
            <a:lvl1pPr marL="0" indent="0">
              <a:buNone/>
              <a:defRPr sz="2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dirty="0" smtClean="0"/>
              <a:t>Click to edit Master text styles</a:t>
            </a:r>
          </a:p>
        </p:txBody>
      </p:sp>
      <p:sp>
        <p:nvSpPr>
          <p:cNvPr id="4" name="Footer Placeholder 3"/>
          <p:cNvSpPr>
            <a:spLocks noGrp="1"/>
          </p:cNvSpPr>
          <p:nvPr>
            <p:ph type="ftr" sz="quarter" idx="10"/>
          </p:nvPr>
        </p:nvSpPr>
        <p:spPr/>
        <p:txBody>
          <a:bodyPr/>
          <a:lstStyle>
            <a:lvl1pPr>
              <a:defRPr/>
            </a:lvl1pPr>
          </a:lstStyle>
          <a:p>
            <a:pPr>
              <a:defRPr/>
            </a:pPr>
            <a:r>
              <a:rPr lang="en-US" dirty="0">
                <a:solidFill>
                  <a:prstClr val="black">
                    <a:tint val="75000"/>
                  </a:prstClr>
                </a:solidFill>
              </a:rPr>
              <a:t> </a:t>
            </a:r>
          </a:p>
        </p:txBody>
      </p:sp>
      <p:sp>
        <p:nvSpPr>
          <p:cNvPr id="5" name="Slide Number Placeholder 5"/>
          <p:cNvSpPr>
            <a:spLocks noGrp="1"/>
          </p:cNvSpPr>
          <p:nvPr>
            <p:ph type="sldNum" sz="quarter" idx="11"/>
          </p:nvPr>
        </p:nvSpPr>
        <p:spPr/>
        <p:txBody>
          <a:bodyPr/>
          <a:lstStyle>
            <a:lvl1pPr>
              <a:defRPr/>
            </a:lvl1pPr>
          </a:lstStyle>
          <a:p>
            <a:fld id="{87F84F6A-D8D5-4B34-80C7-A1637856B5C1}" type="slidenum">
              <a:rPr lang="en-US" altLang="en-US">
                <a:solidFill>
                  <a:prstClr val="white"/>
                </a:solidFill>
              </a:rPr>
              <a:pPr/>
              <a:t>‹#›</a:t>
            </a:fld>
            <a:endParaRPr lang="en-US" altLang="en-US" dirty="0">
              <a:solidFill>
                <a:prstClr val="white"/>
              </a:solidFill>
            </a:endParaRPr>
          </a:p>
        </p:txBody>
      </p:sp>
    </p:spTree>
    <p:extLst>
      <p:ext uri="{BB962C8B-B14F-4D97-AF65-F5344CB8AC3E}">
        <p14:creationId xmlns:p14="http://schemas.microsoft.com/office/powerpoint/2010/main" val="1251852296"/>
      </p:ext>
    </p:extLst>
  </p:cSld>
  <p:clrMapOvr>
    <a:masterClrMapping/>
  </p:clrMapOvr>
  <p:transition>
    <p:fade/>
  </p:transition>
</p:sldLayout>
</file>

<file path=ppt/slideLayouts/slideLayout29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sz="half" idx="1"/>
          </p:nvPr>
        </p:nvSpPr>
        <p:spPr>
          <a:xfrm>
            <a:off x="384048" y="1371600"/>
            <a:ext cx="3886200" cy="3841528"/>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629150" y="1371600"/>
            <a:ext cx="3886200" cy="3841528"/>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Footer Placeholder 3"/>
          <p:cNvSpPr>
            <a:spLocks noGrp="1"/>
          </p:cNvSpPr>
          <p:nvPr>
            <p:ph type="ftr" sz="quarter" idx="10"/>
          </p:nvPr>
        </p:nvSpPr>
        <p:spPr/>
        <p:txBody>
          <a:bodyPr/>
          <a:lstStyle>
            <a:lvl1pPr>
              <a:defRPr/>
            </a:lvl1pPr>
          </a:lstStyle>
          <a:p>
            <a:pPr>
              <a:defRPr/>
            </a:pPr>
            <a:r>
              <a:rPr lang="en-US" dirty="0">
                <a:solidFill>
                  <a:prstClr val="black">
                    <a:tint val="75000"/>
                  </a:prstClr>
                </a:solidFill>
              </a:rPr>
              <a:t> </a:t>
            </a:r>
          </a:p>
        </p:txBody>
      </p:sp>
      <p:sp>
        <p:nvSpPr>
          <p:cNvPr id="6" name="Slide Number Placeholder 5"/>
          <p:cNvSpPr>
            <a:spLocks noGrp="1"/>
          </p:cNvSpPr>
          <p:nvPr>
            <p:ph type="sldNum" sz="quarter" idx="11"/>
          </p:nvPr>
        </p:nvSpPr>
        <p:spPr/>
        <p:txBody>
          <a:bodyPr/>
          <a:lstStyle>
            <a:lvl1pPr>
              <a:defRPr/>
            </a:lvl1pPr>
          </a:lstStyle>
          <a:p>
            <a:fld id="{19E611A9-0656-434A-9F54-FFAD1E4F1D1B}" type="slidenum">
              <a:rPr lang="en-US" altLang="en-US">
                <a:solidFill>
                  <a:prstClr val="white"/>
                </a:solidFill>
              </a:rPr>
              <a:pPr/>
              <a:t>‹#›</a:t>
            </a:fld>
            <a:endParaRPr lang="en-US" altLang="en-US" dirty="0">
              <a:solidFill>
                <a:prstClr val="white"/>
              </a:solidFill>
            </a:endParaRPr>
          </a:p>
        </p:txBody>
      </p:sp>
    </p:spTree>
    <p:extLst>
      <p:ext uri="{BB962C8B-B14F-4D97-AF65-F5344CB8AC3E}">
        <p14:creationId xmlns:p14="http://schemas.microsoft.com/office/powerpoint/2010/main" val="1664089821"/>
      </p:ext>
    </p:extLst>
  </p:cSld>
  <p:clrMapOvr>
    <a:masterClrMapping/>
  </p:clrMapOvr>
  <p:transition>
    <p:fade/>
  </p:transition>
</p:sldLayout>
</file>

<file path=ppt/slideLayouts/slideLayout29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384048" y="228600"/>
            <a:ext cx="7886700" cy="664797"/>
          </a:xfrm>
        </p:spPr>
        <p:txBody>
          <a:bodyPr/>
          <a:lstStyle/>
          <a:p>
            <a:r>
              <a:rPr lang="en-US" dirty="0" smtClean="0"/>
              <a:t>Click to edit Master title style</a:t>
            </a:r>
            <a:endParaRPr lang="en-US" dirty="0"/>
          </a:p>
        </p:txBody>
      </p:sp>
      <p:sp>
        <p:nvSpPr>
          <p:cNvPr id="3" name="Text Placeholder 2"/>
          <p:cNvSpPr>
            <a:spLocks noGrp="1"/>
          </p:cNvSpPr>
          <p:nvPr>
            <p:ph type="body" idx="1"/>
          </p:nvPr>
        </p:nvSpPr>
        <p:spPr>
          <a:xfrm>
            <a:off x="384048" y="1284045"/>
            <a:ext cx="3868340" cy="332399"/>
          </a:xfrm>
        </p:spPr>
        <p:txBody>
          <a:bodyPr anchor="b"/>
          <a:lstStyle>
            <a:lvl1pPr marL="0" indent="0">
              <a:buNone/>
              <a:defRPr sz="24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dirty="0" smtClean="0"/>
              <a:t>Click to edit Master text styles</a:t>
            </a:r>
          </a:p>
        </p:txBody>
      </p:sp>
      <p:sp>
        <p:nvSpPr>
          <p:cNvPr id="4" name="Content Placeholder 3"/>
          <p:cNvSpPr>
            <a:spLocks noGrp="1"/>
          </p:cNvSpPr>
          <p:nvPr>
            <p:ph sz="half" idx="2"/>
          </p:nvPr>
        </p:nvSpPr>
        <p:spPr>
          <a:xfrm>
            <a:off x="384048" y="1806789"/>
            <a:ext cx="3868340" cy="3199374"/>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3"/>
          </p:nvPr>
        </p:nvSpPr>
        <p:spPr>
          <a:xfrm>
            <a:off x="4629150" y="1284045"/>
            <a:ext cx="3887391" cy="332399"/>
          </a:xfrm>
        </p:spPr>
        <p:txBody>
          <a:bodyPr anchor="b"/>
          <a:lstStyle>
            <a:lvl1pPr marL="0" indent="0">
              <a:buNone/>
              <a:defRPr sz="24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dirty="0" smtClean="0"/>
              <a:t>Click to edit Master text styles</a:t>
            </a:r>
          </a:p>
        </p:txBody>
      </p:sp>
      <p:sp>
        <p:nvSpPr>
          <p:cNvPr id="6" name="Content Placeholder 5"/>
          <p:cNvSpPr>
            <a:spLocks noGrp="1"/>
          </p:cNvSpPr>
          <p:nvPr>
            <p:ph sz="quarter" idx="4"/>
          </p:nvPr>
        </p:nvSpPr>
        <p:spPr>
          <a:xfrm>
            <a:off x="4629150" y="1806789"/>
            <a:ext cx="3887391" cy="3199374"/>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Footer Placeholder 3"/>
          <p:cNvSpPr>
            <a:spLocks noGrp="1"/>
          </p:cNvSpPr>
          <p:nvPr>
            <p:ph type="ftr" sz="quarter" idx="10"/>
          </p:nvPr>
        </p:nvSpPr>
        <p:spPr/>
        <p:txBody>
          <a:bodyPr/>
          <a:lstStyle>
            <a:lvl1pPr>
              <a:defRPr/>
            </a:lvl1pPr>
          </a:lstStyle>
          <a:p>
            <a:pPr>
              <a:defRPr/>
            </a:pPr>
            <a:r>
              <a:rPr lang="en-US" dirty="0">
                <a:solidFill>
                  <a:prstClr val="black">
                    <a:tint val="75000"/>
                  </a:prstClr>
                </a:solidFill>
              </a:rPr>
              <a:t> </a:t>
            </a:r>
          </a:p>
        </p:txBody>
      </p:sp>
      <p:sp>
        <p:nvSpPr>
          <p:cNvPr id="8" name="Slide Number Placeholder 5"/>
          <p:cNvSpPr>
            <a:spLocks noGrp="1"/>
          </p:cNvSpPr>
          <p:nvPr>
            <p:ph type="sldNum" sz="quarter" idx="11"/>
          </p:nvPr>
        </p:nvSpPr>
        <p:spPr/>
        <p:txBody>
          <a:bodyPr/>
          <a:lstStyle>
            <a:lvl1pPr>
              <a:defRPr/>
            </a:lvl1pPr>
          </a:lstStyle>
          <a:p>
            <a:fld id="{F91D0DAA-4259-4FFC-A0AB-A98677545B01}" type="slidenum">
              <a:rPr lang="en-US" altLang="en-US">
                <a:solidFill>
                  <a:prstClr val="white"/>
                </a:solidFill>
              </a:rPr>
              <a:pPr/>
              <a:t>‹#›</a:t>
            </a:fld>
            <a:endParaRPr lang="en-US" altLang="en-US" dirty="0">
              <a:solidFill>
                <a:prstClr val="white"/>
              </a:solidFill>
            </a:endParaRPr>
          </a:p>
        </p:txBody>
      </p:sp>
    </p:spTree>
    <p:extLst>
      <p:ext uri="{BB962C8B-B14F-4D97-AF65-F5344CB8AC3E}">
        <p14:creationId xmlns:p14="http://schemas.microsoft.com/office/powerpoint/2010/main" val="1378508176"/>
      </p:ext>
    </p:extLst>
  </p:cSld>
  <p:clrMapOvr>
    <a:masterClrMapping/>
  </p:clrMapOvr>
  <p:transition>
    <p:fade/>
  </p:transition>
</p:sldLayout>
</file>

<file path=ppt/slideLayouts/slideLayout29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lang="en-US" dirty="0"/>
            </a:lvl1pPr>
          </a:lstStyle>
          <a:p>
            <a:r>
              <a:rPr lang="en-US" smtClean="0"/>
              <a:t>Click to edit Master title style</a:t>
            </a:r>
            <a:endParaRPr lang="en-US" dirty="0"/>
          </a:p>
        </p:txBody>
      </p:sp>
      <p:sp>
        <p:nvSpPr>
          <p:cNvPr id="3" name="Footer Placeholder 3"/>
          <p:cNvSpPr>
            <a:spLocks noGrp="1"/>
          </p:cNvSpPr>
          <p:nvPr>
            <p:ph type="ftr" sz="quarter" idx="10"/>
          </p:nvPr>
        </p:nvSpPr>
        <p:spPr/>
        <p:txBody>
          <a:bodyPr/>
          <a:lstStyle>
            <a:lvl1pPr>
              <a:defRPr/>
            </a:lvl1pPr>
          </a:lstStyle>
          <a:p>
            <a:pPr>
              <a:defRPr/>
            </a:pPr>
            <a:r>
              <a:rPr lang="en-US" dirty="0">
                <a:solidFill>
                  <a:prstClr val="black">
                    <a:tint val="75000"/>
                  </a:prstClr>
                </a:solidFill>
              </a:rPr>
              <a:t> </a:t>
            </a:r>
          </a:p>
        </p:txBody>
      </p:sp>
      <p:sp>
        <p:nvSpPr>
          <p:cNvPr id="4" name="Slide Number Placeholder 5"/>
          <p:cNvSpPr>
            <a:spLocks noGrp="1"/>
          </p:cNvSpPr>
          <p:nvPr>
            <p:ph type="sldNum" sz="quarter" idx="11"/>
          </p:nvPr>
        </p:nvSpPr>
        <p:spPr/>
        <p:txBody>
          <a:bodyPr/>
          <a:lstStyle>
            <a:lvl1pPr>
              <a:defRPr/>
            </a:lvl1pPr>
          </a:lstStyle>
          <a:p>
            <a:fld id="{FDDB9962-9025-4221-964E-D9C4FE5B1AE0}" type="slidenum">
              <a:rPr lang="en-US" altLang="en-US">
                <a:solidFill>
                  <a:prstClr val="white"/>
                </a:solidFill>
              </a:rPr>
              <a:pPr/>
              <a:t>‹#›</a:t>
            </a:fld>
            <a:endParaRPr lang="en-US" altLang="en-US" dirty="0">
              <a:solidFill>
                <a:prstClr val="white"/>
              </a:solidFill>
            </a:endParaRPr>
          </a:p>
        </p:txBody>
      </p:sp>
    </p:spTree>
    <p:extLst>
      <p:ext uri="{BB962C8B-B14F-4D97-AF65-F5344CB8AC3E}">
        <p14:creationId xmlns:p14="http://schemas.microsoft.com/office/powerpoint/2010/main" val="2395328236"/>
      </p:ext>
    </p:extLst>
  </p:cSld>
  <p:clrMapOvr>
    <a:masterClrMapping/>
  </p:clrMapOvr>
  <p:transition>
    <p:fade/>
  </p:transition>
</p:sldLayout>
</file>

<file path=ppt/slideLayouts/slideLayout29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Footer Placeholder 3"/>
          <p:cNvSpPr>
            <a:spLocks noGrp="1"/>
          </p:cNvSpPr>
          <p:nvPr>
            <p:ph type="ftr" sz="quarter" idx="10"/>
          </p:nvPr>
        </p:nvSpPr>
        <p:spPr/>
        <p:txBody>
          <a:bodyPr/>
          <a:lstStyle>
            <a:lvl1pPr>
              <a:defRPr/>
            </a:lvl1pPr>
          </a:lstStyle>
          <a:p>
            <a:pPr>
              <a:defRPr/>
            </a:pPr>
            <a:r>
              <a:rPr lang="en-US" dirty="0">
                <a:solidFill>
                  <a:prstClr val="black">
                    <a:tint val="75000"/>
                  </a:prstClr>
                </a:solidFill>
              </a:rPr>
              <a:t> </a:t>
            </a:r>
          </a:p>
        </p:txBody>
      </p:sp>
      <p:sp>
        <p:nvSpPr>
          <p:cNvPr id="3" name="Slide Number Placeholder 5"/>
          <p:cNvSpPr>
            <a:spLocks noGrp="1"/>
          </p:cNvSpPr>
          <p:nvPr>
            <p:ph type="sldNum" sz="quarter" idx="11"/>
          </p:nvPr>
        </p:nvSpPr>
        <p:spPr/>
        <p:txBody>
          <a:bodyPr/>
          <a:lstStyle>
            <a:lvl1pPr>
              <a:defRPr/>
            </a:lvl1pPr>
          </a:lstStyle>
          <a:p>
            <a:fld id="{3CC61169-8A16-4412-BC9E-DC7AEAD3B701}" type="slidenum">
              <a:rPr lang="en-US" altLang="en-US">
                <a:solidFill>
                  <a:prstClr val="white"/>
                </a:solidFill>
              </a:rPr>
              <a:pPr/>
              <a:t>‹#›</a:t>
            </a:fld>
            <a:endParaRPr lang="en-US" altLang="en-US" dirty="0">
              <a:solidFill>
                <a:prstClr val="white"/>
              </a:solidFill>
            </a:endParaRPr>
          </a:p>
        </p:txBody>
      </p:sp>
    </p:spTree>
    <p:extLst>
      <p:ext uri="{BB962C8B-B14F-4D97-AF65-F5344CB8AC3E}">
        <p14:creationId xmlns:p14="http://schemas.microsoft.com/office/powerpoint/2010/main" val="388854865"/>
      </p:ext>
    </p:extLst>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Title and Content Text Only">
    <p:spTree>
      <p:nvGrpSpPr>
        <p:cNvPr id="1" name=""/>
        <p:cNvGrpSpPr/>
        <p:nvPr/>
      </p:nvGrpSpPr>
      <p:grpSpPr>
        <a:xfrm>
          <a:off x="0" y="0"/>
          <a:ext cx="0" cy="0"/>
          <a:chOff x="0" y="0"/>
          <a:chExt cx="0" cy="0"/>
        </a:xfrm>
      </p:grpSpPr>
      <p:sp>
        <p:nvSpPr>
          <p:cNvPr id="2" name="Title 1"/>
          <p:cNvSpPr>
            <a:spLocks noGrp="1"/>
          </p:cNvSpPr>
          <p:nvPr>
            <p:ph type="title"/>
          </p:nvPr>
        </p:nvSpPr>
        <p:spPr>
          <a:xfrm>
            <a:off x="381000" y="230188"/>
            <a:ext cx="8382000" cy="1049972"/>
          </a:xfrm>
        </p:spPr>
        <p:txBody>
          <a:bodyPr>
            <a:normAutofit/>
          </a:bodyPr>
          <a:lstStyle>
            <a:lvl1pPr>
              <a:defRPr sz="4000"/>
            </a:lvl1pPr>
          </a:lstStyle>
          <a:p>
            <a:r>
              <a:rPr lang="en-US" dirty="0" smtClean="0"/>
              <a:t>Click to edit Master title style</a:t>
            </a:r>
            <a:endParaRPr lang="en-US" dirty="0"/>
          </a:p>
        </p:txBody>
      </p:sp>
      <p:sp>
        <p:nvSpPr>
          <p:cNvPr id="6" name="Text Placeholder 5"/>
          <p:cNvSpPr>
            <a:spLocks noGrp="1"/>
          </p:cNvSpPr>
          <p:nvPr>
            <p:ph type="body" sz="quarter" idx="10"/>
          </p:nvPr>
        </p:nvSpPr>
        <p:spPr>
          <a:xfrm>
            <a:off x="381000" y="1417320"/>
            <a:ext cx="8382000" cy="4244969"/>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Footer Placeholder 3"/>
          <p:cNvSpPr>
            <a:spLocks noGrp="1"/>
          </p:cNvSpPr>
          <p:nvPr>
            <p:ph type="ftr" sz="quarter" idx="11"/>
          </p:nvPr>
        </p:nvSpPr>
        <p:spPr/>
        <p:txBody>
          <a:bodyPr/>
          <a:lstStyle>
            <a:lvl1pPr>
              <a:defRPr/>
            </a:lvl1pPr>
          </a:lstStyle>
          <a:p>
            <a:pPr>
              <a:defRPr/>
            </a:pPr>
            <a:r>
              <a:rPr lang="en-US" dirty="0"/>
              <a:t> </a:t>
            </a:r>
          </a:p>
        </p:txBody>
      </p:sp>
      <p:sp>
        <p:nvSpPr>
          <p:cNvPr id="5" name="Slide Number Placeholder 5"/>
          <p:cNvSpPr>
            <a:spLocks noGrp="1"/>
          </p:cNvSpPr>
          <p:nvPr>
            <p:ph type="sldNum" sz="quarter" idx="12"/>
          </p:nvPr>
        </p:nvSpPr>
        <p:spPr/>
        <p:txBody>
          <a:bodyPr/>
          <a:lstStyle>
            <a:lvl1pPr>
              <a:defRPr/>
            </a:lvl1pPr>
          </a:lstStyle>
          <a:p>
            <a:fld id="{29A42991-1CEA-48F1-9B76-2CBDA0260891}" type="slidenum">
              <a:rPr lang="en-US" altLang="en-US"/>
              <a:pPr/>
              <a:t>‹#›</a:t>
            </a:fld>
            <a:endParaRPr lang="en-US" altLang="en-US" dirty="0"/>
          </a:p>
        </p:txBody>
      </p:sp>
    </p:spTree>
    <p:extLst>
      <p:ext uri="{BB962C8B-B14F-4D97-AF65-F5344CB8AC3E}">
        <p14:creationId xmlns:p14="http://schemas.microsoft.com/office/powerpoint/2010/main" val="3866254328"/>
      </p:ext>
    </p:extLst>
  </p:cSld>
  <p:clrMapOvr>
    <a:masterClrMapping/>
  </p:clrMapOvr>
  <p:transition>
    <p:fade/>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endParaRPr lang="en-US" dirty="0"/>
          </a:p>
        </p:txBody>
      </p:sp>
      <p:sp>
        <p:nvSpPr>
          <p:cNvPr id="3" name="Footer Placeholder 4"/>
          <p:cNvSpPr>
            <a:spLocks noGrp="1"/>
          </p:cNvSpPr>
          <p:nvPr>
            <p:ph type="ftr" sz="quarter" idx="11"/>
          </p:nvPr>
        </p:nvSpPr>
        <p:spPr/>
        <p:txBody>
          <a:bodyPr/>
          <a:lstStyle>
            <a:lvl1pPr>
              <a:defRPr/>
            </a:lvl1pPr>
          </a:lstStyle>
          <a:p>
            <a:pPr>
              <a:defRPr/>
            </a:pPr>
            <a:r>
              <a:rPr lang="en-US" dirty="0"/>
              <a:t> </a:t>
            </a:r>
          </a:p>
        </p:txBody>
      </p:sp>
      <p:sp>
        <p:nvSpPr>
          <p:cNvPr id="4" name="Slide Number Placeholder 5"/>
          <p:cNvSpPr>
            <a:spLocks noGrp="1"/>
          </p:cNvSpPr>
          <p:nvPr>
            <p:ph type="sldNum" sz="quarter" idx="12"/>
          </p:nvPr>
        </p:nvSpPr>
        <p:spPr/>
        <p:txBody>
          <a:bodyPr/>
          <a:lstStyle>
            <a:lvl1pPr>
              <a:defRPr/>
            </a:lvl1pPr>
          </a:lstStyle>
          <a:p>
            <a:fld id="{51D46686-E511-489D-8854-4F5640CEF2A3}" type="slidenum">
              <a:rPr lang="en-US" altLang="en-US"/>
              <a:pPr/>
              <a:t>‹#›</a:t>
            </a:fld>
            <a:endParaRPr lang="en-US" altLang="en-US" dirty="0"/>
          </a:p>
        </p:txBody>
      </p:sp>
    </p:spTree>
    <p:extLst>
      <p:ext uri="{BB962C8B-B14F-4D97-AF65-F5344CB8AC3E}">
        <p14:creationId xmlns:p14="http://schemas.microsoft.com/office/powerpoint/2010/main" val="4213341549"/>
      </p:ext>
    </p:extLst>
  </p:cSld>
  <p:clrMapOvr>
    <a:masterClrMapping/>
  </p:clrMapOvr>
</p:sldLayout>
</file>

<file path=ppt/slideLayouts/slideLayout30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84048" y="987426"/>
            <a:ext cx="3017520" cy="1371600"/>
          </a:xfrm>
        </p:spPr>
        <p:txBody>
          <a:bodyPr anchor="b"/>
          <a:lstStyle>
            <a:lvl1pPr>
              <a:defRPr sz="2400"/>
            </a:lvl1pPr>
          </a:lstStyle>
          <a:p>
            <a:r>
              <a:rPr lang="en-US" dirty="0" smtClean="0"/>
              <a:t>Click to edit Master title style</a:t>
            </a:r>
            <a:endParaRPr lang="en-US" dirty="0"/>
          </a:p>
        </p:txBody>
      </p:sp>
      <p:sp>
        <p:nvSpPr>
          <p:cNvPr id="3" name="Content Placeholder 2"/>
          <p:cNvSpPr>
            <a:spLocks noGrp="1"/>
          </p:cNvSpPr>
          <p:nvPr>
            <p:ph idx="1"/>
          </p:nvPr>
        </p:nvSpPr>
        <p:spPr>
          <a:xfrm>
            <a:off x="3887391" y="987426"/>
            <a:ext cx="4629150" cy="4584034"/>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3"/>
          <p:cNvSpPr>
            <a:spLocks noGrp="1"/>
          </p:cNvSpPr>
          <p:nvPr>
            <p:ph type="body" sz="half" idx="2"/>
          </p:nvPr>
        </p:nvSpPr>
        <p:spPr>
          <a:xfrm>
            <a:off x="384048" y="2487837"/>
            <a:ext cx="3017520" cy="3083623"/>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dirty="0" smtClean="0"/>
              <a:t>Click to edit Master text styles</a:t>
            </a:r>
          </a:p>
        </p:txBody>
      </p:sp>
      <p:sp>
        <p:nvSpPr>
          <p:cNvPr id="5" name="Footer Placeholder 3"/>
          <p:cNvSpPr>
            <a:spLocks noGrp="1"/>
          </p:cNvSpPr>
          <p:nvPr>
            <p:ph type="ftr" sz="quarter" idx="10"/>
          </p:nvPr>
        </p:nvSpPr>
        <p:spPr/>
        <p:txBody>
          <a:bodyPr/>
          <a:lstStyle>
            <a:lvl1pPr>
              <a:defRPr/>
            </a:lvl1pPr>
          </a:lstStyle>
          <a:p>
            <a:pPr>
              <a:defRPr/>
            </a:pPr>
            <a:r>
              <a:rPr lang="en-US" dirty="0">
                <a:solidFill>
                  <a:prstClr val="black">
                    <a:tint val="75000"/>
                  </a:prstClr>
                </a:solidFill>
              </a:rPr>
              <a:t> </a:t>
            </a:r>
          </a:p>
        </p:txBody>
      </p:sp>
      <p:sp>
        <p:nvSpPr>
          <p:cNvPr id="6" name="Slide Number Placeholder 5"/>
          <p:cNvSpPr>
            <a:spLocks noGrp="1"/>
          </p:cNvSpPr>
          <p:nvPr>
            <p:ph type="sldNum" sz="quarter" idx="11"/>
          </p:nvPr>
        </p:nvSpPr>
        <p:spPr/>
        <p:txBody>
          <a:bodyPr/>
          <a:lstStyle>
            <a:lvl1pPr>
              <a:defRPr/>
            </a:lvl1pPr>
          </a:lstStyle>
          <a:p>
            <a:fld id="{B0AC78B2-AE7E-4938-9FA0-B94B7A7A8ED1}" type="slidenum">
              <a:rPr lang="en-US" altLang="en-US">
                <a:solidFill>
                  <a:prstClr val="white"/>
                </a:solidFill>
              </a:rPr>
              <a:pPr/>
              <a:t>‹#›</a:t>
            </a:fld>
            <a:endParaRPr lang="en-US" altLang="en-US" dirty="0">
              <a:solidFill>
                <a:prstClr val="white"/>
              </a:solidFill>
            </a:endParaRPr>
          </a:p>
        </p:txBody>
      </p:sp>
    </p:spTree>
    <p:extLst>
      <p:ext uri="{BB962C8B-B14F-4D97-AF65-F5344CB8AC3E}">
        <p14:creationId xmlns:p14="http://schemas.microsoft.com/office/powerpoint/2010/main" val="59410939"/>
      </p:ext>
    </p:extLst>
  </p:cSld>
  <p:clrMapOvr>
    <a:masterClrMapping/>
  </p:clrMapOvr>
  <p:transition>
    <p:fade/>
  </p:transition>
</p:sldLayout>
</file>

<file path=ppt/slideLayouts/slideLayout30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84048" y="859572"/>
            <a:ext cx="3017520" cy="1371600"/>
          </a:xfrm>
        </p:spPr>
        <p:txBody>
          <a:bodyPr anchor="b"/>
          <a:lstStyle>
            <a:lvl1pPr>
              <a:defRPr sz="2400"/>
            </a:lvl1pPr>
          </a:lstStyle>
          <a:p>
            <a:r>
              <a:rPr lang="en-US" dirty="0" smtClean="0"/>
              <a:t>Click to edit Master title style</a:t>
            </a:r>
            <a:endParaRPr lang="en-US" dirty="0"/>
          </a:p>
        </p:txBody>
      </p:sp>
      <p:sp>
        <p:nvSpPr>
          <p:cNvPr id="3" name="Picture Placeholder 2"/>
          <p:cNvSpPr>
            <a:spLocks noGrp="1"/>
          </p:cNvSpPr>
          <p:nvPr>
            <p:ph type="pic" idx="1"/>
          </p:nvPr>
        </p:nvSpPr>
        <p:spPr>
          <a:xfrm>
            <a:off x="3886200" y="859572"/>
            <a:ext cx="4629150" cy="4924540"/>
          </a:xfrm>
        </p:spPr>
        <p:txBody>
          <a:bodyPr rtlCol="0"/>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pPr lvl="0"/>
            <a:endParaRPr lang="en-US" noProof="0" dirty="0"/>
          </a:p>
        </p:txBody>
      </p:sp>
      <p:sp>
        <p:nvSpPr>
          <p:cNvPr id="4" name="Text Placeholder 3"/>
          <p:cNvSpPr>
            <a:spLocks noGrp="1"/>
          </p:cNvSpPr>
          <p:nvPr>
            <p:ph type="body" sz="half" idx="2"/>
          </p:nvPr>
        </p:nvSpPr>
        <p:spPr>
          <a:xfrm>
            <a:off x="384048" y="2344479"/>
            <a:ext cx="3017520" cy="3383280"/>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dirty="0" smtClean="0"/>
              <a:t>Click to edit Master text styles</a:t>
            </a:r>
          </a:p>
        </p:txBody>
      </p:sp>
      <p:sp>
        <p:nvSpPr>
          <p:cNvPr id="5" name="Footer Placeholder 3"/>
          <p:cNvSpPr>
            <a:spLocks noGrp="1"/>
          </p:cNvSpPr>
          <p:nvPr>
            <p:ph type="ftr" sz="quarter" idx="10"/>
          </p:nvPr>
        </p:nvSpPr>
        <p:spPr/>
        <p:txBody>
          <a:bodyPr/>
          <a:lstStyle>
            <a:lvl1pPr>
              <a:defRPr/>
            </a:lvl1pPr>
          </a:lstStyle>
          <a:p>
            <a:pPr>
              <a:defRPr/>
            </a:pPr>
            <a:r>
              <a:rPr lang="en-US" dirty="0">
                <a:solidFill>
                  <a:prstClr val="black">
                    <a:tint val="75000"/>
                  </a:prstClr>
                </a:solidFill>
              </a:rPr>
              <a:t> </a:t>
            </a:r>
          </a:p>
        </p:txBody>
      </p:sp>
      <p:sp>
        <p:nvSpPr>
          <p:cNvPr id="6" name="Slide Number Placeholder 5"/>
          <p:cNvSpPr>
            <a:spLocks noGrp="1"/>
          </p:cNvSpPr>
          <p:nvPr>
            <p:ph type="sldNum" sz="quarter" idx="11"/>
          </p:nvPr>
        </p:nvSpPr>
        <p:spPr/>
        <p:txBody>
          <a:bodyPr/>
          <a:lstStyle>
            <a:lvl1pPr>
              <a:defRPr/>
            </a:lvl1pPr>
          </a:lstStyle>
          <a:p>
            <a:fld id="{3F6E9AC7-C009-40AE-ABC5-F864009CF2B2}" type="slidenum">
              <a:rPr lang="en-US" altLang="en-US">
                <a:solidFill>
                  <a:prstClr val="white"/>
                </a:solidFill>
              </a:rPr>
              <a:pPr/>
              <a:t>‹#›</a:t>
            </a:fld>
            <a:endParaRPr lang="en-US" altLang="en-US" dirty="0">
              <a:solidFill>
                <a:prstClr val="white"/>
              </a:solidFill>
            </a:endParaRPr>
          </a:p>
        </p:txBody>
      </p:sp>
    </p:spTree>
    <p:extLst>
      <p:ext uri="{BB962C8B-B14F-4D97-AF65-F5344CB8AC3E}">
        <p14:creationId xmlns:p14="http://schemas.microsoft.com/office/powerpoint/2010/main" val="1542930162"/>
      </p:ext>
    </p:extLst>
  </p:cSld>
  <p:clrMapOvr>
    <a:masterClrMapping/>
  </p:clrMapOvr>
  <p:transition>
    <p:fade/>
  </p:transition>
</p:sldLayout>
</file>

<file path=ppt/slideLayouts/slideLayout302.xml><?xml version="1.0" encoding="utf-8"?>
<p:sldLayout xmlns:a="http://schemas.openxmlformats.org/drawingml/2006/main" xmlns:r="http://schemas.openxmlformats.org/officeDocument/2006/relationships" xmlns:p="http://schemas.openxmlformats.org/presentationml/2006/main" userDrawn="1">
  <p:cSld name="Contact Slide">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447800"/>
            <a:ext cx="4040188" cy="457200"/>
          </a:xfrm>
        </p:spPr>
        <p:txBody>
          <a:bodyPr anchor="b">
            <a:normAutofit/>
          </a:bodyPr>
          <a:lstStyle>
            <a:lvl1pPr marL="0" indent="0">
              <a:buNone/>
              <a:defRPr sz="1800" b="1">
                <a:solidFill>
                  <a:srgbClr val="F78E20"/>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457200" y="1913626"/>
            <a:ext cx="4040188" cy="1341438"/>
          </a:xfrm>
        </p:spPr>
        <p:txBody>
          <a:bodyPr>
            <a:normAutofit/>
          </a:bodyPr>
          <a:lstStyle>
            <a:lvl1pPr marL="0" indent="0">
              <a:buFontTx/>
              <a:buNone/>
              <a:defRPr sz="1400" b="1" baseline="0"/>
            </a:lvl1pPr>
            <a:lvl2pPr marL="0" indent="0">
              <a:buFontTx/>
              <a:buNone/>
              <a:defRPr sz="1400" baseline="0"/>
            </a:lvl2pPr>
            <a:lvl3pPr marL="0" indent="0">
              <a:buFontTx/>
              <a:buNone/>
              <a:defRPr sz="1400"/>
            </a:lvl3pPr>
            <a:lvl4pPr marL="0" indent="0">
              <a:buFontTx/>
              <a:buNone/>
              <a:defRPr sz="1400"/>
            </a:lvl4pPr>
            <a:lvl5pPr marL="0" indent="0">
              <a:buFontTx/>
              <a:buNone/>
              <a:defRPr sz="14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5025" y="1447800"/>
            <a:ext cx="4041775" cy="457200"/>
          </a:xfrm>
        </p:spPr>
        <p:txBody>
          <a:bodyPr anchor="b">
            <a:normAutofit/>
          </a:bodyPr>
          <a:lstStyle>
            <a:lvl1pPr marL="0" indent="0">
              <a:buNone/>
              <a:defRPr sz="1800" b="1">
                <a:solidFill>
                  <a:srgbClr val="F78E20"/>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6" name="Content Placeholder 5"/>
          <p:cNvSpPr>
            <a:spLocks noGrp="1"/>
          </p:cNvSpPr>
          <p:nvPr>
            <p:ph sz="quarter" idx="4"/>
          </p:nvPr>
        </p:nvSpPr>
        <p:spPr>
          <a:xfrm>
            <a:off x="4645025" y="1913626"/>
            <a:ext cx="4041775" cy="1341438"/>
          </a:xfrm>
        </p:spPr>
        <p:txBody>
          <a:bodyPr>
            <a:normAutofit/>
          </a:bodyPr>
          <a:lstStyle>
            <a:lvl1pPr marL="0" indent="0">
              <a:buFontTx/>
              <a:buNone/>
              <a:defRPr sz="1400" b="1"/>
            </a:lvl1pPr>
            <a:lvl2pPr marL="0" indent="0">
              <a:buFontTx/>
              <a:buNone/>
              <a:defRPr sz="1400"/>
            </a:lvl2pPr>
            <a:lvl3pPr marL="0" indent="0">
              <a:buFontTx/>
              <a:buNone/>
              <a:defRPr sz="1400"/>
            </a:lvl3pPr>
            <a:lvl4pPr marL="0" indent="0">
              <a:buFontTx/>
              <a:buNone/>
              <a:defRPr sz="1400"/>
            </a:lvl4pPr>
            <a:lvl5pPr marL="0" indent="0">
              <a:buFontTx/>
              <a:buNone/>
              <a:defRPr sz="14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1" name="Text Placeholder 2"/>
          <p:cNvSpPr>
            <a:spLocks noGrp="1"/>
          </p:cNvSpPr>
          <p:nvPr>
            <p:ph type="body" idx="13"/>
          </p:nvPr>
        </p:nvSpPr>
        <p:spPr>
          <a:xfrm>
            <a:off x="457200" y="3526736"/>
            <a:ext cx="4040188" cy="457200"/>
          </a:xfrm>
        </p:spPr>
        <p:txBody>
          <a:bodyPr anchor="b">
            <a:normAutofit/>
          </a:bodyPr>
          <a:lstStyle>
            <a:lvl1pPr marL="0" indent="0">
              <a:buNone/>
              <a:defRPr sz="1800" b="1">
                <a:solidFill>
                  <a:srgbClr val="F78E20"/>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12" name="Content Placeholder 3"/>
          <p:cNvSpPr>
            <a:spLocks noGrp="1"/>
          </p:cNvSpPr>
          <p:nvPr>
            <p:ph sz="half" idx="14"/>
          </p:nvPr>
        </p:nvSpPr>
        <p:spPr>
          <a:xfrm>
            <a:off x="457200" y="3992562"/>
            <a:ext cx="4040188" cy="1341438"/>
          </a:xfrm>
        </p:spPr>
        <p:txBody>
          <a:bodyPr>
            <a:normAutofit/>
          </a:bodyPr>
          <a:lstStyle>
            <a:lvl1pPr marL="0" indent="0">
              <a:buFontTx/>
              <a:buNone/>
              <a:defRPr sz="1400" b="1" baseline="0"/>
            </a:lvl1pPr>
            <a:lvl2pPr marL="0" indent="0">
              <a:buFontTx/>
              <a:buNone/>
              <a:defRPr sz="1400" baseline="0"/>
            </a:lvl2pPr>
            <a:lvl3pPr marL="0" indent="0">
              <a:buFontTx/>
              <a:buNone/>
              <a:defRPr sz="1400"/>
            </a:lvl3pPr>
            <a:lvl4pPr marL="0" indent="0">
              <a:buFontTx/>
              <a:buNone/>
              <a:defRPr sz="1400"/>
            </a:lvl4pPr>
            <a:lvl5pPr marL="0" indent="0">
              <a:buFontTx/>
              <a:buNone/>
              <a:defRPr sz="14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3" name="Text Placeholder 4"/>
          <p:cNvSpPr>
            <a:spLocks noGrp="1"/>
          </p:cNvSpPr>
          <p:nvPr>
            <p:ph type="body" sz="quarter" idx="15"/>
          </p:nvPr>
        </p:nvSpPr>
        <p:spPr>
          <a:xfrm>
            <a:off x="4645025" y="3526736"/>
            <a:ext cx="4041775" cy="457200"/>
          </a:xfrm>
        </p:spPr>
        <p:txBody>
          <a:bodyPr anchor="b">
            <a:normAutofit/>
          </a:bodyPr>
          <a:lstStyle>
            <a:lvl1pPr marL="0" indent="0">
              <a:buNone/>
              <a:defRPr sz="1800" b="1">
                <a:solidFill>
                  <a:srgbClr val="F78E20"/>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14" name="Content Placeholder 5"/>
          <p:cNvSpPr>
            <a:spLocks noGrp="1"/>
          </p:cNvSpPr>
          <p:nvPr>
            <p:ph sz="quarter" idx="16"/>
          </p:nvPr>
        </p:nvSpPr>
        <p:spPr>
          <a:xfrm>
            <a:off x="4645025" y="3992562"/>
            <a:ext cx="4041775" cy="1341438"/>
          </a:xfrm>
        </p:spPr>
        <p:txBody>
          <a:bodyPr>
            <a:normAutofit/>
          </a:bodyPr>
          <a:lstStyle>
            <a:lvl1pPr marL="0" indent="0">
              <a:buFontTx/>
              <a:buNone/>
              <a:defRPr sz="1400" b="1"/>
            </a:lvl1pPr>
            <a:lvl2pPr marL="0" indent="0">
              <a:buFontTx/>
              <a:buNone/>
              <a:defRPr sz="1400"/>
            </a:lvl2pPr>
            <a:lvl3pPr marL="0" indent="0">
              <a:buFontTx/>
              <a:buNone/>
              <a:defRPr sz="1400"/>
            </a:lvl3pPr>
            <a:lvl4pPr marL="0" indent="0">
              <a:buFontTx/>
              <a:buNone/>
              <a:defRPr sz="1400"/>
            </a:lvl4pPr>
            <a:lvl5pPr marL="0" indent="0">
              <a:buFontTx/>
              <a:buNone/>
              <a:defRPr sz="14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7" name="Title 1"/>
          <p:cNvSpPr>
            <a:spLocks noGrp="1"/>
          </p:cNvSpPr>
          <p:nvPr>
            <p:ph type="title"/>
          </p:nvPr>
        </p:nvSpPr>
        <p:spPr>
          <a:xfrm>
            <a:off x="384048" y="228600"/>
            <a:ext cx="8229600" cy="664797"/>
          </a:xfrm>
        </p:spPr>
        <p:txBody>
          <a:bodyPr/>
          <a:lstStyle>
            <a:lvl1pPr>
              <a:defRPr lang="en-US" dirty="0"/>
            </a:lvl1pPr>
          </a:lstStyle>
          <a:p>
            <a:r>
              <a:rPr lang="en-US" dirty="0" smtClean="0"/>
              <a:t>Click to edit Master title style</a:t>
            </a:r>
            <a:endParaRPr lang="en-US" dirty="0"/>
          </a:p>
        </p:txBody>
      </p:sp>
      <p:sp>
        <p:nvSpPr>
          <p:cNvPr id="15" name="Footer Placeholder 3"/>
          <p:cNvSpPr>
            <a:spLocks noGrp="1"/>
          </p:cNvSpPr>
          <p:nvPr>
            <p:ph type="ftr" sz="quarter" idx="17"/>
          </p:nvPr>
        </p:nvSpPr>
        <p:spPr/>
        <p:txBody>
          <a:bodyPr/>
          <a:lstStyle>
            <a:lvl1pPr>
              <a:defRPr/>
            </a:lvl1pPr>
          </a:lstStyle>
          <a:p>
            <a:pPr>
              <a:defRPr/>
            </a:pPr>
            <a:r>
              <a:rPr lang="en-US" dirty="0">
                <a:solidFill>
                  <a:prstClr val="black">
                    <a:tint val="75000"/>
                  </a:prstClr>
                </a:solidFill>
              </a:rPr>
              <a:t> </a:t>
            </a:r>
          </a:p>
        </p:txBody>
      </p:sp>
      <p:sp>
        <p:nvSpPr>
          <p:cNvPr id="16" name="Slide Number Placeholder 5"/>
          <p:cNvSpPr>
            <a:spLocks noGrp="1"/>
          </p:cNvSpPr>
          <p:nvPr>
            <p:ph type="sldNum" sz="quarter" idx="18"/>
          </p:nvPr>
        </p:nvSpPr>
        <p:spPr/>
        <p:txBody>
          <a:bodyPr/>
          <a:lstStyle>
            <a:lvl1pPr>
              <a:defRPr/>
            </a:lvl1pPr>
          </a:lstStyle>
          <a:p>
            <a:fld id="{55FF25E3-6A2A-4641-A32C-1431CF92CB22}" type="slidenum">
              <a:rPr lang="en-US" altLang="en-US">
                <a:solidFill>
                  <a:prstClr val="white"/>
                </a:solidFill>
              </a:rPr>
              <a:pPr/>
              <a:t>‹#›</a:t>
            </a:fld>
            <a:endParaRPr lang="en-US" altLang="en-US" dirty="0">
              <a:solidFill>
                <a:prstClr val="white"/>
              </a:solidFill>
            </a:endParaRPr>
          </a:p>
        </p:txBody>
      </p:sp>
    </p:spTree>
    <p:extLst>
      <p:ext uri="{BB962C8B-B14F-4D97-AF65-F5344CB8AC3E}">
        <p14:creationId xmlns:p14="http://schemas.microsoft.com/office/powerpoint/2010/main" val="2567274144"/>
      </p:ext>
    </p:extLst>
  </p:cSld>
  <p:clrMapOvr>
    <a:masterClrMapping/>
  </p:clrMapOvr>
</p:sldLayout>
</file>

<file path=ppt/slideLayouts/slideLayout303.xml><?xml version="1.0" encoding="utf-8"?>
<p:sldLayout xmlns:a="http://schemas.openxmlformats.org/drawingml/2006/main" xmlns:r="http://schemas.openxmlformats.org/officeDocument/2006/relationships" xmlns:p="http://schemas.openxmlformats.org/presentationml/2006/main" type="obj">
  <p:cSld name="Bullet Slide 1">
    <p:spTree>
      <p:nvGrpSpPr>
        <p:cNvPr id="1" name=""/>
        <p:cNvGrpSpPr/>
        <p:nvPr/>
      </p:nvGrpSpPr>
      <p:grpSpPr>
        <a:xfrm>
          <a:off x="0" y="0"/>
          <a:ext cx="0" cy="0"/>
          <a:chOff x="0" y="0"/>
          <a:chExt cx="0" cy="0"/>
        </a:xfrm>
      </p:grpSpPr>
      <p:pic>
        <p:nvPicPr>
          <p:cNvPr id="4" name="Picture 6" descr="FL Common Core_v2_slide3.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3" name="Content Placeholder 2"/>
          <p:cNvSpPr>
            <a:spLocks noGrp="1"/>
          </p:cNvSpPr>
          <p:nvPr>
            <p:ph idx="1"/>
          </p:nvPr>
        </p:nvSpPr>
        <p:spPr>
          <a:xfrm>
            <a:off x="457200" y="1828800"/>
            <a:ext cx="8229600" cy="3505200"/>
          </a:xfrm>
        </p:spPr>
        <p:txBody>
          <a:bodyPr/>
          <a:lstStyle>
            <a:lvl1pPr>
              <a:defRPr sz="1800"/>
            </a:lvl1pPr>
            <a:lvl2pPr>
              <a:defRPr sz="1600"/>
            </a:lvl2pPr>
            <a:lvl3pPr>
              <a:defRPr sz="1400"/>
            </a:lvl3pPr>
            <a:lvl4pPr>
              <a:defRPr sz="1200"/>
            </a:lvl4pPr>
            <a:lvl5pPr>
              <a:defRPr sz="12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2" name="Title 1"/>
          <p:cNvSpPr>
            <a:spLocks noGrp="1"/>
          </p:cNvSpPr>
          <p:nvPr>
            <p:ph type="title"/>
          </p:nvPr>
        </p:nvSpPr>
        <p:spPr>
          <a:xfrm>
            <a:off x="457200" y="533400"/>
            <a:ext cx="6858000" cy="838200"/>
          </a:xfrm>
        </p:spPr>
        <p:txBody>
          <a:bodyPr/>
          <a:lstStyle>
            <a:lvl1pPr>
              <a:defRPr sz="3200">
                <a:solidFill>
                  <a:srgbClr val="214291"/>
                </a:solidFill>
              </a:defRPr>
            </a:lvl1pPr>
          </a:lstStyle>
          <a:p>
            <a:r>
              <a:rPr lang="en-US" dirty="0" smtClean="0"/>
              <a:t>Click to edit Master title style</a:t>
            </a:r>
            <a:endParaRPr lang="en-US" dirty="0"/>
          </a:p>
        </p:txBody>
      </p:sp>
      <p:sp>
        <p:nvSpPr>
          <p:cNvPr id="5" name="Footer Placeholder 4"/>
          <p:cNvSpPr>
            <a:spLocks noGrp="1"/>
          </p:cNvSpPr>
          <p:nvPr>
            <p:ph type="ftr" sz="quarter" idx="10"/>
          </p:nvPr>
        </p:nvSpPr>
        <p:spPr>
          <a:xfrm>
            <a:off x="5638800" y="6019800"/>
            <a:ext cx="2057400" cy="365125"/>
          </a:xfrm>
        </p:spPr>
        <p:txBody>
          <a:bodyPr/>
          <a:lstStyle>
            <a:lvl1pPr>
              <a:defRPr/>
            </a:lvl1pPr>
          </a:lstStyle>
          <a:p>
            <a:pPr>
              <a:defRPr/>
            </a:pPr>
            <a:r>
              <a:rPr lang="en-US" dirty="0">
                <a:solidFill>
                  <a:prstClr val="black">
                    <a:tint val="75000"/>
                  </a:prstClr>
                </a:solidFill>
              </a:rPr>
              <a:t> </a:t>
            </a:r>
          </a:p>
        </p:txBody>
      </p:sp>
      <p:sp>
        <p:nvSpPr>
          <p:cNvPr id="6" name="Slide Number Placeholder 5"/>
          <p:cNvSpPr>
            <a:spLocks noGrp="1"/>
          </p:cNvSpPr>
          <p:nvPr>
            <p:ph type="sldNum" sz="quarter" idx="11"/>
          </p:nvPr>
        </p:nvSpPr>
        <p:spPr>
          <a:xfrm>
            <a:off x="7772400" y="6019800"/>
            <a:ext cx="914400" cy="365125"/>
          </a:xfrm>
        </p:spPr>
        <p:txBody>
          <a:bodyPr/>
          <a:lstStyle>
            <a:lvl1pPr>
              <a:defRPr/>
            </a:lvl1pPr>
          </a:lstStyle>
          <a:p>
            <a:fld id="{C597C972-AB5A-4238-8B5D-E06A84AD3558}" type="slidenum">
              <a:rPr lang="en-US" altLang="en-US">
                <a:solidFill>
                  <a:prstClr val="white"/>
                </a:solidFill>
              </a:rPr>
              <a:pPr/>
              <a:t>‹#›</a:t>
            </a:fld>
            <a:endParaRPr lang="en-US" altLang="en-US" dirty="0">
              <a:solidFill>
                <a:prstClr val="white"/>
              </a:solidFill>
            </a:endParaRPr>
          </a:p>
        </p:txBody>
      </p:sp>
    </p:spTree>
    <p:extLst>
      <p:ext uri="{BB962C8B-B14F-4D97-AF65-F5344CB8AC3E}">
        <p14:creationId xmlns:p14="http://schemas.microsoft.com/office/powerpoint/2010/main" val="866309234"/>
      </p:ext>
    </p:extLst>
  </p:cSld>
  <p:clrMapOvr>
    <a:masterClrMapping/>
  </p:clrMapOvr>
</p:sldLayout>
</file>

<file path=ppt/slideLayouts/slideLayout30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30250" y="1905000"/>
            <a:ext cx="7681913" cy="1523495"/>
          </a:xfrm>
        </p:spPr>
        <p:txBody>
          <a:bodyPr>
            <a:noAutofit/>
          </a:bodyPr>
          <a:lstStyle>
            <a:lvl1pPr>
              <a:lnSpc>
                <a:spcPct val="90000"/>
              </a:lnSpc>
              <a:defRPr sz="5400">
                <a:latin typeface="+mj-lt"/>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730249" y="4344988"/>
            <a:ext cx="7681913" cy="461665"/>
          </a:xfrm>
        </p:spPr>
        <p:txBody>
          <a:bodyPr>
            <a:noAutofit/>
          </a:bodyPr>
          <a:lstStyle>
            <a:lvl1pPr marL="0" indent="0" algn="l">
              <a:lnSpc>
                <a:spcPct val="90000"/>
              </a:lnSpc>
              <a:spcBef>
                <a:spcPts val="0"/>
              </a:spcBef>
              <a:buNone/>
              <a:defRPr>
                <a:solidFill>
                  <a:schemeClr val="tx1"/>
                </a:soli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Tree>
    <p:extLst>
      <p:ext uri="{BB962C8B-B14F-4D97-AF65-F5344CB8AC3E}">
        <p14:creationId xmlns:p14="http://schemas.microsoft.com/office/powerpoint/2010/main" val="3162585354"/>
      </p:ext>
    </p:extLst>
  </p:cSld>
  <p:clrMapOvr>
    <a:masterClrMapping/>
  </p:clrMapOvr>
  <p:transition>
    <p:fade/>
  </p:transition>
</p:sldLayout>
</file>

<file path=ppt/slideLayouts/slideLayout305.xml><?xml version="1.0" encoding="utf-8"?>
<p:sldLayout xmlns:a="http://schemas.openxmlformats.org/drawingml/2006/main" xmlns:r="http://schemas.openxmlformats.org/officeDocument/2006/relationships" xmlns:p="http://schemas.openxmlformats.org/presentationml/2006/main" userDrawn="1">
  <p:cSld name="Title and Content">
    <p:spTree>
      <p:nvGrpSpPr>
        <p:cNvPr id="1" name=""/>
        <p:cNvGrpSpPr/>
        <p:nvPr/>
      </p:nvGrpSpPr>
      <p:grpSpPr>
        <a:xfrm>
          <a:off x="0" y="0"/>
          <a:ext cx="0" cy="0"/>
          <a:chOff x="0" y="0"/>
          <a:chExt cx="0" cy="0"/>
        </a:xfrm>
      </p:grpSpPr>
      <p:sp>
        <p:nvSpPr>
          <p:cNvPr id="7" name="Content Placeholder 2"/>
          <p:cNvSpPr>
            <a:spLocks noGrp="1"/>
          </p:cNvSpPr>
          <p:nvPr>
            <p:ph idx="1"/>
          </p:nvPr>
        </p:nvSpPr>
        <p:spPr>
          <a:xfrm>
            <a:off x="384048" y="1417320"/>
            <a:ext cx="8153400" cy="3973033"/>
          </a:xfrm>
        </p:spPr>
        <p:txBody>
          <a:bodyPr/>
          <a:lstStyle>
            <a:lvl1pPr>
              <a:defRPr sz="3200"/>
            </a:lvl1pPr>
            <a:lvl2pPr>
              <a:defRPr sz="2800"/>
            </a:lvl2pPr>
            <a:lvl3pPr>
              <a:defRPr sz="2400"/>
            </a:lvl3pPr>
            <a:lvl4pPr>
              <a:defRPr sz="2000"/>
            </a:lvl4pPr>
            <a:lvl5pPr>
              <a:defRPr sz="20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Title 1"/>
          <p:cNvSpPr>
            <a:spLocks noGrp="1"/>
          </p:cNvSpPr>
          <p:nvPr>
            <p:ph type="title"/>
          </p:nvPr>
        </p:nvSpPr>
        <p:spPr>
          <a:xfrm>
            <a:off x="384048" y="228600"/>
            <a:ext cx="8153400" cy="1066800"/>
          </a:xfrm>
        </p:spPr>
        <p:txBody>
          <a:bodyPr>
            <a:normAutofit/>
          </a:bodyPr>
          <a:lstStyle>
            <a:lvl1pPr>
              <a:defRPr lang="en-US" dirty="0"/>
            </a:lvl1pPr>
          </a:lstStyle>
          <a:p>
            <a:r>
              <a:rPr lang="en-US" dirty="0" smtClean="0"/>
              <a:t>Click to edit Master title style</a:t>
            </a:r>
            <a:endParaRPr lang="en-US" dirty="0"/>
          </a:p>
        </p:txBody>
      </p:sp>
      <p:sp>
        <p:nvSpPr>
          <p:cNvPr id="4" name="Footer Placeholder 3"/>
          <p:cNvSpPr>
            <a:spLocks noGrp="1"/>
          </p:cNvSpPr>
          <p:nvPr>
            <p:ph type="ftr" sz="quarter" idx="10"/>
          </p:nvPr>
        </p:nvSpPr>
        <p:spPr/>
        <p:txBody>
          <a:bodyPr/>
          <a:lstStyle>
            <a:lvl1pPr>
              <a:defRPr/>
            </a:lvl1pPr>
          </a:lstStyle>
          <a:p>
            <a:pPr>
              <a:defRPr/>
            </a:pPr>
            <a:r>
              <a:rPr lang="en-US" dirty="0">
                <a:solidFill>
                  <a:prstClr val="black">
                    <a:tint val="75000"/>
                  </a:prstClr>
                </a:solidFill>
              </a:rPr>
              <a:t> </a:t>
            </a:r>
          </a:p>
        </p:txBody>
      </p:sp>
      <p:sp>
        <p:nvSpPr>
          <p:cNvPr id="5" name="Slide Number Placeholder 5"/>
          <p:cNvSpPr>
            <a:spLocks noGrp="1"/>
          </p:cNvSpPr>
          <p:nvPr>
            <p:ph type="sldNum" sz="quarter" idx="11"/>
          </p:nvPr>
        </p:nvSpPr>
        <p:spPr/>
        <p:txBody>
          <a:bodyPr/>
          <a:lstStyle>
            <a:lvl1pPr>
              <a:defRPr/>
            </a:lvl1pPr>
          </a:lstStyle>
          <a:p>
            <a:fld id="{DC394FE5-CA8B-4B4A-B0AE-EBB51A747884}" type="slidenum">
              <a:rPr lang="en-US" altLang="en-US">
                <a:solidFill>
                  <a:prstClr val="white"/>
                </a:solidFill>
              </a:rPr>
              <a:pPr/>
              <a:t>‹#›</a:t>
            </a:fld>
            <a:endParaRPr lang="en-US" altLang="en-US" dirty="0">
              <a:solidFill>
                <a:prstClr val="white"/>
              </a:solidFill>
            </a:endParaRPr>
          </a:p>
        </p:txBody>
      </p:sp>
    </p:spTree>
    <p:extLst>
      <p:ext uri="{BB962C8B-B14F-4D97-AF65-F5344CB8AC3E}">
        <p14:creationId xmlns:p14="http://schemas.microsoft.com/office/powerpoint/2010/main" val="411655560"/>
      </p:ext>
    </p:extLst>
  </p:cSld>
  <p:clrMapOvr>
    <a:masterClrMapping/>
  </p:clrMapOvr>
  <p:transition>
    <p:fade/>
  </p:transition>
</p:sldLayout>
</file>

<file path=ppt/slideLayouts/slideLayout306.xml><?xml version="1.0" encoding="utf-8"?>
<p:sldLayout xmlns:a="http://schemas.openxmlformats.org/drawingml/2006/main" xmlns:r="http://schemas.openxmlformats.org/officeDocument/2006/relationships" xmlns:p="http://schemas.openxmlformats.org/presentationml/2006/main" preserve="1">
  <p:cSld name="Title and Content Text Only">
    <p:spTree>
      <p:nvGrpSpPr>
        <p:cNvPr id="1" name=""/>
        <p:cNvGrpSpPr/>
        <p:nvPr/>
      </p:nvGrpSpPr>
      <p:grpSpPr>
        <a:xfrm>
          <a:off x="0" y="0"/>
          <a:ext cx="0" cy="0"/>
          <a:chOff x="0" y="0"/>
          <a:chExt cx="0" cy="0"/>
        </a:xfrm>
      </p:grpSpPr>
      <p:sp>
        <p:nvSpPr>
          <p:cNvPr id="2" name="Title 1"/>
          <p:cNvSpPr>
            <a:spLocks noGrp="1"/>
          </p:cNvSpPr>
          <p:nvPr>
            <p:ph type="title"/>
          </p:nvPr>
        </p:nvSpPr>
        <p:spPr>
          <a:xfrm>
            <a:off x="381000" y="230188"/>
            <a:ext cx="8382000" cy="1049972"/>
          </a:xfrm>
        </p:spPr>
        <p:txBody>
          <a:bodyPr>
            <a:normAutofit/>
          </a:bodyPr>
          <a:lstStyle>
            <a:lvl1pPr>
              <a:defRPr sz="4000"/>
            </a:lvl1pPr>
          </a:lstStyle>
          <a:p>
            <a:r>
              <a:rPr lang="en-US" dirty="0" smtClean="0"/>
              <a:t>Click to edit Master title style</a:t>
            </a:r>
            <a:endParaRPr lang="en-US" dirty="0"/>
          </a:p>
        </p:txBody>
      </p:sp>
      <p:sp>
        <p:nvSpPr>
          <p:cNvPr id="6" name="Text Placeholder 5"/>
          <p:cNvSpPr>
            <a:spLocks noGrp="1"/>
          </p:cNvSpPr>
          <p:nvPr>
            <p:ph type="body" sz="quarter" idx="10"/>
          </p:nvPr>
        </p:nvSpPr>
        <p:spPr>
          <a:xfrm>
            <a:off x="381000" y="1417320"/>
            <a:ext cx="8382000" cy="4244969"/>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Footer Placeholder 3"/>
          <p:cNvSpPr>
            <a:spLocks noGrp="1"/>
          </p:cNvSpPr>
          <p:nvPr>
            <p:ph type="ftr" sz="quarter" idx="11"/>
          </p:nvPr>
        </p:nvSpPr>
        <p:spPr/>
        <p:txBody>
          <a:bodyPr/>
          <a:lstStyle>
            <a:lvl1pPr>
              <a:defRPr/>
            </a:lvl1pPr>
          </a:lstStyle>
          <a:p>
            <a:pPr>
              <a:defRPr/>
            </a:pPr>
            <a:r>
              <a:rPr lang="en-US" dirty="0">
                <a:solidFill>
                  <a:prstClr val="black">
                    <a:tint val="75000"/>
                  </a:prstClr>
                </a:solidFill>
              </a:rPr>
              <a:t> </a:t>
            </a:r>
          </a:p>
        </p:txBody>
      </p:sp>
      <p:sp>
        <p:nvSpPr>
          <p:cNvPr id="5" name="Slide Number Placeholder 5"/>
          <p:cNvSpPr>
            <a:spLocks noGrp="1"/>
          </p:cNvSpPr>
          <p:nvPr>
            <p:ph type="sldNum" sz="quarter" idx="12"/>
          </p:nvPr>
        </p:nvSpPr>
        <p:spPr/>
        <p:txBody>
          <a:bodyPr/>
          <a:lstStyle>
            <a:lvl1pPr>
              <a:defRPr/>
            </a:lvl1pPr>
          </a:lstStyle>
          <a:p>
            <a:fld id="{9766E267-936C-451C-AE7A-0ACA40FDEEBF}" type="slidenum">
              <a:rPr lang="en-US" altLang="en-US">
                <a:solidFill>
                  <a:prstClr val="white"/>
                </a:solidFill>
              </a:rPr>
              <a:pPr/>
              <a:t>‹#›</a:t>
            </a:fld>
            <a:endParaRPr lang="en-US" altLang="en-US" dirty="0">
              <a:solidFill>
                <a:prstClr val="white"/>
              </a:solidFill>
            </a:endParaRPr>
          </a:p>
        </p:txBody>
      </p:sp>
    </p:spTree>
    <p:extLst>
      <p:ext uri="{BB962C8B-B14F-4D97-AF65-F5344CB8AC3E}">
        <p14:creationId xmlns:p14="http://schemas.microsoft.com/office/powerpoint/2010/main" val="1938659445"/>
      </p:ext>
    </p:extLst>
  </p:cSld>
  <p:clrMapOvr>
    <a:masterClrMapping/>
  </p:clrMapOvr>
  <p:transition>
    <p:fade/>
  </p:transition>
</p:sldLayout>
</file>

<file path=ppt/slideLayouts/slideLayout30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3719879"/>
            <a:ext cx="7886700" cy="664797"/>
          </a:xfrm>
        </p:spPr>
        <p:txBody>
          <a:bodyPr anchor="b"/>
          <a:lstStyle>
            <a:lvl1pPr>
              <a:defRPr sz="4800"/>
            </a:lvl1pPr>
          </a:lstStyle>
          <a:p>
            <a:r>
              <a:rPr lang="en-US" dirty="0" smtClean="0"/>
              <a:t>Click to edit Master title style</a:t>
            </a:r>
            <a:endParaRPr lang="en-US" dirty="0"/>
          </a:p>
        </p:txBody>
      </p:sp>
      <p:sp>
        <p:nvSpPr>
          <p:cNvPr id="3" name="Text Placeholder 2"/>
          <p:cNvSpPr>
            <a:spLocks noGrp="1"/>
          </p:cNvSpPr>
          <p:nvPr>
            <p:ph type="body" idx="1"/>
          </p:nvPr>
        </p:nvSpPr>
        <p:spPr>
          <a:xfrm>
            <a:off x="623888" y="4589464"/>
            <a:ext cx="7886700" cy="387798"/>
          </a:xfrm>
        </p:spPr>
        <p:txBody>
          <a:bodyPr/>
          <a:lstStyle>
            <a:lvl1pPr marL="0" indent="0">
              <a:buNone/>
              <a:defRPr sz="2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dirty="0" smtClean="0"/>
              <a:t>Click to edit Master text styles</a:t>
            </a:r>
          </a:p>
        </p:txBody>
      </p:sp>
      <p:sp>
        <p:nvSpPr>
          <p:cNvPr id="4" name="Footer Placeholder 3"/>
          <p:cNvSpPr>
            <a:spLocks noGrp="1"/>
          </p:cNvSpPr>
          <p:nvPr>
            <p:ph type="ftr" sz="quarter" idx="10"/>
          </p:nvPr>
        </p:nvSpPr>
        <p:spPr/>
        <p:txBody>
          <a:bodyPr/>
          <a:lstStyle>
            <a:lvl1pPr>
              <a:defRPr/>
            </a:lvl1pPr>
          </a:lstStyle>
          <a:p>
            <a:pPr>
              <a:defRPr/>
            </a:pPr>
            <a:r>
              <a:rPr lang="en-US" dirty="0">
                <a:solidFill>
                  <a:prstClr val="black">
                    <a:tint val="75000"/>
                  </a:prstClr>
                </a:solidFill>
              </a:rPr>
              <a:t> </a:t>
            </a:r>
          </a:p>
        </p:txBody>
      </p:sp>
      <p:sp>
        <p:nvSpPr>
          <p:cNvPr id="5" name="Slide Number Placeholder 5"/>
          <p:cNvSpPr>
            <a:spLocks noGrp="1"/>
          </p:cNvSpPr>
          <p:nvPr>
            <p:ph type="sldNum" sz="quarter" idx="11"/>
          </p:nvPr>
        </p:nvSpPr>
        <p:spPr/>
        <p:txBody>
          <a:bodyPr/>
          <a:lstStyle>
            <a:lvl1pPr>
              <a:defRPr/>
            </a:lvl1pPr>
          </a:lstStyle>
          <a:p>
            <a:fld id="{87F84F6A-D8D5-4B34-80C7-A1637856B5C1}" type="slidenum">
              <a:rPr lang="en-US" altLang="en-US">
                <a:solidFill>
                  <a:prstClr val="white"/>
                </a:solidFill>
              </a:rPr>
              <a:pPr/>
              <a:t>‹#›</a:t>
            </a:fld>
            <a:endParaRPr lang="en-US" altLang="en-US" dirty="0">
              <a:solidFill>
                <a:prstClr val="white"/>
              </a:solidFill>
            </a:endParaRPr>
          </a:p>
        </p:txBody>
      </p:sp>
    </p:spTree>
    <p:extLst>
      <p:ext uri="{BB962C8B-B14F-4D97-AF65-F5344CB8AC3E}">
        <p14:creationId xmlns:p14="http://schemas.microsoft.com/office/powerpoint/2010/main" val="3843684992"/>
      </p:ext>
    </p:extLst>
  </p:cSld>
  <p:clrMapOvr>
    <a:masterClrMapping/>
  </p:clrMapOvr>
  <p:transition>
    <p:fade/>
  </p:transition>
</p:sldLayout>
</file>

<file path=ppt/slideLayouts/slideLayout30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sz="half" idx="1"/>
          </p:nvPr>
        </p:nvSpPr>
        <p:spPr>
          <a:xfrm>
            <a:off x="384048" y="1371600"/>
            <a:ext cx="3886200" cy="3841528"/>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629150" y="1371600"/>
            <a:ext cx="3886200" cy="3841528"/>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Footer Placeholder 3"/>
          <p:cNvSpPr>
            <a:spLocks noGrp="1"/>
          </p:cNvSpPr>
          <p:nvPr>
            <p:ph type="ftr" sz="quarter" idx="10"/>
          </p:nvPr>
        </p:nvSpPr>
        <p:spPr/>
        <p:txBody>
          <a:bodyPr/>
          <a:lstStyle>
            <a:lvl1pPr>
              <a:defRPr/>
            </a:lvl1pPr>
          </a:lstStyle>
          <a:p>
            <a:pPr>
              <a:defRPr/>
            </a:pPr>
            <a:r>
              <a:rPr lang="en-US" dirty="0">
                <a:solidFill>
                  <a:prstClr val="black">
                    <a:tint val="75000"/>
                  </a:prstClr>
                </a:solidFill>
              </a:rPr>
              <a:t> </a:t>
            </a:r>
          </a:p>
        </p:txBody>
      </p:sp>
      <p:sp>
        <p:nvSpPr>
          <p:cNvPr id="6" name="Slide Number Placeholder 5"/>
          <p:cNvSpPr>
            <a:spLocks noGrp="1"/>
          </p:cNvSpPr>
          <p:nvPr>
            <p:ph type="sldNum" sz="quarter" idx="11"/>
          </p:nvPr>
        </p:nvSpPr>
        <p:spPr/>
        <p:txBody>
          <a:bodyPr/>
          <a:lstStyle>
            <a:lvl1pPr>
              <a:defRPr/>
            </a:lvl1pPr>
          </a:lstStyle>
          <a:p>
            <a:fld id="{19E611A9-0656-434A-9F54-FFAD1E4F1D1B}" type="slidenum">
              <a:rPr lang="en-US" altLang="en-US">
                <a:solidFill>
                  <a:prstClr val="white"/>
                </a:solidFill>
              </a:rPr>
              <a:pPr/>
              <a:t>‹#›</a:t>
            </a:fld>
            <a:endParaRPr lang="en-US" altLang="en-US" dirty="0">
              <a:solidFill>
                <a:prstClr val="white"/>
              </a:solidFill>
            </a:endParaRPr>
          </a:p>
        </p:txBody>
      </p:sp>
    </p:spTree>
    <p:extLst>
      <p:ext uri="{BB962C8B-B14F-4D97-AF65-F5344CB8AC3E}">
        <p14:creationId xmlns:p14="http://schemas.microsoft.com/office/powerpoint/2010/main" val="3085345997"/>
      </p:ext>
    </p:extLst>
  </p:cSld>
  <p:clrMapOvr>
    <a:masterClrMapping/>
  </p:clrMapOvr>
  <p:transition>
    <p:fade/>
  </p:transition>
</p:sldLayout>
</file>

<file path=ppt/slideLayouts/slideLayout30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384048" y="228600"/>
            <a:ext cx="7886700" cy="664797"/>
          </a:xfrm>
        </p:spPr>
        <p:txBody>
          <a:bodyPr/>
          <a:lstStyle/>
          <a:p>
            <a:r>
              <a:rPr lang="en-US" dirty="0" smtClean="0"/>
              <a:t>Click to edit Master title style</a:t>
            </a:r>
            <a:endParaRPr lang="en-US" dirty="0"/>
          </a:p>
        </p:txBody>
      </p:sp>
      <p:sp>
        <p:nvSpPr>
          <p:cNvPr id="3" name="Text Placeholder 2"/>
          <p:cNvSpPr>
            <a:spLocks noGrp="1"/>
          </p:cNvSpPr>
          <p:nvPr>
            <p:ph type="body" idx="1"/>
          </p:nvPr>
        </p:nvSpPr>
        <p:spPr>
          <a:xfrm>
            <a:off x="384048" y="1284045"/>
            <a:ext cx="3868340" cy="332399"/>
          </a:xfrm>
        </p:spPr>
        <p:txBody>
          <a:bodyPr anchor="b"/>
          <a:lstStyle>
            <a:lvl1pPr marL="0" indent="0">
              <a:buNone/>
              <a:defRPr sz="24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dirty="0" smtClean="0"/>
              <a:t>Click to edit Master text styles</a:t>
            </a:r>
          </a:p>
        </p:txBody>
      </p:sp>
      <p:sp>
        <p:nvSpPr>
          <p:cNvPr id="4" name="Content Placeholder 3"/>
          <p:cNvSpPr>
            <a:spLocks noGrp="1"/>
          </p:cNvSpPr>
          <p:nvPr>
            <p:ph sz="half" idx="2"/>
          </p:nvPr>
        </p:nvSpPr>
        <p:spPr>
          <a:xfrm>
            <a:off x="384048" y="1806789"/>
            <a:ext cx="3868340" cy="3199374"/>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3"/>
          </p:nvPr>
        </p:nvSpPr>
        <p:spPr>
          <a:xfrm>
            <a:off x="4629150" y="1284045"/>
            <a:ext cx="3887391" cy="332399"/>
          </a:xfrm>
        </p:spPr>
        <p:txBody>
          <a:bodyPr anchor="b"/>
          <a:lstStyle>
            <a:lvl1pPr marL="0" indent="0">
              <a:buNone/>
              <a:defRPr sz="24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dirty="0" smtClean="0"/>
              <a:t>Click to edit Master text styles</a:t>
            </a:r>
          </a:p>
        </p:txBody>
      </p:sp>
      <p:sp>
        <p:nvSpPr>
          <p:cNvPr id="6" name="Content Placeholder 5"/>
          <p:cNvSpPr>
            <a:spLocks noGrp="1"/>
          </p:cNvSpPr>
          <p:nvPr>
            <p:ph sz="quarter" idx="4"/>
          </p:nvPr>
        </p:nvSpPr>
        <p:spPr>
          <a:xfrm>
            <a:off x="4629150" y="1806789"/>
            <a:ext cx="3887391" cy="3199374"/>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Footer Placeholder 3"/>
          <p:cNvSpPr>
            <a:spLocks noGrp="1"/>
          </p:cNvSpPr>
          <p:nvPr>
            <p:ph type="ftr" sz="quarter" idx="10"/>
          </p:nvPr>
        </p:nvSpPr>
        <p:spPr/>
        <p:txBody>
          <a:bodyPr/>
          <a:lstStyle>
            <a:lvl1pPr>
              <a:defRPr/>
            </a:lvl1pPr>
          </a:lstStyle>
          <a:p>
            <a:pPr>
              <a:defRPr/>
            </a:pPr>
            <a:r>
              <a:rPr lang="en-US" dirty="0">
                <a:solidFill>
                  <a:prstClr val="black">
                    <a:tint val="75000"/>
                  </a:prstClr>
                </a:solidFill>
              </a:rPr>
              <a:t> </a:t>
            </a:r>
          </a:p>
        </p:txBody>
      </p:sp>
      <p:sp>
        <p:nvSpPr>
          <p:cNvPr id="8" name="Slide Number Placeholder 5"/>
          <p:cNvSpPr>
            <a:spLocks noGrp="1"/>
          </p:cNvSpPr>
          <p:nvPr>
            <p:ph type="sldNum" sz="quarter" idx="11"/>
          </p:nvPr>
        </p:nvSpPr>
        <p:spPr/>
        <p:txBody>
          <a:bodyPr/>
          <a:lstStyle>
            <a:lvl1pPr>
              <a:defRPr/>
            </a:lvl1pPr>
          </a:lstStyle>
          <a:p>
            <a:fld id="{F91D0DAA-4259-4FFC-A0AB-A98677545B01}" type="slidenum">
              <a:rPr lang="en-US" altLang="en-US">
                <a:solidFill>
                  <a:prstClr val="white"/>
                </a:solidFill>
              </a:rPr>
              <a:pPr/>
              <a:t>‹#›</a:t>
            </a:fld>
            <a:endParaRPr lang="en-US" altLang="en-US" dirty="0">
              <a:solidFill>
                <a:prstClr val="white"/>
              </a:solidFill>
            </a:endParaRPr>
          </a:p>
        </p:txBody>
      </p:sp>
    </p:spTree>
    <p:extLst>
      <p:ext uri="{BB962C8B-B14F-4D97-AF65-F5344CB8AC3E}">
        <p14:creationId xmlns:p14="http://schemas.microsoft.com/office/powerpoint/2010/main" val="4007403687"/>
      </p:ext>
    </p:extLst>
  </p:cSld>
  <p:clrMapOvr>
    <a:masterClrMapping/>
  </p:clrMapOvr>
  <p:transition>
    <p:fade/>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endParaRPr lang="en-US" dirty="0"/>
          </a:p>
        </p:txBody>
      </p:sp>
      <p:sp>
        <p:nvSpPr>
          <p:cNvPr id="6" name="Footer Placeholder 4"/>
          <p:cNvSpPr>
            <a:spLocks noGrp="1"/>
          </p:cNvSpPr>
          <p:nvPr>
            <p:ph type="ftr" sz="quarter" idx="11"/>
          </p:nvPr>
        </p:nvSpPr>
        <p:spPr/>
        <p:txBody>
          <a:bodyPr/>
          <a:lstStyle>
            <a:lvl1pPr>
              <a:defRPr/>
            </a:lvl1pPr>
          </a:lstStyle>
          <a:p>
            <a:pPr>
              <a:defRPr/>
            </a:pPr>
            <a:r>
              <a:rPr lang="en-US" dirty="0"/>
              <a:t> </a:t>
            </a:r>
          </a:p>
        </p:txBody>
      </p:sp>
      <p:sp>
        <p:nvSpPr>
          <p:cNvPr id="7" name="Slide Number Placeholder 5"/>
          <p:cNvSpPr>
            <a:spLocks noGrp="1"/>
          </p:cNvSpPr>
          <p:nvPr>
            <p:ph type="sldNum" sz="quarter" idx="12"/>
          </p:nvPr>
        </p:nvSpPr>
        <p:spPr/>
        <p:txBody>
          <a:bodyPr/>
          <a:lstStyle>
            <a:lvl1pPr>
              <a:defRPr/>
            </a:lvl1pPr>
          </a:lstStyle>
          <a:p>
            <a:fld id="{43419387-97C9-401C-948D-9F1B98EFB488}" type="slidenum">
              <a:rPr lang="en-US" altLang="en-US"/>
              <a:pPr/>
              <a:t>‹#›</a:t>
            </a:fld>
            <a:endParaRPr lang="en-US" altLang="en-US" dirty="0"/>
          </a:p>
        </p:txBody>
      </p:sp>
    </p:spTree>
    <p:extLst>
      <p:ext uri="{BB962C8B-B14F-4D97-AF65-F5344CB8AC3E}">
        <p14:creationId xmlns:p14="http://schemas.microsoft.com/office/powerpoint/2010/main" val="1284165942"/>
      </p:ext>
    </p:extLst>
  </p:cSld>
  <p:clrMapOvr>
    <a:masterClrMapping/>
  </p:clrMapOvr>
</p:sldLayout>
</file>

<file path=ppt/slideLayouts/slideLayout31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lang="en-US" dirty="0"/>
            </a:lvl1pPr>
          </a:lstStyle>
          <a:p>
            <a:r>
              <a:rPr lang="en-US" smtClean="0"/>
              <a:t>Click to edit Master title style</a:t>
            </a:r>
            <a:endParaRPr lang="en-US" dirty="0"/>
          </a:p>
        </p:txBody>
      </p:sp>
      <p:sp>
        <p:nvSpPr>
          <p:cNvPr id="3" name="Footer Placeholder 3"/>
          <p:cNvSpPr>
            <a:spLocks noGrp="1"/>
          </p:cNvSpPr>
          <p:nvPr>
            <p:ph type="ftr" sz="quarter" idx="10"/>
          </p:nvPr>
        </p:nvSpPr>
        <p:spPr/>
        <p:txBody>
          <a:bodyPr/>
          <a:lstStyle>
            <a:lvl1pPr>
              <a:defRPr/>
            </a:lvl1pPr>
          </a:lstStyle>
          <a:p>
            <a:pPr>
              <a:defRPr/>
            </a:pPr>
            <a:r>
              <a:rPr lang="en-US" dirty="0">
                <a:solidFill>
                  <a:prstClr val="black">
                    <a:tint val="75000"/>
                  </a:prstClr>
                </a:solidFill>
              </a:rPr>
              <a:t> </a:t>
            </a:r>
          </a:p>
        </p:txBody>
      </p:sp>
      <p:sp>
        <p:nvSpPr>
          <p:cNvPr id="4" name="Slide Number Placeholder 5"/>
          <p:cNvSpPr>
            <a:spLocks noGrp="1"/>
          </p:cNvSpPr>
          <p:nvPr>
            <p:ph type="sldNum" sz="quarter" idx="11"/>
          </p:nvPr>
        </p:nvSpPr>
        <p:spPr/>
        <p:txBody>
          <a:bodyPr/>
          <a:lstStyle>
            <a:lvl1pPr>
              <a:defRPr/>
            </a:lvl1pPr>
          </a:lstStyle>
          <a:p>
            <a:fld id="{FDDB9962-9025-4221-964E-D9C4FE5B1AE0}" type="slidenum">
              <a:rPr lang="en-US" altLang="en-US">
                <a:solidFill>
                  <a:prstClr val="white"/>
                </a:solidFill>
              </a:rPr>
              <a:pPr/>
              <a:t>‹#›</a:t>
            </a:fld>
            <a:endParaRPr lang="en-US" altLang="en-US" dirty="0">
              <a:solidFill>
                <a:prstClr val="white"/>
              </a:solidFill>
            </a:endParaRPr>
          </a:p>
        </p:txBody>
      </p:sp>
    </p:spTree>
    <p:extLst>
      <p:ext uri="{BB962C8B-B14F-4D97-AF65-F5344CB8AC3E}">
        <p14:creationId xmlns:p14="http://schemas.microsoft.com/office/powerpoint/2010/main" val="3877193159"/>
      </p:ext>
    </p:extLst>
  </p:cSld>
  <p:clrMapOvr>
    <a:masterClrMapping/>
  </p:clrMapOvr>
  <p:transition>
    <p:fade/>
  </p:transition>
</p:sldLayout>
</file>

<file path=ppt/slideLayouts/slideLayout31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Footer Placeholder 3"/>
          <p:cNvSpPr>
            <a:spLocks noGrp="1"/>
          </p:cNvSpPr>
          <p:nvPr>
            <p:ph type="ftr" sz="quarter" idx="10"/>
          </p:nvPr>
        </p:nvSpPr>
        <p:spPr/>
        <p:txBody>
          <a:bodyPr/>
          <a:lstStyle>
            <a:lvl1pPr>
              <a:defRPr/>
            </a:lvl1pPr>
          </a:lstStyle>
          <a:p>
            <a:pPr>
              <a:defRPr/>
            </a:pPr>
            <a:r>
              <a:rPr lang="en-US" dirty="0">
                <a:solidFill>
                  <a:prstClr val="black">
                    <a:tint val="75000"/>
                  </a:prstClr>
                </a:solidFill>
              </a:rPr>
              <a:t> </a:t>
            </a:r>
          </a:p>
        </p:txBody>
      </p:sp>
      <p:sp>
        <p:nvSpPr>
          <p:cNvPr id="3" name="Slide Number Placeholder 5"/>
          <p:cNvSpPr>
            <a:spLocks noGrp="1"/>
          </p:cNvSpPr>
          <p:nvPr>
            <p:ph type="sldNum" sz="quarter" idx="11"/>
          </p:nvPr>
        </p:nvSpPr>
        <p:spPr/>
        <p:txBody>
          <a:bodyPr/>
          <a:lstStyle>
            <a:lvl1pPr>
              <a:defRPr/>
            </a:lvl1pPr>
          </a:lstStyle>
          <a:p>
            <a:fld id="{3CC61169-8A16-4412-BC9E-DC7AEAD3B701}" type="slidenum">
              <a:rPr lang="en-US" altLang="en-US">
                <a:solidFill>
                  <a:prstClr val="white"/>
                </a:solidFill>
              </a:rPr>
              <a:pPr/>
              <a:t>‹#›</a:t>
            </a:fld>
            <a:endParaRPr lang="en-US" altLang="en-US" dirty="0">
              <a:solidFill>
                <a:prstClr val="white"/>
              </a:solidFill>
            </a:endParaRPr>
          </a:p>
        </p:txBody>
      </p:sp>
    </p:spTree>
    <p:extLst>
      <p:ext uri="{BB962C8B-B14F-4D97-AF65-F5344CB8AC3E}">
        <p14:creationId xmlns:p14="http://schemas.microsoft.com/office/powerpoint/2010/main" val="3160842237"/>
      </p:ext>
    </p:extLst>
  </p:cSld>
  <p:clrMapOvr>
    <a:masterClrMapping/>
  </p:clrMapOvr>
  <p:transition>
    <p:fade/>
  </p:transition>
</p:sldLayout>
</file>

<file path=ppt/slideLayouts/slideLayout31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84048" y="987426"/>
            <a:ext cx="3017520" cy="1371600"/>
          </a:xfrm>
        </p:spPr>
        <p:txBody>
          <a:bodyPr anchor="b"/>
          <a:lstStyle>
            <a:lvl1pPr>
              <a:defRPr sz="2400"/>
            </a:lvl1pPr>
          </a:lstStyle>
          <a:p>
            <a:r>
              <a:rPr lang="en-US" dirty="0" smtClean="0"/>
              <a:t>Click to edit Master title style</a:t>
            </a:r>
            <a:endParaRPr lang="en-US" dirty="0"/>
          </a:p>
        </p:txBody>
      </p:sp>
      <p:sp>
        <p:nvSpPr>
          <p:cNvPr id="3" name="Content Placeholder 2"/>
          <p:cNvSpPr>
            <a:spLocks noGrp="1"/>
          </p:cNvSpPr>
          <p:nvPr>
            <p:ph idx="1"/>
          </p:nvPr>
        </p:nvSpPr>
        <p:spPr>
          <a:xfrm>
            <a:off x="3887391" y="987426"/>
            <a:ext cx="4629150" cy="4584034"/>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3"/>
          <p:cNvSpPr>
            <a:spLocks noGrp="1"/>
          </p:cNvSpPr>
          <p:nvPr>
            <p:ph type="body" sz="half" idx="2"/>
          </p:nvPr>
        </p:nvSpPr>
        <p:spPr>
          <a:xfrm>
            <a:off x="384048" y="2487837"/>
            <a:ext cx="3017520" cy="3083623"/>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dirty="0" smtClean="0"/>
              <a:t>Click to edit Master text styles</a:t>
            </a:r>
          </a:p>
        </p:txBody>
      </p:sp>
      <p:sp>
        <p:nvSpPr>
          <p:cNvPr id="5" name="Footer Placeholder 3"/>
          <p:cNvSpPr>
            <a:spLocks noGrp="1"/>
          </p:cNvSpPr>
          <p:nvPr>
            <p:ph type="ftr" sz="quarter" idx="10"/>
          </p:nvPr>
        </p:nvSpPr>
        <p:spPr/>
        <p:txBody>
          <a:bodyPr/>
          <a:lstStyle>
            <a:lvl1pPr>
              <a:defRPr/>
            </a:lvl1pPr>
          </a:lstStyle>
          <a:p>
            <a:pPr>
              <a:defRPr/>
            </a:pPr>
            <a:r>
              <a:rPr lang="en-US" dirty="0">
                <a:solidFill>
                  <a:prstClr val="black">
                    <a:tint val="75000"/>
                  </a:prstClr>
                </a:solidFill>
              </a:rPr>
              <a:t> </a:t>
            </a:r>
          </a:p>
        </p:txBody>
      </p:sp>
      <p:sp>
        <p:nvSpPr>
          <p:cNvPr id="6" name="Slide Number Placeholder 5"/>
          <p:cNvSpPr>
            <a:spLocks noGrp="1"/>
          </p:cNvSpPr>
          <p:nvPr>
            <p:ph type="sldNum" sz="quarter" idx="11"/>
          </p:nvPr>
        </p:nvSpPr>
        <p:spPr/>
        <p:txBody>
          <a:bodyPr/>
          <a:lstStyle>
            <a:lvl1pPr>
              <a:defRPr/>
            </a:lvl1pPr>
          </a:lstStyle>
          <a:p>
            <a:fld id="{B0AC78B2-AE7E-4938-9FA0-B94B7A7A8ED1}" type="slidenum">
              <a:rPr lang="en-US" altLang="en-US">
                <a:solidFill>
                  <a:prstClr val="white"/>
                </a:solidFill>
              </a:rPr>
              <a:pPr/>
              <a:t>‹#›</a:t>
            </a:fld>
            <a:endParaRPr lang="en-US" altLang="en-US" dirty="0">
              <a:solidFill>
                <a:prstClr val="white"/>
              </a:solidFill>
            </a:endParaRPr>
          </a:p>
        </p:txBody>
      </p:sp>
    </p:spTree>
    <p:extLst>
      <p:ext uri="{BB962C8B-B14F-4D97-AF65-F5344CB8AC3E}">
        <p14:creationId xmlns:p14="http://schemas.microsoft.com/office/powerpoint/2010/main" val="2628114675"/>
      </p:ext>
    </p:extLst>
  </p:cSld>
  <p:clrMapOvr>
    <a:masterClrMapping/>
  </p:clrMapOvr>
  <p:transition>
    <p:fade/>
  </p:transition>
</p:sldLayout>
</file>

<file path=ppt/slideLayouts/slideLayout31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84048" y="859572"/>
            <a:ext cx="3017520" cy="1371600"/>
          </a:xfrm>
        </p:spPr>
        <p:txBody>
          <a:bodyPr anchor="b"/>
          <a:lstStyle>
            <a:lvl1pPr>
              <a:defRPr sz="2400"/>
            </a:lvl1pPr>
          </a:lstStyle>
          <a:p>
            <a:r>
              <a:rPr lang="en-US" dirty="0" smtClean="0"/>
              <a:t>Click to edit Master title style</a:t>
            </a:r>
            <a:endParaRPr lang="en-US" dirty="0"/>
          </a:p>
        </p:txBody>
      </p:sp>
      <p:sp>
        <p:nvSpPr>
          <p:cNvPr id="3" name="Picture Placeholder 2"/>
          <p:cNvSpPr>
            <a:spLocks noGrp="1"/>
          </p:cNvSpPr>
          <p:nvPr>
            <p:ph type="pic" idx="1"/>
          </p:nvPr>
        </p:nvSpPr>
        <p:spPr>
          <a:xfrm>
            <a:off x="3886200" y="859572"/>
            <a:ext cx="4629150" cy="4924540"/>
          </a:xfrm>
        </p:spPr>
        <p:txBody>
          <a:bodyPr rtlCol="0"/>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pPr lvl="0"/>
            <a:endParaRPr lang="en-US" noProof="0" dirty="0"/>
          </a:p>
        </p:txBody>
      </p:sp>
      <p:sp>
        <p:nvSpPr>
          <p:cNvPr id="4" name="Text Placeholder 3"/>
          <p:cNvSpPr>
            <a:spLocks noGrp="1"/>
          </p:cNvSpPr>
          <p:nvPr>
            <p:ph type="body" sz="half" idx="2"/>
          </p:nvPr>
        </p:nvSpPr>
        <p:spPr>
          <a:xfrm>
            <a:off x="384048" y="2344479"/>
            <a:ext cx="3017520" cy="3383280"/>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dirty="0" smtClean="0"/>
              <a:t>Click to edit Master text styles</a:t>
            </a:r>
          </a:p>
        </p:txBody>
      </p:sp>
      <p:sp>
        <p:nvSpPr>
          <p:cNvPr id="5" name="Footer Placeholder 3"/>
          <p:cNvSpPr>
            <a:spLocks noGrp="1"/>
          </p:cNvSpPr>
          <p:nvPr>
            <p:ph type="ftr" sz="quarter" idx="10"/>
          </p:nvPr>
        </p:nvSpPr>
        <p:spPr/>
        <p:txBody>
          <a:bodyPr/>
          <a:lstStyle>
            <a:lvl1pPr>
              <a:defRPr/>
            </a:lvl1pPr>
          </a:lstStyle>
          <a:p>
            <a:pPr>
              <a:defRPr/>
            </a:pPr>
            <a:r>
              <a:rPr lang="en-US" dirty="0">
                <a:solidFill>
                  <a:prstClr val="black">
                    <a:tint val="75000"/>
                  </a:prstClr>
                </a:solidFill>
              </a:rPr>
              <a:t> </a:t>
            </a:r>
          </a:p>
        </p:txBody>
      </p:sp>
      <p:sp>
        <p:nvSpPr>
          <p:cNvPr id="6" name="Slide Number Placeholder 5"/>
          <p:cNvSpPr>
            <a:spLocks noGrp="1"/>
          </p:cNvSpPr>
          <p:nvPr>
            <p:ph type="sldNum" sz="quarter" idx="11"/>
          </p:nvPr>
        </p:nvSpPr>
        <p:spPr/>
        <p:txBody>
          <a:bodyPr/>
          <a:lstStyle>
            <a:lvl1pPr>
              <a:defRPr/>
            </a:lvl1pPr>
          </a:lstStyle>
          <a:p>
            <a:fld id="{3F6E9AC7-C009-40AE-ABC5-F864009CF2B2}" type="slidenum">
              <a:rPr lang="en-US" altLang="en-US">
                <a:solidFill>
                  <a:prstClr val="white"/>
                </a:solidFill>
              </a:rPr>
              <a:pPr/>
              <a:t>‹#›</a:t>
            </a:fld>
            <a:endParaRPr lang="en-US" altLang="en-US" dirty="0">
              <a:solidFill>
                <a:prstClr val="white"/>
              </a:solidFill>
            </a:endParaRPr>
          </a:p>
        </p:txBody>
      </p:sp>
    </p:spTree>
    <p:extLst>
      <p:ext uri="{BB962C8B-B14F-4D97-AF65-F5344CB8AC3E}">
        <p14:creationId xmlns:p14="http://schemas.microsoft.com/office/powerpoint/2010/main" val="2947444089"/>
      </p:ext>
    </p:extLst>
  </p:cSld>
  <p:clrMapOvr>
    <a:masterClrMapping/>
  </p:clrMapOvr>
  <p:transition>
    <p:fade/>
  </p:transition>
</p:sldLayout>
</file>

<file path=ppt/slideLayouts/slideLayout314.xml><?xml version="1.0" encoding="utf-8"?>
<p:sldLayout xmlns:a="http://schemas.openxmlformats.org/drawingml/2006/main" xmlns:r="http://schemas.openxmlformats.org/officeDocument/2006/relationships" xmlns:p="http://schemas.openxmlformats.org/presentationml/2006/main" userDrawn="1">
  <p:cSld name="Contact Slide">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447800"/>
            <a:ext cx="4040188" cy="457200"/>
          </a:xfrm>
        </p:spPr>
        <p:txBody>
          <a:bodyPr anchor="b">
            <a:normAutofit/>
          </a:bodyPr>
          <a:lstStyle>
            <a:lvl1pPr marL="0" indent="0">
              <a:buNone/>
              <a:defRPr sz="1800" b="1">
                <a:solidFill>
                  <a:srgbClr val="F78E20"/>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457200" y="1913626"/>
            <a:ext cx="4040188" cy="1341438"/>
          </a:xfrm>
        </p:spPr>
        <p:txBody>
          <a:bodyPr>
            <a:normAutofit/>
          </a:bodyPr>
          <a:lstStyle>
            <a:lvl1pPr marL="0" indent="0">
              <a:buFontTx/>
              <a:buNone/>
              <a:defRPr sz="1400" b="1" baseline="0"/>
            </a:lvl1pPr>
            <a:lvl2pPr marL="0" indent="0">
              <a:buFontTx/>
              <a:buNone/>
              <a:defRPr sz="1400" baseline="0"/>
            </a:lvl2pPr>
            <a:lvl3pPr marL="0" indent="0">
              <a:buFontTx/>
              <a:buNone/>
              <a:defRPr sz="1400"/>
            </a:lvl3pPr>
            <a:lvl4pPr marL="0" indent="0">
              <a:buFontTx/>
              <a:buNone/>
              <a:defRPr sz="1400"/>
            </a:lvl4pPr>
            <a:lvl5pPr marL="0" indent="0">
              <a:buFontTx/>
              <a:buNone/>
              <a:defRPr sz="14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5025" y="1447800"/>
            <a:ext cx="4041775" cy="457200"/>
          </a:xfrm>
        </p:spPr>
        <p:txBody>
          <a:bodyPr anchor="b">
            <a:normAutofit/>
          </a:bodyPr>
          <a:lstStyle>
            <a:lvl1pPr marL="0" indent="0">
              <a:buNone/>
              <a:defRPr sz="1800" b="1">
                <a:solidFill>
                  <a:srgbClr val="F78E20"/>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6" name="Content Placeholder 5"/>
          <p:cNvSpPr>
            <a:spLocks noGrp="1"/>
          </p:cNvSpPr>
          <p:nvPr>
            <p:ph sz="quarter" idx="4"/>
          </p:nvPr>
        </p:nvSpPr>
        <p:spPr>
          <a:xfrm>
            <a:off x="4645025" y="1913626"/>
            <a:ext cx="4041775" cy="1341438"/>
          </a:xfrm>
        </p:spPr>
        <p:txBody>
          <a:bodyPr>
            <a:normAutofit/>
          </a:bodyPr>
          <a:lstStyle>
            <a:lvl1pPr marL="0" indent="0">
              <a:buFontTx/>
              <a:buNone/>
              <a:defRPr sz="1400" b="1"/>
            </a:lvl1pPr>
            <a:lvl2pPr marL="0" indent="0">
              <a:buFontTx/>
              <a:buNone/>
              <a:defRPr sz="1400"/>
            </a:lvl2pPr>
            <a:lvl3pPr marL="0" indent="0">
              <a:buFontTx/>
              <a:buNone/>
              <a:defRPr sz="1400"/>
            </a:lvl3pPr>
            <a:lvl4pPr marL="0" indent="0">
              <a:buFontTx/>
              <a:buNone/>
              <a:defRPr sz="1400"/>
            </a:lvl4pPr>
            <a:lvl5pPr marL="0" indent="0">
              <a:buFontTx/>
              <a:buNone/>
              <a:defRPr sz="14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1" name="Text Placeholder 2"/>
          <p:cNvSpPr>
            <a:spLocks noGrp="1"/>
          </p:cNvSpPr>
          <p:nvPr>
            <p:ph type="body" idx="13"/>
          </p:nvPr>
        </p:nvSpPr>
        <p:spPr>
          <a:xfrm>
            <a:off x="457200" y="3526736"/>
            <a:ext cx="4040188" cy="457200"/>
          </a:xfrm>
        </p:spPr>
        <p:txBody>
          <a:bodyPr anchor="b">
            <a:normAutofit/>
          </a:bodyPr>
          <a:lstStyle>
            <a:lvl1pPr marL="0" indent="0">
              <a:buNone/>
              <a:defRPr sz="1800" b="1">
                <a:solidFill>
                  <a:srgbClr val="F78E20"/>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12" name="Content Placeholder 3"/>
          <p:cNvSpPr>
            <a:spLocks noGrp="1"/>
          </p:cNvSpPr>
          <p:nvPr>
            <p:ph sz="half" idx="14"/>
          </p:nvPr>
        </p:nvSpPr>
        <p:spPr>
          <a:xfrm>
            <a:off x="457200" y="3992562"/>
            <a:ext cx="4040188" cy="1341438"/>
          </a:xfrm>
        </p:spPr>
        <p:txBody>
          <a:bodyPr>
            <a:normAutofit/>
          </a:bodyPr>
          <a:lstStyle>
            <a:lvl1pPr marL="0" indent="0">
              <a:buFontTx/>
              <a:buNone/>
              <a:defRPr sz="1400" b="1" baseline="0"/>
            </a:lvl1pPr>
            <a:lvl2pPr marL="0" indent="0">
              <a:buFontTx/>
              <a:buNone/>
              <a:defRPr sz="1400" baseline="0"/>
            </a:lvl2pPr>
            <a:lvl3pPr marL="0" indent="0">
              <a:buFontTx/>
              <a:buNone/>
              <a:defRPr sz="1400"/>
            </a:lvl3pPr>
            <a:lvl4pPr marL="0" indent="0">
              <a:buFontTx/>
              <a:buNone/>
              <a:defRPr sz="1400"/>
            </a:lvl4pPr>
            <a:lvl5pPr marL="0" indent="0">
              <a:buFontTx/>
              <a:buNone/>
              <a:defRPr sz="14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3" name="Text Placeholder 4"/>
          <p:cNvSpPr>
            <a:spLocks noGrp="1"/>
          </p:cNvSpPr>
          <p:nvPr>
            <p:ph type="body" sz="quarter" idx="15"/>
          </p:nvPr>
        </p:nvSpPr>
        <p:spPr>
          <a:xfrm>
            <a:off x="4645025" y="3526736"/>
            <a:ext cx="4041775" cy="457200"/>
          </a:xfrm>
        </p:spPr>
        <p:txBody>
          <a:bodyPr anchor="b">
            <a:normAutofit/>
          </a:bodyPr>
          <a:lstStyle>
            <a:lvl1pPr marL="0" indent="0">
              <a:buNone/>
              <a:defRPr sz="1800" b="1">
                <a:solidFill>
                  <a:srgbClr val="F78E20"/>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14" name="Content Placeholder 5"/>
          <p:cNvSpPr>
            <a:spLocks noGrp="1"/>
          </p:cNvSpPr>
          <p:nvPr>
            <p:ph sz="quarter" idx="16"/>
          </p:nvPr>
        </p:nvSpPr>
        <p:spPr>
          <a:xfrm>
            <a:off x="4645025" y="3992562"/>
            <a:ext cx="4041775" cy="1341438"/>
          </a:xfrm>
        </p:spPr>
        <p:txBody>
          <a:bodyPr>
            <a:normAutofit/>
          </a:bodyPr>
          <a:lstStyle>
            <a:lvl1pPr marL="0" indent="0">
              <a:buFontTx/>
              <a:buNone/>
              <a:defRPr sz="1400" b="1"/>
            </a:lvl1pPr>
            <a:lvl2pPr marL="0" indent="0">
              <a:buFontTx/>
              <a:buNone/>
              <a:defRPr sz="1400"/>
            </a:lvl2pPr>
            <a:lvl3pPr marL="0" indent="0">
              <a:buFontTx/>
              <a:buNone/>
              <a:defRPr sz="1400"/>
            </a:lvl3pPr>
            <a:lvl4pPr marL="0" indent="0">
              <a:buFontTx/>
              <a:buNone/>
              <a:defRPr sz="1400"/>
            </a:lvl4pPr>
            <a:lvl5pPr marL="0" indent="0">
              <a:buFontTx/>
              <a:buNone/>
              <a:defRPr sz="14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7" name="Title 1"/>
          <p:cNvSpPr>
            <a:spLocks noGrp="1"/>
          </p:cNvSpPr>
          <p:nvPr>
            <p:ph type="title"/>
          </p:nvPr>
        </p:nvSpPr>
        <p:spPr>
          <a:xfrm>
            <a:off x="384048" y="228600"/>
            <a:ext cx="8229600" cy="664797"/>
          </a:xfrm>
        </p:spPr>
        <p:txBody>
          <a:bodyPr/>
          <a:lstStyle>
            <a:lvl1pPr>
              <a:defRPr lang="en-US" dirty="0"/>
            </a:lvl1pPr>
          </a:lstStyle>
          <a:p>
            <a:r>
              <a:rPr lang="en-US" dirty="0" smtClean="0"/>
              <a:t>Click to edit Master title style</a:t>
            </a:r>
            <a:endParaRPr lang="en-US" dirty="0"/>
          </a:p>
        </p:txBody>
      </p:sp>
      <p:sp>
        <p:nvSpPr>
          <p:cNvPr id="15" name="Footer Placeholder 3"/>
          <p:cNvSpPr>
            <a:spLocks noGrp="1"/>
          </p:cNvSpPr>
          <p:nvPr>
            <p:ph type="ftr" sz="quarter" idx="17"/>
          </p:nvPr>
        </p:nvSpPr>
        <p:spPr/>
        <p:txBody>
          <a:bodyPr/>
          <a:lstStyle>
            <a:lvl1pPr>
              <a:defRPr/>
            </a:lvl1pPr>
          </a:lstStyle>
          <a:p>
            <a:pPr>
              <a:defRPr/>
            </a:pPr>
            <a:r>
              <a:rPr lang="en-US" dirty="0">
                <a:solidFill>
                  <a:prstClr val="black">
                    <a:tint val="75000"/>
                  </a:prstClr>
                </a:solidFill>
              </a:rPr>
              <a:t> </a:t>
            </a:r>
          </a:p>
        </p:txBody>
      </p:sp>
      <p:sp>
        <p:nvSpPr>
          <p:cNvPr id="16" name="Slide Number Placeholder 5"/>
          <p:cNvSpPr>
            <a:spLocks noGrp="1"/>
          </p:cNvSpPr>
          <p:nvPr>
            <p:ph type="sldNum" sz="quarter" idx="18"/>
          </p:nvPr>
        </p:nvSpPr>
        <p:spPr/>
        <p:txBody>
          <a:bodyPr/>
          <a:lstStyle>
            <a:lvl1pPr>
              <a:defRPr/>
            </a:lvl1pPr>
          </a:lstStyle>
          <a:p>
            <a:fld id="{55FF25E3-6A2A-4641-A32C-1431CF92CB22}" type="slidenum">
              <a:rPr lang="en-US" altLang="en-US">
                <a:solidFill>
                  <a:prstClr val="white"/>
                </a:solidFill>
              </a:rPr>
              <a:pPr/>
              <a:t>‹#›</a:t>
            </a:fld>
            <a:endParaRPr lang="en-US" altLang="en-US" dirty="0">
              <a:solidFill>
                <a:prstClr val="white"/>
              </a:solidFill>
            </a:endParaRPr>
          </a:p>
        </p:txBody>
      </p:sp>
    </p:spTree>
    <p:extLst>
      <p:ext uri="{BB962C8B-B14F-4D97-AF65-F5344CB8AC3E}">
        <p14:creationId xmlns:p14="http://schemas.microsoft.com/office/powerpoint/2010/main" val="56653277"/>
      </p:ext>
    </p:extLst>
  </p:cSld>
  <p:clrMapOvr>
    <a:masterClrMapping/>
  </p:clrMapOvr>
</p:sldLayout>
</file>

<file path=ppt/slideLayouts/slideLayout315.xml><?xml version="1.0" encoding="utf-8"?>
<p:sldLayout xmlns:a="http://schemas.openxmlformats.org/drawingml/2006/main" xmlns:r="http://schemas.openxmlformats.org/officeDocument/2006/relationships" xmlns:p="http://schemas.openxmlformats.org/presentationml/2006/main" type="obj">
  <p:cSld name="Bullet Slide 1">
    <p:spTree>
      <p:nvGrpSpPr>
        <p:cNvPr id="1" name=""/>
        <p:cNvGrpSpPr/>
        <p:nvPr/>
      </p:nvGrpSpPr>
      <p:grpSpPr>
        <a:xfrm>
          <a:off x="0" y="0"/>
          <a:ext cx="0" cy="0"/>
          <a:chOff x="0" y="0"/>
          <a:chExt cx="0" cy="0"/>
        </a:xfrm>
      </p:grpSpPr>
      <p:pic>
        <p:nvPicPr>
          <p:cNvPr id="4" name="Picture 6" descr="FL Common Core_v2_slide3.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3" name="Content Placeholder 2"/>
          <p:cNvSpPr>
            <a:spLocks noGrp="1"/>
          </p:cNvSpPr>
          <p:nvPr>
            <p:ph idx="1"/>
          </p:nvPr>
        </p:nvSpPr>
        <p:spPr>
          <a:xfrm>
            <a:off x="457200" y="1828800"/>
            <a:ext cx="8229600" cy="3505200"/>
          </a:xfrm>
        </p:spPr>
        <p:txBody>
          <a:bodyPr/>
          <a:lstStyle>
            <a:lvl1pPr>
              <a:defRPr sz="1800"/>
            </a:lvl1pPr>
            <a:lvl2pPr>
              <a:defRPr sz="1600"/>
            </a:lvl2pPr>
            <a:lvl3pPr>
              <a:defRPr sz="1400"/>
            </a:lvl3pPr>
            <a:lvl4pPr>
              <a:defRPr sz="1200"/>
            </a:lvl4pPr>
            <a:lvl5pPr>
              <a:defRPr sz="12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2" name="Title 1"/>
          <p:cNvSpPr>
            <a:spLocks noGrp="1"/>
          </p:cNvSpPr>
          <p:nvPr>
            <p:ph type="title"/>
          </p:nvPr>
        </p:nvSpPr>
        <p:spPr>
          <a:xfrm>
            <a:off x="457200" y="533400"/>
            <a:ext cx="6858000" cy="838200"/>
          </a:xfrm>
        </p:spPr>
        <p:txBody>
          <a:bodyPr/>
          <a:lstStyle>
            <a:lvl1pPr>
              <a:defRPr sz="3200">
                <a:solidFill>
                  <a:srgbClr val="214291"/>
                </a:solidFill>
              </a:defRPr>
            </a:lvl1pPr>
          </a:lstStyle>
          <a:p>
            <a:r>
              <a:rPr lang="en-US" dirty="0" smtClean="0"/>
              <a:t>Click to edit Master title style</a:t>
            </a:r>
            <a:endParaRPr lang="en-US" dirty="0"/>
          </a:p>
        </p:txBody>
      </p:sp>
      <p:sp>
        <p:nvSpPr>
          <p:cNvPr id="5" name="Footer Placeholder 4"/>
          <p:cNvSpPr>
            <a:spLocks noGrp="1"/>
          </p:cNvSpPr>
          <p:nvPr>
            <p:ph type="ftr" sz="quarter" idx="10"/>
          </p:nvPr>
        </p:nvSpPr>
        <p:spPr>
          <a:xfrm>
            <a:off x="5638800" y="6019800"/>
            <a:ext cx="2057400" cy="365125"/>
          </a:xfrm>
        </p:spPr>
        <p:txBody>
          <a:bodyPr/>
          <a:lstStyle>
            <a:lvl1pPr>
              <a:defRPr/>
            </a:lvl1pPr>
          </a:lstStyle>
          <a:p>
            <a:pPr>
              <a:defRPr/>
            </a:pPr>
            <a:r>
              <a:rPr lang="en-US" dirty="0">
                <a:solidFill>
                  <a:prstClr val="black">
                    <a:tint val="75000"/>
                  </a:prstClr>
                </a:solidFill>
              </a:rPr>
              <a:t> </a:t>
            </a:r>
          </a:p>
        </p:txBody>
      </p:sp>
      <p:sp>
        <p:nvSpPr>
          <p:cNvPr id="6" name="Slide Number Placeholder 5"/>
          <p:cNvSpPr>
            <a:spLocks noGrp="1"/>
          </p:cNvSpPr>
          <p:nvPr>
            <p:ph type="sldNum" sz="quarter" idx="11"/>
          </p:nvPr>
        </p:nvSpPr>
        <p:spPr>
          <a:xfrm>
            <a:off x="7772400" y="6019800"/>
            <a:ext cx="914400" cy="365125"/>
          </a:xfrm>
        </p:spPr>
        <p:txBody>
          <a:bodyPr/>
          <a:lstStyle>
            <a:lvl1pPr>
              <a:defRPr/>
            </a:lvl1pPr>
          </a:lstStyle>
          <a:p>
            <a:fld id="{C597C972-AB5A-4238-8B5D-E06A84AD3558}" type="slidenum">
              <a:rPr lang="en-US" altLang="en-US">
                <a:solidFill>
                  <a:prstClr val="white"/>
                </a:solidFill>
              </a:rPr>
              <a:pPr/>
              <a:t>‹#›</a:t>
            </a:fld>
            <a:endParaRPr lang="en-US" altLang="en-US" dirty="0">
              <a:solidFill>
                <a:prstClr val="white"/>
              </a:solidFill>
            </a:endParaRPr>
          </a:p>
        </p:txBody>
      </p:sp>
    </p:spTree>
    <p:extLst>
      <p:ext uri="{BB962C8B-B14F-4D97-AF65-F5344CB8AC3E}">
        <p14:creationId xmlns:p14="http://schemas.microsoft.com/office/powerpoint/2010/main" val="2690161388"/>
      </p:ext>
    </p:extLst>
  </p:cSld>
  <p:clrMapOvr>
    <a:masterClrMapping/>
  </p:clrMapOvr>
</p:sldLayout>
</file>

<file path=ppt/slideLayouts/slideLayout31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30250" y="1905000"/>
            <a:ext cx="7681913" cy="1523495"/>
          </a:xfrm>
        </p:spPr>
        <p:txBody>
          <a:bodyPr>
            <a:noAutofit/>
          </a:bodyPr>
          <a:lstStyle>
            <a:lvl1pPr>
              <a:lnSpc>
                <a:spcPct val="90000"/>
              </a:lnSpc>
              <a:defRPr sz="5400">
                <a:latin typeface="+mj-lt"/>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730249" y="4344988"/>
            <a:ext cx="7681913" cy="461665"/>
          </a:xfrm>
        </p:spPr>
        <p:txBody>
          <a:bodyPr>
            <a:noAutofit/>
          </a:bodyPr>
          <a:lstStyle>
            <a:lvl1pPr marL="0" indent="0" algn="l">
              <a:lnSpc>
                <a:spcPct val="90000"/>
              </a:lnSpc>
              <a:spcBef>
                <a:spcPts val="0"/>
              </a:spcBef>
              <a:buNone/>
              <a:defRPr>
                <a:solidFill>
                  <a:schemeClr val="tx1"/>
                </a:soli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Tree>
    <p:extLst>
      <p:ext uri="{BB962C8B-B14F-4D97-AF65-F5344CB8AC3E}">
        <p14:creationId xmlns:p14="http://schemas.microsoft.com/office/powerpoint/2010/main" val="1773976473"/>
      </p:ext>
    </p:extLst>
  </p:cSld>
  <p:clrMapOvr>
    <a:masterClrMapping/>
  </p:clrMapOvr>
  <p:transition>
    <p:fade/>
  </p:transition>
</p:sldLayout>
</file>

<file path=ppt/slideLayouts/slideLayout317.xml><?xml version="1.0" encoding="utf-8"?>
<p:sldLayout xmlns:a="http://schemas.openxmlformats.org/drawingml/2006/main" xmlns:r="http://schemas.openxmlformats.org/officeDocument/2006/relationships" xmlns:p="http://schemas.openxmlformats.org/presentationml/2006/main" userDrawn="1">
  <p:cSld name="Title and Content">
    <p:spTree>
      <p:nvGrpSpPr>
        <p:cNvPr id="1" name=""/>
        <p:cNvGrpSpPr/>
        <p:nvPr/>
      </p:nvGrpSpPr>
      <p:grpSpPr>
        <a:xfrm>
          <a:off x="0" y="0"/>
          <a:ext cx="0" cy="0"/>
          <a:chOff x="0" y="0"/>
          <a:chExt cx="0" cy="0"/>
        </a:xfrm>
      </p:grpSpPr>
      <p:sp>
        <p:nvSpPr>
          <p:cNvPr id="7" name="Content Placeholder 2"/>
          <p:cNvSpPr>
            <a:spLocks noGrp="1"/>
          </p:cNvSpPr>
          <p:nvPr>
            <p:ph idx="1"/>
          </p:nvPr>
        </p:nvSpPr>
        <p:spPr>
          <a:xfrm>
            <a:off x="384048" y="1417320"/>
            <a:ext cx="8153400" cy="3973033"/>
          </a:xfrm>
        </p:spPr>
        <p:txBody>
          <a:bodyPr/>
          <a:lstStyle>
            <a:lvl1pPr>
              <a:defRPr sz="3200"/>
            </a:lvl1pPr>
            <a:lvl2pPr>
              <a:defRPr sz="2800"/>
            </a:lvl2pPr>
            <a:lvl3pPr>
              <a:defRPr sz="2400"/>
            </a:lvl3pPr>
            <a:lvl4pPr>
              <a:defRPr sz="2000"/>
            </a:lvl4pPr>
            <a:lvl5pPr>
              <a:defRPr sz="20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Title 1"/>
          <p:cNvSpPr>
            <a:spLocks noGrp="1"/>
          </p:cNvSpPr>
          <p:nvPr>
            <p:ph type="title"/>
          </p:nvPr>
        </p:nvSpPr>
        <p:spPr>
          <a:xfrm>
            <a:off x="384048" y="228600"/>
            <a:ext cx="8153400" cy="1066800"/>
          </a:xfrm>
        </p:spPr>
        <p:txBody>
          <a:bodyPr>
            <a:normAutofit/>
          </a:bodyPr>
          <a:lstStyle>
            <a:lvl1pPr>
              <a:defRPr lang="en-US" dirty="0"/>
            </a:lvl1pPr>
          </a:lstStyle>
          <a:p>
            <a:r>
              <a:rPr lang="en-US" dirty="0" smtClean="0"/>
              <a:t>Click to edit Master title style</a:t>
            </a:r>
            <a:endParaRPr lang="en-US" dirty="0"/>
          </a:p>
        </p:txBody>
      </p:sp>
      <p:sp>
        <p:nvSpPr>
          <p:cNvPr id="4" name="Footer Placeholder 3"/>
          <p:cNvSpPr>
            <a:spLocks noGrp="1"/>
          </p:cNvSpPr>
          <p:nvPr>
            <p:ph type="ftr" sz="quarter" idx="10"/>
          </p:nvPr>
        </p:nvSpPr>
        <p:spPr/>
        <p:txBody>
          <a:bodyPr/>
          <a:lstStyle>
            <a:lvl1pPr>
              <a:defRPr/>
            </a:lvl1pPr>
          </a:lstStyle>
          <a:p>
            <a:pPr>
              <a:defRPr/>
            </a:pPr>
            <a:r>
              <a:rPr lang="en-US" dirty="0">
                <a:solidFill>
                  <a:prstClr val="black">
                    <a:tint val="75000"/>
                  </a:prstClr>
                </a:solidFill>
              </a:rPr>
              <a:t> </a:t>
            </a:r>
          </a:p>
        </p:txBody>
      </p:sp>
      <p:sp>
        <p:nvSpPr>
          <p:cNvPr id="5" name="Slide Number Placeholder 5"/>
          <p:cNvSpPr>
            <a:spLocks noGrp="1"/>
          </p:cNvSpPr>
          <p:nvPr>
            <p:ph type="sldNum" sz="quarter" idx="11"/>
          </p:nvPr>
        </p:nvSpPr>
        <p:spPr/>
        <p:txBody>
          <a:bodyPr/>
          <a:lstStyle>
            <a:lvl1pPr>
              <a:defRPr/>
            </a:lvl1pPr>
          </a:lstStyle>
          <a:p>
            <a:fld id="{8005AE80-FB2E-4CE7-8BFF-F723E8064C68}" type="slidenum">
              <a:rPr lang="en-US" altLang="en-US">
                <a:solidFill>
                  <a:prstClr val="white"/>
                </a:solidFill>
              </a:rPr>
              <a:pPr/>
              <a:t>‹#›</a:t>
            </a:fld>
            <a:endParaRPr lang="en-US" altLang="en-US" dirty="0">
              <a:solidFill>
                <a:prstClr val="white"/>
              </a:solidFill>
            </a:endParaRPr>
          </a:p>
        </p:txBody>
      </p:sp>
    </p:spTree>
    <p:extLst>
      <p:ext uri="{BB962C8B-B14F-4D97-AF65-F5344CB8AC3E}">
        <p14:creationId xmlns:p14="http://schemas.microsoft.com/office/powerpoint/2010/main" val="3012828523"/>
      </p:ext>
    </p:extLst>
  </p:cSld>
  <p:clrMapOvr>
    <a:masterClrMapping/>
  </p:clrMapOvr>
  <p:transition>
    <p:fade/>
  </p:transition>
</p:sldLayout>
</file>

<file path=ppt/slideLayouts/slideLayout318.xml><?xml version="1.0" encoding="utf-8"?>
<p:sldLayout xmlns:a="http://schemas.openxmlformats.org/drawingml/2006/main" xmlns:r="http://schemas.openxmlformats.org/officeDocument/2006/relationships" xmlns:p="http://schemas.openxmlformats.org/presentationml/2006/main" preserve="1">
  <p:cSld name="Title and Content Text Only">
    <p:spTree>
      <p:nvGrpSpPr>
        <p:cNvPr id="1" name=""/>
        <p:cNvGrpSpPr/>
        <p:nvPr/>
      </p:nvGrpSpPr>
      <p:grpSpPr>
        <a:xfrm>
          <a:off x="0" y="0"/>
          <a:ext cx="0" cy="0"/>
          <a:chOff x="0" y="0"/>
          <a:chExt cx="0" cy="0"/>
        </a:xfrm>
      </p:grpSpPr>
      <p:sp>
        <p:nvSpPr>
          <p:cNvPr id="2" name="Title 1"/>
          <p:cNvSpPr>
            <a:spLocks noGrp="1"/>
          </p:cNvSpPr>
          <p:nvPr>
            <p:ph type="title"/>
          </p:nvPr>
        </p:nvSpPr>
        <p:spPr>
          <a:xfrm>
            <a:off x="381000" y="230188"/>
            <a:ext cx="8382000" cy="1049972"/>
          </a:xfrm>
        </p:spPr>
        <p:txBody>
          <a:bodyPr>
            <a:normAutofit/>
          </a:bodyPr>
          <a:lstStyle>
            <a:lvl1pPr>
              <a:defRPr sz="4000"/>
            </a:lvl1pPr>
          </a:lstStyle>
          <a:p>
            <a:r>
              <a:rPr lang="en-US" dirty="0" smtClean="0"/>
              <a:t>Click to edit Master title style</a:t>
            </a:r>
            <a:endParaRPr lang="en-US" dirty="0"/>
          </a:p>
        </p:txBody>
      </p:sp>
      <p:sp>
        <p:nvSpPr>
          <p:cNvPr id="6" name="Text Placeholder 5"/>
          <p:cNvSpPr>
            <a:spLocks noGrp="1"/>
          </p:cNvSpPr>
          <p:nvPr>
            <p:ph type="body" sz="quarter" idx="10"/>
          </p:nvPr>
        </p:nvSpPr>
        <p:spPr>
          <a:xfrm>
            <a:off x="381000" y="1417320"/>
            <a:ext cx="8382000" cy="4244969"/>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Footer Placeholder 3"/>
          <p:cNvSpPr>
            <a:spLocks noGrp="1"/>
          </p:cNvSpPr>
          <p:nvPr>
            <p:ph type="ftr" sz="quarter" idx="11"/>
          </p:nvPr>
        </p:nvSpPr>
        <p:spPr/>
        <p:txBody>
          <a:bodyPr/>
          <a:lstStyle>
            <a:lvl1pPr>
              <a:defRPr/>
            </a:lvl1pPr>
          </a:lstStyle>
          <a:p>
            <a:pPr>
              <a:defRPr/>
            </a:pPr>
            <a:r>
              <a:rPr lang="en-US" dirty="0">
                <a:solidFill>
                  <a:prstClr val="black">
                    <a:tint val="75000"/>
                  </a:prstClr>
                </a:solidFill>
              </a:rPr>
              <a:t> </a:t>
            </a:r>
          </a:p>
        </p:txBody>
      </p:sp>
      <p:sp>
        <p:nvSpPr>
          <p:cNvPr id="5" name="Slide Number Placeholder 5"/>
          <p:cNvSpPr>
            <a:spLocks noGrp="1"/>
          </p:cNvSpPr>
          <p:nvPr>
            <p:ph type="sldNum" sz="quarter" idx="12"/>
          </p:nvPr>
        </p:nvSpPr>
        <p:spPr/>
        <p:txBody>
          <a:bodyPr/>
          <a:lstStyle>
            <a:lvl1pPr>
              <a:defRPr/>
            </a:lvl1pPr>
          </a:lstStyle>
          <a:p>
            <a:fld id="{387A8F16-A4ED-4954-99E8-7E45A2FF28E7}" type="slidenum">
              <a:rPr lang="en-US" altLang="en-US">
                <a:solidFill>
                  <a:prstClr val="white"/>
                </a:solidFill>
              </a:rPr>
              <a:pPr/>
              <a:t>‹#›</a:t>
            </a:fld>
            <a:endParaRPr lang="en-US" altLang="en-US" dirty="0">
              <a:solidFill>
                <a:prstClr val="white"/>
              </a:solidFill>
            </a:endParaRPr>
          </a:p>
        </p:txBody>
      </p:sp>
    </p:spTree>
    <p:extLst>
      <p:ext uri="{BB962C8B-B14F-4D97-AF65-F5344CB8AC3E}">
        <p14:creationId xmlns:p14="http://schemas.microsoft.com/office/powerpoint/2010/main" val="704323748"/>
      </p:ext>
    </p:extLst>
  </p:cSld>
  <p:clrMapOvr>
    <a:masterClrMapping/>
  </p:clrMapOvr>
  <p:transition>
    <p:fade/>
  </p:transition>
</p:sldLayout>
</file>

<file path=ppt/slideLayouts/slideLayout31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3719879"/>
            <a:ext cx="7886700" cy="664797"/>
          </a:xfrm>
        </p:spPr>
        <p:txBody>
          <a:bodyPr anchor="b"/>
          <a:lstStyle>
            <a:lvl1pPr>
              <a:defRPr sz="4800"/>
            </a:lvl1pPr>
          </a:lstStyle>
          <a:p>
            <a:r>
              <a:rPr lang="en-US" dirty="0" smtClean="0"/>
              <a:t>Click to edit Master title style</a:t>
            </a:r>
            <a:endParaRPr lang="en-US" dirty="0"/>
          </a:p>
        </p:txBody>
      </p:sp>
      <p:sp>
        <p:nvSpPr>
          <p:cNvPr id="3" name="Text Placeholder 2"/>
          <p:cNvSpPr>
            <a:spLocks noGrp="1"/>
          </p:cNvSpPr>
          <p:nvPr>
            <p:ph type="body" idx="1"/>
          </p:nvPr>
        </p:nvSpPr>
        <p:spPr>
          <a:xfrm>
            <a:off x="623888" y="4589464"/>
            <a:ext cx="7886700" cy="387798"/>
          </a:xfrm>
        </p:spPr>
        <p:txBody>
          <a:bodyPr/>
          <a:lstStyle>
            <a:lvl1pPr marL="0" indent="0">
              <a:buNone/>
              <a:defRPr sz="2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dirty="0" smtClean="0"/>
              <a:t>Click to edit Master text styles</a:t>
            </a:r>
          </a:p>
        </p:txBody>
      </p:sp>
      <p:sp>
        <p:nvSpPr>
          <p:cNvPr id="4" name="Footer Placeholder 3"/>
          <p:cNvSpPr>
            <a:spLocks noGrp="1"/>
          </p:cNvSpPr>
          <p:nvPr>
            <p:ph type="ftr" sz="quarter" idx="10"/>
          </p:nvPr>
        </p:nvSpPr>
        <p:spPr/>
        <p:txBody>
          <a:bodyPr/>
          <a:lstStyle>
            <a:lvl1pPr>
              <a:defRPr/>
            </a:lvl1pPr>
          </a:lstStyle>
          <a:p>
            <a:pPr>
              <a:defRPr/>
            </a:pPr>
            <a:r>
              <a:rPr lang="en-US" dirty="0">
                <a:solidFill>
                  <a:prstClr val="black">
                    <a:tint val="75000"/>
                  </a:prstClr>
                </a:solidFill>
              </a:rPr>
              <a:t> </a:t>
            </a:r>
          </a:p>
        </p:txBody>
      </p:sp>
      <p:sp>
        <p:nvSpPr>
          <p:cNvPr id="5" name="Slide Number Placeholder 5"/>
          <p:cNvSpPr>
            <a:spLocks noGrp="1"/>
          </p:cNvSpPr>
          <p:nvPr>
            <p:ph type="sldNum" sz="quarter" idx="11"/>
          </p:nvPr>
        </p:nvSpPr>
        <p:spPr/>
        <p:txBody>
          <a:bodyPr/>
          <a:lstStyle>
            <a:lvl1pPr>
              <a:defRPr/>
            </a:lvl1pPr>
          </a:lstStyle>
          <a:p>
            <a:fld id="{E5692591-90C6-486C-A117-19F626F50906}" type="slidenum">
              <a:rPr lang="en-US" altLang="en-US">
                <a:solidFill>
                  <a:prstClr val="white"/>
                </a:solidFill>
              </a:rPr>
              <a:pPr/>
              <a:t>‹#›</a:t>
            </a:fld>
            <a:endParaRPr lang="en-US" altLang="en-US" dirty="0">
              <a:solidFill>
                <a:prstClr val="white"/>
              </a:solidFill>
            </a:endParaRPr>
          </a:p>
        </p:txBody>
      </p:sp>
    </p:spTree>
    <p:extLst>
      <p:ext uri="{BB962C8B-B14F-4D97-AF65-F5344CB8AC3E}">
        <p14:creationId xmlns:p14="http://schemas.microsoft.com/office/powerpoint/2010/main" val="488772175"/>
      </p:ext>
    </p:extLst>
  </p:cSld>
  <p:clrMapOvr>
    <a:masterClrMapping/>
  </p:clrMapOvr>
  <p:transition>
    <p:fade/>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3887788" y="987425"/>
            <a:ext cx="4629150" cy="4873625"/>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endParaRPr lang="en-US" dirty="0"/>
          </a:p>
        </p:txBody>
      </p:sp>
      <p:sp>
        <p:nvSpPr>
          <p:cNvPr id="6" name="Footer Placeholder 4"/>
          <p:cNvSpPr>
            <a:spLocks noGrp="1"/>
          </p:cNvSpPr>
          <p:nvPr>
            <p:ph type="ftr" sz="quarter" idx="11"/>
          </p:nvPr>
        </p:nvSpPr>
        <p:spPr/>
        <p:txBody>
          <a:bodyPr/>
          <a:lstStyle>
            <a:lvl1pPr>
              <a:defRPr/>
            </a:lvl1pPr>
          </a:lstStyle>
          <a:p>
            <a:pPr>
              <a:defRPr/>
            </a:pPr>
            <a:r>
              <a:rPr lang="en-US" dirty="0"/>
              <a:t> </a:t>
            </a:r>
          </a:p>
        </p:txBody>
      </p:sp>
      <p:sp>
        <p:nvSpPr>
          <p:cNvPr id="7" name="Slide Number Placeholder 5"/>
          <p:cNvSpPr>
            <a:spLocks noGrp="1"/>
          </p:cNvSpPr>
          <p:nvPr>
            <p:ph type="sldNum" sz="quarter" idx="12"/>
          </p:nvPr>
        </p:nvSpPr>
        <p:spPr/>
        <p:txBody>
          <a:bodyPr/>
          <a:lstStyle>
            <a:lvl1pPr>
              <a:defRPr/>
            </a:lvl1pPr>
          </a:lstStyle>
          <a:p>
            <a:fld id="{C21A3B6B-9528-408B-B796-3E5D05C06E5E}" type="slidenum">
              <a:rPr lang="en-US" altLang="en-US"/>
              <a:pPr/>
              <a:t>‹#›</a:t>
            </a:fld>
            <a:endParaRPr lang="en-US" altLang="en-US" dirty="0"/>
          </a:p>
        </p:txBody>
      </p:sp>
    </p:spTree>
    <p:extLst>
      <p:ext uri="{BB962C8B-B14F-4D97-AF65-F5344CB8AC3E}">
        <p14:creationId xmlns:p14="http://schemas.microsoft.com/office/powerpoint/2010/main" val="1205375354"/>
      </p:ext>
    </p:extLst>
  </p:cSld>
  <p:clrMapOvr>
    <a:masterClrMapping/>
  </p:clrMapOvr>
</p:sldLayout>
</file>

<file path=ppt/slideLayouts/slideLayout32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sz="half" idx="1"/>
          </p:nvPr>
        </p:nvSpPr>
        <p:spPr>
          <a:xfrm>
            <a:off x="384048" y="1371600"/>
            <a:ext cx="3886200" cy="3841528"/>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629150" y="1371600"/>
            <a:ext cx="3886200" cy="3841528"/>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Footer Placeholder 3"/>
          <p:cNvSpPr>
            <a:spLocks noGrp="1"/>
          </p:cNvSpPr>
          <p:nvPr>
            <p:ph type="ftr" sz="quarter" idx="10"/>
          </p:nvPr>
        </p:nvSpPr>
        <p:spPr/>
        <p:txBody>
          <a:bodyPr/>
          <a:lstStyle>
            <a:lvl1pPr>
              <a:defRPr/>
            </a:lvl1pPr>
          </a:lstStyle>
          <a:p>
            <a:pPr>
              <a:defRPr/>
            </a:pPr>
            <a:r>
              <a:rPr lang="en-US" dirty="0">
                <a:solidFill>
                  <a:prstClr val="black">
                    <a:tint val="75000"/>
                  </a:prstClr>
                </a:solidFill>
              </a:rPr>
              <a:t> </a:t>
            </a:r>
          </a:p>
        </p:txBody>
      </p:sp>
      <p:sp>
        <p:nvSpPr>
          <p:cNvPr id="6" name="Slide Number Placeholder 5"/>
          <p:cNvSpPr>
            <a:spLocks noGrp="1"/>
          </p:cNvSpPr>
          <p:nvPr>
            <p:ph type="sldNum" sz="quarter" idx="11"/>
          </p:nvPr>
        </p:nvSpPr>
        <p:spPr/>
        <p:txBody>
          <a:bodyPr/>
          <a:lstStyle>
            <a:lvl1pPr>
              <a:defRPr/>
            </a:lvl1pPr>
          </a:lstStyle>
          <a:p>
            <a:fld id="{27155AAA-EC4A-4D55-AFD9-36B2381B8D3E}" type="slidenum">
              <a:rPr lang="en-US" altLang="en-US">
                <a:solidFill>
                  <a:prstClr val="white"/>
                </a:solidFill>
              </a:rPr>
              <a:pPr/>
              <a:t>‹#›</a:t>
            </a:fld>
            <a:endParaRPr lang="en-US" altLang="en-US" dirty="0">
              <a:solidFill>
                <a:prstClr val="white"/>
              </a:solidFill>
            </a:endParaRPr>
          </a:p>
        </p:txBody>
      </p:sp>
    </p:spTree>
    <p:extLst>
      <p:ext uri="{BB962C8B-B14F-4D97-AF65-F5344CB8AC3E}">
        <p14:creationId xmlns:p14="http://schemas.microsoft.com/office/powerpoint/2010/main" val="4007916307"/>
      </p:ext>
    </p:extLst>
  </p:cSld>
  <p:clrMapOvr>
    <a:masterClrMapping/>
  </p:clrMapOvr>
  <p:transition>
    <p:fade/>
  </p:transition>
</p:sldLayout>
</file>

<file path=ppt/slideLayouts/slideLayout32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384048" y="228600"/>
            <a:ext cx="7886700" cy="664797"/>
          </a:xfrm>
        </p:spPr>
        <p:txBody>
          <a:bodyPr/>
          <a:lstStyle/>
          <a:p>
            <a:r>
              <a:rPr lang="en-US" dirty="0" smtClean="0"/>
              <a:t>Click to edit Master title style</a:t>
            </a:r>
            <a:endParaRPr lang="en-US" dirty="0"/>
          </a:p>
        </p:txBody>
      </p:sp>
      <p:sp>
        <p:nvSpPr>
          <p:cNvPr id="3" name="Text Placeholder 2"/>
          <p:cNvSpPr>
            <a:spLocks noGrp="1"/>
          </p:cNvSpPr>
          <p:nvPr>
            <p:ph type="body" idx="1"/>
          </p:nvPr>
        </p:nvSpPr>
        <p:spPr>
          <a:xfrm>
            <a:off x="384048" y="1284045"/>
            <a:ext cx="3868340" cy="332399"/>
          </a:xfrm>
        </p:spPr>
        <p:txBody>
          <a:bodyPr anchor="b"/>
          <a:lstStyle>
            <a:lvl1pPr marL="0" indent="0">
              <a:buNone/>
              <a:defRPr sz="24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dirty="0" smtClean="0"/>
              <a:t>Click to edit Master text styles</a:t>
            </a:r>
          </a:p>
        </p:txBody>
      </p:sp>
      <p:sp>
        <p:nvSpPr>
          <p:cNvPr id="4" name="Content Placeholder 3"/>
          <p:cNvSpPr>
            <a:spLocks noGrp="1"/>
          </p:cNvSpPr>
          <p:nvPr>
            <p:ph sz="half" idx="2"/>
          </p:nvPr>
        </p:nvSpPr>
        <p:spPr>
          <a:xfrm>
            <a:off x="384048" y="1806789"/>
            <a:ext cx="3868340" cy="3199374"/>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3"/>
          </p:nvPr>
        </p:nvSpPr>
        <p:spPr>
          <a:xfrm>
            <a:off x="4629150" y="1284045"/>
            <a:ext cx="3887391" cy="332399"/>
          </a:xfrm>
        </p:spPr>
        <p:txBody>
          <a:bodyPr anchor="b"/>
          <a:lstStyle>
            <a:lvl1pPr marL="0" indent="0">
              <a:buNone/>
              <a:defRPr sz="24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dirty="0" smtClean="0"/>
              <a:t>Click to edit Master text styles</a:t>
            </a:r>
          </a:p>
        </p:txBody>
      </p:sp>
      <p:sp>
        <p:nvSpPr>
          <p:cNvPr id="6" name="Content Placeholder 5"/>
          <p:cNvSpPr>
            <a:spLocks noGrp="1"/>
          </p:cNvSpPr>
          <p:nvPr>
            <p:ph sz="quarter" idx="4"/>
          </p:nvPr>
        </p:nvSpPr>
        <p:spPr>
          <a:xfrm>
            <a:off x="4629150" y="1806789"/>
            <a:ext cx="3887391" cy="3199374"/>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Footer Placeholder 3"/>
          <p:cNvSpPr>
            <a:spLocks noGrp="1"/>
          </p:cNvSpPr>
          <p:nvPr>
            <p:ph type="ftr" sz="quarter" idx="10"/>
          </p:nvPr>
        </p:nvSpPr>
        <p:spPr/>
        <p:txBody>
          <a:bodyPr/>
          <a:lstStyle>
            <a:lvl1pPr>
              <a:defRPr/>
            </a:lvl1pPr>
          </a:lstStyle>
          <a:p>
            <a:pPr>
              <a:defRPr/>
            </a:pPr>
            <a:r>
              <a:rPr lang="en-US" dirty="0">
                <a:solidFill>
                  <a:prstClr val="black">
                    <a:tint val="75000"/>
                  </a:prstClr>
                </a:solidFill>
              </a:rPr>
              <a:t> </a:t>
            </a:r>
          </a:p>
        </p:txBody>
      </p:sp>
      <p:sp>
        <p:nvSpPr>
          <p:cNvPr id="8" name="Slide Number Placeholder 5"/>
          <p:cNvSpPr>
            <a:spLocks noGrp="1"/>
          </p:cNvSpPr>
          <p:nvPr>
            <p:ph type="sldNum" sz="quarter" idx="11"/>
          </p:nvPr>
        </p:nvSpPr>
        <p:spPr/>
        <p:txBody>
          <a:bodyPr/>
          <a:lstStyle>
            <a:lvl1pPr>
              <a:defRPr/>
            </a:lvl1pPr>
          </a:lstStyle>
          <a:p>
            <a:fld id="{F051D36A-8299-476E-BBE3-DB7706EE17E7}" type="slidenum">
              <a:rPr lang="en-US" altLang="en-US">
                <a:solidFill>
                  <a:prstClr val="white"/>
                </a:solidFill>
              </a:rPr>
              <a:pPr/>
              <a:t>‹#›</a:t>
            </a:fld>
            <a:endParaRPr lang="en-US" altLang="en-US" dirty="0">
              <a:solidFill>
                <a:prstClr val="white"/>
              </a:solidFill>
            </a:endParaRPr>
          </a:p>
        </p:txBody>
      </p:sp>
    </p:spTree>
    <p:extLst>
      <p:ext uri="{BB962C8B-B14F-4D97-AF65-F5344CB8AC3E}">
        <p14:creationId xmlns:p14="http://schemas.microsoft.com/office/powerpoint/2010/main" val="38130763"/>
      </p:ext>
    </p:extLst>
  </p:cSld>
  <p:clrMapOvr>
    <a:masterClrMapping/>
  </p:clrMapOvr>
  <p:transition>
    <p:fade/>
  </p:transition>
</p:sldLayout>
</file>

<file path=ppt/slideLayouts/slideLayout32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lang="en-US" dirty="0"/>
            </a:lvl1pPr>
          </a:lstStyle>
          <a:p>
            <a:r>
              <a:rPr lang="en-US" smtClean="0"/>
              <a:t>Click to edit Master title style</a:t>
            </a:r>
            <a:endParaRPr lang="en-US" dirty="0"/>
          </a:p>
        </p:txBody>
      </p:sp>
      <p:sp>
        <p:nvSpPr>
          <p:cNvPr id="3" name="Footer Placeholder 3"/>
          <p:cNvSpPr>
            <a:spLocks noGrp="1"/>
          </p:cNvSpPr>
          <p:nvPr>
            <p:ph type="ftr" sz="quarter" idx="10"/>
          </p:nvPr>
        </p:nvSpPr>
        <p:spPr/>
        <p:txBody>
          <a:bodyPr/>
          <a:lstStyle>
            <a:lvl1pPr>
              <a:defRPr/>
            </a:lvl1pPr>
          </a:lstStyle>
          <a:p>
            <a:pPr>
              <a:defRPr/>
            </a:pPr>
            <a:r>
              <a:rPr lang="en-US" dirty="0">
                <a:solidFill>
                  <a:prstClr val="black">
                    <a:tint val="75000"/>
                  </a:prstClr>
                </a:solidFill>
              </a:rPr>
              <a:t> </a:t>
            </a:r>
          </a:p>
        </p:txBody>
      </p:sp>
      <p:sp>
        <p:nvSpPr>
          <p:cNvPr id="4" name="Slide Number Placeholder 5"/>
          <p:cNvSpPr>
            <a:spLocks noGrp="1"/>
          </p:cNvSpPr>
          <p:nvPr>
            <p:ph type="sldNum" sz="quarter" idx="11"/>
          </p:nvPr>
        </p:nvSpPr>
        <p:spPr/>
        <p:txBody>
          <a:bodyPr/>
          <a:lstStyle>
            <a:lvl1pPr>
              <a:defRPr/>
            </a:lvl1pPr>
          </a:lstStyle>
          <a:p>
            <a:fld id="{FE79046F-3DA1-488D-A946-D91D0C86EF88}" type="slidenum">
              <a:rPr lang="en-US" altLang="en-US">
                <a:solidFill>
                  <a:prstClr val="white"/>
                </a:solidFill>
              </a:rPr>
              <a:pPr/>
              <a:t>‹#›</a:t>
            </a:fld>
            <a:endParaRPr lang="en-US" altLang="en-US" dirty="0">
              <a:solidFill>
                <a:prstClr val="white"/>
              </a:solidFill>
            </a:endParaRPr>
          </a:p>
        </p:txBody>
      </p:sp>
    </p:spTree>
    <p:extLst>
      <p:ext uri="{BB962C8B-B14F-4D97-AF65-F5344CB8AC3E}">
        <p14:creationId xmlns:p14="http://schemas.microsoft.com/office/powerpoint/2010/main" val="3312366433"/>
      </p:ext>
    </p:extLst>
  </p:cSld>
  <p:clrMapOvr>
    <a:masterClrMapping/>
  </p:clrMapOvr>
  <p:transition>
    <p:fade/>
  </p:transition>
</p:sldLayout>
</file>

<file path=ppt/slideLayouts/slideLayout32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Footer Placeholder 3"/>
          <p:cNvSpPr>
            <a:spLocks noGrp="1"/>
          </p:cNvSpPr>
          <p:nvPr>
            <p:ph type="ftr" sz="quarter" idx="10"/>
          </p:nvPr>
        </p:nvSpPr>
        <p:spPr/>
        <p:txBody>
          <a:bodyPr/>
          <a:lstStyle>
            <a:lvl1pPr>
              <a:defRPr/>
            </a:lvl1pPr>
          </a:lstStyle>
          <a:p>
            <a:pPr>
              <a:defRPr/>
            </a:pPr>
            <a:r>
              <a:rPr lang="en-US" dirty="0">
                <a:solidFill>
                  <a:prstClr val="black">
                    <a:tint val="75000"/>
                  </a:prstClr>
                </a:solidFill>
              </a:rPr>
              <a:t> </a:t>
            </a:r>
          </a:p>
        </p:txBody>
      </p:sp>
      <p:sp>
        <p:nvSpPr>
          <p:cNvPr id="3" name="Slide Number Placeholder 5"/>
          <p:cNvSpPr>
            <a:spLocks noGrp="1"/>
          </p:cNvSpPr>
          <p:nvPr>
            <p:ph type="sldNum" sz="quarter" idx="11"/>
          </p:nvPr>
        </p:nvSpPr>
        <p:spPr/>
        <p:txBody>
          <a:bodyPr/>
          <a:lstStyle>
            <a:lvl1pPr>
              <a:defRPr/>
            </a:lvl1pPr>
          </a:lstStyle>
          <a:p>
            <a:fld id="{6AECBAE2-1572-4706-B1C5-1CD6CC9433DC}" type="slidenum">
              <a:rPr lang="en-US" altLang="en-US">
                <a:solidFill>
                  <a:prstClr val="white"/>
                </a:solidFill>
              </a:rPr>
              <a:pPr/>
              <a:t>‹#›</a:t>
            </a:fld>
            <a:endParaRPr lang="en-US" altLang="en-US" dirty="0">
              <a:solidFill>
                <a:prstClr val="white"/>
              </a:solidFill>
            </a:endParaRPr>
          </a:p>
        </p:txBody>
      </p:sp>
    </p:spTree>
    <p:extLst>
      <p:ext uri="{BB962C8B-B14F-4D97-AF65-F5344CB8AC3E}">
        <p14:creationId xmlns:p14="http://schemas.microsoft.com/office/powerpoint/2010/main" val="819977592"/>
      </p:ext>
    </p:extLst>
  </p:cSld>
  <p:clrMapOvr>
    <a:masterClrMapping/>
  </p:clrMapOvr>
  <p:transition>
    <p:fade/>
  </p:transition>
</p:sldLayout>
</file>

<file path=ppt/slideLayouts/slideLayout32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84048" y="987426"/>
            <a:ext cx="3017520" cy="1371600"/>
          </a:xfrm>
        </p:spPr>
        <p:txBody>
          <a:bodyPr anchor="b"/>
          <a:lstStyle>
            <a:lvl1pPr>
              <a:defRPr sz="2400"/>
            </a:lvl1pPr>
          </a:lstStyle>
          <a:p>
            <a:r>
              <a:rPr lang="en-US" dirty="0" smtClean="0"/>
              <a:t>Click to edit Master title style</a:t>
            </a:r>
            <a:endParaRPr lang="en-US" dirty="0"/>
          </a:p>
        </p:txBody>
      </p:sp>
      <p:sp>
        <p:nvSpPr>
          <p:cNvPr id="3" name="Content Placeholder 2"/>
          <p:cNvSpPr>
            <a:spLocks noGrp="1"/>
          </p:cNvSpPr>
          <p:nvPr>
            <p:ph idx="1"/>
          </p:nvPr>
        </p:nvSpPr>
        <p:spPr>
          <a:xfrm>
            <a:off x="3887391" y="987426"/>
            <a:ext cx="4629150" cy="4584034"/>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3"/>
          <p:cNvSpPr>
            <a:spLocks noGrp="1"/>
          </p:cNvSpPr>
          <p:nvPr>
            <p:ph type="body" sz="half" idx="2"/>
          </p:nvPr>
        </p:nvSpPr>
        <p:spPr>
          <a:xfrm>
            <a:off x="384048" y="2487837"/>
            <a:ext cx="3017520" cy="3083623"/>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dirty="0" smtClean="0"/>
              <a:t>Click to edit Master text styles</a:t>
            </a:r>
          </a:p>
        </p:txBody>
      </p:sp>
      <p:sp>
        <p:nvSpPr>
          <p:cNvPr id="5" name="Footer Placeholder 3"/>
          <p:cNvSpPr>
            <a:spLocks noGrp="1"/>
          </p:cNvSpPr>
          <p:nvPr>
            <p:ph type="ftr" sz="quarter" idx="10"/>
          </p:nvPr>
        </p:nvSpPr>
        <p:spPr/>
        <p:txBody>
          <a:bodyPr/>
          <a:lstStyle>
            <a:lvl1pPr>
              <a:defRPr/>
            </a:lvl1pPr>
          </a:lstStyle>
          <a:p>
            <a:pPr>
              <a:defRPr/>
            </a:pPr>
            <a:r>
              <a:rPr lang="en-US" dirty="0">
                <a:solidFill>
                  <a:prstClr val="black">
                    <a:tint val="75000"/>
                  </a:prstClr>
                </a:solidFill>
              </a:rPr>
              <a:t> </a:t>
            </a:r>
          </a:p>
        </p:txBody>
      </p:sp>
      <p:sp>
        <p:nvSpPr>
          <p:cNvPr id="6" name="Slide Number Placeholder 5"/>
          <p:cNvSpPr>
            <a:spLocks noGrp="1"/>
          </p:cNvSpPr>
          <p:nvPr>
            <p:ph type="sldNum" sz="quarter" idx="11"/>
          </p:nvPr>
        </p:nvSpPr>
        <p:spPr/>
        <p:txBody>
          <a:bodyPr/>
          <a:lstStyle>
            <a:lvl1pPr>
              <a:defRPr/>
            </a:lvl1pPr>
          </a:lstStyle>
          <a:p>
            <a:fld id="{1D0DED8D-23D9-441C-B1BD-D212E36655C8}" type="slidenum">
              <a:rPr lang="en-US" altLang="en-US">
                <a:solidFill>
                  <a:prstClr val="white"/>
                </a:solidFill>
              </a:rPr>
              <a:pPr/>
              <a:t>‹#›</a:t>
            </a:fld>
            <a:endParaRPr lang="en-US" altLang="en-US" dirty="0">
              <a:solidFill>
                <a:prstClr val="white"/>
              </a:solidFill>
            </a:endParaRPr>
          </a:p>
        </p:txBody>
      </p:sp>
    </p:spTree>
    <p:extLst>
      <p:ext uri="{BB962C8B-B14F-4D97-AF65-F5344CB8AC3E}">
        <p14:creationId xmlns:p14="http://schemas.microsoft.com/office/powerpoint/2010/main" val="1139515280"/>
      </p:ext>
    </p:extLst>
  </p:cSld>
  <p:clrMapOvr>
    <a:masterClrMapping/>
  </p:clrMapOvr>
  <p:transition>
    <p:fade/>
  </p:transition>
</p:sldLayout>
</file>

<file path=ppt/slideLayouts/slideLayout32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84048" y="859572"/>
            <a:ext cx="3017520" cy="1371600"/>
          </a:xfrm>
        </p:spPr>
        <p:txBody>
          <a:bodyPr anchor="b"/>
          <a:lstStyle>
            <a:lvl1pPr>
              <a:defRPr sz="2400"/>
            </a:lvl1pPr>
          </a:lstStyle>
          <a:p>
            <a:r>
              <a:rPr lang="en-US" dirty="0" smtClean="0"/>
              <a:t>Click to edit Master title style</a:t>
            </a:r>
            <a:endParaRPr lang="en-US" dirty="0"/>
          </a:p>
        </p:txBody>
      </p:sp>
      <p:sp>
        <p:nvSpPr>
          <p:cNvPr id="3" name="Picture Placeholder 2"/>
          <p:cNvSpPr>
            <a:spLocks noGrp="1"/>
          </p:cNvSpPr>
          <p:nvPr>
            <p:ph type="pic" idx="1"/>
          </p:nvPr>
        </p:nvSpPr>
        <p:spPr>
          <a:xfrm>
            <a:off x="3886200" y="859572"/>
            <a:ext cx="4629150" cy="4924540"/>
          </a:xfrm>
        </p:spPr>
        <p:txBody>
          <a:bodyPr rtlCol="0"/>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pPr lvl="0"/>
            <a:endParaRPr lang="en-US" noProof="0" dirty="0"/>
          </a:p>
        </p:txBody>
      </p:sp>
      <p:sp>
        <p:nvSpPr>
          <p:cNvPr id="4" name="Text Placeholder 3"/>
          <p:cNvSpPr>
            <a:spLocks noGrp="1"/>
          </p:cNvSpPr>
          <p:nvPr>
            <p:ph type="body" sz="half" idx="2"/>
          </p:nvPr>
        </p:nvSpPr>
        <p:spPr>
          <a:xfrm>
            <a:off x="384048" y="2344479"/>
            <a:ext cx="3017520" cy="3383280"/>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dirty="0" smtClean="0"/>
              <a:t>Click to edit Master text styles</a:t>
            </a:r>
          </a:p>
        </p:txBody>
      </p:sp>
      <p:sp>
        <p:nvSpPr>
          <p:cNvPr id="5" name="Footer Placeholder 3"/>
          <p:cNvSpPr>
            <a:spLocks noGrp="1"/>
          </p:cNvSpPr>
          <p:nvPr>
            <p:ph type="ftr" sz="quarter" idx="10"/>
          </p:nvPr>
        </p:nvSpPr>
        <p:spPr/>
        <p:txBody>
          <a:bodyPr/>
          <a:lstStyle>
            <a:lvl1pPr>
              <a:defRPr/>
            </a:lvl1pPr>
          </a:lstStyle>
          <a:p>
            <a:pPr>
              <a:defRPr/>
            </a:pPr>
            <a:r>
              <a:rPr lang="en-US" dirty="0">
                <a:solidFill>
                  <a:prstClr val="black">
                    <a:tint val="75000"/>
                  </a:prstClr>
                </a:solidFill>
              </a:rPr>
              <a:t> </a:t>
            </a:r>
          </a:p>
        </p:txBody>
      </p:sp>
      <p:sp>
        <p:nvSpPr>
          <p:cNvPr id="6" name="Slide Number Placeholder 5"/>
          <p:cNvSpPr>
            <a:spLocks noGrp="1"/>
          </p:cNvSpPr>
          <p:nvPr>
            <p:ph type="sldNum" sz="quarter" idx="11"/>
          </p:nvPr>
        </p:nvSpPr>
        <p:spPr/>
        <p:txBody>
          <a:bodyPr/>
          <a:lstStyle>
            <a:lvl1pPr>
              <a:defRPr/>
            </a:lvl1pPr>
          </a:lstStyle>
          <a:p>
            <a:fld id="{891BC667-D3B1-43A5-9FA5-5BB346145E59}" type="slidenum">
              <a:rPr lang="en-US" altLang="en-US">
                <a:solidFill>
                  <a:prstClr val="white"/>
                </a:solidFill>
              </a:rPr>
              <a:pPr/>
              <a:t>‹#›</a:t>
            </a:fld>
            <a:endParaRPr lang="en-US" altLang="en-US" dirty="0">
              <a:solidFill>
                <a:prstClr val="white"/>
              </a:solidFill>
            </a:endParaRPr>
          </a:p>
        </p:txBody>
      </p:sp>
    </p:spTree>
    <p:extLst>
      <p:ext uri="{BB962C8B-B14F-4D97-AF65-F5344CB8AC3E}">
        <p14:creationId xmlns:p14="http://schemas.microsoft.com/office/powerpoint/2010/main" val="1331971231"/>
      </p:ext>
    </p:extLst>
  </p:cSld>
  <p:clrMapOvr>
    <a:masterClrMapping/>
  </p:clrMapOvr>
  <p:transition>
    <p:fade/>
  </p:transition>
</p:sldLayout>
</file>

<file path=ppt/slideLayouts/slideLayout326.xml><?xml version="1.0" encoding="utf-8"?>
<p:sldLayout xmlns:a="http://schemas.openxmlformats.org/drawingml/2006/main" xmlns:r="http://schemas.openxmlformats.org/officeDocument/2006/relationships" xmlns:p="http://schemas.openxmlformats.org/presentationml/2006/main" userDrawn="1">
  <p:cSld name="Contact Slide">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447800"/>
            <a:ext cx="4040188" cy="457200"/>
          </a:xfrm>
        </p:spPr>
        <p:txBody>
          <a:bodyPr anchor="b">
            <a:normAutofit/>
          </a:bodyPr>
          <a:lstStyle>
            <a:lvl1pPr marL="0" indent="0">
              <a:buNone/>
              <a:defRPr sz="1800" b="1">
                <a:solidFill>
                  <a:srgbClr val="F78E20"/>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457200" y="1913626"/>
            <a:ext cx="4040188" cy="1341438"/>
          </a:xfrm>
        </p:spPr>
        <p:txBody>
          <a:bodyPr>
            <a:normAutofit/>
          </a:bodyPr>
          <a:lstStyle>
            <a:lvl1pPr marL="0" indent="0">
              <a:buFontTx/>
              <a:buNone/>
              <a:defRPr sz="1400" b="1" baseline="0"/>
            </a:lvl1pPr>
            <a:lvl2pPr marL="0" indent="0">
              <a:buFontTx/>
              <a:buNone/>
              <a:defRPr sz="1400" baseline="0"/>
            </a:lvl2pPr>
            <a:lvl3pPr marL="0" indent="0">
              <a:buFontTx/>
              <a:buNone/>
              <a:defRPr sz="1400"/>
            </a:lvl3pPr>
            <a:lvl4pPr marL="0" indent="0">
              <a:buFontTx/>
              <a:buNone/>
              <a:defRPr sz="1400"/>
            </a:lvl4pPr>
            <a:lvl5pPr marL="0" indent="0">
              <a:buFontTx/>
              <a:buNone/>
              <a:defRPr sz="14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5025" y="1447800"/>
            <a:ext cx="4041775" cy="457200"/>
          </a:xfrm>
        </p:spPr>
        <p:txBody>
          <a:bodyPr anchor="b">
            <a:normAutofit/>
          </a:bodyPr>
          <a:lstStyle>
            <a:lvl1pPr marL="0" indent="0">
              <a:buNone/>
              <a:defRPr sz="1800" b="1">
                <a:solidFill>
                  <a:srgbClr val="F78E20"/>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6" name="Content Placeholder 5"/>
          <p:cNvSpPr>
            <a:spLocks noGrp="1"/>
          </p:cNvSpPr>
          <p:nvPr>
            <p:ph sz="quarter" idx="4"/>
          </p:nvPr>
        </p:nvSpPr>
        <p:spPr>
          <a:xfrm>
            <a:off x="4645025" y="1913626"/>
            <a:ext cx="4041775" cy="1341438"/>
          </a:xfrm>
        </p:spPr>
        <p:txBody>
          <a:bodyPr>
            <a:normAutofit/>
          </a:bodyPr>
          <a:lstStyle>
            <a:lvl1pPr marL="0" indent="0">
              <a:buFontTx/>
              <a:buNone/>
              <a:defRPr sz="1400" b="1"/>
            </a:lvl1pPr>
            <a:lvl2pPr marL="0" indent="0">
              <a:buFontTx/>
              <a:buNone/>
              <a:defRPr sz="1400"/>
            </a:lvl2pPr>
            <a:lvl3pPr marL="0" indent="0">
              <a:buFontTx/>
              <a:buNone/>
              <a:defRPr sz="1400"/>
            </a:lvl3pPr>
            <a:lvl4pPr marL="0" indent="0">
              <a:buFontTx/>
              <a:buNone/>
              <a:defRPr sz="1400"/>
            </a:lvl4pPr>
            <a:lvl5pPr marL="0" indent="0">
              <a:buFontTx/>
              <a:buNone/>
              <a:defRPr sz="14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1" name="Text Placeholder 2"/>
          <p:cNvSpPr>
            <a:spLocks noGrp="1"/>
          </p:cNvSpPr>
          <p:nvPr>
            <p:ph type="body" idx="13"/>
          </p:nvPr>
        </p:nvSpPr>
        <p:spPr>
          <a:xfrm>
            <a:off x="457200" y="3526736"/>
            <a:ext cx="4040188" cy="457200"/>
          </a:xfrm>
        </p:spPr>
        <p:txBody>
          <a:bodyPr anchor="b">
            <a:normAutofit/>
          </a:bodyPr>
          <a:lstStyle>
            <a:lvl1pPr marL="0" indent="0">
              <a:buNone/>
              <a:defRPr sz="1800" b="1">
                <a:solidFill>
                  <a:srgbClr val="F78E20"/>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12" name="Content Placeholder 3"/>
          <p:cNvSpPr>
            <a:spLocks noGrp="1"/>
          </p:cNvSpPr>
          <p:nvPr>
            <p:ph sz="half" idx="14"/>
          </p:nvPr>
        </p:nvSpPr>
        <p:spPr>
          <a:xfrm>
            <a:off x="457200" y="3992562"/>
            <a:ext cx="4040188" cy="1341438"/>
          </a:xfrm>
        </p:spPr>
        <p:txBody>
          <a:bodyPr>
            <a:normAutofit/>
          </a:bodyPr>
          <a:lstStyle>
            <a:lvl1pPr marL="0" indent="0">
              <a:buFontTx/>
              <a:buNone/>
              <a:defRPr sz="1400" b="1" baseline="0"/>
            </a:lvl1pPr>
            <a:lvl2pPr marL="0" indent="0">
              <a:buFontTx/>
              <a:buNone/>
              <a:defRPr sz="1400" baseline="0"/>
            </a:lvl2pPr>
            <a:lvl3pPr marL="0" indent="0">
              <a:buFontTx/>
              <a:buNone/>
              <a:defRPr sz="1400"/>
            </a:lvl3pPr>
            <a:lvl4pPr marL="0" indent="0">
              <a:buFontTx/>
              <a:buNone/>
              <a:defRPr sz="1400"/>
            </a:lvl4pPr>
            <a:lvl5pPr marL="0" indent="0">
              <a:buFontTx/>
              <a:buNone/>
              <a:defRPr sz="14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3" name="Text Placeholder 4"/>
          <p:cNvSpPr>
            <a:spLocks noGrp="1"/>
          </p:cNvSpPr>
          <p:nvPr>
            <p:ph type="body" sz="quarter" idx="15"/>
          </p:nvPr>
        </p:nvSpPr>
        <p:spPr>
          <a:xfrm>
            <a:off x="4645025" y="3526736"/>
            <a:ext cx="4041775" cy="457200"/>
          </a:xfrm>
        </p:spPr>
        <p:txBody>
          <a:bodyPr anchor="b">
            <a:normAutofit/>
          </a:bodyPr>
          <a:lstStyle>
            <a:lvl1pPr marL="0" indent="0">
              <a:buNone/>
              <a:defRPr sz="1800" b="1">
                <a:solidFill>
                  <a:srgbClr val="F78E20"/>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14" name="Content Placeholder 5"/>
          <p:cNvSpPr>
            <a:spLocks noGrp="1"/>
          </p:cNvSpPr>
          <p:nvPr>
            <p:ph sz="quarter" idx="16"/>
          </p:nvPr>
        </p:nvSpPr>
        <p:spPr>
          <a:xfrm>
            <a:off x="4645025" y="3992562"/>
            <a:ext cx="4041775" cy="1341438"/>
          </a:xfrm>
        </p:spPr>
        <p:txBody>
          <a:bodyPr>
            <a:normAutofit/>
          </a:bodyPr>
          <a:lstStyle>
            <a:lvl1pPr marL="0" indent="0">
              <a:buFontTx/>
              <a:buNone/>
              <a:defRPr sz="1400" b="1"/>
            </a:lvl1pPr>
            <a:lvl2pPr marL="0" indent="0">
              <a:buFontTx/>
              <a:buNone/>
              <a:defRPr sz="1400"/>
            </a:lvl2pPr>
            <a:lvl3pPr marL="0" indent="0">
              <a:buFontTx/>
              <a:buNone/>
              <a:defRPr sz="1400"/>
            </a:lvl3pPr>
            <a:lvl4pPr marL="0" indent="0">
              <a:buFontTx/>
              <a:buNone/>
              <a:defRPr sz="1400"/>
            </a:lvl4pPr>
            <a:lvl5pPr marL="0" indent="0">
              <a:buFontTx/>
              <a:buNone/>
              <a:defRPr sz="14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7" name="Title 1"/>
          <p:cNvSpPr>
            <a:spLocks noGrp="1"/>
          </p:cNvSpPr>
          <p:nvPr>
            <p:ph type="title"/>
          </p:nvPr>
        </p:nvSpPr>
        <p:spPr>
          <a:xfrm>
            <a:off x="384048" y="228600"/>
            <a:ext cx="8229600" cy="664797"/>
          </a:xfrm>
        </p:spPr>
        <p:txBody>
          <a:bodyPr/>
          <a:lstStyle>
            <a:lvl1pPr>
              <a:defRPr lang="en-US" dirty="0"/>
            </a:lvl1pPr>
          </a:lstStyle>
          <a:p>
            <a:r>
              <a:rPr lang="en-US" dirty="0" smtClean="0"/>
              <a:t>Click to edit Master title style</a:t>
            </a:r>
            <a:endParaRPr lang="en-US" dirty="0"/>
          </a:p>
        </p:txBody>
      </p:sp>
      <p:sp>
        <p:nvSpPr>
          <p:cNvPr id="15" name="Footer Placeholder 3"/>
          <p:cNvSpPr>
            <a:spLocks noGrp="1"/>
          </p:cNvSpPr>
          <p:nvPr>
            <p:ph type="ftr" sz="quarter" idx="17"/>
          </p:nvPr>
        </p:nvSpPr>
        <p:spPr/>
        <p:txBody>
          <a:bodyPr/>
          <a:lstStyle>
            <a:lvl1pPr>
              <a:defRPr/>
            </a:lvl1pPr>
          </a:lstStyle>
          <a:p>
            <a:pPr>
              <a:defRPr/>
            </a:pPr>
            <a:r>
              <a:rPr lang="en-US" dirty="0">
                <a:solidFill>
                  <a:prstClr val="black">
                    <a:tint val="75000"/>
                  </a:prstClr>
                </a:solidFill>
              </a:rPr>
              <a:t> </a:t>
            </a:r>
          </a:p>
        </p:txBody>
      </p:sp>
      <p:sp>
        <p:nvSpPr>
          <p:cNvPr id="16" name="Slide Number Placeholder 5"/>
          <p:cNvSpPr>
            <a:spLocks noGrp="1"/>
          </p:cNvSpPr>
          <p:nvPr>
            <p:ph type="sldNum" sz="quarter" idx="18"/>
          </p:nvPr>
        </p:nvSpPr>
        <p:spPr/>
        <p:txBody>
          <a:bodyPr/>
          <a:lstStyle>
            <a:lvl1pPr>
              <a:defRPr/>
            </a:lvl1pPr>
          </a:lstStyle>
          <a:p>
            <a:fld id="{EF8D4CE9-53A7-4545-85F9-78649243A598}" type="slidenum">
              <a:rPr lang="en-US" altLang="en-US">
                <a:solidFill>
                  <a:prstClr val="white"/>
                </a:solidFill>
              </a:rPr>
              <a:pPr/>
              <a:t>‹#›</a:t>
            </a:fld>
            <a:endParaRPr lang="en-US" altLang="en-US" dirty="0">
              <a:solidFill>
                <a:prstClr val="white"/>
              </a:solidFill>
            </a:endParaRPr>
          </a:p>
        </p:txBody>
      </p:sp>
    </p:spTree>
    <p:extLst>
      <p:ext uri="{BB962C8B-B14F-4D97-AF65-F5344CB8AC3E}">
        <p14:creationId xmlns:p14="http://schemas.microsoft.com/office/powerpoint/2010/main" val="1643747385"/>
      </p:ext>
    </p:extLst>
  </p:cSld>
  <p:clrMapOvr>
    <a:masterClrMapping/>
  </p:clrMapOvr>
</p:sldLayout>
</file>

<file path=ppt/slideLayouts/slideLayout327.xml><?xml version="1.0" encoding="utf-8"?>
<p:sldLayout xmlns:a="http://schemas.openxmlformats.org/drawingml/2006/main" xmlns:r="http://schemas.openxmlformats.org/officeDocument/2006/relationships" xmlns:p="http://schemas.openxmlformats.org/presentationml/2006/main" type="obj">
  <p:cSld name="Bullet Slide 1">
    <p:spTree>
      <p:nvGrpSpPr>
        <p:cNvPr id="1" name=""/>
        <p:cNvGrpSpPr/>
        <p:nvPr/>
      </p:nvGrpSpPr>
      <p:grpSpPr>
        <a:xfrm>
          <a:off x="0" y="0"/>
          <a:ext cx="0" cy="0"/>
          <a:chOff x="0" y="0"/>
          <a:chExt cx="0" cy="0"/>
        </a:xfrm>
      </p:grpSpPr>
      <p:pic>
        <p:nvPicPr>
          <p:cNvPr id="4" name="Picture 6" descr="FL Common Core_v2_slide3.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3" name="Content Placeholder 2"/>
          <p:cNvSpPr>
            <a:spLocks noGrp="1"/>
          </p:cNvSpPr>
          <p:nvPr>
            <p:ph idx="1"/>
          </p:nvPr>
        </p:nvSpPr>
        <p:spPr>
          <a:xfrm>
            <a:off x="457200" y="1828800"/>
            <a:ext cx="8229600" cy="3505200"/>
          </a:xfrm>
        </p:spPr>
        <p:txBody>
          <a:bodyPr/>
          <a:lstStyle>
            <a:lvl1pPr>
              <a:defRPr sz="1800"/>
            </a:lvl1pPr>
            <a:lvl2pPr>
              <a:defRPr sz="1600"/>
            </a:lvl2pPr>
            <a:lvl3pPr>
              <a:defRPr sz="1400"/>
            </a:lvl3pPr>
            <a:lvl4pPr>
              <a:defRPr sz="1200"/>
            </a:lvl4pPr>
            <a:lvl5pPr>
              <a:defRPr sz="12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2" name="Title 1"/>
          <p:cNvSpPr>
            <a:spLocks noGrp="1"/>
          </p:cNvSpPr>
          <p:nvPr>
            <p:ph type="title"/>
          </p:nvPr>
        </p:nvSpPr>
        <p:spPr>
          <a:xfrm>
            <a:off x="457200" y="533400"/>
            <a:ext cx="6858000" cy="838200"/>
          </a:xfrm>
        </p:spPr>
        <p:txBody>
          <a:bodyPr/>
          <a:lstStyle>
            <a:lvl1pPr>
              <a:defRPr sz="3200">
                <a:solidFill>
                  <a:srgbClr val="214291"/>
                </a:solidFill>
              </a:defRPr>
            </a:lvl1pPr>
          </a:lstStyle>
          <a:p>
            <a:r>
              <a:rPr lang="en-US" dirty="0" smtClean="0"/>
              <a:t>Click to edit Master title style</a:t>
            </a:r>
            <a:endParaRPr lang="en-US" dirty="0"/>
          </a:p>
        </p:txBody>
      </p:sp>
      <p:sp>
        <p:nvSpPr>
          <p:cNvPr id="5" name="Footer Placeholder 4"/>
          <p:cNvSpPr>
            <a:spLocks noGrp="1"/>
          </p:cNvSpPr>
          <p:nvPr>
            <p:ph type="ftr" sz="quarter" idx="10"/>
          </p:nvPr>
        </p:nvSpPr>
        <p:spPr>
          <a:xfrm>
            <a:off x="5638800" y="6019800"/>
            <a:ext cx="2057400" cy="365125"/>
          </a:xfrm>
        </p:spPr>
        <p:txBody>
          <a:bodyPr/>
          <a:lstStyle>
            <a:lvl1pPr>
              <a:defRPr/>
            </a:lvl1pPr>
          </a:lstStyle>
          <a:p>
            <a:pPr>
              <a:defRPr/>
            </a:pPr>
            <a:r>
              <a:rPr lang="en-US" dirty="0">
                <a:solidFill>
                  <a:prstClr val="black">
                    <a:tint val="75000"/>
                  </a:prstClr>
                </a:solidFill>
              </a:rPr>
              <a:t> </a:t>
            </a:r>
          </a:p>
        </p:txBody>
      </p:sp>
      <p:sp>
        <p:nvSpPr>
          <p:cNvPr id="6" name="Slide Number Placeholder 5"/>
          <p:cNvSpPr>
            <a:spLocks noGrp="1"/>
          </p:cNvSpPr>
          <p:nvPr>
            <p:ph type="sldNum" sz="quarter" idx="11"/>
          </p:nvPr>
        </p:nvSpPr>
        <p:spPr>
          <a:xfrm>
            <a:off x="7772400" y="6019800"/>
            <a:ext cx="914400" cy="365125"/>
          </a:xfrm>
        </p:spPr>
        <p:txBody>
          <a:bodyPr/>
          <a:lstStyle>
            <a:lvl1pPr>
              <a:defRPr/>
            </a:lvl1pPr>
          </a:lstStyle>
          <a:p>
            <a:fld id="{30B93793-6F1C-4EF6-A26D-21A38D8E53B2}" type="slidenum">
              <a:rPr lang="en-US" altLang="en-US">
                <a:solidFill>
                  <a:prstClr val="white"/>
                </a:solidFill>
              </a:rPr>
              <a:pPr/>
              <a:t>‹#›</a:t>
            </a:fld>
            <a:endParaRPr lang="en-US" altLang="en-US" dirty="0">
              <a:solidFill>
                <a:prstClr val="white"/>
              </a:solidFill>
            </a:endParaRPr>
          </a:p>
        </p:txBody>
      </p:sp>
    </p:spTree>
    <p:extLst>
      <p:ext uri="{BB962C8B-B14F-4D97-AF65-F5344CB8AC3E}">
        <p14:creationId xmlns:p14="http://schemas.microsoft.com/office/powerpoint/2010/main" val="3425071294"/>
      </p:ext>
    </p:extLst>
  </p:cSld>
  <p:clrMapOvr>
    <a:masterClrMapping/>
  </p:clrMapOvr>
</p:sldLayout>
</file>

<file path=ppt/slideLayouts/slideLayout32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30250" y="1905000"/>
            <a:ext cx="7681913" cy="1523495"/>
          </a:xfrm>
        </p:spPr>
        <p:txBody>
          <a:bodyPr>
            <a:noAutofit/>
          </a:bodyPr>
          <a:lstStyle>
            <a:lvl1pPr>
              <a:lnSpc>
                <a:spcPct val="90000"/>
              </a:lnSpc>
              <a:defRPr sz="5400">
                <a:latin typeface="+mj-lt"/>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730249" y="4344988"/>
            <a:ext cx="7681913" cy="461665"/>
          </a:xfrm>
        </p:spPr>
        <p:txBody>
          <a:bodyPr>
            <a:noAutofit/>
          </a:bodyPr>
          <a:lstStyle>
            <a:lvl1pPr marL="0" indent="0" algn="l">
              <a:lnSpc>
                <a:spcPct val="90000"/>
              </a:lnSpc>
              <a:spcBef>
                <a:spcPts val="0"/>
              </a:spcBef>
              <a:buNone/>
              <a:defRPr>
                <a:solidFill>
                  <a:schemeClr val="tx1"/>
                </a:soli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Tree>
    <p:extLst>
      <p:ext uri="{BB962C8B-B14F-4D97-AF65-F5344CB8AC3E}">
        <p14:creationId xmlns:p14="http://schemas.microsoft.com/office/powerpoint/2010/main" val="1990338300"/>
      </p:ext>
    </p:extLst>
  </p:cSld>
  <p:clrMapOvr>
    <a:masterClrMapping/>
  </p:clrMapOvr>
  <p:transition>
    <p:fade/>
  </p:transition>
</p:sldLayout>
</file>

<file path=ppt/slideLayouts/slideLayout329.xml><?xml version="1.0" encoding="utf-8"?>
<p:sldLayout xmlns:a="http://schemas.openxmlformats.org/drawingml/2006/main" xmlns:r="http://schemas.openxmlformats.org/officeDocument/2006/relationships" xmlns:p="http://schemas.openxmlformats.org/presentationml/2006/main" userDrawn="1">
  <p:cSld name="Title and Content">
    <p:spTree>
      <p:nvGrpSpPr>
        <p:cNvPr id="1" name=""/>
        <p:cNvGrpSpPr/>
        <p:nvPr/>
      </p:nvGrpSpPr>
      <p:grpSpPr>
        <a:xfrm>
          <a:off x="0" y="0"/>
          <a:ext cx="0" cy="0"/>
          <a:chOff x="0" y="0"/>
          <a:chExt cx="0" cy="0"/>
        </a:xfrm>
      </p:grpSpPr>
      <p:sp>
        <p:nvSpPr>
          <p:cNvPr id="7" name="Content Placeholder 2"/>
          <p:cNvSpPr>
            <a:spLocks noGrp="1"/>
          </p:cNvSpPr>
          <p:nvPr>
            <p:ph idx="1"/>
          </p:nvPr>
        </p:nvSpPr>
        <p:spPr>
          <a:xfrm>
            <a:off x="384048" y="1417320"/>
            <a:ext cx="8153400" cy="3973033"/>
          </a:xfrm>
        </p:spPr>
        <p:txBody>
          <a:bodyPr/>
          <a:lstStyle>
            <a:lvl1pPr>
              <a:defRPr sz="3200"/>
            </a:lvl1pPr>
            <a:lvl2pPr>
              <a:defRPr sz="2800"/>
            </a:lvl2pPr>
            <a:lvl3pPr>
              <a:defRPr sz="2400"/>
            </a:lvl3pPr>
            <a:lvl4pPr>
              <a:defRPr sz="2000"/>
            </a:lvl4pPr>
            <a:lvl5pPr>
              <a:defRPr sz="20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Title 1"/>
          <p:cNvSpPr>
            <a:spLocks noGrp="1"/>
          </p:cNvSpPr>
          <p:nvPr>
            <p:ph type="title"/>
          </p:nvPr>
        </p:nvSpPr>
        <p:spPr>
          <a:xfrm>
            <a:off x="384048" y="228600"/>
            <a:ext cx="8153400" cy="1066800"/>
          </a:xfrm>
        </p:spPr>
        <p:txBody>
          <a:bodyPr>
            <a:normAutofit/>
          </a:bodyPr>
          <a:lstStyle>
            <a:lvl1pPr>
              <a:defRPr lang="en-US" dirty="0"/>
            </a:lvl1pPr>
          </a:lstStyle>
          <a:p>
            <a:r>
              <a:rPr lang="en-US" dirty="0" smtClean="0"/>
              <a:t>Click to edit Master title style</a:t>
            </a:r>
            <a:endParaRPr lang="en-US" dirty="0"/>
          </a:p>
        </p:txBody>
      </p:sp>
      <p:sp>
        <p:nvSpPr>
          <p:cNvPr id="4" name="Footer Placeholder 3"/>
          <p:cNvSpPr>
            <a:spLocks noGrp="1"/>
          </p:cNvSpPr>
          <p:nvPr>
            <p:ph type="ftr" sz="quarter" idx="10"/>
          </p:nvPr>
        </p:nvSpPr>
        <p:spPr/>
        <p:txBody>
          <a:bodyPr/>
          <a:lstStyle>
            <a:lvl1pPr>
              <a:defRPr/>
            </a:lvl1pPr>
          </a:lstStyle>
          <a:p>
            <a:pPr>
              <a:defRPr/>
            </a:pPr>
            <a:r>
              <a:rPr lang="en-US" dirty="0">
                <a:solidFill>
                  <a:prstClr val="black">
                    <a:tint val="75000"/>
                  </a:prstClr>
                </a:solidFill>
              </a:rPr>
              <a:t> </a:t>
            </a:r>
          </a:p>
        </p:txBody>
      </p:sp>
      <p:sp>
        <p:nvSpPr>
          <p:cNvPr id="5" name="Slide Number Placeholder 5"/>
          <p:cNvSpPr>
            <a:spLocks noGrp="1"/>
          </p:cNvSpPr>
          <p:nvPr>
            <p:ph type="sldNum" sz="quarter" idx="11"/>
          </p:nvPr>
        </p:nvSpPr>
        <p:spPr/>
        <p:txBody>
          <a:bodyPr/>
          <a:lstStyle>
            <a:lvl1pPr>
              <a:defRPr/>
            </a:lvl1pPr>
          </a:lstStyle>
          <a:p>
            <a:fld id="{8005AE80-FB2E-4CE7-8BFF-F723E8064C68}" type="slidenum">
              <a:rPr lang="en-US" altLang="en-US">
                <a:solidFill>
                  <a:prstClr val="white"/>
                </a:solidFill>
              </a:rPr>
              <a:pPr/>
              <a:t>‹#›</a:t>
            </a:fld>
            <a:endParaRPr lang="en-US" altLang="en-US" dirty="0">
              <a:solidFill>
                <a:prstClr val="white"/>
              </a:solidFill>
            </a:endParaRPr>
          </a:p>
        </p:txBody>
      </p:sp>
    </p:spTree>
    <p:extLst>
      <p:ext uri="{BB962C8B-B14F-4D97-AF65-F5344CB8AC3E}">
        <p14:creationId xmlns:p14="http://schemas.microsoft.com/office/powerpoint/2010/main" val="3378922942"/>
      </p:ext>
    </p:extLst>
  </p:cSld>
  <p:clrMapOvr>
    <a:masterClrMapping/>
  </p:clrMapOvr>
  <p:transition>
    <p:fade/>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endParaRPr lang="en-US" dirty="0"/>
          </a:p>
        </p:txBody>
      </p:sp>
      <p:sp>
        <p:nvSpPr>
          <p:cNvPr id="5" name="Footer Placeholder 4"/>
          <p:cNvSpPr>
            <a:spLocks noGrp="1"/>
          </p:cNvSpPr>
          <p:nvPr>
            <p:ph type="ftr" sz="quarter" idx="11"/>
          </p:nvPr>
        </p:nvSpPr>
        <p:spPr/>
        <p:txBody>
          <a:bodyPr/>
          <a:lstStyle>
            <a:lvl1pPr>
              <a:defRPr/>
            </a:lvl1pPr>
          </a:lstStyle>
          <a:p>
            <a:pPr>
              <a:defRPr/>
            </a:pPr>
            <a:r>
              <a:rPr lang="en-US" dirty="0"/>
              <a:t> </a:t>
            </a:r>
          </a:p>
        </p:txBody>
      </p:sp>
      <p:sp>
        <p:nvSpPr>
          <p:cNvPr id="6" name="Slide Number Placeholder 5"/>
          <p:cNvSpPr>
            <a:spLocks noGrp="1"/>
          </p:cNvSpPr>
          <p:nvPr>
            <p:ph type="sldNum" sz="quarter" idx="12"/>
          </p:nvPr>
        </p:nvSpPr>
        <p:spPr/>
        <p:txBody>
          <a:bodyPr/>
          <a:lstStyle>
            <a:lvl1pPr>
              <a:defRPr/>
            </a:lvl1pPr>
          </a:lstStyle>
          <a:p>
            <a:fld id="{484A1D40-4F9C-4FAA-95FB-88D7563E67F3}" type="slidenum">
              <a:rPr lang="en-US" altLang="en-US"/>
              <a:pPr/>
              <a:t>‹#›</a:t>
            </a:fld>
            <a:endParaRPr lang="en-US" altLang="en-US" dirty="0"/>
          </a:p>
        </p:txBody>
      </p:sp>
    </p:spTree>
    <p:extLst>
      <p:ext uri="{BB962C8B-B14F-4D97-AF65-F5344CB8AC3E}">
        <p14:creationId xmlns:p14="http://schemas.microsoft.com/office/powerpoint/2010/main" val="1795156445"/>
      </p:ext>
    </p:extLst>
  </p:cSld>
  <p:clrMapOvr>
    <a:masterClrMapping/>
  </p:clrMapOvr>
</p:sldLayout>
</file>

<file path=ppt/slideLayouts/slideLayout330.xml><?xml version="1.0" encoding="utf-8"?>
<p:sldLayout xmlns:a="http://schemas.openxmlformats.org/drawingml/2006/main" xmlns:r="http://schemas.openxmlformats.org/officeDocument/2006/relationships" xmlns:p="http://schemas.openxmlformats.org/presentationml/2006/main" preserve="1">
  <p:cSld name="Title and Content Text Only">
    <p:spTree>
      <p:nvGrpSpPr>
        <p:cNvPr id="1" name=""/>
        <p:cNvGrpSpPr/>
        <p:nvPr/>
      </p:nvGrpSpPr>
      <p:grpSpPr>
        <a:xfrm>
          <a:off x="0" y="0"/>
          <a:ext cx="0" cy="0"/>
          <a:chOff x="0" y="0"/>
          <a:chExt cx="0" cy="0"/>
        </a:xfrm>
      </p:grpSpPr>
      <p:sp>
        <p:nvSpPr>
          <p:cNvPr id="2" name="Title 1"/>
          <p:cNvSpPr>
            <a:spLocks noGrp="1"/>
          </p:cNvSpPr>
          <p:nvPr>
            <p:ph type="title"/>
          </p:nvPr>
        </p:nvSpPr>
        <p:spPr>
          <a:xfrm>
            <a:off x="381000" y="230188"/>
            <a:ext cx="8382000" cy="1049972"/>
          </a:xfrm>
        </p:spPr>
        <p:txBody>
          <a:bodyPr>
            <a:normAutofit/>
          </a:bodyPr>
          <a:lstStyle>
            <a:lvl1pPr>
              <a:defRPr sz="4000"/>
            </a:lvl1pPr>
          </a:lstStyle>
          <a:p>
            <a:r>
              <a:rPr lang="en-US" dirty="0" smtClean="0"/>
              <a:t>Click to edit Master title style</a:t>
            </a:r>
            <a:endParaRPr lang="en-US" dirty="0"/>
          </a:p>
        </p:txBody>
      </p:sp>
      <p:sp>
        <p:nvSpPr>
          <p:cNvPr id="6" name="Text Placeholder 5"/>
          <p:cNvSpPr>
            <a:spLocks noGrp="1"/>
          </p:cNvSpPr>
          <p:nvPr>
            <p:ph type="body" sz="quarter" idx="10"/>
          </p:nvPr>
        </p:nvSpPr>
        <p:spPr>
          <a:xfrm>
            <a:off x="381000" y="1417320"/>
            <a:ext cx="8382000" cy="4244969"/>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Footer Placeholder 3"/>
          <p:cNvSpPr>
            <a:spLocks noGrp="1"/>
          </p:cNvSpPr>
          <p:nvPr>
            <p:ph type="ftr" sz="quarter" idx="11"/>
          </p:nvPr>
        </p:nvSpPr>
        <p:spPr/>
        <p:txBody>
          <a:bodyPr/>
          <a:lstStyle>
            <a:lvl1pPr>
              <a:defRPr/>
            </a:lvl1pPr>
          </a:lstStyle>
          <a:p>
            <a:pPr>
              <a:defRPr/>
            </a:pPr>
            <a:r>
              <a:rPr lang="en-US" dirty="0">
                <a:solidFill>
                  <a:prstClr val="black">
                    <a:tint val="75000"/>
                  </a:prstClr>
                </a:solidFill>
              </a:rPr>
              <a:t> </a:t>
            </a:r>
          </a:p>
        </p:txBody>
      </p:sp>
      <p:sp>
        <p:nvSpPr>
          <p:cNvPr id="5" name="Slide Number Placeholder 5"/>
          <p:cNvSpPr>
            <a:spLocks noGrp="1"/>
          </p:cNvSpPr>
          <p:nvPr>
            <p:ph type="sldNum" sz="quarter" idx="12"/>
          </p:nvPr>
        </p:nvSpPr>
        <p:spPr/>
        <p:txBody>
          <a:bodyPr/>
          <a:lstStyle>
            <a:lvl1pPr>
              <a:defRPr/>
            </a:lvl1pPr>
          </a:lstStyle>
          <a:p>
            <a:fld id="{387A8F16-A4ED-4954-99E8-7E45A2FF28E7}" type="slidenum">
              <a:rPr lang="en-US" altLang="en-US">
                <a:solidFill>
                  <a:prstClr val="white"/>
                </a:solidFill>
              </a:rPr>
              <a:pPr/>
              <a:t>‹#›</a:t>
            </a:fld>
            <a:endParaRPr lang="en-US" altLang="en-US" dirty="0">
              <a:solidFill>
                <a:prstClr val="white"/>
              </a:solidFill>
            </a:endParaRPr>
          </a:p>
        </p:txBody>
      </p:sp>
    </p:spTree>
    <p:extLst>
      <p:ext uri="{BB962C8B-B14F-4D97-AF65-F5344CB8AC3E}">
        <p14:creationId xmlns:p14="http://schemas.microsoft.com/office/powerpoint/2010/main" val="145524465"/>
      </p:ext>
    </p:extLst>
  </p:cSld>
  <p:clrMapOvr>
    <a:masterClrMapping/>
  </p:clrMapOvr>
  <p:transition>
    <p:fade/>
  </p:transition>
</p:sldLayout>
</file>

<file path=ppt/slideLayouts/slideLayout33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3719879"/>
            <a:ext cx="7886700" cy="664797"/>
          </a:xfrm>
        </p:spPr>
        <p:txBody>
          <a:bodyPr anchor="b"/>
          <a:lstStyle>
            <a:lvl1pPr>
              <a:defRPr sz="4800"/>
            </a:lvl1pPr>
          </a:lstStyle>
          <a:p>
            <a:r>
              <a:rPr lang="en-US" dirty="0" smtClean="0"/>
              <a:t>Click to edit Master title style</a:t>
            </a:r>
            <a:endParaRPr lang="en-US" dirty="0"/>
          </a:p>
        </p:txBody>
      </p:sp>
      <p:sp>
        <p:nvSpPr>
          <p:cNvPr id="3" name="Text Placeholder 2"/>
          <p:cNvSpPr>
            <a:spLocks noGrp="1"/>
          </p:cNvSpPr>
          <p:nvPr>
            <p:ph type="body" idx="1"/>
          </p:nvPr>
        </p:nvSpPr>
        <p:spPr>
          <a:xfrm>
            <a:off x="623888" y="4589464"/>
            <a:ext cx="7886700" cy="387798"/>
          </a:xfrm>
        </p:spPr>
        <p:txBody>
          <a:bodyPr/>
          <a:lstStyle>
            <a:lvl1pPr marL="0" indent="0">
              <a:buNone/>
              <a:defRPr sz="2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dirty="0" smtClean="0"/>
              <a:t>Click to edit Master text styles</a:t>
            </a:r>
          </a:p>
        </p:txBody>
      </p:sp>
      <p:sp>
        <p:nvSpPr>
          <p:cNvPr id="4" name="Footer Placeholder 3"/>
          <p:cNvSpPr>
            <a:spLocks noGrp="1"/>
          </p:cNvSpPr>
          <p:nvPr>
            <p:ph type="ftr" sz="quarter" idx="10"/>
          </p:nvPr>
        </p:nvSpPr>
        <p:spPr/>
        <p:txBody>
          <a:bodyPr/>
          <a:lstStyle>
            <a:lvl1pPr>
              <a:defRPr/>
            </a:lvl1pPr>
          </a:lstStyle>
          <a:p>
            <a:pPr>
              <a:defRPr/>
            </a:pPr>
            <a:r>
              <a:rPr lang="en-US" dirty="0">
                <a:solidFill>
                  <a:prstClr val="black">
                    <a:tint val="75000"/>
                  </a:prstClr>
                </a:solidFill>
              </a:rPr>
              <a:t> </a:t>
            </a:r>
          </a:p>
        </p:txBody>
      </p:sp>
      <p:sp>
        <p:nvSpPr>
          <p:cNvPr id="5" name="Slide Number Placeholder 5"/>
          <p:cNvSpPr>
            <a:spLocks noGrp="1"/>
          </p:cNvSpPr>
          <p:nvPr>
            <p:ph type="sldNum" sz="quarter" idx="11"/>
          </p:nvPr>
        </p:nvSpPr>
        <p:spPr/>
        <p:txBody>
          <a:bodyPr/>
          <a:lstStyle>
            <a:lvl1pPr>
              <a:defRPr/>
            </a:lvl1pPr>
          </a:lstStyle>
          <a:p>
            <a:fld id="{E5692591-90C6-486C-A117-19F626F50906}" type="slidenum">
              <a:rPr lang="en-US" altLang="en-US">
                <a:solidFill>
                  <a:prstClr val="white"/>
                </a:solidFill>
              </a:rPr>
              <a:pPr/>
              <a:t>‹#›</a:t>
            </a:fld>
            <a:endParaRPr lang="en-US" altLang="en-US" dirty="0">
              <a:solidFill>
                <a:prstClr val="white"/>
              </a:solidFill>
            </a:endParaRPr>
          </a:p>
        </p:txBody>
      </p:sp>
    </p:spTree>
    <p:extLst>
      <p:ext uri="{BB962C8B-B14F-4D97-AF65-F5344CB8AC3E}">
        <p14:creationId xmlns:p14="http://schemas.microsoft.com/office/powerpoint/2010/main" val="460537136"/>
      </p:ext>
    </p:extLst>
  </p:cSld>
  <p:clrMapOvr>
    <a:masterClrMapping/>
  </p:clrMapOvr>
  <p:transition>
    <p:fade/>
  </p:transition>
</p:sldLayout>
</file>

<file path=ppt/slideLayouts/slideLayout33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sz="half" idx="1"/>
          </p:nvPr>
        </p:nvSpPr>
        <p:spPr>
          <a:xfrm>
            <a:off x="384048" y="1371600"/>
            <a:ext cx="3886200" cy="3841528"/>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629150" y="1371600"/>
            <a:ext cx="3886200" cy="3841528"/>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Footer Placeholder 3"/>
          <p:cNvSpPr>
            <a:spLocks noGrp="1"/>
          </p:cNvSpPr>
          <p:nvPr>
            <p:ph type="ftr" sz="quarter" idx="10"/>
          </p:nvPr>
        </p:nvSpPr>
        <p:spPr/>
        <p:txBody>
          <a:bodyPr/>
          <a:lstStyle>
            <a:lvl1pPr>
              <a:defRPr/>
            </a:lvl1pPr>
          </a:lstStyle>
          <a:p>
            <a:pPr>
              <a:defRPr/>
            </a:pPr>
            <a:r>
              <a:rPr lang="en-US" dirty="0">
                <a:solidFill>
                  <a:prstClr val="black">
                    <a:tint val="75000"/>
                  </a:prstClr>
                </a:solidFill>
              </a:rPr>
              <a:t> </a:t>
            </a:r>
          </a:p>
        </p:txBody>
      </p:sp>
      <p:sp>
        <p:nvSpPr>
          <p:cNvPr id="6" name="Slide Number Placeholder 5"/>
          <p:cNvSpPr>
            <a:spLocks noGrp="1"/>
          </p:cNvSpPr>
          <p:nvPr>
            <p:ph type="sldNum" sz="quarter" idx="11"/>
          </p:nvPr>
        </p:nvSpPr>
        <p:spPr/>
        <p:txBody>
          <a:bodyPr/>
          <a:lstStyle>
            <a:lvl1pPr>
              <a:defRPr/>
            </a:lvl1pPr>
          </a:lstStyle>
          <a:p>
            <a:fld id="{27155AAA-EC4A-4D55-AFD9-36B2381B8D3E}" type="slidenum">
              <a:rPr lang="en-US" altLang="en-US">
                <a:solidFill>
                  <a:prstClr val="white"/>
                </a:solidFill>
              </a:rPr>
              <a:pPr/>
              <a:t>‹#›</a:t>
            </a:fld>
            <a:endParaRPr lang="en-US" altLang="en-US" dirty="0">
              <a:solidFill>
                <a:prstClr val="white"/>
              </a:solidFill>
            </a:endParaRPr>
          </a:p>
        </p:txBody>
      </p:sp>
    </p:spTree>
    <p:extLst>
      <p:ext uri="{BB962C8B-B14F-4D97-AF65-F5344CB8AC3E}">
        <p14:creationId xmlns:p14="http://schemas.microsoft.com/office/powerpoint/2010/main" val="1034391219"/>
      </p:ext>
    </p:extLst>
  </p:cSld>
  <p:clrMapOvr>
    <a:masterClrMapping/>
  </p:clrMapOvr>
  <p:transition>
    <p:fade/>
  </p:transition>
</p:sldLayout>
</file>

<file path=ppt/slideLayouts/slideLayout33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384048" y="228600"/>
            <a:ext cx="7886700" cy="664797"/>
          </a:xfrm>
        </p:spPr>
        <p:txBody>
          <a:bodyPr/>
          <a:lstStyle/>
          <a:p>
            <a:r>
              <a:rPr lang="en-US" dirty="0" smtClean="0"/>
              <a:t>Click to edit Master title style</a:t>
            </a:r>
            <a:endParaRPr lang="en-US" dirty="0"/>
          </a:p>
        </p:txBody>
      </p:sp>
      <p:sp>
        <p:nvSpPr>
          <p:cNvPr id="3" name="Text Placeholder 2"/>
          <p:cNvSpPr>
            <a:spLocks noGrp="1"/>
          </p:cNvSpPr>
          <p:nvPr>
            <p:ph type="body" idx="1"/>
          </p:nvPr>
        </p:nvSpPr>
        <p:spPr>
          <a:xfrm>
            <a:off x="384048" y="1284045"/>
            <a:ext cx="3868340" cy="332399"/>
          </a:xfrm>
        </p:spPr>
        <p:txBody>
          <a:bodyPr anchor="b"/>
          <a:lstStyle>
            <a:lvl1pPr marL="0" indent="0">
              <a:buNone/>
              <a:defRPr sz="24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dirty="0" smtClean="0"/>
              <a:t>Click to edit Master text styles</a:t>
            </a:r>
          </a:p>
        </p:txBody>
      </p:sp>
      <p:sp>
        <p:nvSpPr>
          <p:cNvPr id="4" name="Content Placeholder 3"/>
          <p:cNvSpPr>
            <a:spLocks noGrp="1"/>
          </p:cNvSpPr>
          <p:nvPr>
            <p:ph sz="half" idx="2"/>
          </p:nvPr>
        </p:nvSpPr>
        <p:spPr>
          <a:xfrm>
            <a:off x="384048" y="1806789"/>
            <a:ext cx="3868340" cy="3199374"/>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3"/>
          </p:nvPr>
        </p:nvSpPr>
        <p:spPr>
          <a:xfrm>
            <a:off x="4629150" y="1284045"/>
            <a:ext cx="3887391" cy="332399"/>
          </a:xfrm>
        </p:spPr>
        <p:txBody>
          <a:bodyPr anchor="b"/>
          <a:lstStyle>
            <a:lvl1pPr marL="0" indent="0">
              <a:buNone/>
              <a:defRPr sz="24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dirty="0" smtClean="0"/>
              <a:t>Click to edit Master text styles</a:t>
            </a:r>
          </a:p>
        </p:txBody>
      </p:sp>
      <p:sp>
        <p:nvSpPr>
          <p:cNvPr id="6" name="Content Placeholder 5"/>
          <p:cNvSpPr>
            <a:spLocks noGrp="1"/>
          </p:cNvSpPr>
          <p:nvPr>
            <p:ph sz="quarter" idx="4"/>
          </p:nvPr>
        </p:nvSpPr>
        <p:spPr>
          <a:xfrm>
            <a:off x="4629150" y="1806789"/>
            <a:ext cx="3887391" cy="3199374"/>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Footer Placeholder 3"/>
          <p:cNvSpPr>
            <a:spLocks noGrp="1"/>
          </p:cNvSpPr>
          <p:nvPr>
            <p:ph type="ftr" sz="quarter" idx="10"/>
          </p:nvPr>
        </p:nvSpPr>
        <p:spPr/>
        <p:txBody>
          <a:bodyPr/>
          <a:lstStyle>
            <a:lvl1pPr>
              <a:defRPr/>
            </a:lvl1pPr>
          </a:lstStyle>
          <a:p>
            <a:pPr>
              <a:defRPr/>
            </a:pPr>
            <a:r>
              <a:rPr lang="en-US" dirty="0">
                <a:solidFill>
                  <a:prstClr val="black">
                    <a:tint val="75000"/>
                  </a:prstClr>
                </a:solidFill>
              </a:rPr>
              <a:t> </a:t>
            </a:r>
          </a:p>
        </p:txBody>
      </p:sp>
      <p:sp>
        <p:nvSpPr>
          <p:cNvPr id="8" name="Slide Number Placeholder 5"/>
          <p:cNvSpPr>
            <a:spLocks noGrp="1"/>
          </p:cNvSpPr>
          <p:nvPr>
            <p:ph type="sldNum" sz="quarter" idx="11"/>
          </p:nvPr>
        </p:nvSpPr>
        <p:spPr/>
        <p:txBody>
          <a:bodyPr/>
          <a:lstStyle>
            <a:lvl1pPr>
              <a:defRPr/>
            </a:lvl1pPr>
          </a:lstStyle>
          <a:p>
            <a:fld id="{F051D36A-8299-476E-BBE3-DB7706EE17E7}" type="slidenum">
              <a:rPr lang="en-US" altLang="en-US">
                <a:solidFill>
                  <a:prstClr val="white"/>
                </a:solidFill>
              </a:rPr>
              <a:pPr/>
              <a:t>‹#›</a:t>
            </a:fld>
            <a:endParaRPr lang="en-US" altLang="en-US" dirty="0">
              <a:solidFill>
                <a:prstClr val="white"/>
              </a:solidFill>
            </a:endParaRPr>
          </a:p>
        </p:txBody>
      </p:sp>
    </p:spTree>
    <p:extLst>
      <p:ext uri="{BB962C8B-B14F-4D97-AF65-F5344CB8AC3E}">
        <p14:creationId xmlns:p14="http://schemas.microsoft.com/office/powerpoint/2010/main" val="1398387245"/>
      </p:ext>
    </p:extLst>
  </p:cSld>
  <p:clrMapOvr>
    <a:masterClrMapping/>
  </p:clrMapOvr>
  <p:transition>
    <p:fade/>
  </p:transition>
</p:sldLayout>
</file>

<file path=ppt/slideLayouts/slideLayout33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lang="en-US" dirty="0"/>
            </a:lvl1pPr>
          </a:lstStyle>
          <a:p>
            <a:r>
              <a:rPr lang="en-US" smtClean="0"/>
              <a:t>Click to edit Master title style</a:t>
            </a:r>
            <a:endParaRPr lang="en-US" dirty="0"/>
          </a:p>
        </p:txBody>
      </p:sp>
      <p:sp>
        <p:nvSpPr>
          <p:cNvPr id="3" name="Footer Placeholder 3"/>
          <p:cNvSpPr>
            <a:spLocks noGrp="1"/>
          </p:cNvSpPr>
          <p:nvPr>
            <p:ph type="ftr" sz="quarter" idx="10"/>
          </p:nvPr>
        </p:nvSpPr>
        <p:spPr/>
        <p:txBody>
          <a:bodyPr/>
          <a:lstStyle>
            <a:lvl1pPr>
              <a:defRPr/>
            </a:lvl1pPr>
          </a:lstStyle>
          <a:p>
            <a:pPr>
              <a:defRPr/>
            </a:pPr>
            <a:r>
              <a:rPr lang="en-US" dirty="0">
                <a:solidFill>
                  <a:prstClr val="black">
                    <a:tint val="75000"/>
                  </a:prstClr>
                </a:solidFill>
              </a:rPr>
              <a:t> </a:t>
            </a:r>
          </a:p>
        </p:txBody>
      </p:sp>
      <p:sp>
        <p:nvSpPr>
          <p:cNvPr id="4" name="Slide Number Placeholder 5"/>
          <p:cNvSpPr>
            <a:spLocks noGrp="1"/>
          </p:cNvSpPr>
          <p:nvPr>
            <p:ph type="sldNum" sz="quarter" idx="11"/>
          </p:nvPr>
        </p:nvSpPr>
        <p:spPr/>
        <p:txBody>
          <a:bodyPr/>
          <a:lstStyle>
            <a:lvl1pPr>
              <a:defRPr/>
            </a:lvl1pPr>
          </a:lstStyle>
          <a:p>
            <a:fld id="{FE79046F-3DA1-488D-A946-D91D0C86EF88}" type="slidenum">
              <a:rPr lang="en-US" altLang="en-US">
                <a:solidFill>
                  <a:prstClr val="white"/>
                </a:solidFill>
              </a:rPr>
              <a:pPr/>
              <a:t>‹#›</a:t>
            </a:fld>
            <a:endParaRPr lang="en-US" altLang="en-US" dirty="0">
              <a:solidFill>
                <a:prstClr val="white"/>
              </a:solidFill>
            </a:endParaRPr>
          </a:p>
        </p:txBody>
      </p:sp>
    </p:spTree>
    <p:extLst>
      <p:ext uri="{BB962C8B-B14F-4D97-AF65-F5344CB8AC3E}">
        <p14:creationId xmlns:p14="http://schemas.microsoft.com/office/powerpoint/2010/main" val="14977052"/>
      </p:ext>
    </p:extLst>
  </p:cSld>
  <p:clrMapOvr>
    <a:masterClrMapping/>
  </p:clrMapOvr>
  <p:transition>
    <p:fade/>
  </p:transition>
</p:sldLayout>
</file>

<file path=ppt/slideLayouts/slideLayout33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Footer Placeholder 3"/>
          <p:cNvSpPr>
            <a:spLocks noGrp="1"/>
          </p:cNvSpPr>
          <p:nvPr>
            <p:ph type="ftr" sz="quarter" idx="10"/>
          </p:nvPr>
        </p:nvSpPr>
        <p:spPr/>
        <p:txBody>
          <a:bodyPr/>
          <a:lstStyle>
            <a:lvl1pPr>
              <a:defRPr/>
            </a:lvl1pPr>
          </a:lstStyle>
          <a:p>
            <a:pPr>
              <a:defRPr/>
            </a:pPr>
            <a:r>
              <a:rPr lang="en-US" dirty="0">
                <a:solidFill>
                  <a:prstClr val="black">
                    <a:tint val="75000"/>
                  </a:prstClr>
                </a:solidFill>
              </a:rPr>
              <a:t> </a:t>
            </a:r>
          </a:p>
        </p:txBody>
      </p:sp>
      <p:sp>
        <p:nvSpPr>
          <p:cNvPr id="3" name="Slide Number Placeholder 5"/>
          <p:cNvSpPr>
            <a:spLocks noGrp="1"/>
          </p:cNvSpPr>
          <p:nvPr>
            <p:ph type="sldNum" sz="quarter" idx="11"/>
          </p:nvPr>
        </p:nvSpPr>
        <p:spPr/>
        <p:txBody>
          <a:bodyPr/>
          <a:lstStyle>
            <a:lvl1pPr>
              <a:defRPr/>
            </a:lvl1pPr>
          </a:lstStyle>
          <a:p>
            <a:fld id="{6AECBAE2-1572-4706-B1C5-1CD6CC9433DC}" type="slidenum">
              <a:rPr lang="en-US" altLang="en-US">
                <a:solidFill>
                  <a:prstClr val="white"/>
                </a:solidFill>
              </a:rPr>
              <a:pPr/>
              <a:t>‹#›</a:t>
            </a:fld>
            <a:endParaRPr lang="en-US" altLang="en-US" dirty="0">
              <a:solidFill>
                <a:prstClr val="white"/>
              </a:solidFill>
            </a:endParaRPr>
          </a:p>
        </p:txBody>
      </p:sp>
    </p:spTree>
    <p:extLst>
      <p:ext uri="{BB962C8B-B14F-4D97-AF65-F5344CB8AC3E}">
        <p14:creationId xmlns:p14="http://schemas.microsoft.com/office/powerpoint/2010/main" val="408979958"/>
      </p:ext>
    </p:extLst>
  </p:cSld>
  <p:clrMapOvr>
    <a:masterClrMapping/>
  </p:clrMapOvr>
  <p:transition>
    <p:fade/>
  </p:transition>
</p:sldLayout>
</file>

<file path=ppt/slideLayouts/slideLayout33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84048" y="987426"/>
            <a:ext cx="3017520" cy="1371600"/>
          </a:xfrm>
        </p:spPr>
        <p:txBody>
          <a:bodyPr anchor="b"/>
          <a:lstStyle>
            <a:lvl1pPr>
              <a:defRPr sz="2400"/>
            </a:lvl1pPr>
          </a:lstStyle>
          <a:p>
            <a:r>
              <a:rPr lang="en-US" dirty="0" smtClean="0"/>
              <a:t>Click to edit Master title style</a:t>
            </a:r>
            <a:endParaRPr lang="en-US" dirty="0"/>
          </a:p>
        </p:txBody>
      </p:sp>
      <p:sp>
        <p:nvSpPr>
          <p:cNvPr id="3" name="Content Placeholder 2"/>
          <p:cNvSpPr>
            <a:spLocks noGrp="1"/>
          </p:cNvSpPr>
          <p:nvPr>
            <p:ph idx="1"/>
          </p:nvPr>
        </p:nvSpPr>
        <p:spPr>
          <a:xfrm>
            <a:off x="3887391" y="987426"/>
            <a:ext cx="4629150" cy="4584034"/>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3"/>
          <p:cNvSpPr>
            <a:spLocks noGrp="1"/>
          </p:cNvSpPr>
          <p:nvPr>
            <p:ph type="body" sz="half" idx="2"/>
          </p:nvPr>
        </p:nvSpPr>
        <p:spPr>
          <a:xfrm>
            <a:off x="384048" y="2487837"/>
            <a:ext cx="3017520" cy="3083623"/>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dirty="0" smtClean="0"/>
              <a:t>Click to edit Master text styles</a:t>
            </a:r>
          </a:p>
        </p:txBody>
      </p:sp>
      <p:sp>
        <p:nvSpPr>
          <p:cNvPr id="5" name="Footer Placeholder 3"/>
          <p:cNvSpPr>
            <a:spLocks noGrp="1"/>
          </p:cNvSpPr>
          <p:nvPr>
            <p:ph type="ftr" sz="quarter" idx="10"/>
          </p:nvPr>
        </p:nvSpPr>
        <p:spPr/>
        <p:txBody>
          <a:bodyPr/>
          <a:lstStyle>
            <a:lvl1pPr>
              <a:defRPr/>
            </a:lvl1pPr>
          </a:lstStyle>
          <a:p>
            <a:pPr>
              <a:defRPr/>
            </a:pPr>
            <a:r>
              <a:rPr lang="en-US" dirty="0">
                <a:solidFill>
                  <a:prstClr val="black">
                    <a:tint val="75000"/>
                  </a:prstClr>
                </a:solidFill>
              </a:rPr>
              <a:t> </a:t>
            </a:r>
          </a:p>
        </p:txBody>
      </p:sp>
      <p:sp>
        <p:nvSpPr>
          <p:cNvPr id="6" name="Slide Number Placeholder 5"/>
          <p:cNvSpPr>
            <a:spLocks noGrp="1"/>
          </p:cNvSpPr>
          <p:nvPr>
            <p:ph type="sldNum" sz="quarter" idx="11"/>
          </p:nvPr>
        </p:nvSpPr>
        <p:spPr/>
        <p:txBody>
          <a:bodyPr/>
          <a:lstStyle>
            <a:lvl1pPr>
              <a:defRPr/>
            </a:lvl1pPr>
          </a:lstStyle>
          <a:p>
            <a:fld id="{1D0DED8D-23D9-441C-B1BD-D212E36655C8}" type="slidenum">
              <a:rPr lang="en-US" altLang="en-US">
                <a:solidFill>
                  <a:prstClr val="white"/>
                </a:solidFill>
              </a:rPr>
              <a:pPr/>
              <a:t>‹#›</a:t>
            </a:fld>
            <a:endParaRPr lang="en-US" altLang="en-US" dirty="0">
              <a:solidFill>
                <a:prstClr val="white"/>
              </a:solidFill>
            </a:endParaRPr>
          </a:p>
        </p:txBody>
      </p:sp>
    </p:spTree>
    <p:extLst>
      <p:ext uri="{BB962C8B-B14F-4D97-AF65-F5344CB8AC3E}">
        <p14:creationId xmlns:p14="http://schemas.microsoft.com/office/powerpoint/2010/main" val="4072449614"/>
      </p:ext>
    </p:extLst>
  </p:cSld>
  <p:clrMapOvr>
    <a:masterClrMapping/>
  </p:clrMapOvr>
  <p:transition>
    <p:fade/>
  </p:transition>
</p:sldLayout>
</file>

<file path=ppt/slideLayouts/slideLayout33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84048" y="859572"/>
            <a:ext cx="3017520" cy="1371600"/>
          </a:xfrm>
        </p:spPr>
        <p:txBody>
          <a:bodyPr anchor="b"/>
          <a:lstStyle>
            <a:lvl1pPr>
              <a:defRPr sz="2400"/>
            </a:lvl1pPr>
          </a:lstStyle>
          <a:p>
            <a:r>
              <a:rPr lang="en-US" dirty="0" smtClean="0"/>
              <a:t>Click to edit Master title style</a:t>
            </a:r>
            <a:endParaRPr lang="en-US" dirty="0"/>
          </a:p>
        </p:txBody>
      </p:sp>
      <p:sp>
        <p:nvSpPr>
          <p:cNvPr id="3" name="Picture Placeholder 2"/>
          <p:cNvSpPr>
            <a:spLocks noGrp="1"/>
          </p:cNvSpPr>
          <p:nvPr>
            <p:ph type="pic" idx="1"/>
          </p:nvPr>
        </p:nvSpPr>
        <p:spPr>
          <a:xfrm>
            <a:off x="3886200" y="859572"/>
            <a:ext cx="4629150" cy="4924540"/>
          </a:xfrm>
        </p:spPr>
        <p:txBody>
          <a:bodyPr rtlCol="0"/>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pPr lvl="0"/>
            <a:endParaRPr lang="en-US" noProof="0" dirty="0"/>
          </a:p>
        </p:txBody>
      </p:sp>
      <p:sp>
        <p:nvSpPr>
          <p:cNvPr id="4" name="Text Placeholder 3"/>
          <p:cNvSpPr>
            <a:spLocks noGrp="1"/>
          </p:cNvSpPr>
          <p:nvPr>
            <p:ph type="body" sz="half" idx="2"/>
          </p:nvPr>
        </p:nvSpPr>
        <p:spPr>
          <a:xfrm>
            <a:off x="384048" y="2344479"/>
            <a:ext cx="3017520" cy="3383280"/>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dirty="0" smtClean="0"/>
              <a:t>Click to edit Master text styles</a:t>
            </a:r>
          </a:p>
        </p:txBody>
      </p:sp>
      <p:sp>
        <p:nvSpPr>
          <p:cNvPr id="5" name="Footer Placeholder 3"/>
          <p:cNvSpPr>
            <a:spLocks noGrp="1"/>
          </p:cNvSpPr>
          <p:nvPr>
            <p:ph type="ftr" sz="quarter" idx="10"/>
          </p:nvPr>
        </p:nvSpPr>
        <p:spPr/>
        <p:txBody>
          <a:bodyPr/>
          <a:lstStyle>
            <a:lvl1pPr>
              <a:defRPr/>
            </a:lvl1pPr>
          </a:lstStyle>
          <a:p>
            <a:pPr>
              <a:defRPr/>
            </a:pPr>
            <a:r>
              <a:rPr lang="en-US" dirty="0">
                <a:solidFill>
                  <a:prstClr val="black">
                    <a:tint val="75000"/>
                  </a:prstClr>
                </a:solidFill>
              </a:rPr>
              <a:t> </a:t>
            </a:r>
          </a:p>
        </p:txBody>
      </p:sp>
      <p:sp>
        <p:nvSpPr>
          <p:cNvPr id="6" name="Slide Number Placeholder 5"/>
          <p:cNvSpPr>
            <a:spLocks noGrp="1"/>
          </p:cNvSpPr>
          <p:nvPr>
            <p:ph type="sldNum" sz="quarter" idx="11"/>
          </p:nvPr>
        </p:nvSpPr>
        <p:spPr/>
        <p:txBody>
          <a:bodyPr/>
          <a:lstStyle>
            <a:lvl1pPr>
              <a:defRPr/>
            </a:lvl1pPr>
          </a:lstStyle>
          <a:p>
            <a:fld id="{891BC667-D3B1-43A5-9FA5-5BB346145E59}" type="slidenum">
              <a:rPr lang="en-US" altLang="en-US">
                <a:solidFill>
                  <a:prstClr val="white"/>
                </a:solidFill>
              </a:rPr>
              <a:pPr/>
              <a:t>‹#›</a:t>
            </a:fld>
            <a:endParaRPr lang="en-US" altLang="en-US" dirty="0">
              <a:solidFill>
                <a:prstClr val="white"/>
              </a:solidFill>
            </a:endParaRPr>
          </a:p>
        </p:txBody>
      </p:sp>
    </p:spTree>
    <p:extLst>
      <p:ext uri="{BB962C8B-B14F-4D97-AF65-F5344CB8AC3E}">
        <p14:creationId xmlns:p14="http://schemas.microsoft.com/office/powerpoint/2010/main" val="1604841583"/>
      </p:ext>
    </p:extLst>
  </p:cSld>
  <p:clrMapOvr>
    <a:masterClrMapping/>
  </p:clrMapOvr>
  <p:transition>
    <p:fade/>
  </p:transition>
</p:sldLayout>
</file>

<file path=ppt/slideLayouts/slideLayout338.xml><?xml version="1.0" encoding="utf-8"?>
<p:sldLayout xmlns:a="http://schemas.openxmlformats.org/drawingml/2006/main" xmlns:r="http://schemas.openxmlformats.org/officeDocument/2006/relationships" xmlns:p="http://schemas.openxmlformats.org/presentationml/2006/main" userDrawn="1">
  <p:cSld name="Contact Slide">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447800"/>
            <a:ext cx="4040188" cy="457200"/>
          </a:xfrm>
        </p:spPr>
        <p:txBody>
          <a:bodyPr anchor="b">
            <a:normAutofit/>
          </a:bodyPr>
          <a:lstStyle>
            <a:lvl1pPr marL="0" indent="0">
              <a:buNone/>
              <a:defRPr sz="1800" b="1">
                <a:solidFill>
                  <a:srgbClr val="F78E20"/>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457200" y="1913626"/>
            <a:ext cx="4040188" cy="1341438"/>
          </a:xfrm>
        </p:spPr>
        <p:txBody>
          <a:bodyPr>
            <a:normAutofit/>
          </a:bodyPr>
          <a:lstStyle>
            <a:lvl1pPr marL="0" indent="0">
              <a:buFontTx/>
              <a:buNone/>
              <a:defRPr sz="1400" b="1" baseline="0"/>
            </a:lvl1pPr>
            <a:lvl2pPr marL="0" indent="0">
              <a:buFontTx/>
              <a:buNone/>
              <a:defRPr sz="1400" baseline="0"/>
            </a:lvl2pPr>
            <a:lvl3pPr marL="0" indent="0">
              <a:buFontTx/>
              <a:buNone/>
              <a:defRPr sz="1400"/>
            </a:lvl3pPr>
            <a:lvl4pPr marL="0" indent="0">
              <a:buFontTx/>
              <a:buNone/>
              <a:defRPr sz="1400"/>
            </a:lvl4pPr>
            <a:lvl5pPr marL="0" indent="0">
              <a:buFontTx/>
              <a:buNone/>
              <a:defRPr sz="14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5025" y="1447800"/>
            <a:ext cx="4041775" cy="457200"/>
          </a:xfrm>
        </p:spPr>
        <p:txBody>
          <a:bodyPr anchor="b">
            <a:normAutofit/>
          </a:bodyPr>
          <a:lstStyle>
            <a:lvl1pPr marL="0" indent="0">
              <a:buNone/>
              <a:defRPr sz="1800" b="1">
                <a:solidFill>
                  <a:srgbClr val="F78E20"/>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6" name="Content Placeholder 5"/>
          <p:cNvSpPr>
            <a:spLocks noGrp="1"/>
          </p:cNvSpPr>
          <p:nvPr>
            <p:ph sz="quarter" idx="4"/>
          </p:nvPr>
        </p:nvSpPr>
        <p:spPr>
          <a:xfrm>
            <a:off x="4645025" y="1913626"/>
            <a:ext cx="4041775" cy="1341438"/>
          </a:xfrm>
        </p:spPr>
        <p:txBody>
          <a:bodyPr>
            <a:normAutofit/>
          </a:bodyPr>
          <a:lstStyle>
            <a:lvl1pPr marL="0" indent="0">
              <a:buFontTx/>
              <a:buNone/>
              <a:defRPr sz="1400" b="1"/>
            </a:lvl1pPr>
            <a:lvl2pPr marL="0" indent="0">
              <a:buFontTx/>
              <a:buNone/>
              <a:defRPr sz="1400"/>
            </a:lvl2pPr>
            <a:lvl3pPr marL="0" indent="0">
              <a:buFontTx/>
              <a:buNone/>
              <a:defRPr sz="1400"/>
            </a:lvl3pPr>
            <a:lvl4pPr marL="0" indent="0">
              <a:buFontTx/>
              <a:buNone/>
              <a:defRPr sz="1400"/>
            </a:lvl4pPr>
            <a:lvl5pPr marL="0" indent="0">
              <a:buFontTx/>
              <a:buNone/>
              <a:defRPr sz="14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1" name="Text Placeholder 2"/>
          <p:cNvSpPr>
            <a:spLocks noGrp="1"/>
          </p:cNvSpPr>
          <p:nvPr>
            <p:ph type="body" idx="13"/>
          </p:nvPr>
        </p:nvSpPr>
        <p:spPr>
          <a:xfrm>
            <a:off x="457200" y="3526736"/>
            <a:ext cx="4040188" cy="457200"/>
          </a:xfrm>
        </p:spPr>
        <p:txBody>
          <a:bodyPr anchor="b">
            <a:normAutofit/>
          </a:bodyPr>
          <a:lstStyle>
            <a:lvl1pPr marL="0" indent="0">
              <a:buNone/>
              <a:defRPr sz="1800" b="1">
                <a:solidFill>
                  <a:srgbClr val="F78E20"/>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12" name="Content Placeholder 3"/>
          <p:cNvSpPr>
            <a:spLocks noGrp="1"/>
          </p:cNvSpPr>
          <p:nvPr>
            <p:ph sz="half" idx="14"/>
          </p:nvPr>
        </p:nvSpPr>
        <p:spPr>
          <a:xfrm>
            <a:off x="457200" y="3992562"/>
            <a:ext cx="4040188" cy="1341438"/>
          </a:xfrm>
        </p:spPr>
        <p:txBody>
          <a:bodyPr>
            <a:normAutofit/>
          </a:bodyPr>
          <a:lstStyle>
            <a:lvl1pPr marL="0" indent="0">
              <a:buFontTx/>
              <a:buNone/>
              <a:defRPr sz="1400" b="1" baseline="0"/>
            </a:lvl1pPr>
            <a:lvl2pPr marL="0" indent="0">
              <a:buFontTx/>
              <a:buNone/>
              <a:defRPr sz="1400" baseline="0"/>
            </a:lvl2pPr>
            <a:lvl3pPr marL="0" indent="0">
              <a:buFontTx/>
              <a:buNone/>
              <a:defRPr sz="1400"/>
            </a:lvl3pPr>
            <a:lvl4pPr marL="0" indent="0">
              <a:buFontTx/>
              <a:buNone/>
              <a:defRPr sz="1400"/>
            </a:lvl4pPr>
            <a:lvl5pPr marL="0" indent="0">
              <a:buFontTx/>
              <a:buNone/>
              <a:defRPr sz="14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3" name="Text Placeholder 4"/>
          <p:cNvSpPr>
            <a:spLocks noGrp="1"/>
          </p:cNvSpPr>
          <p:nvPr>
            <p:ph type="body" sz="quarter" idx="15"/>
          </p:nvPr>
        </p:nvSpPr>
        <p:spPr>
          <a:xfrm>
            <a:off x="4645025" y="3526736"/>
            <a:ext cx="4041775" cy="457200"/>
          </a:xfrm>
        </p:spPr>
        <p:txBody>
          <a:bodyPr anchor="b">
            <a:normAutofit/>
          </a:bodyPr>
          <a:lstStyle>
            <a:lvl1pPr marL="0" indent="0">
              <a:buNone/>
              <a:defRPr sz="1800" b="1">
                <a:solidFill>
                  <a:srgbClr val="F78E20"/>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14" name="Content Placeholder 5"/>
          <p:cNvSpPr>
            <a:spLocks noGrp="1"/>
          </p:cNvSpPr>
          <p:nvPr>
            <p:ph sz="quarter" idx="16"/>
          </p:nvPr>
        </p:nvSpPr>
        <p:spPr>
          <a:xfrm>
            <a:off x="4645025" y="3992562"/>
            <a:ext cx="4041775" cy="1341438"/>
          </a:xfrm>
        </p:spPr>
        <p:txBody>
          <a:bodyPr>
            <a:normAutofit/>
          </a:bodyPr>
          <a:lstStyle>
            <a:lvl1pPr marL="0" indent="0">
              <a:buFontTx/>
              <a:buNone/>
              <a:defRPr sz="1400" b="1"/>
            </a:lvl1pPr>
            <a:lvl2pPr marL="0" indent="0">
              <a:buFontTx/>
              <a:buNone/>
              <a:defRPr sz="1400"/>
            </a:lvl2pPr>
            <a:lvl3pPr marL="0" indent="0">
              <a:buFontTx/>
              <a:buNone/>
              <a:defRPr sz="1400"/>
            </a:lvl3pPr>
            <a:lvl4pPr marL="0" indent="0">
              <a:buFontTx/>
              <a:buNone/>
              <a:defRPr sz="1400"/>
            </a:lvl4pPr>
            <a:lvl5pPr marL="0" indent="0">
              <a:buFontTx/>
              <a:buNone/>
              <a:defRPr sz="14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7" name="Title 1"/>
          <p:cNvSpPr>
            <a:spLocks noGrp="1"/>
          </p:cNvSpPr>
          <p:nvPr>
            <p:ph type="title"/>
          </p:nvPr>
        </p:nvSpPr>
        <p:spPr>
          <a:xfrm>
            <a:off x="384048" y="228600"/>
            <a:ext cx="8229600" cy="664797"/>
          </a:xfrm>
        </p:spPr>
        <p:txBody>
          <a:bodyPr/>
          <a:lstStyle>
            <a:lvl1pPr>
              <a:defRPr lang="en-US" dirty="0"/>
            </a:lvl1pPr>
          </a:lstStyle>
          <a:p>
            <a:r>
              <a:rPr lang="en-US" dirty="0" smtClean="0"/>
              <a:t>Click to edit Master title style</a:t>
            </a:r>
            <a:endParaRPr lang="en-US" dirty="0"/>
          </a:p>
        </p:txBody>
      </p:sp>
      <p:sp>
        <p:nvSpPr>
          <p:cNvPr id="15" name="Footer Placeholder 3"/>
          <p:cNvSpPr>
            <a:spLocks noGrp="1"/>
          </p:cNvSpPr>
          <p:nvPr>
            <p:ph type="ftr" sz="quarter" idx="17"/>
          </p:nvPr>
        </p:nvSpPr>
        <p:spPr/>
        <p:txBody>
          <a:bodyPr/>
          <a:lstStyle>
            <a:lvl1pPr>
              <a:defRPr/>
            </a:lvl1pPr>
          </a:lstStyle>
          <a:p>
            <a:pPr>
              <a:defRPr/>
            </a:pPr>
            <a:r>
              <a:rPr lang="en-US" dirty="0">
                <a:solidFill>
                  <a:prstClr val="black">
                    <a:tint val="75000"/>
                  </a:prstClr>
                </a:solidFill>
              </a:rPr>
              <a:t> </a:t>
            </a:r>
          </a:p>
        </p:txBody>
      </p:sp>
      <p:sp>
        <p:nvSpPr>
          <p:cNvPr id="16" name="Slide Number Placeholder 5"/>
          <p:cNvSpPr>
            <a:spLocks noGrp="1"/>
          </p:cNvSpPr>
          <p:nvPr>
            <p:ph type="sldNum" sz="quarter" idx="18"/>
          </p:nvPr>
        </p:nvSpPr>
        <p:spPr/>
        <p:txBody>
          <a:bodyPr/>
          <a:lstStyle>
            <a:lvl1pPr>
              <a:defRPr/>
            </a:lvl1pPr>
          </a:lstStyle>
          <a:p>
            <a:fld id="{EF8D4CE9-53A7-4545-85F9-78649243A598}" type="slidenum">
              <a:rPr lang="en-US" altLang="en-US">
                <a:solidFill>
                  <a:prstClr val="white"/>
                </a:solidFill>
              </a:rPr>
              <a:pPr/>
              <a:t>‹#›</a:t>
            </a:fld>
            <a:endParaRPr lang="en-US" altLang="en-US" dirty="0">
              <a:solidFill>
                <a:prstClr val="white"/>
              </a:solidFill>
            </a:endParaRPr>
          </a:p>
        </p:txBody>
      </p:sp>
    </p:spTree>
    <p:extLst>
      <p:ext uri="{BB962C8B-B14F-4D97-AF65-F5344CB8AC3E}">
        <p14:creationId xmlns:p14="http://schemas.microsoft.com/office/powerpoint/2010/main" val="3037835425"/>
      </p:ext>
    </p:extLst>
  </p:cSld>
  <p:clrMapOvr>
    <a:masterClrMapping/>
  </p:clrMapOvr>
</p:sldLayout>
</file>

<file path=ppt/slideLayouts/slideLayout339.xml><?xml version="1.0" encoding="utf-8"?>
<p:sldLayout xmlns:a="http://schemas.openxmlformats.org/drawingml/2006/main" xmlns:r="http://schemas.openxmlformats.org/officeDocument/2006/relationships" xmlns:p="http://schemas.openxmlformats.org/presentationml/2006/main" type="obj">
  <p:cSld name="Bullet Slide 1">
    <p:spTree>
      <p:nvGrpSpPr>
        <p:cNvPr id="1" name=""/>
        <p:cNvGrpSpPr/>
        <p:nvPr/>
      </p:nvGrpSpPr>
      <p:grpSpPr>
        <a:xfrm>
          <a:off x="0" y="0"/>
          <a:ext cx="0" cy="0"/>
          <a:chOff x="0" y="0"/>
          <a:chExt cx="0" cy="0"/>
        </a:xfrm>
      </p:grpSpPr>
      <p:pic>
        <p:nvPicPr>
          <p:cNvPr id="4" name="Picture 6" descr="FL Common Core_v2_slide3.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3" name="Content Placeholder 2"/>
          <p:cNvSpPr>
            <a:spLocks noGrp="1"/>
          </p:cNvSpPr>
          <p:nvPr>
            <p:ph idx="1"/>
          </p:nvPr>
        </p:nvSpPr>
        <p:spPr>
          <a:xfrm>
            <a:off x="457200" y="1828800"/>
            <a:ext cx="8229600" cy="3505200"/>
          </a:xfrm>
        </p:spPr>
        <p:txBody>
          <a:bodyPr/>
          <a:lstStyle>
            <a:lvl1pPr>
              <a:defRPr sz="1800"/>
            </a:lvl1pPr>
            <a:lvl2pPr>
              <a:defRPr sz="1600"/>
            </a:lvl2pPr>
            <a:lvl3pPr>
              <a:defRPr sz="1400"/>
            </a:lvl3pPr>
            <a:lvl4pPr>
              <a:defRPr sz="1200"/>
            </a:lvl4pPr>
            <a:lvl5pPr>
              <a:defRPr sz="12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2" name="Title 1"/>
          <p:cNvSpPr>
            <a:spLocks noGrp="1"/>
          </p:cNvSpPr>
          <p:nvPr>
            <p:ph type="title"/>
          </p:nvPr>
        </p:nvSpPr>
        <p:spPr>
          <a:xfrm>
            <a:off x="457200" y="533400"/>
            <a:ext cx="6858000" cy="838200"/>
          </a:xfrm>
        </p:spPr>
        <p:txBody>
          <a:bodyPr/>
          <a:lstStyle>
            <a:lvl1pPr>
              <a:defRPr sz="3200">
                <a:solidFill>
                  <a:srgbClr val="214291"/>
                </a:solidFill>
              </a:defRPr>
            </a:lvl1pPr>
          </a:lstStyle>
          <a:p>
            <a:r>
              <a:rPr lang="en-US" dirty="0" smtClean="0"/>
              <a:t>Click to edit Master title style</a:t>
            </a:r>
            <a:endParaRPr lang="en-US" dirty="0"/>
          </a:p>
        </p:txBody>
      </p:sp>
      <p:sp>
        <p:nvSpPr>
          <p:cNvPr id="5" name="Footer Placeholder 4"/>
          <p:cNvSpPr>
            <a:spLocks noGrp="1"/>
          </p:cNvSpPr>
          <p:nvPr>
            <p:ph type="ftr" sz="quarter" idx="10"/>
          </p:nvPr>
        </p:nvSpPr>
        <p:spPr>
          <a:xfrm>
            <a:off x="5638800" y="6019800"/>
            <a:ext cx="2057400" cy="365125"/>
          </a:xfrm>
        </p:spPr>
        <p:txBody>
          <a:bodyPr/>
          <a:lstStyle>
            <a:lvl1pPr>
              <a:defRPr/>
            </a:lvl1pPr>
          </a:lstStyle>
          <a:p>
            <a:pPr>
              <a:defRPr/>
            </a:pPr>
            <a:r>
              <a:rPr lang="en-US" dirty="0">
                <a:solidFill>
                  <a:prstClr val="black">
                    <a:tint val="75000"/>
                  </a:prstClr>
                </a:solidFill>
              </a:rPr>
              <a:t> </a:t>
            </a:r>
          </a:p>
        </p:txBody>
      </p:sp>
      <p:sp>
        <p:nvSpPr>
          <p:cNvPr id="6" name="Slide Number Placeholder 5"/>
          <p:cNvSpPr>
            <a:spLocks noGrp="1"/>
          </p:cNvSpPr>
          <p:nvPr>
            <p:ph type="sldNum" sz="quarter" idx="11"/>
          </p:nvPr>
        </p:nvSpPr>
        <p:spPr>
          <a:xfrm>
            <a:off x="7772400" y="6019800"/>
            <a:ext cx="914400" cy="365125"/>
          </a:xfrm>
        </p:spPr>
        <p:txBody>
          <a:bodyPr/>
          <a:lstStyle>
            <a:lvl1pPr>
              <a:defRPr/>
            </a:lvl1pPr>
          </a:lstStyle>
          <a:p>
            <a:fld id="{30B93793-6F1C-4EF6-A26D-21A38D8E53B2}" type="slidenum">
              <a:rPr lang="en-US" altLang="en-US">
                <a:solidFill>
                  <a:prstClr val="white"/>
                </a:solidFill>
              </a:rPr>
              <a:pPr/>
              <a:t>‹#›</a:t>
            </a:fld>
            <a:endParaRPr lang="en-US" altLang="en-US" dirty="0">
              <a:solidFill>
                <a:prstClr val="white"/>
              </a:solidFill>
            </a:endParaRPr>
          </a:p>
        </p:txBody>
      </p:sp>
    </p:spTree>
    <p:extLst>
      <p:ext uri="{BB962C8B-B14F-4D97-AF65-F5344CB8AC3E}">
        <p14:creationId xmlns:p14="http://schemas.microsoft.com/office/powerpoint/2010/main" val="1310722227"/>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28650" y="365125"/>
            <a:ext cx="5762625"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endParaRPr lang="en-US" dirty="0"/>
          </a:p>
        </p:txBody>
      </p:sp>
      <p:sp>
        <p:nvSpPr>
          <p:cNvPr id="5" name="Footer Placeholder 4"/>
          <p:cNvSpPr>
            <a:spLocks noGrp="1"/>
          </p:cNvSpPr>
          <p:nvPr>
            <p:ph type="ftr" sz="quarter" idx="11"/>
          </p:nvPr>
        </p:nvSpPr>
        <p:spPr/>
        <p:txBody>
          <a:bodyPr/>
          <a:lstStyle>
            <a:lvl1pPr>
              <a:defRPr/>
            </a:lvl1pPr>
          </a:lstStyle>
          <a:p>
            <a:pPr>
              <a:defRPr/>
            </a:pPr>
            <a:r>
              <a:rPr lang="en-US" dirty="0"/>
              <a:t> </a:t>
            </a:r>
          </a:p>
        </p:txBody>
      </p:sp>
      <p:sp>
        <p:nvSpPr>
          <p:cNvPr id="6" name="Slide Number Placeholder 5"/>
          <p:cNvSpPr>
            <a:spLocks noGrp="1"/>
          </p:cNvSpPr>
          <p:nvPr>
            <p:ph type="sldNum" sz="quarter" idx="12"/>
          </p:nvPr>
        </p:nvSpPr>
        <p:spPr/>
        <p:txBody>
          <a:bodyPr/>
          <a:lstStyle>
            <a:lvl1pPr>
              <a:defRPr/>
            </a:lvl1pPr>
          </a:lstStyle>
          <a:p>
            <a:fld id="{CA91089D-1E53-4680-9507-3390C4C1BE93}" type="slidenum">
              <a:rPr lang="en-US" altLang="en-US"/>
              <a:pPr/>
              <a:t>‹#›</a:t>
            </a:fld>
            <a:endParaRPr lang="en-US" altLang="en-US" dirty="0"/>
          </a:p>
        </p:txBody>
      </p:sp>
    </p:spTree>
    <p:extLst>
      <p:ext uri="{BB962C8B-B14F-4D97-AF65-F5344CB8AC3E}">
        <p14:creationId xmlns:p14="http://schemas.microsoft.com/office/powerpoint/2010/main" val="4000152345"/>
      </p:ext>
    </p:extLst>
  </p:cSld>
  <p:clrMapOvr>
    <a:masterClrMapping/>
  </p:clrMapOvr>
</p:sldLayout>
</file>

<file path=ppt/slideLayouts/slideLayout34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30250" y="1905000"/>
            <a:ext cx="7681913" cy="1523495"/>
          </a:xfrm>
        </p:spPr>
        <p:txBody>
          <a:bodyPr>
            <a:noAutofit/>
          </a:bodyPr>
          <a:lstStyle>
            <a:lvl1pPr>
              <a:lnSpc>
                <a:spcPct val="90000"/>
              </a:lnSpc>
              <a:defRPr sz="5400">
                <a:latin typeface="+mj-lt"/>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730249" y="4344988"/>
            <a:ext cx="7681913" cy="461665"/>
          </a:xfrm>
        </p:spPr>
        <p:txBody>
          <a:bodyPr>
            <a:noAutofit/>
          </a:bodyPr>
          <a:lstStyle>
            <a:lvl1pPr marL="0" indent="0" algn="l">
              <a:lnSpc>
                <a:spcPct val="90000"/>
              </a:lnSpc>
              <a:spcBef>
                <a:spcPts val="0"/>
              </a:spcBef>
              <a:buNone/>
              <a:defRPr>
                <a:solidFill>
                  <a:schemeClr val="tx1"/>
                </a:soli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Tree>
    <p:extLst>
      <p:ext uri="{BB962C8B-B14F-4D97-AF65-F5344CB8AC3E}">
        <p14:creationId xmlns:p14="http://schemas.microsoft.com/office/powerpoint/2010/main" val="1873126706"/>
      </p:ext>
    </p:extLst>
  </p:cSld>
  <p:clrMapOvr>
    <a:masterClrMapping/>
  </p:clrMapOvr>
  <p:transition>
    <p:fade/>
  </p:transition>
</p:sldLayout>
</file>

<file path=ppt/slideLayouts/slideLayout341.xml><?xml version="1.0" encoding="utf-8"?>
<p:sldLayout xmlns:a="http://schemas.openxmlformats.org/drawingml/2006/main" xmlns:r="http://schemas.openxmlformats.org/officeDocument/2006/relationships" xmlns:p="http://schemas.openxmlformats.org/presentationml/2006/main" preserve="1">
  <p:cSld name="Title and Content Text Only">
    <p:spTree>
      <p:nvGrpSpPr>
        <p:cNvPr id="1" name=""/>
        <p:cNvGrpSpPr/>
        <p:nvPr/>
      </p:nvGrpSpPr>
      <p:grpSpPr>
        <a:xfrm>
          <a:off x="0" y="0"/>
          <a:ext cx="0" cy="0"/>
          <a:chOff x="0" y="0"/>
          <a:chExt cx="0" cy="0"/>
        </a:xfrm>
      </p:grpSpPr>
      <p:sp>
        <p:nvSpPr>
          <p:cNvPr id="2" name="Title 1"/>
          <p:cNvSpPr>
            <a:spLocks noGrp="1"/>
          </p:cNvSpPr>
          <p:nvPr>
            <p:ph type="title"/>
          </p:nvPr>
        </p:nvSpPr>
        <p:spPr>
          <a:xfrm>
            <a:off x="381000" y="230188"/>
            <a:ext cx="8382000" cy="1049972"/>
          </a:xfrm>
        </p:spPr>
        <p:txBody>
          <a:bodyPr>
            <a:normAutofit/>
          </a:bodyPr>
          <a:lstStyle>
            <a:lvl1pPr>
              <a:defRPr sz="4000"/>
            </a:lvl1pPr>
          </a:lstStyle>
          <a:p>
            <a:r>
              <a:rPr lang="en-US" dirty="0" smtClean="0"/>
              <a:t>Click to edit Master title style</a:t>
            </a:r>
            <a:endParaRPr lang="en-US" dirty="0"/>
          </a:p>
        </p:txBody>
      </p:sp>
      <p:sp>
        <p:nvSpPr>
          <p:cNvPr id="6" name="Text Placeholder 5"/>
          <p:cNvSpPr>
            <a:spLocks noGrp="1"/>
          </p:cNvSpPr>
          <p:nvPr>
            <p:ph type="body" sz="quarter" idx="10"/>
          </p:nvPr>
        </p:nvSpPr>
        <p:spPr>
          <a:xfrm>
            <a:off x="381000" y="1417320"/>
            <a:ext cx="8382000" cy="4244969"/>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Footer Placeholder 3"/>
          <p:cNvSpPr>
            <a:spLocks noGrp="1"/>
          </p:cNvSpPr>
          <p:nvPr>
            <p:ph type="ftr" sz="quarter" idx="11"/>
          </p:nvPr>
        </p:nvSpPr>
        <p:spPr/>
        <p:txBody>
          <a:bodyPr/>
          <a:lstStyle>
            <a:lvl1pPr>
              <a:defRPr/>
            </a:lvl1pPr>
          </a:lstStyle>
          <a:p>
            <a:pPr>
              <a:defRPr/>
            </a:pPr>
            <a:r>
              <a:rPr lang="en-US" dirty="0">
                <a:solidFill>
                  <a:prstClr val="black">
                    <a:tint val="75000"/>
                  </a:prstClr>
                </a:solidFill>
              </a:rPr>
              <a:t> </a:t>
            </a:r>
          </a:p>
        </p:txBody>
      </p:sp>
      <p:sp>
        <p:nvSpPr>
          <p:cNvPr id="5" name="Slide Number Placeholder 5"/>
          <p:cNvSpPr>
            <a:spLocks noGrp="1"/>
          </p:cNvSpPr>
          <p:nvPr>
            <p:ph type="sldNum" sz="quarter" idx="12"/>
          </p:nvPr>
        </p:nvSpPr>
        <p:spPr/>
        <p:txBody>
          <a:bodyPr/>
          <a:lstStyle>
            <a:lvl1pPr>
              <a:defRPr/>
            </a:lvl1pPr>
          </a:lstStyle>
          <a:p>
            <a:fld id="{387A8F16-A4ED-4954-99E8-7E45A2FF28E7}" type="slidenum">
              <a:rPr lang="en-US" altLang="en-US">
                <a:solidFill>
                  <a:prstClr val="white"/>
                </a:solidFill>
              </a:rPr>
              <a:pPr/>
              <a:t>‹#›</a:t>
            </a:fld>
            <a:endParaRPr lang="en-US" altLang="en-US" dirty="0">
              <a:solidFill>
                <a:prstClr val="white"/>
              </a:solidFill>
            </a:endParaRPr>
          </a:p>
        </p:txBody>
      </p:sp>
    </p:spTree>
    <p:extLst>
      <p:ext uri="{BB962C8B-B14F-4D97-AF65-F5344CB8AC3E}">
        <p14:creationId xmlns:p14="http://schemas.microsoft.com/office/powerpoint/2010/main" val="2192609407"/>
      </p:ext>
    </p:extLst>
  </p:cSld>
  <p:clrMapOvr>
    <a:masterClrMapping/>
  </p:clrMapOvr>
  <p:transition>
    <p:fade/>
  </p:transition>
</p:sldLayout>
</file>

<file path=ppt/slideLayouts/slideLayout34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3719879"/>
            <a:ext cx="7886700" cy="664797"/>
          </a:xfrm>
        </p:spPr>
        <p:txBody>
          <a:bodyPr anchor="b"/>
          <a:lstStyle>
            <a:lvl1pPr>
              <a:defRPr sz="4800"/>
            </a:lvl1pPr>
          </a:lstStyle>
          <a:p>
            <a:r>
              <a:rPr lang="en-US" dirty="0" smtClean="0"/>
              <a:t>Click to edit Master title style</a:t>
            </a:r>
            <a:endParaRPr lang="en-US" dirty="0"/>
          </a:p>
        </p:txBody>
      </p:sp>
      <p:sp>
        <p:nvSpPr>
          <p:cNvPr id="3" name="Text Placeholder 2"/>
          <p:cNvSpPr>
            <a:spLocks noGrp="1"/>
          </p:cNvSpPr>
          <p:nvPr>
            <p:ph type="body" idx="1"/>
          </p:nvPr>
        </p:nvSpPr>
        <p:spPr>
          <a:xfrm>
            <a:off x="623888" y="4589464"/>
            <a:ext cx="7886700" cy="387798"/>
          </a:xfrm>
        </p:spPr>
        <p:txBody>
          <a:bodyPr/>
          <a:lstStyle>
            <a:lvl1pPr marL="0" indent="0">
              <a:buNone/>
              <a:defRPr sz="2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dirty="0" smtClean="0"/>
              <a:t>Click to edit Master text styles</a:t>
            </a:r>
          </a:p>
        </p:txBody>
      </p:sp>
      <p:sp>
        <p:nvSpPr>
          <p:cNvPr id="4" name="Footer Placeholder 3"/>
          <p:cNvSpPr>
            <a:spLocks noGrp="1"/>
          </p:cNvSpPr>
          <p:nvPr>
            <p:ph type="ftr" sz="quarter" idx="10"/>
          </p:nvPr>
        </p:nvSpPr>
        <p:spPr/>
        <p:txBody>
          <a:bodyPr/>
          <a:lstStyle>
            <a:lvl1pPr>
              <a:defRPr/>
            </a:lvl1pPr>
          </a:lstStyle>
          <a:p>
            <a:pPr>
              <a:defRPr/>
            </a:pPr>
            <a:r>
              <a:rPr lang="en-US" dirty="0">
                <a:solidFill>
                  <a:prstClr val="black">
                    <a:tint val="75000"/>
                  </a:prstClr>
                </a:solidFill>
              </a:rPr>
              <a:t> </a:t>
            </a:r>
          </a:p>
        </p:txBody>
      </p:sp>
      <p:sp>
        <p:nvSpPr>
          <p:cNvPr id="5" name="Slide Number Placeholder 5"/>
          <p:cNvSpPr>
            <a:spLocks noGrp="1"/>
          </p:cNvSpPr>
          <p:nvPr>
            <p:ph type="sldNum" sz="quarter" idx="11"/>
          </p:nvPr>
        </p:nvSpPr>
        <p:spPr/>
        <p:txBody>
          <a:bodyPr/>
          <a:lstStyle>
            <a:lvl1pPr>
              <a:defRPr/>
            </a:lvl1pPr>
          </a:lstStyle>
          <a:p>
            <a:fld id="{E5692591-90C6-486C-A117-19F626F50906}" type="slidenum">
              <a:rPr lang="en-US" altLang="en-US">
                <a:solidFill>
                  <a:prstClr val="white"/>
                </a:solidFill>
              </a:rPr>
              <a:pPr/>
              <a:t>‹#›</a:t>
            </a:fld>
            <a:endParaRPr lang="en-US" altLang="en-US" dirty="0">
              <a:solidFill>
                <a:prstClr val="white"/>
              </a:solidFill>
            </a:endParaRPr>
          </a:p>
        </p:txBody>
      </p:sp>
    </p:spTree>
    <p:extLst>
      <p:ext uri="{BB962C8B-B14F-4D97-AF65-F5344CB8AC3E}">
        <p14:creationId xmlns:p14="http://schemas.microsoft.com/office/powerpoint/2010/main" val="637231232"/>
      </p:ext>
    </p:extLst>
  </p:cSld>
  <p:clrMapOvr>
    <a:masterClrMapping/>
  </p:clrMapOvr>
  <p:transition>
    <p:fade/>
  </p:transition>
</p:sldLayout>
</file>

<file path=ppt/slideLayouts/slideLayout34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sz="half" idx="1"/>
          </p:nvPr>
        </p:nvSpPr>
        <p:spPr>
          <a:xfrm>
            <a:off x="384048" y="1371600"/>
            <a:ext cx="3886200" cy="3841528"/>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629150" y="1371600"/>
            <a:ext cx="3886200" cy="3841528"/>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Footer Placeholder 3"/>
          <p:cNvSpPr>
            <a:spLocks noGrp="1"/>
          </p:cNvSpPr>
          <p:nvPr>
            <p:ph type="ftr" sz="quarter" idx="10"/>
          </p:nvPr>
        </p:nvSpPr>
        <p:spPr/>
        <p:txBody>
          <a:bodyPr/>
          <a:lstStyle>
            <a:lvl1pPr>
              <a:defRPr/>
            </a:lvl1pPr>
          </a:lstStyle>
          <a:p>
            <a:pPr>
              <a:defRPr/>
            </a:pPr>
            <a:r>
              <a:rPr lang="en-US" dirty="0">
                <a:solidFill>
                  <a:prstClr val="black">
                    <a:tint val="75000"/>
                  </a:prstClr>
                </a:solidFill>
              </a:rPr>
              <a:t> </a:t>
            </a:r>
          </a:p>
        </p:txBody>
      </p:sp>
      <p:sp>
        <p:nvSpPr>
          <p:cNvPr id="6" name="Slide Number Placeholder 5"/>
          <p:cNvSpPr>
            <a:spLocks noGrp="1"/>
          </p:cNvSpPr>
          <p:nvPr>
            <p:ph type="sldNum" sz="quarter" idx="11"/>
          </p:nvPr>
        </p:nvSpPr>
        <p:spPr/>
        <p:txBody>
          <a:bodyPr/>
          <a:lstStyle>
            <a:lvl1pPr>
              <a:defRPr/>
            </a:lvl1pPr>
          </a:lstStyle>
          <a:p>
            <a:fld id="{27155AAA-EC4A-4D55-AFD9-36B2381B8D3E}" type="slidenum">
              <a:rPr lang="en-US" altLang="en-US">
                <a:solidFill>
                  <a:prstClr val="white"/>
                </a:solidFill>
              </a:rPr>
              <a:pPr/>
              <a:t>‹#›</a:t>
            </a:fld>
            <a:endParaRPr lang="en-US" altLang="en-US" dirty="0">
              <a:solidFill>
                <a:prstClr val="white"/>
              </a:solidFill>
            </a:endParaRPr>
          </a:p>
        </p:txBody>
      </p:sp>
    </p:spTree>
    <p:extLst>
      <p:ext uri="{BB962C8B-B14F-4D97-AF65-F5344CB8AC3E}">
        <p14:creationId xmlns:p14="http://schemas.microsoft.com/office/powerpoint/2010/main" val="2301404563"/>
      </p:ext>
    </p:extLst>
  </p:cSld>
  <p:clrMapOvr>
    <a:masterClrMapping/>
  </p:clrMapOvr>
  <p:transition>
    <p:fade/>
  </p:transition>
</p:sldLayout>
</file>

<file path=ppt/slideLayouts/slideLayout34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384048" y="228600"/>
            <a:ext cx="7886700" cy="664797"/>
          </a:xfrm>
        </p:spPr>
        <p:txBody>
          <a:bodyPr/>
          <a:lstStyle/>
          <a:p>
            <a:r>
              <a:rPr lang="en-US" dirty="0" smtClean="0"/>
              <a:t>Click to edit Master title style</a:t>
            </a:r>
            <a:endParaRPr lang="en-US" dirty="0"/>
          </a:p>
        </p:txBody>
      </p:sp>
      <p:sp>
        <p:nvSpPr>
          <p:cNvPr id="3" name="Text Placeholder 2"/>
          <p:cNvSpPr>
            <a:spLocks noGrp="1"/>
          </p:cNvSpPr>
          <p:nvPr>
            <p:ph type="body" idx="1"/>
          </p:nvPr>
        </p:nvSpPr>
        <p:spPr>
          <a:xfrm>
            <a:off x="384048" y="1284045"/>
            <a:ext cx="3868340" cy="332399"/>
          </a:xfrm>
        </p:spPr>
        <p:txBody>
          <a:bodyPr anchor="b"/>
          <a:lstStyle>
            <a:lvl1pPr marL="0" indent="0">
              <a:buNone/>
              <a:defRPr sz="24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dirty="0" smtClean="0"/>
              <a:t>Click to edit Master text styles</a:t>
            </a:r>
          </a:p>
        </p:txBody>
      </p:sp>
      <p:sp>
        <p:nvSpPr>
          <p:cNvPr id="4" name="Content Placeholder 3"/>
          <p:cNvSpPr>
            <a:spLocks noGrp="1"/>
          </p:cNvSpPr>
          <p:nvPr>
            <p:ph sz="half" idx="2"/>
          </p:nvPr>
        </p:nvSpPr>
        <p:spPr>
          <a:xfrm>
            <a:off x="384048" y="1806789"/>
            <a:ext cx="3868340" cy="3199374"/>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3"/>
          </p:nvPr>
        </p:nvSpPr>
        <p:spPr>
          <a:xfrm>
            <a:off x="4629150" y="1284045"/>
            <a:ext cx="3887391" cy="332399"/>
          </a:xfrm>
        </p:spPr>
        <p:txBody>
          <a:bodyPr anchor="b"/>
          <a:lstStyle>
            <a:lvl1pPr marL="0" indent="0">
              <a:buNone/>
              <a:defRPr sz="24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dirty="0" smtClean="0"/>
              <a:t>Click to edit Master text styles</a:t>
            </a:r>
          </a:p>
        </p:txBody>
      </p:sp>
      <p:sp>
        <p:nvSpPr>
          <p:cNvPr id="6" name="Content Placeholder 5"/>
          <p:cNvSpPr>
            <a:spLocks noGrp="1"/>
          </p:cNvSpPr>
          <p:nvPr>
            <p:ph sz="quarter" idx="4"/>
          </p:nvPr>
        </p:nvSpPr>
        <p:spPr>
          <a:xfrm>
            <a:off x="4629150" y="1806789"/>
            <a:ext cx="3887391" cy="3199374"/>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Footer Placeholder 3"/>
          <p:cNvSpPr>
            <a:spLocks noGrp="1"/>
          </p:cNvSpPr>
          <p:nvPr>
            <p:ph type="ftr" sz="quarter" idx="10"/>
          </p:nvPr>
        </p:nvSpPr>
        <p:spPr/>
        <p:txBody>
          <a:bodyPr/>
          <a:lstStyle>
            <a:lvl1pPr>
              <a:defRPr/>
            </a:lvl1pPr>
          </a:lstStyle>
          <a:p>
            <a:pPr>
              <a:defRPr/>
            </a:pPr>
            <a:r>
              <a:rPr lang="en-US" dirty="0">
                <a:solidFill>
                  <a:prstClr val="black">
                    <a:tint val="75000"/>
                  </a:prstClr>
                </a:solidFill>
              </a:rPr>
              <a:t> </a:t>
            </a:r>
          </a:p>
        </p:txBody>
      </p:sp>
      <p:sp>
        <p:nvSpPr>
          <p:cNvPr id="8" name="Slide Number Placeholder 5"/>
          <p:cNvSpPr>
            <a:spLocks noGrp="1"/>
          </p:cNvSpPr>
          <p:nvPr>
            <p:ph type="sldNum" sz="quarter" idx="11"/>
          </p:nvPr>
        </p:nvSpPr>
        <p:spPr/>
        <p:txBody>
          <a:bodyPr/>
          <a:lstStyle>
            <a:lvl1pPr>
              <a:defRPr/>
            </a:lvl1pPr>
          </a:lstStyle>
          <a:p>
            <a:fld id="{F051D36A-8299-476E-BBE3-DB7706EE17E7}" type="slidenum">
              <a:rPr lang="en-US" altLang="en-US">
                <a:solidFill>
                  <a:prstClr val="white"/>
                </a:solidFill>
              </a:rPr>
              <a:pPr/>
              <a:t>‹#›</a:t>
            </a:fld>
            <a:endParaRPr lang="en-US" altLang="en-US" dirty="0">
              <a:solidFill>
                <a:prstClr val="white"/>
              </a:solidFill>
            </a:endParaRPr>
          </a:p>
        </p:txBody>
      </p:sp>
    </p:spTree>
    <p:extLst>
      <p:ext uri="{BB962C8B-B14F-4D97-AF65-F5344CB8AC3E}">
        <p14:creationId xmlns:p14="http://schemas.microsoft.com/office/powerpoint/2010/main" val="3088502648"/>
      </p:ext>
    </p:extLst>
  </p:cSld>
  <p:clrMapOvr>
    <a:masterClrMapping/>
  </p:clrMapOvr>
  <p:transition>
    <p:fade/>
  </p:transition>
</p:sldLayout>
</file>

<file path=ppt/slideLayouts/slideLayout34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lang="en-US" dirty="0"/>
            </a:lvl1pPr>
          </a:lstStyle>
          <a:p>
            <a:r>
              <a:rPr lang="en-US" smtClean="0"/>
              <a:t>Click to edit Master title style</a:t>
            </a:r>
            <a:endParaRPr lang="en-US" dirty="0"/>
          </a:p>
        </p:txBody>
      </p:sp>
      <p:sp>
        <p:nvSpPr>
          <p:cNvPr id="3" name="Footer Placeholder 3"/>
          <p:cNvSpPr>
            <a:spLocks noGrp="1"/>
          </p:cNvSpPr>
          <p:nvPr>
            <p:ph type="ftr" sz="quarter" idx="10"/>
          </p:nvPr>
        </p:nvSpPr>
        <p:spPr/>
        <p:txBody>
          <a:bodyPr/>
          <a:lstStyle>
            <a:lvl1pPr>
              <a:defRPr/>
            </a:lvl1pPr>
          </a:lstStyle>
          <a:p>
            <a:pPr>
              <a:defRPr/>
            </a:pPr>
            <a:r>
              <a:rPr lang="en-US" dirty="0">
                <a:solidFill>
                  <a:prstClr val="black">
                    <a:tint val="75000"/>
                  </a:prstClr>
                </a:solidFill>
              </a:rPr>
              <a:t> </a:t>
            </a:r>
          </a:p>
        </p:txBody>
      </p:sp>
      <p:sp>
        <p:nvSpPr>
          <p:cNvPr id="4" name="Slide Number Placeholder 5"/>
          <p:cNvSpPr>
            <a:spLocks noGrp="1"/>
          </p:cNvSpPr>
          <p:nvPr>
            <p:ph type="sldNum" sz="quarter" idx="11"/>
          </p:nvPr>
        </p:nvSpPr>
        <p:spPr/>
        <p:txBody>
          <a:bodyPr/>
          <a:lstStyle>
            <a:lvl1pPr>
              <a:defRPr/>
            </a:lvl1pPr>
          </a:lstStyle>
          <a:p>
            <a:fld id="{FE79046F-3DA1-488D-A946-D91D0C86EF88}" type="slidenum">
              <a:rPr lang="en-US" altLang="en-US">
                <a:solidFill>
                  <a:prstClr val="white"/>
                </a:solidFill>
              </a:rPr>
              <a:pPr/>
              <a:t>‹#›</a:t>
            </a:fld>
            <a:endParaRPr lang="en-US" altLang="en-US" dirty="0">
              <a:solidFill>
                <a:prstClr val="white"/>
              </a:solidFill>
            </a:endParaRPr>
          </a:p>
        </p:txBody>
      </p:sp>
    </p:spTree>
    <p:extLst>
      <p:ext uri="{BB962C8B-B14F-4D97-AF65-F5344CB8AC3E}">
        <p14:creationId xmlns:p14="http://schemas.microsoft.com/office/powerpoint/2010/main" val="1767792528"/>
      </p:ext>
    </p:extLst>
  </p:cSld>
  <p:clrMapOvr>
    <a:masterClrMapping/>
  </p:clrMapOvr>
  <p:transition>
    <p:fade/>
  </p:transition>
</p:sldLayout>
</file>

<file path=ppt/slideLayouts/slideLayout34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Footer Placeholder 3"/>
          <p:cNvSpPr>
            <a:spLocks noGrp="1"/>
          </p:cNvSpPr>
          <p:nvPr>
            <p:ph type="ftr" sz="quarter" idx="10"/>
          </p:nvPr>
        </p:nvSpPr>
        <p:spPr/>
        <p:txBody>
          <a:bodyPr/>
          <a:lstStyle>
            <a:lvl1pPr>
              <a:defRPr/>
            </a:lvl1pPr>
          </a:lstStyle>
          <a:p>
            <a:pPr>
              <a:defRPr/>
            </a:pPr>
            <a:r>
              <a:rPr lang="en-US" dirty="0">
                <a:solidFill>
                  <a:prstClr val="black">
                    <a:tint val="75000"/>
                  </a:prstClr>
                </a:solidFill>
              </a:rPr>
              <a:t> </a:t>
            </a:r>
          </a:p>
        </p:txBody>
      </p:sp>
      <p:sp>
        <p:nvSpPr>
          <p:cNvPr id="3" name="Slide Number Placeholder 5"/>
          <p:cNvSpPr>
            <a:spLocks noGrp="1"/>
          </p:cNvSpPr>
          <p:nvPr>
            <p:ph type="sldNum" sz="quarter" idx="11"/>
          </p:nvPr>
        </p:nvSpPr>
        <p:spPr/>
        <p:txBody>
          <a:bodyPr/>
          <a:lstStyle>
            <a:lvl1pPr>
              <a:defRPr/>
            </a:lvl1pPr>
          </a:lstStyle>
          <a:p>
            <a:fld id="{6AECBAE2-1572-4706-B1C5-1CD6CC9433DC}" type="slidenum">
              <a:rPr lang="en-US" altLang="en-US">
                <a:solidFill>
                  <a:prstClr val="white"/>
                </a:solidFill>
              </a:rPr>
              <a:pPr/>
              <a:t>‹#›</a:t>
            </a:fld>
            <a:endParaRPr lang="en-US" altLang="en-US" dirty="0">
              <a:solidFill>
                <a:prstClr val="white"/>
              </a:solidFill>
            </a:endParaRPr>
          </a:p>
        </p:txBody>
      </p:sp>
    </p:spTree>
    <p:extLst>
      <p:ext uri="{BB962C8B-B14F-4D97-AF65-F5344CB8AC3E}">
        <p14:creationId xmlns:p14="http://schemas.microsoft.com/office/powerpoint/2010/main" val="3505232151"/>
      </p:ext>
    </p:extLst>
  </p:cSld>
  <p:clrMapOvr>
    <a:masterClrMapping/>
  </p:clrMapOvr>
  <p:transition>
    <p:fade/>
  </p:transition>
</p:sldLayout>
</file>

<file path=ppt/slideLayouts/slideLayout34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84048" y="987426"/>
            <a:ext cx="3017520" cy="1371600"/>
          </a:xfrm>
        </p:spPr>
        <p:txBody>
          <a:bodyPr anchor="b"/>
          <a:lstStyle>
            <a:lvl1pPr>
              <a:defRPr sz="2400"/>
            </a:lvl1pPr>
          </a:lstStyle>
          <a:p>
            <a:r>
              <a:rPr lang="en-US" dirty="0" smtClean="0"/>
              <a:t>Click to edit Master title style</a:t>
            </a:r>
            <a:endParaRPr lang="en-US" dirty="0"/>
          </a:p>
        </p:txBody>
      </p:sp>
      <p:sp>
        <p:nvSpPr>
          <p:cNvPr id="3" name="Content Placeholder 2"/>
          <p:cNvSpPr>
            <a:spLocks noGrp="1"/>
          </p:cNvSpPr>
          <p:nvPr>
            <p:ph idx="1"/>
          </p:nvPr>
        </p:nvSpPr>
        <p:spPr>
          <a:xfrm>
            <a:off x="3887391" y="987426"/>
            <a:ext cx="4629150" cy="4584034"/>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3"/>
          <p:cNvSpPr>
            <a:spLocks noGrp="1"/>
          </p:cNvSpPr>
          <p:nvPr>
            <p:ph type="body" sz="half" idx="2"/>
          </p:nvPr>
        </p:nvSpPr>
        <p:spPr>
          <a:xfrm>
            <a:off x="384048" y="2487837"/>
            <a:ext cx="3017520" cy="3083623"/>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dirty="0" smtClean="0"/>
              <a:t>Click to edit Master text styles</a:t>
            </a:r>
          </a:p>
        </p:txBody>
      </p:sp>
      <p:sp>
        <p:nvSpPr>
          <p:cNvPr id="5" name="Footer Placeholder 3"/>
          <p:cNvSpPr>
            <a:spLocks noGrp="1"/>
          </p:cNvSpPr>
          <p:nvPr>
            <p:ph type="ftr" sz="quarter" idx="10"/>
          </p:nvPr>
        </p:nvSpPr>
        <p:spPr/>
        <p:txBody>
          <a:bodyPr/>
          <a:lstStyle>
            <a:lvl1pPr>
              <a:defRPr/>
            </a:lvl1pPr>
          </a:lstStyle>
          <a:p>
            <a:pPr>
              <a:defRPr/>
            </a:pPr>
            <a:r>
              <a:rPr lang="en-US" dirty="0">
                <a:solidFill>
                  <a:prstClr val="black">
                    <a:tint val="75000"/>
                  </a:prstClr>
                </a:solidFill>
              </a:rPr>
              <a:t> </a:t>
            </a:r>
          </a:p>
        </p:txBody>
      </p:sp>
      <p:sp>
        <p:nvSpPr>
          <p:cNvPr id="6" name="Slide Number Placeholder 5"/>
          <p:cNvSpPr>
            <a:spLocks noGrp="1"/>
          </p:cNvSpPr>
          <p:nvPr>
            <p:ph type="sldNum" sz="quarter" idx="11"/>
          </p:nvPr>
        </p:nvSpPr>
        <p:spPr/>
        <p:txBody>
          <a:bodyPr/>
          <a:lstStyle>
            <a:lvl1pPr>
              <a:defRPr/>
            </a:lvl1pPr>
          </a:lstStyle>
          <a:p>
            <a:fld id="{1D0DED8D-23D9-441C-B1BD-D212E36655C8}" type="slidenum">
              <a:rPr lang="en-US" altLang="en-US">
                <a:solidFill>
                  <a:prstClr val="white"/>
                </a:solidFill>
              </a:rPr>
              <a:pPr/>
              <a:t>‹#›</a:t>
            </a:fld>
            <a:endParaRPr lang="en-US" altLang="en-US" dirty="0">
              <a:solidFill>
                <a:prstClr val="white"/>
              </a:solidFill>
            </a:endParaRPr>
          </a:p>
        </p:txBody>
      </p:sp>
    </p:spTree>
    <p:extLst>
      <p:ext uri="{BB962C8B-B14F-4D97-AF65-F5344CB8AC3E}">
        <p14:creationId xmlns:p14="http://schemas.microsoft.com/office/powerpoint/2010/main" val="4161229091"/>
      </p:ext>
    </p:extLst>
  </p:cSld>
  <p:clrMapOvr>
    <a:masterClrMapping/>
  </p:clrMapOvr>
  <p:transition>
    <p:fade/>
  </p:transition>
</p:sldLayout>
</file>

<file path=ppt/slideLayouts/slideLayout34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84048" y="859572"/>
            <a:ext cx="3017520" cy="1371600"/>
          </a:xfrm>
        </p:spPr>
        <p:txBody>
          <a:bodyPr anchor="b"/>
          <a:lstStyle>
            <a:lvl1pPr>
              <a:defRPr sz="2400"/>
            </a:lvl1pPr>
          </a:lstStyle>
          <a:p>
            <a:r>
              <a:rPr lang="en-US" dirty="0" smtClean="0"/>
              <a:t>Click to edit Master title style</a:t>
            </a:r>
            <a:endParaRPr lang="en-US" dirty="0"/>
          </a:p>
        </p:txBody>
      </p:sp>
      <p:sp>
        <p:nvSpPr>
          <p:cNvPr id="3" name="Picture Placeholder 2"/>
          <p:cNvSpPr>
            <a:spLocks noGrp="1"/>
          </p:cNvSpPr>
          <p:nvPr>
            <p:ph type="pic" idx="1"/>
          </p:nvPr>
        </p:nvSpPr>
        <p:spPr>
          <a:xfrm>
            <a:off x="3886200" y="859572"/>
            <a:ext cx="4629150" cy="4924540"/>
          </a:xfrm>
        </p:spPr>
        <p:txBody>
          <a:bodyPr rtlCol="0"/>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pPr lvl="0"/>
            <a:endParaRPr lang="en-US" noProof="0" dirty="0"/>
          </a:p>
        </p:txBody>
      </p:sp>
      <p:sp>
        <p:nvSpPr>
          <p:cNvPr id="4" name="Text Placeholder 3"/>
          <p:cNvSpPr>
            <a:spLocks noGrp="1"/>
          </p:cNvSpPr>
          <p:nvPr>
            <p:ph type="body" sz="half" idx="2"/>
          </p:nvPr>
        </p:nvSpPr>
        <p:spPr>
          <a:xfrm>
            <a:off x="384048" y="2344479"/>
            <a:ext cx="3017520" cy="3383280"/>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dirty="0" smtClean="0"/>
              <a:t>Click to edit Master text styles</a:t>
            </a:r>
          </a:p>
        </p:txBody>
      </p:sp>
      <p:sp>
        <p:nvSpPr>
          <p:cNvPr id="5" name="Footer Placeholder 3"/>
          <p:cNvSpPr>
            <a:spLocks noGrp="1"/>
          </p:cNvSpPr>
          <p:nvPr>
            <p:ph type="ftr" sz="quarter" idx="10"/>
          </p:nvPr>
        </p:nvSpPr>
        <p:spPr/>
        <p:txBody>
          <a:bodyPr/>
          <a:lstStyle>
            <a:lvl1pPr>
              <a:defRPr/>
            </a:lvl1pPr>
          </a:lstStyle>
          <a:p>
            <a:pPr>
              <a:defRPr/>
            </a:pPr>
            <a:r>
              <a:rPr lang="en-US" dirty="0">
                <a:solidFill>
                  <a:prstClr val="black">
                    <a:tint val="75000"/>
                  </a:prstClr>
                </a:solidFill>
              </a:rPr>
              <a:t> </a:t>
            </a:r>
          </a:p>
        </p:txBody>
      </p:sp>
      <p:sp>
        <p:nvSpPr>
          <p:cNvPr id="6" name="Slide Number Placeholder 5"/>
          <p:cNvSpPr>
            <a:spLocks noGrp="1"/>
          </p:cNvSpPr>
          <p:nvPr>
            <p:ph type="sldNum" sz="quarter" idx="11"/>
          </p:nvPr>
        </p:nvSpPr>
        <p:spPr/>
        <p:txBody>
          <a:bodyPr/>
          <a:lstStyle>
            <a:lvl1pPr>
              <a:defRPr/>
            </a:lvl1pPr>
          </a:lstStyle>
          <a:p>
            <a:fld id="{891BC667-D3B1-43A5-9FA5-5BB346145E59}" type="slidenum">
              <a:rPr lang="en-US" altLang="en-US">
                <a:solidFill>
                  <a:prstClr val="white"/>
                </a:solidFill>
              </a:rPr>
              <a:pPr/>
              <a:t>‹#›</a:t>
            </a:fld>
            <a:endParaRPr lang="en-US" altLang="en-US" dirty="0">
              <a:solidFill>
                <a:prstClr val="white"/>
              </a:solidFill>
            </a:endParaRPr>
          </a:p>
        </p:txBody>
      </p:sp>
    </p:spTree>
    <p:extLst>
      <p:ext uri="{BB962C8B-B14F-4D97-AF65-F5344CB8AC3E}">
        <p14:creationId xmlns:p14="http://schemas.microsoft.com/office/powerpoint/2010/main" val="528370563"/>
      </p:ext>
    </p:extLst>
  </p:cSld>
  <p:clrMapOvr>
    <a:masterClrMapping/>
  </p:clrMapOvr>
  <p:transition>
    <p:fade/>
  </p:transition>
</p:sldLayout>
</file>

<file path=ppt/slideLayouts/slideLayout349.xml><?xml version="1.0" encoding="utf-8"?>
<p:sldLayout xmlns:a="http://schemas.openxmlformats.org/drawingml/2006/main" xmlns:r="http://schemas.openxmlformats.org/officeDocument/2006/relationships" xmlns:p="http://schemas.openxmlformats.org/presentationml/2006/main" userDrawn="1">
  <p:cSld name="Contact Slide">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447800"/>
            <a:ext cx="4040188" cy="457200"/>
          </a:xfrm>
        </p:spPr>
        <p:txBody>
          <a:bodyPr anchor="b">
            <a:normAutofit/>
          </a:bodyPr>
          <a:lstStyle>
            <a:lvl1pPr marL="0" indent="0">
              <a:buNone/>
              <a:defRPr sz="1800" b="1">
                <a:solidFill>
                  <a:srgbClr val="F78E20"/>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457200" y="1913626"/>
            <a:ext cx="4040188" cy="1341438"/>
          </a:xfrm>
        </p:spPr>
        <p:txBody>
          <a:bodyPr>
            <a:normAutofit/>
          </a:bodyPr>
          <a:lstStyle>
            <a:lvl1pPr marL="0" indent="0">
              <a:buFontTx/>
              <a:buNone/>
              <a:defRPr sz="1400" b="1" baseline="0"/>
            </a:lvl1pPr>
            <a:lvl2pPr marL="0" indent="0">
              <a:buFontTx/>
              <a:buNone/>
              <a:defRPr sz="1400" baseline="0"/>
            </a:lvl2pPr>
            <a:lvl3pPr marL="0" indent="0">
              <a:buFontTx/>
              <a:buNone/>
              <a:defRPr sz="1400"/>
            </a:lvl3pPr>
            <a:lvl4pPr marL="0" indent="0">
              <a:buFontTx/>
              <a:buNone/>
              <a:defRPr sz="1400"/>
            </a:lvl4pPr>
            <a:lvl5pPr marL="0" indent="0">
              <a:buFontTx/>
              <a:buNone/>
              <a:defRPr sz="14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5025" y="1447800"/>
            <a:ext cx="4041775" cy="457200"/>
          </a:xfrm>
        </p:spPr>
        <p:txBody>
          <a:bodyPr anchor="b">
            <a:normAutofit/>
          </a:bodyPr>
          <a:lstStyle>
            <a:lvl1pPr marL="0" indent="0">
              <a:buNone/>
              <a:defRPr sz="1800" b="1">
                <a:solidFill>
                  <a:srgbClr val="F78E20"/>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6" name="Content Placeholder 5"/>
          <p:cNvSpPr>
            <a:spLocks noGrp="1"/>
          </p:cNvSpPr>
          <p:nvPr>
            <p:ph sz="quarter" idx="4"/>
          </p:nvPr>
        </p:nvSpPr>
        <p:spPr>
          <a:xfrm>
            <a:off x="4645025" y="1913626"/>
            <a:ext cx="4041775" cy="1341438"/>
          </a:xfrm>
        </p:spPr>
        <p:txBody>
          <a:bodyPr>
            <a:normAutofit/>
          </a:bodyPr>
          <a:lstStyle>
            <a:lvl1pPr marL="0" indent="0">
              <a:buFontTx/>
              <a:buNone/>
              <a:defRPr sz="1400" b="1"/>
            </a:lvl1pPr>
            <a:lvl2pPr marL="0" indent="0">
              <a:buFontTx/>
              <a:buNone/>
              <a:defRPr sz="1400"/>
            </a:lvl2pPr>
            <a:lvl3pPr marL="0" indent="0">
              <a:buFontTx/>
              <a:buNone/>
              <a:defRPr sz="1400"/>
            </a:lvl3pPr>
            <a:lvl4pPr marL="0" indent="0">
              <a:buFontTx/>
              <a:buNone/>
              <a:defRPr sz="1400"/>
            </a:lvl4pPr>
            <a:lvl5pPr marL="0" indent="0">
              <a:buFontTx/>
              <a:buNone/>
              <a:defRPr sz="14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1" name="Text Placeholder 2"/>
          <p:cNvSpPr>
            <a:spLocks noGrp="1"/>
          </p:cNvSpPr>
          <p:nvPr>
            <p:ph type="body" idx="13"/>
          </p:nvPr>
        </p:nvSpPr>
        <p:spPr>
          <a:xfrm>
            <a:off x="457200" y="3526736"/>
            <a:ext cx="4040188" cy="457200"/>
          </a:xfrm>
        </p:spPr>
        <p:txBody>
          <a:bodyPr anchor="b">
            <a:normAutofit/>
          </a:bodyPr>
          <a:lstStyle>
            <a:lvl1pPr marL="0" indent="0">
              <a:buNone/>
              <a:defRPr sz="1800" b="1">
                <a:solidFill>
                  <a:srgbClr val="F78E20"/>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12" name="Content Placeholder 3"/>
          <p:cNvSpPr>
            <a:spLocks noGrp="1"/>
          </p:cNvSpPr>
          <p:nvPr>
            <p:ph sz="half" idx="14"/>
          </p:nvPr>
        </p:nvSpPr>
        <p:spPr>
          <a:xfrm>
            <a:off x="457200" y="3992562"/>
            <a:ext cx="4040188" cy="1341438"/>
          </a:xfrm>
        </p:spPr>
        <p:txBody>
          <a:bodyPr>
            <a:normAutofit/>
          </a:bodyPr>
          <a:lstStyle>
            <a:lvl1pPr marL="0" indent="0">
              <a:buFontTx/>
              <a:buNone/>
              <a:defRPr sz="1400" b="1" baseline="0"/>
            </a:lvl1pPr>
            <a:lvl2pPr marL="0" indent="0">
              <a:buFontTx/>
              <a:buNone/>
              <a:defRPr sz="1400" baseline="0"/>
            </a:lvl2pPr>
            <a:lvl3pPr marL="0" indent="0">
              <a:buFontTx/>
              <a:buNone/>
              <a:defRPr sz="1400"/>
            </a:lvl3pPr>
            <a:lvl4pPr marL="0" indent="0">
              <a:buFontTx/>
              <a:buNone/>
              <a:defRPr sz="1400"/>
            </a:lvl4pPr>
            <a:lvl5pPr marL="0" indent="0">
              <a:buFontTx/>
              <a:buNone/>
              <a:defRPr sz="14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3" name="Text Placeholder 4"/>
          <p:cNvSpPr>
            <a:spLocks noGrp="1"/>
          </p:cNvSpPr>
          <p:nvPr>
            <p:ph type="body" sz="quarter" idx="15"/>
          </p:nvPr>
        </p:nvSpPr>
        <p:spPr>
          <a:xfrm>
            <a:off x="4645025" y="3526736"/>
            <a:ext cx="4041775" cy="457200"/>
          </a:xfrm>
        </p:spPr>
        <p:txBody>
          <a:bodyPr anchor="b">
            <a:normAutofit/>
          </a:bodyPr>
          <a:lstStyle>
            <a:lvl1pPr marL="0" indent="0">
              <a:buNone/>
              <a:defRPr sz="1800" b="1">
                <a:solidFill>
                  <a:srgbClr val="F78E20"/>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14" name="Content Placeholder 5"/>
          <p:cNvSpPr>
            <a:spLocks noGrp="1"/>
          </p:cNvSpPr>
          <p:nvPr>
            <p:ph sz="quarter" idx="16"/>
          </p:nvPr>
        </p:nvSpPr>
        <p:spPr>
          <a:xfrm>
            <a:off x="4645025" y="3992562"/>
            <a:ext cx="4041775" cy="1341438"/>
          </a:xfrm>
        </p:spPr>
        <p:txBody>
          <a:bodyPr>
            <a:normAutofit/>
          </a:bodyPr>
          <a:lstStyle>
            <a:lvl1pPr marL="0" indent="0">
              <a:buFontTx/>
              <a:buNone/>
              <a:defRPr sz="1400" b="1"/>
            </a:lvl1pPr>
            <a:lvl2pPr marL="0" indent="0">
              <a:buFontTx/>
              <a:buNone/>
              <a:defRPr sz="1400"/>
            </a:lvl2pPr>
            <a:lvl3pPr marL="0" indent="0">
              <a:buFontTx/>
              <a:buNone/>
              <a:defRPr sz="1400"/>
            </a:lvl3pPr>
            <a:lvl4pPr marL="0" indent="0">
              <a:buFontTx/>
              <a:buNone/>
              <a:defRPr sz="1400"/>
            </a:lvl4pPr>
            <a:lvl5pPr marL="0" indent="0">
              <a:buFontTx/>
              <a:buNone/>
              <a:defRPr sz="14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7" name="Title 1"/>
          <p:cNvSpPr>
            <a:spLocks noGrp="1"/>
          </p:cNvSpPr>
          <p:nvPr>
            <p:ph type="title"/>
          </p:nvPr>
        </p:nvSpPr>
        <p:spPr>
          <a:xfrm>
            <a:off x="384048" y="228600"/>
            <a:ext cx="8229600" cy="664797"/>
          </a:xfrm>
        </p:spPr>
        <p:txBody>
          <a:bodyPr/>
          <a:lstStyle>
            <a:lvl1pPr>
              <a:defRPr lang="en-US" dirty="0"/>
            </a:lvl1pPr>
          </a:lstStyle>
          <a:p>
            <a:r>
              <a:rPr lang="en-US" dirty="0" smtClean="0"/>
              <a:t>Click to edit Master title style</a:t>
            </a:r>
            <a:endParaRPr lang="en-US" dirty="0"/>
          </a:p>
        </p:txBody>
      </p:sp>
      <p:sp>
        <p:nvSpPr>
          <p:cNvPr id="15" name="Footer Placeholder 3"/>
          <p:cNvSpPr>
            <a:spLocks noGrp="1"/>
          </p:cNvSpPr>
          <p:nvPr>
            <p:ph type="ftr" sz="quarter" idx="17"/>
          </p:nvPr>
        </p:nvSpPr>
        <p:spPr/>
        <p:txBody>
          <a:bodyPr/>
          <a:lstStyle>
            <a:lvl1pPr>
              <a:defRPr/>
            </a:lvl1pPr>
          </a:lstStyle>
          <a:p>
            <a:pPr>
              <a:defRPr/>
            </a:pPr>
            <a:r>
              <a:rPr lang="en-US" dirty="0">
                <a:solidFill>
                  <a:prstClr val="black">
                    <a:tint val="75000"/>
                  </a:prstClr>
                </a:solidFill>
              </a:rPr>
              <a:t> </a:t>
            </a:r>
          </a:p>
        </p:txBody>
      </p:sp>
      <p:sp>
        <p:nvSpPr>
          <p:cNvPr id="16" name="Slide Number Placeholder 5"/>
          <p:cNvSpPr>
            <a:spLocks noGrp="1"/>
          </p:cNvSpPr>
          <p:nvPr>
            <p:ph type="sldNum" sz="quarter" idx="18"/>
          </p:nvPr>
        </p:nvSpPr>
        <p:spPr/>
        <p:txBody>
          <a:bodyPr/>
          <a:lstStyle>
            <a:lvl1pPr>
              <a:defRPr/>
            </a:lvl1pPr>
          </a:lstStyle>
          <a:p>
            <a:fld id="{EF8D4CE9-53A7-4545-85F9-78649243A598}" type="slidenum">
              <a:rPr lang="en-US" altLang="en-US">
                <a:solidFill>
                  <a:prstClr val="white"/>
                </a:solidFill>
              </a:rPr>
              <a:pPr/>
              <a:t>‹#›</a:t>
            </a:fld>
            <a:endParaRPr lang="en-US" altLang="en-US" dirty="0">
              <a:solidFill>
                <a:prstClr val="white"/>
              </a:solidFill>
            </a:endParaRPr>
          </a:p>
        </p:txBody>
      </p:sp>
    </p:spTree>
    <p:extLst>
      <p:ext uri="{BB962C8B-B14F-4D97-AF65-F5344CB8AC3E}">
        <p14:creationId xmlns:p14="http://schemas.microsoft.com/office/powerpoint/2010/main" val="1516622110"/>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30250" y="1905000"/>
            <a:ext cx="7681913" cy="1523495"/>
          </a:xfrm>
        </p:spPr>
        <p:txBody>
          <a:bodyPr>
            <a:noAutofit/>
          </a:bodyPr>
          <a:lstStyle>
            <a:lvl1pPr>
              <a:lnSpc>
                <a:spcPct val="90000"/>
              </a:lnSpc>
              <a:defRPr sz="5400">
                <a:latin typeface="+mj-lt"/>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730249" y="4344988"/>
            <a:ext cx="7681913" cy="461665"/>
          </a:xfrm>
        </p:spPr>
        <p:txBody>
          <a:bodyPr>
            <a:noAutofit/>
          </a:bodyPr>
          <a:lstStyle>
            <a:lvl1pPr marL="0" indent="0" algn="l">
              <a:lnSpc>
                <a:spcPct val="90000"/>
              </a:lnSpc>
              <a:spcBef>
                <a:spcPts val="0"/>
              </a:spcBef>
              <a:buNone/>
              <a:defRPr>
                <a:solidFill>
                  <a:schemeClr val="tx1"/>
                </a:soli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Tree>
    <p:extLst>
      <p:ext uri="{BB962C8B-B14F-4D97-AF65-F5344CB8AC3E}">
        <p14:creationId xmlns:p14="http://schemas.microsoft.com/office/powerpoint/2010/main" val="2729448588"/>
      </p:ext>
    </p:extLst>
  </p:cSld>
  <p:clrMapOvr>
    <a:masterClrMapping/>
  </p:clrMapOvr>
  <p:transition>
    <p:fade/>
  </p:transition>
</p:sldLayout>
</file>

<file path=ppt/slideLayouts/slideLayout350.xml><?xml version="1.0" encoding="utf-8"?>
<p:sldLayout xmlns:a="http://schemas.openxmlformats.org/drawingml/2006/main" xmlns:r="http://schemas.openxmlformats.org/officeDocument/2006/relationships" xmlns:p="http://schemas.openxmlformats.org/presentationml/2006/main" type="obj">
  <p:cSld name="Bullet Slide 1">
    <p:spTree>
      <p:nvGrpSpPr>
        <p:cNvPr id="1" name=""/>
        <p:cNvGrpSpPr/>
        <p:nvPr/>
      </p:nvGrpSpPr>
      <p:grpSpPr>
        <a:xfrm>
          <a:off x="0" y="0"/>
          <a:ext cx="0" cy="0"/>
          <a:chOff x="0" y="0"/>
          <a:chExt cx="0" cy="0"/>
        </a:xfrm>
      </p:grpSpPr>
      <p:pic>
        <p:nvPicPr>
          <p:cNvPr id="4" name="Picture 6" descr="FL Common Core_v2_slide3.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3" name="Content Placeholder 2"/>
          <p:cNvSpPr>
            <a:spLocks noGrp="1"/>
          </p:cNvSpPr>
          <p:nvPr>
            <p:ph idx="1"/>
          </p:nvPr>
        </p:nvSpPr>
        <p:spPr>
          <a:xfrm>
            <a:off x="457200" y="1828800"/>
            <a:ext cx="8229600" cy="3505200"/>
          </a:xfrm>
        </p:spPr>
        <p:txBody>
          <a:bodyPr/>
          <a:lstStyle>
            <a:lvl1pPr>
              <a:defRPr sz="1800"/>
            </a:lvl1pPr>
            <a:lvl2pPr>
              <a:defRPr sz="1600"/>
            </a:lvl2pPr>
            <a:lvl3pPr>
              <a:defRPr sz="1400"/>
            </a:lvl3pPr>
            <a:lvl4pPr>
              <a:defRPr sz="1200"/>
            </a:lvl4pPr>
            <a:lvl5pPr>
              <a:defRPr sz="12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2" name="Title 1"/>
          <p:cNvSpPr>
            <a:spLocks noGrp="1"/>
          </p:cNvSpPr>
          <p:nvPr>
            <p:ph type="title"/>
          </p:nvPr>
        </p:nvSpPr>
        <p:spPr>
          <a:xfrm>
            <a:off x="457200" y="533400"/>
            <a:ext cx="6858000" cy="838200"/>
          </a:xfrm>
        </p:spPr>
        <p:txBody>
          <a:bodyPr/>
          <a:lstStyle>
            <a:lvl1pPr>
              <a:defRPr sz="3200">
                <a:solidFill>
                  <a:srgbClr val="214291"/>
                </a:solidFill>
              </a:defRPr>
            </a:lvl1pPr>
          </a:lstStyle>
          <a:p>
            <a:r>
              <a:rPr lang="en-US" dirty="0" smtClean="0"/>
              <a:t>Click to edit Master title style</a:t>
            </a:r>
            <a:endParaRPr lang="en-US" dirty="0"/>
          </a:p>
        </p:txBody>
      </p:sp>
      <p:sp>
        <p:nvSpPr>
          <p:cNvPr id="5" name="Footer Placeholder 4"/>
          <p:cNvSpPr>
            <a:spLocks noGrp="1"/>
          </p:cNvSpPr>
          <p:nvPr>
            <p:ph type="ftr" sz="quarter" idx="10"/>
          </p:nvPr>
        </p:nvSpPr>
        <p:spPr>
          <a:xfrm>
            <a:off x="5638800" y="6019800"/>
            <a:ext cx="2057400" cy="365125"/>
          </a:xfrm>
        </p:spPr>
        <p:txBody>
          <a:bodyPr/>
          <a:lstStyle>
            <a:lvl1pPr>
              <a:defRPr/>
            </a:lvl1pPr>
          </a:lstStyle>
          <a:p>
            <a:pPr>
              <a:defRPr/>
            </a:pPr>
            <a:r>
              <a:rPr lang="en-US" dirty="0">
                <a:solidFill>
                  <a:prstClr val="black">
                    <a:tint val="75000"/>
                  </a:prstClr>
                </a:solidFill>
              </a:rPr>
              <a:t> </a:t>
            </a:r>
          </a:p>
        </p:txBody>
      </p:sp>
      <p:sp>
        <p:nvSpPr>
          <p:cNvPr id="6" name="Slide Number Placeholder 5"/>
          <p:cNvSpPr>
            <a:spLocks noGrp="1"/>
          </p:cNvSpPr>
          <p:nvPr>
            <p:ph type="sldNum" sz="quarter" idx="11"/>
          </p:nvPr>
        </p:nvSpPr>
        <p:spPr>
          <a:xfrm>
            <a:off x="7772400" y="6019800"/>
            <a:ext cx="914400" cy="365125"/>
          </a:xfrm>
        </p:spPr>
        <p:txBody>
          <a:bodyPr/>
          <a:lstStyle>
            <a:lvl1pPr>
              <a:defRPr/>
            </a:lvl1pPr>
          </a:lstStyle>
          <a:p>
            <a:fld id="{30B93793-6F1C-4EF6-A26D-21A38D8E53B2}" type="slidenum">
              <a:rPr lang="en-US" altLang="en-US">
                <a:solidFill>
                  <a:prstClr val="white"/>
                </a:solidFill>
              </a:rPr>
              <a:pPr/>
              <a:t>‹#›</a:t>
            </a:fld>
            <a:endParaRPr lang="en-US" altLang="en-US" dirty="0">
              <a:solidFill>
                <a:prstClr val="white"/>
              </a:solidFill>
            </a:endParaRPr>
          </a:p>
        </p:txBody>
      </p:sp>
    </p:spTree>
    <p:extLst>
      <p:ext uri="{BB962C8B-B14F-4D97-AF65-F5344CB8AC3E}">
        <p14:creationId xmlns:p14="http://schemas.microsoft.com/office/powerpoint/2010/main" val="102251618"/>
      </p:ext>
    </p:extLst>
  </p:cSld>
  <p:clrMapOvr>
    <a:masterClrMapping/>
  </p:clrMapOvr>
</p:sldLayout>
</file>

<file path=ppt/slideLayouts/slideLayout35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30250" y="1905000"/>
            <a:ext cx="7681913" cy="1523495"/>
          </a:xfrm>
        </p:spPr>
        <p:txBody>
          <a:bodyPr>
            <a:noAutofit/>
          </a:bodyPr>
          <a:lstStyle>
            <a:lvl1pPr>
              <a:lnSpc>
                <a:spcPct val="90000"/>
              </a:lnSpc>
              <a:defRPr sz="5400">
                <a:latin typeface="+mj-lt"/>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730249" y="4344988"/>
            <a:ext cx="7681913" cy="461665"/>
          </a:xfrm>
        </p:spPr>
        <p:txBody>
          <a:bodyPr>
            <a:noAutofit/>
          </a:bodyPr>
          <a:lstStyle>
            <a:lvl1pPr marL="0" indent="0" algn="l">
              <a:lnSpc>
                <a:spcPct val="90000"/>
              </a:lnSpc>
              <a:spcBef>
                <a:spcPts val="0"/>
              </a:spcBef>
              <a:buNone/>
              <a:defRPr>
                <a:solidFill>
                  <a:schemeClr val="tx1"/>
                </a:soli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Tree>
    <p:extLst>
      <p:ext uri="{BB962C8B-B14F-4D97-AF65-F5344CB8AC3E}">
        <p14:creationId xmlns:p14="http://schemas.microsoft.com/office/powerpoint/2010/main" val="1645079908"/>
      </p:ext>
    </p:extLst>
  </p:cSld>
  <p:clrMapOvr>
    <a:masterClrMapping/>
  </p:clrMapOvr>
  <p:transition>
    <p:fade/>
  </p:transition>
</p:sldLayout>
</file>

<file path=ppt/slideLayouts/slideLayout352.xml><?xml version="1.0" encoding="utf-8"?>
<p:sldLayout xmlns:a="http://schemas.openxmlformats.org/drawingml/2006/main" xmlns:r="http://schemas.openxmlformats.org/officeDocument/2006/relationships" xmlns:p="http://schemas.openxmlformats.org/presentationml/2006/main" userDrawn="1">
  <p:cSld name="Title and Content">
    <p:spTree>
      <p:nvGrpSpPr>
        <p:cNvPr id="1" name=""/>
        <p:cNvGrpSpPr/>
        <p:nvPr/>
      </p:nvGrpSpPr>
      <p:grpSpPr>
        <a:xfrm>
          <a:off x="0" y="0"/>
          <a:ext cx="0" cy="0"/>
          <a:chOff x="0" y="0"/>
          <a:chExt cx="0" cy="0"/>
        </a:xfrm>
      </p:grpSpPr>
      <p:sp>
        <p:nvSpPr>
          <p:cNvPr id="7" name="Content Placeholder 2"/>
          <p:cNvSpPr>
            <a:spLocks noGrp="1"/>
          </p:cNvSpPr>
          <p:nvPr>
            <p:ph idx="1"/>
          </p:nvPr>
        </p:nvSpPr>
        <p:spPr>
          <a:xfrm>
            <a:off x="384048" y="1417320"/>
            <a:ext cx="8153400" cy="3973033"/>
          </a:xfrm>
        </p:spPr>
        <p:txBody>
          <a:bodyPr/>
          <a:lstStyle>
            <a:lvl1pPr>
              <a:defRPr sz="3200"/>
            </a:lvl1pPr>
            <a:lvl2pPr>
              <a:defRPr sz="2800"/>
            </a:lvl2pPr>
            <a:lvl3pPr>
              <a:defRPr sz="2400"/>
            </a:lvl3pPr>
            <a:lvl4pPr>
              <a:defRPr sz="2000"/>
            </a:lvl4pPr>
            <a:lvl5pPr>
              <a:defRPr sz="20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Title 1"/>
          <p:cNvSpPr>
            <a:spLocks noGrp="1"/>
          </p:cNvSpPr>
          <p:nvPr>
            <p:ph type="title"/>
          </p:nvPr>
        </p:nvSpPr>
        <p:spPr>
          <a:xfrm>
            <a:off x="384048" y="228600"/>
            <a:ext cx="8153400" cy="1066800"/>
          </a:xfrm>
        </p:spPr>
        <p:txBody>
          <a:bodyPr>
            <a:normAutofit/>
          </a:bodyPr>
          <a:lstStyle>
            <a:lvl1pPr>
              <a:defRPr lang="en-US" dirty="0"/>
            </a:lvl1pPr>
          </a:lstStyle>
          <a:p>
            <a:r>
              <a:rPr lang="en-US" dirty="0" smtClean="0"/>
              <a:t>Click to edit Master title style</a:t>
            </a:r>
            <a:endParaRPr lang="en-US" dirty="0"/>
          </a:p>
        </p:txBody>
      </p:sp>
      <p:sp>
        <p:nvSpPr>
          <p:cNvPr id="4" name="Footer Placeholder 3"/>
          <p:cNvSpPr>
            <a:spLocks noGrp="1"/>
          </p:cNvSpPr>
          <p:nvPr>
            <p:ph type="ftr" sz="quarter" idx="10"/>
          </p:nvPr>
        </p:nvSpPr>
        <p:spPr/>
        <p:txBody>
          <a:bodyPr/>
          <a:lstStyle>
            <a:lvl1pPr>
              <a:defRPr/>
            </a:lvl1pPr>
          </a:lstStyle>
          <a:p>
            <a:pPr>
              <a:defRPr/>
            </a:pPr>
            <a:r>
              <a:rPr lang="en-US" dirty="0">
                <a:solidFill>
                  <a:prstClr val="black">
                    <a:tint val="75000"/>
                  </a:prstClr>
                </a:solidFill>
              </a:rPr>
              <a:t> </a:t>
            </a:r>
          </a:p>
        </p:txBody>
      </p:sp>
      <p:sp>
        <p:nvSpPr>
          <p:cNvPr id="5" name="Slide Number Placeholder 5"/>
          <p:cNvSpPr>
            <a:spLocks noGrp="1"/>
          </p:cNvSpPr>
          <p:nvPr>
            <p:ph type="sldNum" sz="quarter" idx="11"/>
          </p:nvPr>
        </p:nvSpPr>
        <p:spPr/>
        <p:txBody>
          <a:bodyPr/>
          <a:lstStyle>
            <a:lvl1pPr>
              <a:defRPr/>
            </a:lvl1pPr>
          </a:lstStyle>
          <a:p>
            <a:fld id="{0F794C0C-3D74-45D5-AC49-9AAEDF02F458}" type="slidenum">
              <a:rPr lang="en-US" altLang="en-US">
                <a:solidFill>
                  <a:prstClr val="white"/>
                </a:solidFill>
              </a:rPr>
              <a:pPr/>
              <a:t>‹#›</a:t>
            </a:fld>
            <a:endParaRPr lang="en-US" altLang="en-US" dirty="0">
              <a:solidFill>
                <a:prstClr val="white"/>
              </a:solidFill>
            </a:endParaRPr>
          </a:p>
        </p:txBody>
      </p:sp>
    </p:spTree>
    <p:extLst>
      <p:ext uri="{BB962C8B-B14F-4D97-AF65-F5344CB8AC3E}">
        <p14:creationId xmlns:p14="http://schemas.microsoft.com/office/powerpoint/2010/main" val="3905751628"/>
      </p:ext>
    </p:extLst>
  </p:cSld>
  <p:clrMapOvr>
    <a:masterClrMapping/>
  </p:clrMapOvr>
  <p:transition>
    <p:fade/>
  </p:transition>
</p:sldLayout>
</file>

<file path=ppt/slideLayouts/slideLayout353.xml><?xml version="1.0" encoding="utf-8"?>
<p:sldLayout xmlns:a="http://schemas.openxmlformats.org/drawingml/2006/main" xmlns:r="http://schemas.openxmlformats.org/officeDocument/2006/relationships" xmlns:p="http://schemas.openxmlformats.org/presentationml/2006/main" preserve="1">
  <p:cSld name="Title and Content Text Only">
    <p:spTree>
      <p:nvGrpSpPr>
        <p:cNvPr id="1" name=""/>
        <p:cNvGrpSpPr/>
        <p:nvPr/>
      </p:nvGrpSpPr>
      <p:grpSpPr>
        <a:xfrm>
          <a:off x="0" y="0"/>
          <a:ext cx="0" cy="0"/>
          <a:chOff x="0" y="0"/>
          <a:chExt cx="0" cy="0"/>
        </a:xfrm>
      </p:grpSpPr>
      <p:sp>
        <p:nvSpPr>
          <p:cNvPr id="2" name="Title 1"/>
          <p:cNvSpPr>
            <a:spLocks noGrp="1"/>
          </p:cNvSpPr>
          <p:nvPr>
            <p:ph type="title"/>
          </p:nvPr>
        </p:nvSpPr>
        <p:spPr>
          <a:xfrm>
            <a:off x="381000" y="230188"/>
            <a:ext cx="8382000" cy="1049972"/>
          </a:xfrm>
        </p:spPr>
        <p:txBody>
          <a:bodyPr>
            <a:normAutofit/>
          </a:bodyPr>
          <a:lstStyle>
            <a:lvl1pPr>
              <a:defRPr sz="4000"/>
            </a:lvl1pPr>
          </a:lstStyle>
          <a:p>
            <a:r>
              <a:rPr lang="en-US" dirty="0" smtClean="0"/>
              <a:t>Click to edit Master title style</a:t>
            </a:r>
            <a:endParaRPr lang="en-US" dirty="0"/>
          </a:p>
        </p:txBody>
      </p:sp>
      <p:sp>
        <p:nvSpPr>
          <p:cNvPr id="6" name="Text Placeholder 5"/>
          <p:cNvSpPr>
            <a:spLocks noGrp="1"/>
          </p:cNvSpPr>
          <p:nvPr>
            <p:ph type="body" sz="quarter" idx="10"/>
          </p:nvPr>
        </p:nvSpPr>
        <p:spPr>
          <a:xfrm>
            <a:off x="381000" y="1417320"/>
            <a:ext cx="8382000" cy="4244969"/>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Footer Placeholder 3"/>
          <p:cNvSpPr>
            <a:spLocks noGrp="1"/>
          </p:cNvSpPr>
          <p:nvPr>
            <p:ph type="ftr" sz="quarter" idx="11"/>
          </p:nvPr>
        </p:nvSpPr>
        <p:spPr/>
        <p:txBody>
          <a:bodyPr/>
          <a:lstStyle>
            <a:lvl1pPr>
              <a:defRPr/>
            </a:lvl1pPr>
          </a:lstStyle>
          <a:p>
            <a:pPr>
              <a:defRPr/>
            </a:pPr>
            <a:r>
              <a:rPr lang="en-US" dirty="0">
                <a:solidFill>
                  <a:prstClr val="black">
                    <a:tint val="75000"/>
                  </a:prstClr>
                </a:solidFill>
              </a:rPr>
              <a:t> </a:t>
            </a:r>
          </a:p>
        </p:txBody>
      </p:sp>
      <p:sp>
        <p:nvSpPr>
          <p:cNvPr id="5" name="Slide Number Placeholder 5"/>
          <p:cNvSpPr>
            <a:spLocks noGrp="1"/>
          </p:cNvSpPr>
          <p:nvPr>
            <p:ph type="sldNum" sz="quarter" idx="12"/>
          </p:nvPr>
        </p:nvSpPr>
        <p:spPr/>
        <p:txBody>
          <a:bodyPr/>
          <a:lstStyle>
            <a:lvl1pPr>
              <a:defRPr/>
            </a:lvl1pPr>
          </a:lstStyle>
          <a:p>
            <a:fld id="{748C0B79-2683-4399-8A99-0D5D94E5B5BD}" type="slidenum">
              <a:rPr lang="en-US" altLang="en-US">
                <a:solidFill>
                  <a:prstClr val="white"/>
                </a:solidFill>
              </a:rPr>
              <a:pPr/>
              <a:t>‹#›</a:t>
            </a:fld>
            <a:endParaRPr lang="en-US" altLang="en-US" dirty="0">
              <a:solidFill>
                <a:prstClr val="white"/>
              </a:solidFill>
            </a:endParaRPr>
          </a:p>
        </p:txBody>
      </p:sp>
    </p:spTree>
    <p:extLst>
      <p:ext uri="{BB962C8B-B14F-4D97-AF65-F5344CB8AC3E}">
        <p14:creationId xmlns:p14="http://schemas.microsoft.com/office/powerpoint/2010/main" val="1423555298"/>
      </p:ext>
    </p:extLst>
  </p:cSld>
  <p:clrMapOvr>
    <a:masterClrMapping/>
  </p:clrMapOvr>
  <p:transition>
    <p:fade/>
  </p:transition>
</p:sldLayout>
</file>

<file path=ppt/slideLayouts/slideLayout35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3719879"/>
            <a:ext cx="7886700" cy="664797"/>
          </a:xfrm>
        </p:spPr>
        <p:txBody>
          <a:bodyPr anchor="b"/>
          <a:lstStyle>
            <a:lvl1pPr>
              <a:defRPr sz="4800"/>
            </a:lvl1pPr>
          </a:lstStyle>
          <a:p>
            <a:r>
              <a:rPr lang="en-US" dirty="0" smtClean="0"/>
              <a:t>Click to edit Master title style</a:t>
            </a:r>
            <a:endParaRPr lang="en-US" dirty="0"/>
          </a:p>
        </p:txBody>
      </p:sp>
      <p:sp>
        <p:nvSpPr>
          <p:cNvPr id="3" name="Text Placeholder 2"/>
          <p:cNvSpPr>
            <a:spLocks noGrp="1"/>
          </p:cNvSpPr>
          <p:nvPr>
            <p:ph type="body" idx="1"/>
          </p:nvPr>
        </p:nvSpPr>
        <p:spPr>
          <a:xfrm>
            <a:off x="623888" y="4589464"/>
            <a:ext cx="7886700" cy="387798"/>
          </a:xfrm>
        </p:spPr>
        <p:txBody>
          <a:bodyPr/>
          <a:lstStyle>
            <a:lvl1pPr marL="0" indent="0">
              <a:buNone/>
              <a:defRPr sz="2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dirty="0" smtClean="0"/>
              <a:t>Click to edit Master text styles</a:t>
            </a:r>
          </a:p>
        </p:txBody>
      </p:sp>
      <p:sp>
        <p:nvSpPr>
          <p:cNvPr id="4" name="Footer Placeholder 3"/>
          <p:cNvSpPr>
            <a:spLocks noGrp="1"/>
          </p:cNvSpPr>
          <p:nvPr>
            <p:ph type="ftr" sz="quarter" idx="10"/>
          </p:nvPr>
        </p:nvSpPr>
        <p:spPr/>
        <p:txBody>
          <a:bodyPr/>
          <a:lstStyle>
            <a:lvl1pPr>
              <a:defRPr/>
            </a:lvl1pPr>
          </a:lstStyle>
          <a:p>
            <a:pPr>
              <a:defRPr/>
            </a:pPr>
            <a:r>
              <a:rPr lang="en-US" dirty="0">
                <a:solidFill>
                  <a:prstClr val="black">
                    <a:tint val="75000"/>
                  </a:prstClr>
                </a:solidFill>
              </a:rPr>
              <a:t> </a:t>
            </a:r>
          </a:p>
        </p:txBody>
      </p:sp>
      <p:sp>
        <p:nvSpPr>
          <p:cNvPr id="5" name="Slide Number Placeholder 5"/>
          <p:cNvSpPr>
            <a:spLocks noGrp="1"/>
          </p:cNvSpPr>
          <p:nvPr>
            <p:ph type="sldNum" sz="quarter" idx="11"/>
          </p:nvPr>
        </p:nvSpPr>
        <p:spPr/>
        <p:txBody>
          <a:bodyPr/>
          <a:lstStyle>
            <a:lvl1pPr>
              <a:defRPr/>
            </a:lvl1pPr>
          </a:lstStyle>
          <a:p>
            <a:fld id="{FFD35EF3-5A7B-4E63-970B-AF515FA15AF6}" type="slidenum">
              <a:rPr lang="en-US" altLang="en-US">
                <a:solidFill>
                  <a:prstClr val="white"/>
                </a:solidFill>
              </a:rPr>
              <a:pPr/>
              <a:t>‹#›</a:t>
            </a:fld>
            <a:endParaRPr lang="en-US" altLang="en-US" dirty="0">
              <a:solidFill>
                <a:prstClr val="white"/>
              </a:solidFill>
            </a:endParaRPr>
          </a:p>
        </p:txBody>
      </p:sp>
    </p:spTree>
    <p:extLst>
      <p:ext uri="{BB962C8B-B14F-4D97-AF65-F5344CB8AC3E}">
        <p14:creationId xmlns:p14="http://schemas.microsoft.com/office/powerpoint/2010/main" val="2218568476"/>
      </p:ext>
    </p:extLst>
  </p:cSld>
  <p:clrMapOvr>
    <a:masterClrMapping/>
  </p:clrMapOvr>
  <p:transition>
    <p:fade/>
  </p:transition>
</p:sldLayout>
</file>

<file path=ppt/slideLayouts/slideLayout35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sz="half" idx="1"/>
          </p:nvPr>
        </p:nvSpPr>
        <p:spPr>
          <a:xfrm>
            <a:off x="384048" y="1371600"/>
            <a:ext cx="3886200" cy="3841528"/>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629150" y="1371600"/>
            <a:ext cx="3886200" cy="3841528"/>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Footer Placeholder 3"/>
          <p:cNvSpPr>
            <a:spLocks noGrp="1"/>
          </p:cNvSpPr>
          <p:nvPr>
            <p:ph type="ftr" sz="quarter" idx="10"/>
          </p:nvPr>
        </p:nvSpPr>
        <p:spPr/>
        <p:txBody>
          <a:bodyPr/>
          <a:lstStyle>
            <a:lvl1pPr>
              <a:defRPr/>
            </a:lvl1pPr>
          </a:lstStyle>
          <a:p>
            <a:pPr>
              <a:defRPr/>
            </a:pPr>
            <a:r>
              <a:rPr lang="en-US" dirty="0">
                <a:solidFill>
                  <a:prstClr val="black">
                    <a:tint val="75000"/>
                  </a:prstClr>
                </a:solidFill>
              </a:rPr>
              <a:t> </a:t>
            </a:r>
          </a:p>
        </p:txBody>
      </p:sp>
      <p:sp>
        <p:nvSpPr>
          <p:cNvPr id="6" name="Slide Number Placeholder 5"/>
          <p:cNvSpPr>
            <a:spLocks noGrp="1"/>
          </p:cNvSpPr>
          <p:nvPr>
            <p:ph type="sldNum" sz="quarter" idx="11"/>
          </p:nvPr>
        </p:nvSpPr>
        <p:spPr/>
        <p:txBody>
          <a:bodyPr/>
          <a:lstStyle>
            <a:lvl1pPr>
              <a:defRPr/>
            </a:lvl1pPr>
          </a:lstStyle>
          <a:p>
            <a:fld id="{FC094F87-B19F-4854-8910-2353810AE4A4}" type="slidenum">
              <a:rPr lang="en-US" altLang="en-US">
                <a:solidFill>
                  <a:prstClr val="white"/>
                </a:solidFill>
              </a:rPr>
              <a:pPr/>
              <a:t>‹#›</a:t>
            </a:fld>
            <a:endParaRPr lang="en-US" altLang="en-US" dirty="0">
              <a:solidFill>
                <a:prstClr val="white"/>
              </a:solidFill>
            </a:endParaRPr>
          </a:p>
        </p:txBody>
      </p:sp>
    </p:spTree>
    <p:extLst>
      <p:ext uri="{BB962C8B-B14F-4D97-AF65-F5344CB8AC3E}">
        <p14:creationId xmlns:p14="http://schemas.microsoft.com/office/powerpoint/2010/main" val="2931726999"/>
      </p:ext>
    </p:extLst>
  </p:cSld>
  <p:clrMapOvr>
    <a:masterClrMapping/>
  </p:clrMapOvr>
  <p:transition>
    <p:fade/>
  </p:transition>
</p:sldLayout>
</file>

<file path=ppt/slideLayouts/slideLayout35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384048" y="228600"/>
            <a:ext cx="7886700" cy="664797"/>
          </a:xfrm>
        </p:spPr>
        <p:txBody>
          <a:bodyPr/>
          <a:lstStyle/>
          <a:p>
            <a:r>
              <a:rPr lang="en-US" dirty="0" smtClean="0"/>
              <a:t>Click to edit Master title style</a:t>
            </a:r>
            <a:endParaRPr lang="en-US" dirty="0"/>
          </a:p>
        </p:txBody>
      </p:sp>
      <p:sp>
        <p:nvSpPr>
          <p:cNvPr id="3" name="Text Placeholder 2"/>
          <p:cNvSpPr>
            <a:spLocks noGrp="1"/>
          </p:cNvSpPr>
          <p:nvPr>
            <p:ph type="body" idx="1"/>
          </p:nvPr>
        </p:nvSpPr>
        <p:spPr>
          <a:xfrm>
            <a:off x="384048" y="1284045"/>
            <a:ext cx="3868340" cy="332399"/>
          </a:xfrm>
        </p:spPr>
        <p:txBody>
          <a:bodyPr anchor="b"/>
          <a:lstStyle>
            <a:lvl1pPr marL="0" indent="0">
              <a:buNone/>
              <a:defRPr sz="24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dirty="0" smtClean="0"/>
              <a:t>Click to edit Master text styles</a:t>
            </a:r>
          </a:p>
        </p:txBody>
      </p:sp>
      <p:sp>
        <p:nvSpPr>
          <p:cNvPr id="4" name="Content Placeholder 3"/>
          <p:cNvSpPr>
            <a:spLocks noGrp="1"/>
          </p:cNvSpPr>
          <p:nvPr>
            <p:ph sz="half" idx="2"/>
          </p:nvPr>
        </p:nvSpPr>
        <p:spPr>
          <a:xfrm>
            <a:off x="384048" y="1806789"/>
            <a:ext cx="3868340" cy="3199374"/>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3"/>
          </p:nvPr>
        </p:nvSpPr>
        <p:spPr>
          <a:xfrm>
            <a:off x="4629150" y="1284045"/>
            <a:ext cx="3887391" cy="332399"/>
          </a:xfrm>
        </p:spPr>
        <p:txBody>
          <a:bodyPr anchor="b"/>
          <a:lstStyle>
            <a:lvl1pPr marL="0" indent="0">
              <a:buNone/>
              <a:defRPr sz="24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dirty="0" smtClean="0"/>
              <a:t>Click to edit Master text styles</a:t>
            </a:r>
          </a:p>
        </p:txBody>
      </p:sp>
      <p:sp>
        <p:nvSpPr>
          <p:cNvPr id="6" name="Content Placeholder 5"/>
          <p:cNvSpPr>
            <a:spLocks noGrp="1"/>
          </p:cNvSpPr>
          <p:nvPr>
            <p:ph sz="quarter" idx="4"/>
          </p:nvPr>
        </p:nvSpPr>
        <p:spPr>
          <a:xfrm>
            <a:off x="4629150" y="1806789"/>
            <a:ext cx="3887391" cy="3199374"/>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Footer Placeholder 3"/>
          <p:cNvSpPr>
            <a:spLocks noGrp="1"/>
          </p:cNvSpPr>
          <p:nvPr>
            <p:ph type="ftr" sz="quarter" idx="10"/>
          </p:nvPr>
        </p:nvSpPr>
        <p:spPr/>
        <p:txBody>
          <a:bodyPr/>
          <a:lstStyle>
            <a:lvl1pPr>
              <a:defRPr/>
            </a:lvl1pPr>
          </a:lstStyle>
          <a:p>
            <a:pPr>
              <a:defRPr/>
            </a:pPr>
            <a:r>
              <a:rPr lang="en-US" dirty="0">
                <a:solidFill>
                  <a:prstClr val="black">
                    <a:tint val="75000"/>
                  </a:prstClr>
                </a:solidFill>
              </a:rPr>
              <a:t> </a:t>
            </a:r>
          </a:p>
        </p:txBody>
      </p:sp>
      <p:sp>
        <p:nvSpPr>
          <p:cNvPr id="8" name="Slide Number Placeholder 5"/>
          <p:cNvSpPr>
            <a:spLocks noGrp="1"/>
          </p:cNvSpPr>
          <p:nvPr>
            <p:ph type="sldNum" sz="quarter" idx="11"/>
          </p:nvPr>
        </p:nvSpPr>
        <p:spPr/>
        <p:txBody>
          <a:bodyPr/>
          <a:lstStyle>
            <a:lvl1pPr>
              <a:defRPr/>
            </a:lvl1pPr>
          </a:lstStyle>
          <a:p>
            <a:fld id="{9186DA9B-52F8-4F9F-96C7-9DF2C9E836E5}" type="slidenum">
              <a:rPr lang="en-US" altLang="en-US">
                <a:solidFill>
                  <a:prstClr val="white"/>
                </a:solidFill>
              </a:rPr>
              <a:pPr/>
              <a:t>‹#›</a:t>
            </a:fld>
            <a:endParaRPr lang="en-US" altLang="en-US" dirty="0">
              <a:solidFill>
                <a:prstClr val="white"/>
              </a:solidFill>
            </a:endParaRPr>
          </a:p>
        </p:txBody>
      </p:sp>
    </p:spTree>
    <p:extLst>
      <p:ext uri="{BB962C8B-B14F-4D97-AF65-F5344CB8AC3E}">
        <p14:creationId xmlns:p14="http://schemas.microsoft.com/office/powerpoint/2010/main" val="1910833492"/>
      </p:ext>
    </p:extLst>
  </p:cSld>
  <p:clrMapOvr>
    <a:masterClrMapping/>
  </p:clrMapOvr>
  <p:transition>
    <p:fade/>
  </p:transition>
</p:sldLayout>
</file>

<file path=ppt/slideLayouts/slideLayout35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lang="en-US" dirty="0"/>
            </a:lvl1pPr>
          </a:lstStyle>
          <a:p>
            <a:r>
              <a:rPr lang="en-US" smtClean="0"/>
              <a:t>Click to edit Master title style</a:t>
            </a:r>
            <a:endParaRPr lang="en-US" dirty="0"/>
          </a:p>
        </p:txBody>
      </p:sp>
      <p:sp>
        <p:nvSpPr>
          <p:cNvPr id="3" name="Footer Placeholder 3"/>
          <p:cNvSpPr>
            <a:spLocks noGrp="1"/>
          </p:cNvSpPr>
          <p:nvPr>
            <p:ph type="ftr" sz="quarter" idx="10"/>
          </p:nvPr>
        </p:nvSpPr>
        <p:spPr/>
        <p:txBody>
          <a:bodyPr/>
          <a:lstStyle>
            <a:lvl1pPr>
              <a:defRPr/>
            </a:lvl1pPr>
          </a:lstStyle>
          <a:p>
            <a:pPr>
              <a:defRPr/>
            </a:pPr>
            <a:r>
              <a:rPr lang="en-US" dirty="0">
                <a:solidFill>
                  <a:prstClr val="black">
                    <a:tint val="75000"/>
                  </a:prstClr>
                </a:solidFill>
              </a:rPr>
              <a:t> </a:t>
            </a:r>
          </a:p>
        </p:txBody>
      </p:sp>
      <p:sp>
        <p:nvSpPr>
          <p:cNvPr id="4" name="Slide Number Placeholder 5"/>
          <p:cNvSpPr>
            <a:spLocks noGrp="1"/>
          </p:cNvSpPr>
          <p:nvPr>
            <p:ph type="sldNum" sz="quarter" idx="11"/>
          </p:nvPr>
        </p:nvSpPr>
        <p:spPr/>
        <p:txBody>
          <a:bodyPr/>
          <a:lstStyle>
            <a:lvl1pPr>
              <a:defRPr/>
            </a:lvl1pPr>
          </a:lstStyle>
          <a:p>
            <a:fld id="{C400D5CF-39DD-44B0-AB50-E54D8301E4AE}" type="slidenum">
              <a:rPr lang="en-US" altLang="en-US">
                <a:solidFill>
                  <a:prstClr val="white"/>
                </a:solidFill>
              </a:rPr>
              <a:pPr/>
              <a:t>‹#›</a:t>
            </a:fld>
            <a:endParaRPr lang="en-US" altLang="en-US" dirty="0">
              <a:solidFill>
                <a:prstClr val="white"/>
              </a:solidFill>
            </a:endParaRPr>
          </a:p>
        </p:txBody>
      </p:sp>
    </p:spTree>
    <p:extLst>
      <p:ext uri="{BB962C8B-B14F-4D97-AF65-F5344CB8AC3E}">
        <p14:creationId xmlns:p14="http://schemas.microsoft.com/office/powerpoint/2010/main" val="2205048074"/>
      </p:ext>
    </p:extLst>
  </p:cSld>
  <p:clrMapOvr>
    <a:masterClrMapping/>
  </p:clrMapOvr>
  <p:transition>
    <p:fade/>
  </p:transition>
</p:sldLayout>
</file>

<file path=ppt/slideLayouts/slideLayout35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Footer Placeholder 3"/>
          <p:cNvSpPr>
            <a:spLocks noGrp="1"/>
          </p:cNvSpPr>
          <p:nvPr>
            <p:ph type="ftr" sz="quarter" idx="10"/>
          </p:nvPr>
        </p:nvSpPr>
        <p:spPr/>
        <p:txBody>
          <a:bodyPr/>
          <a:lstStyle>
            <a:lvl1pPr>
              <a:defRPr/>
            </a:lvl1pPr>
          </a:lstStyle>
          <a:p>
            <a:pPr>
              <a:defRPr/>
            </a:pPr>
            <a:r>
              <a:rPr lang="en-US" dirty="0">
                <a:solidFill>
                  <a:prstClr val="black">
                    <a:tint val="75000"/>
                  </a:prstClr>
                </a:solidFill>
              </a:rPr>
              <a:t> </a:t>
            </a:r>
          </a:p>
        </p:txBody>
      </p:sp>
      <p:sp>
        <p:nvSpPr>
          <p:cNvPr id="3" name="Slide Number Placeholder 5"/>
          <p:cNvSpPr>
            <a:spLocks noGrp="1"/>
          </p:cNvSpPr>
          <p:nvPr>
            <p:ph type="sldNum" sz="quarter" idx="11"/>
          </p:nvPr>
        </p:nvSpPr>
        <p:spPr/>
        <p:txBody>
          <a:bodyPr/>
          <a:lstStyle>
            <a:lvl1pPr>
              <a:defRPr/>
            </a:lvl1pPr>
          </a:lstStyle>
          <a:p>
            <a:fld id="{FE799B1C-A288-4CA8-AB4B-8CC7C39892F2}" type="slidenum">
              <a:rPr lang="en-US" altLang="en-US">
                <a:solidFill>
                  <a:prstClr val="white"/>
                </a:solidFill>
              </a:rPr>
              <a:pPr/>
              <a:t>‹#›</a:t>
            </a:fld>
            <a:endParaRPr lang="en-US" altLang="en-US" dirty="0">
              <a:solidFill>
                <a:prstClr val="white"/>
              </a:solidFill>
            </a:endParaRPr>
          </a:p>
        </p:txBody>
      </p:sp>
    </p:spTree>
    <p:extLst>
      <p:ext uri="{BB962C8B-B14F-4D97-AF65-F5344CB8AC3E}">
        <p14:creationId xmlns:p14="http://schemas.microsoft.com/office/powerpoint/2010/main" val="749691575"/>
      </p:ext>
    </p:extLst>
  </p:cSld>
  <p:clrMapOvr>
    <a:masterClrMapping/>
  </p:clrMapOvr>
  <p:transition>
    <p:fade/>
  </p:transition>
</p:sldLayout>
</file>

<file path=ppt/slideLayouts/slideLayout35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84048" y="987426"/>
            <a:ext cx="3017520" cy="1371600"/>
          </a:xfrm>
        </p:spPr>
        <p:txBody>
          <a:bodyPr anchor="b"/>
          <a:lstStyle>
            <a:lvl1pPr>
              <a:defRPr sz="2400"/>
            </a:lvl1pPr>
          </a:lstStyle>
          <a:p>
            <a:r>
              <a:rPr lang="en-US" dirty="0" smtClean="0"/>
              <a:t>Click to edit Master title style</a:t>
            </a:r>
            <a:endParaRPr lang="en-US" dirty="0"/>
          </a:p>
        </p:txBody>
      </p:sp>
      <p:sp>
        <p:nvSpPr>
          <p:cNvPr id="3" name="Content Placeholder 2"/>
          <p:cNvSpPr>
            <a:spLocks noGrp="1"/>
          </p:cNvSpPr>
          <p:nvPr>
            <p:ph idx="1"/>
          </p:nvPr>
        </p:nvSpPr>
        <p:spPr>
          <a:xfrm>
            <a:off x="3887391" y="987426"/>
            <a:ext cx="4629150" cy="4584034"/>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3"/>
          <p:cNvSpPr>
            <a:spLocks noGrp="1"/>
          </p:cNvSpPr>
          <p:nvPr>
            <p:ph type="body" sz="half" idx="2"/>
          </p:nvPr>
        </p:nvSpPr>
        <p:spPr>
          <a:xfrm>
            <a:off x="384048" y="2487837"/>
            <a:ext cx="3017520" cy="3083623"/>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dirty="0" smtClean="0"/>
              <a:t>Click to edit Master text styles</a:t>
            </a:r>
          </a:p>
        </p:txBody>
      </p:sp>
      <p:sp>
        <p:nvSpPr>
          <p:cNvPr id="5" name="Footer Placeholder 3"/>
          <p:cNvSpPr>
            <a:spLocks noGrp="1"/>
          </p:cNvSpPr>
          <p:nvPr>
            <p:ph type="ftr" sz="quarter" idx="10"/>
          </p:nvPr>
        </p:nvSpPr>
        <p:spPr/>
        <p:txBody>
          <a:bodyPr/>
          <a:lstStyle>
            <a:lvl1pPr>
              <a:defRPr/>
            </a:lvl1pPr>
          </a:lstStyle>
          <a:p>
            <a:pPr>
              <a:defRPr/>
            </a:pPr>
            <a:r>
              <a:rPr lang="en-US" dirty="0">
                <a:solidFill>
                  <a:prstClr val="black">
                    <a:tint val="75000"/>
                  </a:prstClr>
                </a:solidFill>
              </a:rPr>
              <a:t> </a:t>
            </a:r>
          </a:p>
        </p:txBody>
      </p:sp>
      <p:sp>
        <p:nvSpPr>
          <p:cNvPr id="6" name="Slide Number Placeholder 5"/>
          <p:cNvSpPr>
            <a:spLocks noGrp="1"/>
          </p:cNvSpPr>
          <p:nvPr>
            <p:ph type="sldNum" sz="quarter" idx="11"/>
          </p:nvPr>
        </p:nvSpPr>
        <p:spPr/>
        <p:txBody>
          <a:bodyPr/>
          <a:lstStyle>
            <a:lvl1pPr>
              <a:defRPr/>
            </a:lvl1pPr>
          </a:lstStyle>
          <a:p>
            <a:fld id="{8D61417E-102C-4DE0-AB51-49600892B628}" type="slidenum">
              <a:rPr lang="en-US" altLang="en-US">
                <a:solidFill>
                  <a:prstClr val="white"/>
                </a:solidFill>
              </a:rPr>
              <a:pPr/>
              <a:t>‹#›</a:t>
            </a:fld>
            <a:endParaRPr lang="en-US" altLang="en-US" dirty="0">
              <a:solidFill>
                <a:prstClr val="white"/>
              </a:solidFill>
            </a:endParaRPr>
          </a:p>
        </p:txBody>
      </p:sp>
    </p:spTree>
    <p:extLst>
      <p:ext uri="{BB962C8B-B14F-4D97-AF65-F5344CB8AC3E}">
        <p14:creationId xmlns:p14="http://schemas.microsoft.com/office/powerpoint/2010/main" val="1231702079"/>
      </p:ext>
    </p:extLst>
  </p:cSld>
  <p:clrMapOvr>
    <a:masterClrMapping/>
  </p:clrMapOvr>
  <p:transition>
    <p:fade/>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userDrawn="1">
  <p:cSld name="Title and Content">
    <p:spTree>
      <p:nvGrpSpPr>
        <p:cNvPr id="1" name=""/>
        <p:cNvGrpSpPr/>
        <p:nvPr/>
      </p:nvGrpSpPr>
      <p:grpSpPr>
        <a:xfrm>
          <a:off x="0" y="0"/>
          <a:ext cx="0" cy="0"/>
          <a:chOff x="0" y="0"/>
          <a:chExt cx="0" cy="0"/>
        </a:xfrm>
      </p:grpSpPr>
      <p:sp>
        <p:nvSpPr>
          <p:cNvPr id="7" name="Content Placeholder 2"/>
          <p:cNvSpPr>
            <a:spLocks noGrp="1"/>
          </p:cNvSpPr>
          <p:nvPr>
            <p:ph idx="1"/>
          </p:nvPr>
        </p:nvSpPr>
        <p:spPr>
          <a:xfrm>
            <a:off x="384048" y="1417320"/>
            <a:ext cx="8153400" cy="3973033"/>
          </a:xfrm>
        </p:spPr>
        <p:txBody>
          <a:bodyPr/>
          <a:lstStyle>
            <a:lvl1pPr>
              <a:defRPr sz="3200"/>
            </a:lvl1pPr>
            <a:lvl2pPr>
              <a:defRPr sz="2800"/>
            </a:lvl2pPr>
            <a:lvl3pPr>
              <a:defRPr sz="2400"/>
            </a:lvl3pPr>
            <a:lvl4pPr>
              <a:defRPr sz="2000"/>
            </a:lvl4pPr>
            <a:lvl5pPr>
              <a:defRPr sz="20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Title 1"/>
          <p:cNvSpPr>
            <a:spLocks noGrp="1"/>
          </p:cNvSpPr>
          <p:nvPr>
            <p:ph type="title"/>
          </p:nvPr>
        </p:nvSpPr>
        <p:spPr>
          <a:xfrm>
            <a:off x="384048" y="228600"/>
            <a:ext cx="8153400" cy="1066800"/>
          </a:xfrm>
        </p:spPr>
        <p:txBody>
          <a:bodyPr>
            <a:normAutofit/>
          </a:bodyPr>
          <a:lstStyle>
            <a:lvl1pPr>
              <a:defRPr lang="en-US" dirty="0"/>
            </a:lvl1pPr>
          </a:lstStyle>
          <a:p>
            <a:r>
              <a:rPr lang="en-US" dirty="0" smtClean="0"/>
              <a:t>Click to edit Master title style</a:t>
            </a:r>
            <a:endParaRPr lang="en-US" dirty="0"/>
          </a:p>
        </p:txBody>
      </p:sp>
      <p:sp>
        <p:nvSpPr>
          <p:cNvPr id="4" name="Footer Placeholder 3"/>
          <p:cNvSpPr>
            <a:spLocks noGrp="1"/>
          </p:cNvSpPr>
          <p:nvPr>
            <p:ph type="ftr" sz="quarter" idx="10"/>
          </p:nvPr>
        </p:nvSpPr>
        <p:spPr/>
        <p:txBody>
          <a:bodyPr/>
          <a:lstStyle>
            <a:lvl1pPr>
              <a:defRPr/>
            </a:lvl1pPr>
          </a:lstStyle>
          <a:p>
            <a:pPr>
              <a:defRPr/>
            </a:pPr>
            <a:r>
              <a:rPr lang="en-US" dirty="0">
                <a:solidFill>
                  <a:prstClr val="black">
                    <a:tint val="75000"/>
                  </a:prstClr>
                </a:solidFill>
              </a:rPr>
              <a:t> </a:t>
            </a:r>
          </a:p>
        </p:txBody>
      </p:sp>
      <p:sp>
        <p:nvSpPr>
          <p:cNvPr id="5" name="Slide Number Placeholder 5"/>
          <p:cNvSpPr>
            <a:spLocks noGrp="1"/>
          </p:cNvSpPr>
          <p:nvPr>
            <p:ph type="sldNum" sz="quarter" idx="11"/>
          </p:nvPr>
        </p:nvSpPr>
        <p:spPr/>
        <p:txBody>
          <a:bodyPr/>
          <a:lstStyle>
            <a:lvl1pPr>
              <a:defRPr/>
            </a:lvl1pPr>
          </a:lstStyle>
          <a:p>
            <a:fld id="{DC394FE5-CA8B-4B4A-B0AE-EBB51A747884}" type="slidenum">
              <a:rPr lang="en-US" altLang="en-US">
                <a:solidFill>
                  <a:prstClr val="white"/>
                </a:solidFill>
              </a:rPr>
              <a:pPr/>
              <a:t>‹#›</a:t>
            </a:fld>
            <a:endParaRPr lang="en-US" altLang="en-US" dirty="0">
              <a:solidFill>
                <a:prstClr val="white"/>
              </a:solidFill>
            </a:endParaRPr>
          </a:p>
        </p:txBody>
      </p:sp>
    </p:spTree>
    <p:extLst>
      <p:ext uri="{BB962C8B-B14F-4D97-AF65-F5344CB8AC3E}">
        <p14:creationId xmlns:p14="http://schemas.microsoft.com/office/powerpoint/2010/main" val="868324524"/>
      </p:ext>
    </p:extLst>
  </p:cSld>
  <p:clrMapOvr>
    <a:masterClrMapping/>
  </p:clrMapOvr>
  <p:transition>
    <p:fade/>
  </p:transition>
</p:sldLayout>
</file>

<file path=ppt/slideLayouts/slideLayout36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84048" y="859572"/>
            <a:ext cx="3017520" cy="1371600"/>
          </a:xfrm>
        </p:spPr>
        <p:txBody>
          <a:bodyPr anchor="b"/>
          <a:lstStyle>
            <a:lvl1pPr>
              <a:defRPr sz="2400"/>
            </a:lvl1pPr>
          </a:lstStyle>
          <a:p>
            <a:r>
              <a:rPr lang="en-US" dirty="0" smtClean="0"/>
              <a:t>Click to edit Master title style</a:t>
            </a:r>
            <a:endParaRPr lang="en-US" dirty="0"/>
          </a:p>
        </p:txBody>
      </p:sp>
      <p:sp>
        <p:nvSpPr>
          <p:cNvPr id="3" name="Picture Placeholder 2"/>
          <p:cNvSpPr>
            <a:spLocks noGrp="1"/>
          </p:cNvSpPr>
          <p:nvPr>
            <p:ph type="pic" idx="1"/>
          </p:nvPr>
        </p:nvSpPr>
        <p:spPr>
          <a:xfrm>
            <a:off x="3886200" y="859572"/>
            <a:ext cx="4629150" cy="4924540"/>
          </a:xfrm>
        </p:spPr>
        <p:txBody>
          <a:bodyPr rtlCol="0"/>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pPr lvl="0"/>
            <a:endParaRPr lang="en-US" noProof="0" dirty="0"/>
          </a:p>
        </p:txBody>
      </p:sp>
      <p:sp>
        <p:nvSpPr>
          <p:cNvPr id="4" name="Text Placeholder 3"/>
          <p:cNvSpPr>
            <a:spLocks noGrp="1"/>
          </p:cNvSpPr>
          <p:nvPr>
            <p:ph type="body" sz="half" idx="2"/>
          </p:nvPr>
        </p:nvSpPr>
        <p:spPr>
          <a:xfrm>
            <a:off x="384048" y="2344479"/>
            <a:ext cx="3017520" cy="3383280"/>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dirty="0" smtClean="0"/>
              <a:t>Click to edit Master text styles</a:t>
            </a:r>
          </a:p>
        </p:txBody>
      </p:sp>
      <p:sp>
        <p:nvSpPr>
          <p:cNvPr id="5" name="Footer Placeholder 3"/>
          <p:cNvSpPr>
            <a:spLocks noGrp="1"/>
          </p:cNvSpPr>
          <p:nvPr>
            <p:ph type="ftr" sz="quarter" idx="10"/>
          </p:nvPr>
        </p:nvSpPr>
        <p:spPr/>
        <p:txBody>
          <a:bodyPr/>
          <a:lstStyle>
            <a:lvl1pPr>
              <a:defRPr/>
            </a:lvl1pPr>
          </a:lstStyle>
          <a:p>
            <a:pPr>
              <a:defRPr/>
            </a:pPr>
            <a:r>
              <a:rPr lang="en-US" dirty="0">
                <a:solidFill>
                  <a:prstClr val="black">
                    <a:tint val="75000"/>
                  </a:prstClr>
                </a:solidFill>
              </a:rPr>
              <a:t> </a:t>
            </a:r>
          </a:p>
        </p:txBody>
      </p:sp>
      <p:sp>
        <p:nvSpPr>
          <p:cNvPr id="6" name="Slide Number Placeholder 5"/>
          <p:cNvSpPr>
            <a:spLocks noGrp="1"/>
          </p:cNvSpPr>
          <p:nvPr>
            <p:ph type="sldNum" sz="quarter" idx="11"/>
          </p:nvPr>
        </p:nvSpPr>
        <p:spPr/>
        <p:txBody>
          <a:bodyPr/>
          <a:lstStyle>
            <a:lvl1pPr>
              <a:defRPr/>
            </a:lvl1pPr>
          </a:lstStyle>
          <a:p>
            <a:fld id="{4E71A31F-0198-47B9-B8D4-32E82DC6E6D8}" type="slidenum">
              <a:rPr lang="en-US" altLang="en-US">
                <a:solidFill>
                  <a:prstClr val="white"/>
                </a:solidFill>
              </a:rPr>
              <a:pPr/>
              <a:t>‹#›</a:t>
            </a:fld>
            <a:endParaRPr lang="en-US" altLang="en-US" dirty="0">
              <a:solidFill>
                <a:prstClr val="white"/>
              </a:solidFill>
            </a:endParaRPr>
          </a:p>
        </p:txBody>
      </p:sp>
    </p:spTree>
    <p:extLst>
      <p:ext uri="{BB962C8B-B14F-4D97-AF65-F5344CB8AC3E}">
        <p14:creationId xmlns:p14="http://schemas.microsoft.com/office/powerpoint/2010/main" val="504764673"/>
      </p:ext>
    </p:extLst>
  </p:cSld>
  <p:clrMapOvr>
    <a:masterClrMapping/>
  </p:clrMapOvr>
  <p:transition>
    <p:fade/>
  </p:transition>
</p:sldLayout>
</file>

<file path=ppt/slideLayouts/slideLayout361.xml><?xml version="1.0" encoding="utf-8"?>
<p:sldLayout xmlns:a="http://schemas.openxmlformats.org/drawingml/2006/main" xmlns:r="http://schemas.openxmlformats.org/officeDocument/2006/relationships" xmlns:p="http://schemas.openxmlformats.org/presentationml/2006/main" userDrawn="1">
  <p:cSld name="Contact Slide">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447800"/>
            <a:ext cx="4040188" cy="457200"/>
          </a:xfrm>
        </p:spPr>
        <p:txBody>
          <a:bodyPr anchor="b">
            <a:normAutofit/>
          </a:bodyPr>
          <a:lstStyle>
            <a:lvl1pPr marL="0" indent="0">
              <a:buNone/>
              <a:defRPr sz="1800" b="1">
                <a:solidFill>
                  <a:srgbClr val="F78E20"/>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457200" y="1913626"/>
            <a:ext cx="4040188" cy="1341438"/>
          </a:xfrm>
        </p:spPr>
        <p:txBody>
          <a:bodyPr>
            <a:normAutofit/>
          </a:bodyPr>
          <a:lstStyle>
            <a:lvl1pPr marL="0" indent="0">
              <a:buFontTx/>
              <a:buNone/>
              <a:defRPr sz="1400" b="1" baseline="0"/>
            </a:lvl1pPr>
            <a:lvl2pPr marL="0" indent="0">
              <a:buFontTx/>
              <a:buNone/>
              <a:defRPr sz="1400" baseline="0"/>
            </a:lvl2pPr>
            <a:lvl3pPr marL="0" indent="0">
              <a:buFontTx/>
              <a:buNone/>
              <a:defRPr sz="1400"/>
            </a:lvl3pPr>
            <a:lvl4pPr marL="0" indent="0">
              <a:buFontTx/>
              <a:buNone/>
              <a:defRPr sz="1400"/>
            </a:lvl4pPr>
            <a:lvl5pPr marL="0" indent="0">
              <a:buFontTx/>
              <a:buNone/>
              <a:defRPr sz="14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5025" y="1447800"/>
            <a:ext cx="4041775" cy="457200"/>
          </a:xfrm>
        </p:spPr>
        <p:txBody>
          <a:bodyPr anchor="b">
            <a:normAutofit/>
          </a:bodyPr>
          <a:lstStyle>
            <a:lvl1pPr marL="0" indent="0">
              <a:buNone/>
              <a:defRPr sz="1800" b="1">
                <a:solidFill>
                  <a:srgbClr val="F78E20"/>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6" name="Content Placeholder 5"/>
          <p:cNvSpPr>
            <a:spLocks noGrp="1"/>
          </p:cNvSpPr>
          <p:nvPr>
            <p:ph sz="quarter" idx="4"/>
          </p:nvPr>
        </p:nvSpPr>
        <p:spPr>
          <a:xfrm>
            <a:off x="4645025" y="1913626"/>
            <a:ext cx="4041775" cy="1341438"/>
          </a:xfrm>
        </p:spPr>
        <p:txBody>
          <a:bodyPr>
            <a:normAutofit/>
          </a:bodyPr>
          <a:lstStyle>
            <a:lvl1pPr marL="0" indent="0">
              <a:buFontTx/>
              <a:buNone/>
              <a:defRPr sz="1400" b="1"/>
            </a:lvl1pPr>
            <a:lvl2pPr marL="0" indent="0">
              <a:buFontTx/>
              <a:buNone/>
              <a:defRPr sz="1400"/>
            </a:lvl2pPr>
            <a:lvl3pPr marL="0" indent="0">
              <a:buFontTx/>
              <a:buNone/>
              <a:defRPr sz="1400"/>
            </a:lvl3pPr>
            <a:lvl4pPr marL="0" indent="0">
              <a:buFontTx/>
              <a:buNone/>
              <a:defRPr sz="1400"/>
            </a:lvl4pPr>
            <a:lvl5pPr marL="0" indent="0">
              <a:buFontTx/>
              <a:buNone/>
              <a:defRPr sz="14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1" name="Text Placeholder 2"/>
          <p:cNvSpPr>
            <a:spLocks noGrp="1"/>
          </p:cNvSpPr>
          <p:nvPr>
            <p:ph type="body" idx="13"/>
          </p:nvPr>
        </p:nvSpPr>
        <p:spPr>
          <a:xfrm>
            <a:off x="457200" y="3526736"/>
            <a:ext cx="4040188" cy="457200"/>
          </a:xfrm>
        </p:spPr>
        <p:txBody>
          <a:bodyPr anchor="b">
            <a:normAutofit/>
          </a:bodyPr>
          <a:lstStyle>
            <a:lvl1pPr marL="0" indent="0">
              <a:buNone/>
              <a:defRPr sz="1800" b="1">
                <a:solidFill>
                  <a:srgbClr val="F78E20"/>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12" name="Content Placeholder 3"/>
          <p:cNvSpPr>
            <a:spLocks noGrp="1"/>
          </p:cNvSpPr>
          <p:nvPr>
            <p:ph sz="half" idx="14"/>
          </p:nvPr>
        </p:nvSpPr>
        <p:spPr>
          <a:xfrm>
            <a:off x="457200" y="3992562"/>
            <a:ext cx="4040188" cy="1341438"/>
          </a:xfrm>
        </p:spPr>
        <p:txBody>
          <a:bodyPr>
            <a:normAutofit/>
          </a:bodyPr>
          <a:lstStyle>
            <a:lvl1pPr marL="0" indent="0">
              <a:buFontTx/>
              <a:buNone/>
              <a:defRPr sz="1400" b="1" baseline="0"/>
            </a:lvl1pPr>
            <a:lvl2pPr marL="0" indent="0">
              <a:buFontTx/>
              <a:buNone/>
              <a:defRPr sz="1400" baseline="0"/>
            </a:lvl2pPr>
            <a:lvl3pPr marL="0" indent="0">
              <a:buFontTx/>
              <a:buNone/>
              <a:defRPr sz="1400"/>
            </a:lvl3pPr>
            <a:lvl4pPr marL="0" indent="0">
              <a:buFontTx/>
              <a:buNone/>
              <a:defRPr sz="1400"/>
            </a:lvl4pPr>
            <a:lvl5pPr marL="0" indent="0">
              <a:buFontTx/>
              <a:buNone/>
              <a:defRPr sz="14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3" name="Text Placeholder 4"/>
          <p:cNvSpPr>
            <a:spLocks noGrp="1"/>
          </p:cNvSpPr>
          <p:nvPr>
            <p:ph type="body" sz="quarter" idx="15"/>
          </p:nvPr>
        </p:nvSpPr>
        <p:spPr>
          <a:xfrm>
            <a:off x="4645025" y="3526736"/>
            <a:ext cx="4041775" cy="457200"/>
          </a:xfrm>
        </p:spPr>
        <p:txBody>
          <a:bodyPr anchor="b">
            <a:normAutofit/>
          </a:bodyPr>
          <a:lstStyle>
            <a:lvl1pPr marL="0" indent="0">
              <a:buNone/>
              <a:defRPr sz="1800" b="1">
                <a:solidFill>
                  <a:srgbClr val="F78E20"/>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14" name="Content Placeholder 5"/>
          <p:cNvSpPr>
            <a:spLocks noGrp="1"/>
          </p:cNvSpPr>
          <p:nvPr>
            <p:ph sz="quarter" idx="16"/>
          </p:nvPr>
        </p:nvSpPr>
        <p:spPr>
          <a:xfrm>
            <a:off x="4645025" y="3992562"/>
            <a:ext cx="4041775" cy="1341438"/>
          </a:xfrm>
        </p:spPr>
        <p:txBody>
          <a:bodyPr>
            <a:normAutofit/>
          </a:bodyPr>
          <a:lstStyle>
            <a:lvl1pPr marL="0" indent="0">
              <a:buFontTx/>
              <a:buNone/>
              <a:defRPr sz="1400" b="1"/>
            </a:lvl1pPr>
            <a:lvl2pPr marL="0" indent="0">
              <a:buFontTx/>
              <a:buNone/>
              <a:defRPr sz="1400"/>
            </a:lvl2pPr>
            <a:lvl3pPr marL="0" indent="0">
              <a:buFontTx/>
              <a:buNone/>
              <a:defRPr sz="1400"/>
            </a:lvl3pPr>
            <a:lvl4pPr marL="0" indent="0">
              <a:buFontTx/>
              <a:buNone/>
              <a:defRPr sz="1400"/>
            </a:lvl4pPr>
            <a:lvl5pPr marL="0" indent="0">
              <a:buFontTx/>
              <a:buNone/>
              <a:defRPr sz="14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7" name="Title 1"/>
          <p:cNvSpPr>
            <a:spLocks noGrp="1"/>
          </p:cNvSpPr>
          <p:nvPr>
            <p:ph type="title"/>
          </p:nvPr>
        </p:nvSpPr>
        <p:spPr>
          <a:xfrm>
            <a:off x="384048" y="228600"/>
            <a:ext cx="8229600" cy="664797"/>
          </a:xfrm>
        </p:spPr>
        <p:txBody>
          <a:bodyPr/>
          <a:lstStyle>
            <a:lvl1pPr>
              <a:defRPr lang="en-US" dirty="0"/>
            </a:lvl1pPr>
          </a:lstStyle>
          <a:p>
            <a:r>
              <a:rPr lang="en-US" dirty="0" smtClean="0"/>
              <a:t>Click to edit Master title style</a:t>
            </a:r>
            <a:endParaRPr lang="en-US" dirty="0"/>
          </a:p>
        </p:txBody>
      </p:sp>
      <p:sp>
        <p:nvSpPr>
          <p:cNvPr id="15" name="Footer Placeholder 3"/>
          <p:cNvSpPr>
            <a:spLocks noGrp="1"/>
          </p:cNvSpPr>
          <p:nvPr>
            <p:ph type="ftr" sz="quarter" idx="17"/>
          </p:nvPr>
        </p:nvSpPr>
        <p:spPr/>
        <p:txBody>
          <a:bodyPr/>
          <a:lstStyle>
            <a:lvl1pPr>
              <a:defRPr/>
            </a:lvl1pPr>
          </a:lstStyle>
          <a:p>
            <a:pPr>
              <a:defRPr/>
            </a:pPr>
            <a:r>
              <a:rPr lang="en-US" dirty="0">
                <a:solidFill>
                  <a:prstClr val="black">
                    <a:tint val="75000"/>
                  </a:prstClr>
                </a:solidFill>
              </a:rPr>
              <a:t> </a:t>
            </a:r>
          </a:p>
        </p:txBody>
      </p:sp>
      <p:sp>
        <p:nvSpPr>
          <p:cNvPr id="16" name="Slide Number Placeholder 5"/>
          <p:cNvSpPr>
            <a:spLocks noGrp="1"/>
          </p:cNvSpPr>
          <p:nvPr>
            <p:ph type="sldNum" sz="quarter" idx="18"/>
          </p:nvPr>
        </p:nvSpPr>
        <p:spPr/>
        <p:txBody>
          <a:bodyPr/>
          <a:lstStyle>
            <a:lvl1pPr>
              <a:defRPr/>
            </a:lvl1pPr>
          </a:lstStyle>
          <a:p>
            <a:fld id="{8AED1489-73D7-4AAD-B30D-42488A9C8E71}" type="slidenum">
              <a:rPr lang="en-US" altLang="en-US">
                <a:solidFill>
                  <a:prstClr val="white"/>
                </a:solidFill>
              </a:rPr>
              <a:pPr/>
              <a:t>‹#›</a:t>
            </a:fld>
            <a:endParaRPr lang="en-US" altLang="en-US" dirty="0">
              <a:solidFill>
                <a:prstClr val="white"/>
              </a:solidFill>
            </a:endParaRPr>
          </a:p>
        </p:txBody>
      </p:sp>
    </p:spTree>
    <p:extLst>
      <p:ext uri="{BB962C8B-B14F-4D97-AF65-F5344CB8AC3E}">
        <p14:creationId xmlns:p14="http://schemas.microsoft.com/office/powerpoint/2010/main" val="4282707926"/>
      </p:ext>
    </p:extLst>
  </p:cSld>
  <p:clrMapOvr>
    <a:masterClrMapping/>
  </p:clrMapOvr>
</p:sldLayout>
</file>

<file path=ppt/slideLayouts/slideLayout362.xml><?xml version="1.0" encoding="utf-8"?>
<p:sldLayout xmlns:a="http://schemas.openxmlformats.org/drawingml/2006/main" xmlns:r="http://schemas.openxmlformats.org/officeDocument/2006/relationships" xmlns:p="http://schemas.openxmlformats.org/presentationml/2006/main" type="obj">
  <p:cSld name="Bullet Slide 1">
    <p:spTree>
      <p:nvGrpSpPr>
        <p:cNvPr id="1" name=""/>
        <p:cNvGrpSpPr/>
        <p:nvPr/>
      </p:nvGrpSpPr>
      <p:grpSpPr>
        <a:xfrm>
          <a:off x="0" y="0"/>
          <a:ext cx="0" cy="0"/>
          <a:chOff x="0" y="0"/>
          <a:chExt cx="0" cy="0"/>
        </a:xfrm>
      </p:grpSpPr>
      <p:pic>
        <p:nvPicPr>
          <p:cNvPr id="4" name="Picture 6" descr="FL Common Core_v2_slide3.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3" name="Content Placeholder 2"/>
          <p:cNvSpPr>
            <a:spLocks noGrp="1"/>
          </p:cNvSpPr>
          <p:nvPr>
            <p:ph idx="1"/>
          </p:nvPr>
        </p:nvSpPr>
        <p:spPr>
          <a:xfrm>
            <a:off x="457200" y="1828800"/>
            <a:ext cx="8229600" cy="3505200"/>
          </a:xfrm>
        </p:spPr>
        <p:txBody>
          <a:bodyPr/>
          <a:lstStyle>
            <a:lvl1pPr>
              <a:defRPr sz="1800"/>
            </a:lvl1pPr>
            <a:lvl2pPr>
              <a:defRPr sz="1600"/>
            </a:lvl2pPr>
            <a:lvl3pPr>
              <a:defRPr sz="1400"/>
            </a:lvl3pPr>
            <a:lvl4pPr>
              <a:defRPr sz="1200"/>
            </a:lvl4pPr>
            <a:lvl5pPr>
              <a:defRPr sz="12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2" name="Title 1"/>
          <p:cNvSpPr>
            <a:spLocks noGrp="1"/>
          </p:cNvSpPr>
          <p:nvPr>
            <p:ph type="title"/>
          </p:nvPr>
        </p:nvSpPr>
        <p:spPr>
          <a:xfrm>
            <a:off x="457200" y="533400"/>
            <a:ext cx="6858000" cy="838200"/>
          </a:xfrm>
        </p:spPr>
        <p:txBody>
          <a:bodyPr/>
          <a:lstStyle>
            <a:lvl1pPr>
              <a:defRPr sz="3200">
                <a:solidFill>
                  <a:srgbClr val="214291"/>
                </a:solidFill>
              </a:defRPr>
            </a:lvl1pPr>
          </a:lstStyle>
          <a:p>
            <a:r>
              <a:rPr lang="en-US" dirty="0" smtClean="0"/>
              <a:t>Click to edit Master title style</a:t>
            </a:r>
            <a:endParaRPr lang="en-US" dirty="0"/>
          </a:p>
        </p:txBody>
      </p:sp>
      <p:sp>
        <p:nvSpPr>
          <p:cNvPr id="5" name="Footer Placeholder 4"/>
          <p:cNvSpPr>
            <a:spLocks noGrp="1"/>
          </p:cNvSpPr>
          <p:nvPr>
            <p:ph type="ftr" sz="quarter" idx="10"/>
          </p:nvPr>
        </p:nvSpPr>
        <p:spPr>
          <a:xfrm>
            <a:off x="5638800" y="6019800"/>
            <a:ext cx="2057400" cy="365125"/>
          </a:xfrm>
        </p:spPr>
        <p:txBody>
          <a:bodyPr/>
          <a:lstStyle>
            <a:lvl1pPr>
              <a:defRPr/>
            </a:lvl1pPr>
          </a:lstStyle>
          <a:p>
            <a:pPr>
              <a:defRPr/>
            </a:pPr>
            <a:r>
              <a:rPr lang="en-US" dirty="0">
                <a:solidFill>
                  <a:prstClr val="black">
                    <a:tint val="75000"/>
                  </a:prstClr>
                </a:solidFill>
              </a:rPr>
              <a:t> </a:t>
            </a:r>
          </a:p>
        </p:txBody>
      </p:sp>
      <p:sp>
        <p:nvSpPr>
          <p:cNvPr id="6" name="Slide Number Placeholder 5"/>
          <p:cNvSpPr>
            <a:spLocks noGrp="1"/>
          </p:cNvSpPr>
          <p:nvPr>
            <p:ph type="sldNum" sz="quarter" idx="11"/>
          </p:nvPr>
        </p:nvSpPr>
        <p:spPr>
          <a:xfrm>
            <a:off x="7772400" y="6019800"/>
            <a:ext cx="914400" cy="365125"/>
          </a:xfrm>
        </p:spPr>
        <p:txBody>
          <a:bodyPr/>
          <a:lstStyle>
            <a:lvl1pPr>
              <a:defRPr/>
            </a:lvl1pPr>
          </a:lstStyle>
          <a:p>
            <a:fld id="{E0780A2E-991E-4AFF-9FEB-C5A7015D993F}" type="slidenum">
              <a:rPr lang="en-US" altLang="en-US">
                <a:solidFill>
                  <a:prstClr val="white"/>
                </a:solidFill>
              </a:rPr>
              <a:pPr/>
              <a:t>‹#›</a:t>
            </a:fld>
            <a:endParaRPr lang="en-US" altLang="en-US" dirty="0">
              <a:solidFill>
                <a:prstClr val="white"/>
              </a:solidFill>
            </a:endParaRPr>
          </a:p>
        </p:txBody>
      </p:sp>
    </p:spTree>
    <p:extLst>
      <p:ext uri="{BB962C8B-B14F-4D97-AF65-F5344CB8AC3E}">
        <p14:creationId xmlns:p14="http://schemas.microsoft.com/office/powerpoint/2010/main" val="3574074033"/>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p:cSld name="Title and Content Text Only">
    <p:spTree>
      <p:nvGrpSpPr>
        <p:cNvPr id="1" name=""/>
        <p:cNvGrpSpPr/>
        <p:nvPr/>
      </p:nvGrpSpPr>
      <p:grpSpPr>
        <a:xfrm>
          <a:off x="0" y="0"/>
          <a:ext cx="0" cy="0"/>
          <a:chOff x="0" y="0"/>
          <a:chExt cx="0" cy="0"/>
        </a:xfrm>
      </p:grpSpPr>
      <p:sp>
        <p:nvSpPr>
          <p:cNvPr id="2" name="Title 1"/>
          <p:cNvSpPr>
            <a:spLocks noGrp="1"/>
          </p:cNvSpPr>
          <p:nvPr>
            <p:ph type="title"/>
          </p:nvPr>
        </p:nvSpPr>
        <p:spPr>
          <a:xfrm>
            <a:off x="381000" y="230188"/>
            <a:ext cx="8382000" cy="1049972"/>
          </a:xfrm>
        </p:spPr>
        <p:txBody>
          <a:bodyPr>
            <a:normAutofit/>
          </a:bodyPr>
          <a:lstStyle>
            <a:lvl1pPr>
              <a:defRPr sz="4000"/>
            </a:lvl1pPr>
          </a:lstStyle>
          <a:p>
            <a:r>
              <a:rPr lang="en-US" dirty="0" smtClean="0"/>
              <a:t>Click to edit Master title style</a:t>
            </a:r>
            <a:endParaRPr lang="en-US" dirty="0"/>
          </a:p>
        </p:txBody>
      </p:sp>
      <p:sp>
        <p:nvSpPr>
          <p:cNvPr id="6" name="Text Placeholder 5"/>
          <p:cNvSpPr>
            <a:spLocks noGrp="1"/>
          </p:cNvSpPr>
          <p:nvPr>
            <p:ph type="body" sz="quarter" idx="10"/>
          </p:nvPr>
        </p:nvSpPr>
        <p:spPr>
          <a:xfrm>
            <a:off x="381000" y="1417320"/>
            <a:ext cx="8382000" cy="4244969"/>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Footer Placeholder 3"/>
          <p:cNvSpPr>
            <a:spLocks noGrp="1"/>
          </p:cNvSpPr>
          <p:nvPr>
            <p:ph type="ftr" sz="quarter" idx="11"/>
          </p:nvPr>
        </p:nvSpPr>
        <p:spPr/>
        <p:txBody>
          <a:bodyPr/>
          <a:lstStyle>
            <a:lvl1pPr>
              <a:defRPr/>
            </a:lvl1pPr>
          </a:lstStyle>
          <a:p>
            <a:pPr>
              <a:defRPr/>
            </a:pPr>
            <a:r>
              <a:rPr lang="en-US" dirty="0">
                <a:solidFill>
                  <a:prstClr val="black">
                    <a:tint val="75000"/>
                  </a:prstClr>
                </a:solidFill>
              </a:rPr>
              <a:t> </a:t>
            </a:r>
          </a:p>
        </p:txBody>
      </p:sp>
      <p:sp>
        <p:nvSpPr>
          <p:cNvPr id="5" name="Slide Number Placeholder 5"/>
          <p:cNvSpPr>
            <a:spLocks noGrp="1"/>
          </p:cNvSpPr>
          <p:nvPr>
            <p:ph type="sldNum" sz="quarter" idx="12"/>
          </p:nvPr>
        </p:nvSpPr>
        <p:spPr/>
        <p:txBody>
          <a:bodyPr/>
          <a:lstStyle>
            <a:lvl1pPr>
              <a:defRPr/>
            </a:lvl1pPr>
          </a:lstStyle>
          <a:p>
            <a:fld id="{9766E267-936C-451C-AE7A-0ACA40FDEEBF}" type="slidenum">
              <a:rPr lang="en-US" altLang="en-US">
                <a:solidFill>
                  <a:prstClr val="white"/>
                </a:solidFill>
              </a:rPr>
              <a:pPr/>
              <a:t>‹#›</a:t>
            </a:fld>
            <a:endParaRPr lang="en-US" altLang="en-US" dirty="0">
              <a:solidFill>
                <a:prstClr val="white"/>
              </a:solidFill>
            </a:endParaRPr>
          </a:p>
        </p:txBody>
      </p:sp>
    </p:spTree>
    <p:extLst>
      <p:ext uri="{BB962C8B-B14F-4D97-AF65-F5344CB8AC3E}">
        <p14:creationId xmlns:p14="http://schemas.microsoft.com/office/powerpoint/2010/main" val="581007444"/>
      </p:ext>
    </p:extLst>
  </p:cSld>
  <p:clrMapOvr>
    <a:masterClrMapping/>
  </p:clrMapOvr>
  <p:transition>
    <p:fade/>
  </p:transition>
</p:sldLayout>
</file>

<file path=ppt/slideLayouts/slideLayout3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3719879"/>
            <a:ext cx="7886700" cy="664797"/>
          </a:xfrm>
        </p:spPr>
        <p:txBody>
          <a:bodyPr anchor="b"/>
          <a:lstStyle>
            <a:lvl1pPr>
              <a:defRPr sz="4800"/>
            </a:lvl1pPr>
          </a:lstStyle>
          <a:p>
            <a:r>
              <a:rPr lang="en-US" dirty="0" smtClean="0"/>
              <a:t>Click to edit Master title style</a:t>
            </a:r>
            <a:endParaRPr lang="en-US" dirty="0"/>
          </a:p>
        </p:txBody>
      </p:sp>
      <p:sp>
        <p:nvSpPr>
          <p:cNvPr id="3" name="Text Placeholder 2"/>
          <p:cNvSpPr>
            <a:spLocks noGrp="1"/>
          </p:cNvSpPr>
          <p:nvPr>
            <p:ph type="body" idx="1"/>
          </p:nvPr>
        </p:nvSpPr>
        <p:spPr>
          <a:xfrm>
            <a:off x="623888" y="4589464"/>
            <a:ext cx="7886700" cy="387798"/>
          </a:xfrm>
        </p:spPr>
        <p:txBody>
          <a:bodyPr/>
          <a:lstStyle>
            <a:lvl1pPr marL="0" indent="0">
              <a:buNone/>
              <a:defRPr sz="2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dirty="0" smtClean="0"/>
              <a:t>Click to edit Master text styles</a:t>
            </a:r>
          </a:p>
        </p:txBody>
      </p:sp>
      <p:sp>
        <p:nvSpPr>
          <p:cNvPr id="4" name="Footer Placeholder 3"/>
          <p:cNvSpPr>
            <a:spLocks noGrp="1"/>
          </p:cNvSpPr>
          <p:nvPr>
            <p:ph type="ftr" sz="quarter" idx="10"/>
          </p:nvPr>
        </p:nvSpPr>
        <p:spPr/>
        <p:txBody>
          <a:bodyPr/>
          <a:lstStyle>
            <a:lvl1pPr>
              <a:defRPr/>
            </a:lvl1pPr>
          </a:lstStyle>
          <a:p>
            <a:pPr>
              <a:defRPr/>
            </a:pPr>
            <a:r>
              <a:rPr lang="en-US" dirty="0">
                <a:solidFill>
                  <a:prstClr val="black">
                    <a:tint val="75000"/>
                  </a:prstClr>
                </a:solidFill>
              </a:rPr>
              <a:t> </a:t>
            </a:r>
          </a:p>
        </p:txBody>
      </p:sp>
      <p:sp>
        <p:nvSpPr>
          <p:cNvPr id="5" name="Slide Number Placeholder 5"/>
          <p:cNvSpPr>
            <a:spLocks noGrp="1"/>
          </p:cNvSpPr>
          <p:nvPr>
            <p:ph type="sldNum" sz="quarter" idx="11"/>
          </p:nvPr>
        </p:nvSpPr>
        <p:spPr/>
        <p:txBody>
          <a:bodyPr/>
          <a:lstStyle>
            <a:lvl1pPr>
              <a:defRPr/>
            </a:lvl1pPr>
          </a:lstStyle>
          <a:p>
            <a:fld id="{87F84F6A-D8D5-4B34-80C7-A1637856B5C1}" type="slidenum">
              <a:rPr lang="en-US" altLang="en-US">
                <a:solidFill>
                  <a:prstClr val="white"/>
                </a:solidFill>
              </a:rPr>
              <a:pPr/>
              <a:t>‹#›</a:t>
            </a:fld>
            <a:endParaRPr lang="en-US" altLang="en-US" dirty="0">
              <a:solidFill>
                <a:prstClr val="white"/>
              </a:solidFill>
            </a:endParaRPr>
          </a:p>
        </p:txBody>
      </p:sp>
    </p:spTree>
    <p:extLst>
      <p:ext uri="{BB962C8B-B14F-4D97-AF65-F5344CB8AC3E}">
        <p14:creationId xmlns:p14="http://schemas.microsoft.com/office/powerpoint/2010/main" val="3438207049"/>
      </p:ext>
    </p:extLst>
  </p:cSld>
  <p:clrMapOvr>
    <a:masterClrMapping/>
  </p:clrMapOvr>
  <p:transition>
    <p:fade/>
  </p:transition>
</p:sldLayout>
</file>

<file path=ppt/slideLayouts/slideLayout3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sz="half" idx="1"/>
          </p:nvPr>
        </p:nvSpPr>
        <p:spPr>
          <a:xfrm>
            <a:off x="384048" y="1371600"/>
            <a:ext cx="3886200" cy="3841528"/>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629150" y="1371600"/>
            <a:ext cx="3886200" cy="3841528"/>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Footer Placeholder 3"/>
          <p:cNvSpPr>
            <a:spLocks noGrp="1"/>
          </p:cNvSpPr>
          <p:nvPr>
            <p:ph type="ftr" sz="quarter" idx="10"/>
          </p:nvPr>
        </p:nvSpPr>
        <p:spPr/>
        <p:txBody>
          <a:bodyPr/>
          <a:lstStyle>
            <a:lvl1pPr>
              <a:defRPr/>
            </a:lvl1pPr>
          </a:lstStyle>
          <a:p>
            <a:pPr>
              <a:defRPr/>
            </a:pPr>
            <a:r>
              <a:rPr lang="en-US" dirty="0">
                <a:solidFill>
                  <a:prstClr val="black">
                    <a:tint val="75000"/>
                  </a:prstClr>
                </a:solidFill>
              </a:rPr>
              <a:t> </a:t>
            </a:r>
          </a:p>
        </p:txBody>
      </p:sp>
      <p:sp>
        <p:nvSpPr>
          <p:cNvPr id="6" name="Slide Number Placeholder 5"/>
          <p:cNvSpPr>
            <a:spLocks noGrp="1"/>
          </p:cNvSpPr>
          <p:nvPr>
            <p:ph type="sldNum" sz="quarter" idx="11"/>
          </p:nvPr>
        </p:nvSpPr>
        <p:spPr/>
        <p:txBody>
          <a:bodyPr/>
          <a:lstStyle>
            <a:lvl1pPr>
              <a:defRPr/>
            </a:lvl1pPr>
          </a:lstStyle>
          <a:p>
            <a:fld id="{19E611A9-0656-434A-9F54-FFAD1E4F1D1B}" type="slidenum">
              <a:rPr lang="en-US" altLang="en-US">
                <a:solidFill>
                  <a:prstClr val="white"/>
                </a:solidFill>
              </a:rPr>
              <a:pPr/>
              <a:t>‹#›</a:t>
            </a:fld>
            <a:endParaRPr lang="en-US" altLang="en-US" dirty="0">
              <a:solidFill>
                <a:prstClr val="white"/>
              </a:solidFill>
            </a:endParaRPr>
          </a:p>
        </p:txBody>
      </p:sp>
    </p:spTree>
    <p:extLst>
      <p:ext uri="{BB962C8B-B14F-4D97-AF65-F5344CB8AC3E}">
        <p14:creationId xmlns:p14="http://schemas.microsoft.com/office/powerpoint/2010/main" val="3617994549"/>
      </p:ext>
    </p:extLst>
  </p:cSld>
  <p:clrMapOvr>
    <a:masterClrMapping/>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3719879"/>
            <a:ext cx="7886700" cy="664797"/>
          </a:xfrm>
        </p:spPr>
        <p:txBody>
          <a:bodyPr anchor="b"/>
          <a:lstStyle>
            <a:lvl1pPr>
              <a:defRPr sz="4800"/>
            </a:lvl1pPr>
          </a:lstStyle>
          <a:p>
            <a:r>
              <a:rPr lang="en-US" dirty="0" smtClean="0"/>
              <a:t>Click to edit Master title style</a:t>
            </a:r>
            <a:endParaRPr lang="en-US" dirty="0"/>
          </a:p>
        </p:txBody>
      </p:sp>
      <p:sp>
        <p:nvSpPr>
          <p:cNvPr id="3" name="Text Placeholder 2"/>
          <p:cNvSpPr>
            <a:spLocks noGrp="1"/>
          </p:cNvSpPr>
          <p:nvPr>
            <p:ph type="body" idx="1"/>
          </p:nvPr>
        </p:nvSpPr>
        <p:spPr>
          <a:xfrm>
            <a:off x="623888" y="4589464"/>
            <a:ext cx="7886700" cy="387798"/>
          </a:xfrm>
        </p:spPr>
        <p:txBody>
          <a:bodyPr/>
          <a:lstStyle>
            <a:lvl1pPr marL="0" indent="0">
              <a:buNone/>
              <a:defRPr sz="2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dirty="0" smtClean="0"/>
              <a:t>Click to edit Master text styles</a:t>
            </a:r>
          </a:p>
        </p:txBody>
      </p:sp>
      <p:sp>
        <p:nvSpPr>
          <p:cNvPr id="4" name="Footer Placeholder 3"/>
          <p:cNvSpPr>
            <a:spLocks noGrp="1"/>
          </p:cNvSpPr>
          <p:nvPr>
            <p:ph type="ftr" sz="quarter" idx="10"/>
          </p:nvPr>
        </p:nvSpPr>
        <p:spPr/>
        <p:txBody>
          <a:bodyPr/>
          <a:lstStyle>
            <a:lvl1pPr>
              <a:defRPr/>
            </a:lvl1pPr>
          </a:lstStyle>
          <a:p>
            <a:pPr>
              <a:defRPr/>
            </a:pPr>
            <a:r>
              <a:rPr lang="en-US" dirty="0"/>
              <a:t> </a:t>
            </a:r>
          </a:p>
        </p:txBody>
      </p:sp>
      <p:sp>
        <p:nvSpPr>
          <p:cNvPr id="5" name="Slide Number Placeholder 5"/>
          <p:cNvSpPr>
            <a:spLocks noGrp="1"/>
          </p:cNvSpPr>
          <p:nvPr>
            <p:ph type="sldNum" sz="quarter" idx="11"/>
          </p:nvPr>
        </p:nvSpPr>
        <p:spPr/>
        <p:txBody>
          <a:bodyPr/>
          <a:lstStyle>
            <a:lvl1pPr>
              <a:defRPr/>
            </a:lvl1pPr>
          </a:lstStyle>
          <a:p>
            <a:fld id="{9451C57E-AD2A-401C-AE18-E0B19A692595}" type="slidenum">
              <a:rPr lang="en-US" altLang="en-US"/>
              <a:pPr/>
              <a:t>‹#›</a:t>
            </a:fld>
            <a:endParaRPr lang="en-US" altLang="en-US" dirty="0"/>
          </a:p>
        </p:txBody>
      </p:sp>
    </p:spTree>
    <p:extLst>
      <p:ext uri="{BB962C8B-B14F-4D97-AF65-F5344CB8AC3E}">
        <p14:creationId xmlns:p14="http://schemas.microsoft.com/office/powerpoint/2010/main" val="1267258513"/>
      </p:ext>
    </p:extLst>
  </p:cSld>
  <p:clrMapOvr>
    <a:masterClrMapping/>
  </p:clrMapOvr>
  <p:transition>
    <p:fade/>
  </p:transition>
</p:sldLayout>
</file>

<file path=ppt/slideLayouts/slideLayout4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384048" y="228600"/>
            <a:ext cx="7886700" cy="664797"/>
          </a:xfrm>
        </p:spPr>
        <p:txBody>
          <a:bodyPr/>
          <a:lstStyle/>
          <a:p>
            <a:r>
              <a:rPr lang="en-US" dirty="0" smtClean="0"/>
              <a:t>Click to edit Master title style</a:t>
            </a:r>
            <a:endParaRPr lang="en-US" dirty="0"/>
          </a:p>
        </p:txBody>
      </p:sp>
      <p:sp>
        <p:nvSpPr>
          <p:cNvPr id="3" name="Text Placeholder 2"/>
          <p:cNvSpPr>
            <a:spLocks noGrp="1"/>
          </p:cNvSpPr>
          <p:nvPr>
            <p:ph type="body" idx="1"/>
          </p:nvPr>
        </p:nvSpPr>
        <p:spPr>
          <a:xfrm>
            <a:off x="384048" y="1284045"/>
            <a:ext cx="3868340" cy="332399"/>
          </a:xfrm>
        </p:spPr>
        <p:txBody>
          <a:bodyPr anchor="b"/>
          <a:lstStyle>
            <a:lvl1pPr marL="0" indent="0">
              <a:buNone/>
              <a:defRPr sz="24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dirty="0" smtClean="0"/>
              <a:t>Click to edit Master text styles</a:t>
            </a:r>
          </a:p>
        </p:txBody>
      </p:sp>
      <p:sp>
        <p:nvSpPr>
          <p:cNvPr id="4" name="Content Placeholder 3"/>
          <p:cNvSpPr>
            <a:spLocks noGrp="1"/>
          </p:cNvSpPr>
          <p:nvPr>
            <p:ph sz="half" idx="2"/>
          </p:nvPr>
        </p:nvSpPr>
        <p:spPr>
          <a:xfrm>
            <a:off x="384048" y="1806789"/>
            <a:ext cx="3868340" cy="3199374"/>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3"/>
          </p:nvPr>
        </p:nvSpPr>
        <p:spPr>
          <a:xfrm>
            <a:off x="4629150" y="1284045"/>
            <a:ext cx="3887391" cy="332399"/>
          </a:xfrm>
        </p:spPr>
        <p:txBody>
          <a:bodyPr anchor="b"/>
          <a:lstStyle>
            <a:lvl1pPr marL="0" indent="0">
              <a:buNone/>
              <a:defRPr sz="24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dirty="0" smtClean="0"/>
              <a:t>Click to edit Master text styles</a:t>
            </a:r>
          </a:p>
        </p:txBody>
      </p:sp>
      <p:sp>
        <p:nvSpPr>
          <p:cNvPr id="6" name="Content Placeholder 5"/>
          <p:cNvSpPr>
            <a:spLocks noGrp="1"/>
          </p:cNvSpPr>
          <p:nvPr>
            <p:ph sz="quarter" idx="4"/>
          </p:nvPr>
        </p:nvSpPr>
        <p:spPr>
          <a:xfrm>
            <a:off x="4629150" y="1806789"/>
            <a:ext cx="3887391" cy="3199374"/>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Footer Placeholder 3"/>
          <p:cNvSpPr>
            <a:spLocks noGrp="1"/>
          </p:cNvSpPr>
          <p:nvPr>
            <p:ph type="ftr" sz="quarter" idx="10"/>
          </p:nvPr>
        </p:nvSpPr>
        <p:spPr/>
        <p:txBody>
          <a:bodyPr/>
          <a:lstStyle>
            <a:lvl1pPr>
              <a:defRPr/>
            </a:lvl1pPr>
          </a:lstStyle>
          <a:p>
            <a:pPr>
              <a:defRPr/>
            </a:pPr>
            <a:r>
              <a:rPr lang="en-US" dirty="0">
                <a:solidFill>
                  <a:prstClr val="black">
                    <a:tint val="75000"/>
                  </a:prstClr>
                </a:solidFill>
              </a:rPr>
              <a:t> </a:t>
            </a:r>
          </a:p>
        </p:txBody>
      </p:sp>
      <p:sp>
        <p:nvSpPr>
          <p:cNvPr id="8" name="Slide Number Placeholder 5"/>
          <p:cNvSpPr>
            <a:spLocks noGrp="1"/>
          </p:cNvSpPr>
          <p:nvPr>
            <p:ph type="sldNum" sz="quarter" idx="11"/>
          </p:nvPr>
        </p:nvSpPr>
        <p:spPr/>
        <p:txBody>
          <a:bodyPr/>
          <a:lstStyle>
            <a:lvl1pPr>
              <a:defRPr/>
            </a:lvl1pPr>
          </a:lstStyle>
          <a:p>
            <a:fld id="{F91D0DAA-4259-4FFC-A0AB-A98677545B01}" type="slidenum">
              <a:rPr lang="en-US" altLang="en-US">
                <a:solidFill>
                  <a:prstClr val="white"/>
                </a:solidFill>
              </a:rPr>
              <a:pPr/>
              <a:t>‹#›</a:t>
            </a:fld>
            <a:endParaRPr lang="en-US" altLang="en-US" dirty="0">
              <a:solidFill>
                <a:prstClr val="white"/>
              </a:solidFill>
            </a:endParaRPr>
          </a:p>
        </p:txBody>
      </p:sp>
    </p:spTree>
    <p:extLst>
      <p:ext uri="{BB962C8B-B14F-4D97-AF65-F5344CB8AC3E}">
        <p14:creationId xmlns:p14="http://schemas.microsoft.com/office/powerpoint/2010/main" val="503271524"/>
      </p:ext>
    </p:extLst>
  </p:cSld>
  <p:clrMapOvr>
    <a:masterClrMapping/>
  </p:clrMapOvr>
  <p:transition>
    <p:fade/>
  </p:transition>
</p:sldLayout>
</file>

<file path=ppt/slideLayouts/slideLayout4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lang="en-US" dirty="0"/>
            </a:lvl1pPr>
          </a:lstStyle>
          <a:p>
            <a:r>
              <a:rPr lang="en-US" smtClean="0"/>
              <a:t>Click to edit Master title style</a:t>
            </a:r>
            <a:endParaRPr lang="en-US" dirty="0"/>
          </a:p>
        </p:txBody>
      </p:sp>
      <p:sp>
        <p:nvSpPr>
          <p:cNvPr id="3" name="Footer Placeholder 3"/>
          <p:cNvSpPr>
            <a:spLocks noGrp="1"/>
          </p:cNvSpPr>
          <p:nvPr>
            <p:ph type="ftr" sz="quarter" idx="10"/>
          </p:nvPr>
        </p:nvSpPr>
        <p:spPr/>
        <p:txBody>
          <a:bodyPr/>
          <a:lstStyle>
            <a:lvl1pPr>
              <a:defRPr/>
            </a:lvl1pPr>
          </a:lstStyle>
          <a:p>
            <a:pPr>
              <a:defRPr/>
            </a:pPr>
            <a:r>
              <a:rPr lang="en-US" dirty="0">
                <a:solidFill>
                  <a:prstClr val="black">
                    <a:tint val="75000"/>
                  </a:prstClr>
                </a:solidFill>
              </a:rPr>
              <a:t> </a:t>
            </a:r>
          </a:p>
        </p:txBody>
      </p:sp>
      <p:sp>
        <p:nvSpPr>
          <p:cNvPr id="4" name="Slide Number Placeholder 5"/>
          <p:cNvSpPr>
            <a:spLocks noGrp="1"/>
          </p:cNvSpPr>
          <p:nvPr>
            <p:ph type="sldNum" sz="quarter" idx="11"/>
          </p:nvPr>
        </p:nvSpPr>
        <p:spPr/>
        <p:txBody>
          <a:bodyPr/>
          <a:lstStyle>
            <a:lvl1pPr>
              <a:defRPr/>
            </a:lvl1pPr>
          </a:lstStyle>
          <a:p>
            <a:fld id="{FDDB9962-9025-4221-964E-D9C4FE5B1AE0}" type="slidenum">
              <a:rPr lang="en-US" altLang="en-US">
                <a:solidFill>
                  <a:prstClr val="white"/>
                </a:solidFill>
              </a:rPr>
              <a:pPr/>
              <a:t>‹#›</a:t>
            </a:fld>
            <a:endParaRPr lang="en-US" altLang="en-US" dirty="0">
              <a:solidFill>
                <a:prstClr val="white"/>
              </a:solidFill>
            </a:endParaRPr>
          </a:p>
        </p:txBody>
      </p:sp>
    </p:spTree>
    <p:extLst>
      <p:ext uri="{BB962C8B-B14F-4D97-AF65-F5344CB8AC3E}">
        <p14:creationId xmlns:p14="http://schemas.microsoft.com/office/powerpoint/2010/main" val="100569136"/>
      </p:ext>
    </p:extLst>
  </p:cSld>
  <p:clrMapOvr>
    <a:masterClrMapping/>
  </p:clrMapOvr>
  <p:transition>
    <p:fade/>
  </p:transition>
</p:sldLayout>
</file>

<file path=ppt/slideLayouts/slideLayout4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Footer Placeholder 3"/>
          <p:cNvSpPr>
            <a:spLocks noGrp="1"/>
          </p:cNvSpPr>
          <p:nvPr>
            <p:ph type="ftr" sz="quarter" idx="10"/>
          </p:nvPr>
        </p:nvSpPr>
        <p:spPr/>
        <p:txBody>
          <a:bodyPr/>
          <a:lstStyle>
            <a:lvl1pPr>
              <a:defRPr/>
            </a:lvl1pPr>
          </a:lstStyle>
          <a:p>
            <a:pPr>
              <a:defRPr/>
            </a:pPr>
            <a:r>
              <a:rPr lang="en-US" dirty="0">
                <a:solidFill>
                  <a:prstClr val="black">
                    <a:tint val="75000"/>
                  </a:prstClr>
                </a:solidFill>
              </a:rPr>
              <a:t> </a:t>
            </a:r>
          </a:p>
        </p:txBody>
      </p:sp>
      <p:sp>
        <p:nvSpPr>
          <p:cNvPr id="3" name="Slide Number Placeholder 5"/>
          <p:cNvSpPr>
            <a:spLocks noGrp="1"/>
          </p:cNvSpPr>
          <p:nvPr>
            <p:ph type="sldNum" sz="quarter" idx="11"/>
          </p:nvPr>
        </p:nvSpPr>
        <p:spPr/>
        <p:txBody>
          <a:bodyPr/>
          <a:lstStyle>
            <a:lvl1pPr>
              <a:defRPr/>
            </a:lvl1pPr>
          </a:lstStyle>
          <a:p>
            <a:fld id="{3CC61169-8A16-4412-BC9E-DC7AEAD3B701}" type="slidenum">
              <a:rPr lang="en-US" altLang="en-US">
                <a:solidFill>
                  <a:prstClr val="white"/>
                </a:solidFill>
              </a:rPr>
              <a:pPr/>
              <a:t>‹#›</a:t>
            </a:fld>
            <a:endParaRPr lang="en-US" altLang="en-US" dirty="0">
              <a:solidFill>
                <a:prstClr val="white"/>
              </a:solidFill>
            </a:endParaRPr>
          </a:p>
        </p:txBody>
      </p:sp>
    </p:spTree>
    <p:extLst>
      <p:ext uri="{BB962C8B-B14F-4D97-AF65-F5344CB8AC3E}">
        <p14:creationId xmlns:p14="http://schemas.microsoft.com/office/powerpoint/2010/main" val="1005143221"/>
      </p:ext>
    </p:extLst>
  </p:cSld>
  <p:clrMapOvr>
    <a:masterClrMapping/>
  </p:clrMapOvr>
  <p:transition>
    <p:fade/>
  </p:transition>
</p:sldLayout>
</file>

<file path=ppt/slideLayouts/slideLayout4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84048" y="987426"/>
            <a:ext cx="3017520" cy="1371600"/>
          </a:xfrm>
        </p:spPr>
        <p:txBody>
          <a:bodyPr anchor="b"/>
          <a:lstStyle>
            <a:lvl1pPr>
              <a:defRPr sz="2400"/>
            </a:lvl1pPr>
          </a:lstStyle>
          <a:p>
            <a:r>
              <a:rPr lang="en-US" dirty="0" smtClean="0"/>
              <a:t>Click to edit Master title style</a:t>
            </a:r>
            <a:endParaRPr lang="en-US" dirty="0"/>
          </a:p>
        </p:txBody>
      </p:sp>
      <p:sp>
        <p:nvSpPr>
          <p:cNvPr id="3" name="Content Placeholder 2"/>
          <p:cNvSpPr>
            <a:spLocks noGrp="1"/>
          </p:cNvSpPr>
          <p:nvPr>
            <p:ph idx="1"/>
          </p:nvPr>
        </p:nvSpPr>
        <p:spPr>
          <a:xfrm>
            <a:off x="3887391" y="987426"/>
            <a:ext cx="4629150" cy="4584034"/>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3"/>
          <p:cNvSpPr>
            <a:spLocks noGrp="1"/>
          </p:cNvSpPr>
          <p:nvPr>
            <p:ph type="body" sz="half" idx="2"/>
          </p:nvPr>
        </p:nvSpPr>
        <p:spPr>
          <a:xfrm>
            <a:off x="384048" y="2487837"/>
            <a:ext cx="3017520" cy="3083623"/>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dirty="0" smtClean="0"/>
              <a:t>Click to edit Master text styles</a:t>
            </a:r>
          </a:p>
        </p:txBody>
      </p:sp>
      <p:sp>
        <p:nvSpPr>
          <p:cNvPr id="5" name="Footer Placeholder 3"/>
          <p:cNvSpPr>
            <a:spLocks noGrp="1"/>
          </p:cNvSpPr>
          <p:nvPr>
            <p:ph type="ftr" sz="quarter" idx="10"/>
          </p:nvPr>
        </p:nvSpPr>
        <p:spPr/>
        <p:txBody>
          <a:bodyPr/>
          <a:lstStyle>
            <a:lvl1pPr>
              <a:defRPr/>
            </a:lvl1pPr>
          </a:lstStyle>
          <a:p>
            <a:pPr>
              <a:defRPr/>
            </a:pPr>
            <a:r>
              <a:rPr lang="en-US" dirty="0">
                <a:solidFill>
                  <a:prstClr val="black">
                    <a:tint val="75000"/>
                  </a:prstClr>
                </a:solidFill>
              </a:rPr>
              <a:t> </a:t>
            </a:r>
          </a:p>
        </p:txBody>
      </p:sp>
      <p:sp>
        <p:nvSpPr>
          <p:cNvPr id="6" name="Slide Number Placeholder 5"/>
          <p:cNvSpPr>
            <a:spLocks noGrp="1"/>
          </p:cNvSpPr>
          <p:nvPr>
            <p:ph type="sldNum" sz="quarter" idx="11"/>
          </p:nvPr>
        </p:nvSpPr>
        <p:spPr/>
        <p:txBody>
          <a:bodyPr/>
          <a:lstStyle>
            <a:lvl1pPr>
              <a:defRPr/>
            </a:lvl1pPr>
          </a:lstStyle>
          <a:p>
            <a:fld id="{B0AC78B2-AE7E-4938-9FA0-B94B7A7A8ED1}" type="slidenum">
              <a:rPr lang="en-US" altLang="en-US">
                <a:solidFill>
                  <a:prstClr val="white"/>
                </a:solidFill>
              </a:rPr>
              <a:pPr/>
              <a:t>‹#›</a:t>
            </a:fld>
            <a:endParaRPr lang="en-US" altLang="en-US" dirty="0">
              <a:solidFill>
                <a:prstClr val="white"/>
              </a:solidFill>
            </a:endParaRPr>
          </a:p>
        </p:txBody>
      </p:sp>
    </p:spTree>
    <p:extLst>
      <p:ext uri="{BB962C8B-B14F-4D97-AF65-F5344CB8AC3E}">
        <p14:creationId xmlns:p14="http://schemas.microsoft.com/office/powerpoint/2010/main" val="3920550606"/>
      </p:ext>
    </p:extLst>
  </p:cSld>
  <p:clrMapOvr>
    <a:masterClrMapping/>
  </p:clrMapOvr>
  <p:transition>
    <p:fade/>
  </p:transition>
</p:sldLayout>
</file>

<file path=ppt/slideLayouts/slideLayout4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84048" y="859572"/>
            <a:ext cx="3017520" cy="1371600"/>
          </a:xfrm>
        </p:spPr>
        <p:txBody>
          <a:bodyPr anchor="b"/>
          <a:lstStyle>
            <a:lvl1pPr>
              <a:defRPr sz="2400"/>
            </a:lvl1pPr>
          </a:lstStyle>
          <a:p>
            <a:r>
              <a:rPr lang="en-US" dirty="0" smtClean="0"/>
              <a:t>Click to edit Master title style</a:t>
            </a:r>
            <a:endParaRPr lang="en-US" dirty="0"/>
          </a:p>
        </p:txBody>
      </p:sp>
      <p:sp>
        <p:nvSpPr>
          <p:cNvPr id="3" name="Picture Placeholder 2"/>
          <p:cNvSpPr>
            <a:spLocks noGrp="1"/>
          </p:cNvSpPr>
          <p:nvPr>
            <p:ph type="pic" idx="1"/>
          </p:nvPr>
        </p:nvSpPr>
        <p:spPr>
          <a:xfrm>
            <a:off x="3886200" y="859572"/>
            <a:ext cx="4629150" cy="4924540"/>
          </a:xfrm>
        </p:spPr>
        <p:txBody>
          <a:bodyPr rtlCol="0"/>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pPr lvl="0"/>
            <a:endParaRPr lang="en-US" noProof="0" dirty="0"/>
          </a:p>
        </p:txBody>
      </p:sp>
      <p:sp>
        <p:nvSpPr>
          <p:cNvPr id="4" name="Text Placeholder 3"/>
          <p:cNvSpPr>
            <a:spLocks noGrp="1"/>
          </p:cNvSpPr>
          <p:nvPr>
            <p:ph type="body" sz="half" idx="2"/>
          </p:nvPr>
        </p:nvSpPr>
        <p:spPr>
          <a:xfrm>
            <a:off x="384048" y="2344479"/>
            <a:ext cx="3017520" cy="3383280"/>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dirty="0" smtClean="0"/>
              <a:t>Click to edit Master text styles</a:t>
            </a:r>
          </a:p>
        </p:txBody>
      </p:sp>
      <p:sp>
        <p:nvSpPr>
          <p:cNvPr id="5" name="Footer Placeholder 3"/>
          <p:cNvSpPr>
            <a:spLocks noGrp="1"/>
          </p:cNvSpPr>
          <p:nvPr>
            <p:ph type="ftr" sz="quarter" idx="10"/>
          </p:nvPr>
        </p:nvSpPr>
        <p:spPr/>
        <p:txBody>
          <a:bodyPr/>
          <a:lstStyle>
            <a:lvl1pPr>
              <a:defRPr/>
            </a:lvl1pPr>
          </a:lstStyle>
          <a:p>
            <a:pPr>
              <a:defRPr/>
            </a:pPr>
            <a:r>
              <a:rPr lang="en-US" dirty="0">
                <a:solidFill>
                  <a:prstClr val="black">
                    <a:tint val="75000"/>
                  </a:prstClr>
                </a:solidFill>
              </a:rPr>
              <a:t> </a:t>
            </a:r>
          </a:p>
        </p:txBody>
      </p:sp>
      <p:sp>
        <p:nvSpPr>
          <p:cNvPr id="6" name="Slide Number Placeholder 5"/>
          <p:cNvSpPr>
            <a:spLocks noGrp="1"/>
          </p:cNvSpPr>
          <p:nvPr>
            <p:ph type="sldNum" sz="quarter" idx="11"/>
          </p:nvPr>
        </p:nvSpPr>
        <p:spPr/>
        <p:txBody>
          <a:bodyPr/>
          <a:lstStyle>
            <a:lvl1pPr>
              <a:defRPr/>
            </a:lvl1pPr>
          </a:lstStyle>
          <a:p>
            <a:fld id="{3F6E9AC7-C009-40AE-ABC5-F864009CF2B2}" type="slidenum">
              <a:rPr lang="en-US" altLang="en-US">
                <a:solidFill>
                  <a:prstClr val="white"/>
                </a:solidFill>
              </a:rPr>
              <a:pPr/>
              <a:t>‹#›</a:t>
            </a:fld>
            <a:endParaRPr lang="en-US" altLang="en-US" dirty="0">
              <a:solidFill>
                <a:prstClr val="white"/>
              </a:solidFill>
            </a:endParaRPr>
          </a:p>
        </p:txBody>
      </p:sp>
    </p:spTree>
    <p:extLst>
      <p:ext uri="{BB962C8B-B14F-4D97-AF65-F5344CB8AC3E}">
        <p14:creationId xmlns:p14="http://schemas.microsoft.com/office/powerpoint/2010/main" val="4270880424"/>
      </p:ext>
    </p:extLst>
  </p:cSld>
  <p:clrMapOvr>
    <a:masterClrMapping/>
  </p:clrMapOvr>
  <p:transition>
    <p:fade/>
  </p:transition>
</p:sldLayout>
</file>

<file path=ppt/slideLayouts/slideLayout45.xml><?xml version="1.0" encoding="utf-8"?>
<p:sldLayout xmlns:a="http://schemas.openxmlformats.org/drawingml/2006/main" xmlns:r="http://schemas.openxmlformats.org/officeDocument/2006/relationships" xmlns:p="http://schemas.openxmlformats.org/presentationml/2006/main" userDrawn="1">
  <p:cSld name="Contact Slide">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447800"/>
            <a:ext cx="4040188" cy="457200"/>
          </a:xfrm>
        </p:spPr>
        <p:txBody>
          <a:bodyPr anchor="b">
            <a:normAutofit/>
          </a:bodyPr>
          <a:lstStyle>
            <a:lvl1pPr marL="0" indent="0">
              <a:buNone/>
              <a:defRPr sz="1800" b="1">
                <a:solidFill>
                  <a:srgbClr val="F78E20"/>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457200" y="1913626"/>
            <a:ext cx="4040188" cy="1341438"/>
          </a:xfrm>
        </p:spPr>
        <p:txBody>
          <a:bodyPr>
            <a:normAutofit/>
          </a:bodyPr>
          <a:lstStyle>
            <a:lvl1pPr marL="0" indent="0">
              <a:buFontTx/>
              <a:buNone/>
              <a:defRPr sz="1400" b="1" baseline="0"/>
            </a:lvl1pPr>
            <a:lvl2pPr marL="0" indent="0">
              <a:buFontTx/>
              <a:buNone/>
              <a:defRPr sz="1400" baseline="0"/>
            </a:lvl2pPr>
            <a:lvl3pPr marL="0" indent="0">
              <a:buFontTx/>
              <a:buNone/>
              <a:defRPr sz="1400"/>
            </a:lvl3pPr>
            <a:lvl4pPr marL="0" indent="0">
              <a:buFontTx/>
              <a:buNone/>
              <a:defRPr sz="1400"/>
            </a:lvl4pPr>
            <a:lvl5pPr marL="0" indent="0">
              <a:buFontTx/>
              <a:buNone/>
              <a:defRPr sz="14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5025" y="1447800"/>
            <a:ext cx="4041775" cy="457200"/>
          </a:xfrm>
        </p:spPr>
        <p:txBody>
          <a:bodyPr anchor="b">
            <a:normAutofit/>
          </a:bodyPr>
          <a:lstStyle>
            <a:lvl1pPr marL="0" indent="0">
              <a:buNone/>
              <a:defRPr sz="1800" b="1">
                <a:solidFill>
                  <a:srgbClr val="F78E20"/>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6" name="Content Placeholder 5"/>
          <p:cNvSpPr>
            <a:spLocks noGrp="1"/>
          </p:cNvSpPr>
          <p:nvPr>
            <p:ph sz="quarter" idx="4"/>
          </p:nvPr>
        </p:nvSpPr>
        <p:spPr>
          <a:xfrm>
            <a:off x="4645025" y="1913626"/>
            <a:ext cx="4041775" cy="1341438"/>
          </a:xfrm>
        </p:spPr>
        <p:txBody>
          <a:bodyPr>
            <a:normAutofit/>
          </a:bodyPr>
          <a:lstStyle>
            <a:lvl1pPr marL="0" indent="0">
              <a:buFontTx/>
              <a:buNone/>
              <a:defRPr sz="1400" b="1"/>
            </a:lvl1pPr>
            <a:lvl2pPr marL="0" indent="0">
              <a:buFontTx/>
              <a:buNone/>
              <a:defRPr sz="1400"/>
            </a:lvl2pPr>
            <a:lvl3pPr marL="0" indent="0">
              <a:buFontTx/>
              <a:buNone/>
              <a:defRPr sz="1400"/>
            </a:lvl3pPr>
            <a:lvl4pPr marL="0" indent="0">
              <a:buFontTx/>
              <a:buNone/>
              <a:defRPr sz="1400"/>
            </a:lvl4pPr>
            <a:lvl5pPr marL="0" indent="0">
              <a:buFontTx/>
              <a:buNone/>
              <a:defRPr sz="14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1" name="Text Placeholder 2"/>
          <p:cNvSpPr>
            <a:spLocks noGrp="1"/>
          </p:cNvSpPr>
          <p:nvPr>
            <p:ph type="body" idx="13"/>
          </p:nvPr>
        </p:nvSpPr>
        <p:spPr>
          <a:xfrm>
            <a:off x="457200" y="3526736"/>
            <a:ext cx="4040188" cy="457200"/>
          </a:xfrm>
        </p:spPr>
        <p:txBody>
          <a:bodyPr anchor="b">
            <a:normAutofit/>
          </a:bodyPr>
          <a:lstStyle>
            <a:lvl1pPr marL="0" indent="0">
              <a:buNone/>
              <a:defRPr sz="1800" b="1">
                <a:solidFill>
                  <a:srgbClr val="F78E20"/>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12" name="Content Placeholder 3"/>
          <p:cNvSpPr>
            <a:spLocks noGrp="1"/>
          </p:cNvSpPr>
          <p:nvPr>
            <p:ph sz="half" idx="14"/>
          </p:nvPr>
        </p:nvSpPr>
        <p:spPr>
          <a:xfrm>
            <a:off x="457200" y="3992562"/>
            <a:ext cx="4040188" cy="1341438"/>
          </a:xfrm>
        </p:spPr>
        <p:txBody>
          <a:bodyPr>
            <a:normAutofit/>
          </a:bodyPr>
          <a:lstStyle>
            <a:lvl1pPr marL="0" indent="0">
              <a:buFontTx/>
              <a:buNone/>
              <a:defRPr sz="1400" b="1" baseline="0"/>
            </a:lvl1pPr>
            <a:lvl2pPr marL="0" indent="0">
              <a:buFontTx/>
              <a:buNone/>
              <a:defRPr sz="1400" baseline="0"/>
            </a:lvl2pPr>
            <a:lvl3pPr marL="0" indent="0">
              <a:buFontTx/>
              <a:buNone/>
              <a:defRPr sz="1400"/>
            </a:lvl3pPr>
            <a:lvl4pPr marL="0" indent="0">
              <a:buFontTx/>
              <a:buNone/>
              <a:defRPr sz="1400"/>
            </a:lvl4pPr>
            <a:lvl5pPr marL="0" indent="0">
              <a:buFontTx/>
              <a:buNone/>
              <a:defRPr sz="14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3" name="Text Placeholder 4"/>
          <p:cNvSpPr>
            <a:spLocks noGrp="1"/>
          </p:cNvSpPr>
          <p:nvPr>
            <p:ph type="body" sz="quarter" idx="15"/>
          </p:nvPr>
        </p:nvSpPr>
        <p:spPr>
          <a:xfrm>
            <a:off x="4645025" y="3526736"/>
            <a:ext cx="4041775" cy="457200"/>
          </a:xfrm>
        </p:spPr>
        <p:txBody>
          <a:bodyPr anchor="b">
            <a:normAutofit/>
          </a:bodyPr>
          <a:lstStyle>
            <a:lvl1pPr marL="0" indent="0">
              <a:buNone/>
              <a:defRPr sz="1800" b="1">
                <a:solidFill>
                  <a:srgbClr val="F78E20"/>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14" name="Content Placeholder 5"/>
          <p:cNvSpPr>
            <a:spLocks noGrp="1"/>
          </p:cNvSpPr>
          <p:nvPr>
            <p:ph sz="quarter" idx="16"/>
          </p:nvPr>
        </p:nvSpPr>
        <p:spPr>
          <a:xfrm>
            <a:off x="4645025" y="3992562"/>
            <a:ext cx="4041775" cy="1341438"/>
          </a:xfrm>
        </p:spPr>
        <p:txBody>
          <a:bodyPr>
            <a:normAutofit/>
          </a:bodyPr>
          <a:lstStyle>
            <a:lvl1pPr marL="0" indent="0">
              <a:buFontTx/>
              <a:buNone/>
              <a:defRPr sz="1400" b="1"/>
            </a:lvl1pPr>
            <a:lvl2pPr marL="0" indent="0">
              <a:buFontTx/>
              <a:buNone/>
              <a:defRPr sz="1400"/>
            </a:lvl2pPr>
            <a:lvl3pPr marL="0" indent="0">
              <a:buFontTx/>
              <a:buNone/>
              <a:defRPr sz="1400"/>
            </a:lvl3pPr>
            <a:lvl4pPr marL="0" indent="0">
              <a:buFontTx/>
              <a:buNone/>
              <a:defRPr sz="1400"/>
            </a:lvl4pPr>
            <a:lvl5pPr marL="0" indent="0">
              <a:buFontTx/>
              <a:buNone/>
              <a:defRPr sz="14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7" name="Title 1"/>
          <p:cNvSpPr>
            <a:spLocks noGrp="1"/>
          </p:cNvSpPr>
          <p:nvPr>
            <p:ph type="title"/>
          </p:nvPr>
        </p:nvSpPr>
        <p:spPr>
          <a:xfrm>
            <a:off x="384048" y="228600"/>
            <a:ext cx="8229600" cy="664797"/>
          </a:xfrm>
        </p:spPr>
        <p:txBody>
          <a:bodyPr/>
          <a:lstStyle>
            <a:lvl1pPr>
              <a:defRPr lang="en-US" dirty="0"/>
            </a:lvl1pPr>
          </a:lstStyle>
          <a:p>
            <a:r>
              <a:rPr lang="en-US" dirty="0" smtClean="0"/>
              <a:t>Click to edit Master title style</a:t>
            </a:r>
            <a:endParaRPr lang="en-US" dirty="0"/>
          </a:p>
        </p:txBody>
      </p:sp>
      <p:sp>
        <p:nvSpPr>
          <p:cNvPr id="15" name="Footer Placeholder 3"/>
          <p:cNvSpPr>
            <a:spLocks noGrp="1"/>
          </p:cNvSpPr>
          <p:nvPr>
            <p:ph type="ftr" sz="quarter" idx="17"/>
          </p:nvPr>
        </p:nvSpPr>
        <p:spPr/>
        <p:txBody>
          <a:bodyPr/>
          <a:lstStyle>
            <a:lvl1pPr>
              <a:defRPr/>
            </a:lvl1pPr>
          </a:lstStyle>
          <a:p>
            <a:pPr>
              <a:defRPr/>
            </a:pPr>
            <a:r>
              <a:rPr lang="en-US" dirty="0">
                <a:solidFill>
                  <a:prstClr val="black">
                    <a:tint val="75000"/>
                  </a:prstClr>
                </a:solidFill>
              </a:rPr>
              <a:t> </a:t>
            </a:r>
          </a:p>
        </p:txBody>
      </p:sp>
      <p:sp>
        <p:nvSpPr>
          <p:cNvPr id="16" name="Slide Number Placeholder 5"/>
          <p:cNvSpPr>
            <a:spLocks noGrp="1"/>
          </p:cNvSpPr>
          <p:nvPr>
            <p:ph type="sldNum" sz="quarter" idx="18"/>
          </p:nvPr>
        </p:nvSpPr>
        <p:spPr/>
        <p:txBody>
          <a:bodyPr/>
          <a:lstStyle>
            <a:lvl1pPr>
              <a:defRPr/>
            </a:lvl1pPr>
          </a:lstStyle>
          <a:p>
            <a:fld id="{55FF25E3-6A2A-4641-A32C-1431CF92CB22}" type="slidenum">
              <a:rPr lang="en-US" altLang="en-US">
                <a:solidFill>
                  <a:prstClr val="white"/>
                </a:solidFill>
              </a:rPr>
              <a:pPr/>
              <a:t>‹#›</a:t>
            </a:fld>
            <a:endParaRPr lang="en-US" altLang="en-US" dirty="0">
              <a:solidFill>
                <a:prstClr val="white"/>
              </a:solidFill>
            </a:endParaRPr>
          </a:p>
        </p:txBody>
      </p:sp>
    </p:spTree>
    <p:extLst>
      <p:ext uri="{BB962C8B-B14F-4D97-AF65-F5344CB8AC3E}">
        <p14:creationId xmlns:p14="http://schemas.microsoft.com/office/powerpoint/2010/main" val="1711873981"/>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cSld name="Bullet Slide 1">
    <p:spTree>
      <p:nvGrpSpPr>
        <p:cNvPr id="1" name=""/>
        <p:cNvGrpSpPr/>
        <p:nvPr/>
      </p:nvGrpSpPr>
      <p:grpSpPr>
        <a:xfrm>
          <a:off x="0" y="0"/>
          <a:ext cx="0" cy="0"/>
          <a:chOff x="0" y="0"/>
          <a:chExt cx="0" cy="0"/>
        </a:xfrm>
      </p:grpSpPr>
      <p:pic>
        <p:nvPicPr>
          <p:cNvPr id="4" name="Picture 6" descr="FL Common Core_v2_slide3.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3" name="Content Placeholder 2"/>
          <p:cNvSpPr>
            <a:spLocks noGrp="1"/>
          </p:cNvSpPr>
          <p:nvPr>
            <p:ph idx="1"/>
          </p:nvPr>
        </p:nvSpPr>
        <p:spPr>
          <a:xfrm>
            <a:off x="457200" y="1828800"/>
            <a:ext cx="8229600" cy="3505200"/>
          </a:xfrm>
        </p:spPr>
        <p:txBody>
          <a:bodyPr/>
          <a:lstStyle>
            <a:lvl1pPr>
              <a:defRPr sz="1800"/>
            </a:lvl1pPr>
            <a:lvl2pPr>
              <a:defRPr sz="1600"/>
            </a:lvl2pPr>
            <a:lvl3pPr>
              <a:defRPr sz="1400"/>
            </a:lvl3pPr>
            <a:lvl4pPr>
              <a:defRPr sz="1200"/>
            </a:lvl4pPr>
            <a:lvl5pPr>
              <a:defRPr sz="12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2" name="Title 1"/>
          <p:cNvSpPr>
            <a:spLocks noGrp="1"/>
          </p:cNvSpPr>
          <p:nvPr>
            <p:ph type="title"/>
          </p:nvPr>
        </p:nvSpPr>
        <p:spPr>
          <a:xfrm>
            <a:off x="457200" y="533400"/>
            <a:ext cx="6858000" cy="838200"/>
          </a:xfrm>
        </p:spPr>
        <p:txBody>
          <a:bodyPr/>
          <a:lstStyle>
            <a:lvl1pPr>
              <a:defRPr sz="3200">
                <a:solidFill>
                  <a:srgbClr val="214291"/>
                </a:solidFill>
              </a:defRPr>
            </a:lvl1pPr>
          </a:lstStyle>
          <a:p>
            <a:r>
              <a:rPr lang="en-US" dirty="0" smtClean="0"/>
              <a:t>Click to edit Master title style</a:t>
            </a:r>
            <a:endParaRPr lang="en-US" dirty="0"/>
          </a:p>
        </p:txBody>
      </p:sp>
      <p:sp>
        <p:nvSpPr>
          <p:cNvPr id="5" name="Footer Placeholder 4"/>
          <p:cNvSpPr>
            <a:spLocks noGrp="1"/>
          </p:cNvSpPr>
          <p:nvPr>
            <p:ph type="ftr" sz="quarter" idx="10"/>
          </p:nvPr>
        </p:nvSpPr>
        <p:spPr>
          <a:xfrm>
            <a:off x="5638800" y="6019800"/>
            <a:ext cx="2057400" cy="365125"/>
          </a:xfrm>
        </p:spPr>
        <p:txBody>
          <a:bodyPr/>
          <a:lstStyle>
            <a:lvl1pPr>
              <a:defRPr/>
            </a:lvl1pPr>
          </a:lstStyle>
          <a:p>
            <a:pPr>
              <a:defRPr/>
            </a:pPr>
            <a:r>
              <a:rPr lang="en-US" dirty="0">
                <a:solidFill>
                  <a:prstClr val="black">
                    <a:tint val="75000"/>
                  </a:prstClr>
                </a:solidFill>
              </a:rPr>
              <a:t> </a:t>
            </a:r>
          </a:p>
        </p:txBody>
      </p:sp>
      <p:sp>
        <p:nvSpPr>
          <p:cNvPr id="6" name="Slide Number Placeholder 5"/>
          <p:cNvSpPr>
            <a:spLocks noGrp="1"/>
          </p:cNvSpPr>
          <p:nvPr>
            <p:ph type="sldNum" sz="quarter" idx="11"/>
          </p:nvPr>
        </p:nvSpPr>
        <p:spPr>
          <a:xfrm>
            <a:off x="7772400" y="6019800"/>
            <a:ext cx="914400" cy="365125"/>
          </a:xfrm>
        </p:spPr>
        <p:txBody>
          <a:bodyPr/>
          <a:lstStyle>
            <a:lvl1pPr>
              <a:defRPr/>
            </a:lvl1pPr>
          </a:lstStyle>
          <a:p>
            <a:fld id="{C597C972-AB5A-4238-8B5D-E06A84AD3558}" type="slidenum">
              <a:rPr lang="en-US" altLang="en-US">
                <a:solidFill>
                  <a:prstClr val="white"/>
                </a:solidFill>
              </a:rPr>
              <a:pPr/>
              <a:t>‹#›</a:t>
            </a:fld>
            <a:endParaRPr lang="en-US" altLang="en-US" dirty="0">
              <a:solidFill>
                <a:prstClr val="white"/>
              </a:solidFill>
            </a:endParaRPr>
          </a:p>
        </p:txBody>
      </p:sp>
    </p:spTree>
    <p:extLst>
      <p:ext uri="{BB962C8B-B14F-4D97-AF65-F5344CB8AC3E}">
        <p14:creationId xmlns:p14="http://schemas.microsoft.com/office/powerpoint/2010/main" val="3302384866"/>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30250" y="1905000"/>
            <a:ext cx="7681913" cy="1523495"/>
          </a:xfrm>
        </p:spPr>
        <p:txBody>
          <a:bodyPr>
            <a:noAutofit/>
          </a:bodyPr>
          <a:lstStyle>
            <a:lvl1pPr>
              <a:lnSpc>
                <a:spcPct val="90000"/>
              </a:lnSpc>
              <a:defRPr sz="5400">
                <a:latin typeface="+mj-lt"/>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730249" y="4344988"/>
            <a:ext cx="7681913" cy="461665"/>
          </a:xfrm>
        </p:spPr>
        <p:txBody>
          <a:bodyPr>
            <a:noAutofit/>
          </a:bodyPr>
          <a:lstStyle>
            <a:lvl1pPr marL="0" indent="0" algn="l">
              <a:lnSpc>
                <a:spcPct val="90000"/>
              </a:lnSpc>
              <a:spcBef>
                <a:spcPts val="0"/>
              </a:spcBef>
              <a:buNone/>
              <a:defRPr>
                <a:solidFill>
                  <a:schemeClr val="tx1"/>
                </a:soli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Tree>
    <p:extLst>
      <p:ext uri="{BB962C8B-B14F-4D97-AF65-F5344CB8AC3E}">
        <p14:creationId xmlns:p14="http://schemas.microsoft.com/office/powerpoint/2010/main" val="274304689"/>
      </p:ext>
    </p:extLst>
  </p:cSld>
  <p:clrMapOvr>
    <a:masterClrMapping/>
  </p:clrMapOvr>
  <p:transition>
    <p:fade/>
  </p:transition>
</p:sldLayout>
</file>

<file path=ppt/slideLayouts/slideLayout48.xml><?xml version="1.0" encoding="utf-8"?>
<p:sldLayout xmlns:a="http://schemas.openxmlformats.org/drawingml/2006/main" xmlns:r="http://schemas.openxmlformats.org/officeDocument/2006/relationships" xmlns:p="http://schemas.openxmlformats.org/presentationml/2006/main" userDrawn="1">
  <p:cSld name="Title and Content">
    <p:spTree>
      <p:nvGrpSpPr>
        <p:cNvPr id="1" name=""/>
        <p:cNvGrpSpPr/>
        <p:nvPr/>
      </p:nvGrpSpPr>
      <p:grpSpPr>
        <a:xfrm>
          <a:off x="0" y="0"/>
          <a:ext cx="0" cy="0"/>
          <a:chOff x="0" y="0"/>
          <a:chExt cx="0" cy="0"/>
        </a:xfrm>
      </p:grpSpPr>
      <p:sp>
        <p:nvSpPr>
          <p:cNvPr id="7" name="Content Placeholder 2"/>
          <p:cNvSpPr>
            <a:spLocks noGrp="1"/>
          </p:cNvSpPr>
          <p:nvPr>
            <p:ph idx="1"/>
          </p:nvPr>
        </p:nvSpPr>
        <p:spPr>
          <a:xfrm>
            <a:off x="384048" y="1417320"/>
            <a:ext cx="8153400" cy="3973033"/>
          </a:xfrm>
        </p:spPr>
        <p:txBody>
          <a:bodyPr/>
          <a:lstStyle>
            <a:lvl1pPr>
              <a:defRPr sz="3200"/>
            </a:lvl1pPr>
            <a:lvl2pPr>
              <a:defRPr sz="2800"/>
            </a:lvl2pPr>
            <a:lvl3pPr>
              <a:defRPr sz="2400"/>
            </a:lvl3pPr>
            <a:lvl4pPr>
              <a:defRPr sz="2000"/>
            </a:lvl4pPr>
            <a:lvl5pPr>
              <a:defRPr sz="20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Title 1"/>
          <p:cNvSpPr>
            <a:spLocks noGrp="1"/>
          </p:cNvSpPr>
          <p:nvPr>
            <p:ph type="title"/>
          </p:nvPr>
        </p:nvSpPr>
        <p:spPr>
          <a:xfrm>
            <a:off x="384048" y="228600"/>
            <a:ext cx="8153400" cy="1066800"/>
          </a:xfrm>
        </p:spPr>
        <p:txBody>
          <a:bodyPr>
            <a:normAutofit/>
          </a:bodyPr>
          <a:lstStyle>
            <a:lvl1pPr>
              <a:defRPr lang="en-US" dirty="0"/>
            </a:lvl1pPr>
          </a:lstStyle>
          <a:p>
            <a:r>
              <a:rPr lang="en-US" dirty="0" smtClean="0"/>
              <a:t>Click to edit Master title style</a:t>
            </a:r>
            <a:endParaRPr lang="en-US" dirty="0"/>
          </a:p>
        </p:txBody>
      </p:sp>
      <p:sp>
        <p:nvSpPr>
          <p:cNvPr id="4" name="Footer Placeholder 3"/>
          <p:cNvSpPr>
            <a:spLocks noGrp="1"/>
          </p:cNvSpPr>
          <p:nvPr>
            <p:ph type="ftr" sz="quarter" idx="10"/>
          </p:nvPr>
        </p:nvSpPr>
        <p:spPr/>
        <p:txBody>
          <a:bodyPr/>
          <a:lstStyle>
            <a:lvl1pPr>
              <a:defRPr/>
            </a:lvl1pPr>
          </a:lstStyle>
          <a:p>
            <a:pPr>
              <a:defRPr/>
            </a:pPr>
            <a:r>
              <a:rPr lang="en-US" dirty="0">
                <a:solidFill>
                  <a:prstClr val="black">
                    <a:tint val="75000"/>
                  </a:prstClr>
                </a:solidFill>
              </a:rPr>
              <a:t> </a:t>
            </a:r>
          </a:p>
        </p:txBody>
      </p:sp>
      <p:sp>
        <p:nvSpPr>
          <p:cNvPr id="5" name="Slide Number Placeholder 5"/>
          <p:cNvSpPr>
            <a:spLocks noGrp="1"/>
          </p:cNvSpPr>
          <p:nvPr>
            <p:ph type="sldNum" sz="quarter" idx="11"/>
          </p:nvPr>
        </p:nvSpPr>
        <p:spPr/>
        <p:txBody>
          <a:bodyPr/>
          <a:lstStyle>
            <a:lvl1pPr>
              <a:defRPr/>
            </a:lvl1pPr>
          </a:lstStyle>
          <a:p>
            <a:fld id="{DC394FE5-CA8B-4B4A-B0AE-EBB51A747884}" type="slidenum">
              <a:rPr lang="en-US" altLang="en-US">
                <a:solidFill>
                  <a:prstClr val="white"/>
                </a:solidFill>
              </a:rPr>
              <a:pPr/>
              <a:t>‹#›</a:t>
            </a:fld>
            <a:endParaRPr lang="en-US" altLang="en-US" dirty="0">
              <a:solidFill>
                <a:prstClr val="white"/>
              </a:solidFill>
            </a:endParaRPr>
          </a:p>
        </p:txBody>
      </p:sp>
    </p:spTree>
    <p:extLst>
      <p:ext uri="{BB962C8B-B14F-4D97-AF65-F5344CB8AC3E}">
        <p14:creationId xmlns:p14="http://schemas.microsoft.com/office/powerpoint/2010/main" val="3319170006"/>
      </p:ext>
    </p:extLst>
  </p:cSld>
  <p:clrMapOvr>
    <a:masterClrMapping/>
  </p:clrMapOvr>
  <p:transition>
    <p:fade/>
  </p:transition>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p:cSld name="Title and Content Text Only">
    <p:spTree>
      <p:nvGrpSpPr>
        <p:cNvPr id="1" name=""/>
        <p:cNvGrpSpPr/>
        <p:nvPr/>
      </p:nvGrpSpPr>
      <p:grpSpPr>
        <a:xfrm>
          <a:off x="0" y="0"/>
          <a:ext cx="0" cy="0"/>
          <a:chOff x="0" y="0"/>
          <a:chExt cx="0" cy="0"/>
        </a:xfrm>
      </p:grpSpPr>
      <p:sp>
        <p:nvSpPr>
          <p:cNvPr id="2" name="Title 1"/>
          <p:cNvSpPr>
            <a:spLocks noGrp="1"/>
          </p:cNvSpPr>
          <p:nvPr>
            <p:ph type="title"/>
          </p:nvPr>
        </p:nvSpPr>
        <p:spPr>
          <a:xfrm>
            <a:off x="381000" y="230188"/>
            <a:ext cx="8382000" cy="1049972"/>
          </a:xfrm>
        </p:spPr>
        <p:txBody>
          <a:bodyPr>
            <a:normAutofit/>
          </a:bodyPr>
          <a:lstStyle>
            <a:lvl1pPr>
              <a:defRPr sz="4000"/>
            </a:lvl1pPr>
          </a:lstStyle>
          <a:p>
            <a:r>
              <a:rPr lang="en-US" dirty="0" smtClean="0"/>
              <a:t>Click to edit Master title style</a:t>
            </a:r>
            <a:endParaRPr lang="en-US" dirty="0"/>
          </a:p>
        </p:txBody>
      </p:sp>
      <p:sp>
        <p:nvSpPr>
          <p:cNvPr id="6" name="Text Placeholder 5"/>
          <p:cNvSpPr>
            <a:spLocks noGrp="1"/>
          </p:cNvSpPr>
          <p:nvPr>
            <p:ph type="body" sz="quarter" idx="10"/>
          </p:nvPr>
        </p:nvSpPr>
        <p:spPr>
          <a:xfrm>
            <a:off x="381000" y="1417320"/>
            <a:ext cx="8382000" cy="4244969"/>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Footer Placeholder 3"/>
          <p:cNvSpPr>
            <a:spLocks noGrp="1"/>
          </p:cNvSpPr>
          <p:nvPr>
            <p:ph type="ftr" sz="quarter" idx="11"/>
          </p:nvPr>
        </p:nvSpPr>
        <p:spPr/>
        <p:txBody>
          <a:bodyPr/>
          <a:lstStyle>
            <a:lvl1pPr>
              <a:defRPr/>
            </a:lvl1pPr>
          </a:lstStyle>
          <a:p>
            <a:pPr>
              <a:defRPr/>
            </a:pPr>
            <a:r>
              <a:rPr lang="en-US" dirty="0">
                <a:solidFill>
                  <a:prstClr val="black">
                    <a:tint val="75000"/>
                  </a:prstClr>
                </a:solidFill>
              </a:rPr>
              <a:t> </a:t>
            </a:r>
          </a:p>
        </p:txBody>
      </p:sp>
      <p:sp>
        <p:nvSpPr>
          <p:cNvPr id="5" name="Slide Number Placeholder 5"/>
          <p:cNvSpPr>
            <a:spLocks noGrp="1"/>
          </p:cNvSpPr>
          <p:nvPr>
            <p:ph type="sldNum" sz="quarter" idx="12"/>
          </p:nvPr>
        </p:nvSpPr>
        <p:spPr/>
        <p:txBody>
          <a:bodyPr/>
          <a:lstStyle>
            <a:lvl1pPr>
              <a:defRPr/>
            </a:lvl1pPr>
          </a:lstStyle>
          <a:p>
            <a:fld id="{9766E267-936C-451C-AE7A-0ACA40FDEEBF}" type="slidenum">
              <a:rPr lang="en-US" altLang="en-US">
                <a:solidFill>
                  <a:prstClr val="white"/>
                </a:solidFill>
              </a:rPr>
              <a:pPr/>
              <a:t>‹#›</a:t>
            </a:fld>
            <a:endParaRPr lang="en-US" altLang="en-US" dirty="0">
              <a:solidFill>
                <a:prstClr val="white"/>
              </a:solidFill>
            </a:endParaRPr>
          </a:p>
        </p:txBody>
      </p:sp>
    </p:spTree>
    <p:extLst>
      <p:ext uri="{BB962C8B-B14F-4D97-AF65-F5344CB8AC3E}">
        <p14:creationId xmlns:p14="http://schemas.microsoft.com/office/powerpoint/2010/main" val="951845349"/>
      </p:ext>
    </p:extLst>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sz="half" idx="1"/>
          </p:nvPr>
        </p:nvSpPr>
        <p:spPr>
          <a:xfrm>
            <a:off x="384048" y="1371600"/>
            <a:ext cx="3886200" cy="3841528"/>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629150" y="1371600"/>
            <a:ext cx="3886200" cy="3841528"/>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Footer Placeholder 3"/>
          <p:cNvSpPr>
            <a:spLocks noGrp="1"/>
          </p:cNvSpPr>
          <p:nvPr>
            <p:ph type="ftr" sz="quarter" idx="10"/>
          </p:nvPr>
        </p:nvSpPr>
        <p:spPr/>
        <p:txBody>
          <a:bodyPr/>
          <a:lstStyle>
            <a:lvl1pPr>
              <a:defRPr/>
            </a:lvl1pPr>
          </a:lstStyle>
          <a:p>
            <a:pPr>
              <a:defRPr/>
            </a:pPr>
            <a:r>
              <a:rPr lang="en-US" dirty="0"/>
              <a:t> </a:t>
            </a:r>
          </a:p>
        </p:txBody>
      </p:sp>
      <p:sp>
        <p:nvSpPr>
          <p:cNvPr id="6" name="Slide Number Placeholder 5"/>
          <p:cNvSpPr>
            <a:spLocks noGrp="1"/>
          </p:cNvSpPr>
          <p:nvPr>
            <p:ph type="sldNum" sz="quarter" idx="11"/>
          </p:nvPr>
        </p:nvSpPr>
        <p:spPr/>
        <p:txBody>
          <a:bodyPr/>
          <a:lstStyle>
            <a:lvl1pPr>
              <a:defRPr/>
            </a:lvl1pPr>
          </a:lstStyle>
          <a:p>
            <a:fld id="{04A0F1A6-8E2B-47AE-8816-9AFE58E3006E}" type="slidenum">
              <a:rPr lang="en-US" altLang="en-US"/>
              <a:pPr/>
              <a:t>‹#›</a:t>
            </a:fld>
            <a:endParaRPr lang="en-US" altLang="en-US" dirty="0"/>
          </a:p>
        </p:txBody>
      </p:sp>
    </p:spTree>
    <p:extLst>
      <p:ext uri="{BB962C8B-B14F-4D97-AF65-F5344CB8AC3E}">
        <p14:creationId xmlns:p14="http://schemas.microsoft.com/office/powerpoint/2010/main" val="2305187919"/>
      </p:ext>
    </p:extLst>
  </p:cSld>
  <p:clrMapOvr>
    <a:masterClrMapping/>
  </p:clrMapOvr>
  <p:transition>
    <p:fade/>
  </p:transition>
</p:sldLayout>
</file>

<file path=ppt/slideLayouts/slideLayout5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3719879"/>
            <a:ext cx="7886700" cy="664797"/>
          </a:xfrm>
        </p:spPr>
        <p:txBody>
          <a:bodyPr anchor="b"/>
          <a:lstStyle>
            <a:lvl1pPr>
              <a:defRPr sz="4800"/>
            </a:lvl1pPr>
          </a:lstStyle>
          <a:p>
            <a:r>
              <a:rPr lang="en-US" dirty="0" smtClean="0"/>
              <a:t>Click to edit Master title style</a:t>
            </a:r>
            <a:endParaRPr lang="en-US" dirty="0"/>
          </a:p>
        </p:txBody>
      </p:sp>
      <p:sp>
        <p:nvSpPr>
          <p:cNvPr id="3" name="Text Placeholder 2"/>
          <p:cNvSpPr>
            <a:spLocks noGrp="1"/>
          </p:cNvSpPr>
          <p:nvPr>
            <p:ph type="body" idx="1"/>
          </p:nvPr>
        </p:nvSpPr>
        <p:spPr>
          <a:xfrm>
            <a:off x="623888" y="4589464"/>
            <a:ext cx="7886700" cy="387798"/>
          </a:xfrm>
        </p:spPr>
        <p:txBody>
          <a:bodyPr/>
          <a:lstStyle>
            <a:lvl1pPr marL="0" indent="0">
              <a:buNone/>
              <a:defRPr sz="2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dirty="0" smtClean="0"/>
              <a:t>Click to edit Master text styles</a:t>
            </a:r>
          </a:p>
        </p:txBody>
      </p:sp>
      <p:sp>
        <p:nvSpPr>
          <p:cNvPr id="4" name="Footer Placeholder 3"/>
          <p:cNvSpPr>
            <a:spLocks noGrp="1"/>
          </p:cNvSpPr>
          <p:nvPr>
            <p:ph type="ftr" sz="quarter" idx="10"/>
          </p:nvPr>
        </p:nvSpPr>
        <p:spPr/>
        <p:txBody>
          <a:bodyPr/>
          <a:lstStyle>
            <a:lvl1pPr>
              <a:defRPr/>
            </a:lvl1pPr>
          </a:lstStyle>
          <a:p>
            <a:pPr>
              <a:defRPr/>
            </a:pPr>
            <a:r>
              <a:rPr lang="en-US" dirty="0">
                <a:solidFill>
                  <a:prstClr val="black">
                    <a:tint val="75000"/>
                  </a:prstClr>
                </a:solidFill>
              </a:rPr>
              <a:t> </a:t>
            </a:r>
          </a:p>
        </p:txBody>
      </p:sp>
      <p:sp>
        <p:nvSpPr>
          <p:cNvPr id="5" name="Slide Number Placeholder 5"/>
          <p:cNvSpPr>
            <a:spLocks noGrp="1"/>
          </p:cNvSpPr>
          <p:nvPr>
            <p:ph type="sldNum" sz="quarter" idx="11"/>
          </p:nvPr>
        </p:nvSpPr>
        <p:spPr/>
        <p:txBody>
          <a:bodyPr/>
          <a:lstStyle>
            <a:lvl1pPr>
              <a:defRPr/>
            </a:lvl1pPr>
          </a:lstStyle>
          <a:p>
            <a:fld id="{87F84F6A-D8D5-4B34-80C7-A1637856B5C1}" type="slidenum">
              <a:rPr lang="en-US" altLang="en-US">
                <a:solidFill>
                  <a:prstClr val="white"/>
                </a:solidFill>
              </a:rPr>
              <a:pPr/>
              <a:t>‹#›</a:t>
            </a:fld>
            <a:endParaRPr lang="en-US" altLang="en-US" dirty="0">
              <a:solidFill>
                <a:prstClr val="white"/>
              </a:solidFill>
            </a:endParaRPr>
          </a:p>
        </p:txBody>
      </p:sp>
    </p:spTree>
    <p:extLst>
      <p:ext uri="{BB962C8B-B14F-4D97-AF65-F5344CB8AC3E}">
        <p14:creationId xmlns:p14="http://schemas.microsoft.com/office/powerpoint/2010/main" val="1333536900"/>
      </p:ext>
    </p:extLst>
  </p:cSld>
  <p:clrMapOvr>
    <a:masterClrMapping/>
  </p:clrMapOvr>
  <p:transition>
    <p:fade/>
  </p:transition>
</p:sldLayout>
</file>

<file path=ppt/slideLayouts/slideLayout5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sz="half" idx="1"/>
          </p:nvPr>
        </p:nvSpPr>
        <p:spPr>
          <a:xfrm>
            <a:off x="384048" y="1371600"/>
            <a:ext cx="3886200" cy="3841528"/>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629150" y="1371600"/>
            <a:ext cx="3886200" cy="3841528"/>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Footer Placeholder 3"/>
          <p:cNvSpPr>
            <a:spLocks noGrp="1"/>
          </p:cNvSpPr>
          <p:nvPr>
            <p:ph type="ftr" sz="quarter" idx="10"/>
          </p:nvPr>
        </p:nvSpPr>
        <p:spPr/>
        <p:txBody>
          <a:bodyPr/>
          <a:lstStyle>
            <a:lvl1pPr>
              <a:defRPr/>
            </a:lvl1pPr>
          </a:lstStyle>
          <a:p>
            <a:pPr>
              <a:defRPr/>
            </a:pPr>
            <a:r>
              <a:rPr lang="en-US" dirty="0">
                <a:solidFill>
                  <a:prstClr val="black">
                    <a:tint val="75000"/>
                  </a:prstClr>
                </a:solidFill>
              </a:rPr>
              <a:t> </a:t>
            </a:r>
          </a:p>
        </p:txBody>
      </p:sp>
      <p:sp>
        <p:nvSpPr>
          <p:cNvPr id="6" name="Slide Number Placeholder 5"/>
          <p:cNvSpPr>
            <a:spLocks noGrp="1"/>
          </p:cNvSpPr>
          <p:nvPr>
            <p:ph type="sldNum" sz="quarter" idx="11"/>
          </p:nvPr>
        </p:nvSpPr>
        <p:spPr/>
        <p:txBody>
          <a:bodyPr/>
          <a:lstStyle>
            <a:lvl1pPr>
              <a:defRPr/>
            </a:lvl1pPr>
          </a:lstStyle>
          <a:p>
            <a:fld id="{19E611A9-0656-434A-9F54-FFAD1E4F1D1B}" type="slidenum">
              <a:rPr lang="en-US" altLang="en-US">
                <a:solidFill>
                  <a:prstClr val="white"/>
                </a:solidFill>
              </a:rPr>
              <a:pPr/>
              <a:t>‹#›</a:t>
            </a:fld>
            <a:endParaRPr lang="en-US" altLang="en-US" dirty="0">
              <a:solidFill>
                <a:prstClr val="white"/>
              </a:solidFill>
            </a:endParaRPr>
          </a:p>
        </p:txBody>
      </p:sp>
    </p:spTree>
    <p:extLst>
      <p:ext uri="{BB962C8B-B14F-4D97-AF65-F5344CB8AC3E}">
        <p14:creationId xmlns:p14="http://schemas.microsoft.com/office/powerpoint/2010/main" val="4008963802"/>
      </p:ext>
    </p:extLst>
  </p:cSld>
  <p:clrMapOvr>
    <a:masterClrMapping/>
  </p:clrMapOvr>
  <p:transition>
    <p:fade/>
  </p:transition>
</p:sldLayout>
</file>

<file path=ppt/slideLayouts/slideLayout5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384048" y="228600"/>
            <a:ext cx="7886700" cy="664797"/>
          </a:xfrm>
        </p:spPr>
        <p:txBody>
          <a:bodyPr/>
          <a:lstStyle/>
          <a:p>
            <a:r>
              <a:rPr lang="en-US" dirty="0" smtClean="0"/>
              <a:t>Click to edit Master title style</a:t>
            </a:r>
            <a:endParaRPr lang="en-US" dirty="0"/>
          </a:p>
        </p:txBody>
      </p:sp>
      <p:sp>
        <p:nvSpPr>
          <p:cNvPr id="3" name="Text Placeholder 2"/>
          <p:cNvSpPr>
            <a:spLocks noGrp="1"/>
          </p:cNvSpPr>
          <p:nvPr>
            <p:ph type="body" idx="1"/>
          </p:nvPr>
        </p:nvSpPr>
        <p:spPr>
          <a:xfrm>
            <a:off x="384048" y="1284045"/>
            <a:ext cx="3868340" cy="332399"/>
          </a:xfrm>
        </p:spPr>
        <p:txBody>
          <a:bodyPr anchor="b"/>
          <a:lstStyle>
            <a:lvl1pPr marL="0" indent="0">
              <a:buNone/>
              <a:defRPr sz="24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dirty="0" smtClean="0"/>
              <a:t>Click to edit Master text styles</a:t>
            </a:r>
          </a:p>
        </p:txBody>
      </p:sp>
      <p:sp>
        <p:nvSpPr>
          <p:cNvPr id="4" name="Content Placeholder 3"/>
          <p:cNvSpPr>
            <a:spLocks noGrp="1"/>
          </p:cNvSpPr>
          <p:nvPr>
            <p:ph sz="half" idx="2"/>
          </p:nvPr>
        </p:nvSpPr>
        <p:spPr>
          <a:xfrm>
            <a:off x="384048" y="1806789"/>
            <a:ext cx="3868340" cy="3199374"/>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3"/>
          </p:nvPr>
        </p:nvSpPr>
        <p:spPr>
          <a:xfrm>
            <a:off x="4629150" y="1284045"/>
            <a:ext cx="3887391" cy="332399"/>
          </a:xfrm>
        </p:spPr>
        <p:txBody>
          <a:bodyPr anchor="b"/>
          <a:lstStyle>
            <a:lvl1pPr marL="0" indent="0">
              <a:buNone/>
              <a:defRPr sz="24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dirty="0" smtClean="0"/>
              <a:t>Click to edit Master text styles</a:t>
            </a:r>
          </a:p>
        </p:txBody>
      </p:sp>
      <p:sp>
        <p:nvSpPr>
          <p:cNvPr id="6" name="Content Placeholder 5"/>
          <p:cNvSpPr>
            <a:spLocks noGrp="1"/>
          </p:cNvSpPr>
          <p:nvPr>
            <p:ph sz="quarter" idx="4"/>
          </p:nvPr>
        </p:nvSpPr>
        <p:spPr>
          <a:xfrm>
            <a:off x="4629150" y="1806789"/>
            <a:ext cx="3887391" cy="3199374"/>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Footer Placeholder 3"/>
          <p:cNvSpPr>
            <a:spLocks noGrp="1"/>
          </p:cNvSpPr>
          <p:nvPr>
            <p:ph type="ftr" sz="quarter" idx="10"/>
          </p:nvPr>
        </p:nvSpPr>
        <p:spPr/>
        <p:txBody>
          <a:bodyPr/>
          <a:lstStyle>
            <a:lvl1pPr>
              <a:defRPr/>
            </a:lvl1pPr>
          </a:lstStyle>
          <a:p>
            <a:pPr>
              <a:defRPr/>
            </a:pPr>
            <a:r>
              <a:rPr lang="en-US" dirty="0">
                <a:solidFill>
                  <a:prstClr val="black">
                    <a:tint val="75000"/>
                  </a:prstClr>
                </a:solidFill>
              </a:rPr>
              <a:t> </a:t>
            </a:r>
          </a:p>
        </p:txBody>
      </p:sp>
      <p:sp>
        <p:nvSpPr>
          <p:cNvPr id="8" name="Slide Number Placeholder 5"/>
          <p:cNvSpPr>
            <a:spLocks noGrp="1"/>
          </p:cNvSpPr>
          <p:nvPr>
            <p:ph type="sldNum" sz="quarter" idx="11"/>
          </p:nvPr>
        </p:nvSpPr>
        <p:spPr/>
        <p:txBody>
          <a:bodyPr/>
          <a:lstStyle>
            <a:lvl1pPr>
              <a:defRPr/>
            </a:lvl1pPr>
          </a:lstStyle>
          <a:p>
            <a:fld id="{F91D0DAA-4259-4FFC-A0AB-A98677545B01}" type="slidenum">
              <a:rPr lang="en-US" altLang="en-US">
                <a:solidFill>
                  <a:prstClr val="white"/>
                </a:solidFill>
              </a:rPr>
              <a:pPr/>
              <a:t>‹#›</a:t>
            </a:fld>
            <a:endParaRPr lang="en-US" altLang="en-US" dirty="0">
              <a:solidFill>
                <a:prstClr val="white"/>
              </a:solidFill>
            </a:endParaRPr>
          </a:p>
        </p:txBody>
      </p:sp>
    </p:spTree>
    <p:extLst>
      <p:ext uri="{BB962C8B-B14F-4D97-AF65-F5344CB8AC3E}">
        <p14:creationId xmlns:p14="http://schemas.microsoft.com/office/powerpoint/2010/main" val="2657975641"/>
      </p:ext>
    </p:extLst>
  </p:cSld>
  <p:clrMapOvr>
    <a:masterClrMapping/>
  </p:clrMapOvr>
  <p:transition>
    <p:fade/>
  </p:transition>
</p:sldLayout>
</file>

<file path=ppt/slideLayouts/slideLayout5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lang="en-US" dirty="0"/>
            </a:lvl1pPr>
          </a:lstStyle>
          <a:p>
            <a:r>
              <a:rPr lang="en-US" smtClean="0"/>
              <a:t>Click to edit Master title style</a:t>
            </a:r>
            <a:endParaRPr lang="en-US" dirty="0"/>
          </a:p>
        </p:txBody>
      </p:sp>
      <p:sp>
        <p:nvSpPr>
          <p:cNvPr id="3" name="Footer Placeholder 3"/>
          <p:cNvSpPr>
            <a:spLocks noGrp="1"/>
          </p:cNvSpPr>
          <p:nvPr>
            <p:ph type="ftr" sz="quarter" idx="10"/>
          </p:nvPr>
        </p:nvSpPr>
        <p:spPr/>
        <p:txBody>
          <a:bodyPr/>
          <a:lstStyle>
            <a:lvl1pPr>
              <a:defRPr/>
            </a:lvl1pPr>
          </a:lstStyle>
          <a:p>
            <a:pPr>
              <a:defRPr/>
            </a:pPr>
            <a:r>
              <a:rPr lang="en-US" dirty="0">
                <a:solidFill>
                  <a:prstClr val="black">
                    <a:tint val="75000"/>
                  </a:prstClr>
                </a:solidFill>
              </a:rPr>
              <a:t> </a:t>
            </a:r>
          </a:p>
        </p:txBody>
      </p:sp>
      <p:sp>
        <p:nvSpPr>
          <p:cNvPr id="4" name="Slide Number Placeholder 5"/>
          <p:cNvSpPr>
            <a:spLocks noGrp="1"/>
          </p:cNvSpPr>
          <p:nvPr>
            <p:ph type="sldNum" sz="quarter" idx="11"/>
          </p:nvPr>
        </p:nvSpPr>
        <p:spPr/>
        <p:txBody>
          <a:bodyPr/>
          <a:lstStyle>
            <a:lvl1pPr>
              <a:defRPr/>
            </a:lvl1pPr>
          </a:lstStyle>
          <a:p>
            <a:fld id="{FDDB9962-9025-4221-964E-D9C4FE5B1AE0}" type="slidenum">
              <a:rPr lang="en-US" altLang="en-US">
                <a:solidFill>
                  <a:prstClr val="white"/>
                </a:solidFill>
              </a:rPr>
              <a:pPr/>
              <a:t>‹#›</a:t>
            </a:fld>
            <a:endParaRPr lang="en-US" altLang="en-US" dirty="0">
              <a:solidFill>
                <a:prstClr val="white"/>
              </a:solidFill>
            </a:endParaRPr>
          </a:p>
        </p:txBody>
      </p:sp>
    </p:spTree>
    <p:extLst>
      <p:ext uri="{BB962C8B-B14F-4D97-AF65-F5344CB8AC3E}">
        <p14:creationId xmlns:p14="http://schemas.microsoft.com/office/powerpoint/2010/main" val="3322054547"/>
      </p:ext>
    </p:extLst>
  </p:cSld>
  <p:clrMapOvr>
    <a:masterClrMapping/>
  </p:clrMapOvr>
  <p:transition>
    <p:fade/>
  </p:transition>
</p:sldLayout>
</file>

<file path=ppt/slideLayouts/slideLayout5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Footer Placeholder 3"/>
          <p:cNvSpPr>
            <a:spLocks noGrp="1"/>
          </p:cNvSpPr>
          <p:nvPr>
            <p:ph type="ftr" sz="quarter" idx="10"/>
          </p:nvPr>
        </p:nvSpPr>
        <p:spPr/>
        <p:txBody>
          <a:bodyPr/>
          <a:lstStyle>
            <a:lvl1pPr>
              <a:defRPr/>
            </a:lvl1pPr>
          </a:lstStyle>
          <a:p>
            <a:pPr>
              <a:defRPr/>
            </a:pPr>
            <a:r>
              <a:rPr lang="en-US" dirty="0">
                <a:solidFill>
                  <a:prstClr val="black">
                    <a:tint val="75000"/>
                  </a:prstClr>
                </a:solidFill>
              </a:rPr>
              <a:t> </a:t>
            </a:r>
          </a:p>
        </p:txBody>
      </p:sp>
      <p:sp>
        <p:nvSpPr>
          <p:cNvPr id="3" name="Slide Number Placeholder 5"/>
          <p:cNvSpPr>
            <a:spLocks noGrp="1"/>
          </p:cNvSpPr>
          <p:nvPr>
            <p:ph type="sldNum" sz="quarter" idx="11"/>
          </p:nvPr>
        </p:nvSpPr>
        <p:spPr/>
        <p:txBody>
          <a:bodyPr/>
          <a:lstStyle>
            <a:lvl1pPr>
              <a:defRPr/>
            </a:lvl1pPr>
          </a:lstStyle>
          <a:p>
            <a:fld id="{3CC61169-8A16-4412-BC9E-DC7AEAD3B701}" type="slidenum">
              <a:rPr lang="en-US" altLang="en-US">
                <a:solidFill>
                  <a:prstClr val="white"/>
                </a:solidFill>
              </a:rPr>
              <a:pPr/>
              <a:t>‹#›</a:t>
            </a:fld>
            <a:endParaRPr lang="en-US" altLang="en-US" dirty="0">
              <a:solidFill>
                <a:prstClr val="white"/>
              </a:solidFill>
            </a:endParaRPr>
          </a:p>
        </p:txBody>
      </p:sp>
    </p:spTree>
    <p:extLst>
      <p:ext uri="{BB962C8B-B14F-4D97-AF65-F5344CB8AC3E}">
        <p14:creationId xmlns:p14="http://schemas.microsoft.com/office/powerpoint/2010/main" val="1229235728"/>
      </p:ext>
    </p:extLst>
  </p:cSld>
  <p:clrMapOvr>
    <a:masterClrMapping/>
  </p:clrMapOvr>
  <p:transition>
    <p:fade/>
  </p:transition>
</p:sldLayout>
</file>

<file path=ppt/slideLayouts/slideLayout5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84048" y="987426"/>
            <a:ext cx="3017520" cy="1371600"/>
          </a:xfrm>
        </p:spPr>
        <p:txBody>
          <a:bodyPr anchor="b"/>
          <a:lstStyle>
            <a:lvl1pPr>
              <a:defRPr sz="2400"/>
            </a:lvl1pPr>
          </a:lstStyle>
          <a:p>
            <a:r>
              <a:rPr lang="en-US" dirty="0" smtClean="0"/>
              <a:t>Click to edit Master title style</a:t>
            </a:r>
            <a:endParaRPr lang="en-US" dirty="0"/>
          </a:p>
        </p:txBody>
      </p:sp>
      <p:sp>
        <p:nvSpPr>
          <p:cNvPr id="3" name="Content Placeholder 2"/>
          <p:cNvSpPr>
            <a:spLocks noGrp="1"/>
          </p:cNvSpPr>
          <p:nvPr>
            <p:ph idx="1"/>
          </p:nvPr>
        </p:nvSpPr>
        <p:spPr>
          <a:xfrm>
            <a:off x="3887391" y="987426"/>
            <a:ext cx="4629150" cy="4584034"/>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3"/>
          <p:cNvSpPr>
            <a:spLocks noGrp="1"/>
          </p:cNvSpPr>
          <p:nvPr>
            <p:ph type="body" sz="half" idx="2"/>
          </p:nvPr>
        </p:nvSpPr>
        <p:spPr>
          <a:xfrm>
            <a:off x="384048" y="2487837"/>
            <a:ext cx="3017520" cy="3083623"/>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dirty="0" smtClean="0"/>
              <a:t>Click to edit Master text styles</a:t>
            </a:r>
          </a:p>
        </p:txBody>
      </p:sp>
      <p:sp>
        <p:nvSpPr>
          <p:cNvPr id="5" name="Footer Placeholder 3"/>
          <p:cNvSpPr>
            <a:spLocks noGrp="1"/>
          </p:cNvSpPr>
          <p:nvPr>
            <p:ph type="ftr" sz="quarter" idx="10"/>
          </p:nvPr>
        </p:nvSpPr>
        <p:spPr/>
        <p:txBody>
          <a:bodyPr/>
          <a:lstStyle>
            <a:lvl1pPr>
              <a:defRPr/>
            </a:lvl1pPr>
          </a:lstStyle>
          <a:p>
            <a:pPr>
              <a:defRPr/>
            </a:pPr>
            <a:r>
              <a:rPr lang="en-US" dirty="0">
                <a:solidFill>
                  <a:prstClr val="black">
                    <a:tint val="75000"/>
                  </a:prstClr>
                </a:solidFill>
              </a:rPr>
              <a:t> </a:t>
            </a:r>
          </a:p>
        </p:txBody>
      </p:sp>
      <p:sp>
        <p:nvSpPr>
          <p:cNvPr id="6" name="Slide Number Placeholder 5"/>
          <p:cNvSpPr>
            <a:spLocks noGrp="1"/>
          </p:cNvSpPr>
          <p:nvPr>
            <p:ph type="sldNum" sz="quarter" idx="11"/>
          </p:nvPr>
        </p:nvSpPr>
        <p:spPr/>
        <p:txBody>
          <a:bodyPr/>
          <a:lstStyle>
            <a:lvl1pPr>
              <a:defRPr/>
            </a:lvl1pPr>
          </a:lstStyle>
          <a:p>
            <a:fld id="{B0AC78B2-AE7E-4938-9FA0-B94B7A7A8ED1}" type="slidenum">
              <a:rPr lang="en-US" altLang="en-US">
                <a:solidFill>
                  <a:prstClr val="white"/>
                </a:solidFill>
              </a:rPr>
              <a:pPr/>
              <a:t>‹#›</a:t>
            </a:fld>
            <a:endParaRPr lang="en-US" altLang="en-US" dirty="0">
              <a:solidFill>
                <a:prstClr val="white"/>
              </a:solidFill>
            </a:endParaRPr>
          </a:p>
        </p:txBody>
      </p:sp>
    </p:spTree>
    <p:extLst>
      <p:ext uri="{BB962C8B-B14F-4D97-AF65-F5344CB8AC3E}">
        <p14:creationId xmlns:p14="http://schemas.microsoft.com/office/powerpoint/2010/main" val="2883373002"/>
      </p:ext>
    </p:extLst>
  </p:cSld>
  <p:clrMapOvr>
    <a:masterClrMapping/>
  </p:clrMapOvr>
  <p:transition>
    <p:fade/>
  </p:transition>
</p:sldLayout>
</file>

<file path=ppt/slideLayouts/slideLayout5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84048" y="859572"/>
            <a:ext cx="3017520" cy="1371600"/>
          </a:xfrm>
        </p:spPr>
        <p:txBody>
          <a:bodyPr anchor="b"/>
          <a:lstStyle>
            <a:lvl1pPr>
              <a:defRPr sz="2400"/>
            </a:lvl1pPr>
          </a:lstStyle>
          <a:p>
            <a:r>
              <a:rPr lang="en-US" dirty="0" smtClean="0"/>
              <a:t>Click to edit Master title style</a:t>
            </a:r>
            <a:endParaRPr lang="en-US" dirty="0"/>
          </a:p>
        </p:txBody>
      </p:sp>
      <p:sp>
        <p:nvSpPr>
          <p:cNvPr id="3" name="Picture Placeholder 2"/>
          <p:cNvSpPr>
            <a:spLocks noGrp="1"/>
          </p:cNvSpPr>
          <p:nvPr>
            <p:ph type="pic" idx="1"/>
          </p:nvPr>
        </p:nvSpPr>
        <p:spPr>
          <a:xfrm>
            <a:off x="3886200" y="859572"/>
            <a:ext cx="4629150" cy="4924540"/>
          </a:xfrm>
        </p:spPr>
        <p:txBody>
          <a:bodyPr rtlCol="0"/>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pPr lvl="0"/>
            <a:endParaRPr lang="en-US" noProof="0" dirty="0"/>
          </a:p>
        </p:txBody>
      </p:sp>
      <p:sp>
        <p:nvSpPr>
          <p:cNvPr id="4" name="Text Placeholder 3"/>
          <p:cNvSpPr>
            <a:spLocks noGrp="1"/>
          </p:cNvSpPr>
          <p:nvPr>
            <p:ph type="body" sz="half" idx="2"/>
          </p:nvPr>
        </p:nvSpPr>
        <p:spPr>
          <a:xfrm>
            <a:off x="384048" y="2344479"/>
            <a:ext cx="3017520" cy="3383280"/>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dirty="0" smtClean="0"/>
              <a:t>Click to edit Master text styles</a:t>
            </a:r>
          </a:p>
        </p:txBody>
      </p:sp>
      <p:sp>
        <p:nvSpPr>
          <p:cNvPr id="5" name="Footer Placeholder 3"/>
          <p:cNvSpPr>
            <a:spLocks noGrp="1"/>
          </p:cNvSpPr>
          <p:nvPr>
            <p:ph type="ftr" sz="quarter" idx="10"/>
          </p:nvPr>
        </p:nvSpPr>
        <p:spPr/>
        <p:txBody>
          <a:bodyPr/>
          <a:lstStyle>
            <a:lvl1pPr>
              <a:defRPr/>
            </a:lvl1pPr>
          </a:lstStyle>
          <a:p>
            <a:pPr>
              <a:defRPr/>
            </a:pPr>
            <a:r>
              <a:rPr lang="en-US" dirty="0">
                <a:solidFill>
                  <a:prstClr val="black">
                    <a:tint val="75000"/>
                  </a:prstClr>
                </a:solidFill>
              </a:rPr>
              <a:t> </a:t>
            </a:r>
          </a:p>
        </p:txBody>
      </p:sp>
      <p:sp>
        <p:nvSpPr>
          <p:cNvPr id="6" name="Slide Number Placeholder 5"/>
          <p:cNvSpPr>
            <a:spLocks noGrp="1"/>
          </p:cNvSpPr>
          <p:nvPr>
            <p:ph type="sldNum" sz="quarter" idx="11"/>
          </p:nvPr>
        </p:nvSpPr>
        <p:spPr/>
        <p:txBody>
          <a:bodyPr/>
          <a:lstStyle>
            <a:lvl1pPr>
              <a:defRPr/>
            </a:lvl1pPr>
          </a:lstStyle>
          <a:p>
            <a:fld id="{3F6E9AC7-C009-40AE-ABC5-F864009CF2B2}" type="slidenum">
              <a:rPr lang="en-US" altLang="en-US">
                <a:solidFill>
                  <a:prstClr val="white"/>
                </a:solidFill>
              </a:rPr>
              <a:pPr/>
              <a:t>‹#›</a:t>
            </a:fld>
            <a:endParaRPr lang="en-US" altLang="en-US" dirty="0">
              <a:solidFill>
                <a:prstClr val="white"/>
              </a:solidFill>
            </a:endParaRPr>
          </a:p>
        </p:txBody>
      </p:sp>
    </p:spTree>
    <p:extLst>
      <p:ext uri="{BB962C8B-B14F-4D97-AF65-F5344CB8AC3E}">
        <p14:creationId xmlns:p14="http://schemas.microsoft.com/office/powerpoint/2010/main" val="2323013755"/>
      </p:ext>
    </p:extLst>
  </p:cSld>
  <p:clrMapOvr>
    <a:masterClrMapping/>
  </p:clrMapOvr>
  <p:transition>
    <p:fade/>
  </p:transition>
</p:sldLayout>
</file>

<file path=ppt/slideLayouts/slideLayout57.xml><?xml version="1.0" encoding="utf-8"?>
<p:sldLayout xmlns:a="http://schemas.openxmlformats.org/drawingml/2006/main" xmlns:r="http://schemas.openxmlformats.org/officeDocument/2006/relationships" xmlns:p="http://schemas.openxmlformats.org/presentationml/2006/main" userDrawn="1">
  <p:cSld name="Contact Slide">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447800"/>
            <a:ext cx="4040188" cy="457200"/>
          </a:xfrm>
        </p:spPr>
        <p:txBody>
          <a:bodyPr anchor="b">
            <a:normAutofit/>
          </a:bodyPr>
          <a:lstStyle>
            <a:lvl1pPr marL="0" indent="0">
              <a:buNone/>
              <a:defRPr sz="1800" b="1">
                <a:solidFill>
                  <a:srgbClr val="F78E20"/>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457200" y="1913626"/>
            <a:ext cx="4040188" cy="1341438"/>
          </a:xfrm>
        </p:spPr>
        <p:txBody>
          <a:bodyPr>
            <a:normAutofit/>
          </a:bodyPr>
          <a:lstStyle>
            <a:lvl1pPr marL="0" indent="0">
              <a:buFontTx/>
              <a:buNone/>
              <a:defRPr sz="1400" b="1" baseline="0"/>
            </a:lvl1pPr>
            <a:lvl2pPr marL="0" indent="0">
              <a:buFontTx/>
              <a:buNone/>
              <a:defRPr sz="1400" baseline="0"/>
            </a:lvl2pPr>
            <a:lvl3pPr marL="0" indent="0">
              <a:buFontTx/>
              <a:buNone/>
              <a:defRPr sz="1400"/>
            </a:lvl3pPr>
            <a:lvl4pPr marL="0" indent="0">
              <a:buFontTx/>
              <a:buNone/>
              <a:defRPr sz="1400"/>
            </a:lvl4pPr>
            <a:lvl5pPr marL="0" indent="0">
              <a:buFontTx/>
              <a:buNone/>
              <a:defRPr sz="14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5025" y="1447800"/>
            <a:ext cx="4041775" cy="457200"/>
          </a:xfrm>
        </p:spPr>
        <p:txBody>
          <a:bodyPr anchor="b">
            <a:normAutofit/>
          </a:bodyPr>
          <a:lstStyle>
            <a:lvl1pPr marL="0" indent="0">
              <a:buNone/>
              <a:defRPr sz="1800" b="1">
                <a:solidFill>
                  <a:srgbClr val="F78E20"/>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6" name="Content Placeholder 5"/>
          <p:cNvSpPr>
            <a:spLocks noGrp="1"/>
          </p:cNvSpPr>
          <p:nvPr>
            <p:ph sz="quarter" idx="4"/>
          </p:nvPr>
        </p:nvSpPr>
        <p:spPr>
          <a:xfrm>
            <a:off x="4645025" y="1913626"/>
            <a:ext cx="4041775" cy="1341438"/>
          </a:xfrm>
        </p:spPr>
        <p:txBody>
          <a:bodyPr>
            <a:normAutofit/>
          </a:bodyPr>
          <a:lstStyle>
            <a:lvl1pPr marL="0" indent="0">
              <a:buFontTx/>
              <a:buNone/>
              <a:defRPr sz="1400" b="1"/>
            </a:lvl1pPr>
            <a:lvl2pPr marL="0" indent="0">
              <a:buFontTx/>
              <a:buNone/>
              <a:defRPr sz="1400"/>
            </a:lvl2pPr>
            <a:lvl3pPr marL="0" indent="0">
              <a:buFontTx/>
              <a:buNone/>
              <a:defRPr sz="1400"/>
            </a:lvl3pPr>
            <a:lvl4pPr marL="0" indent="0">
              <a:buFontTx/>
              <a:buNone/>
              <a:defRPr sz="1400"/>
            </a:lvl4pPr>
            <a:lvl5pPr marL="0" indent="0">
              <a:buFontTx/>
              <a:buNone/>
              <a:defRPr sz="14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1" name="Text Placeholder 2"/>
          <p:cNvSpPr>
            <a:spLocks noGrp="1"/>
          </p:cNvSpPr>
          <p:nvPr>
            <p:ph type="body" idx="13"/>
          </p:nvPr>
        </p:nvSpPr>
        <p:spPr>
          <a:xfrm>
            <a:off x="457200" y="3526736"/>
            <a:ext cx="4040188" cy="457200"/>
          </a:xfrm>
        </p:spPr>
        <p:txBody>
          <a:bodyPr anchor="b">
            <a:normAutofit/>
          </a:bodyPr>
          <a:lstStyle>
            <a:lvl1pPr marL="0" indent="0">
              <a:buNone/>
              <a:defRPr sz="1800" b="1">
                <a:solidFill>
                  <a:srgbClr val="F78E20"/>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12" name="Content Placeholder 3"/>
          <p:cNvSpPr>
            <a:spLocks noGrp="1"/>
          </p:cNvSpPr>
          <p:nvPr>
            <p:ph sz="half" idx="14"/>
          </p:nvPr>
        </p:nvSpPr>
        <p:spPr>
          <a:xfrm>
            <a:off x="457200" y="3992562"/>
            <a:ext cx="4040188" cy="1341438"/>
          </a:xfrm>
        </p:spPr>
        <p:txBody>
          <a:bodyPr>
            <a:normAutofit/>
          </a:bodyPr>
          <a:lstStyle>
            <a:lvl1pPr marL="0" indent="0">
              <a:buFontTx/>
              <a:buNone/>
              <a:defRPr sz="1400" b="1" baseline="0"/>
            </a:lvl1pPr>
            <a:lvl2pPr marL="0" indent="0">
              <a:buFontTx/>
              <a:buNone/>
              <a:defRPr sz="1400" baseline="0"/>
            </a:lvl2pPr>
            <a:lvl3pPr marL="0" indent="0">
              <a:buFontTx/>
              <a:buNone/>
              <a:defRPr sz="1400"/>
            </a:lvl3pPr>
            <a:lvl4pPr marL="0" indent="0">
              <a:buFontTx/>
              <a:buNone/>
              <a:defRPr sz="1400"/>
            </a:lvl4pPr>
            <a:lvl5pPr marL="0" indent="0">
              <a:buFontTx/>
              <a:buNone/>
              <a:defRPr sz="14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3" name="Text Placeholder 4"/>
          <p:cNvSpPr>
            <a:spLocks noGrp="1"/>
          </p:cNvSpPr>
          <p:nvPr>
            <p:ph type="body" sz="quarter" idx="15"/>
          </p:nvPr>
        </p:nvSpPr>
        <p:spPr>
          <a:xfrm>
            <a:off x="4645025" y="3526736"/>
            <a:ext cx="4041775" cy="457200"/>
          </a:xfrm>
        </p:spPr>
        <p:txBody>
          <a:bodyPr anchor="b">
            <a:normAutofit/>
          </a:bodyPr>
          <a:lstStyle>
            <a:lvl1pPr marL="0" indent="0">
              <a:buNone/>
              <a:defRPr sz="1800" b="1">
                <a:solidFill>
                  <a:srgbClr val="F78E20"/>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14" name="Content Placeholder 5"/>
          <p:cNvSpPr>
            <a:spLocks noGrp="1"/>
          </p:cNvSpPr>
          <p:nvPr>
            <p:ph sz="quarter" idx="16"/>
          </p:nvPr>
        </p:nvSpPr>
        <p:spPr>
          <a:xfrm>
            <a:off x="4645025" y="3992562"/>
            <a:ext cx="4041775" cy="1341438"/>
          </a:xfrm>
        </p:spPr>
        <p:txBody>
          <a:bodyPr>
            <a:normAutofit/>
          </a:bodyPr>
          <a:lstStyle>
            <a:lvl1pPr marL="0" indent="0">
              <a:buFontTx/>
              <a:buNone/>
              <a:defRPr sz="1400" b="1"/>
            </a:lvl1pPr>
            <a:lvl2pPr marL="0" indent="0">
              <a:buFontTx/>
              <a:buNone/>
              <a:defRPr sz="1400"/>
            </a:lvl2pPr>
            <a:lvl3pPr marL="0" indent="0">
              <a:buFontTx/>
              <a:buNone/>
              <a:defRPr sz="1400"/>
            </a:lvl3pPr>
            <a:lvl4pPr marL="0" indent="0">
              <a:buFontTx/>
              <a:buNone/>
              <a:defRPr sz="1400"/>
            </a:lvl4pPr>
            <a:lvl5pPr marL="0" indent="0">
              <a:buFontTx/>
              <a:buNone/>
              <a:defRPr sz="14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7" name="Title 1"/>
          <p:cNvSpPr>
            <a:spLocks noGrp="1"/>
          </p:cNvSpPr>
          <p:nvPr>
            <p:ph type="title"/>
          </p:nvPr>
        </p:nvSpPr>
        <p:spPr>
          <a:xfrm>
            <a:off x="384048" y="228600"/>
            <a:ext cx="8229600" cy="664797"/>
          </a:xfrm>
        </p:spPr>
        <p:txBody>
          <a:bodyPr/>
          <a:lstStyle>
            <a:lvl1pPr>
              <a:defRPr lang="en-US" dirty="0"/>
            </a:lvl1pPr>
          </a:lstStyle>
          <a:p>
            <a:r>
              <a:rPr lang="en-US" dirty="0" smtClean="0"/>
              <a:t>Click to edit Master title style</a:t>
            </a:r>
            <a:endParaRPr lang="en-US" dirty="0"/>
          </a:p>
        </p:txBody>
      </p:sp>
      <p:sp>
        <p:nvSpPr>
          <p:cNvPr id="15" name="Footer Placeholder 3"/>
          <p:cNvSpPr>
            <a:spLocks noGrp="1"/>
          </p:cNvSpPr>
          <p:nvPr>
            <p:ph type="ftr" sz="quarter" idx="17"/>
          </p:nvPr>
        </p:nvSpPr>
        <p:spPr/>
        <p:txBody>
          <a:bodyPr/>
          <a:lstStyle>
            <a:lvl1pPr>
              <a:defRPr/>
            </a:lvl1pPr>
          </a:lstStyle>
          <a:p>
            <a:pPr>
              <a:defRPr/>
            </a:pPr>
            <a:r>
              <a:rPr lang="en-US" dirty="0">
                <a:solidFill>
                  <a:prstClr val="black">
                    <a:tint val="75000"/>
                  </a:prstClr>
                </a:solidFill>
              </a:rPr>
              <a:t> </a:t>
            </a:r>
          </a:p>
        </p:txBody>
      </p:sp>
      <p:sp>
        <p:nvSpPr>
          <p:cNvPr id="16" name="Slide Number Placeholder 5"/>
          <p:cNvSpPr>
            <a:spLocks noGrp="1"/>
          </p:cNvSpPr>
          <p:nvPr>
            <p:ph type="sldNum" sz="quarter" idx="18"/>
          </p:nvPr>
        </p:nvSpPr>
        <p:spPr/>
        <p:txBody>
          <a:bodyPr/>
          <a:lstStyle>
            <a:lvl1pPr>
              <a:defRPr/>
            </a:lvl1pPr>
          </a:lstStyle>
          <a:p>
            <a:fld id="{55FF25E3-6A2A-4641-A32C-1431CF92CB22}" type="slidenum">
              <a:rPr lang="en-US" altLang="en-US">
                <a:solidFill>
                  <a:prstClr val="white"/>
                </a:solidFill>
              </a:rPr>
              <a:pPr/>
              <a:t>‹#›</a:t>
            </a:fld>
            <a:endParaRPr lang="en-US" altLang="en-US" dirty="0">
              <a:solidFill>
                <a:prstClr val="white"/>
              </a:solidFill>
            </a:endParaRPr>
          </a:p>
        </p:txBody>
      </p:sp>
    </p:spTree>
    <p:extLst>
      <p:ext uri="{BB962C8B-B14F-4D97-AF65-F5344CB8AC3E}">
        <p14:creationId xmlns:p14="http://schemas.microsoft.com/office/powerpoint/2010/main" val="1155586642"/>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obj">
  <p:cSld name="Bullet Slide 1">
    <p:spTree>
      <p:nvGrpSpPr>
        <p:cNvPr id="1" name=""/>
        <p:cNvGrpSpPr/>
        <p:nvPr/>
      </p:nvGrpSpPr>
      <p:grpSpPr>
        <a:xfrm>
          <a:off x="0" y="0"/>
          <a:ext cx="0" cy="0"/>
          <a:chOff x="0" y="0"/>
          <a:chExt cx="0" cy="0"/>
        </a:xfrm>
      </p:grpSpPr>
      <p:pic>
        <p:nvPicPr>
          <p:cNvPr id="4" name="Picture 6" descr="FL Common Core_v2_slide3.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3" name="Content Placeholder 2"/>
          <p:cNvSpPr>
            <a:spLocks noGrp="1"/>
          </p:cNvSpPr>
          <p:nvPr>
            <p:ph idx="1"/>
          </p:nvPr>
        </p:nvSpPr>
        <p:spPr>
          <a:xfrm>
            <a:off x="457200" y="1828800"/>
            <a:ext cx="8229600" cy="3505200"/>
          </a:xfrm>
        </p:spPr>
        <p:txBody>
          <a:bodyPr/>
          <a:lstStyle>
            <a:lvl1pPr>
              <a:defRPr sz="1800"/>
            </a:lvl1pPr>
            <a:lvl2pPr>
              <a:defRPr sz="1600"/>
            </a:lvl2pPr>
            <a:lvl3pPr>
              <a:defRPr sz="1400"/>
            </a:lvl3pPr>
            <a:lvl4pPr>
              <a:defRPr sz="1200"/>
            </a:lvl4pPr>
            <a:lvl5pPr>
              <a:defRPr sz="12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2" name="Title 1"/>
          <p:cNvSpPr>
            <a:spLocks noGrp="1"/>
          </p:cNvSpPr>
          <p:nvPr>
            <p:ph type="title"/>
          </p:nvPr>
        </p:nvSpPr>
        <p:spPr>
          <a:xfrm>
            <a:off x="457200" y="533400"/>
            <a:ext cx="6858000" cy="838200"/>
          </a:xfrm>
        </p:spPr>
        <p:txBody>
          <a:bodyPr/>
          <a:lstStyle>
            <a:lvl1pPr>
              <a:defRPr sz="3200">
                <a:solidFill>
                  <a:srgbClr val="214291"/>
                </a:solidFill>
              </a:defRPr>
            </a:lvl1pPr>
          </a:lstStyle>
          <a:p>
            <a:r>
              <a:rPr lang="en-US" dirty="0" smtClean="0"/>
              <a:t>Click to edit Master title style</a:t>
            </a:r>
            <a:endParaRPr lang="en-US" dirty="0"/>
          </a:p>
        </p:txBody>
      </p:sp>
      <p:sp>
        <p:nvSpPr>
          <p:cNvPr id="5" name="Footer Placeholder 4"/>
          <p:cNvSpPr>
            <a:spLocks noGrp="1"/>
          </p:cNvSpPr>
          <p:nvPr>
            <p:ph type="ftr" sz="quarter" idx="10"/>
          </p:nvPr>
        </p:nvSpPr>
        <p:spPr>
          <a:xfrm>
            <a:off x="5638800" y="6019800"/>
            <a:ext cx="2057400" cy="365125"/>
          </a:xfrm>
        </p:spPr>
        <p:txBody>
          <a:bodyPr/>
          <a:lstStyle>
            <a:lvl1pPr>
              <a:defRPr/>
            </a:lvl1pPr>
          </a:lstStyle>
          <a:p>
            <a:pPr>
              <a:defRPr/>
            </a:pPr>
            <a:r>
              <a:rPr lang="en-US" dirty="0">
                <a:solidFill>
                  <a:prstClr val="black">
                    <a:tint val="75000"/>
                  </a:prstClr>
                </a:solidFill>
              </a:rPr>
              <a:t> </a:t>
            </a:r>
          </a:p>
        </p:txBody>
      </p:sp>
      <p:sp>
        <p:nvSpPr>
          <p:cNvPr id="6" name="Slide Number Placeholder 5"/>
          <p:cNvSpPr>
            <a:spLocks noGrp="1"/>
          </p:cNvSpPr>
          <p:nvPr>
            <p:ph type="sldNum" sz="quarter" idx="11"/>
          </p:nvPr>
        </p:nvSpPr>
        <p:spPr>
          <a:xfrm>
            <a:off x="7772400" y="6019800"/>
            <a:ext cx="914400" cy="365125"/>
          </a:xfrm>
        </p:spPr>
        <p:txBody>
          <a:bodyPr/>
          <a:lstStyle>
            <a:lvl1pPr>
              <a:defRPr/>
            </a:lvl1pPr>
          </a:lstStyle>
          <a:p>
            <a:fld id="{C597C972-AB5A-4238-8B5D-E06A84AD3558}" type="slidenum">
              <a:rPr lang="en-US" altLang="en-US">
                <a:solidFill>
                  <a:prstClr val="white"/>
                </a:solidFill>
              </a:rPr>
              <a:pPr/>
              <a:t>‹#›</a:t>
            </a:fld>
            <a:endParaRPr lang="en-US" altLang="en-US" dirty="0">
              <a:solidFill>
                <a:prstClr val="white"/>
              </a:solidFill>
            </a:endParaRPr>
          </a:p>
        </p:txBody>
      </p:sp>
    </p:spTree>
    <p:extLst>
      <p:ext uri="{BB962C8B-B14F-4D97-AF65-F5344CB8AC3E}">
        <p14:creationId xmlns:p14="http://schemas.microsoft.com/office/powerpoint/2010/main" val="2915064575"/>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30250" y="1905000"/>
            <a:ext cx="7681913" cy="1523495"/>
          </a:xfrm>
        </p:spPr>
        <p:txBody>
          <a:bodyPr>
            <a:noAutofit/>
          </a:bodyPr>
          <a:lstStyle>
            <a:lvl1pPr>
              <a:lnSpc>
                <a:spcPct val="90000"/>
              </a:lnSpc>
              <a:defRPr sz="5400">
                <a:latin typeface="+mj-lt"/>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730249" y="4344988"/>
            <a:ext cx="7681913" cy="461665"/>
          </a:xfrm>
        </p:spPr>
        <p:txBody>
          <a:bodyPr>
            <a:noAutofit/>
          </a:bodyPr>
          <a:lstStyle>
            <a:lvl1pPr marL="0" indent="0" algn="l">
              <a:lnSpc>
                <a:spcPct val="90000"/>
              </a:lnSpc>
              <a:spcBef>
                <a:spcPts val="0"/>
              </a:spcBef>
              <a:buNone/>
              <a:defRPr>
                <a:solidFill>
                  <a:schemeClr val="tx1"/>
                </a:soli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Tree>
    <p:extLst>
      <p:ext uri="{BB962C8B-B14F-4D97-AF65-F5344CB8AC3E}">
        <p14:creationId xmlns:p14="http://schemas.microsoft.com/office/powerpoint/2010/main" val="2081238992"/>
      </p:ext>
    </p:extLst>
  </p:cSld>
  <p:clrMapOvr>
    <a:masterClrMapping/>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384048" y="228600"/>
            <a:ext cx="7886700" cy="664797"/>
          </a:xfrm>
        </p:spPr>
        <p:txBody>
          <a:bodyPr/>
          <a:lstStyle/>
          <a:p>
            <a:r>
              <a:rPr lang="en-US" dirty="0" smtClean="0"/>
              <a:t>Click to edit Master title style</a:t>
            </a:r>
            <a:endParaRPr lang="en-US" dirty="0"/>
          </a:p>
        </p:txBody>
      </p:sp>
      <p:sp>
        <p:nvSpPr>
          <p:cNvPr id="3" name="Text Placeholder 2"/>
          <p:cNvSpPr>
            <a:spLocks noGrp="1"/>
          </p:cNvSpPr>
          <p:nvPr>
            <p:ph type="body" idx="1"/>
          </p:nvPr>
        </p:nvSpPr>
        <p:spPr>
          <a:xfrm>
            <a:off x="384048" y="1284045"/>
            <a:ext cx="3868340" cy="332399"/>
          </a:xfrm>
        </p:spPr>
        <p:txBody>
          <a:bodyPr anchor="b"/>
          <a:lstStyle>
            <a:lvl1pPr marL="0" indent="0">
              <a:buNone/>
              <a:defRPr sz="24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dirty="0" smtClean="0"/>
              <a:t>Click to edit Master text styles</a:t>
            </a:r>
          </a:p>
        </p:txBody>
      </p:sp>
      <p:sp>
        <p:nvSpPr>
          <p:cNvPr id="4" name="Content Placeholder 3"/>
          <p:cNvSpPr>
            <a:spLocks noGrp="1"/>
          </p:cNvSpPr>
          <p:nvPr>
            <p:ph sz="half" idx="2"/>
          </p:nvPr>
        </p:nvSpPr>
        <p:spPr>
          <a:xfrm>
            <a:off x="384048" y="1806789"/>
            <a:ext cx="3868340" cy="3199374"/>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3"/>
          </p:nvPr>
        </p:nvSpPr>
        <p:spPr>
          <a:xfrm>
            <a:off x="4629150" y="1284045"/>
            <a:ext cx="3887391" cy="332399"/>
          </a:xfrm>
        </p:spPr>
        <p:txBody>
          <a:bodyPr anchor="b"/>
          <a:lstStyle>
            <a:lvl1pPr marL="0" indent="0">
              <a:buNone/>
              <a:defRPr sz="24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dirty="0" smtClean="0"/>
              <a:t>Click to edit Master text styles</a:t>
            </a:r>
          </a:p>
        </p:txBody>
      </p:sp>
      <p:sp>
        <p:nvSpPr>
          <p:cNvPr id="6" name="Content Placeholder 5"/>
          <p:cNvSpPr>
            <a:spLocks noGrp="1"/>
          </p:cNvSpPr>
          <p:nvPr>
            <p:ph sz="quarter" idx="4"/>
          </p:nvPr>
        </p:nvSpPr>
        <p:spPr>
          <a:xfrm>
            <a:off x="4629150" y="1806789"/>
            <a:ext cx="3887391" cy="3199374"/>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Footer Placeholder 3"/>
          <p:cNvSpPr>
            <a:spLocks noGrp="1"/>
          </p:cNvSpPr>
          <p:nvPr>
            <p:ph type="ftr" sz="quarter" idx="10"/>
          </p:nvPr>
        </p:nvSpPr>
        <p:spPr/>
        <p:txBody>
          <a:bodyPr/>
          <a:lstStyle>
            <a:lvl1pPr>
              <a:defRPr/>
            </a:lvl1pPr>
          </a:lstStyle>
          <a:p>
            <a:pPr>
              <a:defRPr/>
            </a:pPr>
            <a:r>
              <a:rPr lang="en-US" dirty="0"/>
              <a:t> </a:t>
            </a:r>
          </a:p>
        </p:txBody>
      </p:sp>
      <p:sp>
        <p:nvSpPr>
          <p:cNvPr id="8" name="Slide Number Placeholder 5"/>
          <p:cNvSpPr>
            <a:spLocks noGrp="1"/>
          </p:cNvSpPr>
          <p:nvPr>
            <p:ph type="sldNum" sz="quarter" idx="11"/>
          </p:nvPr>
        </p:nvSpPr>
        <p:spPr/>
        <p:txBody>
          <a:bodyPr/>
          <a:lstStyle>
            <a:lvl1pPr>
              <a:defRPr/>
            </a:lvl1pPr>
          </a:lstStyle>
          <a:p>
            <a:fld id="{29D8F2A1-D950-4486-AEB1-874B52E0353D}" type="slidenum">
              <a:rPr lang="en-US" altLang="en-US"/>
              <a:pPr/>
              <a:t>‹#›</a:t>
            </a:fld>
            <a:endParaRPr lang="en-US" altLang="en-US" dirty="0"/>
          </a:p>
        </p:txBody>
      </p:sp>
    </p:spTree>
    <p:extLst>
      <p:ext uri="{BB962C8B-B14F-4D97-AF65-F5344CB8AC3E}">
        <p14:creationId xmlns:p14="http://schemas.microsoft.com/office/powerpoint/2010/main" val="1294740875"/>
      </p:ext>
    </p:extLst>
  </p:cSld>
  <p:clrMapOvr>
    <a:masterClrMapping/>
  </p:clrMapOvr>
  <p:transition>
    <p:fade/>
  </p:transition>
</p:sldLayout>
</file>

<file path=ppt/slideLayouts/slideLayout60.xml><?xml version="1.0" encoding="utf-8"?>
<p:sldLayout xmlns:a="http://schemas.openxmlformats.org/drawingml/2006/main" xmlns:r="http://schemas.openxmlformats.org/officeDocument/2006/relationships" xmlns:p="http://schemas.openxmlformats.org/presentationml/2006/main" userDrawn="1">
  <p:cSld name="Title and Content">
    <p:spTree>
      <p:nvGrpSpPr>
        <p:cNvPr id="1" name=""/>
        <p:cNvGrpSpPr/>
        <p:nvPr/>
      </p:nvGrpSpPr>
      <p:grpSpPr>
        <a:xfrm>
          <a:off x="0" y="0"/>
          <a:ext cx="0" cy="0"/>
          <a:chOff x="0" y="0"/>
          <a:chExt cx="0" cy="0"/>
        </a:xfrm>
      </p:grpSpPr>
      <p:sp>
        <p:nvSpPr>
          <p:cNvPr id="7" name="Content Placeholder 2"/>
          <p:cNvSpPr>
            <a:spLocks noGrp="1"/>
          </p:cNvSpPr>
          <p:nvPr>
            <p:ph idx="1"/>
          </p:nvPr>
        </p:nvSpPr>
        <p:spPr>
          <a:xfrm>
            <a:off x="384048" y="1417320"/>
            <a:ext cx="8153400" cy="3973033"/>
          </a:xfrm>
        </p:spPr>
        <p:txBody>
          <a:bodyPr/>
          <a:lstStyle>
            <a:lvl1pPr>
              <a:defRPr sz="3200"/>
            </a:lvl1pPr>
            <a:lvl2pPr>
              <a:defRPr sz="2800"/>
            </a:lvl2pPr>
            <a:lvl3pPr>
              <a:defRPr sz="2400"/>
            </a:lvl3pPr>
            <a:lvl4pPr>
              <a:defRPr sz="2000"/>
            </a:lvl4pPr>
            <a:lvl5pPr>
              <a:defRPr sz="20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Title 1"/>
          <p:cNvSpPr>
            <a:spLocks noGrp="1"/>
          </p:cNvSpPr>
          <p:nvPr>
            <p:ph type="title"/>
          </p:nvPr>
        </p:nvSpPr>
        <p:spPr>
          <a:xfrm>
            <a:off x="384048" y="228600"/>
            <a:ext cx="8153400" cy="1066800"/>
          </a:xfrm>
        </p:spPr>
        <p:txBody>
          <a:bodyPr>
            <a:normAutofit/>
          </a:bodyPr>
          <a:lstStyle>
            <a:lvl1pPr>
              <a:defRPr lang="en-US" dirty="0"/>
            </a:lvl1pPr>
          </a:lstStyle>
          <a:p>
            <a:r>
              <a:rPr lang="en-US" dirty="0" smtClean="0"/>
              <a:t>Click to edit Master title style</a:t>
            </a:r>
            <a:endParaRPr lang="en-US" dirty="0"/>
          </a:p>
        </p:txBody>
      </p:sp>
      <p:sp>
        <p:nvSpPr>
          <p:cNvPr id="4" name="Footer Placeholder 3"/>
          <p:cNvSpPr>
            <a:spLocks noGrp="1"/>
          </p:cNvSpPr>
          <p:nvPr>
            <p:ph type="ftr" sz="quarter" idx="10"/>
          </p:nvPr>
        </p:nvSpPr>
        <p:spPr/>
        <p:txBody>
          <a:bodyPr/>
          <a:lstStyle>
            <a:lvl1pPr>
              <a:defRPr/>
            </a:lvl1pPr>
          </a:lstStyle>
          <a:p>
            <a:pPr>
              <a:defRPr/>
            </a:pPr>
            <a:r>
              <a:rPr lang="en-US" dirty="0">
                <a:solidFill>
                  <a:prstClr val="black">
                    <a:tint val="75000"/>
                  </a:prstClr>
                </a:solidFill>
              </a:rPr>
              <a:t> </a:t>
            </a:r>
          </a:p>
        </p:txBody>
      </p:sp>
      <p:sp>
        <p:nvSpPr>
          <p:cNvPr id="5" name="Slide Number Placeholder 5"/>
          <p:cNvSpPr>
            <a:spLocks noGrp="1"/>
          </p:cNvSpPr>
          <p:nvPr>
            <p:ph type="sldNum" sz="quarter" idx="11"/>
          </p:nvPr>
        </p:nvSpPr>
        <p:spPr/>
        <p:txBody>
          <a:bodyPr/>
          <a:lstStyle>
            <a:lvl1pPr>
              <a:defRPr/>
            </a:lvl1pPr>
          </a:lstStyle>
          <a:p>
            <a:fld id="{DC394FE5-CA8B-4B4A-B0AE-EBB51A747884}" type="slidenum">
              <a:rPr lang="en-US" altLang="en-US">
                <a:solidFill>
                  <a:prstClr val="white"/>
                </a:solidFill>
              </a:rPr>
              <a:pPr/>
              <a:t>‹#›</a:t>
            </a:fld>
            <a:endParaRPr lang="en-US" altLang="en-US" dirty="0">
              <a:solidFill>
                <a:prstClr val="white"/>
              </a:solidFill>
            </a:endParaRPr>
          </a:p>
        </p:txBody>
      </p:sp>
    </p:spTree>
    <p:extLst>
      <p:ext uri="{BB962C8B-B14F-4D97-AF65-F5344CB8AC3E}">
        <p14:creationId xmlns:p14="http://schemas.microsoft.com/office/powerpoint/2010/main" val="1559336244"/>
      </p:ext>
    </p:extLst>
  </p:cSld>
  <p:clrMapOvr>
    <a:masterClrMapping/>
  </p:clrMapOvr>
  <p:transition>
    <p:fade/>
  </p:transition>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p:cSld name="Title and Content Text Only">
    <p:spTree>
      <p:nvGrpSpPr>
        <p:cNvPr id="1" name=""/>
        <p:cNvGrpSpPr/>
        <p:nvPr/>
      </p:nvGrpSpPr>
      <p:grpSpPr>
        <a:xfrm>
          <a:off x="0" y="0"/>
          <a:ext cx="0" cy="0"/>
          <a:chOff x="0" y="0"/>
          <a:chExt cx="0" cy="0"/>
        </a:xfrm>
      </p:grpSpPr>
      <p:sp>
        <p:nvSpPr>
          <p:cNvPr id="2" name="Title 1"/>
          <p:cNvSpPr>
            <a:spLocks noGrp="1"/>
          </p:cNvSpPr>
          <p:nvPr>
            <p:ph type="title"/>
          </p:nvPr>
        </p:nvSpPr>
        <p:spPr>
          <a:xfrm>
            <a:off x="381000" y="230188"/>
            <a:ext cx="8382000" cy="1049972"/>
          </a:xfrm>
        </p:spPr>
        <p:txBody>
          <a:bodyPr>
            <a:normAutofit/>
          </a:bodyPr>
          <a:lstStyle>
            <a:lvl1pPr>
              <a:defRPr sz="4000"/>
            </a:lvl1pPr>
          </a:lstStyle>
          <a:p>
            <a:r>
              <a:rPr lang="en-US" dirty="0" smtClean="0"/>
              <a:t>Click to edit Master title style</a:t>
            </a:r>
            <a:endParaRPr lang="en-US" dirty="0"/>
          </a:p>
        </p:txBody>
      </p:sp>
      <p:sp>
        <p:nvSpPr>
          <p:cNvPr id="6" name="Text Placeholder 5"/>
          <p:cNvSpPr>
            <a:spLocks noGrp="1"/>
          </p:cNvSpPr>
          <p:nvPr>
            <p:ph type="body" sz="quarter" idx="10"/>
          </p:nvPr>
        </p:nvSpPr>
        <p:spPr>
          <a:xfrm>
            <a:off x="381000" y="1417320"/>
            <a:ext cx="8382000" cy="4244969"/>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Footer Placeholder 3"/>
          <p:cNvSpPr>
            <a:spLocks noGrp="1"/>
          </p:cNvSpPr>
          <p:nvPr>
            <p:ph type="ftr" sz="quarter" idx="11"/>
          </p:nvPr>
        </p:nvSpPr>
        <p:spPr/>
        <p:txBody>
          <a:bodyPr/>
          <a:lstStyle>
            <a:lvl1pPr>
              <a:defRPr/>
            </a:lvl1pPr>
          </a:lstStyle>
          <a:p>
            <a:pPr>
              <a:defRPr/>
            </a:pPr>
            <a:r>
              <a:rPr lang="en-US" dirty="0">
                <a:solidFill>
                  <a:prstClr val="black">
                    <a:tint val="75000"/>
                  </a:prstClr>
                </a:solidFill>
              </a:rPr>
              <a:t> </a:t>
            </a:r>
          </a:p>
        </p:txBody>
      </p:sp>
      <p:sp>
        <p:nvSpPr>
          <p:cNvPr id="5" name="Slide Number Placeholder 5"/>
          <p:cNvSpPr>
            <a:spLocks noGrp="1"/>
          </p:cNvSpPr>
          <p:nvPr>
            <p:ph type="sldNum" sz="quarter" idx="12"/>
          </p:nvPr>
        </p:nvSpPr>
        <p:spPr/>
        <p:txBody>
          <a:bodyPr/>
          <a:lstStyle>
            <a:lvl1pPr>
              <a:defRPr/>
            </a:lvl1pPr>
          </a:lstStyle>
          <a:p>
            <a:fld id="{9766E267-936C-451C-AE7A-0ACA40FDEEBF}" type="slidenum">
              <a:rPr lang="en-US" altLang="en-US">
                <a:solidFill>
                  <a:prstClr val="white"/>
                </a:solidFill>
              </a:rPr>
              <a:pPr/>
              <a:t>‹#›</a:t>
            </a:fld>
            <a:endParaRPr lang="en-US" altLang="en-US" dirty="0">
              <a:solidFill>
                <a:prstClr val="white"/>
              </a:solidFill>
            </a:endParaRPr>
          </a:p>
        </p:txBody>
      </p:sp>
    </p:spTree>
    <p:extLst>
      <p:ext uri="{BB962C8B-B14F-4D97-AF65-F5344CB8AC3E}">
        <p14:creationId xmlns:p14="http://schemas.microsoft.com/office/powerpoint/2010/main" val="3440203871"/>
      </p:ext>
    </p:extLst>
  </p:cSld>
  <p:clrMapOvr>
    <a:masterClrMapping/>
  </p:clrMapOvr>
  <p:transition>
    <p:fade/>
  </p:transition>
</p:sldLayout>
</file>

<file path=ppt/slideLayouts/slideLayout6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3719879"/>
            <a:ext cx="7886700" cy="664797"/>
          </a:xfrm>
        </p:spPr>
        <p:txBody>
          <a:bodyPr anchor="b"/>
          <a:lstStyle>
            <a:lvl1pPr>
              <a:defRPr sz="4800"/>
            </a:lvl1pPr>
          </a:lstStyle>
          <a:p>
            <a:r>
              <a:rPr lang="en-US" dirty="0" smtClean="0"/>
              <a:t>Click to edit Master title style</a:t>
            </a:r>
            <a:endParaRPr lang="en-US" dirty="0"/>
          </a:p>
        </p:txBody>
      </p:sp>
      <p:sp>
        <p:nvSpPr>
          <p:cNvPr id="3" name="Text Placeholder 2"/>
          <p:cNvSpPr>
            <a:spLocks noGrp="1"/>
          </p:cNvSpPr>
          <p:nvPr>
            <p:ph type="body" idx="1"/>
          </p:nvPr>
        </p:nvSpPr>
        <p:spPr>
          <a:xfrm>
            <a:off x="623888" y="4589464"/>
            <a:ext cx="7886700" cy="387798"/>
          </a:xfrm>
        </p:spPr>
        <p:txBody>
          <a:bodyPr/>
          <a:lstStyle>
            <a:lvl1pPr marL="0" indent="0">
              <a:buNone/>
              <a:defRPr sz="2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dirty="0" smtClean="0"/>
              <a:t>Click to edit Master text styles</a:t>
            </a:r>
          </a:p>
        </p:txBody>
      </p:sp>
      <p:sp>
        <p:nvSpPr>
          <p:cNvPr id="4" name="Footer Placeholder 3"/>
          <p:cNvSpPr>
            <a:spLocks noGrp="1"/>
          </p:cNvSpPr>
          <p:nvPr>
            <p:ph type="ftr" sz="quarter" idx="10"/>
          </p:nvPr>
        </p:nvSpPr>
        <p:spPr/>
        <p:txBody>
          <a:bodyPr/>
          <a:lstStyle>
            <a:lvl1pPr>
              <a:defRPr/>
            </a:lvl1pPr>
          </a:lstStyle>
          <a:p>
            <a:pPr>
              <a:defRPr/>
            </a:pPr>
            <a:r>
              <a:rPr lang="en-US" dirty="0">
                <a:solidFill>
                  <a:prstClr val="black">
                    <a:tint val="75000"/>
                  </a:prstClr>
                </a:solidFill>
              </a:rPr>
              <a:t> </a:t>
            </a:r>
          </a:p>
        </p:txBody>
      </p:sp>
      <p:sp>
        <p:nvSpPr>
          <p:cNvPr id="5" name="Slide Number Placeholder 5"/>
          <p:cNvSpPr>
            <a:spLocks noGrp="1"/>
          </p:cNvSpPr>
          <p:nvPr>
            <p:ph type="sldNum" sz="quarter" idx="11"/>
          </p:nvPr>
        </p:nvSpPr>
        <p:spPr/>
        <p:txBody>
          <a:bodyPr/>
          <a:lstStyle>
            <a:lvl1pPr>
              <a:defRPr/>
            </a:lvl1pPr>
          </a:lstStyle>
          <a:p>
            <a:fld id="{87F84F6A-D8D5-4B34-80C7-A1637856B5C1}" type="slidenum">
              <a:rPr lang="en-US" altLang="en-US">
                <a:solidFill>
                  <a:prstClr val="white"/>
                </a:solidFill>
              </a:rPr>
              <a:pPr/>
              <a:t>‹#›</a:t>
            </a:fld>
            <a:endParaRPr lang="en-US" altLang="en-US" dirty="0">
              <a:solidFill>
                <a:prstClr val="white"/>
              </a:solidFill>
            </a:endParaRPr>
          </a:p>
        </p:txBody>
      </p:sp>
    </p:spTree>
    <p:extLst>
      <p:ext uri="{BB962C8B-B14F-4D97-AF65-F5344CB8AC3E}">
        <p14:creationId xmlns:p14="http://schemas.microsoft.com/office/powerpoint/2010/main" val="2443498331"/>
      </p:ext>
    </p:extLst>
  </p:cSld>
  <p:clrMapOvr>
    <a:masterClrMapping/>
  </p:clrMapOvr>
  <p:transition>
    <p:fade/>
  </p:transition>
</p:sldLayout>
</file>

<file path=ppt/slideLayouts/slideLayout6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sz="half" idx="1"/>
          </p:nvPr>
        </p:nvSpPr>
        <p:spPr>
          <a:xfrm>
            <a:off x="384048" y="1371600"/>
            <a:ext cx="3886200" cy="3841528"/>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629150" y="1371600"/>
            <a:ext cx="3886200" cy="3841528"/>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Footer Placeholder 3"/>
          <p:cNvSpPr>
            <a:spLocks noGrp="1"/>
          </p:cNvSpPr>
          <p:nvPr>
            <p:ph type="ftr" sz="quarter" idx="10"/>
          </p:nvPr>
        </p:nvSpPr>
        <p:spPr/>
        <p:txBody>
          <a:bodyPr/>
          <a:lstStyle>
            <a:lvl1pPr>
              <a:defRPr/>
            </a:lvl1pPr>
          </a:lstStyle>
          <a:p>
            <a:pPr>
              <a:defRPr/>
            </a:pPr>
            <a:r>
              <a:rPr lang="en-US" dirty="0">
                <a:solidFill>
                  <a:prstClr val="black">
                    <a:tint val="75000"/>
                  </a:prstClr>
                </a:solidFill>
              </a:rPr>
              <a:t> </a:t>
            </a:r>
          </a:p>
        </p:txBody>
      </p:sp>
      <p:sp>
        <p:nvSpPr>
          <p:cNvPr id="6" name="Slide Number Placeholder 5"/>
          <p:cNvSpPr>
            <a:spLocks noGrp="1"/>
          </p:cNvSpPr>
          <p:nvPr>
            <p:ph type="sldNum" sz="quarter" idx="11"/>
          </p:nvPr>
        </p:nvSpPr>
        <p:spPr/>
        <p:txBody>
          <a:bodyPr/>
          <a:lstStyle>
            <a:lvl1pPr>
              <a:defRPr/>
            </a:lvl1pPr>
          </a:lstStyle>
          <a:p>
            <a:fld id="{19E611A9-0656-434A-9F54-FFAD1E4F1D1B}" type="slidenum">
              <a:rPr lang="en-US" altLang="en-US">
                <a:solidFill>
                  <a:prstClr val="white"/>
                </a:solidFill>
              </a:rPr>
              <a:pPr/>
              <a:t>‹#›</a:t>
            </a:fld>
            <a:endParaRPr lang="en-US" altLang="en-US" dirty="0">
              <a:solidFill>
                <a:prstClr val="white"/>
              </a:solidFill>
            </a:endParaRPr>
          </a:p>
        </p:txBody>
      </p:sp>
    </p:spTree>
    <p:extLst>
      <p:ext uri="{BB962C8B-B14F-4D97-AF65-F5344CB8AC3E}">
        <p14:creationId xmlns:p14="http://schemas.microsoft.com/office/powerpoint/2010/main" val="927568499"/>
      </p:ext>
    </p:extLst>
  </p:cSld>
  <p:clrMapOvr>
    <a:masterClrMapping/>
  </p:clrMapOvr>
  <p:transition>
    <p:fade/>
  </p:transition>
</p:sldLayout>
</file>

<file path=ppt/slideLayouts/slideLayout6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384048" y="228600"/>
            <a:ext cx="7886700" cy="664797"/>
          </a:xfrm>
        </p:spPr>
        <p:txBody>
          <a:bodyPr/>
          <a:lstStyle/>
          <a:p>
            <a:r>
              <a:rPr lang="en-US" dirty="0" smtClean="0"/>
              <a:t>Click to edit Master title style</a:t>
            </a:r>
            <a:endParaRPr lang="en-US" dirty="0"/>
          </a:p>
        </p:txBody>
      </p:sp>
      <p:sp>
        <p:nvSpPr>
          <p:cNvPr id="3" name="Text Placeholder 2"/>
          <p:cNvSpPr>
            <a:spLocks noGrp="1"/>
          </p:cNvSpPr>
          <p:nvPr>
            <p:ph type="body" idx="1"/>
          </p:nvPr>
        </p:nvSpPr>
        <p:spPr>
          <a:xfrm>
            <a:off x="384048" y="1284045"/>
            <a:ext cx="3868340" cy="332399"/>
          </a:xfrm>
        </p:spPr>
        <p:txBody>
          <a:bodyPr anchor="b"/>
          <a:lstStyle>
            <a:lvl1pPr marL="0" indent="0">
              <a:buNone/>
              <a:defRPr sz="24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dirty="0" smtClean="0"/>
              <a:t>Click to edit Master text styles</a:t>
            </a:r>
          </a:p>
        </p:txBody>
      </p:sp>
      <p:sp>
        <p:nvSpPr>
          <p:cNvPr id="4" name="Content Placeholder 3"/>
          <p:cNvSpPr>
            <a:spLocks noGrp="1"/>
          </p:cNvSpPr>
          <p:nvPr>
            <p:ph sz="half" idx="2"/>
          </p:nvPr>
        </p:nvSpPr>
        <p:spPr>
          <a:xfrm>
            <a:off x="384048" y="1806789"/>
            <a:ext cx="3868340" cy="3199374"/>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3"/>
          </p:nvPr>
        </p:nvSpPr>
        <p:spPr>
          <a:xfrm>
            <a:off x="4629150" y="1284045"/>
            <a:ext cx="3887391" cy="332399"/>
          </a:xfrm>
        </p:spPr>
        <p:txBody>
          <a:bodyPr anchor="b"/>
          <a:lstStyle>
            <a:lvl1pPr marL="0" indent="0">
              <a:buNone/>
              <a:defRPr sz="24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dirty="0" smtClean="0"/>
              <a:t>Click to edit Master text styles</a:t>
            </a:r>
          </a:p>
        </p:txBody>
      </p:sp>
      <p:sp>
        <p:nvSpPr>
          <p:cNvPr id="6" name="Content Placeholder 5"/>
          <p:cNvSpPr>
            <a:spLocks noGrp="1"/>
          </p:cNvSpPr>
          <p:nvPr>
            <p:ph sz="quarter" idx="4"/>
          </p:nvPr>
        </p:nvSpPr>
        <p:spPr>
          <a:xfrm>
            <a:off x="4629150" y="1806789"/>
            <a:ext cx="3887391" cy="3199374"/>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Footer Placeholder 3"/>
          <p:cNvSpPr>
            <a:spLocks noGrp="1"/>
          </p:cNvSpPr>
          <p:nvPr>
            <p:ph type="ftr" sz="quarter" idx="10"/>
          </p:nvPr>
        </p:nvSpPr>
        <p:spPr/>
        <p:txBody>
          <a:bodyPr/>
          <a:lstStyle>
            <a:lvl1pPr>
              <a:defRPr/>
            </a:lvl1pPr>
          </a:lstStyle>
          <a:p>
            <a:pPr>
              <a:defRPr/>
            </a:pPr>
            <a:r>
              <a:rPr lang="en-US" dirty="0">
                <a:solidFill>
                  <a:prstClr val="black">
                    <a:tint val="75000"/>
                  </a:prstClr>
                </a:solidFill>
              </a:rPr>
              <a:t> </a:t>
            </a:r>
          </a:p>
        </p:txBody>
      </p:sp>
      <p:sp>
        <p:nvSpPr>
          <p:cNvPr id="8" name="Slide Number Placeholder 5"/>
          <p:cNvSpPr>
            <a:spLocks noGrp="1"/>
          </p:cNvSpPr>
          <p:nvPr>
            <p:ph type="sldNum" sz="quarter" idx="11"/>
          </p:nvPr>
        </p:nvSpPr>
        <p:spPr/>
        <p:txBody>
          <a:bodyPr/>
          <a:lstStyle>
            <a:lvl1pPr>
              <a:defRPr/>
            </a:lvl1pPr>
          </a:lstStyle>
          <a:p>
            <a:fld id="{F91D0DAA-4259-4FFC-A0AB-A98677545B01}" type="slidenum">
              <a:rPr lang="en-US" altLang="en-US">
                <a:solidFill>
                  <a:prstClr val="white"/>
                </a:solidFill>
              </a:rPr>
              <a:pPr/>
              <a:t>‹#›</a:t>
            </a:fld>
            <a:endParaRPr lang="en-US" altLang="en-US" dirty="0">
              <a:solidFill>
                <a:prstClr val="white"/>
              </a:solidFill>
            </a:endParaRPr>
          </a:p>
        </p:txBody>
      </p:sp>
    </p:spTree>
    <p:extLst>
      <p:ext uri="{BB962C8B-B14F-4D97-AF65-F5344CB8AC3E}">
        <p14:creationId xmlns:p14="http://schemas.microsoft.com/office/powerpoint/2010/main" val="2646157320"/>
      </p:ext>
    </p:extLst>
  </p:cSld>
  <p:clrMapOvr>
    <a:masterClrMapping/>
  </p:clrMapOvr>
  <p:transition>
    <p:fade/>
  </p:transition>
</p:sldLayout>
</file>

<file path=ppt/slideLayouts/slideLayout6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lang="en-US" dirty="0"/>
            </a:lvl1pPr>
          </a:lstStyle>
          <a:p>
            <a:r>
              <a:rPr lang="en-US" smtClean="0"/>
              <a:t>Click to edit Master title style</a:t>
            </a:r>
            <a:endParaRPr lang="en-US" dirty="0"/>
          </a:p>
        </p:txBody>
      </p:sp>
      <p:sp>
        <p:nvSpPr>
          <p:cNvPr id="3" name="Footer Placeholder 3"/>
          <p:cNvSpPr>
            <a:spLocks noGrp="1"/>
          </p:cNvSpPr>
          <p:nvPr>
            <p:ph type="ftr" sz="quarter" idx="10"/>
          </p:nvPr>
        </p:nvSpPr>
        <p:spPr/>
        <p:txBody>
          <a:bodyPr/>
          <a:lstStyle>
            <a:lvl1pPr>
              <a:defRPr/>
            </a:lvl1pPr>
          </a:lstStyle>
          <a:p>
            <a:pPr>
              <a:defRPr/>
            </a:pPr>
            <a:r>
              <a:rPr lang="en-US" dirty="0">
                <a:solidFill>
                  <a:prstClr val="black">
                    <a:tint val="75000"/>
                  </a:prstClr>
                </a:solidFill>
              </a:rPr>
              <a:t> </a:t>
            </a:r>
          </a:p>
        </p:txBody>
      </p:sp>
      <p:sp>
        <p:nvSpPr>
          <p:cNvPr id="4" name="Slide Number Placeholder 5"/>
          <p:cNvSpPr>
            <a:spLocks noGrp="1"/>
          </p:cNvSpPr>
          <p:nvPr>
            <p:ph type="sldNum" sz="quarter" idx="11"/>
          </p:nvPr>
        </p:nvSpPr>
        <p:spPr/>
        <p:txBody>
          <a:bodyPr/>
          <a:lstStyle>
            <a:lvl1pPr>
              <a:defRPr/>
            </a:lvl1pPr>
          </a:lstStyle>
          <a:p>
            <a:fld id="{FDDB9962-9025-4221-964E-D9C4FE5B1AE0}" type="slidenum">
              <a:rPr lang="en-US" altLang="en-US">
                <a:solidFill>
                  <a:prstClr val="white"/>
                </a:solidFill>
              </a:rPr>
              <a:pPr/>
              <a:t>‹#›</a:t>
            </a:fld>
            <a:endParaRPr lang="en-US" altLang="en-US" dirty="0">
              <a:solidFill>
                <a:prstClr val="white"/>
              </a:solidFill>
            </a:endParaRPr>
          </a:p>
        </p:txBody>
      </p:sp>
    </p:spTree>
    <p:extLst>
      <p:ext uri="{BB962C8B-B14F-4D97-AF65-F5344CB8AC3E}">
        <p14:creationId xmlns:p14="http://schemas.microsoft.com/office/powerpoint/2010/main" val="1596938100"/>
      </p:ext>
    </p:extLst>
  </p:cSld>
  <p:clrMapOvr>
    <a:masterClrMapping/>
  </p:clrMapOvr>
  <p:transition>
    <p:fade/>
  </p:transition>
</p:sldLayout>
</file>

<file path=ppt/slideLayouts/slideLayout6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Footer Placeholder 3"/>
          <p:cNvSpPr>
            <a:spLocks noGrp="1"/>
          </p:cNvSpPr>
          <p:nvPr>
            <p:ph type="ftr" sz="quarter" idx="10"/>
          </p:nvPr>
        </p:nvSpPr>
        <p:spPr/>
        <p:txBody>
          <a:bodyPr/>
          <a:lstStyle>
            <a:lvl1pPr>
              <a:defRPr/>
            </a:lvl1pPr>
          </a:lstStyle>
          <a:p>
            <a:pPr>
              <a:defRPr/>
            </a:pPr>
            <a:r>
              <a:rPr lang="en-US" dirty="0">
                <a:solidFill>
                  <a:prstClr val="black">
                    <a:tint val="75000"/>
                  </a:prstClr>
                </a:solidFill>
              </a:rPr>
              <a:t> </a:t>
            </a:r>
          </a:p>
        </p:txBody>
      </p:sp>
      <p:sp>
        <p:nvSpPr>
          <p:cNvPr id="3" name="Slide Number Placeholder 5"/>
          <p:cNvSpPr>
            <a:spLocks noGrp="1"/>
          </p:cNvSpPr>
          <p:nvPr>
            <p:ph type="sldNum" sz="quarter" idx="11"/>
          </p:nvPr>
        </p:nvSpPr>
        <p:spPr/>
        <p:txBody>
          <a:bodyPr/>
          <a:lstStyle>
            <a:lvl1pPr>
              <a:defRPr/>
            </a:lvl1pPr>
          </a:lstStyle>
          <a:p>
            <a:fld id="{3CC61169-8A16-4412-BC9E-DC7AEAD3B701}" type="slidenum">
              <a:rPr lang="en-US" altLang="en-US">
                <a:solidFill>
                  <a:prstClr val="white"/>
                </a:solidFill>
              </a:rPr>
              <a:pPr/>
              <a:t>‹#›</a:t>
            </a:fld>
            <a:endParaRPr lang="en-US" altLang="en-US" dirty="0">
              <a:solidFill>
                <a:prstClr val="white"/>
              </a:solidFill>
            </a:endParaRPr>
          </a:p>
        </p:txBody>
      </p:sp>
    </p:spTree>
    <p:extLst>
      <p:ext uri="{BB962C8B-B14F-4D97-AF65-F5344CB8AC3E}">
        <p14:creationId xmlns:p14="http://schemas.microsoft.com/office/powerpoint/2010/main" val="3720418076"/>
      </p:ext>
    </p:extLst>
  </p:cSld>
  <p:clrMapOvr>
    <a:masterClrMapping/>
  </p:clrMapOvr>
  <p:transition>
    <p:fade/>
  </p:transition>
</p:sldLayout>
</file>

<file path=ppt/slideLayouts/slideLayout6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84048" y="987426"/>
            <a:ext cx="3017520" cy="1371600"/>
          </a:xfrm>
        </p:spPr>
        <p:txBody>
          <a:bodyPr anchor="b"/>
          <a:lstStyle>
            <a:lvl1pPr>
              <a:defRPr sz="2400"/>
            </a:lvl1pPr>
          </a:lstStyle>
          <a:p>
            <a:r>
              <a:rPr lang="en-US" dirty="0" smtClean="0"/>
              <a:t>Click to edit Master title style</a:t>
            </a:r>
            <a:endParaRPr lang="en-US" dirty="0"/>
          </a:p>
        </p:txBody>
      </p:sp>
      <p:sp>
        <p:nvSpPr>
          <p:cNvPr id="3" name="Content Placeholder 2"/>
          <p:cNvSpPr>
            <a:spLocks noGrp="1"/>
          </p:cNvSpPr>
          <p:nvPr>
            <p:ph idx="1"/>
          </p:nvPr>
        </p:nvSpPr>
        <p:spPr>
          <a:xfrm>
            <a:off x="3887391" y="987426"/>
            <a:ext cx="4629150" cy="4584034"/>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3"/>
          <p:cNvSpPr>
            <a:spLocks noGrp="1"/>
          </p:cNvSpPr>
          <p:nvPr>
            <p:ph type="body" sz="half" idx="2"/>
          </p:nvPr>
        </p:nvSpPr>
        <p:spPr>
          <a:xfrm>
            <a:off x="384048" y="2487837"/>
            <a:ext cx="3017520" cy="3083623"/>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dirty="0" smtClean="0"/>
              <a:t>Click to edit Master text styles</a:t>
            </a:r>
          </a:p>
        </p:txBody>
      </p:sp>
      <p:sp>
        <p:nvSpPr>
          <p:cNvPr id="5" name="Footer Placeholder 3"/>
          <p:cNvSpPr>
            <a:spLocks noGrp="1"/>
          </p:cNvSpPr>
          <p:nvPr>
            <p:ph type="ftr" sz="quarter" idx="10"/>
          </p:nvPr>
        </p:nvSpPr>
        <p:spPr/>
        <p:txBody>
          <a:bodyPr/>
          <a:lstStyle>
            <a:lvl1pPr>
              <a:defRPr/>
            </a:lvl1pPr>
          </a:lstStyle>
          <a:p>
            <a:pPr>
              <a:defRPr/>
            </a:pPr>
            <a:r>
              <a:rPr lang="en-US" dirty="0">
                <a:solidFill>
                  <a:prstClr val="black">
                    <a:tint val="75000"/>
                  </a:prstClr>
                </a:solidFill>
              </a:rPr>
              <a:t> </a:t>
            </a:r>
          </a:p>
        </p:txBody>
      </p:sp>
      <p:sp>
        <p:nvSpPr>
          <p:cNvPr id="6" name="Slide Number Placeholder 5"/>
          <p:cNvSpPr>
            <a:spLocks noGrp="1"/>
          </p:cNvSpPr>
          <p:nvPr>
            <p:ph type="sldNum" sz="quarter" idx="11"/>
          </p:nvPr>
        </p:nvSpPr>
        <p:spPr/>
        <p:txBody>
          <a:bodyPr/>
          <a:lstStyle>
            <a:lvl1pPr>
              <a:defRPr/>
            </a:lvl1pPr>
          </a:lstStyle>
          <a:p>
            <a:fld id="{B0AC78B2-AE7E-4938-9FA0-B94B7A7A8ED1}" type="slidenum">
              <a:rPr lang="en-US" altLang="en-US">
                <a:solidFill>
                  <a:prstClr val="white"/>
                </a:solidFill>
              </a:rPr>
              <a:pPr/>
              <a:t>‹#›</a:t>
            </a:fld>
            <a:endParaRPr lang="en-US" altLang="en-US" dirty="0">
              <a:solidFill>
                <a:prstClr val="white"/>
              </a:solidFill>
            </a:endParaRPr>
          </a:p>
        </p:txBody>
      </p:sp>
    </p:spTree>
    <p:extLst>
      <p:ext uri="{BB962C8B-B14F-4D97-AF65-F5344CB8AC3E}">
        <p14:creationId xmlns:p14="http://schemas.microsoft.com/office/powerpoint/2010/main" val="2147027524"/>
      </p:ext>
    </p:extLst>
  </p:cSld>
  <p:clrMapOvr>
    <a:masterClrMapping/>
  </p:clrMapOvr>
  <p:transition>
    <p:fade/>
  </p:transition>
</p:sldLayout>
</file>

<file path=ppt/slideLayouts/slideLayout6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84048" y="859572"/>
            <a:ext cx="3017520" cy="1371600"/>
          </a:xfrm>
        </p:spPr>
        <p:txBody>
          <a:bodyPr anchor="b"/>
          <a:lstStyle>
            <a:lvl1pPr>
              <a:defRPr sz="2400"/>
            </a:lvl1pPr>
          </a:lstStyle>
          <a:p>
            <a:r>
              <a:rPr lang="en-US" dirty="0" smtClean="0"/>
              <a:t>Click to edit Master title style</a:t>
            </a:r>
            <a:endParaRPr lang="en-US" dirty="0"/>
          </a:p>
        </p:txBody>
      </p:sp>
      <p:sp>
        <p:nvSpPr>
          <p:cNvPr id="3" name="Picture Placeholder 2"/>
          <p:cNvSpPr>
            <a:spLocks noGrp="1"/>
          </p:cNvSpPr>
          <p:nvPr>
            <p:ph type="pic" idx="1"/>
          </p:nvPr>
        </p:nvSpPr>
        <p:spPr>
          <a:xfrm>
            <a:off x="3886200" y="859572"/>
            <a:ext cx="4629150" cy="4924540"/>
          </a:xfrm>
        </p:spPr>
        <p:txBody>
          <a:bodyPr rtlCol="0"/>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pPr lvl="0"/>
            <a:endParaRPr lang="en-US" noProof="0" dirty="0"/>
          </a:p>
        </p:txBody>
      </p:sp>
      <p:sp>
        <p:nvSpPr>
          <p:cNvPr id="4" name="Text Placeholder 3"/>
          <p:cNvSpPr>
            <a:spLocks noGrp="1"/>
          </p:cNvSpPr>
          <p:nvPr>
            <p:ph type="body" sz="half" idx="2"/>
          </p:nvPr>
        </p:nvSpPr>
        <p:spPr>
          <a:xfrm>
            <a:off x="384048" y="2344479"/>
            <a:ext cx="3017520" cy="3383280"/>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dirty="0" smtClean="0"/>
              <a:t>Click to edit Master text styles</a:t>
            </a:r>
          </a:p>
        </p:txBody>
      </p:sp>
      <p:sp>
        <p:nvSpPr>
          <p:cNvPr id="5" name="Footer Placeholder 3"/>
          <p:cNvSpPr>
            <a:spLocks noGrp="1"/>
          </p:cNvSpPr>
          <p:nvPr>
            <p:ph type="ftr" sz="quarter" idx="10"/>
          </p:nvPr>
        </p:nvSpPr>
        <p:spPr/>
        <p:txBody>
          <a:bodyPr/>
          <a:lstStyle>
            <a:lvl1pPr>
              <a:defRPr/>
            </a:lvl1pPr>
          </a:lstStyle>
          <a:p>
            <a:pPr>
              <a:defRPr/>
            </a:pPr>
            <a:r>
              <a:rPr lang="en-US" dirty="0">
                <a:solidFill>
                  <a:prstClr val="black">
                    <a:tint val="75000"/>
                  </a:prstClr>
                </a:solidFill>
              </a:rPr>
              <a:t> </a:t>
            </a:r>
          </a:p>
        </p:txBody>
      </p:sp>
      <p:sp>
        <p:nvSpPr>
          <p:cNvPr id="6" name="Slide Number Placeholder 5"/>
          <p:cNvSpPr>
            <a:spLocks noGrp="1"/>
          </p:cNvSpPr>
          <p:nvPr>
            <p:ph type="sldNum" sz="quarter" idx="11"/>
          </p:nvPr>
        </p:nvSpPr>
        <p:spPr/>
        <p:txBody>
          <a:bodyPr/>
          <a:lstStyle>
            <a:lvl1pPr>
              <a:defRPr/>
            </a:lvl1pPr>
          </a:lstStyle>
          <a:p>
            <a:fld id="{3F6E9AC7-C009-40AE-ABC5-F864009CF2B2}" type="slidenum">
              <a:rPr lang="en-US" altLang="en-US">
                <a:solidFill>
                  <a:prstClr val="white"/>
                </a:solidFill>
              </a:rPr>
              <a:pPr/>
              <a:t>‹#›</a:t>
            </a:fld>
            <a:endParaRPr lang="en-US" altLang="en-US" dirty="0">
              <a:solidFill>
                <a:prstClr val="white"/>
              </a:solidFill>
            </a:endParaRPr>
          </a:p>
        </p:txBody>
      </p:sp>
    </p:spTree>
    <p:extLst>
      <p:ext uri="{BB962C8B-B14F-4D97-AF65-F5344CB8AC3E}">
        <p14:creationId xmlns:p14="http://schemas.microsoft.com/office/powerpoint/2010/main" val="2529160154"/>
      </p:ext>
    </p:extLst>
  </p:cSld>
  <p:clrMapOvr>
    <a:masterClrMapping/>
  </p:clrMapOvr>
  <p:transition>
    <p:fade/>
  </p:transition>
</p:sldLayout>
</file>

<file path=ppt/slideLayouts/slideLayout69.xml><?xml version="1.0" encoding="utf-8"?>
<p:sldLayout xmlns:a="http://schemas.openxmlformats.org/drawingml/2006/main" xmlns:r="http://schemas.openxmlformats.org/officeDocument/2006/relationships" xmlns:p="http://schemas.openxmlformats.org/presentationml/2006/main" userDrawn="1">
  <p:cSld name="Contact Slide">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447800"/>
            <a:ext cx="4040188" cy="457200"/>
          </a:xfrm>
        </p:spPr>
        <p:txBody>
          <a:bodyPr anchor="b">
            <a:normAutofit/>
          </a:bodyPr>
          <a:lstStyle>
            <a:lvl1pPr marL="0" indent="0">
              <a:buNone/>
              <a:defRPr sz="1800" b="1">
                <a:solidFill>
                  <a:srgbClr val="F78E20"/>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457200" y="1913626"/>
            <a:ext cx="4040188" cy="1341438"/>
          </a:xfrm>
        </p:spPr>
        <p:txBody>
          <a:bodyPr>
            <a:normAutofit/>
          </a:bodyPr>
          <a:lstStyle>
            <a:lvl1pPr marL="0" indent="0">
              <a:buFontTx/>
              <a:buNone/>
              <a:defRPr sz="1400" b="1" baseline="0"/>
            </a:lvl1pPr>
            <a:lvl2pPr marL="0" indent="0">
              <a:buFontTx/>
              <a:buNone/>
              <a:defRPr sz="1400" baseline="0"/>
            </a:lvl2pPr>
            <a:lvl3pPr marL="0" indent="0">
              <a:buFontTx/>
              <a:buNone/>
              <a:defRPr sz="1400"/>
            </a:lvl3pPr>
            <a:lvl4pPr marL="0" indent="0">
              <a:buFontTx/>
              <a:buNone/>
              <a:defRPr sz="1400"/>
            </a:lvl4pPr>
            <a:lvl5pPr marL="0" indent="0">
              <a:buFontTx/>
              <a:buNone/>
              <a:defRPr sz="14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5025" y="1447800"/>
            <a:ext cx="4041775" cy="457200"/>
          </a:xfrm>
        </p:spPr>
        <p:txBody>
          <a:bodyPr anchor="b">
            <a:normAutofit/>
          </a:bodyPr>
          <a:lstStyle>
            <a:lvl1pPr marL="0" indent="0">
              <a:buNone/>
              <a:defRPr sz="1800" b="1">
                <a:solidFill>
                  <a:srgbClr val="F78E20"/>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6" name="Content Placeholder 5"/>
          <p:cNvSpPr>
            <a:spLocks noGrp="1"/>
          </p:cNvSpPr>
          <p:nvPr>
            <p:ph sz="quarter" idx="4"/>
          </p:nvPr>
        </p:nvSpPr>
        <p:spPr>
          <a:xfrm>
            <a:off x="4645025" y="1913626"/>
            <a:ext cx="4041775" cy="1341438"/>
          </a:xfrm>
        </p:spPr>
        <p:txBody>
          <a:bodyPr>
            <a:normAutofit/>
          </a:bodyPr>
          <a:lstStyle>
            <a:lvl1pPr marL="0" indent="0">
              <a:buFontTx/>
              <a:buNone/>
              <a:defRPr sz="1400" b="1"/>
            </a:lvl1pPr>
            <a:lvl2pPr marL="0" indent="0">
              <a:buFontTx/>
              <a:buNone/>
              <a:defRPr sz="1400"/>
            </a:lvl2pPr>
            <a:lvl3pPr marL="0" indent="0">
              <a:buFontTx/>
              <a:buNone/>
              <a:defRPr sz="1400"/>
            </a:lvl3pPr>
            <a:lvl4pPr marL="0" indent="0">
              <a:buFontTx/>
              <a:buNone/>
              <a:defRPr sz="1400"/>
            </a:lvl4pPr>
            <a:lvl5pPr marL="0" indent="0">
              <a:buFontTx/>
              <a:buNone/>
              <a:defRPr sz="14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1" name="Text Placeholder 2"/>
          <p:cNvSpPr>
            <a:spLocks noGrp="1"/>
          </p:cNvSpPr>
          <p:nvPr>
            <p:ph type="body" idx="13"/>
          </p:nvPr>
        </p:nvSpPr>
        <p:spPr>
          <a:xfrm>
            <a:off x="457200" y="3526736"/>
            <a:ext cx="4040188" cy="457200"/>
          </a:xfrm>
        </p:spPr>
        <p:txBody>
          <a:bodyPr anchor="b">
            <a:normAutofit/>
          </a:bodyPr>
          <a:lstStyle>
            <a:lvl1pPr marL="0" indent="0">
              <a:buNone/>
              <a:defRPr sz="1800" b="1">
                <a:solidFill>
                  <a:srgbClr val="F78E20"/>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12" name="Content Placeholder 3"/>
          <p:cNvSpPr>
            <a:spLocks noGrp="1"/>
          </p:cNvSpPr>
          <p:nvPr>
            <p:ph sz="half" idx="14"/>
          </p:nvPr>
        </p:nvSpPr>
        <p:spPr>
          <a:xfrm>
            <a:off x="457200" y="3992562"/>
            <a:ext cx="4040188" cy="1341438"/>
          </a:xfrm>
        </p:spPr>
        <p:txBody>
          <a:bodyPr>
            <a:normAutofit/>
          </a:bodyPr>
          <a:lstStyle>
            <a:lvl1pPr marL="0" indent="0">
              <a:buFontTx/>
              <a:buNone/>
              <a:defRPr sz="1400" b="1" baseline="0"/>
            </a:lvl1pPr>
            <a:lvl2pPr marL="0" indent="0">
              <a:buFontTx/>
              <a:buNone/>
              <a:defRPr sz="1400" baseline="0"/>
            </a:lvl2pPr>
            <a:lvl3pPr marL="0" indent="0">
              <a:buFontTx/>
              <a:buNone/>
              <a:defRPr sz="1400"/>
            </a:lvl3pPr>
            <a:lvl4pPr marL="0" indent="0">
              <a:buFontTx/>
              <a:buNone/>
              <a:defRPr sz="1400"/>
            </a:lvl4pPr>
            <a:lvl5pPr marL="0" indent="0">
              <a:buFontTx/>
              <a:buNone/>
              <a:defRPr sz="14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3" name="Text Placeholder 4"/>
          <p:cNvSpPr>
            <a:spLocks noGrp="1"/>
          </p:cNvSpPr>
          <p:nvPr>
            <p:ph type="body" sz="quarter" idx="15"/>
          </p:nvPr>
        </p:nvSpPr>
        <p:spPr>
          <a:xfrm>
            <a:off x="4645025" y="3526736"/>
            <a:ext cx="4041775" cy="457200"/>
          </a:xfrm>
        </p:spPr>
        <p:txBody>
          <a:bodyPr anchor="b">
            <a:normAutofit/>
          </a:bodyPr>
          <a:lstStyle>
            <a:lvl1pPr marL="0" indent="0">
              <a:buNone/>
              <a:defRPr sz="1800" b="1">
                <a:solidFill>
                  <a:srgbClr val="F78E20"/>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14" name="Content Placeholder 5"/>
          <p:cNvSpPr>
            <a:spLocks noGrp="1"/>
          </p:cNvSpPr>
          <p:nvPr>
            <p:ph sz="quarter" idx="16"/>
          </p:nvPr>
        </p:nvSpPr>
        <p:spPr>
          <a:xfrm>
            <a:off x="4645025" y="3992562"/>
            <a:ext cx="4041775" cy="1341438"/>
          </a:xfrm>
        </p:spPr>
        <p:txBody>
          <a:bodyPr>
            <a:normAutofit/>
          </a:bodyPr>
          <a:lstStyle>
            <a:lvl1pPr marL="0" indent="0">
              <a:buFontTx/>
              <a:buNone/>
              <a:defRPr sz="1400" b="1"/>
            </a:lvl1pPr>
            <a:lvl2pPr marL="0" indent="0">
              <a:buFontTx/>
              <a:buNone/>
              <a:defRPr sz="1400"/>
            </a:lvl2pPr>
            <a:lvl3pPr marL="0" indent="0">
              <a:buFontTx/>
              <a:buNone/>
              <a:defRPr sz="1400"/>
            </a:lvl3pPr>
            <a:lvl4pPr marL="0" indent="0">
              <a:buFontTx/>
              <a:buNone/>
              <a:defRPr sz="1400"/>
            </a:lvl4pPr>
            <a:lvl5pPr marL="0" indent="0">
              <a:buFontTx/>
              <a:buNone/>
              <a:defRPr sz="14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7" name="Title 1"/>
          <p:cNvSpPr>
            <a:spLocks noGrp="1"/>
          </p:cNvSpPr>
          <p:nvPr>
            <p:ph type="title"/>
          </p:nvPr>
        </p:nvSpPr>
        <p:spPr>
          <a:xfrm>
            <a:off x="384048" y="228600"/>
            <a:ext cx="8229600" cy="664797"/>
          </a:xfrm>
        </p:spPr>
        <p:txBody>
          <a:bodyPr/>
          <a:lstStyle>
            <a:lvl1pPr>
              <a:defRPr lang="en-US" dirty="0"/>
            </a:lvl1pPr>
          </a:lstStyle>
          <a:p>
            <a:r>
              <a:rPr lang="en-US" dirty="0" smtClean="0"/>
              <a:t>Click to edit Master title style</a:t>
            </a:r>
            <a:endParaRPr lang="en-US" dirty="0"/>
          </a:p>
        </p:txBody>
      </p:sp>
      <p:sp>
        <p:nvSpPr>
          <p:cNvPr id="15" name="Footer Placeholder 3"/>
          <p:cNvSpPr>
            <a:spLocks noGrp="1"/>
          </p:cNvSpPr>
          <p:nvPr>
            <p:ph type="ftr" sz="quarter" idx="17"/>
          </p:nvPr>
        </p:nvSpPr>
        <p:spPr/>
        <p:txBody>
          <a:bodyPr/>
          <a:lstStyle>
            <a:lvl1pPr>
              <a:defRPr/>
            </a:lvl1pPr>
          </a:lstStyle>
          <a:p>
            <a:pPr>
              <a:defRPr/>
            </a:pPr>
            <a:r>
              <a:rPr lang="en-US" dirty="0">
                <a:solidFill>
                  <a:prstClr val="black">
                    <a:tint val="75000"/>
                  </a:prstClr>
                </a:solidFill>
              </a:rPr>
              <a:t> </a:t>
            </a:r>
          </a:p>
        </p:txBody>
      </p:sp>
      <p:sp>
        <p:nvSpPr>
          <p:cNvPr id="16" name="Slide Number Placeholder 5"/>
          <p:cNvSpPr>
            <a:spLocks noGrp="1"/>
          </p:cNvSpPr>
          <p:nvPr>
            <p:ph type="sldNum" sz="quarter" idx="18"/>
          </p:nvPr>
        </p:nvSpPr>
        <p:spPr/>
        <p:txBody>
          <a:bodyPr/>
          <a:lstStyle>
            <a:lvl1pPr>
              <a:defRPr/>
            </a:lvl1pPr>
          </a:lstStyle>
          <a:p>
            <a:fld id="{55FF25E3-6A2A-4641-A32C-1431CF92CB22}" type="slidenum">
              <a:rPr lang="en-US" altLang="en-US">
                <a:solidFill>
                  <a:prstClr val="white"/>
                </a:solidFill>
              </a:rPr>
              <a:pPr/>
              <a:t>‹#›</a:t>
            </a:fld>
            <a:endParaRPr lang="en-US" altLang="en-US" dirty="0">
              <a:solidFill>
                <a:prstClr val="white"/>
              </a:solidFill>
            </a:endParaRPr>
          </a:p>
        </p:txBody>
      </p:sp>
    </p:spTree>
    <p:extLst>
      <p:ext uri="{BB962C8B-B14F-4D97-AF65-F5344CB8AC3E}">
        <p14:creationId xmlns:p14="http://schemas.microsoft.com/office/powerpoint/2010/main" val="299867766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lang="en-US" dirty="0"/>
            </a:lvl1pPr>
          </a:lstStyle>
          <a:p>
            <a:r>
              <a:rPr lang="en-US" smtClean="0"/>
              <a:t>Click to edit Master title style</a:t>
            </a:r>
            <a:endParaRPr lang="en-US" dirty="0"/>
          </a:p>
        </p:txBody>
      </p:sp>
      <p:sp>
        <p:nvSpPr>
          <p:cNvPr id="3" name="Footer Placeholder 3"/>
          <p:cNvSpPr>
            <a:spLocks noGrp="1"/>
          </p:cNvSpPr>
          <p:nvPr>
            <p:ph type="ftr" sz="quarter" idx="10"/>
          </p:nvPr>
        </p:nvSpPr>
        <p:spPr/>
        <p:txBody>
          <a:bodyPr/>
          <a:lstStyle>
            <a:lvl1pPr>
              <a:defRPr/>
            </a:lvl1pPr>
          </a:lstStyle>
          <a:p>
            <a:pPr>
              <a:defRPr/>
            </a:pPr>
            <a:r>
              <a:rPr lang="en-US" dirty="0"/>
              <a:t> </a:t>
            </a:r>
          </a:p>
        </p:txBody>
      </p:sp>
      <p:sp>
        <p:nvSpPr>
          <p:cNvPr id="4" name="Slide Number Placeholder 5"/>
          <p:cNvSpPr>
            <a:spLocks noGrp="1"/>
          </p:cNvSpPr>
          <p:nvPr>
            <p:ph type="sldNum" sz="quarter" idx="11"/>
          </p:nvPr>
        </p:nvSpPr>
        <p:spPr/>
        <p:txBody>
          <a:bodyPr/>
          <a:lstStyle>
            <a:lvl1pPr>
              <a:defRPr/>
            </a:lvl1pPr>
          </a:lstStyle>
          <a:p>
            <a:fld id="{406FD85F-0E79-47DB-B4A3-DEEB3EAF0EA3}" type="slidenum">
              <a:rPr lang="en-US" altLang="en-US"/>
              <a:pPr/>
              <a:t>‹#›</a:t>
            </a:fld>
            <a:endParaRPr lang="en-US" altLang="en-US" dirty="0"/>
          </a:p>
        </p:txBody>
      </p:sp>
    </p:spTree>
    <p:extLst>
      <p:ext uri="{BB962C8B-B14F-4D97-AF65-F5344CB8AC3E}">
        <p14:creationId xmlns:p14="http://schemas.microsoft.com/office/powerpoint/2010/main" val="442262638"/>
      </p:ext>
    </p:extLst>
  </p:cSld>
  <p:clrMapOvr>
    <a:masterClrMapping/>
  </p:clrMapOvr>
  <p:transition>
    <p:fade/>
  </p:transition>
</p:sldLayout>
</file>

<file path=ppt/slideLayouts/slideLayout70.xml><?xml version="1.0" encoding="utf-8"?>
<p:sldLayout xmlns:a="http://schemas.openxmlformats.org/drawingml/2006/main" xmlns:r="http://schemas.openxmlformats.org/officeDocument/2006/relationships" xmlns:p="http://schemas.openxmlformats.org/presentationml/2006/main" type="obj">
  <p:cSld name="Bullet Slide 1">
    <p:spTree>
      <p:nvGrpSpPr>
        <p:cNvPr id="1" name=""/>
        <p:cNvGrpSpPr/>
        <p:nvPr/>
      </p:nvGrpSpPr>
      <p:grpSpPr>
        <a:xfrm>
          <a:off x="0" y="0"/>
          <a:ext cx="0" cy="0"/>
          <a:chOff x="0" y="0"/>
          <a:chExt cx="0" cy="0"/>
        </a:xfrm>
      </p:grpSpPr>
      <p:pic>
        <p:nvPicPr>
          <p:cNvPr id="4" name="Picture 6" descr="FL Common Core_v2_slide3.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3" name="Content Placeholder 2"/>
          <p:cNvSpPr>
            <a:spLocks noGrp="1"/>
          </p:cNvSpPr>
          <p:nvPr>
            <p:ph idx="1"/>
          </p:nvPr>
        </p:nvSpPr>
        <p:spPr>
          <a:xfrm>
            <a:off x="457200" y="1828800"/>
            <a:ext cx="8229600" cy="3505200"/>
          </a:xfrm>
        </p:spPr>
        <p:txBody>
          <a:bodyPr/>
          <a:lstStyle>
            <a:lvl1pPr>
              <a:defRPr sz="1800"/>
            </a:lvl1pPr>
            <a:lvl2pPr>
              <a:defRPr sz="1600"/>
            </a:lvl2pPr>
            <a:lvl3pPr>
              <a:defRPr sz="1400"/>
            </a:lvl3pPr>
            <a:lvl4pPr>
              <a:defRPr sz="1200"/>
            </a:lvl4pPr>
            <a:lvl5pPr>
              <a:defRPr sz="12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2" name="Title 1"/>
          <p:cNvSpPr>
            <a:spLocks noGrp="1"/>
          </p:cNvSpPr>
          <p:nvPr>
            <p:ph type="title"/>
          </p:nvPr>
        </p:nvSpPr>
        <p:spPr>
          <a:xfrm>
            <a:off x="457200" y="533400"/>
            <a:ext cx="6858000" cy="838200"/>
          </a:xfrm>
        </p:spPr>
        <p:txBody>
          <a:bodyPr/>
          <a:lstStyle>
            <a:lvl1pPr>
              <a:defRPr sz="3200">
                <a:solidFill>
                  <a:srgbClr val="214291"/>
                </a:solidFill>
              </a:defRPr>
            </a:lvl1pPr>
          </a:lstStyle>
          <a:p>
            <a:r>
              <a:rPr lang="en-US" dirty="0" smtClean="0"/>
              <a:t>Click to edit Master title style</a:t>
            </a:r>
            <a:endParaRPr lang="en-US" dirty="0"/>
          </a:p>
        </p:txBody>
      </p:sp>
      <p:sp>
        <p:nvSpPr>
          <p:cNvPr id="5" name="Footer Placeholder 4"/>
          <p:cNvSpPr>
            <a:spLocks noGrp="1"/>
          </p:cNvSpPr>
          <p:nvPr>
            <p:ph type="ftr" sz="quarter" idx="10"/>
          </p:nvPr>
        </p:nvSpPr>
        <p:spPr>
          <a:xfrm>
            <a:off x="5638800" y="6019800"/>
            <a:ext cx="2057400" cy="365125"/>
          </a:xfrm>
        </p:spPr>
        <p:txBody>
          <a:bodyPr/>
          <a:lstStyle>
            <a:lvl1pPr>
              <a:defRPr/>
            </a:lvl1pPr>
          </a:lstStyle>
          <a:p>
            <a:pPr>
              <a:defRPr/>
            </a:pPr>
            <a:r>
              <a:rPr lang="en-US" dirty="0">
                <a:solidFill>
                  <a:prstClr val="black">
                    <a:tint val="75000"/>
                  </a:prstClr>
                </a:solidFill>
              </a:rPr>
              <a:t> </a:t>
            </a:r>
          </a:p>
        </p:txBody>
      </p:sp>
      <p:sp>
        <p:nvSpPr>
          <p:cNvPr id="6" name="Slide Number Placeholder 5"/>
          <p:cNvSpPr>
            <a:spLocks noGrp="1"/>
          </p:cNvSpPr>
          <p:nvPr>
            <p:ph type="sldNum" sz="quarter" idx="11"/>
          </p:nvPr>
        </p:nvSpPr>
        <p:spPr>
          <a:xfrm>
            <a:off x="7772400" y="6019800"/>
            <a:ext cx="914400" cy="365125"/>
          </a:xfrm>
        </p:spPr>
        <p:txBody>
          <a:bodyPr/>
          <a:lstStyle>
            <a:lvl1pPr>
              <a:defRPr/>
            </a:lvl1pPr>
          </a:lstStyle>
          <a:p>
            <a:fld id="{C597C972-AB5A-4238-8B5D-E06A84AD3558}" type="slidenum">
              <a:rPr lang="en-US" altLang="en-US">
                <a:solidFill>
                  <a:prstClr val="white"/>
                </a:solidFill>
              </a:rPr>
              <a:pPr/>
              <a:t>‹#›</a:t>
            </a:fld>
            <a:endParaRPr lang="en-US" altLang="en-US" dirty="0">
              <a:solidFill>
                <a:prstClr val="white"/>
              </a:solidFill>
            </a:endParaRPr>
          </a:p>
        </p:txBody>
      </p:sp>
    </p:spTree>
    <p:extLst>
      <p:ext uri="{BB962C8B-B14F-4D97-AF65-F5344CB8AC3E}">
        <p14:creationId xmlns:p14="http://schemas.microsoft.com/office/powerpoint/2010/main" val="242169891"/>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30250" y="1905000"/>
            <a:ext cx="7681913" cy="1523495"/>
          </a:xfrm>
        </p:spPr>
        <p:txBody>
          <a:bodyPr>
            <a:noAutofit/>
          </a:bodyPr>
          <a:lstStyle>
            <a:lvl1pPr>
              <a:lnSpc>
                <a:spcPct val="90000"/>
              </a:lnSpc>
              <a:defRPr sz="5400">
                <a:latin typeface="+mj-lt"/>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730249" y="4344988"/>
            <a:ext cx="7681913" cy="461665"/>
          </a:xfrm>
        </p:spPr>
        <p:txBody>
          <a:bodyPr>
            <a:noAutofit/>
          </a:bodyPr>
          <a:lstStyle>
            <a:lvl1pPr marL="0" indent="0" algn="l">
              <a:lnSpc>
                <a:spcPct val="90000"/>
              </a:lnSpc>
              <a:spcBef>
                <a:spcPts val="0"/>
              </a:spcBef>
              <a:buNone/>
              <a:defRPr>
                <a:solidFill>
                  <a:schemeClr val="tx1"/>
                </a:soli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Tree>
    <p:extLst>
      <p:ext uri="{BB962C8B-B14F-4D97-AF65-F5344CB8AC3E}">
        <p14:creationId xmlns:p14="http://schemas.microsoft.com/office/powerpoint/2010/main" val="2877340586"/>
      </p:ext>
    </p:extLst>
  </p:cSld>
  <p:clrMapOvr>
    <a:masterClrMapping/>
  </p:clrMapOvr>
  <p:transition>
    <p:fade/>
  </p:transition>
</p:sldLayout>
</file>

<file path=ppt/slideLayouts/slideLayout72.xml><?xml version="1.0" encoding="utf-8"?>
<p:sldLayout xmlns:a="http://schemas.openxmlformats.org/drawingml/2006/main" xmlns:r="http://schemas.openxmlformats.org/officeDocument/2006/relationships" xmlns:p="http://schemas.openxmlformats.org/presentationml/2006/main" userDrawn="1">
  <p:cSld name="Title and Content">
    <p:spTree>
      <p:nvGrpSpPr>
        <p:cNvPr id="1" name=""/>
        <p:cNvGrpSpPr/>
        <p:nvPr/>
      </p:nvGrpSpPr>
      <p:grpSpPr>
        <a:xfrm>
          <a:off x="0" y="0"/>
          <a:ext cx="0" cy="0"/>
          <a:chOff x="0" y="0"/>
          <a:chExt cx="0" cy="0"/>
        </a:xfrm>
      </p:grpSpPr>
      <p:sp>
        <p:nvSpPr>
          <p:cNvPr id="7" name="Content Placeholder 2"/>
          <p:cNvSpPr>
            <a:spLocks noGrp="1"/>
          </p:cNvSpPr>
          <p:nvPr>
            <p:ph idx="1"/>
          </p:nvPr>
        </p:nvSpPr>
        <p:spPr>
          <a:xfrm>
            <a:off x="384048" y="1417320"/>
            <a:ext cx="8153400" cy="3973033"/>
          </a:xfrm>
        </p:spPr>
        <p:txBody>
          <a:bodyPr/>
          <a:lstStyle>
            <a:lvl1pPr>
              <a:defRPr sz="3200"/>
            </a:lvl1pPr>
            <a:lvl2pPr>
              <a:defRPr sz="2800"/>
            </a:lvl2pPr>
            <a:lvl3pPr>
              <a:defRPr sz="2400"/>
            </a:lvl3pPr>
            <a:lvl4pPr>
              <a:defRPr sz="2000"/>
            </a:lvl4pPr>
            <a:lvl5pPr>
              <a:defRPr sz="20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Title 1"/>
          <p:cNvSpPr>
            <a:spLocks noGrp="1"/>
          </p:cNvSpPr>
          <p:nvPr>
            <p:ph type="title"/>
          </p:nvPr>
        </p:nvSpPr>
        <p:spPr>
          <a:xfrm>
            <a:off x="384048" y="228600"/>
            <a:ext cx="8153400" cy="1066800"/>
          </a:xfrm>
        </p:spPr>
        <p:txBody>
          <a:bodyPr>
            <a:normAutofit/>
          </a:bodyPr>
          <a:lstStyle>
            <a:lvl1pPr>
              <a:defRPr lang="en-US" dirty="0"/>
            </a:lvl1pPr>
          </a:lstStyle>
          <a:p>
            <a:r>
              <a:rPr lang="en-US" dirty="0" smtClean="0"/>
              <a:t>Click to edit Master title style</a:t>
            </a:r>
            <a:endParaRPr lang="en-US" dirty="0"/>
          </a:p>
        </p:txBody>
      </p:sp>
      <p:sp>
        <p:nvSpPr>
          <p:cNvPr id="4" name="Footer Placeholder 3"/>
          <p:cNvSpPr>
            <a:spLocks noGrp="1"/>
          </p:cNvSpPr>
          <p:nvPr>
            <p:ph type="ftr" sz="quarter" idx="10"/>
          </p:nvPr>
        </p:nvSpPr>
        <p:spPr/>
        <p:txBody>
          <a:bodyPr/>
          <a:lstStyle>
            <a:lvl1pPr>
              <a:defRPr/>
            </a:lvl1pPr>
          </a:lstStyle>
          <a:p>
            <a:pPr>
              <a:defRPr/>
            </a:pPr>
            <a:r>
              <a:rPr lang="en-US" dirty="0">
                <a:solidFill>
                  <a:prstClr val="black">
                    <a:tint val="75000"/>
                  </a:prstClr>
                </a:solidFill>
              </a:rPr>
              <a:t> </a:t>
            </a:r>
          </a:p>
        </p:txBody>
      </p:sp>
      <p:sp>
        <p:nvSpPr>
          <p:cNvPr id="5" name="Slide Number Placeholder 5"/>
          <p:cNvSpPr>
            <a:spLocks noGrp="1"/>
          </p:cNvSpPr>
          <p:nvPr>
            <p:ph type="sldNum" sz="quarter" idx="11"/>
          </p:nvPr>
        </p:nvSpPr>
        <p:spPr/>
        <p:txBody>
          <a:bodyPr/>
          <a:lstStyle>
            <a:lvl1pPr>
              <a:defRPr/>
            </a:lvl1pPr>
          </a:lstStyle>
          <a:p>
            <a:fld id="{DC394FE5-CA8B-4B4A-B0AE-EBB51A747884}" type="slidenum">
              <a:rPr lang="en-US" altLang="en-US">
                <a:solidFill>
                  <a:prstClr val="white"/>
                </a:solidFill>
              </a:rPr>
              <a:pPr/>
              <a:t>‹#›</a:t>
            </a:fld>
            <a:endParaRPr lang="en-US" altLang="en-US" dirty="0">
              <a:solidFill>
                <a:prstClr val="white"/>
              </a:solidFill>
            </a:endParaRPr>
          </a:p>
        </p:txBody>
      </p:sp>
    </p:spTree>
    <p:extLst>
      <p:ext uri="{BB962C8B-B14F-4D97-AF65-F5344CB8AC3E}">
        <p14:creationId xmlns:p14="http://schemas.microsoft.com/office/powerpoint/2010/main" val="446161842"/>
      </p:ext>
    </p:extLst>
  </p:cSld>
  <p:clrMapOvr>
    <a:masterClrMapping/>
  </p:clrMapOvr>
  <p:transition>
    <p:fade/>
  </p:transition>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p:cSld name="Title and Content Text Only">
    <p:spTree>
      <p:nvGrpSpPr>
        <p:cNvPr id="1" name=""/>
        <p:cNvGrpSpPr/>
        <p:nvPr/>
      </p:nvGrpSpPr>
      <p:grpSpPr>
        <a:xfrm>
          <a:off x="0" y="0"/>
          <a:ext cx="0" cy="0"/>
          <a:chOff x="0" y="0"/>
          <a:chExt cx="0" cy="0"/>
        </a:xfrm>
      </p:grpSpPr>
      <p:sp>
        <p:nvSpPr>
          <p:cNvPr id="2" name="Title 1"/>
          <p:cNvSpPr>
            <a:spLocks noGrp="1"/>
          </p:cNvSpPr>
          <p:nvPr>
            <p:ph type="title"/>
          </p:nvPr>
        </p:nvSpPr>
        <p:spPr>
          <a:xfrm>
            <a:off x="381000" y="230188"/>
            <a:ext cx="8382000" cy="1049972"/>
          </a:xfrm>
        </p:spPr>
        <p:txBody>
          <a:bodyPr>
            <a:normAutofit/>
          </a:bodyPr>
          <a:lstStyle>
            <a:lvl1pPr>
              <a:defRPr sz="4000"/>
            </a:lvl1pPr>
          </a:lstStyle>
          <a:p>
            <a:r>
              <a:rPr lang="en-US" dirty="0" smtClean="0"/>
              <a:t>Click to edit Master title style</a:t>
            </a:r>
            <a:endParaRPr lang="en-US" dirty="0"/>
          </a:p>
        </p:txBody>
      </p:sp>
      <p:sp>
        <p:nvSpPr>
          <p:cNvPr id="6" name="Text Placeholder 5"/>
          <p:cNvSpPr>
            <a:spLocks noGrp="1"/>
          </p:cNvSpPr>
          <p:nvPr>
            <p:ph type="body" sz="quarter" idx="10"/>
          </p:nvPr>
        </p:nvSpPr>
        <p:spPr>
          <a:xfrm>
            <a:off x="381000" y="1417320"/>
            <a:ext cx="8382000" cy="4244969"/>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Footer Placeholder 3"/>
          <p:cNvSpPr>
            <a:spLocks noGrp="1"/>
          </p:cNvSpPr>
          <p:nvPr>
            <p:ph type="ftr" sz="quarter" idx="11"/>
          </p:nvPr>
        </p:nvSpPr>
        <p:spPr/>
        <p:txBody>
          <a:bodyPr/>
          <a:lstStyle>
            <a:lvl1pPr>
              <a:defRPr/>
            </a:lvl1pPr>
          </a:lstStyle>
          <a:p>
            <a:pPr>
              <a:defRPr/>
            </a:pPr>
            <a:r>
              <a:rPr lang="en-US" dirty="0">
                <a:solidFill>
                  <a:prstClr val="black">
                    <a:tint val="75000"/>
                  </a:prstClr>
                </a:solidFill>
              </a:rPr>
              <a:t> </a:t>
            </a:r>
          </a:p>
        </p:txBody>
      </p:sp>
      <p:sp>
        <p:nvSpPr>
          <p:cNvPr id="5" name="Slide Number Placeholder 5"/>
          <p:cNvSpPr>
            <a:spLocks noGrp="1"/>
          </p:cNvSpPr>
          <p:nvPr>
            <p:ph type="sldNum" sz="quarter" idx="12"/>
          </p:nvPr>
        </p:nvSpPr>
        <p:spPr/>
        <p:txBody>
          <a:bodyPr/>
          <a:lstStyle>
            <a:lvl1pPr>
              <a:defRPr/>
            </a:lvl1pPr>
          </a:lstStyle>
          <a:p>
            <a:fld id="{9766E267-936C-451C-AE7A-0ACA40FDEEBF}" type="slidenum">
              <a:rPr lang="en-US" altLang="en-US">
                <a:solidFill>
                  <a:prstClr val="white"/>
                </a:solidFill>
              </a:rPr>
              <a:pPr/>
              <a:t>‹#›</a:t>
            </a:fld>
            <a:endParaRPr lang="en-US" altLang="en-US" dirty="0">
              <a:solidFill>
                <a:prstClr val="white"/>
              </a:solidFill>
            </a:endParaRPr>
          </a:p>
        </p:txBody>
      </p:sp>
    </p:spTree>
    <p:extLst>
      <p:ext uri="{BB962C8B-B14F-4D97-AF65-F5344CB8AC3E}">
        <p14:creationId xmlns:p14="http://schemas.microsoft.com/office/powerpoint/2010/main" val="1465951346"/>
      </p:ext>
    </p:extLst>
  </p:cSld>
  <p:clrMapOvr>
    <a:masterClrMapping/>
  </p:clrMapOvr>
  <p:transition>
    <p:fade/>
  </p:transition>
</p:sldLayout>
</file>

<file path=ppt/slideLayouts/slideLayout7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3719879"/>
            <a:ext cx="7886700" cy="664797"/>
          </a:xfrm>
        </p:spPr>
        <p:txBody>
          <a:bodyPr anchor="b"/>
          <a:lstStyle>
            <a:lvl1pPr>
              <a:defRPr sz="4800"/>
            </a:lvl1pPr>
          </a:lstStyle>
          <a:p>
            <a:r>
              <a:rPr lang="en-US" dirty="0" smtClean="0"/>
              <a:t>Click to edit Master title style</a:t>
            </a:r>
            <a:endParaRPr lang="en-US" dirty="0"/>
          </a:p>
        </p:txBody>
      </p:sp>
      <p:sp>
        <p:nvSpPr>
          <p:cNvPr id="3" name="Text Placeholder 2"/>
          <p:cNvSpPr>
            <a:spLocks noGrp="1"/>
          </p:cNvSpPr>
          <p:nvPr>
            <p:ph type="body" idx="1"/>
          </p:nvPr>
        </p:nvSpPr>
        <p:spPr>
          <a:xfrm>
            <a:off x="623888" y="4589464"/>
            <a:ext cx="7886700" cy="387798"/>
          </a:xfrm>
        </p:spPr>
        <p:txBody>
          <a:bodyPr/>
          <a:lstStyle>
            <a:lvl1pPr marL="0" indent="0">
              <a:buNone/>
              <a:defRPr sz="2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dirty="0" smtClean="0"/>
              <a:t>Click to edit Master text styles</a:t>
            </a:r>
          </a:p>
        </p:txBody>
      </p:sp>
      <p:sp>
        <p:nvSpPr>
          <p:cNvPr id="4" name="Footer Placeholder 3"/>
          <p:cNvSpPr>
            <a:spLocks noGrp="1"/>
          </p:cNvSpPr>
          <p:nvPr>
            <p:ph type="ftr" sz="quarter" idx="10"/>
          </p:nvPr>
        </p:nvSpPr>
        <p:spPr/>
        <p:txBody>
          <a:bodyPr/>
          <a:lstStyle>
            <a:lvl1pPr>
              <a:defRPr/>
            </a:lvl1pPr>
          </a:lstStyle>
          <a:p>
            <a:pPr>
              <a:defRPr/>
            </a:pPr>
            <a:r>
              <a:rPr lang="en-US" dirty="0">
                <a:solidFill>
                  <a:prstClr val="black">
                    <a:tint val="75000"/>
                  </a:prstClr>
                </a:solidFill>
              </a:rPr>
              <a:t> </a:t>
            </a:r>
          </a:p>
        </p:txBody>
      </p:sp>
      <p:sp>
        <p:nvSpPr>
          <p:cNvPr id="5" name="Slide Number Placeholder 5"/>
          <p:cNvSpPr>
            <a:spLocks noGrp="1"/>
          </p:cNvSpPr>
          <p:nvPr>
            <p:ph type="sldNum" sz="quarter" idx="11"/>
          </p:nvPr>
        </p:nvSpPr>
        <p:spPr/>
        <p:txBody>
          <a:bodyPr/>
          <a:lstStyle>
            <a:lvl1pPr>
              <a:defRPr/>
            </a:lvl1pPr>
          </a:lstStyle>
          <a:p>
            <a:fld id="{87F84F6A-D8D5-4B34-80C7-A1637856B5C1}" type="slidenum">
              <a:rPr lang="en-US" altLang="en-US">
                <a:solidFill>
                  <a:prstClr val="white"/>
                </a:solidFill>
              </a:rPr>
              <a:pPr/>
              <a:t>‹#›</a:t>
            </a:fld>
            <a:endParaRPr lang="en-US" altLang="en-US" dirty="0">
              <a:solidFill>
                <a:prstClr val="white"/>
              </a:solidFill>
            </a:endParaRPr>
          </a:p>
        </p:txBody>
      </p:sp>
    </p:spTree>
    <p:extLst>
      <p:ext uri="{BB962C8B-B14F-4D97-AF65-F5344CB8AC3E}">
        <p14:creationId xmlns:p14="http://schemas.microsoft.com/office/powerpoint/2010/main" val="3556517542"/>
      </p:ext>
    </p:extLst>
  </p:cSld>
  <p:clrMapOvr>
    <a:masterClrMapping/>
  </p:clrMapOvr>
  <p:transition>
    <p:fade/>
  </p:transition>
</p:sldLayout>
</file>

<file path=ppt/slideLayouts/slideLayout7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sz="half" idx="1"/>
          </p:nvPr>
        </p:nvSpPr>
        <p:spPr>
          <a:xfrm>
            <a:off x="384048" y="1371600"/>
            <a:ext cx="3886200" cy="3841528"/>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629150" y="1371600"/>
            <a:ext cx="3886200" cy="3841528"/>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Footer Placeholder 3"/>
          <p:cNvSpPr>
            <a:spLocks noGrp="1"/>
          </p:cNvSpPr>
          <p:nvPr>
            <p:ph type="ftr" sz="quarter" idx="10"/>
          </p:nvPr>
        </p:nvSpPr>
        <p:spPr/>
        <p:txBody>
          <a:bodyPr/>
          <a:lstStyle>
            <a:lvl1pPr>
              <a:defRPr/>
            </a:lvl1pPr>
          </a:lstStyle>
          <a:p>
            <a:pPr>
              <a:defRPr/>
            </a:pPr>
            <a:r>
              <a:rPr lang="en-US" dirty="0">
                <a:solidFill>
                  <a:prstClr val="black">
                    <a:tint val="75000"/>
                  </a:prstClr>
                </a:solidFill>
              </a:rPr>
              <a:t> </a:t>
            </a:r>
          </a:p>
        </p:txBody>
      </p:sp>
      <p:sp>
        <p:nvSpPr>
          <p:cNvPr id="6" name="Slide Number Placeholder 5"/>
          <p:cNvSpPr>
            <a:spLocks noGrp="1"/>
          </p:cNvSpPr>
          <p:nvPr>
            <p:ph type="sldNum" sz="quarter" idx="11"/>
          </p:nvPr>
        </p:nvSpPr>
        <p:spPr/>
        <p:txBody>
          <a:bodyPr/>
          <a:lstStyle>
            <a:lvl1pPr>
              <a:defRPr/>
            </a:lvl1pPr>
          </a:lstStyle>
          <a:p>
            <a:fld id="{19E611A9-0656-434A-9F54-FFAD1E4F1D1B}" type="slidenum">
              <a:rPr lang="en-US" altLang="en-US">
                <a:solidFill>
                  <a:prstClr val="white"/>
                </a:solidFill>
              </a:rPr>
              <a:pPr/>
              <a:t>‹#›</a:t>
            </a:fld>
            <a:endParaRPr lang="en-US" altLang="en-US" dirty="0">
              <a:solidFill>
                <a:prstClr val="white"/>
              </a:solidFill>
            </a:endParaRPr>
          </a:p>
        </p:txBody>
      </p:sp>
    </p:spTree>
    <p:extLst>
      <p:ext uri="{BB962C8B-B14F-4D97-AF65-F5344CB8AC3E}">
        <p14:creationId xmlns:p14="http://schemas.microsoft.com/office/powerpoint/2010/main" val="2482058259"/>
      </p:ext>
    </p:extLst>
  </p:cSld>
  <p:clrMapOvr>
    <a:masterClrMapping/>
  </p:clrMapOvr>
  <p:transition>
    <p:fade/>
  </p:transition>
</p:sldLayout>
</file>

<file path=ppt/slideLayouts/slideLayout7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384048" y="228600"/>
            <a:ext cx="7886700" cy="664797"/>
          </a:xfrm>
        </p:spPr>
        <p:txBody>
          <a:bodyPr/>
          <a:lstStyle/>
          <a:p>
            <a:r>
              <a:rPr lang="en-US" dirty="0" smtClean="0"/>
              <a:t>Click to edit Master title style</a:t>
            </a:r>
            <a:endParaRPr lang="en-US" dirty="0"/>
          </a:p>
        </p:txBody>
      </p:sp>
      <p:sp>
        <p:nvSpPr>
          <p:cNvPr id="3" name="Text Placeholder 2"/>
          <p:cNvSpPr>
            <a:spLocks noGrp="1"/>
          </p:cNvSpPr>
          <p:nvPr>
            <p:ph type="body" idx="1"/>
          </p:nvPr>
        </p:nvSpPr>
        <p:spPr>
          <a:xfrm>
            <a:off x="384048" y="1284045"/>
            <a:ext cx="3868340" cy="332399"/>
          </a:xfrm>
        </p:spPr>
        <p:txBody>
          <a:bodyPr anchor="b"/>
          <a:lstStyle>
            <a:lvl1pPr marL="0" indent="0">
              <a:buNone/>
              <a:defRPr sz="24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dirty="0" smtClean="0"/>
              <a:t>Click to edit Master text styles</a:t>
            </a:r>
          </a:p>
        </p:txBody>
      </p:sp>
      <p:sp>
        <p:nvSpPr>
          <p:cNvPr id="4" name="Content Placeholder 3"/>
          <p:cNvSpPr>
            <a:spLocks noGrp="1"/>
          </p:cNvSpPr>
          <p:nvPr>
            <p:ph sz="half" idx="2"/>
          </p:nvPr>
        </p:nvSpPr>
        <p:spPr>
          <a:xfrm>
            <a:off x="384048" y="1806789"/>
            <a:ext cx="3868340" cy="3199374"/>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3"/>
          </p:nvPr>
        </p:nvSpPr>
        <p:spPr>
          <a:xfrm>
            <a:off x="4629150" y="1284045"/>
            <a:ext cx="3887391" cy="332399"/>
          </a:xfrm>
        </p:spPr>
        <p:txBody>
          <a:bodyPr anchor="b"/>
          <a:lstStyle>
            <a:lvl1pPr marL="0" indent="0">
              <a:buNone/>
              <a:defRPr sz="24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dirty="0" smtClean="0"/>
              <a:t>Click to edit Master text styles</a:t>
            </a:r>
          </a:p>
        </p:txBody>
      </p:sp>
      <p:sp>
        <p:nvSpPr>
          <p:cNvPr id="6" name="Content Placeholder 5"/>
          <p:cNvSpPr>
            <a:spLocks noGrp="1"/>
          </p:cNvSpPr>
          <p:nvPr>
            <p:ph sz="quarter" idx="4"/>
          </p:nvPr>
        </p:nvSpPr>
        <p:spPr>
          <a:xfrm>
            <a:off x="4629150" y="1806789"/>
            <a:ext cx="3887391" cy="3199374"/>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Footer Placeholder 3"/>
          <p:cNvSpPr>
            <a:spLocks noGrp="1"/>
          </p:cNvSpPr>
          <p:nvPr>
            <p:ph type="ftr" sz="quarter" idx="10"/>
          </p:nvPr>
        </p:nvSpPr>
        <p:spPr/>
        <p:txBody>
          <a:bodyPr/>
          <a:lstStyle>
            <a:lvl1pPr>
              <a:defRPr/>
            </a:lvl1pPr>
          </a:lstStyle>
          <a:p>
            <a:pPr>
              <a:defRPr/>
            </a:pPr>
            <a:r>
              <a:rPr lang="en-US" dirty="0">
                <a:solidFill>
                  <a:prstClr val="black">
                    <a:tint val="75000"/>
                  </a:prstClr>
                </a:solidFill>
              </a:rPr>
              <a:t> </a:t>
            </a:r>
          </a:p>
        </p:txBody>
      </p:sp>
      <p:sp>
        <p:nvSpPr>
          <p:cNvPr id="8" name="Slide Number Placeholder 5"/>
          <p:cNvSpPr>
            <a:spLocks noGrp="1"/>
          </p:cNvSpPr>
          <p:nvPr>
            <p:ph type="sldNum" sz="quarter" idx="11"/>
          </p:nvPr>
        </p:nvSpPr>
        <p:spPr/>
        <p:txBody>
          <a:bodyPr/>
          <a:lstStyle>
            <a:lvl1pPr>
              <a:defRPr/>
            </a:lvl1pPr>
          </a:lstStyle>
          <a:p>
            <a:fld id="{F91D0DAA-4259-4FFC-A0AB-A98677545B01}" type="slidenum">
              <a:rPr lang="en-US" altLang="en-US">
                <a:solidFill>
                  <a:prstClr val="white"/>
                </a:solidFill>
              </a:rPr>
              <a:pPr/>
              <a:t>‹#›</a:t>
            </a:fld>
            <a:endParaRPr lang="en-US" altLang="en-US" dirty="0">
              <a:solidFill>
                <a:prstClr val="white"/>
              </a:solidFill>
            </a:endParaRPr>
          </a:p>
        </p:txBody>
      </p:sp>
    </p:spTree>
    <p:extLst>
      <p:ext uri="{BB962C8B-B14F-4D97-AF65-F5344CB8AC3E}">
        <p14:creationId xmlns:p14="http://schemas.microsoft.com/office/powerpoint/2010/main" val="2461189328"/>
      </p:ext>
    </p:extLst>
  </p:cSld>
  <p:clrMapOvr>
    <a:masterClrMapping/>
  </p:clrMapOvr>
  <p:transition>
    <p:fade/>
  </p:transition>
</p:sldLayout>
</file>

<file path=ppt/slideLayouts/slideLayout7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lang="en-US" dirty="0"/>
            </a:lvl1pPr>
          </a:lstStyle>
          <a:p>
            <a:r>
              <a:rPr lang="en-US" smtClean="0"/>
              <a:t>Click to edit Master title style</a:t>
            </a:r>
            <a:endParaRPr lang="en-US" dirty="0"/>
          </a:p>
        </p:txBody>
      </p:sp>
      <p:sp>
        <p:nvSpPr>
          <p:cNvPr id="3" name="Footer Placeholder 3"/>
          <p:cNvSpPr>
            <a:spLocks noGrp="1"/>
          </p:cNvSpPr>
          <p:nvPr>
            <p:ph type="ftr" sz="quarter" idx="10"/>
          </p:nvPr>
        </p:nvSpPr>
        <p:spPr/>
        <p:txBody>
          <a:bodyPr/>
          <a:lstStyle>
            <a:lvl1pPr>
              <a:defRPr/>
            </a:lvl1pPr>
          </a:lstStyle>
          <a:p>
            <a:pPr>
              <a:defRPr/>
            </a:pPr>
            <a:r>
              <a:rPr lang="en-US" dirty="0">
                <a:solidFill>
                  <a:prstClr val="black">
                    <a:tint val="75000"/>
                  </a:prstClr>
                </a:solidFill>
              </a:rPr>
              <a:t> </a:t>
            </a:r>
          </a:p>
        </p:txBody>
      </p:sp>
      <p:sp>
        <p:nvSpPr>
          <p:cNvPr id="4" name="Slide Number Placeholder 5"/>
          <p:cNvSpPr>
            <a:spLocks noGrp="1"/>
          </p:cNvSpPr>
          <p:nvPr>
            <p:ph type="sldNum" sz="quarter" idx="11"/>
          </p:nvPr>
        </p:nvSpPr>
        <p:spPr/>
        <p:txBody>
          <a:bodyPr/>
          <a:lstStyle>
            <a:lvl1pPr>
              <a:defRPr/>
            </a:lvl1pPr>
          </a:lstStyle>
          <a:p>
            <a:fld id="{FDDB9962-9025-4221-964E-D9C4FE5B1AE0}" type="slidenum">
              <a:rPr lang="en-US" altLang="en-US">
                <a:solidFill>
                  <a:prstClr val="white"/>
                </a:solidFill>
              </a:rPr>
              <a:pPr/>
              <a:t>‹#›</a:t>
            </a:fld>
            <a:endParaRPr lang="en-US" altLang="en-US" dirty="0">
              <a:solidFill>
                <a:prstClr val="white"/>
              </a:solidFill>
            </a:endParaRPr>
          </a:p>
        </p:txBody>
      </p:sp>
    </p:spTree>
    <p:extLst>
      <p:ext uri="{BB962C8B-B14F-4D97-AF65-F5344CB8AC3E}">
        <p14:creationId xmlns:p14="http://schemas.microsoft.com/office/powerpoint/2010/main" val="1884432071"/>
      </p:ext>
    </p:extLst>
  </p:cSld>
  <p:clrMapOvr>
    <a:masterClrMapping/>
  </p:clrMapOvr>
  <p:transition>
    <p:fade/>
  </p:transition>
</p:sldLayout>
</file>

<file path=ppt/slideLayouts/slideLayout7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Footer Placeholder 3"/>
          <p:cNvSpPr>
            <a:spLocks noGrp="1"/>
          </p:cNvSpPr>
          <p:nvPr>
            <p:ph type="ftr" sz="quarter" idx="10"/>
          </p:nvPr>
        </p:nvSpPr>
        <p:spPr/>
        <p:txBody>
          <a:bodyPr/>
          <a:lstStyle>
            <a:lvl1pPr>
              <a:defRPr/>
            </a:lvl1pPr>
          </a:lstStyle>
          <a:p>
            <a:pPr>
              <a:defRPr/>
            </a:pPr>
            <a:r>
              <a:rPr lang="en-US" dirty="0">
                <a:solidFill>
                  <a:prstClr val="black">
                    <a:tint val="75000"/>
                  </a:prstClr>
                </a:solidFill>
              </a:rPr>
              <a:t> </a:t>
            </a:r>
          </a:p>
        </p:txBody>
      </p:sp>
      <p:sp>
        <p:nvSpPr>
          <p:cNvPr id="3" name="Slide Number Placeholder 5"/>
          <p:cNvSpPr>
            <a:spLocks noGrp="1"/>
          </p:cNvSpPr>
          <p:nvPr>
            <p:ph type="sldNum" sz="quarter" idx="11"/>
          </p:nvPr>
        </p:nvSpPr>
        <p:spPr/>
        <p:txBody>
          <a:bodyPr/>
          <a:lstStyle>
            <a:lvl1pPr>
              <a:defRPr/>
            </a:lvl1pPr>
          </a:lstStyle>
          <a:p>
            <a:fld id="{3CC61169-8A16-4412-BC9E-DC7AEAD3B701}" type="slidenum">
              <a:rPr lang="en-US" altLang="en-US">
                <a:solidFill>
                  <a:prstClr val="white"/>
                </a:solidFill>
              </a:rPr>
              <a:pPr/>
              <a:t>‹#›</a:t>
            </a:fld>
            <a:endParaRPr lang="en-US" altLang="en-US" dirty="0">
              <a:solidFill>
                <a:prstClr val="white"/>
              </a:solidFill>
            </a:endParaRPr>
          </a:p>
        </p:txBody>
      </p:sp>
    </p:spTree>
    <p:extLst>
      <p:ext uri="{BB962C8B-B14F-4D97-AF65-F5344CB8AC3E}">
        <p14:creationId xmlns:p14="http://schemas.microsoft.com/office/powerpoint/2010/main" val="2965144501"/>
      </p:ext>
    </p:extLst>
  </p:cSld>
  <p:clrMapOvr>
    <a:masterClrMapping/>
  </p:clrMapOvr>
  <p:transition>
    <p:fade/>
  </p:transition>
</p:sldLayout>
</file>

<file path=ppt/slideLayouts/slideLayout7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84048" y="987426"/>
            <a:ext cx="3017520" cy="1371600"/>
          </a:xfrm>
        </p:spPr>
        <p:txBody>
          <a:bodyPr anchor="b"/>
          <a:lstStyle>
            <a:lvl1pPr>
              <a:defRPr sz="2400"/>
            </a:lvl1pPr>
          </a:lstStyle>
          <a:p>
            <a:r>
              <a:rPr lang="en-US" dirty="0" smtClean="0"/>
              <a:t>Click to edit Master title style</a:t>
            </a:r>
            <a:endParaRPr lang="en-US" dirty="0"/>
          </a:p>
        </p:txBody>
      </p:sp>
      <p:sp>
        <p:nvSpPr>
          <p:cNvPr id="3" name="Content Placeholder 2"/>
          <p:cNvSpPr>
            <a:spLocks noGrp="1"/>
          </p:cNvSpPr>
          <p:nvPr>
            <p:ph idx="1"/>
          </p:nvPr>
        </p:nvSpPr>
        <p:spPr>
          <a:xfrm>
            <a:off x="3887391" y="987426"/>
            <a:ext cx="4629150" cy="4584034"/>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3"/>
          <p:cNvSpPr>
            <a:spLocks noGrp="1"/>
          </p:cNvSpPr>
          <p:nvPr>
            <p:ph type="body" sz="half" idx="2"/>
          </p:nvPr>
        </p:nvSpPr>
        <p:spPr>
          <a:xfrm>
            <a:off x="384048" y="2487837"/>
            <a:ext cx="3017520" cy="3083623"/>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dirty="0" smtClean="0"/>
              <a:t>Click to edit Master text styles</a:t>
            </a:r>
          </a:p>
        </p:txBody>
      </p:sp>
      <p:sp>
        <p:nvSpPr>
          <p:cNvPr id="5" name="Footer Placeholder 3"/>
          <p:cNvSpPr>
            <a:spLocks noGrp="1"/>
          </p:cNvSpPr>
          <p:nvPr>
            <p:ph type="ftr" sz="quarter" idx="10"/>
          </p:nvPr>
        </p:nvSpPr>
        <p:spPr/>
        <p:txBody>
          <a:bodyPr/>
          <a:lstStyle>
            <a:lvl1pPr>
              <a:defRPr/>
            </a:lvl1pPr>
          </a:lstStyle>
          <a:p>
            <a:pPr>
              <a:defRPr/>
            </a:pPr>
            <a:r>
              <a:rPr lang="en-US" dirty="0">
                <a:solidFill>
                  <a:prstClr val="black">
                    <a:tint val="75000"/>
                  </a:prstClr>
                </a:solidFill>
              </a:rPr>
              <a:t> </a:t>
            </a:r>
          </a:p>
        </p:txBody>
      </p:sp>
      <p:sp>
        <p:nvSpPr>
          <p:cNvPr id="6" name="Slide Number Placeholder 5"/>
          <p:cNvSpPr>
            <a:spLocks noGrp="1"/>
          </p:cNvSpPr>
          <p:nvPr>
            <p:ph type="sldNum" sz="quarter" idx="11"/>
          </p:nvPr>
        </p:nvSpPr>
        <p:spPr/>
        <p:txBody>
          <a:bodyPr/>
          <a:lstStyle>
            <a:lvl1pPr>
              <a:defRPr/>
            </a:lvl1pPr>
          </a:lstStyle>
          <a:p>
            <a:fld id="{B0AC78B2-AE7E-4938-9FA0-B94B7A7A8ED1}" type="slidenum">
              <a:rPr lang="en-US" altLang="en-US">
                <a:solidFill>
                  <a:prstClr val="white"/>
                </a:solidFill>
              </a:rPr>
              <a:pPr/>
              <a:t>‹#›</a:t>
            </a:fld>
            <a:endParaRPr lang="en-US" altLang="en-US" dirty="0">
              <a:solidFill>
                <a:prstClr val="white"/>
              </a:solidFill>
            </a:endParaRPr>
          </a:p>
        </p:txBody>
      </p:sp>
    </p:spTree>
    <p:extLst>
      <p:ext uri="{BB962C8B-B14F-4D97-AF65-F5344CB8AC3E}">
        <p14:creationId xmlns:p14="http://schemas.microsoft.com/office/powerpoint/2010/main" val="2121286551"/>
      </p:ext>
    </p:extLst>
  </p:cSld>
  <p:clrMapOvr>
    <a:masterClrMapping/>
  </p:clrMapOvr>
  <p:transitio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Footer Placeholder 3"/>
          <p:cNvSpPr>
            <a:spLocks noGrp="1"/>
          </p:cNvSpPr>
          <p:nvPr>
            <p:ph type="ftr" sz="quarter" idx="10"/>
          </p:nvPr>
        </p:nvSpPr>
        <p:spPr/>
        <p:txBody>
          <a:bodyPr/>
          <a:lstStyle>
            <a:lvl1pPr>
              <a:defRPr/>
            </a:lvl1pPr>
          </a:lstStyle>
          <a:p>
            <a:pPr>
              <a:defRPr/>
            </a:pPr>
            <a:r>
              <a:rPr lang="en-US" dirty="0"/>
              <a:t> </a:t>
            </a:r>
          </a:p>
        </p:txBody>
      </p:sp>
      <p:sp>
        <p:nvSpPr>
          <p:cNvPr id="3" name="Slide Number Placeholder 5"/>
          <p:cNvSpPr>
            <a:spLocks noGrp="1"/>
          </p:cNvSpPr>
          <p:nvPr>
            <p:ph type="sldNum" sz="quarter" idx="11"/>
          </p:nvPr>
        </p:nvSpPr>
        <p:spPr/>
        <p:txBody>
          <a:bodyPr/>
          <a:lstStyle>
            <a:lvl1pPr>
              <a:defRPr/>
            </a:lvl1pPr>
          </a:lstStyle>
          <a:p>
            <a:fld id="{F4237BE7-8303-41C3-8D40-98E2C774E073}" type="slidenum">
              <a:rPr lang="en-US" altLang="en-US"/>
              <a:pPr/>
              <a:t>‹#›</a:t>
            </a:fld>
            <a:endParaRPr lang="en-US" altLang="en-US" dirty="0"/>
          </a:p>
        </p:txBody>
      </p:sp>
    </p:spTree>
    <p:extLst>
      <p:ext uri="{BB962C8B-B14F-4D97-AF65-F5344CB8AC3E}">
        <p14:creationId xmlns:p14="http://schemas.microsoft.com/office/powerpoint/2010/main" val="4126539324"/>
      </p:ext>
    </p:extLst>
  </p:cSld>
  <p:clrMapOvr>
    <a:masterClrMapping/>
  </p:clrMapOvr>
  <p:transition>
    <p:fade/>
  </p:transition>
</p:sldLayout>
</file>

<file path=ppt/slideLayouts/slideLayout8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84048" y="859572"/>
            <a:ext cx="3017520" cy="1371600"/>
          </a:xfrm>
        </p:spPr>
        <p:txBody>
          <a:bodyPr anchor="b"/>
          <a:lstStyle>
            <a:lvl1pPr>
              <a:defRPr sz="2400"/>
            </a:lvl1pPr>
          </a:lstStyle>
          <a:p>
            <a:r>
              <a:rPr lang="en-US" dirty="0" smtClean="0"/>
              <a:t>Click to edit Master title style</a:t>
            </a:r>
            <a:endParaRPr lang="en-US" dirty="0"/>
          </a:p>
        </p:txBody>
      </p:sp>
      <p:sp>
        <p:nvSpPr>
          <p:cNvPr id="3" name="Picture Placeholder 2"/>
          <p:cNvSpPr>
            <a:spLocks noGrp="1"/>
          </p:cNvSpPr>
          <p:nvPr>
            <p:ph type="pic" idx="1"/>
          </p:nvPr>
        </p:nvSpPr>
        <p:spPr>
          <a:xfrm>
            <a:off x="3886200" y="859572"/>
            <a:ext cx="4629150" cy="4924540"/>
          </a:xfrm>
        </p:spPr>
        <p:txBody>
          <a:bodyPr rtlCol="0"/>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pPr lvl="0"/>
            <a:endParaRPr lang="en-US" noProof="0" dirty="0"/>
          </a:p>
        </p:txBody>
      </p:sp>
      <p:sp>
        <p:nvSpPr>
          <p:cNvPr id="4" name="Text Placeholder 3"/>
          <p:cNvSpPr>
            <a:spLocks noGrp="1"/>
          </p:cNvSpPr>
          <p:nvPr>
            <p:ph type="body" sz="half" idx="2"/>
          </p:nvPr>
        </p:nvSpPr>
        <p:spPr>
          <a:xfrm>
            <a:off x="384048" y="2344479"/>
            <a:ext cx="3017520" cy="3383280"/>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dirty="0" smtClean="0"/>
              <a:t>Click to edit Master text styles</a:t>
            </a:r>
          </a:p>
        </p:txBody>
      </p:sp>
      <p:sp>
        <p:nvSpPr>
          <p:cNvPr id="5" name="Footer Placeholder 3"/>
          <p:cNvSpPr>
            <a:spLocks noGrp="1"/>
          </p:cNvSpPr>
          <p:nvPr>
            <p:ph type="ftr" sz="quarter" idx="10"/>
          </p:nvPr>
        </p:nvSpPr>
        <p:spPr/>
        <p:txBody>
          <a:bodyPr/>
          <a:lstStyle>
            <a:lvl1pPr>
              <a:defRPr/>
            </a:lvl1pPr>
          </a:lstStyle>
          <a:p>
            <a:pPr>
              <a:defRPr/>
            </a:pPr>
            <a:r>
              <a:rPr lang="en-US" dirty="0">
                <a:solidFill>
                  <a:prstClr val="black">
                    <a:tint val="75000"/>
                  </a:prstClr>
                </a:solidFill>
              </a:rPr>
              <a:t> </a:t>
            </a:r>
          </a:p>
        </p:txBody>
      </p:sp>
      <p:sp>
        <p:nvSpPr>
          <p:cNvPr id="6" name="Slide Number Placeholder 5"/>
          <p:cNvSpPr>
            <a:spLocks noGrp="1"/>
          </p:cNvSpPr>
          <p:nvPr>
            <p:ph type="sldNum" sz="quarter" idx="11"/>
          </p:nvPr>
        </p:nvSpPr>
        <p:spPr/>
        <p:txBody>
          <a:bodyPr/>
          <a:lstStyle>
            <a:lvl1pPr>
              <a:defRPr/>
            </a:lvl1pPr>
          </a:lstStyle>
          <a:p>
            <a:fld id="{3F6E9AC7-C009-40AE-ABC5-F864009CF2B2}" type="slidenum">
              <a:rPr lang="en-US" altLang="en-US">
                <a:solidFill>
                  <a:prstClr val="white"/>
                </a:solidFill>
              </a:rPr>
              <a:pPr/>
              <a:t>‹#›</a:t>
            </a:fld>
            <a:endParaRPr lang="en-US" altLang="en-US" dirty="0">
              <a:solidFill>
                <a:prstClr val="white"/>
              </a:solidFill>
            </a:endParaRPr>
          </a:p>
        </p:txBody>
      </p:sp>
    </p:spTree>
    <p:extLst>
      <p:ext uri="{BB962C8B-B14F-4D97-AF65-F5344CB8AC3E}">
        <p14:creationId xmlns:p14="http://schemas.microsoft.com/office/powerpoint/2010/main" val="1568540481"/>
      </p:ext>
    </p:extLst>
  </p:cSld>
  <p:clrMapOvr>
    <a:masterClrMapping/>
  </p:clrMapOvr>
  <p:transition>
    <p:fade/>
  </p:transition>
</p:sldLayout>
</file>

<file path=ppt/slideLayouts/slideLayout81.xml><?xml version="1.0" encoding="utf-8"?>
<p:sldLayout xmlns:a="http://schemas.openxmlformats.org/drawingml/2006/main" xmlns:r="http://schemas.openxmlformats.org/officeDocument/2006/relationships" xmlns:p="http://schemas.openxmlformats.org/presentationml/2006/main" userDrawn="1">
  <p:cSld name="Contact Slide">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447800"/>
            <a:ext cx="4040188" cy="457200"/>
          </a:xfrm>
        </p:spPr>
        <p:txBody>
          <a:bodyPr anchor="b">
            <a:normAutofit/>
          </a:bodyPr>
          <a:lstStyle>
            <a:lvl1pPr marL="0" indent="0">
              <a:buNone/>
              <a:defRPr sz="1800" b="1">
                <a:solidFill>
                  <a:srgbClr val="F78E20"/>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457200" y="1913626"/>
            <a:ext cx="4040188" cy="1341438"/>
          </a:xfrm>
        </p:spPr>
        <p:txBody>
          <a:bodyPr>
            <a:normAutofit/>
          </a:bodyPr>
          <a:lstStyle>
            <a:lvl1pPr marL="0" indent="0">
              <a:buFontTx/>
              <a:buNone/>
              <a:defRPr sz="1400" b="1" baseline="0"/>
            </a:lvl1pPr>
            <a:lvl2pPr marL="0" indent="0">
              <a:buFontTx/>
              <a:buNone/>
              <a:defRPr sz="1400" baseline="0"/>
            </a:lvl2pPr>
            <a:lvl3pPr marL="0" indent="0">
              <a:buFontTx/>
              <a:buNone/>
              <a:defRPr sz="1400"/>
            </a:lvl3pPr>
            <a:lvl4pPr marL="0" indent="0">
              <a:buFontTx/>
              <a:buNone/>
              <a:defRPr sz="1400"/>
            </a:lvl4pPr>
            <a:lvl5pPr marL="0" indent="0">
              <a:buFontTx/>
              <a:buNone/>
              <a:defRPr sz="14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5025" y="1447800"/>
            <a:ext cx="4041775" cy="457200"/>
          </a:xfrm>
        </p:spPr>
        <p:txBody>
          <a:bodyPr anchor="b">
            <a:normAutofit/>
          </a:bodyPr>
          <a:lstStyle>
            <a:lvl1pPr marL="0" indent="0">
              <a:buNone/>
              <a:defRPr sz="1800" b="1">
                <a:solidFill>
                  <a:srgbClr val="F78E20"/>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6" name="Content Placeholder 5"/>
          <p:cNvSpPr>
            <a:spLocks noGrp="1"/>
          </p:cNvSpPr>
          <p:nvPr>
            <p:ph sz="quarter" idx="4"/>
          </p:nvPr>
        </p:nvSpPr>
        <p:spPr>
          <a:xfrm>
            <a:off x="4645025" y="1913626"/>
            <a:ext cx="4041775" cy="1341438"/>
          </a:xfrm>
        </p:spPr>
        <p:txBody>
          <a:bodyPr>
            <a:normAutofit/>
          </a:bodyPr>
          <a:lstStyle>
            <a:lvl1pPr marL="0" indent="0">
              <a:buFontTx/>
              <a:buNone/>
              <a:defRPr sz="1400" b="1"/>
            </a:lvl1pPr>
            <a:lvl2pPr marL="0" indent="0">
              <a:buFontTx/>
              <a:buNone/>
              <a:defRPr sz="1400"/>
            </a:lvl2pPr>
            <a:lvl3pPr marL="0" indent="0">
              <a:buFontTx/>
              <a:buNone/>
              <a:defRPr sz="1400"/>
            </a:lvl3pPr>
            <a:lvl4pPr marL="0" indent="0">
              <a:buFontTx/>
              <a:buNone/>
              <a:defRPr sz="1400"/>
            </a:lvl4pPr>
            <a:lvl5pPr marL="0" indent="0">
              <a:buFontTx/>
              <a:buNone/>
              <a:defRPr sz="14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1" name="Text Placeholder 2"/>
          <p:cNvSpPr>
            <a:spLocks noGrp="1"/>
          </p:cNvSpPr>
          <p:nvPr>
            <p:ph type="body" idx="13"/>
          </p:nvPr>
        </p:nvSpPr>
        <p:spPr>
          <a:xfrm>
            <a:off x="457200" y="3526736"/>
            <a:ext cx="4040188" cy="457200"/>
          </a:xfrm>
        </p:spPr>
        <p:txBody>
          <a:bodyPr anchor="b">
            <a:normAutofit/>
          </a:bodyPr>
          <a:lstStyle>
            <a:lvl1pPr marL="0" indent="0">
              <a:buNone/>
              <a:defRPr sz="1800" b="1">
                <a:solidFill>
                  <a:srgbClr val="F78E20"/>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12" name="Content Placeholder 3"/>
          <p:cNvSpPr>
            <a:spLocks noGrp="1"/>
          </p:cNvSpPr>
          <p:nvPr>
            <p:ph sz="half" idx="14"/>
          </p:nvPr>
        </p:nvSpPr>
        <p:spPr>
          <a:xfrm>
            <a:off x="457200" y="3992562"/>
            <a:ext cx="4040188" cy="1341438"/>
          </a:xfrm>
        </p:spPr>
        <p:txBody>
          <a:bodyPr>
            <a:normAutofit/>
          </a:bodyPr>
          <a:lstStyle>
            <a:lvl1pPr marL="0" indent="0">
              <a:buFontTx/>
              <a:buNone/>
              <a:defRPr sz="1400" b="1" baseline="0"/>
            </a:lvl1pPr>
            <a:lvl2pPr marL="0" indent="0">
              <a:buFontTx/>
              <a:buNone/>
              <a:defRPr sz="1400" baseline="0"/>
            </a:lvl2pPr>
            <a:lvl3pPr marL="0" indent="0">
              <a:buFontTx/>
              <a:buNone/>
              <a:defRPr sz="1400"/>
            </a:lvl3pPr>
            <a:lvl4pPr marL="0" indent="0">
              <a:buFontTx/>
              <a:buNone/>
              <a:defRPr sz="1400"/>
            </a:lvl4pPr>
            <a:lvl5pPr marL="0" indent="0">
              <a:buFontTx/>
              <a:buNone/>
              <a:defRPr sz="14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3" name="Text Placeholder 4"/>
          <p:cNvSpPr>
            <a:spLocks noGrp="1"/>
          </p:cNvSpPr>
          <p:nvPr>
            <p:ph type="body" sz="quarter" idx="15"/>
          </p:nvPr>
        </p:nvSpPr>
        <p:spPr>
          <a:xfrm>
            <a:off x="4645025" y="3526736"/>
            <a:ext cx="4041775" cy="457200"/>
          </a:xfrm>
        </p:spPr>
        <p:txBody>
          <a:bodyPr anchor="b">
            <a:normAutofit/>
          </a:bodyPr>
          <a:lstStyle>
            <a:lvl1pPr marL="0" indent="0">
              <a:buNone/>
              <a:defRPr sz="1800" b="1">
                <a:solidFill>
                  <a:srgbClr val="F78E20"/>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14" name="Content Placeholder 5"/>
          <p:cNvSpPr>
            <a:spLocks noGrp="1"/>
          </p:cNvSpPr>
          <p:nvPr>
            <p:ph sz="quarter" idx="16"/>
          </p:nvPr>
        </p:nvSpPr>
        <p:spPr>
          <a:xfrm>
            <a:off x="4645025" y="3992562"/>
            <a:ext cx="4041775" cy="1341438"/>
          </a:xfrm>
        </p:spPr>
        <p:txBody>
          <a:bodyPr>
            <a:normAutofit/>
          </a:bodyPr>
          <a:lstStyle>
            <a:lvl1pPr marL="0" indent="0">
              <a:buFontTx/>
              <a:buNone/>
              <a:defRPr sz="1400" b="1"/>
            </a:lvl1pPr>
            <a:lvl2pPr marL="0" indent="0">
              <a:buFontTx/>
              <a:buNone/>
              <a:defRPr sz="1400"/>
            </a:lvl2pPr>
            <a:lvl3pPr marL="0" indent="0">
              <a:buFontTx/>
              <a:buNone/>
              <a:defRPr sz="1400"/>
            </a:lvl3pPr>
            <a:lvl4pPr marL="0" indent="0">
              <a:buFontTx/>
              <a:buNone/>
              <a:defRPr sz="1400"/>
            </a:lvl4pPr>
            <a:lvl5pPr marL="0" indent="0">
              <a:buFontTx/>
              <a:buNone/>
              <a:defRPr sz="14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7" name="Title 1"/>
          <p:cNvSpPr>
            <a:spLocks noGrp="1"/>
          </p:cNvSpPr>
          <p:nvPr>
            <p:ph type="title"/>
          </p:nvPr>
        </p:nvSpPr>
        <p:spPr>
          <a:xfrm>
            <a:off x="384048" y="228600"/>
            <a:ext cx="8229600" cy="664797"/>
          </a:xfrm>
        </p:spPr>
        <p:txBody>
          <a:bodyPr/>
          <a:lstStyle>
            <a:lvl1pPr>
              <a:defRPr lang="en-US" dirty="0"/>
            </a:lvl1pPr>
          </a:lstStyle>
          <a:p>
            <a:r>
              <a:rPr lang="en-US" dirty="0" smtClean="0"/>
              <a:t>Click to edit Master title style</a:t>
            </a:r>
            <a:endParaRPr lang="en-US" dirty="0"/>
          </a:p>
        </p:txBody>
      </p:sp>
      <p:sp>
        <p:nvSpPr>
          <p:cNvPr id="15" name="Footer Placeholder 3"/>
          <p:cNvSpPr>
            <a:spLocks noGrp="1"/>
          </p:cNvSpPr>
          <p:nvPr>
            <p:ph type="ftr" sz="quarter" idx="17"/>
          </p:nvPr>
        </p:nvSpPr>
        <p:spPr/>
        <p:txBody>
          <a:bodyPr/>
          <a:lstStyle>
            <a:lvl1pPr>
              <a:defRPr/>
            </a:lvl1pPr>
          </a:lstStyle>
          <a:p>
            <a:pPr>
              <a:defRPr/>
            </a:pPr>
            <a:r>
              <a:rPr lang="en-US" dirty="0">
                <a:solidFill>
                  <a:prstClr val="black">
                    <a:tint val="75000"/>
                  </a:prstClr>
                </a:solidFill>
              </a:rPr>
              <a:t> </a:t>
            </a:r>
          </a:p>
        </p:txBody>
      </p:sp>
      <p:sp>
        <p:nvSpPr>
          <p:cNvPr id="16" name="Slide Number Placeholder 5"/>
          <p:cNvSpPr>
            <a:spLocks noGrp="1"/>
          </p:cNvSpPr>
          <p:nvPr>
            <p:ph type="sldNum" sz="quarter" idx="18"/>
          </p:nvPr>
        </p:nvSpPr>
        <p:spPr/>
        <p:txBody>
          <a:bodyPr/>
          <a:lstStyle>
            <a:lvl1pPr>
              <a:defRPr/>
            </a:lvl1pPr>
          </a:lstStyle>
          <a:p>
            <a:fld id="{55FF25E3-6A2A-4641-A32C-1431CF92CB22}" type="slidenum">
              <a:rPr lang="en-US" altLang="en-US">
                <a:solidFill>
                  <a:prstClr val="white"/>
                </a:solidFill>
              </a:rPr>
              <a:pPr/>
              <a:t>‹#›</a:t>
            </a:fld>
            <a:endParaRPr lang="en-US" altLang="en-US" dirty="0">
              <a:solidFill>
                <a:prstClr val="white"/>
              </a:solidFill>
            </a:endParaRPr>
          </a:p>
        </p:txBody>
      </p:sp>
    </p:spTree>
    <p:extLst>
      <p:ext uri="{BB962C8B-B14F-4D97-AF65-F5344CB8AC3E}">
        <p14:creationId xmlns:p14="http://schemas.microsoft.com/office/powerpoint/2010/main" val="2401599721"/>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30250" y="1905000"/>
            <a:ext cx="7681913" cy="1523495"/>
          </a:xfrm>
        </p:spPr>
        <p:txBody>
          <a:bodyPr>
            <a:noAutofit/>
          </a:bodyPr>
          <a:lstStyle>
            <a:lvl1pPr>
              <a:lnSpc>
                <a:spcPct val="90000"/>
              </a:lnSpc>
              <a:defRPr sz="5400">
                <a:latin typeface="+mj-lt"/>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730249" y="4344988"/>
            <a:ext cx="7681913" cy="461665"/>
          </a:xfrm>
        </p:spPr>
        <p:txBody>
          <a:bodyPr>
            <a:noAutofit/>
          </a:bodyPr>
          <a:lstStyle>
            <a:lvl1pPr marL="0" indent="0" algn="l">
              <a:lnSpc>
                <a:spcPct val="90000"/>
              </a:lnSpc>
              <a:spcBef>
                <a:spcPts val="0"/>
              </a:spcBef>
              <a:buNone/>
              <a:defRPr>
                <a:solidFill>
                  <a:schemeClr val="tx1"/>
                </a:soli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Tree>
    <p:extLst>
      <p:ext uri="{BB962C8B-B14F-4D97-AF65-F5344CB8AC3E}">
        <p14:creationId xmlns:p14="http://schemas.microsoft.com/office/powerpoint/2010/main" val="1422638553"/>
      </p:ext>
    </p:extLst>
  </p:cSld>
  <p:clrMapOvr>
    <a:masterClrMapping/>
  </p:clrMapOvr>
  <p:transition>
    <p:fade/>
  </p:transition>
</p:sldLayout>
</file>

<file path=ppt/slideLayouts/slideLayout83.xml><?xml version="1.0" encoding="utf-8"?>
<p:sldLayout xmlns:a="http://schemas.openxmlformats.org/drawingml/2006/main" xmlns:r="http://schemas.openxmlformats.org/officeDocument/2006/relationships" xmlns:p="http://schemas.openxmlformats.org/presentationml/2006/main" userDrawn="1">
  <p:cSld name="Title and Content">
    <p:spTree>
      <p:nvGrpSpPr>
        <p:cNvPr id="1" name=""/>
        <p:cNvGrpSpPr/>
        <p:nvPr/>
      </p:nvGrpSpPr>
      <p:grpSpPr>
        <a:xfrm>
          <a:off x="0" y="0"/>
          <a:ext cx="0" cy="0"/>
          <a:chOff x="0" y="0"/>
          <a:chExt cx="0" cy="0"/>
        </a:xfrm>
      </p:grpSpPr>
      <p:sp>
        <p:nvSpPr>
          <p:cNvPr id="7" name="Content Placeholder 2"/>
          <p:cNvSpPr>
            <a:spLocks noGrp="1"/>
          </p:cNvSpPr>
          <p:nvPr>
            <p:ph idx="1"/>
          </p:nvPr>
        </p:nvSpPr>
        <p:spPr>
          <a:xfrm>
            <a:off x="384048" y="1417320"/>
            <a:ext cx="8153400" cy="3973033"/>
          </a:xfrm>
        </p:spPr>
        <p:txBody>
          <a:bodyPr/>
          <a:lstStyle>
            <a:lvl1pPr>
              <a:defRPr sz="3200"/>
            </a:lvl1pPr>
            <a:lvl2pPr>
              <a:defRPr sz="2800"/>
            </a:lvl2pPr>
            <a:lvl3pPr>
              <a:defRPr sz="2400"/>
            </a:lvl3pPr>
            <a:lvl4pPr>
              <a:defRPr sz="2000"/>
            </a:lvl4pPr>
            <a:lvl5pPr>
              <a:defRPr sz="20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Title 1"/>
          <p:cNvSpPr>
            <a:spLocks noGrp="1"/>
          </p:cNvSpPr>
          <p:nvPr>
            <p:ph type="title"/>
          </p:nvPr>
        </p:nvSpPr>
        <p:spPr>
          <a:xfrm>
            <a:off x="384048" y="228600"/>
            <a:ext cx="8153400" cy="1066800"/>
          </a:xfrm>
        </p:spPr>
        <p:txBody>
          <a:bodyPr>
            <a:normAutofit/>
          </a:bodyPr>
          <a:lstStyle>
            <a:lvl1pPr>
              <a:defRPr lang="en-US" dirty="0"/>
            </a:lvl1pPr>
          </a:lstStyle>
          <a:p>
            <a:r>
              <a:rPr lang="en-US" dirty="0" smtClean="0"/>
              <a:t>Click to edit Master title style</a:t>
            </a:r>
            <a:endParaRPr lang="en-US" dirty="0"/>
          </a:p>
        </p:txBody>
      </p:sp>
      <p:sp>
        <p:nvSpPr>
          <p:cNvPr id="4" name="Footer Placeholder 3"/>
          <p:cNvSpPr>
            <a:spLocks noGrp="1"/>
          </p:cNvSpPr>
          <p:nvPr>
            <p:ph type="ftr" sz="quarter" idx="10"/>
          </p:nvPr>
        </p:nvSpPr>
        <p:spPr/>
        <p:txBody>
          <a:bodyPr/>
          <a:lstStyle>
            <a:lvl1pPr>
              <a:defRPr/>
            </a:lvl1pPr>
          </a:lstStyle>
          <a:p>
            <a:pPr>
              <a:defRPr/>
            </a:pPr>
            <a:r>
              <a:rPr lang="en-US" dirty="0">
                <a:solidFill>
                  <a:prstClr val="black">
                    <a:tint val="75000"/>
                  </a:prstClr>
                </a:solidFill>
              </a:rPr>
              <a:t> </a:t>
            </a:r>
          </a:p>
        </p:txBody>
      </p:sp>
      <p:sp>
        <p:nvSpPr>
          <p:cNvPr id="5" name="Slide Number Placeholder 5"/>
          <p:cNvSpPr>
            <a:spLocks noGrp="1"/>
          </p:cNvSpPr>
          <p:nvPr>
            <p:ph type="sldNum" sz="quarter" idx="11"/>
          </p:nvPr>
        </p:nvSpPr>
        <p:spPr/>
        <p:txBody>
          <a:bodyPr/>
          <a:lstStyle>
            <a:lvl1pPr>
              <a:defRPr/>
            </a:lvl1pPr>
          </a:lstStyle>
          <a:p>
            <a:fld id="{DC394FE5-CA8B-4B4A-B0AE-EBB51A747884}" type="slidenum">
              <a:rPr lang="en-US" altLang="en-US">
                <a:solidFill>
                  <a:prstClr val="white"/>
                </a:solidFill>
              </a:rPr>
              <a:pPr/>
              <a:t>‹#›</a:t>
            </a:fld>
            <a:endParaRPr lang="en-US" altLang="en-US" dirty="0">
              <a:solidFill>
                <a:prstClr val="white"/>
              </a:solidFill>
            </a:endParaRPr>
          </a:p>
        </p:txBody>
      </p:sp>
    </p:spTree>
    <p:extLst>
      <p:ext uri="{BB962C8B-B14F-4D97-AF65-F5344CB8AC3E}">
        <p14:creationId xmlns:p14="http://schemas.microsoft.com/office/powerpoint/2010/main" val="3738171851"/>
      </p:ext>
    </p:extLst>
  </p:cSld>
  <p:clrMapOvr>
    <a:masterClrMapping/>
  </p:clrMapOvr>
  <p:transition>
    <p:fade/>
  </p:transition>
</p:sldLayout>
</file>

<file path=ppt/slideLayouts/slideLayout84.xml><?xml version="1.0" encoding="utf-8"?>
<p:sldLayout xmlns:a="http://schemas.openxmlformats.org/drawingml/2006/main" xmlns:r="http://schemas.openxmlformats.org/officeDocument/2006/relationships" xmlns:p="http://schemas.openxmlformats.org/presentationml/2006/main" preserve="1">
  <p:cSld name="Title and Content Text Only">
    <p:spTree>
      <p:nvGrpSpPr>
        <p:cNvPr id="1" name=""/>
        <p:cNvGrpSpPr/>
        <p:nvPr/>
      </p:nvGrpSpPr>
      <p:grpSpPr>
        <a:xfrm>
          <a:off x="0" y="0"/>
          <a:ext cx="0" cy="0"/>
          <a:chOff x="0" y="0"/>
          <a:chExt cx="0" cy="0"/>
        </a:xfrm>
      </p:grpSpPr>
      <p:sp>
        <p:nvSpPr>
          <p:cNvPr id="2" name="Title 1"/>
          <p:cNvSpPr>
            <a:spLocks noGrp="1"/>
          </p:cNvSpPr>
          <p:nvPr>
            <p:ph type="title"/>
          </p:nvPr>
        </p:nvSpPr>
        <p:spPr>
          <a:xfrm>
            <a:off x="381000" y="230188"/>
            <a:ext cx="8382000" cy="1049972"/>
          </a:xfrm>
        </p:spPr>
        <p:txBody>
          <a:bodyPr>
            <a:normAutofit/>
          </a:bodyPr>
          <a:lstStyle>
            <a:lvl1pPr>
              <a:defRPr sz="4000"/>
            </a:lvl1pPr>
          </a:lstStyle>
          <a:p>
            <a:r>
              <a:rPr lang="en-US" dirty="0" smtClean="0"/>
              <a:t>Click to edit Master title style</a:t>
            </a:r>
            <a:endParaRPr lang="en-US" dirty="0"/>
          </a:p>
        </p:txBody>
      </p:sp>
      <p:sp>
        <p:nvSpPr>
          <p:cNvPr id="6" name="Text Placeholder 5"/>
          <p:cNvSpPr>
            <a:spLocks noGrp="1"/>
          </p:cNvSpPr>
          <p:nvPr>
            <p:ph type="body" sz="quarter" idx="10"/>
          </p:nvPr>
        </p:nvSpPr>
        <p:spPr>
          <a:xfrm>
            <a:off x="381000" y="1417320"/>
            <a:ext cx="8382000" cy="4244969"/>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Footer Placeholder 3"/>
          <p:cNvSpPr>
            <a:spLocks noGrp="1"/>
          </p:cNvSpPr>
          <p:nvPr>
            <p:ph type="ftr" sz="quarter" idx="11"/>
          </p:nvPr>
        </p:nvSpPr>
        <p:spPr/>
        <p:txBody>
          <a:bodyPr/>
          <a:lstStyle>
            <a:lvl1pPr>
              <a:defRPr/>
            </a:lvl1pPr>
          </a:lstStyle>
          <a:p>
            <a:pPr>
              <a:defRPr/>
            </a:pPr>
            <a:r>
              <a:rPr lang="en-US" dirty="0">
                <a:solidFill>
                  <a:prstClr val="black">
                    <a:tint val="75000"/>
                  </a:prstClr>
                </a:solidFill>
              </a:rPr>
              <a:t> </a:t>
            </a:r>
          </a:p>
        </p:txBody>
      </p:sp>
      <p:sp>
        <p:nvSpPr>
          <p:cNvPr id="5" name="Slide Number Placeholder 5"/>
          <p:cNvSpPr>
            <a:spLocks noGrp="1"/>
          </p:cNvSpPr>
          <p:nvPr>
            <p:ph type="sldNum" sz="quarter" idx="12"/>
          </p:nvPr>
        </p:nvSpPr>
        <p:spPr/>
        <p:txBody>
          <a:bodyPr/>
          <a:lstStyle>
            <a:lvl1pPr>
              <a:defRPr/>
            </a:lvl1pPr>
          </a:lstStyle>
          <a:p>
            <a:fld id="{9766E267-936C-451C-AE7A-0ACA40FDEEBF}" type="slidenum">
              <a:rPr lang="en-US" altLang="en-US">
                <a:solidFill>
                  <a:prstClr val="white"/>
                </a:solidFill>
              </a:rPr>
              <a:pPr/>
              <a:t>‹#›</a:t>
            </a:fld>
            <a:endParaRPr lang="en-US" altLang="en-US" dirty="0">
              <a:solidFill>
                <a:prstClr val="white"/>
              </a:solidFill>
            </a:endParaRPr>
          </a:p>
        </p:txBody>
      </p:sp>
    </p:spTree>
    <p:extLst>
      <p:ext uri="{BB962C8B-B14F-4D97-AF65-F5344CB8AC3E}">
        <p14:creationId xmlns:p14="http://schemas.microsoft.com/office/powerpoint/2010/main" val="839494650"/>
      </p:ext>
    </p:extLst>
  </p:cSld>
  <p:clrMapOvr>
    <a:masterClrMapping/>
  </p:clrMapOvr>
  <p:transition>
    <p:fade/>
  </p:transition>
</p:sldLayout>
</file>

<file path=ppt/slideLayouts/slideLayout8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3719879"/>
            <a:ext cx="7886700" cy="664797"/>
          </a:xfrm>
        </p:spPr>
        <p:txBody>
          <a:bodyPr anchor="b"/>
          <a:lstStyle>
            <a:lvl1pPr>
              <a:defRPr sz="4800"/>
            </a:lvl1pPr>
          </a:lstStyle>
          <a:p>
            <a:r>
              <a:rPr lang="en-US" dirty="0" smtClean="0"/>
              <a:t>Click to edit Master title style</a:t>
            </a:r>
            <a:endParaRPr lang="en-US" dirty="0"/>
          </a:p>
        </p:txBody>
      </p:sp>
      <p:sp>
        <p:nvSpPr>
          <p:cNvPr id="3" name="Text Placeholder 2"/>
          <p:cNvSpPr>
            <a:spLocks noGrp="1"/>
          </p:cNvSpPr>
          <p:nvPr>
            <p:ph type="body" idx="1"/>
          </p:nvPr>
        </p:nvSpPr>
        <p:spPr>
          <a:xfrm>
            <a:off x="623888" y="4589464"/>
            <a:ext cx="7886700" cy="387798"/>
          </a:xfrm>
        </p:spPr>
        <p:txBody>
          <a:bodyPr/>
          <a:lstStyle>
            <a:lvl1pPr marL="0" indent="0">
              <a:buNone/>
              <a:defRPr sz="2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dirty="0" smtClean="0"/>
              <a:t>Click to edit Master text styles</a:t>
            </a:r>
          </a:p>
        </p:txBody>
      </p:sp>
      <p:sp>
        <p:nvSpPr>
          <p:cNvPr id="4" name="Footer Placeholder 3"/>
          <p:cNvSpPr>
            <a:spLocks noGrp="1"/>
          </p:cNvSpPr>
          <p:nvPr>
            <p:ph type="ftr" sz="quarter" idx="10"/>
          </p:nvPr>
        </p:nvSpPr>
        <p:spPr/>
        <p:txBody>
          <a:bodyPr/>
          <a:lstStyle>
            <a:lvl1pPr>
              <a:defRPr/>
            </a:lvl1pPr>
          </a:lstStyle>
          <a:p>
            <a:pPr>
              <a:defRPr/>
            </a:pPr>
            <a:r>
              <a:rPr lang="en-US" dirty="0">
                <a:solidFill>
                  <a:prstClr val="black">
                    <a:tint val="75000"/>
                  </a:prstClr>
                </a:solidFill>
              </a:rPr>
              <a:t> </a:t>
            </a:r>
          </a:p>
        </p:txBody>
      </p:sp>
      <p:sp>
        <p:nvSpPr>
          <p:cNvPr id="5" name="Slide Number Placeholder 5"/>
          <p:cNvSpPr>
            <a:spLocks noGrp="1"/>
          </p:cNvSpPr>
          <p:nvPr>
            <p:ph type="sldNum" sz="quarter" idx="11"/>
          </p:nvPr>
        </p:nvSpPr>
        <p:spPr/>
        <p:txBody>
          <a:bodyPr/>
          <a:lstStyle>
            <a:lvl1pPr>
              <a:defRPr/>
            </a:lvl1pPr>
          </a:lstStyle>
          <a:p>
            <a:fld id="{87F84F6A-D8D5-4B34-80C7-A1637856B5C1}" type="slidenum">
              <a:rPr lang="en-US" altLang="en-US">
                <a:solidFill>
                  <a:prstClr val="white"/>
                </a:solidFill>
              </a:rPr>
              <a:pPr/>
              <a:t>‹#›</a:t>
            </a:fld>
            <a:endParaRPr lang="en-US" altLang="en-US" dirty="0">
              <a:solidFill>
                <a:prstClr val="white"/>
              </a:solidFill>
            </a:endParaRPr>
          </a:p>
        </p:txBody>
      </p:sp>
    </p:spTree>
    <p:extLst>
      <p:ext uri="{BB962C8B-B14F-4D97-AF65-F5344CB8AC3E}">
        <p14:creationId xmlns:p14="http://schemas.microsoft.com/office/powerpoint/2010/main" val="1514776819"/>
      </p:ext>
    </p:extLst>
  </p:cSld>
  <p:clrMapOvr>
    <a:masterClrMapping/>
  </p:clrMapOvr>
  <p:transition>
    <p:fade/>
  </p:transition>
</p:sldLayout>
</file>

<file path=ppt/slideLayouts/slideLayout8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sz="half" idx="1"/>
          </p:nvPr>
        </p:nvSpPr>
        <p:spPr>
          <a:xfrm>
            <a:off x="384048" y="1371600"/>
            <a:ext cx="3886200" cy="3841528"/>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629150" y="1371600"/>
            <a:ext cx="3886200" cy="3841528"/>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Footer Placeholder 3"/>
          <p:cNvSpPr>
            <a:spLocks noGrp="1"/>
          </p:cNvSpPr>
          <p:nvPr>
            <p:ph type="ftr" sz="quarter" idx="10"/>
          </p:nvPr>
        </p:nvSpPr>
        <p:spPr/>
        <p:txBody>
          <a:bodyPr/>
          <a:lstStyle>
            <a:lvl1pPr>
              <a:defRPr/>
            </a:lvl1pPr>
          </a:lstStyle>
          <a:p>
            <a:pPr>
              <a:defRPr/>
            </a:pPr>
            <a:r>
              <a:rPr lang="en-US" dirty="0">
                <a:solidFill>
                  <a:prstClr val="black">
                    <a:tint val="75000"/>
                  </a:prstClr>
                </a:solidFill>
              </a:rPr>
              <a:t> </a:t>
            </a:r>
          </a:p>
        </p:txBody>
      </p:sp>
      <p:sp>
        <p:nvSpPr>
          <p:cNvPr id="6" name="Slide Number Placeholder 5"/>
          <p:cNvSpPr>
            <a:spLocks noGrp="1"/>
          </p:cNvSpPr>
          <p:nvPr>
            <p:ph type="sldNum" sz="quarter" idx="11"/>
          </p:nvPr>
        </p:nvSpPr>
        <p:spPr/>
        <p:txBody>
          <a:bodyPr/>
          <a:lstStyle>
            <a:lvl1pPr>
              <a:defRPr/>
            </a:lvl1pPr>
          </a:lstStyle>
          <a:p>
            <a:fld id="{19E611A9-0656-434A-9F54-FFAD1E4F1D1B}" type="slidenum">
              <a:rPr lang="en-US" altLang="en-US">
                <a:solidFill>
                  <a:prstClr val="white"/>
                </a:solidFill>
              </a:rPr>
              <a:pPr/>
              <a:t>‹#›</a:t>
            </a:fld>
            <a:endParaRPr lang="en-US" altLang="en-US" dirty="0">
              <a:solidFill>
                <a:prstClr val="white"/>
              </a:solidFill>
            </a:endParaRPr>
          </a:p>
        </p:txBody>
      </p:sp>
    </p:spTree>
    <p:extLst>
      <p:ext uri="{BB962C8B-B14F-4D97-AF65-F5344CB8AC3E}">
        <p14:creationId xmlns:p14="http://schemas.microsoft.com/office/powerpoint/2010/main" val="34310552"/>
      </p:ext>
    </p:extLst>
  </p:cSld>
  <p:clrMapOvr>
    <a:masterClrMapping/>
  </p:clrMapOvr>
  <p:transition>
    <p:fade/>
  </p:transition>
</p:sldLayout>
</file>

<file path=ppt/slideLayouts/slideLayout8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384048" y="228600"/>
            <a:ext cx="7886700" cy="664797"/>
          </a:xfrm>
        </p:spPr>
        <p:txBody>
          <a:bodyPr/>
          <a:lstStyle/>
          <a:p>
            <a:r>
              <a:rPr lang="en-US" dirty="0" smtClean="0"/>
              <a:t>Click to edit Master title style</a:t>
            </a:r>
            <a:endParaRPr lang="en-US" dirty="0"/>
          </a:p>
        </p:txBody>
      </p:sp>
      <p:sp>
        <p:nvSpPr>
          <p:cNvPr id="3" name="Text Placeholder 2"/>
          <p:cNvSpPr>
            <a:spLocks noGrp="1"/>
          </p:cNvSpPr>
          <p:nvPr>
            <p:ph type="body" idx="1"/>
          </p:nvPr>
        </p:nvSpPr>
        <p:spPr>
          <a:xfrm>
            <a:off x="384048" y="1284045"/>
            <a:ext cx="3868340" cy="332399"/>
          </a:xfrm>
        </p:spPr>
        <p:txBody>
          <a:bodyPr anchor="b"/>
          <a:lstStyle>
            <a:lvl1pPr marL="0" indent="0">
              <a:buNone/>
              <a:defRPr sz="24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dirty="0" smtClean="0"/>
              <a:t>Click to edit Master text styles</a:t>
            </a:r>
          </a:p>
        </p:txBody>
      </p:sp>
      <p:sp>
        <p:nvSpPr>
          <p:cNvPr id="4" name="Content Placeholder 3"/>
          <p:cNvSpPr>
            <a:spLocks noGrp="1"/>
          </p:cNvSpPr>
          <p:nvPr>
            <p:ph sz="half" idx="2"/>
          </p:nvPr>
        </p:nvSpPr>
        <p:spPr>
          <a:xfrm>
            <a:off x="384048" y="1806789"/>
            <a:ext cx="3868340" cy="3199374"/>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3"/>
          </p:nvPr>
        </p:nvSpPr>
        <p:spPr>
          <a:xfrm>
            <a:off x="4629150" y="1284045"/>
            <a:ext cx="3887391" cy="332399"/>
          </a:xfrm>
        </p:spPr>
        <p:txBody>
          <a:bodyPr anchor="b"/>
          <a:lstStyle>
            <a:lvl1pPr marL="0" indent="0">
              <a:buNone/>
              <a:defRPr sz="24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dirty="0" smtClean="0"/>
              <a:t>Click to edit Master text styles</a:t>
            </a:r>
          </a:p>
        </p:txBody>
      </p:sp>
      <p:sp>
        <p:nvSpPr>
          <p:cNvPr id="6" name="Content Placeholder 5"/>
          <p:cNvSpPr>
            <a:spLocks noGrp="1"/>
          </p:cNvSpPr>
          <p:nvPr>
            <p:ph sz="quarter" idx="4"/>
          </p:nvPr>
        </p:nvSpPr>
        <p:spPr>
          <a:xfrm>
            <a:off x="4629150" y="1806789"/>
            <a:ext cx="3887391" cy="3199374"/>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Footer Placeholder 3"/>
          <p:cNvSpPr>
            <a:spLocks noGrp="1"/>
          </p:cNvSpPr>
          <p:nvPr>
            <p:ph type="ftr" sz="quarter" idx="10"/>
          </p:nvPr>
        </p:nvSpPr>
        <p:spPr/>
        <p:txBody>
          <a:bodyPr/>
          <a:lstStyle>
            <a:lvl1pPr>
              <a:defRPr/>
            </a:lvl1pPr>
          </a:lstStyle>
          <a:p>
            <a:pPr>
              <a:defRPr/>
            </a:pPr>
            <a:r>
              <a:rPr lang="en-US" dirty="0">
                <a:solidFill>
                  <a:prstClr val="black">
                    <a:tint val="75000"/>
                  </a:prstClr>
                </a:solidFill>
              </a:rPr>
              <a:t> </a:t>
            </a:r>
          </a:p>
        </p:txBody>
      </p:sp>
      <p:sp>
        <p:nvSpPr>
          <p:cNvPr id="8" name="Slide Number Placeholder 5"/>
          <p:cNvSpPr>
            <a:spLocks noGrp="1"/>
          </p:cNvSpPr>
          <p:nvPr>
            <p:ph type="sldNum" sz="quarter" idx="11"/>
          </p:nvPr>
        </p:nvSpPr>
        <p:spPr/>
        <p:txBody>
          <a:bodyPr/>
          <a:lstStyle>
            <a:lvl1pPr>
              <a:defRPr/>
            </a:lvl1pPr>
          </a:lstStyle>
          <a:p>
            <a:fld id="{F91D0DAA-4259-4FFC-A0AB-A98677545B01}" type="slidenum">
              <a:rPr lang="en-US" altLang="en-US">
                <a:solidFill>
                  <a:prstClr val="white"/>
                </a:solidFill>
              </a:rPr>
              <a:pPr/>
              <a:t>‹#›</a:t>
            </a:fld>
            <a:endParaRPr lang="en-US" altLang="en-US" dirty="0">
              <a:solidFill>
                <a:prstClr val="white"/>
              </a:solidFill>
            </a:endParaRPr>
          </a:p>
        </p:txBody>
      </p:sp>
    </p:spTree>
    <p:extLst>
      <p:ext uri="{BB962C8B-B14F-4D97-AF65-F5344CB8AC3E}">
        <p14:creationId xmlns:p14="http://schemas.microsoft.com/office/powerpoint/2010/main" val="1069646471"/>
      </p:ext>
    </p:extLst>
  </p:cSld>
  <p:clrMapOvr>
    <a:masterClrMapping/>
  </p:clrMapOvr>
  <p:transition>
    <p:fade/>
  </p:transition>
</p:sldLayout>
</file>

<file path=ppt/slideLayouts/slideLayout8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lang="en-US" dirty="0"/>
            </a:lvl1pPr>
          </a:lstStyle>
          <a:p>
            <a:r>
              <a:rPr lang="en-US" smtClean="0"/>
              <a:t>Click to edit Master title style</a:t>
            </a:r>
            <a:endParaRPr lang="en-US" dirty="0"/>
          </a:p>
        </p:txBody>
      </p:sp>
      <p:sp>
        <p:nvSpPr>
          <p:cNvPr id="3" name="Footer Placeholder 3"/>
          <p:cNvSpPr>
            <a:spLocks noGrp="1"/>
          </p:cNvSpPr>
          <p:nvPr>
            <p:ph type="ftr" sz="quarter" idx="10"/>
          </p:nvPr>
        </p:nvSpPr>
        <p:spPr/>
        <p:txBody>
          <a:bodyPr/>
          <a:lstStyle>
            <a:lvl1pPr>
              <a:defRPr/>
            </a:lvl1pPr>
          </a:lstStyle>
          <a:p>
            <a:pPr>
              <a:defRPr/>
            </a:pPr>
            <a:r>
              <a:rPr lang="en-US" dirty="0">
                <a:solidFill>
                  <a:prstClr val="black">
                    <a:tint val="75000"/>
                  </a:prstClr>
                </a:solidFill>
              </a:rPr>
              <a:t> </a:t>
            </a:r>
          </a:p>
        </p:txBody>
      </p:sp>
      <p:sp>
        <p:nvSpPr>
          <p:cNvPr id="4" name="Slide Number Placeholder 5"/>
          <p:cNvSpPr>
            <a:spLocks noGrp="1"/>
          </p:cNvSpPr>
          <p:nvPr>
            <p:ph type="sldNum" sz="quarter" idx="11"/>
          </p:nvPr>
        </p:nvSpPr>
        <p:spPr/>
        <p:txBody>
          <a:bodyPr/>
          <a:lstStyle>
            <a:lvl1pPr>
              <a:defRPr/>
            </a:lvl1pPr>
          </a:lstStyle>
          <a:p>
            <a:fld id="{FDDB9962-9025-4221-964E-D9C4FE5B1AE0}" type="slidenum">
              <a:rPr lang="en-US" altLang="en-US">
                <a:solidFill>
                  <a:prstClr val="white"/>
                </a:solidFill>
              </a:rPr>
              <a:pPr/>
              <a:t>‹#›</a:t>
            </a:fld>
            <a:endParaRPr lang="en-US" altLang="en-US" dirty="0">
              <a:solidFill>
                <a:prstClr val="white"/>
              </a:solidFill>
            </a:endParaRPr>
          </a:p>
        </p:txBody>
      </p:sp>
    </p:spTree>
    <p:extLst>
      <p:ext uri="{BB962C8B-B14F-4D97-AF65-F5344CB8AC3E}">
        <p14:creationId xmlns:p14="http://schemas.microsoft.com/office/powerpoint/2010/main" val="1097410690"/>
      </p:ext>
    </p:extLst>
  </p:cSld>
  <p:clrMapOvr>
    <a:masterClrMapping/>
  </p:clrMapOvr>
  <p:transition>
    <p:fade/>
  </p:transition>
</p:sldLayout>
</file>

<file path=ppt/slideLayouts/slideLayout8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Footer Placeholder 3"/>
          <p:cNvSpPr>
            <a:spLocks noGrp="1"/>
          </p:cNvSpPr>
          <p:nvPr>
            <p:ph type="ftr" sz="quarter" idx="10"/>
          </p:nvPr>
        </p:nvSpPr>
        <p:spPr/>
        <p:txBody>
          <a:bodyPr/>
          <a:lstStyle>
            <a:lvl1pPr>
              <a:defRPr/>
            </a:lvl1pPr>
          </a:lstStyle>
          <a:p>
            <a:pPr>
              <a:defRPr/>
            </a:pPr>
            <a:r>
              <a:rPr lang="en-US" dirty="0">
                <a:solidFill>
                  <a:prstClr val="black">
                    <a:tint val="75000"/>
                  </a:prstClr>
                </a:solidFill>
              </a:rPr>
              <a:t> </a:t>
            </a:r>
          </a:p>
        </p:txBody>
      </p:sp>
      <p:sp>
        <p:nvSpPr>
          <p:cNvPr id="3" name="Slide Number Placeholder 5"/>
          <p:cNvSpPr>
            <a:spLocks noGrp="1"/>
          </p:cNvSpPr>
          <p:nvPr>
            <p:ph type="sldNum" sz="quarter" idx="11"/>
          </p:nvPr>
        </p:nvSpPr>
        <p:spPr/>
        <p:txBody>
          <a:bodyPr/>
          <a:lstStyle>
            <a:lvl1pPr>
              <a:defRPr/>
            </a:lvl1pPr>
          </a:lstStyle>
          <a:p>
            <a:fld id="{3CC61169-8A16-4412-BC9E-DC7AEAD3B701}" type="slidenum">
              <a:rPr lang="en-US" altLang="en-US">
                <a:solidFill>
                  <a:prstClr val="white"/>
                </a:solidFill>
              </a:rPr>
              <a:pPr/>
              <a:t>‹#›</a:t>
            </a:fld>
            <a:endParaRPr lang="en-US" altLang="en-US" dirty="0">
              <a:solidFill>
                <a:prstClr val="white"/>
              </a:solidFill>
            </a:endParaRPr>
          </a:p>
        </p:txBody>
      </p:sp>
    </p:spTree>
    <p:extLst>
      <p:ext uri="{BB962C8B-B14F-4D97-AF65-F5344CB8AC3E}">
        <p14:creationId xmlns:p14="http://schemas.microsoft.com/office/powerpoint/2010/main" val="738617793"/>
      </p:ext>
    </p:extLst>
  </p:cSld>
  <p:clrMapOvr>
    <a:masterClrMapping/>
  </p:clrMapOvr>
  <p:transition>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84048" y="987426"/>
            <a:ext cx="3017520" cy="1371600"/>
          </a:xfrm>
        </p:spPr>
        <p:txBody>
          <a:bodyPr anchor="b"/>
          <a:lstStyle>
            <a:lvl1pPr>
              <a:defRPr sz="2400"/>
            </a:lvl1pPr>
          </a:lstStyle>
          <a:p>
            <a:r>
              <a:rPr lang="en-US" dirty="0" smtClean="0"/>
              <a:t>Click to edit Master title style</a:t>
            </a:r>
            <a:endParaRPr lang="en-US" dirty="0"/>
          </a:p>
        </p:txBody>
      </p:sp>
      <p:sp>
        <p:nvSpPr>
          <p:cNvPr id="3" name="Content Placeholder 2"/>
          <p:cNvSpPr>
            <a:spLocks noGrp="1"/>
          </p:cNvSpPr>
          <p:nvPr>
            <p:ph idx="1"/>
          </p:nvPr>
        </p:nvSpPr>
        <p:spPr>
          <a:xfrm>
            <a:off x="3887391" y="987426"/>
            <a:ext cx="4629150" cy="4584034"/>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3"/>
          <p:cNvSpPr>
            <a:spLocks noGrp="1"/>
          </p:cNvSpPr>
          <p:nvPr>
            <p:ph type="body" sz="half" idx="2"/>
          </p:nvPr>
        </p:nvSpPr>
        <p:spPr>
          <a:xfrm>
            <a:off x="384048" y="2487837"/>
            <a:ext cx="3017520" cy="3083623"/>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dirty="0" smtClean="0"/>
              <a:t>Click to edit Master text styles</a:t>
            </a:r>
          </a:p>
        </p:txBody>
      </p:sp>
      <p:sp>
        <p:nvSpPr>
          <p:cNvPr id="5" name="Footer Placeholder 3"/>
          <p:cNvSpPr>
            <a:spLocks noGrp="1"/>
          </p:cNvSpPr>
          <p:nvPr>
            <p:ph type="ftr" sz="quarter" idx="10"/>
          </p:nvPr>
        </p:nvSpPr>
        <p:spPr/>
        <p:txBody>
          <a:bodyPr/>
          <a:lstStyle>
            <a:lvl1pPr>
              <a:defRPr/>
            </a:lvl1pPr>
          </a:lstStyle>
          <a:p>
            <a:pPr>
              <a:defRPr/>
            </a:pPr>
            <a:r>
              <a:rPr lang="en-US" dirty="0"/>
              <a:t> </a:t>
            </a:r>
          </a:p>
        </p:txBody>
      </p:sp>
      <p:sp>
        <p:nvSpPr>
          <p:cNvPr id="6" name="Slide Number Placeholder 5"/>
          <p:cNvSpPr>
            <a:spLocks noGrp="1"/>
          </p:cNvSpPr>
          <p:nvPr>
            <p:ph type="sldNum" sz="quarter" idx="11"/>
          </p:nvPr>
        </p:nvSpPr>
        <p:spPr/>
        <p:txBody>
          <a:bodyPr/>
          <a:lstStyle>
            <a:lvl1pPr>
              <a:defRPr/>
            </a:lvl1pPr>
          </a:lstStyle>
          <a:p>
            <a:fld id="{F9EB97EE-ABCE-4791-9143-89810ED1383C}" type="slidenum">
              <a:rPr lang="en-US" altLang="en-US"/>
              <a:pPr/>
              <a:t>‹#›</a:t>
            </a:fld>
            <a:endParaRPr lang="en-US" altLang="en-US" dirty="0"/>
          </a:p>
        </p:txBody>
      </p:sp>
    </p:spTree>
    <p:extLst>
      <p:ext uri="{BB962C8B-B14F-4D97-AF65-F5344CB8AC3E}">
        <p14:creationId xmlns:p14="http://schemas.microsoft.com/office/powerpoint/2010/main" val="155727251"/>
      </p:ext>
    </p:extLst>
  </p:cSld>
  <p:clrMapOvr>
    <a:masterClrMapping/>
  </p:clrMapOvr>
  <p:transition>
    <p:fade/>
  </p:transition>
</p:sldLayout>
</file>

<file path=ppt/slideLayouts/slideLayout9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84048" y="987426"/>
            <a:ext cx="3017520" cy="1371600"/>
          </a:xfrm>
        </p:spPr>
        <p:txBody>
          <a:bodyPr anchor="b"/>
          <a:lstStyle>
            <a:lvl1pPr>
              <a:defRPr sz="2400"/>
            </a:lvl1pPr>
          </a:lstStyle>
          <a:p>
            <a:r>
              <a:rPr lang="en-US" dirty="0" smtClean="0"/>
              <a:t>Click to edit Master title style</a:t>
            </a:r>
            <a:endParaRPr lang="en-US" dirty="0"/>
          </a:p>
        </p:txBody>
      </p:sp>
      <p:sp>
        <p:nvSpPr>
          <p:cNvPr id="3" name="Content Placeholder 2"/>
          <p:cNvSpPr>
            <a:spLocks noGrp="1"/>
          </p:cNvSpPr>
          <p:nvPr>
            <p:ph idx="1"/>
          </p:nvPr>
        </p:nvSpPr>
        <p:spPr>
          <a:xfrm>
            <a:off x="3887391" y="987426"/>
            <a:ext cx="4629150" cy="4584034"/>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3"/>
          <p:cNvSpPr>
            <a:spLocks noGrp="1"/>
          </p:cNvSpPr>
          <p:nvPr>
            <p:ph type="body" sz="half" idx="2"/>
          </p:nvPr>
        </p:nvSpPr>
        <p:spPr>
          <a:xfrm>
            <a:off x="384048" y="2487837"/>
            <a:ext cx="3017520" cy="3083623"/>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dirty="0" smtClean="0"/>
              <a:t>Click to edit Master text styles</a:t>
            </a:r>
          </a:p>
        </p:txBody>
      </p:sp>
      <p:sp>
        <p:nvSpPr>
          <p:cNvPr id="5" name="Footer Placeholder 3"/>
          <p:cNvSpPr>
            <a:spLocks noGrp="1"/>
          </p:cNvSpPr>
          <p:nvPr>
            <p:ph type="ftr" sz="quarter" idx="10"/>
          </p:nvPr>
        </p:nvSpPr>
        <p:spPr/>
        <p:txBody>
          <a:bodyPr/>
          <a:lstStyle>
            <a:lvl1pPr>
              <a:defRPr/>
            </a:lvl1pPr>
          </a:lstStyle>
          <a:p>
            <a:pPr>
              <a:defRPr/>
            </a:pPr>
            <a:r>
              <a:rPr lang="en-US" dirty="0">
                <a:solidFill>
                  <a:prstClr val="black">
                    <a:tint val="75000"/>
                  </a:prstClr>
                </a:solidFill>
              </a:rPr>
              <a:t> </a:t>
            </a:r>
          </a:p>
        </p:txBody>
      </p:sp>
      <p:sp>
        <p:nvSpPr>
          <p:cNvPr id="6" name="Slide Number Placeholder 5"/>
          <p:cNvSpPr>
            <a:spLocks noGrp="1"/>
          </p:cNvSpPr>
          <p:nvPr>
            <p:ph type="sldNum" sz="quarter" idx="11"/>
          </p:nvPr>
        </p:nvSpPr>
        <p:spPr/>
        <p:txBody>
          <a:bodyPr/>
          <a:lstStyle>
            <a:lvl1pPr>
              <a:defRPr/>
            </a:lvl1pPr>
          </a:lstStyle>
          <a:p>
            <a:fld id="{B0AC78B2-AE7E-4938-9FA0-B94B7A7A8ED1}" type="slidenum">
              <a:rPr lang="en-US" altLang="en-US">
                <a:solidFill>
                  <a:prstClr val="white"/>
                </a:solidFill>
              </a:rPr>
              <a:pPr/>
              <a:t>‹#›</a:t>
            </a:fld>
            <a:endParaRPr lang="en-US" altLang="en-US" dirty="0">
              <a:solidFill>
                <a:prstClr val="white"/>
              </a:solidFill>
            </a:endParaRPr>
          </a:p>
        </p:txBody>
      </p:sp>
    </p:spTree>
    <p:extLst>
      <p:ext uri="{BB962C8B-B14F-4D97-AF65-F5344CB8AC3E}">
        <p14:creationId xmlns:p14="http://schemas.microsoft.com/office/powerpoint/2010/main" val="1579435460"/>
      </p:ext>
    </p:extLst>
  </p:cSld>
  <p:clrMapOvr>
    <a:masterClrMapping/>
  </p:clrMapOvr>
  <p:transition>
    <p:fade/>
  </p:transition>
</p:sldLayout>
</file>

<file path=ppt/slideLayouts/slideLayout9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84048" y="859572"/>
            <a:ext cx="3017520" cy="1371600"/>
          </a:xfrm>
        </p:spPr>
        <p:txBody>
          <a:bodyPr anchor="b"/>
          <a:lstStyle>
            <a:lvl1pPr>
              <a:defRPr sz="2400"/>
            </a:lvl1pPr>
          </a:lstStyle>
          <a:p>
            <a:r>
              <a:rPr lang="en-US" dirty="0" smtClean="0"/>
              <a:t>Click to edit Master title style</a:t>
            </a:r>
            <a:endParaRPr lang="en-US" dirty="0"/>
          </a:p>
        </p:txBody>
      </p:sp>
      <p:sp>
        <p:nvSpPr>
          <p:cNvPr id="3" name="Picture Placeholder 2"/>
          <p:cNvSpPr>
            <a:spLocks noGrp="1"/>
          </p:cNvSpPr>
          <p:nvPr>
            <p:ph type="pic" idx="1"/>
          </p:nvPr>
        </p:nvSpPr>
        <p:spPr>
          <a:xfrm>
            <a:off x="3886200" y="859572"/>
            <a:ext cx="4629150" cy="4924540"/>
          </a:xfrm>
        </p:spPr>
        <p:txBody>
          <a:bodyPr rtlCol="0"/>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pPr lvl="0"/>
            <a:endParaRPr lang="en-US" noProof="0" dirty="0"/>
          </a:p>
        </p:txBody>
      </p:sp>
      <p:sp>
        <p:nvSpPr>
          <p:cNvPr id="4" name="Text Placeholder 3"/>
          <p:cNvSpPr>
            <a:spLocks noGrp="1"/>
          </p:cNvSpPr>
          <p:nvPr>
            <p:ph type="body" sz="half" idx="2"/>
          </p:nvPr>
        </p:nvSpPr>
        <p:spPr>
          <a:xfrm>
            <a:off x="384048" y="2344479"/>
            <a:ext cx="3017520" cy="3383280"/>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dirty="0" smtClean="0"/>
              <a:t>Click to edit Master text styles</a:t>
            </a:r>
          </a:p>
        </p:txBody>
      </p:sp>
      <p:sp>
        <p:nvSpPr>
          <p:cNvPr id="5" name="Footer Placeholder 3"/>
          <p:cNvSpPr>
            <a:spLocks noGrp="1"/>
          </p:cNvSpPr>
          <p:nvPr>
            <p:ph type="ftr" sz="quarter" idx="10"/>
          </p:nvPr>
        </p:nvSpPr>
        <p:spPr/>
        <p:txBody>
          <a:bodyPr/>
          <a:lstStyle>
            <a:lvl1pPr>
              <a:defRPr/>
            </a:lvl1pPr>
          </a:lstStyle>
          <a:p>
            <a:pPr>
              <a:defRPr/>
            </a:pPr>
            <a:r>
              <a:rPr lang="en-US" dirty="0">
                <a:solidFill>
                  <a:prstClr val="black">
                    <a:tint val="75000"/>
                  </a:prstClr>
                </a:solidFill>
              </a:rPr>
              <a:t> </a:t>
            </a:r>
          </a:p>
        </p:txBody>
      </p:sp>
      <p:sp>
        <p:nvSpPr>
          <p:cNvPr id="6" name="Slide Number Placeholder 5"/>
          <p:cNvSpPr>
            <a:spLocks noGrp="1"/>
          </p:cNvSpPr>
          <p:nvPr>
            <p:ph type="sldNum" sz="quarter" idx="11"/>
          </p:nvPr>
        </p:nvSpPr>
        <p:spPr/>
        <p:txBody>
          <a:bodyPr/>
          <a:lstStyle>
            <a:lvl1pPr>
              <a:defRPr/>
            </a:lvl1pPr>
          </a:lstStyle>
          <a:p>
            <a:fld id="{3F6E9AC7-C009-40AE-ABC5-F864009CF2B2}" type="slidenum">
              <a:rPr lang="en-US" altLang="en-US">
                <a:solidFill>
                  <a:prstClr val="white"/>
                </a:solidFill>
              </a:rPr>
              <a:pPr/>
              <a:t>‹#›</a:t>
            </a:fld>
            <a:endParaRPr lang="en-US" altLang="en-US" dirty="0">
              <a:solidFill>
                <a:prstClr val="white"/>
              </a:solidFill>
            </a:endParaRPr>
          </a:p>
        </p:txBody>
      </p:sp>
    </p:spTree>
    <p:extLst>
      <p:ext uri="{BB962C8B-B14F-4D97-AF65-F5344CB8AC3E}">
        <p14:creationId xmlns:p14="http://schemas.microsoft.com/office/powerpoint/2010/main" val="4070114419"/>
      </p:ext>
    </p:extLst>
  </p:cSld>
  <p:clrMapOvr>
    <a:masterClrMapping/>
  </p:clrMapOvr>
  <p:transition>
    <p:fade/>
  </p:transition>
</p:sldLayout>
</file>

<file path=ppt/slideLayouts/slideLayout92.xml><?xml version="1.0" encoding="utf-8"?>
<p:sldLayout xmlns:a="http://schemas.openxmlformats.org/drawingml/2006/main" xmlns:r="http://schemas.openxmlformats.org/officeDocument/2006/relationships" xmlns:p="http://schemas.openxmlformats.org/presentationml/2006/main" userDrawn="1">
  <p:cSld name="Contact Slide">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447800"/>
            <a:ext cx="4040188" cy="457200"/>
          </a:xfrm>
        </p:spPr>
        <p:txBody>
          <a:bodyPr anchor="b">
            <a:normAutofit/>
          </a:bodyPr>
          <a:lstStyle>
            <a:lvl1pPr marL="0" indent="0">
              <a:buNone/>
              <a:defRPr sz="1800" b="1">
                <a:solidFill>
                  <a:srgbClr val="F78E20"/>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457200" y="1913626"/>
            <a:ext cx="4040188" cy="1341438"/>
          </a:xfrm>
        </p:spPr>
        <p:txBody>
          <a:bodyPr>
            <a:normAutofit/>
          </a:bodyPr>
          <a:lstStyle>
            <a:lvl1pPr marL="0" indent="0">
              <a:buFontTx/>
              <a:buNone/>
              <a:defRPr sz="1400" b="1" baseline="0"/>
            </a:lvl1pPr>
            <a:lvl2pPr marL="0" indent="0">
              <a:buFontTx/>
              <a:buNone/>
              <a:defRPr sz="1400" baseline="0"/>
            </a:lvl2pPr>
            <a:lvl3pPr marL="0" indent="0">
              <a:buFontTx/>
              <a:buNone/>
              <a:defRPr sz="1400"/>
            </a:lvl3pPr>
            <a:lvl4pPr marL="0" indent="0">
              <a:buFontTx/>
              <a:buNone/>
              <a:defRPr sz="1400"/>
            </a:lvl4pPr>
            <a:lvl5pPr marL="0" indent="0">
              <a:buFontTx/>
              <a:buNone/>
              <a:defRPr sz="14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5025" y="1447800"/>
            <a:ext cx="4041775" cy="457200"/>
          </a:xfrm>
        </p:spPr>
        <p:txBody>
          <a:bodyPr anchor="b">
            <a:normAutofit/>
          </a:bodyPr>
          <a:lstStyle>
            <a:lvl1pPr marL="0" indent="0">
              <a:buNone/>
              <a:defRPr sz="1800" b="1">
                <a:solidFill>
                  <a:srgbClr val="F78E20"/>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6" name="Content Placeholder 5"/>
          <p:cNvSpPr>
            <a:spLocks noGrp="1"/>
          </p:cNvSpPr>
          <p:nvPr>
            <p:ph sz="quarter" idx="4"/>
          </p:nvPr>
        </p:nvSpPr>
        <p:spPr>
          <a:xfrm>
            <a:off x="4645025" y="1913626"/>
            <a:ext cx="4041775" cy="1341438"/>
          </a:xfrm>
        </p:spPr>
        <p:txBody>
          <a:bodyPr>
            <a:normAutofit/>
          </a:bodyPr>
          <a:lstStyle>
            <a:lvl1pPr marL="0" indent="0">
              <a:buFontTx/>
              <a:buNone/>
              <a:defRPr sz="1400" b="1"/>
            </a:lvl1pPr>
            <a:lvl2pPr marL="0" indent="0">
              <a:buFontTx/>
              <a:buNone/>
              <a:defRPr sz="1400"/>
            </a:lvl2pPr>
            <a:lvl3pPr marL="0" indent="0">
              <a:buFontTx/>
              <a:buNone/>
              <a:defRPr sz="1400"/>
            </a:lvl3pPr>
            <a:lvl4pPr marL="0" indent="0">
              <a:buFontTx/>
              <a:buNone/>
              <a:defRPr sz="1400"/>
            </a:lvl4pPr>
            <a:lvl5pPr marL="0" indent="0">
              <a:buFontTx/>
              <a:buNone/>
              <a:defRPr sz="14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1" name="Text Placeholder 2"/>
          <p:cNvSpPr>
            <a:spLocks noGrp="1"/>
          </p:cNvSpPr>
          <p:nvPr>
            <p:ph type="body" idx="13"/>
          </p:nvPr>
        </p:nvSpPr>
        <p:spPr>
          <a:xfrm>
            <a:off x="457200" y="3526736"/>
            <a:ext cx="4040188" cy="457200"/>
          </a:xfrm>
        </p:spPr>
        <p:txBody>
          <a:bodyPr anchor="b">
            <a:normAutofit/>
          </a:bodyPr>
          <a:lstStyle>
            <a:lvl1pPr marL="0" indent="0">
              <a:buNone/>
              <a:defRPr sz="1800" b="1">
                <a:solidFill>
                  <a:srgbClr val="F78E20"/>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12" name="Content Placeholder 3"/>
          <p:cNvSpPr>
            <a:spLocks noGrp="1"/>
          </p:cNvSpPr>
          <p:nvPr>
            <p:ph sz="half" idx="14"/>
          </p:nvPr>
        </p:nvSpPr>
        <p:spPr>
          <a:xfrm>
            <a:off x="457200" y="3992562"/>
            <a:ext cx="4040188" cy="1341438"/>
          </a:xfrm>
        </p:spPr>
        <p:txBody>
          <a:bodyPr>
            <a:normAutofit/>
          </a:bodyPr>
          <a:lstStyle>
            <a:lvl1pPr marL="0" indent="0">
              <a:buFontTx/>
              <a:buNone/>
              <a:defRPr sz="1400" b="1" baseline="0"/>
            </a:lvl1pPr>
            <a:lvl2pPr marL="0" indent="0">
              <a:buFontTx/>
              <a:buNone/>
              <a:defRPr sz="1400" baseline="0"/>
            </a:lvl2pPr>
            <a:lvl3pPr marL="0" indent="0">
              <a:buFontTx/>
              <a:buNone/>
              <a:defRPr sz="1400"/>
            </a:lvl3pPr>
            <a:lvl4pPr marL="0" indent="0">
              <a:buFontTx/>
              <a:buNone/>
              <a:defRPr sz="1400"/>
            </a:lvl4pPr>
            <a:lvl5pPr marL="0" indent="0">
              <a:buFontTx/>
              <a:buNone/>
              <a:defRPr sz="14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3" name="Text Placeholder 4"/>
          <p:cNvSpPr>
            <a:spLocks noGrp="1"/>
          </p:cNvSpPr>
          <p:nvPr>
            <p:ph type="body" sz="quarter" idx="15"/>
          </p:nvPr>
        </p:nvSpPr>
        <p:spPr>
          <a:xfrm>
            <a:off x="4645025" y="3526736"/>
            <a:ext cx="4041775" cy="457200"/>
          </a:xfrm>
        </p:spPr>
        <p:txBody>
          <a:bodyPr anchor="b">
            <a:normAutofit/>
          </a:bodyPr>
          <a:lstStyle>
            <a:lvl1pPr marL="0" indent="0">
              <a:buNone/>
              <a:defRPr sz="1800" b="1">
                <a:solidFill>
                  <a:srgbClr val="F78E20"/>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14" name="Content Placeholder 5"/>
          <p:cNvSpPr>
            <a:spLocks noGrp="1"/>
          </p:cNvSpPr>
          <p:nvPr>
            <p:ph sz="quarter" idx="16"/>
          </p:nvPr>
        </p:nvSpPr>
        <p:spPr>
          <a:xfrm>
            <a:off x="4645025" y="3992562"/>
            <a:ext cx="4041775" cy="1341438"/>
          </a:xfrm>
        </p:spPr>
        <p:txBody>
          <a:bodyPr>
            <a:normAutofit/>
          </a:bodyPr>
          <a:lstStyle>
            <a:lvl1pPr marL="0" indent="0">
              <a:buFontTx/>
              <a:buNone/>
              <a:defRPr sz="1400" b="1"/>
            </a:lvl1pPr>
            <a:lvl2pPr marL="0" indent="0">
              <a:buFontTx/>
              <a:buNone/>
              <a:defRPr sz="1400"/>
            </a:lvl2pPr>
            <a:lvl3pPr marL="0" indent="0">
              <a:buFontTx/>
              <a:buNone/>
              <a:defRPr sz="1400"/>
            </a:lvl3pPr>
            <a:lvl4pPr marL="0" indent="0">
              <a:buFontTx/>
              <a:buNone/>
              <a:defRPr sz="1400"/>
            </a:lvl4pPr>
            <a:lvl5pPr marL="0" indent="0">
              <a:buFontTx/>
              <a:buNone/>
              <a:defRPr sz="14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7" name="Title 1"/>
          <p:cNvSpPr>
            <a:spLocks noGrp="1"/>
          </p:cNvSpPr>
          <p:nvPr>
            <p:ph type="title"/>
          </p:nvPr>
        </p:nvSpPr>
        <p:spPr>
          <a:xfrm>
            <a:off x="384048" y="228600"/>
            <a:ext cx="8229600" cy="664797"/>
          </a:xfrm>
        </p:spPr>
        <p:txBody>
          <a:bodyPr/>
          <a:lstStyle>
            <a:lvl1pPr>
              <a:defRPr lang="en-US" dirty="0"/>
            </a:lvl1pPr>
          </a:lstStyle>
          <a:p>
            <a:r>
              <a:rPr lang="en-US" dirty="0" smtClean="0"/>
              <a:t>Click to edit Master title style</a:t>
            </a:r>
            <a:endParaRPr lang="en-US" dirty="0"/>
          </a:p>
        </p:txBody>
      </p:sp>
      <p:sp>
        <p:nvSpPr>
          <p:cNvPr id="15" name="Footer Placeholder 3"/>
          <p:cNvSpPr>
            <a:spLocks noGrp="1"/>
          </p:cNvSpPr>
          <p:nvPr>
            <p:ph type="ftr" sz="quarter" idx="17"/>
          </p:nvPr>
        </p:nvSpPr>
        <p:spPr/>
        <p:txBody>
          <a:bodyPr/>
          <a:lstStyle>
            <a:lvl1pPr>
              <a:defRPr/>
            </a:lvl1pPr>
          </a:lstStyle>
          <a:p>
            <a:pPr>
              <a:defRPr/>
            </a:pPr>
            <a:r>
              <a:rPr lang="en-US" dirty="0">
                <a:solidFill>
                  <a:prstClr val="black">
                    <a:tint val="75000"/>
                  </a:prstClr>
                </a:solidFill>
              </a:rPr>
              <a:t> </a:t>
            </a:r>
          </a:p>
        </p:txBody>
      </p:sp>
      <p:sp>
        <p:nvSpPr>
          <p:cNvPr id="16" name="Slide Number Placeholder 5"/>
          <p:cNvSpPr>
            <a:spLocks noGrp="1"/>
          </p:cNvSpPr>
          <p:nvPr>
            <p:ph type="sldNum" sz="quarter" idx="18"/>
          </p:nvPr>
        </p:nvSpPr>
        <p:spPr/>
        <p:txBody>
          <a:bodyPr/>
          <a:lstStyle>
            <a:lvl1pPr>
              <a:defRPr/>
            </a:lvl1pPr>
          </a:lstStyle>
          <a:p>
            <a:fld id="{55FF25E3-6A2A-4641-A32C-1431CF92CB22}" type="slidenum">
              <a:rPr lang="en-US" altLang="en-US">
                <a:solidFill>
                  <a:prstClr val="white"/>
                </a:solidFill>
              </a:rPr>
              <a:pPr/>
              <a:t>‹#›</a:t>
            </a:fld>
            <a:endParaRPr lang="en-US" altLang="en-US" dirty="0">
              <a:solidFill>
                <a:prstClr val="white"/>
              </a:solidFill>
            </a:endParaRPr>
          </a:p>
        </p:txBody>
      </p:sp>
    </p:spTree>
    <p:extLst>
      <p:ext uri="{BB962C8B-B14F-4D97-AF65-F5344CB8AC3E}">
        <p14:creationId xmlns:p14="http://schemas.microsoft.com/office/powerpoint/2010/main" val="3665242364"/>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obj">
  <p:cSld name="Bullet Slide 1">
    <p:spTree>
      <p:nvGrpSpPr>
        <p:cNvPr id="1" name=""/>
        <p:cNvGrpSpPr/>
        <p:nvPr/>
      </p:nvGrpSpPr>
      <p:grpSpPr>
        <a:xfrm>
          <a:off x="0" y="0"/>
          <a:ext cx="0" cy="0"/>
          <a:chOff x="0" y="0"/>
          <a:chExt cx="0" cy="0"/>
        </a:xfrm>
      </p:grpSpPr>
      <p:pic>
        <p:nvPicPr>
          <p:cNvPr id="4" name="Picture 6" descr="FL Common Core_v2_slide3.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3" name="Content Placeholder 2"/>
          <p:cNvSpPr>
            <a:spLocks noGrp="1"/>
          </p:cNvSpPr>
          <p:nvPr>
            <p:ph idx="1"/>
          </p:nvPr>
        </p:nvSpPr>
        <p:spPr>
          <a:xfrm>
            <a:off x="457200" y="1828800"/>
            <a:ext cx="8229600" cy="3505200"/>
          </a:xfrm>
        </p:spPr>
        <p:txBody>
          <a:bodyPr/>
          <a:lstStyle>
            <a:lvl1pPr>
              <a:defRPr sz="1800"/>
            </a:lvl1pPr>
            <a:lvl2pPr>
              <a:defRPr sz="1600"/>
            </a:lvl2pPr>
            <a:lvl3pPr>
              <a:defRPr sz="1400"/>
            </a:lvl3pPr>
            <a:lvl4pPr>
              <a:defRPr sz="1200"/>
            </a:lvl4pPr>
            <a:lvl5pPr>
              <a:defRPr sz="12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2" name="Title 1"/>
          <p:cNvSpPr>
            <a:spLocks noGrp="1"/>
          </p:cNvSpPr>
          <p:nvPr>
            <p:ph type="title"/>
          </p:nvPr>
        </p:nvSpPr>
        <p:spPr>
          <a:xfrm>
            <a:off x="457200" y="533400"/>
            <a:ext cx="6858000" cy="838200"/>
          </a:xfrm>
        </p:spPr>
        <p:txBody>
          <a:bodyPr/>
          <a:lstStyle>
            <a:lvl1pPr>
              <a:defRPr sz="3200">
                <a:solidFill>
                  <a:srgbClr val="214291"/>
                </a:solidFill>
              </a:defRPr>
            </a:lvl1pPr>
          </a:lstStyle>
          <a:p>
            <a:r>
              <a:rPr lang="en-US" dirty="0" smtClean="0"/>
              <a:t>Click to edit Master title style</a:t>
            </a:r>
            <a:endParaRPr lang="en-US" dirty="0"/>
          </a:p>
        </p:txBody>
      </p:sp>
      <p:sp>
        <p:nvSpPr>
          <p:cNvPr id="5" name="Footer Placeholder 4"/>
          <p:cNvSpPr>
            <a:spLocks noGrp="1"/>
          </p:cNvSpPr>
          <p:nvPr>
            <p:ph type="ftr" sz="quarter" idx="10"/>
          </p:nvPr>
        </p:nvSpPr>
        <p:spPr>
          <a:xfrm>
            <a:off x="5638800" y="6019800"/>
            <a:ext cx="2057400" cy="365125"/>
          </a:xfrm>
        </p:spPr>
        <p:txBody>
          <a:bodyPr/>
          <a:lstStyle>
            <a:lvl1pPr>
              <a:defRPr/>
            </a:lvl1pPr>
          </a:lstStyle>
          <a:p>
            <a:pPr>
              <a:defRPr/>
            </a:pPr>
            <a:r>
              <a:rPr lang="en-US" dirty="0">
                <a:solidFill>
                  <a:prstClr val="black">
                    <a:tint val="75000"/>
                  </a:prstClr>
                </a:solidFill>
              </a:rPr>
              <a:t> </a:t>
            </a:r>
          </a:p>
        </p:txBody>
      </p:sp>
      <p:sp>
        <p:nvSpPr>
          <p:cNvPr id="6" name="Slide Number Placeholder 5"/>
          <p:cNvSpPr>
            <a:spLocks noGrp="1"/>
          </p:cNvSpPr>
          <p:nvPr>
            <p:ph type="sldNum" sz="quarter" idx="11"/>
          </p:nvPr>
        </p:nvSpPr>
        <p:spPr>
          <a:xfrm>
            <a:off x="7772400" y="6019800"/>
            <a:ext cx="914400" cy="365125"/>
          </a:xfrm>
        </p:spPr>
        <p:txBody>
          <a:bodyPr/>
          <a:lstStyle>
            <a:lvl1pPr>
              <a:defRPr/>
            </a:lvl1pPr>
          </a:lstStyle>
          <a:p>
            <a:fld id="{C597C972-AB5A-4238-8B5D-E06A84AD3558}" type="slidenum">
              <a:rPr lang="en-US" altLang="en-US">
                <a:solidFill>
                  <a:prstClr val="white"/>
                </a:solidFill>
              </a:rPr>
              <a:pPr/>
              <a:t>‹#›</a:t>
            </a:fld>
            <a:endParaRPr lang="en-US" altLang="en-US" dirty="0">
              <a:solidFill>
                <a:prstClr val="white"/>
              </a:solidFill>
            </a:endParaRPr>
          </a:p>
        </p:txBody>
      </p:sp>
    </p:spTree>
    <p:extLst>
      <p:ext uri="{BB962C8B-B14F-4D97-AF65-F5344CB8AC3E}">
        <p14:creationId xmlns:p14="http://schemas.microsoft.com/office/powerpoint/2010/main" val="3712601080"/>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30250" y="1905000"/>
            <a:ext cx="7681913" cy="1523495"/>
          </a:xfrm>
        </p:spPr>
        <p:txBody>
          <a:bodyPr>
            <a:noAutofit/>
          </a:bodyPr>
          <a:lstStyle>
            <a:lvl1pPr>
              <a:lnSpc>
                <a:spcPct val="90000"/>
              </a:lnSpc>
              <a:defRPr sz="5400">
                <a:latin typeface="+mj-lt"/>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730249" y="4344988"/>
            <a:ext cx="7681913" cy="461665"/>
          </a:xfrm>
        </p:spPr>
        <p:txBody>
          <a:bodyPr>
            <a:noAutofit/>
          </a:bodyPr>
          <a:lstStyle>
            <a:lvl1pPr marL="0" indent="0" algn="l">
              <a:lnSpc>
                <a:spcPct val="90000"/>
              </a:lnSpc>
              <a:spcBef>
                <a:spcPts val="0"/>
              </a:spcBef>
              <a:buNone/>
              <a:defRPr>
                <a:solidFill>
                  <a:schemeClr val="tx1"/>
                </a:soli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Tree>
    <p:extLst>
      <p:ext uri="{BB962C8B-B14F-4D97-AF65-F5344CB8AC3E}">
        <p14:creationId xmlns:p14="http://schemas.microsoft.com/office/powerpoint/2010/main" val="1050295403"/>
      </p:ext>
    </p:extLst>
  </p:cSld>
  <p:clrMapOvr>
    <a:masterClrMapping/>
  </p:clrMapOvr>
  <p:transition>
    <p:fade/>
  </p:transition>
</p:sldLayout>
</file>

<file path=ppt/slideLayouts/slideLayout95.xml><?xml version="1.0" encoding="utf-8"?>
<p:sldLayout xmlns:a="http://schemas.openxmlformats.org/drawingml/2006/main" xmlns:r="http://schemas.openxmlformats.org/officeDocument/2006/relationships" xmlns:p="http://schemas.openxmlformats.org/presentationml/2006/main" userDrawn="1">
  <p:cSld name="Title and Content">
    <p:spTree>
      <p:nvGrpSpPr>
        <p:cNvPr id="1" name=""/>
        <p:cNvGrpSpPr/>
        <p:nvPr/>
      </p:nvGrpSpPr>
      <p:grpSpPr>
        <a:xfrm>
          <a:off x="0" y="0"/>
          <a:ext cx="0" cy="0"/>
          <a:chOff x="0" y="0"/>
          <a:chExt cx="0" cy="0"/>
        </a:xfrm>
      </p:grpSpPr>
      <p:sp>
        <p:nvSpPr>
          <p:cNvPr id="7" name="Content Placeholder 2"/>
          <p:cNvSpPr>
            <a:spLocks noGrp="1"/>
          </p:cNvSpPr>
          <p:nvPr>
            <p:ph idx="1"/>
          </p:nvPr>
        </p:nvSpPr>
        <p:spPr>
          <a:xfrm>
            <a:off x="384048" y="1417320"/>
            <a:ext cx="8153400" cy="3973033"/>
          </a:xfrm>
        </p:spPr>
        <p:txBody>
          <a:bodyPr/>
          <a:lstStyle>
            <a:lvl1pPr>
              <a:defRPr sz="3200"/>
            </a:lvl1pPr>
            <a:lvl2pPr>
              <a:defRPr sz="2800"/>
            </a:lvl2pPr>
            <a:lvl3pPr>
              <a:defRPr sz="2400"/>
            </a:lvl3pPr>
            <a:lvl4pPr>
              <a:defRPr sz="2000"/>
            </a:lvl4pPr>
            <a:lvl5pPr>
              <a:defRPr sz="20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Title 1"/>
          <p:cNvSpPr>
            <a:spLocks noGrp="1"/>
          </p:cNvSpPr>
          <p:nvPr>
            <p:ph type="title"/>
          </p:nvPr>
        </p:nvSpPr>
        <p:spPr>
          <a:xfrm>
            <a:off x="384048" y="228600"/>
            <a:ext cx="8153400" cy="1066800"/>
          </a:xfrm>
        </p:spPr>
        <p:txBody>
          <a:bodyPr>
            <a:normAutofit/>
          </a:bodyPr>
          <a:lstStyle>
            <a:lvl1pPr>
              <a:defRPr lang="en-US" dirty="0"/>
            </a:lvl1pPr>
          </a:lstStyle>
          <a:p>
            <a:r>
              <a:rPr lang="en-US" dirty="0" smtClean="0"/>
              <a:t>Click to edit Master title style</a:t>
            </a:r>
            <a:endParaRPr lang="en-US" dirty="0"/>
          </a:p>
        </p:txBody>
      </p:sp>
      <p:sp>
        <p:nvSpPr>
          <p:cNvPr id="4" name="Footer Placeholder 3"/>
          <p:cNvSpPr>
            <a:spLocks noGrp="1"/>
          </p:cNvSpPr>
          <p:nvPr>
            <p:ph type="ftr" sz="quarter" idx="10"/>
          </p:nvPr>
        </p:nvSpPr>
        <p:spPr/>
        <p:txBody>
          <a:bodyPr/>
          <a:lstStyle>
            <a:lvl1pPr>
              <a:defRPr/>
            </a:lvl1pPr>
          </a:lstStyle>
          <a:p>
            <a:pPr>
              <a:defRPr/>
            </a:pPr>
            <a:r>
              <a:rPr lang="en-US" dirty="0">
                <a:solidFill>
                  <a:prstClr val="black">
                    <a:tint val="75000"/>
                  </a:prstClr>
                </a:solidFill>
              </a:rPr>
              <a:t> </a:t>
            </a:r>
          </a:p>
        </p:txBody>
      </p:sp>
      <p:sp>
        <p:nvSpPr>
          <p:cNvPr id="5" name="Slide Number Placeholder 5"/>
          <p:cNvSpPr>
            <a:spLocks noGrp="1"/>
          </p:cNvSpPr>
          <p:nvPr>
            <p:ph type="sldNum" sz="quarter" idx="11"/>
          </p:nvPr>
        </p:nvSpPr>
        <p:spPr/>
        <p:txBody>
          <a:bodyPr/>
          <a:lstStyle>
            <a:lvl1pPr>
              <a:defRPr/>
            </a:lvl1pPr>
          </a:lstStyle>
          <a:p>
            <a:fld id="{DC394FE5-CA8B-4B4A-B0AE-EBB51A747884}" type="slidenum">
              <a:rPr lang="en-US" altLang="en-US">
                <a:solidFill>
                  <a:prstClr val="white"/>
                </a:solidFill>
              </a:rPr>
              <a:pPr/>
              <a:t>‹#›</a:t>
            </a:fld>
            <a:endParaRPr lang="en-US" altLang="en-US" dirty="0">
              <a:solidFill>
                <a:prstClr val="white"/>
              </a:solidFill>
            </a:endParaRPr>
          </a:p>
        </p:txBody>
      </p:sp>
    </p:spTree>
    <p:extLst>
      <p:ext uri="{BB962C8B-B14F-4D97-AF65-F5344CB8AC3E}">
        <p14:creationId xmlns:p14="http://schemas.microsoft.com/office/powerpoint/2010/main" val="3697087860"/>
      </p:ext>
    </p:extLst>
  </p:cSld>
  <p:clrMapOvr>
    <a:masterClrMapping/>
  </p:clrMapOvr>
  <p:transition>
    <p:fade/>
  </p:transition>
</p:sldLayout>
</file>

<file path=ppt/slideLayouts/slideLayout96.xml><?xml version="1.0" encoding="utf-8"?>
<p:sldLayout xmlns:a="http://schemas.openxmlformats.org/drawingml/2006/main" xmlns:r="http://schemas.openxmlformats.org/officeDocument/2006/relationships" xmlns:p="http://schemas.openxmlformats.org/presentationml/2006/main" preserve="1">
  <p:cSld name="Title and Content Text Only">
    <p:spTree>
      <p:nvGrpSpPr>
        <p:cNvPr id="1" name=""/>
        <p:cNvGrpSpPr/>
        <p:nvPr/>
      </p:nvGrpSpPr>
      <p:grpSpPr>
        <a:xfrm>
          <a:off x="0" y="0"/>
          <a:ext cx="0" cy="0"/>
          <a:chOff x="0" y="0"/>
          <a:chExt cx="0" cy="0"/>
        </a:xfrm>
      </p:grpSpPr>
      <p:sp>
        <p:nvSpPr>
          <p:cNvPr id="2" name="Title 1"/>
          <p:cNvSpPr>
            <a:spLocks noGrp="1"/>
          </p:cNvSpPr>
          <p:nvPr>
            <p:ph type="title"/>
          </p:nvPr>
        </p:nvSpPr>
        <p:spPr>
          <a:xfrm>
            <a:off x="381000" y="230188"/>
            <a:ext cx="8382000" cy="1049972"/>
          </a:xfrm>
        </p:spPr>
        <p:txBody>
          <a:bodyPr>
            <a:normAutofit/>
          </a:bodyPr>
          <a:lstStyle>
            <a:lvl1pPr>
              <a:defRPr sz="4000"/>
            </a:lvl1pPr>
          </a:lstStyle>
          <a:p>
            <a:r>
              <a:rPr lang="en-US" dirty="0" smtClean="0"/>
              <a:t>Click to edit Master title style</a:t>
            </a:r>
            <a:endParaRPr lang="en-US" dirty="0"/>
          </a:p>
        </p:txBody>
      </p:sp>
      <p:sp>
        <p:nvSpPr>
          <p:cNvPr id="6" name="Text Placeholder 5"/>
          <p:cNvSpPr>
            <a:spLocks noGrp="1"/>
          </p:cNvSpPr>
          <p:nvPr>
            <p:ph type="body" sz="quarter" idx="10"/>
          </p:nvPr>
        </p:nvSpPr>
        <p:spPr>
          <a:xfrm>
            <a:off x="381000" y="1417320"/>
            <a:ext cx="8382000" cy="4244969"/>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Footer Placeholder 3"/>
          <p:cNvSpPr>
            <a:spLocks noGrp="1"/>
          </p:cNvSpPr>
          <p:nvPr>
            <p:ph type="ftr" sz="quarter" idx="11"/>
          </p:nvPr>
        </p:nvSpPr>
        <p:spPr/>
        <p:txBody>
          <a:bodyPr/>
          <a:lstStyle>
            <a:lvl1pPr>
              <a:defRPr/>
            </a:lvl1pPr>
          </a:lstStyle>
          <a:p>
            <a:pPr>
              <a:defRPr/>
            </a:pPr>
            <a:r>
              <a:rPr lang="en-US" dirty="0">
                <a:solidFill>
                  <a:prstClr val="black">
                    <a:tint val="75000"/>
                  </a:prstClr>
                </a:solidFill>
              </a:rPr>
              <a:t> </a:t>
            </a:r>
          </a:p>
        </p:txBody>
      </p:sp>
      <p:sp>
        <p:nvSpPr>
          <p:cNvPr id="5" name="Slide Number Placeholder 5"/>
          <p:cNvSpPr>
            <a:spLocks noGrp="1"/>
          </p:cNvSpPr>
          <p:nvPr>
            <p:ph type="sldNum" sz="quarter" idx="12"/>
          </p:nvPr>
        </p:nvSpPr>
        <p:spPr/>
        <p:txBody>
          <a:bodyPr/>
          <a:lstStyle>
            <a:lvl1pPr>
              <a:defRPr/>
            </a:lvl1pPr>
          </a:lstStyle>
          <a:p>
            <a:fld id="{9766E267-936C-451C-AE7A-0ACA40FDEEBF}" type="slidenum">
              <a:rPr lang="en-US" altLang="en-US">
                <a:solidFill>
                  <a:prstClr val="white"/>
                </a:solidFill>
              </a:rPr>
              <a:pPr/>
              <a:t>‹#›</a:t>
            </a:fld>
            <a:endParaRPr lang="en-US" altLang="en-US" dirty="0">
              <a:solidFill>
                <a:prstClr val="white"/>
              </a:solidFill>
            </a:endParaRPr>
          </a:p>
        </p:txBody>
      </p:sp>
    </p:spTree>
    <p:extLst>
      <p:ext uri="{BB962C8B-B14F-4D97-AF65-F5344CB8AC3E}">
        <p14:creationId xmlns:p14="http://schemas.microsoft.com/office/powerpoint/2010/main" val="2889289160"/>
      </p:ext>
    </p:extLst>
  </p:cSld>
  <p:clrMapOvr>
    <a:masterClrMapping/>
  </p:clrMapOvr>
  <p:transition>
    <p:fade/>
  </p:transition>
</p:sldLayout>
</file>

<file path=ppt/slideLayouts/slideLayout9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3719879"/>
            <a:ext cx="7886700" cy="664797"/>
          </a:xfrm>
        </p:spPr>
        <p:txBody>
          <a:bodyPr anchor="b"/>
          <a:lstStyle>
            <a:lvl1pPr>
              <a:defRPr sz="4800"/>
            </a:lvl1pPr>
          </a:lstStyle>
          <a:p>
            <a:r>
              <a:rPr lang="en-US" dirty="0" smtClean="0"/>
              <a:t>Click to edit Master title style</a:t>
            </a:r>
            <a:endParaRPr lang="en-US" dirty="0"/>
          </a:p>
        </p:txBody>
      </p:sp>
      <p:sp>
        <p:nvSpPr>
          <p:cNvPr id="3" name="Text Placeholder 2"/>
          <p:cNvSpPr>
            <a:spLocks noGrp="1"/>
          </p:cNvSpPr>
          <p:nvPr>
            <p:ph type="body" idx="1"/>
          </p:nvPr>
        </p:nvSpPr>
        <p:spPr>
          <a:xfrm>
            <a:off x="623888" y="4589464"/>
            <a:ext cx="7886700" cy="387798"/>
          </a:xfrm>
        </p:spPr>
        <p:txBody>
          <a:bodyPr/>
          <a:lstStyle>
            <a:lvl1pPr marL="0" indent="0">
              <a:buNone/>
              <a:defRPr sz="2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dirty="0" smtClean="0"/>
              <a:t>Click to edit Master text styles</a:t>
            </a:r>
          </a:p>
        </p:txBody>
      </p:sp>
      <p:sp>
        <p:nvSpPr>
          <p:cNvPr id="4" name="Footer Placeholder 3"/>
          <p:cNvSpPr>
            <a:spLocks noGrp="1"/>
          </p:cNvSpPr>
          <p:nvPr>
            <p:ph type="ftr" sz="quarter" idx="10"/>
          </p:nvPr>
        </p:nvSpPr>
        <p:spPr/>
        <p:txBody>
          <a:bodyPr/>
          <a:lstStyle>
            <a:lvl1pPr>
              <a:defRPr/>
            </a:lvl1pPr>
          </a:lstStyle>
          <a:p>
            <a:pPr>
              <a:defRPr/>
            </a:pPr>
            <a:r>
              <a:rPr lang="en-US" dirty="0">
                <a:solidFill>
                  <a:prstClr val="black">
                    <a:tint val="75000"/>
                  </a:prstClr>
                </a:solidFill>
              </a:rPr>
              <a:t> </a:t>
            </a:r>
          </a:p>
        </p:txBody>
      </p:sp>
      <p:sp>
        <p:nvSpPr>
          <p:cNvPr id="5" name="Slide Number Placeholder 5"/>
          <p:cNvSpPr>
            <a:spLocks noGrp="1"/>
          </p:cNvSpPr>
          <p:nvPr>
            <p:ph type="sldNum" sz="quarter" idx="11"/>
          </p:nvPr>
        </p:nvSpPr>
        <p:spPr/>
        <p:txBody>
          <a:bodyPr/>
          <a:lstStyle>
            <a:lvl1pPr>
              <a:defRPr/>
            </a:lvl1pPr>
          </a:lstStyle>
          <a:p>
            <a:fld id="{87F84F6A-D8D5-4B34-80C7-A1637856B5C1}" type="slidenum">
              <a:rPr lang="en-US" altLang="en-US">
                <a:solidFill>
                  <a:prstClr val="white"/>
                </a:solidFill>
              </a:rPr>
              <a:pPr/>
              <a:t>‹#›</a:t>
            </a:fld>
            <a:endParaRPr lang="en-US" altLang="en-US" dirty="0">
              <a:solidFill>
                <a:prstClr val="white"/>
              </a:solidFill>
            </a:endParaRPr>
          </a:p>
        </p:txBody>
      </p:sp>
    </p:spTree>
    <p:extLst>
      <p:ext uri="{BB962C8B-B14F-4D97-AF65-F5344CB8AC3E}">
        <p14:creationId xmlns:p14="http://schemas.microsoft.com/office/powerpoint/2010/main" val="2242655982"/>
      </p:ext>
    </p:extLst>
  </p:cSld>
  <p:clrMapOvr>
    <a:masterClrMapping/>
  </p:clrMapOvr>
  <p:transition>
    <p:fade/>
  </p:transition>
</p:sldLayout>
</file>

<file path=ppt/slideLayouts/slideLayout9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sz="half" idx="1"/>
          </p:nvPr>
        </p:nvSpPr>
        <p:spPr>
          <a:xfrm>
            <a:off x="384048" y="1371600"/>
            <a:ext cx="3886200" cy="3841528"/>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629150" y="1371600"/>
            <a:ext cx="3886200" cy="3841528"/>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Footer Placeholder 3"/>
          <p:cNvSpPr>
            <a:spLocks noGrp="1"/>
          </p:cNvSpPr>
          <p:nvPr>
            <p:ph type="ftr" sz="quarter" idx="10"/>
          </p:nvPr>
        </p:nvSpPr>
        <p:spPr/>
        <p:txBody>
          <a:bodyPr/>
          <a:lstStyle>
            <a:lvl1pPr>
              <a:defRPr/>
            </a:lvl1pPr>
          </a:lstStyle>
          <a:p>
            <a:pPr>
              <a:defRPr/>
            </a:pPr>
            <a:r>
              <a:rPr lang="en-US" dirty="0">
                <a:solidFill>
                  <a:prstClr val="black">
                    <a:tint val="75000"/>
                  </a:prstClr>
                </a:solidFill>
              </a:rPr>
              <a:t> </a:t>
            </a:r>
          </a:p>
        </p:txBody>
      </p:sp>
      <p:sp>
        <p:nvSpPr>
          <p:cNvPr id="6" name="Slide Number Placeholder 5"/>
          <p:cNvSpPr>
            <a:spLocks noGrp="1"/>
          </p:cNvSpPr>
          <p:nvPr>
            <p:ph type="sldNum" sz="quarter" idx="11"/>
          </p:nvPr>
        </p:nvSpPr>
        <p:spPr/>
        <p:txBody>
          <a:bodyPr/>
          <a:lstStyle>
            <a:lvl1pPr>
              <a:defRPr/>
            </a:lvl1pPr>
          </a:lstStyle>
          <a:p>
            <a:fld id="{19E611A9-0656-434A-9F54-FFAD1E4F1D1B}" type="slidenum">
              <a:rPr lang="en-US" altLang="en-US">
                <a:solidFill>
                  <a:prstClr val="white"/>
                </a:solidFill>
              </a:rPr>
              <a:pPr/>
              <a:t>‹#›</a:t>
            </a:fld>
            <a:endParaRPr lang="en-US" altLang="en-US" dirty="0">
              <a:solidFill>
                <a:prstClr val="white"/>
              </a:solidFill>
            </a:endParaRPr>
          </a:p>
        </p:txBody>
      </p:sp>
    </p:spTree>
    <p:extLst>
      <p:ext uri="{BB962C8B-B14F-4D97-AF65-F5344CB8AC3E}">
        <p14:creationId xmlns:p14="http://schemas.microsoft.com/office/powerpoint/2010/main" val="523751678"/>
      </p:ext>
    </p:extLst>
  </p:cSld>
  <p:clrMapOvr>
    <a:masterClrMapping/>
  </p:clrMapOvr>
  <p:transition>
    <p:fade/>
  </p:transition>
</p:sldLayout>
</file>

<file path=ppt/slideLayouts/slideLayout9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384048" y="228600"/>
            <a:ext cx="7886700" cy="664797"/>
          </a:xfrm>
        </p:spPr>
        <p:txBody>
          <a:bodyPr/>
          <a:lstStyle/>
          <a:p>
            <a:r>
              <a:rPr lang="en-US" dirty="0" smtClean="0"/>
              <a:t>Click to edit Master title style</a:t>
            </a:r>
            <a:endParaRPr lang="en-US" dirty="0"/>
          </a:p>
        </p:txBody>
      </p:sp>
      <p:sp>
        <p:nvSpPr>
          <p:cNvPr id="3" name="Text Placeholder 2"/>
          <p:cNvSpPr>
            <a:spLocks noGrp="1"/>
          </p:cNvSpPr>
          <p:nvPr>
            <p:ph type="body" idx="1"/>
          </p:nvPr>
        </p:nvSpPr>
        <p:spPr>
          <a:xfrm>
            <a:off x="384048" y="1284045"/>
            <a:ext cx="3868340" cy="332399"/>
          </a:xfrm>
        </p:spPr>
        <p:txBody>
          <a:bodyPr anchor="b"/>
          <a:lstStyle>
            <a:lvl1pPr marL="0" indent="0">
              <a:buNone/>
              <a:defRPr sz="24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dirty="0" smtClean="0"/>
              <a:t>Click to edit Master text styles</a:t>
            </a:r>
          </a:p>
        </p:txBody>
      </p:sp>
      <p:sp>
        <p:nvSpPr>
          <p:cNvPr id="4" name="Content Placeholder 3"/>
          <p:cNvSpPr>
            <a:spLocks noGrp="1"/>
          </p:cNvSpPr>
          <p:nvPr>
            <p:ph sz="half" idx="2"/>
          </p:nvPr>
        </p:nvSpPr>
        <p:spPr>
          <a:xfrm>
            <a:off x="384048" y="1806789"/>
            <a:ext cx="3868340" cy="3199374"/>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3"/>
          </p:nvPr>
        </p:nvSpPr>
        <p:spPr>
          <a:xfrm>
            <a:off x="4629150" y="1284045"/>
            <a:ext cx="3887391" cy="332399"/>
          </a:xfrm>
        </p:spPr>
        <p:txBody>
          <a:bodyPr anchor="b"/>
          <a:lstStyle>
            <a:lvl1pPr marL="0" indent="0">
              <a:buNone/>
              <a:defRPr sz="24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dirty="0" smtClean="0"/>
              <a:t>Click to edit Master text styles</a:t>
            </a:r>
          </a:p>
        </p:txBody>
      </p:sp>
      <p:sp>
        <p:nvSpPr>
          <p:cNvPr id="6" name="Content Placeholder 5"/>
          <p:cNvSpPr>
            <a:spLocks noGrp="1"/>
          </p:cNvSpPr>
          <p:nvPr>
            <p:ph sz="quarter" idx="4"/>
          </p:nvPr>
        </p:nvSpPr>
        <p:spPr>
          <a:xfrm>
            <a:off x="4629150" y="1806789"/>
            <a:ext cx="3887391" cy="3199374"/>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Footer Placeholder 3"/>
          <p:cNvSpPr>
            <a:spLocks noGrp="1"/>
          </p:cNvSpPr>
          <p:nvPr>
            <p:ph type="ftr" sz="quarter" idx="10"/>
          </p:nvPr>
        </p:nvSpPr>
        <p:spPr/>
        <p:txBody>
          <a:bodyPr/>
          <a:lstStyle>
            <a:lvl1pPr>
              <a:defRPr/>
            </a:lvl1pPr>
          </a:lstStyle>
          <a:p>
            <a:pPr>
              <a:defRPr/>
            </a:pPr>
            <a:r>
              <a:rPr lang="en-US" dirty="0">
                <a:solidFill>
                  <a:prstClr val="black">
                    <a:tint val="75000"/>
                  </a:prstClr>
                </a:solidFill>
              </a:rPr>
              <a:t> </a:t>
            </a:r>
          </a:p>
        </p:txBody>
      </p:sp>
      <p:sp>
        <p:nvSpPr>
          <p:cNvPr id="8" name="Slide Number Placeholder 5"/>
          <p:cNvSpPr>
            <a:spLocks noGrp="1"/>
          </p:cNvSpPr>
          <p:nvPr>
            <p:ph type="sldNum" sz="quarter" idx="11"/>
          </p:nvPr>
        </p:nvSpPr>
        <p:spPr/>
        <p:txBody>
          <a:bodyPr/>
          <a:lstStyle>
            <a:lvl1pPr>
              <a:defRPr/>
            </a:lvl1pPr>
          </a:lstStyle>
          <a:p>
            <a:fld id="{F91D0DAA-4259-4FFC-A0AB-A98677545B01}" type="slidenum">
              <a:rPr lang="en-US" altLang="en-US">
                <a:solidFill>
                  <a:prstClr val="white"/>
                </a:solidFill>
              </a:rPr>
              <a:pPr/>
              <a:t>‹#›</a:t>
            </a:fld>
            <a:endParaRPr lang="en-US" altLang="en-US" dirty="0">
              <a:solidFill>
                <a:prstClr val="white"/>
              </a:solidFill>
            </a:endParaRPr>
          </a:p>
        </p:txBody>
      </p:sp>
    </p:spTree>
    <p:extLst>
      <p:ext uri="{BB962C8B-B14F-4D97-AF65-F5344CB8AC3E}">
        <p14:creationId xmlns:p14="http://schemas.microsoft.com/office/powerpoint/2010/main" val="718891896"/>
      </p:ext>
    </p:extLst>
  </p:cSld>
  <p:clrMapOvr>
    <a:masterClrMapping/>
  </p:clrMapOvr>
  <p:transition>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18" Type="http://schemas.openxmlformats.org/officeDocument/2006/relationships/image" Target="../media/image5.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4.png"/><Relationship Id="rId2" Type="http://schemas.openxmlformats.org/officeDocument/2006/relationships/slideLayout" Target="../slideLayouts/slideLayout2.xml"/><Relationship Id="rId16"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113.xml"/><Relationship Id="rId13" Type="http://schemas.openxmlformats.org/officeDocument/2006/relationships/theme" Target="../theme/theme10.xml"/><Relationship Id="rId18" Type="http://schemas.openxmlformats.org/officeDocument/2006/relationships/image" Target="../media/image5.png"/><Relationship Id="rId3" Type="http://schemas.openxmlformats.org/officeDocument/2006/relationships/slideLayout" Target="../slideLayouts/slideLayout108.xml"/><Relationship Id="rId7" Type="http://schemas.openxmlformats.org/officeDocument/2006/relationships/slideLayout" Target="../slideLayouts/slideLayout112.xml"/><Relationship Id="rId12" Type="http://schemas.openxmlformats.org/officeDocument/2006/relationships/slideLayout" Target="../slideLayouts/slideLayout117.xml"/><Relationship Id="rId17" Type="http://schemas.openxmlformats.org/officeDocument/2006/relationships/image" Target="../media/image4.png"/><Relationship Id="rId2" Type="http://schemas.openxmlformats.org/officeDocument/2006/relationships/slideLayout" Target="../slideLayouts/slideLayout107.xml"/><Relationship Id="rId16" Type="http://schemas.openxmlformats.org/officeDocument/2006/relationships/image" Target="../media/image3.png"/><Relationship Id="rId1" Type="http://schemas.openxmlformats.org/officeDocument/2006/relationships/slideLayout" Target="../slideLayouts/slideLayout106.xml"/><Relationship Id="rId6" Type="http://schemas.openxmlformats.org/officeDocument/2006/relationships/slideLayout" Target="../slideLayouts/slideLayout111.xml"/><Relationship Id="rId11" Type="http://schemas.openxmlformats.org/officeDocument/2006/relationships/slideLayout" Target="../slideLayouts/slideLayout116.xml"/><Relationship Id="rId5" Type="http://schemas.openxmlformats.org/officeDocument/2006/relationships/slideLayout" Target="../slideLayouts/slideLayout110.xml"/><Relationship Id="rId15" Type="http://schemas.openxmlformats.org/officeDocument/2006/relationships/image" Target="../media/image2.jpeg"/><Relationship Id="rId10" Type="http://schemas.openxmlformats.org/officeDocument/2006/relationships/slideLayout" Target="../slideLayouts/slideLayout115.xml"/><Relationship Id="rId4" Type="http://schemas.openxmlformats.org/officeDocument/2006/relationships/slideLayout" Target="../slideLayouts/slideLayout109.xml"/><Relationship Id="rId9" Type="http://schemas.openxmlformats.org/officeDocument/2006/relationships/slideLayout" Target="../slideLayouts/slideLayout114.xml"/><Relationship Id="rId14" Type="http://schemas.openxmlformats.org/officeDocument/2006/relationships/image" Target="../media/image1.jpeg"/></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125.xml"/><Relationship Id="rId13" Type="http://schemas.openxmlformats.org/officeDocument/2006/relationships/theme" Target="../theme/theme11.xml"/><Relationship Id="rId18" Type="http://schemas.openxmlformats.org/officeDocument/2006/relationships/image" Target="../media/image5.png"/><Relationship Id="rId3" Type="http://schemas.openxmlformats.org/officeDocument/2006/relationships/slideLayout" Target="../slideLayouts/slideLayout120.xml"/><Relationship Id="rId7" Type="http://schemas.openxmlformats.org/officeDocument/2006/relationships/slideLayout" Target="../slideLayouts/slideLayout124.xml"/><Relationship Id="rId12" Type="http://schemas.openxmlformats.org/officeDocument/2006/relationships/slideLayout" Target="../slideLayouts/slideLayout129.xml"/><Relationship Id="rId17" Type="http://schemas.openxmlformats.org/officeDocument/2006/relationships/image" Target="../media/image4.png"/><Relationship Id="rId2" Type="http://schemas.openxmlformats.org/officeDocument/2006/relationships/slideLayout" Target="../slideLayouts/slideLayout119.xml"/><Relationship Id="rId16" Type="http://schemas.openxmlformats.org/officeDocument/2006/relationships/image" Target="../media/image3.png"/><Relationship Id="rId1" Type="http://schemas.openxmlformats.org/officeDocument/2006/relationships/slideLayout" Target="../slideLayouts/slideLayout118.xml"/><Relationship Id="rId6" Type="http://schemas.openxmlformats.org/officeDocument/2006/relationships/slideLayout" Target="../slideLayouts/slideLayout123.xml"/><Relationship Id="rId11" Type="http://schemas.openxmlformats.org/officeDocument/2006/relationships/slideLayout" Target="../slideLayouts/slideLayout128.xml"/><Relationship Id="rId5" Type="http://schemas.openxmlformats.org/officeDocument/2006/relationships/slideLayout" Target="../slideLayouts/slideLayout122.xml"/><Relationship Id="rId15" Type="http://schemas.openxmlformats.org/officeDocument/2006/relationships/image" Target="../media/image2.jpeg"/><Relationship Id="rId10" Type="http://schemas.openxmlformats.org/officeDocument/2006/relationships/slideLayout" Target="../slideLayouts/slideLayout127.xml"/><Relationship Id="rId4" Type="http://schemas.openxmlformats.org/officeDocument/2006/relationships/slideLayout" Target="../slideLayouts/slideLayout121.xml"/><Relationship Id="rId9" Type="http://schemas.openxmlformats.org/officeDocument/2006/relationships/slideLayout" Target="../slideLayouts/slideLayout126.xml"/><Relationship Id="rId14" Type="http://schemas.openxmlformats.org/officeDocument/2006/relationships/image" Target="../media/image1.jpeg"/></Relationships>
</file>

<file path=ppt/slideMasters/_rels/slideMaster12.xml.rels><?xml version="1.0" encoding="UTF-8" standalone="yes"?>
<Relationships xmlns="http://schemas.openxmlformats.org/package/2006/relationships"><Relationship Id="rId8" Type="http://schemas.openxmlformats.org/officeDocument/2006/relationships/slideLayout" Target="../slideLayouts/slideLayout137.xml"/><Relationship Id="rId13" Type="http://schemas.openxmlformats.org/officeDocument/2006/relationships/theme" Target="../theme/theme12.xml"/><Relationship Id="rId18" Type="http://schemas.openxmlformats.org/officeDocument/2006/relationships/image" Target="../media/image5.png"/><Relationship Id="rId3" Type="http://schemas.openxmlformats.org/officeDocument/2006/relationships/slideLayout" Target="../slideLayouts/slideLayout132.xml"/><Relationship Id="rId7" Type="http://schemas.openxmlformats.org/officeDocument/2006/relationships/slideLayout" Target="../slideLayouts/slideLayout136.xml"/><Relationship Id="rId12" Type="http://schemas.openxmlformats.org/officeDocument/2006/relationships/slideLayout" Target="../slideLayouts/slideLayout141.xml"/><Relationship Id="rId17" Type="http://schemas.openxmlformats.org/officeDocument/2006/relationships/image" Target="../media/image4.png"/><Relationship Id="rId2" Type="http://schemas.openxmlformats.org/officeDocument/2006/relationships/slideLayout" Target="../slideLayouts/slideLayout131.xml"/><Relationship Id="rId16" Type="http://schemas.openxmlformats.org/officeDocument/2006/relationships/image" Target="../media/image3.png"/><Relationship Id="rId1" Type="http://schemas.openxmlformats.org/officeDocument/2006/relationships/slideLayout" Target="../slideLayouts/slideLayout130.xml"/><Relationship Id="rId6" Type="http://schemas.openxmlformats.org/officeDocument/2006/relationships/slideLayout" Target="../slideLayouts/slideLayout135.xml"/><Relationship Id="rId11" Type="http://schemas.openxmlformats.org/officeDocument/2006/relationships/slideLayout" Target="../slideLayouts/slideLayout140.xml"/><Relationship Id="rId5" Type="http://schemas.openxmlformats.org/officeDocument/2006/relationships/slideLayout" Target="../slideLayouts/slideLayout134.xml"/><Relationship Id="rId15" Type="http://schemas.openxmlformats.org/officeDocument/2006/relationships/image" Target="../media/image2.jpeg"/><Relationship Id="rId10" Type="http://schemas.openxmlformats.org/officeDocument/2006/relationships/slideLayout" Target="../slideLayouts/slideLayout139.xml"/><Relationship Id="rId4" Type="http://schemas.openxmlformats.org/officeDocument/2006/relationships/slideLayout" Target="../slideLayouts/slideLayout133.xml"/><Relationship Id="rId9" Type="http://schemas.openxmlformats.org/officeDocument/2006/relationships/slideLayout" Target="../slideLayouts/slideLayout138.xml"/><Relationship Id="rId14" Type="http://schemas.openxmlformats.org/officeDocument/2006/relationships/image" Target="../media/image1.jpeg"/></Relationships>
</file>

<file path=ppt/slideMasters/_rels/slideMaster13.xml.rels><?xml version="1.0" encoding="UTF-8" standalone="yes"?>
<Relationships xmlns="http://schemas.openxmlformats.org/package/2006/relationships"><Relationship Id="rId8" Type="http://schemas.openxmlformats.org/officeDocument/2006/relationships/slideLayout" Target="../slideLayouts/slideLayout149.xml"/><Relationship Id="rId13" Type="http://schemas.openxmlformats.org/officeDocument/2006/relationships/theme" Target="../theme/theme13.xml"/><Relationship Id="rId18" Type="http://schemas.openxmlformats.org/officeDocument/2006/relationships/image" Target="../media/image5.png"/><Relationship Id="rId3" Type="http://schemas.openxmlformats.org/officeDocument/2006/relationships/slideLayout" Target="../slideLayouts/slideLayout144.xml"/><Relationship Id="rId7" Type="http://schemas.openxmlformats.org/officeDocument/2006/relationships/slideLayout" Target="../slideLayouts/slideLayout148.xml"/><Relationship Id="rId12" Type="http://schemas.openxmlformats.org/officeDocument/2006/relationships/slideLayout" Target="../slideLayouts/slideLayout153.xml"/><Relationship Id="rId17" Type="http://schemas.openxmlformats.org/officeDocument/2006/relationships/image" Target="../media/image4.png"/><Relationship Id="rId2" Type="http://schemas.openxmlformats.org/officeDocument/2006/relationships/slideLayout" Target="../slideLayouts/slideLayout143.xml"/><Relationship Id="rId16" Type="http://schemas.openxmlformats.org/officeDocument/2006/relationships/image" Target="../media/image3.png"/><Relationship Id="rId1" Type="http://schemas.openxmlformats.org/officeDocument/2006/relationships/slideLayout" Target="../slideLayouts/slideLayout142.xml"/><Relationship Id="rId6" Type="http://schemas.openxmlformats.org/officeDocument/2006/relationships/slideLayout" Target="../slideLayouts/slideLayout147.xml"/><Relationship Id="rId11" Type="http://schemas.openxmlformats.org/officeDocument/2006/relationships/slideLayout" Target="../slideLayouts/slideLayout152.xml"/><Relationship Id="rId5" Type="http://schemas.openxmlformats.org/officeDocument/2006/relationships/slideLayout" Target="../slideLayouts/slideLayout146.xml"/><Relationship Id="rId15" Type="http://schemas.openxmlformats.org/officeDocument/2006/relationships/image" Target="../media/image2.jpeg"/><Relationship Id="rId10" Type="http://schemas.openxmlformats.org/officeDocument/2006/relationships/slideLayout" Target="../slideLayouts/slideLayout151.xml"/><Relationship Id="rId4" Type="http://schemas.openxmlformats.org/officeDocument/2006/relationships/slideLayout" Target="../slideLayouts/slideLayout145.xml"/><Relationship Id="rId9" Type="http://schemas.openxmlformats.org/officeDocument/2006/relationships/slideLayout" Target="../slideLayouts/slideLayout150.xml"/><Relationship Id="rId14" Type="http://schemas.openxmlformats.org/officeDocument/2006/relationships/image" Target="../media/image1.jpeg"/></Relationships>
</file>

<file path=ppt/slideMasters/_rels/slideMaster14.xml.rels><?xml version="1.0" encoding="UTF-8" standalone="yes"?>
<Relationships xmlns="http://schemas.openxmlformats.org/package/2006/relationships"><Relationship Id="rId8" Type="http://schemas.openxmlformats.org/officeDocument/2006/relationships/slideLayout" Target="../slideLayouts/slideLayout161.xml"/><Relationship Id="rId13" Type="http://schemas.openxmlformats.org/officeDocument/2006/relationships/theme" Target="../theme/theme14.xml"/><Relationship Id="rId18" Type="http://schemas.openxmlformats.org/officeDocument/2006/relationships/image" Target="../media/image5.png"/><Relationship Id="rId3" Type="http://schemas.openxmlformats.org/officeDocument/2006/relationships/slideLayout" Target="../slideLayouts/slideLayout156.xml"/><Relationship Id="rId7" Type="http://schemas.openxmlformats.org/officeDocument/2006/relationships/slideLayout" Target="../slideLayouts/slideLayout160.xml"/><Relationship Id="rId12" Type="http://schemas.openxmlformats.org/officeDocument/2006/relationships/slideLayout" Target="../slideLayouts/slideLayout165.xml"/><Relationship Id="rId17" Type="http://schemas.openxmlformats.org/officeDocument/2006/relationships/image" Target="../media/image4.png"/><Relationship Id="rId2" Type="http://schemas.openxmlformats.org/officeDocument/2006/relationships/slideLayout" Target="../slideLayouts/slideLayout155.xml"/><Relationship Id="rId16" Type="http://schemas.openxmlformats.org/officeDocument/2006/relationships/image" Target="../media/image3.png"/><Relationship Id="rId1" Type="http://schemas.openxmlformats.org/officeDocument/2006/relationships/slideLayout" Target="../slideLayouts/slideLayout154.xml"/><Relationship Id="rId6" Type="http://schemas.openxmlformats.org/officeDocument/2006/relationships/slideLayout" Target="../slideLayouts/slideLayout159.xml"/><Relationship Id="rId11" Type="http://schemas.openxmlformats.org/officeDocument/2006/relationships/slideLayout" Target="../slideLayouts/slideLayout164.xml"/><Relationship Id="rId5" Type="http://schemas.openxmlformats.org/officeDocument/2006/relationships/slideLayout" Target="../slideLayouts/slideLayout158.xml"/><Relationship Id="rId15" Type="http://schemas.openxmlformats.org/officeDocument/2006/relationships/image" Target="../media/image2.jpeg"/><Relationship Id="rId10" Type="http://schemas.openxmlformats.org/officeDocument/2006/relationships/slideLayout" Target="../slideLayouts/slideLayout163.xml"/><Relationship Id="rId4" Type="http://schemas.openxmlformats.org/officeDocument/2006/relationships/slideLayout" Target="../slideLayouts/slideLayout157.xml"/><Relationship Id="rId9" Type="http://schemas.openxmlformats.org/officeDocument/2006/relationships/slideLayout" Target="../slideLayouts/slideLayout162.xml"/><Relationship Id="rId14" Type="http://schemas.openxmlformats.org/officeDocument/2006/relationships/image" Target="../media/image1.jpeg"/></Relationships>
</file>

<file path=ppt/slideMasters/_rels/slideMaster15.xml.rels><?xml version="1.0" encoding="UTF-8" standalone="yes"?>
<Relationships xmlns="http://schemas.openxmlformats.org/package/2006/relationships"><Relationship Id="rId8" Type="http://schemas.openxmlformats.org/officeDocument/2006/relationships/slideLayout" Target="../slideLayouts/slideLayout173.xml"/><Relationship Id="rId13" Type="http://schemas.openxmlformats.org/officeDocument/2006/relationships/image" Target="../media/image1.jpeg"/><Relationship Id="rId3" Type="http://schemas.openxmlformats.org/officeDocument/2006/relationships/slideLayout" Target="../slideLayouts/slideLayout168.xml"/><Relationship Id="rId7" Type="http://schemas.openxmlformats.org/officeDocument/2006/relationships/slideLayout" Target="../slideLayouts/slideLayout172.xml"/><Relationship Id="rId12" Type="http://schemas.openxmlformats.org/officeDocument/2006/relationships/theme" Target="../theme/theme15.xml"/><Relationship Id="rId17" Type="http://schemas.openxmlformats.org/officeDocument/2006/relationships/image" Target="../media/image5.png"/><Relationship Id="rId2" Type="http://schemas.openxmlformats.org/officeDocument/2006/relationships/slideLayout" Target="../slideLayouts/slideLayout167.xml"/><Relationship Id="rId16" Type="http://schemas.openxmlformats.org/officeDocument/2006/relationships/image" Target="../media/image4.png"/><Relationship Id="rId1" Type="http://schemas.openxmlformats.org/officeDocument/2006/relationships/slideLayout" Target="../slideLayouts/slideLayout166.xml"/><Relationship Id="rId6" Type="http://schemas.openxmlformats.org/officeDocument/2006/relationships/slideLayout" Target="../slideLayouts/slideLayout171.xml"/><Relationship Id="rId11" Type="http://schemas.openxmlformats.org/officeDocument/2006/relationships/slideLayout" Target="../slideLayouts/slideLayout176.xml"/><Relationship Id="rId5" Type="http://schemas.openxmlformats.org/officeDocument/2006/relationships/slideLayout" Target="../slideLayouts/slideLayout170.xml"/><Relationship Id="rId15" Type="http://schemas.openxmlformats.org/officeDocument/2006/relationships/image" Target="../media/image3.png"/><Relationship Id="rId10" Type="http://schemas.openxmlformats.org/officeDocument/2006/relationships/slideLayout" Target="../slideLayouts/slideLayout175.xml"/><Relationship Id="rId4" Type="http://schemas.openxmlformats.org/officeDocument/2006/relationships/slideLayout" Target="../slideLayouts/slideLayout169.xml"/><Relationship Id="rId9" Type="http://schemas.openxmlformats.org/officeDocument/2006/relationships/slideLayout" Target="../slideLayouts/slideLayout174.xml"/><Relationship Id="rId14" Type="http://schemas.openxmlformats.org/officeDocument/2006/relationships/image" Target="../media/image2.jpeg"/></Relationships>
</file>

<file path=ppt/slideMasters/_rels/slideMaster16.xml.rels><?xml version="1.0" encoding="UTF-8" standalone="yes"?>
<Relationships xmlns="http://schemas.openxmlformats.org/package/2006/relationships"><Relationship Id="rId8" Type="http://schemas.openxmlformats.org/officeDocument/2006/relationships/slideLayout" Target="../slideLayouts/slideLayout184.xml"/><Relationship Id="rId13" Type="http://schemas.openxmlformats.org/officeDocument/2006/relationships/theme" Target="../theme/theme16.xml"/><Relationship Id="rId18" Type="http://schemas.openxmlformats.org/officeDocument/2006/relationships/image" Target="../media/image5.png"/><Relationship Id="rId3" Type="http://schemas.openxmlformats.org/officeDocument/2006/relationships/slideLayout" Target="../slideLayouts/slideLayout179.xml"/><Relationship Id="rId7" Type="http://schemas.openxmlformats.org/officeDocument/2006/relationships/slideLayout" Target="../slideLayouts/slideLayout183.xml"/><Relationship Id="rId12" Type="http://schemas.openxmlformats.org/officeDocument/2006/relationships/slideLayout" Target="../slideLayouts/slideLayout188.xml"/><Relationship Id="rId17" Type="http://schemas.openxmlformats.org/officeDocument/2006/relationships/image" Target="../media/image4.png"/><Relationship Id="rId2" Type="http://schemas.openxmlformats.org/officeDocument/2006/relationships/slideLayout" Target="../slideLayouts/slideLayout178.xml"/><Relationship Id="rId16" Type="http://schemas.openxmlformats.org/officeDocument/2006/relationships/image" Target="../media/image3.png"/><Relationship Id="rId1" Type="http://schemas.openxmlformats.org/officeDocument/2006/relationships/slideLayout" Target="../slideLayouts/slideLayout177.xml"/><Relationship Id="rId6" Type="http://schemas.openxmlformats.org/officeDocument/2006/relationships/slideLayout" Target="../slideLayouts/slideLayout182.xml"/><Relationship Id="rId11" Type="http://schemas.openxmlformats.org/officeDocument/2006/relationships/slideLayout" Target="../slideLayouts/slideLayout187.xml"/><Relationship Id="rId5" Type="http://schemas.openxmlformats.org/officeDocument/2006/relationships/slideLayout" Target="../slideLayouts/slideLayout181.xml"/><Relationship Id="rId15" Type="http://schemas.openxmlformats.org/officeDocument/2006/relationships/image" Target="../media/image2.jpeg"/><Relationship Id="rId10" Type="http://schemas.openxmlformats.org/officeDocument/2006/relationships/slideLayout" Target="../slideLayouts/slideLayout186.xml"/><Relationship Id="rId4" Type="http://schemas.openxmlformats.org/officeDocument/2006/relationships/slideLayout" Target="../slideLayouts/slideLayout180.xml"/><Relationship Id="rId9" Type="http://schemas.openxmlformats.org/officeDocument/2006/relationships/slideLayout" Target="../slideLayouts/slideLayout185.xml"/><Relationship Id="rId14" Type="http://schemas.openxmlformats.org/officeDocument/2006/relationships/image" Target="../media/image1.jpeg"/></Relationships>
</file>

<file path=ppt/slideMasters/_rels/slideMaster17.xml.rels><?xml version="1.0" encoding="UTF-8" standalone="yes"?>
<Relationships xmlns="http://schemas.openxmlformats.org/package/2006/relationships"><Relationship Id="rId8" Type="http://schemas.openxmlformats.org/officeDocument/2006/relationships/slideLayout" Target="../slideLayouts/slideLayout196.xml"/><Relationship Id="rId13" Type="http://schemas.openxmlformats.org/officeDocument/2006/relationships/theme" Target="../theme/theme17.xml"/><Relationship Id="rId18" Type="http://schemas.openxmlformats.org/officeDocument/2006/relationships/image" Target="../media/image5.png"/><Relationship Id="rId3" Type="http://schemas.openxmlformats.org/officeDocument/2006/relationships/slideLayout" Target="../slideLayouts/slideLayout191.xml"/><Relationship Id="rId7" Type="http://schemas.openxmlformats.org/officeDocument/2006/relationships/slideLayout" Target="../slideLayouts/slideLayout195.xml"/><Relationship Id="rId12" Type="http://schemas.openxmlformats.org/officeDocument/2006/relationships/slideLayout" Target="../slideLayouts/slideLayout200.xml"/><Relationship Id="rId17" Type="http://schemas.openxmlformats.org/officeDocument/2006/relationships/image" Target="../media/image4.png"/><Relationship Id="rId2" Type="http://schemas.openxmlformats.org/officeDocument/2006/relationships/slideLayout" Target="../slideLayouts/slideLayout190.xml"/><Relationship Id="rId16" Type="http://schemas.openxmlformats.org/officeDocument/2006/relationships/image" Target="../media/image3.png"/><Relationship Id="rId1" Type="http://schemas.openxmlformats.org/officeDocument/2006/relationships/slideLayout" Target="../slideLayouts/slideLayout189.xml"/><Relationship Id="rId6" Type="http://schemas.openxmlformats.org/officeDocument/2006/relationships/slideLayout" Target="../slideLayouts/slideLayout194.xml"/><Relationship Id="rId11" Type="http://schemas.openxmlformats.org/officeDocument/2006/relationships/slideLayout" Target="../slideLayouts/slideLayout199.xml"/><Relationship Id="rId5" Type="http://schemas.openxmlformats.org/officeDocument/2006/relationships/slideLayout" Target="../slideLayouts/slideLayout193.xml"/><Relationship Id="rId15" Type="http://schemas.openxmlformats.org/officeDocument/2006/relationships/image" Target="../media/image2.jpeg"/><Relationship Id="rId10" Type="http://schemas.openxmlformats.org/officeDocument/2006/relationships/slideLayout" Target="../slideLayouts/slideLayout198.xml"/><Relationship Id="rId4" Type="http://schemas.openxmlformats.org/officeDocument/2006/relationships/slideLayout" Target="../slideLayouts/slideLayout192.xml"/><Relationship Id="rId9" Type="http://schemas.openxmlformats.org/officeDocument/2006/relationships/slideLayout" Target="../slideLayouts/slideLayout197.xml"/><Relationship Id="rId14" Type="http://schemas.openxmlformats.org/officeDocument/2006/relationships/image" Target="../media/image1.jpeg"/></Relationships>
</file>

<file path=ppt/slideMasters/_rels/slideMaster18.xml.rels><?xml version="1.0" encoding="UTF-8" standalone="yes"?>
<Relationships xmlns="http://schemas.openxmlformats.org/package/2006/relationships"><Relationship Id="rId8" Type="http://schemas.openxmlformats.org/officeDocument/2006/relationships/slideLayout" Target="../slideLayouts/slideLayout208.xml"/><Relationship Id="rId13" Type="http://schemas.openxmlformats.org/officeDocument/2006/relationships/theme" Target="../theme/theme18.xml"/><Relationship Id="rId18" Type="http://schemas.openxmlformats.org/officeDocument/2006/relationships/image" Target="../media/image5.png"/><Relationship Id="rId3" Type="http://schemas.openxmlformats.org/officeDocument/2006/relationships/slideLayout" Target="../slideLayouts/slideLayout203.xml"/><Relationship Id="rId7" Type="http://schemas.openxmlformats.org/officeDocument/2006/relationships/slideLayout" Target="../slideLayouts/slideLayout207.xml"/><Relationship Id="rId12" Type="http://schemas.openxmlformats.org/officeDocument/2006/relationships/slideLayout" Target="../slideLayouts/slideLayout212.xml"/><Relationship Id="rId17" Type="http://schemas.openxmlformats.org/officeDocument/2006/relationships/image" Target="../media/image4.png"/><Relationship Id="rId2" Type="http://schemas.openxmlformats.org/officeDocument/2006/relationships/slideLayout" Target="../slideLayouts/slideLayout202.xml"/><Relationship Id="rId16" Type="http://schemas.openxmlformats.org/officeDocument/2006/relationships/image" Target="../media/image3.png"/><Relationship Id="rId1" Type="http://schemas.openxmlformats.org/officeDocument/2006/relationships/slideLayout" Target="../slideLayouts/slideLayout201.xml"/><Relationship Id="rId6" Type="http://schemas.openxmlformats.org/officeDocument/2006/relationships/slideLayout" Target="../slideLayouts/slideLayout206.xml"/><Relationship Id="rId11" Type="http://schemas.openxmlformats.org/officeDocument/2006/relationships/slideLayout" Target="../slideLayouts/slideLayout211.xml"/><Relationship Id="rId5" Type="http://schemas.openxmlformats.org/officeDocument/2006/relationships/slideLayout" Target="../slideLayouts/slideLayout205.xml"/><Relationship Id="rId15" Type="http://schemas.openxmlformats.org/officeDocument/2006/relationships/image" Target="../media/image2.jpeg"/><Relationship Id="rId10" Type="http://schemas.openxmlformats.org/officeDocument/2006/relationships/slideLayout" Target="../slideLayouts/slideLayout210.xml"/><Relationship Id="rId4" Type="http://schemas.openxmlformats.org/officeDocument/2006/relationships/slideLayout" Target="../slideLayouts/slideLayout204.xml"/><Relationship Id="rId9" Type="http://schemas.openxmlformats.org/officeDocument/2006/relationships/slideLayout" Target="../slideLayouts/slideLayout209.xml"/><Relationship Id="rId14" Type="http://schemas.openxmlformats.org/officeDocument/2006/relationships/image" Target="../media/image1.jpeg"/></Relationships>
</file>

<file path=ppt/slideMasters/_rels/slideMaster19.xml.rels><?xml version="1.0" encoding="UTF-8" standalone="yes"?>
<Relationships xmlns="http://schemas.openxmlformats.org/package/2006/relationships"><Relationship Id="rId8" Type="http://schemas.openxmlformats.org/officeDocument/2006/relationships/slideLayout" Target="../slideLayouts/slideLayout220.xml"/><Relationship Id="rId13" Type="http://schemas.openxmlformats.org/officeDocument/2006/relationships/image" Target="../media/image1.jpeg"/><Relationship Id="rId3" Type="http://schemas.openxmlformats.org/officeDocument/2006/relationships/slideLayout" Target="../slideLayouts/slideLayout215.xml"/><Relationship Id="rId7" Type="http://schemas.openxmlformats.org/officeDocument/2006/relationships/slideLayout" Target="../slideLayouts/slideLayout219.xml"/><Relationship Id="rId12" Type="http://schemas.openxmlformats.org/officeDocument/2006/relationships/theme" Target="../theme/theme19.xml"/><Relationship Id="rId17" Type="http://schemas.openxmlformats.org/officeDocument/2006/relationships/image" Target="../media/image5.png"/><Relationship Id="rId2" Type="http://schemas.openxmlformats.org/officeDocument/2006/relationships/slideLayout" Target="../slideLayouts/slideLayout214.xml"/><Relationship Id="rId16" Type="http://schemas.openxmlformats.org/officeDocument/2006/relationships/image" Target="../media/image4.png"/><Relationship Id="rId1" Type="http://schemas.openxmlformats.org/officeDocument/2006/relationships/slideLayout" Target="../slideLayouts/slideLayout213.xml"/><Relationship Id="rId6" Type="http://schemas.openxmlformats.org/officeDocument/2006/relationships/slideLayout" Target="../slideLayouts/slideLayout218.xml"/><Relationship Id="rId11" Type="http://schemas.openxmlformats.org/officeDocument/2006/relationships/slideLayout" Target="../slideLayouts/slideLayout223.xml"/><Relationship Id="rId5" Type="http://schemas.openxmlformats.org/officeDocument/2006/relationships/slideLayout" Target="../slideLayouts/slideLayout217.xml"/><Relationship Id="rId15" Type="http://schemas.openxmlformats.org/officeDocument/2006/relationships/image" Target="../media/image3.png"/><Relationship Id="rId10" Type="http://schemas.openxmlformats.org/officeDocument/2006/relationships/slideLayout" Target="../slideLayouts/slideLayout222.xml"/><Relationship Id="rId4" Type="http://schemas.openxmlformats.org/officeDocument/2006/relationships/slideLayout" Target="../slideLayouts/slideLayout216.xml"/><Relationship Id="rId9" Type="http://schemas.openxmlformats.org/officeDocument/2006/relationships/slideLayout" Target="../slideLayouts/slideLayout221.xml"/><Relationship Id="rId14" Type="http://schemas.openxmlformats.org/officeDocument/2006/relationships/image" Target="../media/image2.jpe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image" Target="../media/image1.jpeg"/><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6" Type="http://schemas.openxmlformats.org/officeDocument/2006/relationships/image" Target="../media/image5.png"/><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5" Type="http://schemas.openxmlformats.org/officeDocument/2006/relationships/image" Target="../media/image4.png"/><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image" Target="../media/image7.png"/></Relationships>
</file>

<file path=ppt/slideMasters/_rels/slideMaster20.xml.rels><?xml version="1.0" encoding="UTF-8" standalone="yes"?>
<Relationships xmlns="http://schemas.openxmlformats.org/package/2006/relationships"><Relationship Id="rId8" Type="http://schemas.openxmlformats.org/officeDocument/2006/relationships/slideLayout" Target="../slideLayouts/slideLayout231.xml"/><Relationship Id="rId13" Type="http://schemas.openxmlformats.org/officeDocument/2006/relationships/image" Target="../media/image1.jpeg"/><Relationship Id="rId3" Type="http://schemas.openxmlformats.org/officeDocument/2006/relationships/slideLayout" Target="../slideLayouts/slideLayout226.xml"/><Relationship Id="rId7" Type="http://schemas.openxmlformats.org/officeDocument/2006/relationships/slideLayout" Target="../slideLayouts/slideLayout230.xml"/><Relationship Id="rId12" Type="http://schemas.openxmlformats.org/officeDocument/2006/relationships/theme" Target="../theme/theme20.xml"/><Relationship Id="rId17" Type="http://schemas.openxmlformats.org/officeDocument/2006/relationships/image" Target="../media/image5.png"/><Relationship Id="rId2" Type="http://schemas.openxmlformats.org/officeDocument/2006/relationships/slideLayout" Target="../slideLayouts/slideLayout225.xml"/><Relationship Id="rId16" Type="http://schemas.openxmlformats.org/officeDocument/2006/relationships/image" Target="../media/image4.png"/><Relationship Id="rId1" Type="http://schemas.openxmlformats.org/officeDocument/2006/relationships/slideLayout" Target="../slideLayouts/slideLayout224.xml"/><Relationship Id="rId6" Type="http://schemas.openxmlformats.org/officeDocument/2006/relationships/slideLayout" Target="../slideLayouts/slideLayout229.xml"/><Relationship Id="rId11" Type="http://schemas.openxmlformats.org/officeDocument/2006/relationships/slideLayout" Target="../slideLayouts/slideLayout234.xml"/><Relationship Id="rId5" Type="http://schemas.openxmlformats.org/officeDocument/2006/relationships/slideLayout" Target="../slideLayouts/slideLayout228.xml"/><Relationship Id="rId15" Type="http://schemas.openxmlformats.org/officeDocument/2006/relationships/image" Target="../media/image3.png"/><Relationship Id="rId10" Type="http://schemas.openxmlformats.org/officeDocument/2006/relationships/slideLayout" Target="../slideLayouts/slideLayout233.xml"/><Relationship Id="rId4" Type="http://schemas.openxmlformats.org/officeDocument/2006/relationships/slideLayout" Target="../slideLayouts/slideLayout227.xml"/><Relationship Id="rId9" Type="http://schemas.openxmlformats.org/officeDocument/2006/relationships/slideLayout" Target="../slideLayouts/slideLayout232.xml"/><Relationship Id="rId14" Type="http://schemas.openxmlformats.org/officeDocument/2006/relationships/image" Target="../media/image2.jpeg"/></Relationships>
</file>

<file path=ppt/slideMasters/_rels/slideMaster21.xml.rels><?xml version="1.0" encoding="UTF-8" standalone="yes"?>
<Relationships xmlns="http://schemas.openxmlformats.org/package/2006/relationships"><Relationship Id="rId8" Type="http://schemas.openxmlformats.org/officeDocument/2006/relationships/slideLayout" Target="../slideLayouts/slideLayout242.xml"/><Relationship Id="rId13" Type="http://schemas.openxmlformats.org/officeDocument/2006/relationships/theme" Target="../theme/theme21.xml"/><Relationship Id="rId18" Type="http://schemas.openxmlformats.org/officeDocument/2006/relationships/image" Target="../media/image5.png"/><Relationship Id="rId3" Type="http://schemas.openxmlformats.org/officeDocument/2006/relationships/slideLayout" Target="../slideLayouts/slideLayout237.xml"/><Relationship Id="rId7" Type="http://schemas.openxmlformats.org/officeDocument/2006/relationships/slideLayout" Target="../slideLayouts/slideLayout241.xml"/><Relationship Id="rId12" Type="http://schemas.openxmlformats.org/officeDocument/2006/relationships/slideLayout" Target="../slideLayouts/slideLayout246.xml"/><Relationship Id="rId17" Type="http://schemas.openxmlformats.org/officeDocument/2006/relationships/image" Target="../media/image4.png"/><Relationship Id="rId2" Type="http://schemas.openxmlformats.org/officeDocument/2006/relationships/slideLayout" Target="../slideLayouts/slideLayout236.xml"/><Relationship Id="rId16" Type="http://schemas.openxmlformats.org/officeDocument/2006/relationships/image" Target="../media/image3.png"/><Relationship Id="rId1" Type="http://schemas.openxmlformats.org/officeDocument/2006/relationships/slideLayout" Target="../slideLayouts/slideLayout235.xml"/><Relationship Id="rId6" Type="http://schemas.openxmlformats.org/officeDocument/2006/relationships/slideLayout" Target="../slideLayouts/slideLayout240.xml"/><Relationship Id="rId11" Type="http://schemas.openxmlformats.org/officeDocument/2006/relationships/slideLayout" Target="../slideLayouts/slideLayout245.xml"/><Relationship Id="rId5" Type="http://schemas.openxmlformats.org/officeDocument/2006/relationships/slideLayout" Target="../slideLayouts/slideLayout239.xml"/><Relationship Id="rId15" Type="http://schemas.openxmlformats.org/officeDocument/2006/relationships/image" Target="../media/image2.jpeg"/><Relationship Id="rId10" Type="http://schemas.openxmlformats.org/officeDocument/2006/relationships/slideLayout" Target="../slideLayouts/slideLayout244.xml"/><Relationship Id="rId4" Type="http://schemas.openxmlformats.org/officeDocument/2006/relationships/slideLayout" Target="../slideLayouts/slideLayout238.xml"/><Relationship Id="rId9" Type="http://schemas.openxmlformats.org/officeDocument/2006/relationships/slideLayout" Target="../slideLayouts/slideLayout243.xml"/><Relationship Id="rId14" Type="http://schemas.openxmlformats.org/officeDocument/2006/relationships/image" Target="../media/image1.jpeg"/></Relationships>
</file>

<file path=ppt/slideMasters/_rels/slideMaster22.xml.rels><?xml version="1.0" encoding="UTF-8" standalone="yes"?>
<Relationships xmlns="http://schemas.openxmlformats.org/package/2006/relationships"><Relationship Id="rId8" Type="http://schemas.openxmlformats.org/officeDocument/2006/relationships/slideLayout" Target="../slideLayouts/slideLayout254.xml"/><Relationship Id="rId13" Type="http://schemas.openxmlformats.org/officeDocument/2006/relationships/theme" Target="../theme/theme22.xml"/><Relationship Id="rId18" Type="http://schemas.openxmlformats.org/officeDocument/2006/relationships/image" Target="../media/image5.png"/><Relationship Id="rId3" Type="http://schemas.openxmlformats.org/officeDocument/2006/relationships/slideLayout" Target="../slideLayouts/slideLayout249.xml"/><Relationship Id="rId7" Type="http://schemas.openxmlformats.org/officeDocument/2006/relationships/slideLayout" Target="../slideLayouts/slideLayout253.xml"/><Relationship Id="rId12" Type="http://schemas.openxmlformats.org/officeDocument/2006/relationships/slideLayout" Target="../slideLayouts/slideLayout258.xml"/><Relationship Id="rId17" Type="http://schemas.openxmlformats.org/officeDocument/2006/relationships/image" Target="../media/image4.png"/><Relationship Id="rId2" Type="http://schemas.openxmlformats.org/officeDocument/2006/relationships/slideLayout" Target="../slideLayouts/slideLayout248.xml"/><Relationship Id="rId16" Type="http://schemas.openxmlformats.org/officeDocument/2006/relationships/image" Target="../media/image3.png"/><Relationship Id="rId1" Type="http://schemas.openxmlformats.org/officeDocument/2006/relationships/slideLayout" Target="../slideLayouts/slideLayout247.xml"/><Relationship Id="rId6" Type="http://schemas.openxmlformats.org/officeDocument/2006/relationships/slideLayout" Target="../slideLayouts/slideLayout252.xml"/><Relationship Id="rId11" Type="http://schemas.openxmlformats.org/officeDocument/2006/relationships/slideLayout" Target="../slideLayouts/slideLayout257.xml"/><Relationship Id="rId5" Type="http://schemas.openxmlformats.org/officeDocument/2006/relationships/slideLayout" Target="../slideLayouts/slideLayout251.xml"/><Relationship Id="rId15" Type="http://schemas.openxmlformats.org/officeDocument/2006/relationships/image" Target="../media/image2.jpeg"/><Relationship Id="rId10" Type="http://schemas.openxmlformats.org/officeDocument/2006/relationships/slideLayout" Target="../slideLayouts/slideLayout256.xml"/><Relationship Id="rId4" Type="http://schemas.openxmlformats.org/officeDocument/2006/relationships/slideLayout" Target="../slideLayouts/slideLayout250.xml"/><Relationship Id="rId9" Type="http://schemas.openxmlformats.org/officeDocument/2006/relationships/slideLayout" Target="../slideLayouts/slideLayout255.xml"/><Relationship Id="rId14" Type="http://schemas.openxmlformats.org/officeDocument/2006/relationships/image" Target="../media/image1.jpeg"/></Relationships>
</file>

<file path=ppt/slideMasters/_rels/slideMaster23.xml.rels><?xml version="1.0" encoding="UTF-8" standalone="yes"?>
<Relationships xmlns="http://schemas.openxmlformats.org/package/2006/relationships"><Relationship Id="rId8" Type="http://schemas.openxmlformats.org/officeDocument/2006/relationships/slideLayout" Target="../slideLayouts/slideLayout266.xml"/><Relationship Id="rId13" Type="http://schemas.openxmlformats.org/officeDocument/2006/relationships/theme" Target="../theme/theme23.xml"/><Relationship Id="rId18" Type="http://schemas.openxmlformats.org/officeDocument/2006/relationships/image" Target="../media/image5.png"/><Relationship Id="rId3" Type="http://schemas.openxmlformats.org/officeDocument/2006/relationships/slideLayout" Target="../slideLayouts/slideLayout261.xml"/><Relationship Id="rId7" Type="http://schemas.openxmlformats.org/officeDocument/2006/relationships/slideLayout" Target="../slideLayouts/slideLayout265.xml"/><Relationship Id="rId12" Type="http://schemas.openxmlformats.org/officeDocument/2006/relationships/slideLayout" Target="../slideLayouts/slideLayout270.xml"/><Relationship Id="rId17" Type="http://schemas.openxmlformats.org/officeDocument/2006/relationships/image" Target="../media/image4.png"/><Relationship Id="rId2" Type="http://schemas.openxmlformats.org/officeDocument/2006/relationships/slideLayout" Target="../slideLayouts/slideLayout260.xml"/><Relationship Id="rId16" Type="http://schemas.openxmlformats.org/officeDocument/2006/relationships/image" Target="../media/image3.png"/><Relationship Id="rId1" Type="http://schemas.openxmlformats.org/officeDocument/2006/relationships/slideLayout" Target="../slideLayouts/slideLayout259.xml"/><Relationship Id="rId6" Type="http://schemas.openxmlformats.org/officeDocument/2006/relationships/slideLayout" Target="../slideLayouts/slideLayout264.xml"/><Relationship Id="rId11" Type="http://schemas.openxmlformats.org/officeDocument/2006/relationships/slideLayout" Target="../slideLayouts/slideLayout269.xml"/><Relationship Id="rId5" Type="http://schemas.openxmlformats.org/officeDocument/2006/relationships/slideLayout" Target="../slideLayouts/slideLayout263.xml"/><Relationship Id="rId15" Type="http://schemas.openxmlformats.org/officeDocument/2006/relationships/image" Target="../media/image2.jpeg"/><Relationship Id="rId10" Type="http://schemas.openxmlformats.org/officeDocument/2006/relationships/slideLayout" Target="../slideLayouts/slideLayout268.xml"/><Relationship Id="rId4" Type="http://schemas.openxmlformats.org/officeDocument/2006/relationships/slideLayout" Target="../slideLayouts/slideLayout262.xml"/><Relationship Id="rId9" Type="http://schemas.openxmlformats.org/officeDocument/2006/relationships/slideLayout" Target="../slideLayouts/slideLayout267.xml"/><Relationship Id="rId14" Type="http://schemas.openxmlformats.org/officeDocument/2006/relationships/image" Target="../media/image1.jpeg"/></Relationships>
</file>

<file path=ppt/slideMasters/_rels/slideMaster24.xml.rels><?xml version="1.0" encoding="UTF-8" standalone="yes"?>
<Relationships xmlns="http://schemas.openxmlformats.org/package/2006/relationships"><Relationship Id="rId8" Type="http://schemas.openxmlformats.org/officeDocument/2006/relationships/slideLayout" Target="../slideLayouts/slideLayout278.xml"/><Relationship Id="rId13" Type="http://schemas.openxmlformats.org/officeDocument/2006/relationships/image" Target="../media/image1.jpeg"/><Relationship Id="rId3" Type="http://schemas.openxmlformats.org/officeDocument/2006/relationships/slideLayout" Target="../slideLayouts/slideLayout273.xml"/><Relationship Id="rId7" Type="http://schemas.openxmlformats.org/officeDocument/2006/relationships/slideLayout" Target="../slideLayouts/slideLayout277.xml"/><Relationship Id="rId12" Type="http://schemas.openxmlformats.org/officeDocument/2006/relationships/theme" Target="../theme/theme24.xml"/><Relationship Id="rId17" Type="http://schemas.openxmlformats.org/officeDocument/2006/relationships/image" Target="../media/image5.png"/><Relationship Id="rId2" Type="http://schemas.openxmlformats.org/officeDocument/2006/relationships/slideLayout" Target="../slideLayouts/slideLayout272.xml"/><Relationship Id="rId16" Type="http://schemas.openxmlformats.org/officeDocument/2006/relationships/image" Target="../media/image4.png"/><Relationship Id="rId1" Type="http://schemas.openxmlformats.org/officeDocument/2006/relationships/slideLayout" Target="../slideLayouts/slideLayout271.xml"/><Relationship Id="rId6" Type="http://schemas.openxmlformats.org/officeDocument/2006/relationships/slideLayout" Target="../slideLayouts/slideLayout276.xml"/><Relationship Id="rId11" Type="http://schemas.openxmlformats.org/officeDocument/2006/relationships/slideLayout" Target="../slideLayouts/slideLayout281.xml"/><Relationship Id="rId5" Type="http://schemas.openxmlformats.org/officeDocument/2006/relationships/slideLayout" Target="../slideLayouts/slideLayout275.xml"/><Relationship Id="rId15" Type="http://schemas.openxmlformats.org/officeDocument/2006/relationships/image" Target="../media/image3.png"/><Relationship Id="rId10" Type="http://schemas.openxmlformats.org/officeDocument/2006/relationships/slideLayout" Target="../slideLayouts/slideLayout280.xml"/><Relationship Id="rId4" Type="http://schemas.openxmlformats.org/officeDocument/2006/relationships/slideLayout" Target="../slideLayouts/slideLayout274.xml"/><Relationship Id="rId9" Type="http://schemas.openxmlformats.org/officeDocument/2006/relationships/slideLayout" Target="../slideLayouts/slideLayout279.xml"/><Relationship Id="rId14" Type="http://schemas.openxmlformats.org/officeDocument/2006/relationships/image" Target="../media/image2.jpeg"/></Relationships>
</file>

<file path=ppt/slideMasters/_rels/slideMaster25.xml.rels><?xml version="1.0" encoding="UTF-8" standalone="yes"?>
<Relationships xmlns="http://schemas.openxmlformats.org/package/2006/relationships"><Relationship Id="rId8" Type="http://schemas.openxmlformats.org/officeDocument/2006/relationships/slideLayout" Target="../slideLayouts/slideLayout289.xml"/><Relationship Id="rId13" Type="http://schemas.openxmlformats.org/officeDocument/2006/relationships/image" Target="../media/image1.jpeg"/><Relationship Id="rId3" Type="http://schemas.openxmlformats.org/officeDocument/2006/relationships/slideLayout" Target="../slideLayouts/slideLayout284.xml"/><Relationship Id="rId7" Type="http://schemas.openxmlformats.org/officeDocument/2006/relationships/slideLayout" Target="../slideLayouts/slideLayout288.xml"/><Relationship Id="rId12" Type="http://schemas.openxmlformats.org/officeDocument/2006/relationships/theme" Target="../theme/theme25.xml"/><Relationship Id="rId17" Type="http://schemas.openxmlformats.org/officeDocument/2006/relationships/image" Target="../media/image5.png"/><Relationship Id="rId2" Type="http://schemas.openxmlformats.org/officeDocument/2006/relationships/slideLayout" Target="../slideLayouts/slideLayout283.xml"/><Relationship Id="rId16" Type="http://schemas.openxmlformats.org/officeDocument/2006/relationships/image" Target="../media/image4.png"/><Relationship Id="rId1" Type="http://schemas.openxmlformats.org/officeDocument/2006/relationships/slideLayout" Target="../slideLayouts/slideLayout282.xml"/><Relationship Id="rId6" Type="http://schemas.openxmlformats.org/officeDocument/2006/relationships/slideLayout" Target="../slideLayouts/slideLayout287.xml"/><Relationship Id="rId11" Type="http://schemas.openxmlformats.org/officeDocument/2006/relationships/slideLayout" Target="../slideLayouts/slideLayout292.xml"/><Relationship Id="rId5" Type="http://schemas.openxmlformats.org/officeDocument/2006/relationships/slideLayout" Target="../slideLayouts/slideLayout286.xml"/><Relationship Id="rId15" Type="http://schemas.openxmlformats.org/officeDocument/2006/relationships/image" Target="../media/image3.png"/><Relationship Id="rId10" Type="http://schemas.openxmlformats.org/officeDocument/2006/relationships/slideLayout" Target="../slideLayouts/slideLayout291.xml"/><Relationship Id="rId4" Type="http://schemas.openxmlformats.org/officeDocument/2006/relationships/slideLayout" Target="../slideLayouts/slideLayout285.xml"/><Relationship Id="rId9" Type="http://schemas.openxmlformats.org/officeDocument/2006/relationships/slideLayout" Target="../slideLayouts/slideLayout290.xml"/><Relationship Id="rId14" Type="http://schemas.openxmlformats.org/officeDocument/2006/relationships/image" Target="../media/image2.jpeg"/></Relationships>
</file>

<file path=ppt/slideMasters/_rels/slideMaster26.xml.rels><?xml version="1.0" encoding="UTF-8" standalone="yes"?>
<Relationships xmlns="http://schemas.openxmlformats.org/package/2006/relationships"><Relationship Id="rId8" Type="http://schemas.openxmlformats.org/officeDocument/2006/relationships/slideLayout" Target="../slideLayouts/slideLayout300.xml"/><Relationship Id="rId13" Type="http://schemas.openxmlformats.org/officeDocument/2006/relationships/image" Target="../media/image1.jpeg"/><Relationship Id="rId3" Type="http://schemas.openxmlformats.org/officeDocument/2006/relationships/slideLayout" Target="../slideLayouts/slideLayout295.xml"/><Relationship Id="rId7" Type="http://schemas.openxmlformats.org/officeDocument/2006/relationships/slideLayout" Target="../slideLayouts/slideLayout299.xml"/><Relationship Id="rId12" Type="http://schemas.openxmlformats.org/officeDocument/2006/relationships/theme" Target="../theme/theme26.xml"/><Relationship Id="rId17" Type="http://schemas.openxmlformats.org/officeDocument/2006/relationships/image" Target="../media/image5.png"/><Relationship Id="rId2" Type="http://schemas.openxmlformats.org/officeDocument/2006/relationships/slideLayout" Target="../slideLayouts/slideLayout294.xml"/><Relationship Id="rId16" Type="http://schemas.openxmlformats.org/officeDocument/2006/relationships/image" Target="../media/image4.png"/><Relationship Id="rId1" Type="http://schemas.openxmlformats.org/officeDocument/2006/relationships/slideLayout" Target="../slideLayouts/slideLayout293.xml"/><Relationship Id="rId6" Type="http://schemas.openxmlformats.org/officeDocument/2006/relationships/slideLayout" Target="../slideLayouts/slideLayout298.xml"/><Relationship Id="rId11" Type="http://schemas.openxmlformats.org/officeDocument/2006/relationships/slideLayout" Target="../slideLayouts/slideLayout303.xml"/><Relationship Id="rId5" Type="http://schemas.openxmlformats.org/officeDocument/2006/relationships/slideLayout" Target="../slideLayouts/slideLayout297.xml"/><Relationship Id="rId15" Type="http://schemas.openxmlformats.org/officeDocument/2006/relationships/image" Target="../media/image3.png"/><Relationship Id="rId10" Type="http://schemas.openxmlformats.org/officeDocument/2006/relationships/slideLayout" Target="../slideLayouts/slideLayout302.xml"/><Relationship Id="rId4" Type="http://schemas.openxmlformats.org/officeDocument/2006/relationships/slideLayout" Target="../slideLayouts/slideLayout296.xml"/><Relationship Id="rId9" Type="http://schemas.openxmlformats.org/officeDocument/2006/relationships/slideLayout" Target="../slideLayouts/slideLayout301.xml"/><Relationship Id="rId14" Type="http://schemas.openxmlformats.org/officeDocument/2006/relationships/image" Target="../media/image2.jpeg"/></Relationships>
</file>

<file path=ppt/slideMasters/_rels/slideMaster27.xml.rels><?xml version="1.0" encoding="UTF-8" standalone="yes"?>
<Relationships xmlns="http://schemas.openxmlformats.org/package/2006/relationships"><Relationship Id="rId8" Type="http://schemas.openxmlformats.org/officeDocument/2006/relationships/slideLayout" Target="../slideLayouts/slideLayout311.xml"/><Relationship Id="rId13" Type="http://schemas.openxmlformats.org/officeDocument/2006/relationships/theme" Target="../theme/theme27.xml"/><Relationship Id="rId18" Type="http://schemas.openxmlformats.org/officeDocument/2006/relationships/image" Target="../media/image5.png"/><Relationship Id="rId3" Type="http://schemas.openxmlformats.org/officeDocument/2006/relationships/slideLayout" Target="../slideLayouts/slideLayout306.xml"/><Relationship Id="rId7" Type="http://schemas.openxmlformats.org/officeDocument/2006/relationships/slideLayout" Target="../slideLayouts/slideLayout310.xml"/><Relationship Id="rId12" Type="http://schemas.openxmlformats.org/officeDocument/2006/relationships/slideLayout" Target="../slideLayouts/slideLayout315.xml"/><Relationship Id="rId17" Type="http://schemas.openxmlformats.org/officeDocument/2006/relationships/image" Target="../media/image4.png"/><Relationship Id="rId2" Type="http://schemas.openxmlformats.org/officeDocument/2006/relationships/slideLayout" Target="../slideLayouts/slideLayout305.xml"/><Relationship Id="rId16" Type="http://schemas.openxmlformats.org/officeDocument/2006/relationships/image" Target="../media/image3.png"/><Relationship Id="rId1" Type="http://schemas.openxmlformats.org/officeDocument/2006/relationships/slideLayout" Target="../slideLayouts/slideLayout304.xml"/><Relationship Id="rId6" Type="http://schemas.openxmlformats.org/officeDocument/2006/relationships/slideLayout" Target="../slideLayouts/slideLayout309.xml"/><Relationship Id="rId11" Type="http://schemas.openxmlformats.org/officeDocument/2006/relationships/slideLayout" Target="../slideLayouts/slideLayout314.xml"/><Relationship Id="rId5" Type="http://schemas.openxmlformats.org/officeDocument/2006/relationships/slideLayout" Target="../slideLayouts/slideLayout308.xml"/><Relationship Id="rId15" Type="http://schemas.openxmlformats.org/officeDocument/2006/relationships/image" Target="../media/image2.jpeg"/><Relationship Id="rId10" Type="http://schemas.openxmlformats.org/officeDocument/2006/relationships/slideLayout" Target="../slideLayouts/slideLayout313.xml"/><Relationship Id="rId4" Type="http://schemas.openxmlformats.org/officeDocument/2006/relationships/slideLayout" Target="../slideLayouts/slideLayout307.xml"/><Relationship Id="rId9" Type="http://schemas.openxmlformats.org/officeDocument/2006/relationships/slideLayout" Target="../slideLayouts/slideLayout312.xml"/><Relationship Id="rId14" Type="http://schemas.openxmlformats.org/officeDocument/2006/relationships/image" Target="../media/image1.jpeg"/></Relationships>
</file>

<file path=ppt/slideMasters/_rels/slideMaster28.xml.rels><?xml version="1.0" encoding="UTF-8" standalone="yes"?>
<Relationships xmlns="http://schemas.openxmlformats.org/package/2006/relationships"><Relationship Id="rId8" Type="http://schemas.openxmlformats.org/officeDocument/2006/relationships/slideLayout" Target="../slideLayouts/slideLayout323.xml"/><Relationship Id="rId13" Type="http://schemas.openxmlformats.org/officeDocument/2006/relationships/theme" Target="../theme/theme28.xml"/><Relationship Id="rId18" Type="http://schemas.openxmlformats.org/officeDocument/2006/relationships/image" Target="../media/image5.png"/><Relationship Id="rId3" Type="http://schemas.openxmlformats.org/officeDocument/2006/relationships/slideLayout" Target="../slideLayouts/slideLayout318.xml"/><Relationship Id="rId7" Type="http://schemas.openxmlformats.org/officeDocument/2006/relationships/slideLayout" Target="../slideLayouts/slideLayout322.xml"/><Relationship Id="rId12" Type="http://schemas.openxmlformats.org/officeDocument/2006/relationships/slideLayout" Target="../slideLayouts/slideLayout327.xml"/><Relationship Id="rId17" Type="http://schemas.openxmlformats.org/officeDocument/2006/relationships/image" Target="../media/image4.png"/><Relationship Id="rId2" Type="http://schemas.openxmlformats.org/officeDocument/2006/relationships/slideLayout" Target="../slideLayouts/slideLayout317.xml"/><Relationship Id="rId16" Type="http://schemas.openxmlformats.org/officeDocument/2006/relationships/image" Target="../media/image3.png"/><Relationship Id="rId1" Type="http://schemas.openxmlformats.org/officeDocument/2006/relationships/slideLayout" Target="../slideLayouts/slideLayout316.xml"/><Relationship Id="rId6" Type="http://schemas.openxmlformats.org/officeDocument/2006/relationships/slideLayout" Target="../slideLayouts/slideLayout321.xml"/><Relationship Id="rId11" Type="http://schemas.openxmlformats.org/officeDocument/2006/relationships/slideLayout" Target="../slideLayouts/slideLayout326.xml"/><Relationship Id="rId5" Type="http://schemas.openxmlformats.org/officeDocument/2006/relationships/slideLayout" Target="../slideLayouts/slideLayout320.xml"/><Relationship Id="rId15" Type="http://schemas.openxmlformats.org/officeDocument/2006/relationships/image" Target="../media/image2.jpeg"/><Relationship Id="rId10" Type="http://schemas.openxmlformats.org/officeDocument/2006/relationships/slideLayout" Target="../slideLayouts/slideLayout325.xml"/><Relationship Id="rId4" Type="http://schemas.openxmlformats.org/officeDocument/2006/relationships/slideLayout" Target="../slideLayouts/slideLayout319.xml"/><Relationship Id="rId9" Type="http://schemas.openxmlformats.org/officeDocument/2006/relationships/slideLayout" Target="../slideLayouts/slideLayout324.xml"/><Relationship Id="rId14" Type="http://schemas.openxmlformats.org/officeDocument/2006/relationships/image" Target="../media/image1.jpeg"/></Relationships>
</file>

<file path=ppt/slideMasters/_rels/slideMaster29.xml.rels><?xml version="1.0" encoding="UTF-8" standalone="yes"?>
<Relationships xmlns="http://schemas.openxmlformats.org/package/2006/relationships"><Relationship Id="rId8" Type="http://schemas.openxmlformats.org/officeDocument/2006/relationships/slideLayout" Target="../slideLayouts/slideLayout335.xml"/><Relationship Id="rId13" Type="http://schemas.openxmlformats.org/officeDocument/2006/relationships/theme" Target="../theme/theme29.xml"/><Relationship Id="rId18" Type="http://schemas.openxmlformats.org/officeDocument/2006/relationships/image" Target="../media/image5.png"/><Relationship Id="rId3" Type="http://schemas.openxmlformats.org/officeDocument/2006/relationships/slideLayout" Target="../slideLayouts/slideLayout330.xml"/><Relationship Id="rId7" Type="http://schemas.openxmlformats.org/officeDocument/2006/relationships/slideLayout" Target="../slideLayouts/slideLayout334.xml"/><Relationship Id="rId12" Type="http://schemas.openxmlformats.org/officeDocument/2006/relationships/slideLayout" Target="../slideLayouts/slideLayout339.xml"/><Relationship Id="rId17" Type="http://schemas.openxmlformats.org/officeDocument/2006/relationships/image" Target="../media/image4.png"/><Relationship Id="rId2" Type="http://schemas.openxmlformats.org/officeDocument/2006/relationships/slideLayout" Target="../slideLayouts/slideLayout329.xml"/><Relationship Id="rId16" Type="http://schemas.openxmlformats.org/officeDocument/2006/relationships/image" Target="../media/image3.png"/><Relationship Id="rId1" Type="http://schemas.openxmlformats.org/officeDocument/2006/relationships/slideLayout" Target="../slideLayouts/slideLayout328.xml"/><Relationship Id="rId6" Type="http://schemas.openxmlformats.org/officeDocument/2006/relationships/slideLayout" Target="../slideLayouts/slideLayout333.xml"/><Relationship Id="rId11" Type="http://schemas.openxmlformats.org/officeDocument/2006/relationships/slideLayout" Target="../slideLayouts/slideLayout338.xml"/><Relationship Id="rId5" Type="http://schemas.openxmlformats.org/officeDocument/2006/relationships/slideLayout" Target="../slideLayouts/slideLayout332.xml"/><Relationship Id="rId15" Type="http://schemas.openxmlformats.org/officeDocument/2006/relationships/image" Target="../media/image2.jpeg"/><Relationship Id="rId10" Type="http://schemas.openxmlformats.org/officeDocument/2006/relationships/slideLayout" Target="../slideLayouts/slideLayout337.xml"/><Relationship Id="rId4" Type="http://schemas.openxmlformats.org/officeDocument/2006/relationships/slideLayout" Target="../slideLayouts/slideLayout331.xml"/><Relationship Id="rId9" Type="http://schemas.openxmlformats.org/officeDocument/2006/relationships/slideLayout" Target="../slideLayouts/slideLayout336.xml"/><Relationship Id="rId14" Type="http://schemas.openxmlformats.org/officeDocument/2006/relationships/image" Target="../media/image1.jpe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theme" Target="../theme/theme3.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s>
</file>

<file path=ppt/slideMasters/_rels/slideMaster30.xml.rels><?xml version="1.0" encoding="UTF-8" standalone="yes"?>
<Relationships xmlns="http://schemas.openxmlformats.org/package/2006/relationships"><Relationship Id="rId8" Type="http://schemas.openxmlformats.org/officeDocument/2006/relationships/slideLayout" Target="../slideLayouts/slideLayout347.xml"/><Relationship Id="rId13" Type="http://schemas.openxmlformats.org/officeDocument/2006/relationships/image" Target="../media/image1.jpeg"/><Relationship Id="rId3" Type="http://schemas.openxmlformats.org/officeDocument/2006/relationships/slideLayout" Target="../slideLayouts/slideLayout342.xml"/><Relationship Id="rId7" Type="http://schemas.openxmlformats.org/officeDocument/2006/relationships/slideLayout" Target="../slideLayouts/slideLayout346.xml"/><Relationship Id="rId12" Type="http://schemas.openxmlformats.org/officeDocument/2006/relationships/theme" Target="../theme/theme30.xml"/><Relationship Id="rId17" Type="http://schemas.openxmlformats.org/officeDocument/2006/relationships/image" Target="../media/image5.png"/><Relationship Id="rId2" Type="http://schemas.openxmlformats.org/officeDocument/2006/relationships/slideLayout" Target="../slideLayouts/slideLayout341.xml"/><Relationship Id="rId16" Type="http://schemas.openxmlformats.org/officeDocument/2006/relationships/image" Target="../media/image4.png"/><Relationship Id="rId1" Type="http://schemas.openxmlformats.org/officeDocument/2006/relationships/slideLayout" Target="../slideLayouts/slideLayout340.xml"/><Relationship Id="rId6" Type="http://schemas.openxmlformats.org/officeDocument/2006/relationships/slideLayout" Target="../slideLayouts/slideLayout345.xml"/><Relationship Id="rId11" Type="http://schemas.openxmlformats.org/officeDocument/2006/relationships/slideLayout" Target="../slideLayouts/slideLayout350.xml"/><Relationship Id="rId5" Type="http://schemas.openxmlformats.org/officeDocument/2006/relationships/slideLayout" Target="../slideLayouts/slideLayout344.xml"/><Relationship Id="rId15" Type="http://schemas.openxmlformats.org/officeDocument/2006/relationships/image" Target="../media/image3.png"/><Relationship Id="rId10" Type="http://schemas.openxmlformats.org/officeDocument/2006/relationships/slideLayout" Target="../slideLayouts/slideLayout349.xml"/><Relationship Id="rId4" Type="http://schemas.openxmlformats.org/officeDocument/2006/relationships/slideLayout" Target="../slideLayouts/slideLayout343.xml"/><Relationship Id="rId9" Type="http://schemas.openxmlformats.org/officeDocument/2006/relationships/slideLayout" Target="../slideLayouts/slideLayout348.xml"/><Relationship Id="rId14" Type="http://schemas.openxmlformats.org/officeDocument/2006/relationships/image" Target="../media/image2.jpeg"/></Relationships>
</file>

<file path=ppt/slideMasters/_rels/slideMaster31.xml.rels><?xml version="1.0" encoding="UTF-8" standalone="yes"?>
<Relationships xmlns="http://schemas.openxmlformats.org/package/2006/relationships"><Relationship Id="rId8" Type="http://schemas.openxmlformats.org/officeDocument/2006/relationships/slideLayout" Target="../slideLayouts/slideLayout358.xml"/><Relationship Id="rId13" Type="http://schemas.openxmlformats.org/officeDocument/2006/relationships/theme" Target="../theme/theme31.xml"/><Relationship Id="rId18" Type="http://schemas.openxmlformats.org/officeDocument/2006/relationships/image" Target="../media/image5.png"/><Relationship Id="rId3" Type="http://schemas.openxmlformats.org/officeDocument/2006/relationships/slideLayout" Target="../slideLayouts/slideLayout353.xml"/><Relationship Id="rId7" Type="http://schemas.openxmlformats.org/officeDocument/2006/relationships/slideLayout" Target="../slideLayouts/slideLayout357.xml"/><Relationship Id="rId12" Type="http://schemas.openxmlformats.org/officeDocument/2006/relationships/slideLayout" Target="../slideLayouts/slideLayout362.xml"/><Relationship Id="rId17" Type="http://schemas.openxmlformats.org/officeDocument/2006/relationships/image" Target="../media/image4.png"/><Relationship Id="rId2" Type="http://schemas.openxmlformats.org/officeDocument/2006/relationships/slideLayout" Target="../slideLayouts/slideLayout352.xml"/><Relationship Id="rId16" Type="http://schemas.openxmlformats.org/officeDocument/2006/relationships/image" Target="../media/image3.png"/><Relationship Id="rId1" Type="http://schemas.openxmlformats.org/officeDocument/2006/relationships/slideLayout" Target="../slideLayouts/slideLayout351.xml"/><Relationship Id="rId6" Type="http://schemas.openxmlformats.org/officeDocument/2006/relationships/slideLayout" Target="../slideLayouts/slideLayout356.xml"/><Relationship Id="rId11" Type="http://schemas.openxmlformats.org/officeDocument/2006/relationships/slideLayout" Target="../slideLayouts/slideLayout361.xml"/><Relationship Id="rId5" Type="http://schemas.openxmlformats.org/officeDocument/2006/relationships/slideLayout" Target="../slideLayouts/slideLayout355.xml"/><Relationship Id="rId15" Type="http://schemas.openxmlformats.org/officeDocument/2006/relationships/image" Target="../media/image2.jpeg"/><Relationship Id="rId10" Type="http://schemas.openxmlformats.org/officeDocument/2006/relationships/slideLayout" Target="../slideLayouts/slideLayout360.xml"/><Relationship Id="rId4" Type="http://schemas.openxmlformats.org/officeDocument/2006/relationships/slideLayout" Target="../slideLayouts/slideLayout354.xml"/><Relationship Id="rId9" Type="http://schemas.openxmlformats.org/officeDocument/2006/relationships/slideLayout" Target="../slideLayouts/slideLayout359.xml"/><Relationship Id="rId14" Type="http://schemas.openxmlformats.org/officeDocument/2006/relationships/image" Target="../media/image1.jpeg"/></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2.xml"/><Relationship Id="rId13" Type="http://schemas.openxmlformats.org/officeDocument/2006/relationships/theme" Target="../theme/theme4.xml"/><Relationship Id="rId18" Type="http://schemas.openxmlformats.org/officeDocument/2006/relationships/image" Target="../media/image5.png"/><Relationship Id="rId3" Type="http://schemas.openxmlformats.org/officeDocument/2006/relationships/slideLayout" Target="../slideLayouts/slideLayout37.xml"/><Relationship Id="rId7" Type="http://schemas.openxmlformats.org/officeDocument/2006/relationships/slideLayout" Target="../slideLayouts/slideLayout41.xml"/><Relationship Id="rId12" Type="http://schemas.openxmlformats.org/officeDocument/2006/relationships/slideLayout" Target="../slideLayouts/slideLayout46.xml"/><Relationship Id="rId17" Type="http://schemas.openxmlformats.org/officeDocument/2006/relationships/image" Target="../media/image4.png"/><Relationship Id="rId2" Type="http://schemas.openxmlformats.org/officeDocument/2006/relationships/slideLayout" Target="../slideLayouts/slideLayout36.xml"/><Relationship Id="rId16" Type="http://schemas.openxmlformats.org/officeDocument/2006/relationships/image" Target="../media/image3.png"/><Relationship Id="rId1" Type="http://schemas.openxmlformats.org/officeDocument/2006/relationships/slideLayout" Target="../slideLayouts/slideLayout35.xml"/><Relationship Id="rId6" Type="http://schemas.openxmlformats.org/officeDocument/2006/relationships/slideLayout" Target="../slideLayouts/slideLayout40.xml"/><Relationship Id="rId11" Type="http://schemas.openxmlformats.org/officeDocument/2006/relationships/slideLayout" Target="../slideLayouts/slideLayout45.xml"/><Relationship Id="rId5" Type="http://schemas.openxmlformats.org/officeDocument/2006/relationships/slideLayout" Target="../slideLayouts/slideLayout39.xml"/><Relationship Id="rId15" Type="http://schemas.openxmlformats.org/officeDocument/2006/relationships/image" Target="../media/image2.jpeg"/><Relationship Id="rId10" Type="http://schemas.openxmlformats.org/officeDocument/2006/relationships/slideLayout" Target="../slideLayouts/slideLayout44.xml"/><Relationship Id="rId4" Type="http://schemas.openxmlformats.org/officeDocument/2006/relationships/slideLayout" Target="../slideLayouts/slideLayout38.xml"/><Relationship Id="rId9" Type="http://schemas.openxmlformats.org/officeDocument/2006/relationships/slideLayout" Target="../slideLayouts/slideLayout43.xml"/><Relationship Id="rId14" Type="http://schemas.openxmlformats.org/officeDocument/2006/relationships/image" Target="../media/image1.jpeg"/></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4.xml"/><Relationship Id="rId13" Type="http://schemas.openxmlformats.org/officeDocument/2006/relationships/theme" Target="../theme/theme5.xml"/><Relationship Id="rId18" Type="http://schemas.openxmlformats.org/officeDocument/2006/relationships/image" Target="../media/image5.png"/><Relationship Id="rId3" Type="http://schemas.openxmlformats.org/officeDocument/2006/relationships/slideLayout" Target="../slideLayouts/slideLayout49.xml"/><Relationship Id="rId7" Type="http://schemas.openxmlformats.org/officeDocument/2006/relationships/slideLayout" Target="../slideLayouts/slideLayout53.xml"/><Relationship Id="rId12" Type="http://schemas.openxmlformats.org/officeDocument/2006/relationships/slideLayout" Target="../slideLayouts/slideLayout58.xml"/><Relationship Id="rId17" Type="http://schemas.openxmlformats.org/officeDocument/2006/relationships/image" Target="../media/image4.png"/><Relationship Id="rId2" Type="http://schemas.openxmlformats.org/officeDocument/2006/relationships/slideLayout" Target="../slideLayouts/slideLayout48.xml"/><Relationship Id="rId16" Type="http://schemas.openxmlformats.org/officeDocument/2006/relationships/image" Target="../media/image3.png"/><Relationship Id="rId1" Type="http://schemas.openxmlformats.org/officeDocument/2006/relationships/slideLayout" Target="../slideLayouts/slideLayout47.xml"/><Relationship Id="rId6" Type="http://schemas.openxmlformats.org/officeDocument/2006/relationships/slideLayout" Target="../slideLayouts/slideLayout52.xml"/><Relationship Id="rId11" Type="http://schemas.openxmlformats.org/officeDocument/2006/relationships/slideLayout" Target="../slideLayouts/slideLayout57.xml"/><Relationship Id="rId5" Type="http://schemas.openxmlformats.org/officeDocument/2006/relationships/slideLayout" Target="../slideLayouts/slideLayout51.xml"/><Relationship Id="rId15" Type="http://schemas.openxmlformats.org/officeDocument/2006/relationships/image" Target="../media/image2.jpeg"/><Relationship Id="rId10" Type="http://schemas.openxmlformats.org/officeDocument/2006/relationships/slideLayout" Target="../slideLayouts/slideLayout56.xml"/><Relationship Id="rId4" Type="http://schemas.openxmlformats.org/officeDocument/2006/relationships/slideLayout" Target="../slideLayouts/slideLayout50.xml"/><Relationship Id="rId9" Type="http://schemas.openxmlformats.org/officeDocument/2006/relationships/slideLayout" Target="../slideLayouts/slideLayout55.xml"/><Relationship Id="rId14" Type="http://schemas.openxmlformats.org/officeDocument/2006/relationships/image" Target="../media/image1.jpeg"/></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6.xml"/><Relationship Id="rId13" Type="http://schemas.openxmlformats.org/officeDocument/2006/relationships/theme" Target="../theme/theme6.xml"/><Relationship Id="rId18" Type="http://schemas.openxmlformats.org/officeDocument/2006/relationships/image" Target="../media/image5.png"/><Relationship Id="rId3" Type="http://schemas.openxmlformats.org/officeDocument/2006/relationships/slideLayout" Target="../slideLayouts/slideLayout61.xml"/><Relationship Id="rId7" Type="http://schemas.openxmlformats.org/officeDocument/2006/relationships/slideLayout" Target="../slideLayouts/slideLayout65.xml"/><Relationship Id="rId12" Type="http://schemas.openxmlformats.org/officeDocument/2006/relationships/slideLayout" Target="../slideLayouts/slideLayout70.xml"/><Relationship Id="rId17" Type="http://schemas.openxmlformats.org/officeDocument/2006/relationships/image" Target="../media/image4.png"/><Relationship Id="rId2" Type="http://schemas.openxmlformats.org/officeDocument/2006/relationships/slideLayout" Target="../slideLayouts/slideLayout60.xml"/><Relationship Id="rId16" Type="http://schemas.openxmlformats.org/officeDocument/2006/relationships/image" Target="../media/image3.png"/><Relationship Id="rId1" Type="http://schemas.openxmlformats.org/officeDocument/2006/relationships/slideLayout" Target="../slideLayouts/slideLayout59.xml"/><Relationship Id="rId6" Type="http://schemas.openxmlformats.org/officeDocument/2006/relationships/slideLayout" Target="../slideLayouts/slideLayout64.xml"/><Relationship Id="rId11" Type="http://schemas.openxmlformats.org/officeDocument/2006/relationships/slideLayout" Target="../slideLayouts/slideLayout69.xml"/><Relationship Id="rId5" Type="http://schemas.openxmlformats.org/officeDocument/2006/relationships/slideLayout" Target="../slideLayouts/slideLayout63.xml"/><Relationship Id="rId15" Type="http://schemas.openxmlformats.org/officeDocument/2006/relationships/image" Target="../media/image2.jpeg"/><Relationship Id="rId10" Type="http://schemas.openxmlformats.org/officeDocument/2006/relationships/slideLayout" Target="../slideLayouts/slideLayout68.xml"/><Relationship Id="rId4" Type="http://schemas.openxmlformats.org/officeDocument/2006/relationships/slideLayout" Target="../slideLayouts/slideLayout62.xml"/><Relationship Id="rId9" Type="http://schemas.openxmlformats.org/officeDocument/2006/relationships/slideLayout" Target="../slideLayouts/slideLayout67.xml"/><Relationship Id="rId14" Type="http://schemas.openxmlformats.org/officeDocument/2006/relationships/image" Target="../media/image1.jpeg"/></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8.xml"/><Relationship Id="rId13" Type="http://schemas.openxmlformats.org/officeDocument/2006/relationships/image" Target="../media/image1.jpeg"/><Relationship Id="rId3" Type="http://schemas.openxmlformats.org/officeDocument/2006/relationships/slideLayout" Target="../slideLayouts/slideLayout73.xml"/><Relationship Id="rId7" Type="http://schemas.openxmlformats.org/officeDocument/2006/relationships/slideLayout" Target="../slideLayouts/slideLayout77.xml"/><Relationship Id="rId12" Type="http://schemas.openxmlformats.org/officeDocument/2006/relationships/theme" Target="../theme/theme7.xml"/><Relationship Id="rId17" Type="http://schemas.openxmlformats.org/officeDocument/2006/relationships/image" Target="../media/image5.png"/><Relationship Id="rId2" Type="http://schemas.openxmlformats.org/officeDocument/2006/relationships/slideLayout" Target="../slideLayouts/slideLayout72.xml"/><Relationship Id="rId16" Type="http://schemas.openxmlformats.org/officeDocument/2006/relationships/image" Target="../media/image4.png"/><Relationship Id="rId1" Type="http://schemas.openxmlformats.org/officeDocument/2006/relationships/slideLayout" Target="../slideLayouts/slideLayout71.xml"/><Relationship Id="rId6" Type="http://schemas.openxmlformats.org/officeDocument/2006/relationships/slideLayout" Target="../slideLayouts/slideLayout76.xml"/><Relationship Id="rId11" Type="http://schemas.openxmlformats.org/officeDocument/2006/relationships/slideLayout" Target="../slideLayouts/slideLayout81.xml"/><Relationship Id="rId5" Type="http://schemas.openxmlformats.org/officeDocument/2006/relationships/slideLayout" Target="../slideLayouts/slideLayout75.xml"/><Relationship Id="rId15" Type="http://schemas.openxmlformats.org/officeDocument/2006/relationships/image" Target="../media/image3.png"/><Relationship Id="rId10" Type="http://schemas.openxmlformats.org/officeDocument/2006/relationships/slideLayout" Target="../slideLayouts/slideLayout80.xml"/><Relationship Id="rId4" Type="http://schemas.openxmlformats.org/officeDocument/2006/relationships/slideLayout" Target="../slideLayouts/slideLayout74.xml"/><Relationship Id="rId9" Type="http://schemas.openxmlformats.org/officeDocument/2006/relationships/slideLayout" Target="../slideLayouts/slideLayout79.xml"/><Relationship Id="rId14" Type="http://schemas.openxmlformats.org/officeDocument/2006/relationships/image" Target="../media/image2.jpeg"/></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89.xml"/><Relationship Id="rId13" Type="http://schemas.openxmlformats.org/officeDocument/2006/relationships/theme" Target="../theme/theme8.xml"/><Relationship Id="rId18" Type="http://schemas.openxmlformats.org/officeDocument/2006/relationships/image" Target="../media/image5.png"/><Relationship Id="rId3" Type="http://schemas.openxmlformats.org/officeDocument/2006/relationships/slideLayout" Target="../slideLayouts/slideLayout84.xml"/><Relationship Id="rId7" Type="http://schemas.openxmlformats.org/officeDocument/2006/relationships/slideLayout" Target="../slideLayouts/slideLayout88.xml"/><Relationship Id="rId12" Type="http://schemas.openxmlformats.org/officeDocument/2006/relationships/slideLayout" Target="../slideLayouts/slideLayout93.xml"/><Relationship Id="rId17" Type="http://schemas.openxmlformats.org/officeDocument/2006/relationships/image" Target="../media/image4.png"/><Relationship Id="rId2" Type="http://schemas.openxmlformats.org/officeDocument/2006/relationships/slideLayout" Target="../slideLayouts/slideLayout83.xml"/><Relationship Id="rId16" Type="http://schemas.openxmlformats.org/officeDocument/2006/relationships/image" Target="../media/image3.png"/><Relationship Id="rId1" Type="http://schemas.openxmlformats.org/officeDocument/2006/relationships/slideLayout" Target="../slideLayouts/slideLayout82.xml"/><Relationship Id="rId6" Type="http://schemas.openxmlformats.org/officeDocument/2006/relationships/slideLayout" Target="../slideLayouts/slideLayout87.xml"/><Relationship Id="rId11" Type="http://schemas.openxmlformats.org/officeDocument/2006/relationships/slideLayout" Target="../slideLayouts/slideLayout92.xml"/><Relationship Id="rId5" Type="http://schemas.openxmlformats.org/officeDocument/2006/relationships/slideLayout" Target="../slideLayouts/slideLayout86.xml"/><Relationship Id="rId15" Type="http://schemas.openxmlformats.org/officeDocument/2006/relationships/image" Target="../media/image2.jpeg"/><Relationship Id="rId10" Type="http://schemas.openxmlformats.org/officeDocument/2006/relationships/slideLayout" Target="../slideLayouts/slideLayout91.xml"/><Relationship Id="rId4" Type="http://schemas.openxmlformats.org/officeDocument/2006/relationships/slideLayout" Target="../slideLayouts/slideLayout85.xml"/><Relationship Id="rId9" Type="http://schemas.openxmlformats.org/officeDocument/2006/relationships/slideLayout" Target="../slideLayouts/slideLayout90.xml"/><Relationship Id="rId14" Type="http://schemas.openxmlformats.org/officeDocument/2006/relationships/image" Target="../media/image1.jpeg"/></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101.xml"/><Relationship Id="rId13" Type="http://schemas.openxmlformats.org/officeDocument/2006/relationships/theme" Target="../theme/theme9.xml"/><Relationship Id="rId18" Type="http://schemas.openxmlformats.org/officeDocument/2006/relationships/image" Target="../media/image5.png"/><Relationship Id="rId3" Type="http://schemas.openxmlformats.org/officeDocument/2006/relationships/slideLayout" Target="../slideLayouts/slideLayout96.xml"/><Relationship Id="rId7" Type="http://schemas.openxmlformats.org/officeDocument/2006/relationships/slideLayout" Target="../slideLayouts/slideLayout100.xml"/><Relationship Id="rId12" Type="http://schemas.openxmlformats.org/officeDocument/2006/relationships/slideLayout" Target="../slideLayouts/slideLayout105.xml"/><Relationship Id="rId17" Type="http://schemas.openxmlformats.org/officeDocument/2006/relationships/image" Target="../media/image4.png"/><Relationship Id="rId2" Type="http://schemas.openxmlformats.org/officeDocument/2006/relationships/slideLayout" Target="../slideLayouts/slideLayout95.xml"/><Relationship Id="rId16" Type="http://schemas.openxmlformats.org/officeDocument/2006/relationships/image" Target="../media/image3.png"/><Relationship Id="rId1" Type="http://schemas.openxmlformats.org/officeDocument/2006/relationships/slideLayout" Target="../slideLayouts/slideLayout94.xml"/><Relationship Id="rId6" Type="http://schemas.openxmlformats.org/officeDocument/2006/relationships/slideLayout" Target="../slideLayouts/slideLayout99.xml"/><Relationship Id="rId11" Type="http://schemas.openxmlformats.org/officeDocument/2006/relationships/slideLayout" Target="../slideLayouts/slideLayout104.xml"/><Relationship Id="rId5" Type="http://schemas.openxmlformats.org/officeDocument/2006/relationships/slideLayout" Target="../slideLayouts/slideLayout98.xml"/><Relationship Id="rId15" Type="http://schemas.openxmlformats.org/officeDocument/2006/relationships/image" Target="../media/image2.jpeg"/><Relationship Id="rId10" Type="http://schemas.openxmlformats.org/officeDocument/2006/relationships/slideLayout" Target="../slideLayouts/slideLayout103.xml"/><Relationship Id="rId4" Type="http://schemas.openxmlformats.org/officeDocument/2006/relationships/slideLayout" Target="../slideLayouts/slideLayout97.xml"/><Relationship Id="rId9" Type="http://schemas.openxmlformats.org/officeDocument/2006/relationships/slideLayout" Target="../slideLayouts/slideLayout102.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4"/>
          <a:srcRect/>
          <a:stretch>
            <a:fillRect/>
          </a:stretch>
        </a:blipFill>
        <a:effectLst/>
      </p:bgPr>
    </p:bg>
    <p:spTree>
      <p:nvGrpSpPr>
        <p:cNvPr id="1" name=""/>
        <p:cNvGrpSpPr/>
        <p:nvPr/>
      </p:nvGrpSpPr>
      <p:grpSpPr>
        <a:xfrm>
          <a:off x="0" y="0"/>
          <a:ext cx="0" cy="0"/>
          <a:chOff x="0" y="0"/>
          <a:chExt cx="0" cy="0"/>
        </a:xfrm>
      </p:grpSpPr>
      <p:pic>
        <p:nvPicPr>
          <p:cNvPr id="1026" name="Picture 25" descr="7-00029_BAK_v03TOP"/>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rot="10800000">
            <a:off x="0" y="6008688"/>
            <a:ext cx="9159875" cy="84931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2" name="Title Placeholder 1"/>
          <p:cNvSpPr>
            <a:spLocks noGrp="1"/>
          </p:cNvSpPr>
          <p:nvPr>
            <p:ph type="title"/>
          </p:nvPr>
        </p:nvSpPr>
        <p:spPr>
          <a:xfrm>
            <a:off x="381000" y="230188"/>
            <a:ext cx="8382000" cy="665162"/>
          </a:xfrm>
          <a:prstGeom prst="rect">
            <a:avLst/>
          </a:prstGeom>
        </p:spPr>
        <p:txBody>
          <a:bodyPr vert="horz" wrap="square" lIns="0" tIns="0" rIns="0" bIns="0" rtlCol="0" anchor="t">
            <a:spAutoFit/>
          </a:bodyPr>
          <a:lstStyle/>
          <a:p>
            <a:r>
              <a:rPr lang="en-US" dirty="0" smtClean="0"/>
              <a:t>Click to edit Master title style</a:t>
            </a:r>
            <a:endParaRPr lang="en-US" dirty="0"/>
          </a:p>
        </p:txBody>
      </p:sp>
      <p:sp>
        <p:nvSpPr>
          <p:cNvPr id="1028" name="Text Placeholder 2"/>
          <p:cNvSpPr>
            <a:spLocks noGrp="1"/>
          </p:cNvSpPr>
          <p:nvPr>
            <p:ph type="body" idx="1"/>
          </p:nvPr>
        </p:nvSpPr>
        <p:spPr bwMode="auto">
          <a:xfrm>
            <a:off x="381000" y="1412875"/>
            <a:ext cx="8382000" cy="21351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4" name="Footer Placeholder 3"/>
          <p:cNvSpPr>
            <a:spLocks noGrp="1"/>
          </p:cNvSpPr>
          <p:nvPr>
            <p:ph type="ftr" sz="quarter" idx="3"/>
          </p:nvPr>
        </p:nvSpPr>
        <p:spPr>
          <a:xfrm>
            <a:off x="381000" y="6072188"/>
            <a:ext cx="2203450" cy="484187"/>
          </a:xfrm>
          <a:prstGeom prst="rect">
            <a:avLst/>
          </a:prstGeom>
          <a:blipFill>
            <a:blip r:embed="rId16" cstate="print"/>
            <a:stretch>
              <a:fillRect/>
            </a:stretch>
          </a:blipFill>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ea typeface="+mn-ea"/>
                <a:cs typeface="+mn-cs"/>
              </a:defRPr>
            </a:lvl1pPr>
          </a:lstStyle>
          <a:p>
            <a:pPr>
              <a:defRPr/>
            </a:pPr>
            <a:r>
              <a:rPr lang="en-US" dirty="0"/>
              <a:t> </a:t>
            </a:r>
          </a:p>
        </p:txBody>
      </p:sp>
      <p:sp>
        <p:nvSpPr>
          <p:cNvPr id="6" name="Slide Number Placeholder 5"/>
          <p:cNvSpPr>
            <a:spLocks noGrp="1"/>
          </p:cNvSpPr>
          <p:nvPr>
            <p:ph type="sldNum" sz="quarter" idx="4"/>
          </p:nvPr>
        </p:nvSpPr>
        <p:spPr>
          <a:xfrm>
            <a:off x="6559550" y="6073775"/>
            <a:ext cx="2203450" cy="485775"/>
          </a:xfrm>
          <a:prstGeom prst="rect">
            <a:avLst/>
          </a:prstGeom>
        </p:spPr>
        <p:txBody>
          <a:bodyPr vert="horz" wrap="square" lIns="91440" tIns="45720" rIns="91440" bIns="45720" numCol="1" anchor="ctr" anchorCtr="0" compatLnSpc="1">
            <a:prstTxWarp prst="textNoShape">
              <a:avLst/>
            </a:prstTxWarp>
          </a:bodyPr>
          <a:lstStyle>
            <a:lvl1pPr algn="r">
              <a:defRPr sz="1600">
                <a:solidFill>
                  <a:schemeClr val="bg1"/>
                </a:solidFill>
                <a:latin typeface="Times New Roman" panose="02020603050405020304" pitchFamily="18" charset="0"/>
                <a:cs typeface="Times New Roman" panose="02020603050405020304" pitchFamily="18" charset="0"/>
              </a:defRPr>
            </a:lvl1pPr>
          </a:lstStyle>
          <a:p>
            <a:fld id="{B05DDF30-8FE8-4001-B3A5-F64B40EF67CE}" type="slidenum">
              <a:rPr lang="en-US" altLang="en-US"/>
              <a:pPr/>
              <a:t>‹#›</a:t>
            </a:fld>
            <a:endParaRPr lang="en-US" altLang="en-US" dirty="0"/>
          </a:p>
        </p:txBody>
      </p:sp>
    </p:spTree>
  </p:cSld>
  <p:clrMap bg1="lt1" tx1="dk1" bg2="lt2" tx2="dk2" accent1="accent1" accent2="accent2" accent3="accent3" accent4="accent4" accent5="accent5" accent6="accent6" hlink="hlink" folHlink="folHlink"/>
  <p:sldLayoutIdLst>
    <p:sldLayoutId id="2147485523" r:id="rId1"/>
    <p:sldLayoutId id="2147485502" r:id="rId2"/>
    <p:sldLayoutId id="2147485503" r:id="rId3"/>
    <p:sldLayoutId id="2147485504" r:id="rId4"/>
    <p:sldLayoutId id="2147485505" r:id="rId5"/>
    <p:sldLayoutId id="2147485506" r:id="rId6"/>
    <p:sldLayoutId id="2147485507" r:id="rId7"/>
    <p:sldLayoutId id="2147485508" r:id="rId8"/>
    <p:sldLayoutId id="2147485509" r:id="rId9"/>
    <p:sldLayoutId id="2147485510" r:id="rId10"/>
    <p:sldLayoutId id="2147485511" r:id="rId11"/>
    <p:sldLayoutId id="2147485524" r:id="rId12"/>
  </p:sldLayoutIdLst>
  <p:transition>
    <p:fade/>
  </p:transition>
  <p:timing>
    <p:tnLst>
      <p:par>
        <p:cTn id="1" dur="indefinite" restart="never" nodeType="tmRoot"/>
      </p:par>
    </p:tnLst>
  </p:timing>
  <p:hf hdr="0" dt="0"/>
  <p:txStyles>
    <p:titleStyle>
      <a:lvl1pPr algn="l" defTabSz="912813" rtl="0" eaLnBrk="0" fontAlgn="base" hangingPunct="0">
        <a:lnSpc>
          <a:spcPct val="90000"/>
        </a:lnSpc>
        <a:spcBef>
          <a:spcPct val="0"/>
        </a:spcBef>
        <a:spcAft>
          <a:spcPct val="0"/>
        </a:spcAft>
        <a:defRPr lang="en-US" sz="4800" kern="1200" spc="-150" dirty="0">
          <a:ln w="3175">
            <a:noFill/>
          </a:ln>
          <a:gradFill>
            <a:gsLst>
              <a:gs pos="0">
                <a:srgbClr val="2E59B0"/>
              </a:gs>
              <a:gs pos="49000">
                <a:srgbClr val="161D32"/>
              </a:gs>
              <a:gs pos="100000">
                <a:srgbClr val="000000"/>
              </a:gs>
            </a:gsLst>
            <a:lin ang="5400000" scaled="0"/>
          </a:gradFill>
          <a:effectLst>
            <a:outerShdw blurRad="50800" dist="38100" dir="2700000" algn="tl" rotWithShape="0">
              <a:prstClr val="black">
                <a:alpha val="40000"/>
              </a:prstClr>
            </a:outerShdw>
          </a:effectLst>
          <a:latin typeface="+mj-lt"/>
          <a:ea typeface="MS PGothic" panose="020B0600070205080204" pitchFamily="34" charset="-128"/>
          <a:cs typeface="Arial" charset="0"/>
        </a:defRPr>
      </a:lvl1pPr>
      <a:lvl2pPr algn="l" defTabSz="912813" rtl="0" eaLnBrk="0" fontAlgn="base" hangingPunct="0">
        <a:lnSpc>
          <a:spcPct val="90000"/>
        </a:lnSpc>
        <a:spcBef>
          <a:spcPct val="0"/>
        </a:spcBef>
        <a:spcAft>
          <a:spcPct val="0"/>
        </a:spcAft>
        <a:defRPr sz="4800">
          <a:solidFill>
            <a:schemeClr val="tx1"/>
          </a:solidFill>
          <a:latin typeface="Calibri" charset="0"/>
          <a:ea typeface="MS PGothic" panose="020B0600070205080204" pitchFamily="34" charset="-128"/>
        </a:defRPr>
      </a:lvl2pPr>
      <a:lvl3pPr algn="l" defTabSz="912813" rtl="0" eaLnBrk="0" fontAlgn="base" hangingPunct="0">
        <a:lnSpc>
          <a:spcPct val="90000"/>
        </a:lnSpc>
        <a:spcBef>
          <a:spcPct val="0"/>
        </a:spcBef>
        <a:spcAft>
          <a:spcPct val="0"/>
        </a:spcAft>
        <a:defRPr sz="4800">
          <a:solidFill>
            <a:schemeClr val="tx1"/>
          </a:solidFill>
          <a:latin typeface="Calibri" charset="0"/>
          <a:ea typeface="MS PGothic" panose="020B0600070205080204" pitchFamily="34" charset="-128"/>
        </a:defRPr>
      </a:lvl3pPr>
      <a:lvl4pPr algn="l" defTabSz="912813" rtl="0" eaLnBrk="0" fontAlgn="base" hangingPunct="0">
        <a:lnSpc>
          <a:spcPct val="90000"/>
        </a:lnSpc>
        <a:spcBef>
          <a:spcPct val="0"/>
        </a:spcBef>
        <a:spcAft>
          <a:spcPct val="0"/>
        </a:spcAft>
        <a:defRPr sz="4800">
          <a:solidFill>
            <a:schemeClr val="tx1"/>
          </a:solidFill>
          <a:latin typeface="Calibri" charset="0"/>
          <a:ea typeface="MS PGothic" panose="020B0600070205080204" pitchFamily="34" charset="-128"/>
        </a:defRPr>
      </a:lvl4pPr>
      <a:lvl5pPr algn="l" defTabSz="912813" rtl="0" eaLnBrk="0" fontAlgn="base" hangingPunct="0">
        <a:lnSpc>
          <a:spcPct val="90000"/>
        </a:lnSpc>
        <a:spcBef>
          <a:spcPct val="0"/>
        </a:spcBef>
        <a:spcAft>
          <a:spcPct val="0"/>
        </a:spcAft>
        <a:defRPr sz="4800">
          <a:solidFill>
            <a:schemeClr val="tx1"/>
          </a:solidFill>
          <a:latin typeface="Calibri" charset="0"/>
          <a:ea typeface="MS PGothic" panose="020B0600070205080204" pitchFamily="34" charset="-128"/>
        </a:defRPr>
      </a:lvl5pPr>
      <a:lvl6pPr marL="457200" algn="l" defTabSz="912813" rtl="0" fontAlgn="base">
        <a:lnSpc>
          <a:spcPct val="90000"/>
        </a:lnSpc>
        <a:spcBef>
          <a:spcPct val="0"/>
        </a:spcBef>
        <a:spcAft>
          <a:spcPct val="0"/>
        </a:spcAft>
        <a:defRPr sz="4800">
          <a:solidFill>
            <a:schemeClr val="tx1"/>
          </a:solidFill>
          <a:latin typeface="Calibri" charset="0"/>
          <a:ea typeface="ＭＳ Ｐゴシック" charset="0"/>
        </a:defRPr>
      </a:lvl6pPr>
      <a:lvl7pPr marL="914400" algn="l" defTabSz="912813" rtl="0" fontAlgn="base">
        <a:lnSpc>
          <a:spcPct val="90000"/>
        </a:lnSpc>
        <a:spcBef>
          <a:spcPct val="0"/>
        </a:spcBef>
        <a:spcAft>
          <a:spcPct val="0"/>
        </a:spcAft>
        <a:defRPr sz="4800">
          <a:solidFill>
            <a:schemeClr val="tx1"/>
          </a:solidFill>
          <a:latin typeface="Calibri" charset="0"/>
          <a:ea typeface="ＭＳ Ｐゴシック" charset="0"/>
        </a:defRPr>
      </a:lvl7pPr>
      <a:lvl8pPr marL="1371600" algn="l" defTabSz="912813" rtl="0" fontAlgn="base">
        <a:lnSpc>
          <a:spcPct val="90000"/>
        </a:lnSpc>
        <a:spcBef>
          <a:spcPct val="0"/>
        </a:spcBef>
        <a:spcAft>
          <a:spcPct val="0"/>
        </a:spcAft>
        <a:defRPr sz="4800">
          <a:solidFill>
            <a:schemeClr val="tx1"/>
          </a:solidFill>
          <a:latin typeface="Calibri" charset="0"/>
          <a:ea typeface="ＭＳ Ｐゴシック" charset="0"/>
        </a:defRPr>
      </a:lvl8pPr>
      <a:lvl9pPr marL="1828800" algn="l" defTabSz="912813" rtl="0" fontAlgn="base">
        <a:lnSpc>
          <a:spcPct val="90000"/>
        </a:lnSpc>
        <a:spcBef>
          <a:spcPct val="0"/>
        </a:spcBef>
        <a:spcAft>
          <a:spcPct val="0"/>
        </a:spcAft>
        <a:defRPr sz="4800">
          <a:solidFill>
            <a:schemeClr val="tx1"/>
          </a:solidFill>
          <a:latin typeface="Calibri" charset="0"/>
          <a:ea typeface="ＭＳ Ｐゴシック" charset="0"/>
        </a:defRPr>
      </a:lvl9pPr>
    </p:titleStyle>
    <p:bodyStyle>
      <a:lvl1pPr marL="396875" indent="-396875" algn="l" defTabSz="912813" rtl="0" eaLnBrk="0" fontAlgn="base" hangingPunct="0">
        <a:lnSpc>
          <a:spcPct val="90000"/>
        </a:lnSpc>
        <a:spcBef>
          <a:spcPct val="20000"/>
        </a:spcBef>
        <a:spcAft>
          <a:spcPct val="0"/>
        </a:spcAft>
        <a:buBlip>
          <a:blip r:embed="rId17"/>
        </a:buBlip>
        <a:defRPr sz="3200" kern="1200">
          <a:solidFill>
            <a:schemeClr val="tx1"/>
          </a:solidFill>
          <a:latin typeface="+mn-lt"/>
          <a:ea typeface="MS PGothic" panose="020B0600070205080204" pitchFamily="34" charset="-128"/>
          <a:cs typeface="ＭＳ Ｐゴシック" charset="0"/>
        </a:defRPr>
      </a:lvl1pPr>
      <a:lvl2pPr marL="914400" indent="-396875" algn="l" defTabSz="912813" rtl="0" eaLnBrk="0" fontAlgn="base" hangingPunct="0">
        <a:lnSpc>
          <a:spcPct val="90000"/>
        </a:lnSpc>
        <a:spcBef>
          <a:spcPct val="20000"/>
        </a:spcBef>
        <a:spcAft>
          <a:spcPct val="0"/>
        </a:spcAft>
        <a:buBlip>
          <a:blip r:embed="rId18"/>
        </a:buBlip>
        <a:defRPr sz="2800" kern="1200">
          <a:solidFill>
            <a:schemeClr val="tx1"/>
          </a:solidFill>
          <a:latin typeface="+mn-lt"/>
          <a:ea typeface="MS PGothic" panose="020B0600070205080204" pitchFamily="34" charset="-128"/>
          <a:cs typeface="+mn-cs"/>
        </a:defRPr>
      </a:lvl2pPr>
      <a:lvl3pPr marL="1258888" indent="-344488" algn="l" defTabSz="912813" rtl="0" eaLnBrk="0" fontAlgn="base" hangingPunct="0">
        <a:lnSpc>
          <a:spcPct val="90000"/>
        </a:lnSpc>
        <a:spcBef>
          <a:spcPct val="20000"/>
        </a:spcBef>
        <a:spcAft>
          <a:spcPct val="0"/>
        </a:spcAft>
        <a:buBlip>
          <a:blip r:embed="rId18"/>
        </a:buBlip>
        <a:defRPr sz="2400" kern="1200">
          <a:solidFill>
            <a:schemeClr val="tx1"/>
          </a:solidFill>
          <a:latin typeface="+mn-lt"/>
          <a:ea typeface="MS PGothic" panose="020B0600070205080204" pitchFamily="34" charset="-128"/>
          <a:cs typeface="+mn-cs"/>
        </a:defRPr>
      </a:lvl3pPr>
      <a:lvl4pPr marL="1604963" indent="-346075" algn="l" defTabSz="912813" rtl="0" eaLnBrk="0" fontAlgn="base" hangingPunct="0">
        <a:lnSpc>
          <a:spcPct val="90000"/>
        </a:lnSpc>
        <a:spcBef>
          <a:spcPct val="20000"/>
        </a:spcBef>
        <a:spcAft>
          <a:spcPct val="0"/>
        </a:spcAft>
        <a:buBlip>
          <a:blip r:embed="rId18"/>
        </a:buBlip>
        <a:defRPr sz="2400" kern="1200">
          <a:solidFill>
            <a:schemeClr val="tx1"/>
          </a:solidFill>
          <a:latin typeface="+mn-lt"/>
          <a:ea typeface="MS PGothic" panose="020B0600070205080204" pitchFamily="34" charset="-128"/>
          <a:cs typeface="+mn-cs"/>
        </a:defRPr>
      </a:lvl4pPr>
      <a:lvl5pPr marL="1941513" indent="-336550" algn="l" defTabSz="912813" rtl="0" eaLnBrk="0" fontAlgn="base" hangingPunct="0">
        <a:lnSpc>
          <a:spcPct val="90000"/>
        </a:lnSpc>
        <a:spcBef>
          <a:spcPct val="20000"/>
        </a:spcBef>
        <a:spcAft>
          <a:spcPct val="0"/>
        </a:spcAft>
        <a:buBlip>
          <a:blip r:embed="rId18"/>
        </a:buBlip>
        <a:defRPr sz="2400" kern="1200">
          <a:solidFill>
            <a:schemeClr val="tx1"/>
          </a:solidFill>
          <a:latin typeface="+mn-lt"/>
          <a:ea typeface="MS PGothic" panose="020B0600070205080204" pitchFamily="34" charset="-128"/>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4"/>
          <a:srcRect/>
          <a:stretch>
            <a:fillRect/>
          </a:stretch>
        </a:blipFill>
        <a:effectLst/>
      </p:bgPr>
    </p:bg>
    <p:spTree>
      <p:nvGrpSpPr>
        <p:cNvPr id="1" name=""/>
        <p:cNvGrpSpPr/>
        <p:nvPr/>
      </p:nvGrpSpPr>
      <p:grpSpPr>
        <a:xfrm>
          <a:off x="0" y="0"/>
          <a:ext cx="0" cy="0"/>
          <a:chOff x="0" y="0"/>
          <a:chExt cx="0" cy="0"/>
        </a:xfrm>
      </p:grpSpPr>
      <p:pic>
        <p:nvPicPr>
          <p:cNvPr id="1026" name="Picture 25" descr="7-00029_BAK_v03TOP"/>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rot="10800000">
            <a:off x="0" y="6008688"/>
            <a:ext cx="9159875" cy="84931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2" name="Title Placeholder 1"/>
          <p:cNvSpPr>
            <a:spLocks noGrp="1"/>
          </p:cNvSpPr>
          <p:nvPr>
            <p:ph type="title"/>
          </p:nvPr>
        </p:nvSpPr>
        <p:spPr>
          <a:xfrm>
            <a:off x="381000" y="230188"/>
            <a:ext cx="8382000" cy="665162"/>
          </a:xfrm>
          <a:prstGeom prst="rect">
            <a:avLst/>
          </a:prstGeom>
        </p:spPr>
        <p:txBody>
          <a:bodyPr vert="horz" wrap="square" lIns="0" tIns="0" rIns="0" bIns="0" rtlCol="0" anchor="t">
            <a:spAutoFit/>
          </a:bodyPr>
          <a:lstStyle/>
          <a:p>
            <a:r>
              <a:rPr lang="en-US" dirty="0" smtClean="0"/>
              <a:t>Click to edit Master title style</a:t>
            </a:r>
            <a:endParaRPr lang="en-US" dirty="0"/>
          </a:p>
        </p:txBody>
      </p:sp>
      <p:sp>
        <p:nvSpPr>
          <p:cNvPr id="1028" name="Text Placeholder 2"/>
          <p:cNvSpPr>
            <a:spLocks noGrp="1"/>
          </p:cNvSpPr>
          <p:nvPr>
            <p:ph type="body" idx="1"/>
          </p:nvPr>
        </p:nvSpPr>
        <p:spPr bwMode="auto">
          <a:xfrm>
            <a:off x="381000" y="1412875"/>
            <a:ext cx="8382000" cy="21351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4" name="Footer Placeholder 3"/>
          <p:cNvSpPr>
            <a:spLocks noGrp="1"/>
          </p:cNvSpPr>
          <p:nvPr>
            <p:ph type="ftr" sz="quarter" idx="3"/>
          </p:nvPr>
        </p:nvSpPr>
        <p:spPr>
          <a:xfrm>
            <a:off x="381000" y="6072188"/>
            <a:ext cx="2203450" cy="484187"/>
          </a:xfrm>
          <a:prstGeom prst="rect">
            <a:avLst/>
          </a:prstGeom>
          <a:blipFill>
            <a:blip r:embed="rId16" cstate="print"/>
            <a:stretch>
              <a:fillRect/>
            </a:stretch>
          </a:blipFill>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ea typeface="+mn-ea"/>
                <a:cs typeface="+mn-cs"/>
              </a:defRPr>
            </a:lvl1pPr>
          </a:lstStyle>
          <a:p>
            <a:pPr>
              <a:defRPr/>
            </a:pPr>
            <a:r>
              <a:rPr lang="en-US" dirty="0">
                <a:solidFill>
                  <a:prstClr val="black">
                    <a:tint val="75000"/>
                  </a:prstClr>
                </a:solidFill>
              </a:rPr>
              <a:t> </a:t>
            </a:r>
          </a:p>
        </p:txBody>
      </p:sp>
      <p:sp>
        <p:nvSpPr>
          <p:cNvPr id="6" name="Slide Number Placeholder 5"/>
          <p:cNvSpPr>
            <a:spLocks noGrp="1"/>
          </p:cNvSpPr>
          <p:nvPr>
            <p:ph type="sldNum" sz="quarter" idx="4"/>
          </p:nvPr>
        </p:nvSpPr>
        <p:spPr>
          <a:xfrm>
            <a:off x="6559550" y="6073775"/>
            <a:ext cx="2203450" cy="485775"/>
          </a:xfrm>
          <a:prstGeom prst="rect">
            <a:avLst/>
          </a:prstGeom>
        </p:spPr>
        <p:txBody>
          <a:bodyPr vert="horz" wrap="square" lIns="91440" tIns="45720" rIns="91440" bIns="45720" numCol="1" anchor="ctr" anchorCtr="0" compatLnSpc="1">
            <a:prstTxWarp prst="textNoShape">
              <a:avLst/>
            </a:prstTxWarp>
          </a:bodyPr>
          <a:lstStyle>
            <a:lvl1pPr algn="r">
              <a:defRPr sz="1600">
                <a:solidFill>
                  <a:schemeClr val="bg1"/>
                </a:solidFill>
                <a:latin typeface="Times New Roman" panose="02020603050405020304" pitchFamily="18" charset="0"/>
                <a:cs typeface="Times New Roman" panose="02020603050405020304" pitchFamily="18" charset="0"/>
              </a:defRPr>
            </a:lvl1pPr>
          </a:lstStyle>
          <a:p>
            <a:fld id="{8877A852-464F-42B2-BE74-02785E1CBD01}" type="slidenum">
              <a:rPr lang="en-US" altLang="en-US">
                <a:solidFill>
                  <a:prstClr val="white"/>
                </a:solidFill>
              </a:rPr>
              <a:pPr/>
              <a:t>‹#›</a:t>
            </a:fld>
            <a:endParaRPr lang="en-US" altLang="en-US" dirty="0">
              <a:solidFill>
                <a:prstClr val="white"/>
              </a:solidFill>
            </a:endParaRPr>
          </a:p>
        </p:txBody>
      </p:sp>
    </p:spTree>
    <p:extLst>
      <p:ext uri="{BB962C8B-B14F-4D97-AF65-F5344CB8AC3E}">
        <p14:creationId xmlns:p14="http://schemas.microsoft.com/office/powerpoint/2010/main" val="182766728"/>
      </p:ext>
    </p:extLst>
  </p:cSld>
  <p:clrMap bg1="lt1" tx1="dk1" bg2="lt2" tx2="dk2" accent1="accent1" accent2="accent2" accent3="accent3" accent4="accent4" accent5="accent5" accent6="accent6" hlink="hlink" folHlink="folHlink"/>
  <p:sldLayoutIdLst>
    <p:sldLayoutId id="2147485615" r:id="rId1"/>
    <p:sldLayoutId id="2147485616" r:id="rId2"/>
    <p:sldLayoutId id="2147485617" r:id="rId3"/>
    <p:sldLayoutId id="2147485618" r:id="rId4"/>
    <p:sldLayoutId id="2147485619" r:id="rId5"/>
    <p:sldLayoutId id="2147485620" r:id="rId6"/>
    <p:sldLayoutId id="2147485621" r:id="rId7"/>
    <p:sldLayoutId id="2147485622" r:id="rId8"/>
    <p:sldLayoutId id="2147485623" r:id="rId9"/>
    <p:sldLayoutId id="2147485624" r:id="rId10"/>
    <p:sldLayoutId id="2147485625" r:id="rId11"/>
    <p:sldLayoutId id="2147485626" r:id="rId12"/>
  </p:sldLayoutIdLst>
  <p:transition>
    <p:fade/>
  </p:transition>
  <p:timing>
    <p:tnLst>
      <p:par>
        <p:cTn id="1" dur="indefinite" restart="never" nodeType="tmRoot"/>
      </p:par>
    </p:tnLst>
  </p:timing>
  <p:hf hdr="0" dt="0"/>
  <p:txStyles>
    <p:titleStyle>
      <a:lvl1pPr algn="l" defTabSz="912813" rtl="0" eaLnBrk="0" fontAlgn="base" hangingPunct="0">
        <a:lnSpc>
          <a:spcPct val="90000"/>
        </a:lnSpc>
        <a:spcBef>
          <a:spcPct val="0"/>
        </a:spcBef>
        <a:spcAft>
          <a:spcPct val="0"/>
        </a:spcAft>
        <a:defRPr lang="en-US" sz="4800" kern="1200" spc="-150" dirty="0">
          <a:ln w="3175">
            <a:noFill/>
          </a:ln>
          <a:gradFill>
            <a:gsLst>
              <a:gs pos="0">
                <a:srgbClr val="2E59B0"/>
              </a:gs>
              <a:gs pos="49000">
                <a:srgbClr val="161D32"/>
              </a:gs>
              <a:gs pos="100000">
                <a:srgbClr val="000000"/>
              </a:gs>
            </a:gsLst>
            <a:lin ang="5400000" scaled="0"/>
          </a:gradFill>
          <a:effectLst>
            <a:outerShdw blurRad="50800" dist="38100" dir="2700000" algn="tl" rotWithShape="0">
              <a:prstClr val="black">
                <a:alpha val="40000"/>
              </a:prstClr>
            </a:outerShdw>
          </a:effectLst>
          <a:latin typeface="+mj-lt"/>
          <a:ea typeface="MS PGothic" panose="020B0600070205080204" pitchFamily="34" charset="-128"/>
          <a:cs typeface="Arial" charset="0"/>
        </a:defRPr>
      </a:lvl1pPr>
      <a:lvl2pPr algn="l" defTabSz="912813" rtl="0" eaLnBrk="0" fontAlgn="base" hangingPunct="0">
        <a:lnSpc>
          <a:spcPct val="90000"/>
        </a:lnSpc>
        <a:spcBef>
          <a:spcPct val="0"/>
        </a:spcBef>
        <a:spcAft>
          <a:spcPct val="0"/>
        </a:spcAft>
        <a:defRPr sz="4800">
          <a:solidFill>
            <a:schemeClr val="tx1"/>
          </a:solidFill>
          <a:latin typeface="Calibri" charset="0"/>
          <a:ea typeface="MS PGothic" panose="020B0600070205080204" pitchFamily="34" charset="-128"/>
        </a:defRPr>
      </a:lvl2pPr>
      <a:lvl3pPr algn="l" defTabSz="912813" rtl="0" eaLnBrk="0" fontAlgn="base" hangingPunct="0">
        <a:lnSpc>
          <a:spcPct val="90000"/>
        </a:lnSpc>
        <a:spcBef>
          <a:spcPct val="0"/>
        </a:spcBef>
        <a:spcAft>
          <a:spcPct val="0"/>
        </a:spcAft>
        <a:defRPr sz="4800">
          <a:solidFill>
            <a:schemeClr val="tx1"/>
          </a:solidFill>
          <a:latin typeface="Calibri" charset="0"/>
          <a:ea typeface="MS PGothic" panose="020B0600070205080204" pitchFamily="34" charset="-128"/>
        </a:defRPr>
      </a:lvl3pPr>
      <a:lvl4pPr algn="l" defTabSz="912813" rtl="0" eaLnBrk="0" fontAlgn="base" hangingPunct="0">
        <a:lnSpc>
          <a:spcPct val="90000"/>
        </a:lnSpc>
        <a:spcBef>
          <a:spcPct val="0"/>
        </a:spcBef>
        <a:spcAft>
          <a:spcPct val="0"/>
        </a:spcAft>
        <a:defRPr sz="4800">
          <a:solidFill>
            <a:schemeClr val="tx1"/>
          </a:solidFill>
          <a:latin typeface="Calibri" charset="0"/>
          <a:ea typeface="MS PGothic" panose="020B0600070205080204" pitchFamily="34" charset="-128"/>
        </a:defRPr>
      </a:lvl4pPr>
      <a:lvl5pPr algn="l" defTabSz="912813" rtl="0" eaLnBrk="0" fontAlgn="base" hangingPunct="0">
        <a:lnSpc>
          <a:spcPct val="90000"/>
        </a:lnSpc>
        <a:spcBef>
          <a:spcPct val="0"/>
        </a:spcBef>
        <a:spcAft>
          <a:spcPct val="0"/>
        </a:spcAft>
        <a:defRPr sz="4800">
          <a:solidFill>
            <a:schemeClr val="tx1"/>
          </a:solidFill>
          <a:latin typeface="Calibri" charset="0"/>
          <a:ea typeface="MS PGothic" panose="020B0600070205080204" pitchFamily="34" charset="-128"/>
        </a:defRPr>
      </a:lvl5pPr>
      <a:lvl6pPr marL="457200" algn="l" defTabSz="912813" rtl="0" fontAlgn="base">
        <a:lnSpc>
          <a:spcPct val="90000"/>
        </a:lnSpc>
        <a:spcBef>
          <a:spcPct val="0"/>
        </a:spcBef>
        <a:spcAft>
          <a:spcPct val="0"/>
        </a:spcAft>
        <a:defRPr sz="4800">
          <a:solidFill>
            <a:schemeClr val="tx1"/>
          </a:solidFill>
          <a:latin typeface="Calibri" charset="0"/>
          <a:ea typeface="ＭＳ Ｐゴシック" charset="0"/>
        </a:defRPr>
      </a:lvl6pPr>
      <a:lvl7pPr marL="914400" algn="l" defTabSz="912813" rtl="0" fontAlgn="base">
        <a:lnSpc>
          <a:spcPct val="90000"/>
        </a:lnSpc>
        <a:spcBef>
          <a:spcPct val="0"/>
        </a:spcBef>
        <a:spcAft>
          <a:spcPct val="0"/>
        </a:spcAft>
        <a:defRPr sz="4800">
          <a:solidFill>
            <a:schemeClr val="tx1"/>
          </a:solidFill>
          <a:latin typeface="Calibri" charset="0"/>
          <a:ea typeface="ＭＳ Ｐゴシック" charset="0"/>
        </a:defRPr>
      </a:lvl7pPr>
      <a:lvl8pPr marL="1371600" algn="l" defTabSz="912813" rtl="0" fontAlgn="base">
        <a:lnSpc>
          <a:spcPct val="90000"/>
        </a:lnSpc>
        <a:spcBef>
          <a:spcPct val="0"/>
        </a:spcBef>
        <a:spcAft>
          <a:spcPct val="0"/>
        </a:spcAft>
        <a:defRPr sz="4800">
          <a:solidFill>
            <a:schemeClr val="tx1"/>
          </a:solidFill>
          <a:latin typeface="Calibri" charset="0"/>
          <a:ea typeface="ＭＳ Ｐゴシック" charset="0"/>
        </a:defRPr>
      </a:lvl8pPr>
      <a:lvl9pPr marL="1828800" algn="l" defTabSz="912813" rtl="0" fontAlgn="base">
        <a:lnSpc>
          <a:spcPct val="90000"/>
        </a:lnSpc>
        <a:spcBef>
          <a:spcPct val="0"/>
        </a:spcBef>
        <a:spcAft>
          <a:spcPct val="0"/>
        </a:spcAft>
        <a:defRPr sz="4800">
          <a:solidFill>
            <a:schemeClr val="tx1"/>
          </a:solidFill>
          <a:latin typeface="Calibri" charset="0"/>
          <a:ea typeface="ＭＳ Ｐゴシック" charset="0"/>
        </a:defRPr>
      </a:lvl9pPr>
    </p:titleStyle>
    <p:bodyStyle>
      <a:lvl1pPr marL="396875" indent="-396875" algn="l" defTabSz="912813" rtl="0" eaLnBrk="0" fontAlgn="base" hangingPunct="0">
        <a:lnSpc>
          <a:spcPct val="90000"/>
        </a:lnSpc>
        <a:spcBef>
          <a:spcPct val="20000"/>
        </a:spcBef>
        <a:spcAft>
          <a:spcPct val="0"/>
        </a:spcAft>
        <a:buBlip>
          <a:blip r:embed="rId17"/>
        </a:buBlip>
        <a:defRPr sz="3200" kern="1200">
          <a:solidFill>
            <a:schemeClr val="tx1"/>
          </a:solidFill>
          <a:latin typeface="+mn-lt"/>
          <a:ea typeface="MS PGothic" panose="020B0600070205080204" pitchFamily="34" charset="-128"/>
          <a:cs typeface="ＭＳ Ｐゴシック" charset="0"/>
        </a:defRPr>
      </a:lvl1pPr>
      <a:lvl2pPr marL="914400" indent="-396875" algn="l" defTabSz="912813" rtl="0" eaLnBrk="0" fontAlgn="base" hangingPunct="0">
        <a:lnSpc>
          <a:spcPct val="90000"/>
        </a:lnSpc>
        <a:spcBef>
          <a:spcPct val="20000"/>
        </a:spcBef>
        <a:spcAft>
          <a:spcPct val="0"/>
        </a:spcAft>
        <a:buBlip>
          <a:blip r:embed="rId18"/>
        </a:buBlip>
        <a:defRPr sz="2800" kern="1200">
          <a:solidFill>
            <a:schemeClr val="tx1"/>
          </a:solidFill>
          <a:latin typeface="+mn-lt"/>
          <a:ea typeface="MS PGothic" panose="020B0600070205080204" pitchFamily="34" charset="-128"/>
          <a:cs typeface="+mn-cs"/>
        </a:defRPr>
      </a:lvl2pPr>
      <a:lvl3pPr marL="1258888" indent="-344488" algn="l" defTabSz="912813" rtl="0" eaLnBrk="0" fontAlgn="base" hangingPunct="0">
        <a:lnSpc>
          <a:spcPct val="90000"/>
        </a:lnSpc>
        <a:spcBef>
          <a:spcPct val="20000"/>
        </a:spcBef>
        <a:spcAft>
          <a:spcPct val="0"/>
        </a:spcAft>
        <a:buBlip>
          <a:blip r:embed="rId18"/>
        </a:buBlip>
        <a:defRPr sz="2400" kern="1200">
          <a:solidFill>
            <a:schemeClr val="tx1"/>
          </a:solidFill>
          <a:latin typeface="+mn-lt"/>
          <a:ea typeface="MS PGothic" panose="020B0600070205080204" pitchFamily="34" charset="-128"/>
          <a:cs typeface="+mn-cs"/>
        </a:defRPr>
      </a:lvl3pPr>
      <a:lvl4pPr marL="1604963" indent="-346075" algn="l" defTabSz="912813" rtl="0" eaLnBrk="0" fontAlgn="base" hangingPunct="0">
        <a:lnSpc>
          <a:spcPct val="90000"/>
        </a:lnSpc>
        <a:spcBef>
          <a:spcPct val="20000"/>
        </a:spcBef>
        <a:spcAft>
          <a:spcPct val="0"/>
        </a:spcAft>
        <a:buBlip>
          <a:blip r:embed="rId18"/>
        </a:buBlip>
        <a:defRPr sz="2400" kern="1200">
          <a:solidFill>
            <a:schemeClr val="tx1"/>
          </a:solidFill>
          <a:latin typeface="+mn-lt"/>
          <a:ea typeface="MS PGothic" panose="020B0600070205080204" pitchFamily="34" charset="-128"/>
          <a:cs typeface="+mn-cs"/>
        </a:defRPr>
      </a:lvl4pPr>
      <a:lvl5pPr marL="1941513" indent="-336550" algn="l" defTabSz="912813" rtl="0" eaLnBrk="0" fontAlgn="base" hangingPunct="0">
        <a:lnSpc>
          <a:spcPct val="90000"/>
        </a:lnSpc>
        <a:spcBef>
          <a:spcPct val="20000"/>
        </a:spcBef>
        <a:spcAft>
          <a:spcPct val="0"/>
        </a:spcAft>
        <a:buBlip>
          <a:blip r:embed="rId18"/>
        </a:buBlip>
        <a:defRPr sz="2400" kern="1200">
          <a:solidFill>
            <a:schemeClr val="tx1"/>
          </a:solidFill>
          <a:latin typeface="+mn-lt"/>
          <a:ea typeface="MS PGothic" panose="020B0600070205080204" pitchFamily="34" charset="-128"/>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4"/>
          <a:srcRect/>
          <a:stretch>
            <a:fillRect/>
          </a:stretch>
        </a:blipFill>
        <a:effectLst/>
      </p:bgPr>
    </p:bg>
    <p:spTree>
      <p:nvGrpSpPr>
        <p:cNvPr id="1" name=""/>
        <p:cNvGrpSpPr/>
        <p:nvPr/>
      </p:nvGrpSpPr>
      <p:grpSpPr>
        <a:xfrm>
          <a:off x="0" y="0"/>
          <a:ext cx="0" cy="0"/>
          <a:chOff x="0" y="0"/>
          <a:chExt cx="0" cy="0"/>
        </a:xfrm>
      </p:grpSpPr>
      <p:pic>
        <p:nvPicPr>
          <p:cNvPr id="1026" name="Picture 25" descr="7-00029_BAK_v03TOP"/>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rot="10800000">
            <a:off x="0" y="6008688"/>
            <a:ext cx="9159875" cy="84931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2" name="Title Placeholder 1"/>
          <p:cNvSpPr>
            <a:spLocks noGrp="1"/>
          </p:cNvSpPr>
          <p:nvPr>
            <p:ph type="title"/>
          </p:nvPr>
        </p:nvSpPr>
        <p:spPr>
          <a:xfrm>
            <a:off x="381000" y="230188"/>
            <a:ext cx="8382000" cy="665162"/>
          </a:xfrm>
          <a:prstGeom prst="rect">
            <a:avLst/>
          </a:prstGeom>
        </p:spPr>
        <p:txBody>
          <a:bodyPr vert="horz" wrap="square" lIns="0" tIns="0" rIns="0" bIns="0" rtlCol="0" anchor="t">
            <a:spAutoFit/>
          </a:bodyPr>
          <a:lstStyle/>
          <a:p>
            <a:r>
              <a:rPr lang="en-US" dirty="0" smtClean="0"/>
              <a:t>Click to edit Master title style</a:t>
            </a:r>
            <a:endParaRPr lang="en-US" dirty="0"/>
          </a:p>
        </p:txBody>
      </p:sp>
      <p:sp>
        <p:nvSpPr>
          <p:cNvPr id="1028" name="Text Placeholder 2"/>
          <p:cNvSpPr>
            <a:spLocks noGrp="1"/>
          </p:cNvSpPr>
          <p:nvPr>
            <p:ph type="body" idx="1"/>
          </p:nvPr>
        </p:nvSpPr>
        <p:spPr bwMode="auto">
          <a:xfrm>
            <a:off x="381000" y="1412875"/>
            <a:ext cx="8382000" cy="21351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4" name="Footer Placeholder 3"/>
          <p:cNvSpPr>
            <a:spLocks noGrp="1"/>
          </p:cNvSpPr>
          <p:nvPr>
            <p:ph type="ftr" sz="quarter" idx="3"/>
          </p:nvPr>
        </p:nvSpPr>
        <p:spPr>
          <a:xfrm>
            <a:off x="381000" y="6072188"/>
            <a:ext cx="2203450" cy="484187"/>
          </a:xfrm>
          <a:prstGeom prst="rect">
            <a:avLst/>
          </a:prstGeom>
          <a:blipFill>
            <a:blip r:embed="rId16" cstate="print"/>
            <a:stretch>
              <a:fillRect/>
            </a:stretch>
          </a:blipFill>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ea typeface="+mn-ea"/>
                <a:cs typeface="+mn-cs"/>
              </a:defRPr>
            </a:lvl1pPr>
          </a:lstStyle>
          <a:p>
            <a:pPr>
              <a:defRPr/>
            </a:pPr>
            <a:r>
              <a:rPr lang="en-US" dirty="0">
                <a:solidFill>
                  <a:prstClr val="black">
                    <a:tint val="75000"/>
                  </a:prstClr>
                </a:solidFill>
              </a:rPr>
              <a:t> </a:t>
            </a:r>
          </a:p>
        </p:txBody>
      </p:sp>
      <p:sp>
        <p:nvSpPr>
          <p:cNvPr id="6" name="Slide Number Placeholder 5"/>
          <p:cNvSpPr>
            <a:spLocks noGrp="1"/>
          </p:cNvSpPr>
          <p:nvPr>
            <p:ph type="sldNum" sz="quarter" idx="4"/>
          </p:nvPr>
        </p:nvSpPr>
        <p:spPr>
          <a:xfrm>
            <a:off x="6559550" y="6073775"/>
            <a:ext cx="2203450" cy="485775"/>
          </a:xfrm>
          <a:prstGeom prst="rect">
            <a:avLst/>
          </a:prstGeom>
        </p:spPr>
        <p:txBody>
          <a:bodyPr vert="horz" wrap="square" lIns="91440" tIns="45720" rIns="91440" bIns="45720" numCol="1" anchor="ctr" anchorCtr="0" compatLnSpc="1">
            <a:prstTxWarp prst="textNoShape">
              <a:avLst/>
            </a:prstTxWarp>
          </a:bodyPr>
          <a:lstStyle>
            <a:lvl1pPr algn="r">
              <a:defRPr sz="1600">
                <a:solidFill>
                  <a:schemeClr val="bg1"/>
                </a:solidFill>
                <a:latin typeface="Times New Roman" panose="02020603050405020304" pitchFamily="18" charset="0"/>
                <a:cs typeface="Times New Roman" panose="02020603050405020304" pitchFamily="18" charset="0"/>
              </a:defRPr>
            </a:lvl1pPr>
          </a:lstStyle>
          <a:p>
            <a:fld id="{8877A852-464F-42B2-BE74-02785E1CBD01}" type="slidenum">
              <a:rPr lang="en-US" altLang="en-US">
                <a:solidFill>
                  <a:prstClr val="white"/>
                </a:solidFill>
              </a:rPr>
              <a:pPr/>
              <a:t>‹#›</a:t>
            </a:fld>
            <a:endParaRPr lang="en-US" altLang="en-US" dirty="0">
              <a:solidFill>
                <a:prstClr val="white"/>
              </a:solidFill>
            </a:endParaRPr>
          </a:p>
        </p:txBody>
      </p:sp>
    </p:spTree>
    <p:extLst>
      <p:ext uri="{BB962C8B-B14F-4D97-AF65-F5344CB8AC3E}">
        <p14:creationId xmlns:p14="http://schemas.microsoft.com/office/powerpoint/2010/main" val="2367403881"/>
      </p:ext>
    </p:extLst>
  </p:cSld>
  <p:clrMap bg1="lt1" tx1="dk1" bg2="lt2" tx2="dk2" accent1="accent1" accent2="accent2" accent3="accent3" accent4="accent4" accent5="accent5" accent6="accent6" hlink="hlink" folHlink="folHlink"/>
  <p:sldLayoutIdLst>
    <p:sldLayoutId id="2147485628" r:id="rId1"/>
    <p:sldLayoutId id="2147485629" r:id="rId2"/>
    <p:sldLayoutId id="2147485630" r:id="rId3"/>
    <p:sldLayoutId id="2147485631" r:id="rId4"/>
    <p:sldLayoutId id="2147485632" r:id="rId5"/>
    <p:sldLayoutId id="2147485633" r:id="rId6"/>
    <p:sldLayoutId id="2147485634" r:id="rId7"/>
    <p:sldLayoutId id="2147485635" r:id="rId8"/>
    <p:sldLayoutId id="2147485636" r:id="rId9"/>
    <p:sldLayoutId id="2147485637" r:id="rId10"/>
    <p:sldLayoutId id="2147485638" r:id="rId11"/>
    <p:sldLayoutId id="2147485639" r:id="rId12"/>
  </p:sldLayoutIdLst>
  <p:transition>
    <p:fade/>
  </p:transition>
  <p:timing>
    <p:tnLst>
      <p:par>
        <p:cTn id="1" dur="indefinite" restart="never" nodeType="tmRoot"/>
      </p:par>
    </p:tnLst>
  </p:timing>
  <p:hf hdr="0" dt="0"/>
  <p:txStyles>
    <p:titleStyle>
      <a:lvl1pPr algn="l" defTabSz="912813" rtl="0" eaLnBrk="0" fontAlgn="base" hangingPunct="0">
        <a:lnSpc>
          <a:spcPct val="90000"/>
        </a:lnSpc>
        <a:spcBef>
          <a:spcPct val="0"/>
        </a:spcBef>
        <a:spcAft>
          <a:spcPct val="0"/>
        </a:spcAft>
        <a:defRPr lang="en-US" sz="4800" kern="1200" spc="-150" dirty="0">
          <a:ln w="3175">
            <a:noFill/>
          </a:ln>
          <a:gradFill>
            <a:gsLst>
              <a:gs pos="0">
                <a:srgbClr val="2E59B0"/>
              </a:gs>
              <a:gs pos="49000">
                <a:srgbClr val="161D32"/>
              </a:gs>
              <a:gs pos="100000">
                <a:srgbClr val="000000"/>
              </a:gs>
            </a:gsLst>
            <a:lin ang="5400000" scaled="0"/>
          </a:gradFill>
          <a:effectLst>
            <a:outerShdw blurRad="50800" dist="38100" dir="2700000" algn="tl" rotWithShape="0">
              <a:prstClr val="black">
                <a:alpha val="40000"/>
              </a:prstClr>
            </a:outerShdw>
          </a:effectLst>
          <a:latin typeface="+mj-lt"/>
          <a:ea typeface="MS PGothic" panose="020B0600070205080204" pitchFamily="34" charset="-128"/>
          <a:cs typeface="Arial" charset="0"/>
        </a:defRPr>
      </a:lvl1pPr>
      <a:lvl2pPr algn="l" defTabSz="912813" rtl="0" eaLnBrk="0" fontAlgn="base" hangingPunct="0">
        <a:lnSpc>
          <a:spcPct val="90000"/>
        </a:lnSpc>
        <a:spcBef>
          <a:spcPct val="0"/>
        </a:spcBef>
        <a:spcAft>
          <a:spcPct val="0"/>
        </a:spcAft>
        <a:defRPr sz="4800">
          <a:solidFill>
            <a:schemeClr val="tx1"/>
          </a:solidFill>
          <a:latin typeface="Calibri" charset="0"/>
          <a:ea typeface="MS PGothic" panose="020B0600070205080204" pitchFamily="34" charset="-128"/>
        </a:defRPr>
      </a:lvl2pPr>
      <a:lvl3pPr algn="l" defTabSz="912813" rtl="0" eaLnBrk="0" fontAlgn="base" hangingPunct="0">
        <a:lnSpc>
          <a:spcPct val="90000"/>
        </a:lnSpc>
        <a:spcBef>
          <a:spcPct val="0"/>
        </a:spcBef>
        <a:spcAft>
          <a:spcPct val="0"/>
        </a:spcAft>
        <a:defRPr sz="4800">
          <a:solidFill>
            <a:schemeClr val="tx1"/>
          </a:solidFill>
          <a:latin typeface="Calibri" charset="0"/>
          <a:ea typeface="MS PGothic" panose="020B0600070205080204" pitchFamily="34" charset="-128"/>
        </a:defRPr>
      </a:lvl3pPr>
      <a:lvl4pPr algn="l" defTabSz="912813" rtl="0" eaLnBrk="0" fontAlgn="base" hangingPunct="0">
        <a:lnSpc>
          <a:spcPct val="90000"/>
        </a:lnSpc>
        <a:spcBef>
          <a:spcPct val="0"/>
        </a:spcBef>
        <a:spcAft>
          <a:spcPct val="0"/>
        </a:spcAft>
        <a:defRPr sz="4800">
          <a:solidFill>
            <a:schemeClr val="tx1"/>
          </a:solidFill>
          <a:latin typeface="Calibri" charset="0"/>
          <a:ea typeface="MS PGothic" panose="020B0600070205080204" pitchFamily="34" charset="-128"/>
        </a:defRPr>
      </a:lvl4pPr>
      <a:lvl5pPr algn="l" defTabSz="912813" rtl="0" eaLnBrk="0" fontAlgn="base" hangingPunct="0">
        <a:lnSpc>
          <a:spcPct val="90000"/>
        </a:lnSpc>
        <a:spcBef>
          <a:spcPct val="0"/>
        </a:spcBef>
        <a:spcAft>
          <a:spcPct val="0"/>
        </a:spcAft>
        <a:defRPr sz="4800">
          <a:solidFill>
            <a:schemeClr val="tx1"/>
          </a:solidFill>
          <a:latin typeface="Calibri" charset="0"/>
          <a:ea typeface="MS PGothic" panose="020B0600070205080204" pitchFamily="34" charset="-128"/>
        </a:defRPr>
      </a:lvl5pPr>
      <a:lvl6pPr marL="457200" algn="l" defTabSz="912813" rtl="0" fontAlgn="base">
        <a:lnSpc>
          <a:spcPct val="90000"/>
        </a:lnSpc>
        <a:spcBef>
          <a:spcPct val="0"/>
        </a:spcBef>
        <a:spcAft>
          <a:spcPct val="0"/>
        </a:spcAft>
        <a:defRPr sz="4800">
          <a:solidFill>
            <a:schemeClr val="tx1"/>
          </a:solidFill>
          <a:latin typeface="Calibri" charset="0"/>
          <a:ea typeface="ＭＳ Ｐゴシック" charset="0"/>
        </a:defRPr>
      </a:lvl6pPr>
      <a:lvl7pPr marL="914400" algn="l" defTabSz="912813" rtl="0" fontAlgn="base">
        <a:lnSpc>
          <a:spcPct val="90000"/>
        </a:lnSpc>
        <a:spcBef>
          <a:spcPct val="0"/>
        </a:spcBef>
        <a:spcAft>
          <a:spcPct val="0"/>
        </a:spcAft>
        <a:defRPr sz="4800">
          <a:solidFill>
            <a:schemeClr val="tx1"/>
          </a:solidFill>
          <a:latin typeface="Calibri" charset="0"/>
          <a:ea typeface="ＭＳ Ｐゴシック" charset="0"/>
        </a:defRPr>
      </a:lvl7pPr>
      <a:lvl8pPr marL="1371600" algn="l" defTabSz="912813" rtl="0" fontAlgn="base">
        <a:lnSpc>
          <a:spcPct val="90000"/>
        </a:lnSpc>
        <a:spcBef>
          <a:spcPct val="0"/>
        </a:spcBef>
        <a:spcAft>
          <a:spcPct val="0"/>
        </a:spcAft>
        <a:defRPr sz="4800">
          <a:solidFill>
            <a:schemeClr val="tx1"/>
          </a:solidFill>
          <a:latin typeface="Calibri" charset="0"/>
          <a:ea typeface="ＭＳ Ｐゴシック" charset="0"/>
        </a:defRPr>
      </a:lvl8pPr>
      <a:lvl9pPr marL="1828800" algn="l" defTabSz="912813" rtl="0" fontAlgn="base">
        <a:lnSpc>
          <a:spcPct val="90000"/>
        </a:lnSpc>
        <a:spcBef>
          <a:spcPct val="0"/>
        </a:spcBef>
        <a:spcAft>
          <a:spcPct val="0"/>
        </a:spcAft>
        <a:defRPr sz="4800">
          <a:solidFill>
            <a:schemeClr val="tx1"/>
          </a:solidFill>
          <a:latin typeface="Calibri" charset="0"/>
          <a:ea typeface="ＭＳ Ｐゴシック" charset="0"/>
        </a:defRPr>
      </a:lvl9pPr>
    </p:titleStyle>
    <p:bodyStyle>
      <a:lvl1pPr marL="396875" indent="-396875" algn="l" defTabSz="912813" rtl="0" eaLnBrk="0" fontAlgn="base" hangingPunct="0">
        <a:lnSpc>
          <a:spcPct val="90000"/>
        </a:lnSpc>
        <a:spcBef>
          <a:spcPct val="20000"/>
        </a:spcBef>
        <a:spcAft>
          <a:spcPct val="0"/>
        </a:spcAft>
        <a:buBlip>
          <a:blip r:embed="rId17"/>
        </a:buBlip>
        <a:defRPr sz="3200" kern="1200">
          <a:solidFill>
            <a:schemeClr val="tx1"/>
          </a:solidFill>
          <a:latin typeface="+mn-lt"/>
          <a:ea typeface="MS PGothic" panose="020B0600070205080204" pitchFamily="34" charset="-128"/>
          <a:cs typeface="ＭＳ Ｐゴシック" charset="0"/>
        </a:defRPr>
      </a:lvl1pPr>
      <a:lvl2pPr marL="914400" indent="-396875" algn="l" defTabSz="912813" rtl="0" eaLnBrk="0" fontAlgn="base" hangingPunct="0">
        <a:lnSpc>
          <a:spcPct val="90000"/>
        </a:lnSpc>
        <a:spcBef>
          <a:spcPct val="20000"/>
        </a:spcBef>
        <a:spcAft>
          <a:spcPct val="0"/>
        </a:spcAft>
        <a:buBlip>
          <a:blip r:embed="rId18"/>
        </a:buBlip>
        <a:defRPr sz="2800" kern="1200">
          <a:solidFill>
            <a:schemeClr val="tx1"/>
          </a:solidFill>
          <a:latin typeface="+mn-lt"/>
          <a:ea typeface="MS PGothic" panose="020B0600070205080204" pitchFamily="34" charset="-128"/>
          <a:cs typeface="+mn-cs"/>
        </a:defRPr>
      </a:lvl2pPr>
      <a:lvl3pPr marL="1258888" indent="-344488" algn="l" defTabSz="912813" rtl="0" eaLnBrk="0" fontAlgn="base" hangingPunct="0">
        <a:lnSpc>
          <a:spcPct val="90000"/>
        </a:lnSpc>
        <a:spcBef>
          <a:spcPct val="20000"/>
        </a:spcBef>
        <a:spcAft>
          <a:spcPct val="0"/>
        </a:spcAft>
        <a:buBlip>
          <a:blip r:embed="rId18"/>
        </a:buBlip>
        <a:defRPr sz="2400" kern="1200">
          <a:solidFill>
            <a:schemeClr val="tx1"/>
          </a:solidFill>
          <a:latin typeface="+mn-lt"/>
          <a:ea typeface="MS PGothic" panose="020B0600070205080204" pitchFamily="34" charset="-128"/>
          <a:cs typeface="+mn-cs"/>
        </a:defRPr>
      </a:lvl3pPr>
      <a:lvl4pPr marL="1604963" indent="-346075" algn="l" defTabSz="912813" rtl="0" eaLnBrk="0" fontAlgn="base" hangingPunct="0">
        <a:lnSpc>
          <a:spcPct val="90000"/>
        </a:lnSpc>
        <a:spcBef>
          <a:spcPct val="20000"/>
        </a:spcBef>
        <a:spcAft>
          <a:spcPct val="0"/>
        </a:spcAft>
        <a:buBlip>
          <a:blip r:embed="rId18"/>
        </a:buBlip>
        <a:defRPr sz="2400" kern="1200">
          <a:solidFill>
            <a:schemeClr val="tx1"/>
          </a:solidFill>
          <a:latin typeface="+mn-lt"/>
          <a:ea typeface="MS PGothic" panose="020B0600070205080204" pitchFamily="34" charset="-128"/>
          <a:cs typeface="+mn-cs"/>
        </a:defRPr>
      </a:lvl4pPr>
      <a:lvl5pPr marL="1941513" indent="-336550" algn="l" defTabSz="912813" rtl="0" eaLnBrk="0" fontAlgn="base" hangingPunct="0">
        <a:lnSpc>
          <a:spcPct val="90000"/>
        </a:lnSpc>
        <a:spcBef>
          <a:spcPct val="20000"/>
        </a:spcBef>
        <a:spcAft>
          <a:spcPct val="0"/>
        </a:spcAft>
        <a:buBlip>
          <a:blip r:embed="rId18"/>
        </a:buBlip>
        <a:defRPr sz="2400" kern="1200">
          <a:solidFill>
            <a:schemeClr val="tx1"/>
          </a:solidFill>
          <a:latin typeface="+mn-lt"/>
          <a:ea typeface="MS PGothic" panose="020B0600070205080204" pitchFamily="34" charset="-128"/>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4"/>
          <a:srcRect/>
          <a:stretch>
            <a:fillRect/>
          </a:stretch>
        </a:blipFill>
        <a:effectLst/>
      </p:bgPr>
    </p:bg>
    <p:spTree>
      <p:nvGrpSpPr>
        <p:cNvPr id="1" name=""/>
        <p:cNvGrpSpPr/>
        <p:nvPr/>
      </p:nvGrpSpPr>
      <p:grpSpPr>
        <a:xfrm>
          <a:off x="0" y="0"/>
          <a:ext cx="0" cy="0"/>
          <a:chOff x="0" y="0"/>
          <a:chExt cx="0" cy="0"/>
        </a:xfrm>
      </p:grpSpPr>
      <p:pic>
        <p:nvPicPr>
          <p:cNvPr id="1026" name="Picture 25" descr="7-00029_BAK_v03TOP"/>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rot="10800000">
            <a:off x="0" y="6008688"/>
            <a:ext cx="9159875" cy="84931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2" name="Title Placeholder 1"/>
          <p:cNvSpPr>
            <a:spLocks noGrp="1"/>
          </p:cNvSpPr>
          <p:nvPr>
            <p:ph type="title"/>
          </p:nvPr>
        </p:nvSpPr>
        <p:spPr>
          <a:xfrm>
            <a:off x="381000" y="230188"/>
            <a:ext cx="8382000" cy="665162"/>
          </a:xfrm>
          <a:prstGeom prst="rect">
            <a:avLst/>
          </a:prstGeom>
        </p:spPr>
        <p:txBody>
          <a:bodyPr vert="horz" wrap="square" lIns="0" tIns="0" rIns="0" bIns="0" rtlCol="0" anchor="t">
            <a:spAutoFit/>
          </a:bodyPr>
          <a:lstStyle/>
          <a:p>
            <a:r>
              <a:rPr lang="en-US" dirty="0" smtClean="0"/>
              <a:t>Click to edit Master title style</a:t>
            </a:r>
            <a:endParaRPr lang="en-US" dirty="0"/>
          </a:p>
        </p:txBody>
      </p:sp>
      <p:sp>
        <p:nvSpPr>
          <p:cNvPr id="1028" name="Text Placeholder 2"/>
          <p:cNvSpPr>
            <a:spLocks noGrp="1"/>
          </p:cNvSpPr>
          <p:nvPr>
            <p:ph type="body" idx="1"/>
          </p:nvPr>
        </p:nvSpPr>
        <p:spPr bwMode="auto">
          <a:xfrm>
            <a:off x="381000" y="1412875"/>
            <a:ext cx="8382000" cy="21351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4" name="Footer Placeholder 3"/>
          <p:cNvSpPr>
            <a:spLocks noGrp="1"/>
          </p:cNvSpPr>
          <p:nvPr>
            <p:ph type="ftr" sz="quarter" idx="3"/>
          </p:nvPr>
        </p:nvSpPr>
        <p:spPr>
          <a:xfrm>
            <a:off x="381000" y="6072188"/>
            <a:ext cx="2203450" cy="484187"/>
          </a:xfrm>
          <a:prstGeom prst="rect">
            <a:avLst/>
          </a:prstGeom>
          <a:blipFill>
            <a:blip r:embed="rId16" cstate="print"/>
            <a:stretch>
              <a:fillRect/>
            </a:stretch>
          </a:blipFill>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ea typeface="+mn-ea"/>
                <a:cs typeface="+mn-cs"/>
              </a:defRPr>
            </a:lvl1pPr>
          </a:lstStyle>
          <a:p>
            <a:pPr>
              <a:defRPr/>
            </a:pPr>
            <a:r>
              <a:rPr lang="en-US" dirty="0">
                <a:solidFill>
                  <a:prstClr val="black">
                    <a:tint val="75000"/>
                  </a:prstClr>
                </a:solidFill>
              </a:rPr>
              <a:t> </a:t>
            </a:r>
          </a:p>
        </p:txBody>
      </p:sp>
      <p:sp>
        <p:nvSpPr>
          <p:cNvPr id="6" name="Slide Number Placeholder 5"/>
          <p:cNvSpPr>
            <a:spLocks noGrp="1"/>
          </p:cNvSpPr>
          <p:nvPr>
            <p:ph type="sldNum" sz="quarter" idx="4"/>
          </p:nvPr>
        </p:nvSpPr>
        <p:spPr>
          <a:xfrm>
            <a:off x="6559550" y="6073775"/>
            <a:ext cx="2203450" cy="485775"/>
          </a:xfrm>
          <a:prstGeom prst="rect">
            <a:avLst/>
          </a:prstGeom>
        </p:spPr>
        <p:txBody>
          <a:bodyPr vert="horz" wrap="square" lIns="91440" tIns="45720" rIns="91440" bIns="45720" numCol="1" anchor="ctr" anchorCtr="0" compatLnSpc="1">
            <a:prstTxWarp prst="textNoShape">
              <a:avLst/>
            </a:prstTxWarp>
          </a:bodyPr>
          <a:lstStyle>
            <a:lvl1pPr algn="r">
              <a:defRPr sz="1600">
                <a:solidFill>
                  <a:schemeClr val="bg1"/>
                </a:solidFill>
                <a:latin typeface="Times New Roman" panose="02020603050405020304" pitchFamily="18" charset="0"/>
                <a:cs typeface="Times New Roman" panose="02020603050405020304" pitchFamily="18" charset="0"/>
              </a:defRPr>
            </a:lvl1pPr>
          </a:lstStyle>
          <a:p>
            <a:fld id="{8877A852-464F-42B2-BE74-02785E1CBD01}" type="slidenum">
              <a:rPr lang="en-US" altLang="en-US">
                <a:solidFill>
                  <a:prstClr val="white"/>
                </a:solidFill>
              </a:rPr>
              <a:pPr/>
              <a:t>‹#›</a:t>
            </a:fld>
            <a:endParaRPr lang="en-US" altLang="en-US" dirty="0">
              <a:solidFill>
                <a:prstClr val="white"/>
              </a:solidFill>
            </a:endParaRPr>
          </a:p>
        </p:txBody>
      </p:sp>
    </p:spTree>
    <p:extLst>
      <p:ext uri="{BB962C8B-B14F-4D97-AF65-F5344CB8AC3E}">
        <p14:creationId xmlns:p14="http://schemas.microsoft.com/office/powerpoint/2010/main" val="3787047447"/>
      </p:ext>
    </p:extLst>
  </p:cSld>
  <p:clrMap bg1="lt1" tx1="dk1" bg2="lt2" tx2="dk2" accent1="accent1" accent2="accent2" accent3="accent3" accent4="accent4" accent5="accent5" accent6="accent6" hlink="hlink" folHlink="folHlink"/>
  <p:sldLayoutIdLst>
    <p:sldLayoutId id="2147485641" r:id="rId1"/>
    <p:sldLayoutId id="2147485642" r:id="rId2"/>
    <p:sldLayoutId id="2147485643" r:id="rId3"/>
    <p:sldLayoutId id="2147485644" r:id="rId4"/>
    <p:sldLayoutId id="2147485645" r:id="rId5"/>
    <p:sldLayoutId id="2147485646" r:id="rId6"/>
    <p:sldLayoutId id="2147485647" r:id="rId7"/>
    <p:sldLayoutId id="2147485648" r:id="rId8"/>
    <p:sldLayoutId id="2147485649" r:id="rId9"/>
    <p:sldLayoutId id="2147485650" r:id="rId10"/>
    <p:sldLayoutId id="2147485651" r:id="rId11"/>
    <p:sldLayoutId id="2147485652" r:id="rId12"/>
  </p:sldLayoutIdLst>
  <p:transition>
    <p:fade/>
  </p:transition>
  <p:timing>
    <p:tnLst>
      <p:par>
        <p:cTn id="1" dur="indefinite" restart="never" nodeType="tmRoot"/>
      </p:par>
    </p:tnLst>
  </p:timing>
  <p:hf hdr="0" dt="0"/>
  <p:txStyles>
    <p:titleStyle>
      <a:lvl1pPr algn="l" defTabSz="912813" rtl="0" eaLnBrk="0" fontAlgn="base" hangingPunct="0">
        <a:lnSpc>
          <a:spcPct val="90000"/>
        </a:lnSpc>
        <a:spcBef>
          <a:spcPct val="0"/>
        </a:spcBef>
        <a:spcAft>
          <a:spcPct val="0"/>
        </a:spcAft>
        <a:defRPr lang="en-US" sz="4800" kern="1200" spc="-150" dirty="0">
          <a:ln w="3175">
            <a:noFill/>
          </a:ln>
          <a:gradFill>
            <a:gsLst>
              <a:gs pos="0">
                <a:srgbClr val="2E59B0"/>
              </a:gs>
              <a:gs pos="49000">
                <a:srgbClr val="161D32"/>
              </a:gs>
              <a:gs pos="100000">
                <a:srgbClr val="000000"/>
              </a:gs>
            </a:gsLst>
            <a:lin ang="5400000" scaled="0"/>
          </a:gradFill>
          <a:effectLst>
            <a:outerShdw blurRad="50800" dist="38100" dir="2700000" algn="tl" rotWithShape="0">
              <a:prstClr val="black">
                <a:alpha val="40000"/>
              </a:prstClr>
            </a:outerShdw>
          </a:effectLst>
          <a:latin typeface="+mj-lt"/>
          <a:ea typeface="MS PGothic" panose="020B0600070205080204" pitchFamily="34" charset="-128"/>
          <a:cs typeface="Arial" charset="0"/>
        </a:defRPr>
      </a:lvl1pPr>
      <a:lvl2pPr algn="l" defTabSz="912813" rtl="0" eaLnBrk="0" fontAlgn="base" hangingPunct="0">
        <a:lnSpc>
          <a:spcPct val="90000"/>
        </a:lnSpc>
        <a:spcBef>
          <a:spcPct val="0"/>
        </a:spcBef>
        <a:spcAft>
          <a:spcPct val="0"/>
        </a:spcAft>
        <a:defRPr sz="4800">
          <a:solidFill>
            <a:schemeClr val="tx1"/>
          </a:solidFill>
          <a:latin typeface="Calibri" charset="0"/>
          <a:ea typeface="MS PGothic" panose="020B0600070205080204" pitchFamily="34" charset="-128"/>
        </a:defRPr>
      </a:lvl2pPr>
      <a:lvl3pPr algn="l" defTabSz="912813" rtl="0" eaLnBrk="0" fontAlgn="base" hangingPunct="0">
        <a:lnSpc>
          <a:spcPct val="90000"/>
        </a:lnSpc>
        <a:spcBef>
          <a:spcPct val="0"/>
        </a:spcBef>
        <a:spcAft>
          <a:spcPct val="0"/>
        </a:spcAft>
        <a:defRPr sz="4800">
          <a:solidFill>
            <a:schemeClr val="tx1"/>
          </a:solidFill>
          <a:latin typeface="Calibri" charset="0"/>
          <a:ea typeface="MS PGothic" panose="020B0600070205080204" pitchFamily="34" charset="-128"/>
        </a:defRPr>
      </a:lvl3pPr>
      <a:lvl4pPr algn="l" defTabSz="912813" rtl="0" eaLnBrk="0" fontAlgn="base" hangingPunct="0">
        <a:lnSpc>
          <a:spcPct val="90000"/>
        </a:lnSpc>
        <a:spcBef>
          <a:spcPct val="0"/>
        </a:spcBef>
        <a:spcAft>
          <a:spcPct val="0"/>
        </a:spcAft>
        <a:defRPr sz="4800">
          <a:solidFill>
            <a:schemeClr val="tx1"/>
          </a:solidFill>
          <a:latin typeface="Calibri" charset="0"/>
          <a:ea typeface="MS PGothic" panose="020B0600070205080204" pitchFamily="34" charset="-128"/>
        </a:defRPr>
      </a:lvl4pPr>
      <a:lvl5pPr algn="l" defTabSz="912813" rtl="0" eaLnBrk="0" fontAlgn="base" hangingPunct="0">
        <a:lnSpc>
          <a:spcPct val="90000"/>
        </a:lnSpc>
        <a:spcBef>
          <a:spcPct val="0"/>
        </a:spcBef>
        <a:spcAft>
          <a:spcPct val="0"/>
        </a:spcAft>
        <a:defRPr sz="4800">
          <a:solidFill>
            <a:schemeClr val="tx1"/>
          </a:solidFill>
          <a:latin typeface="Calibri" charset="0"/>
          <a:ea typeface="MS PGothic" panose="020B0600070205080204" pitchFamily="34" charset="-128"/>
        </a:defRPr>
      </a:lvl5pPr>
      <a:lvl6pPr marL="457200" algn="l" defTabSz="912813" rtl="0" fontAlgn="base">
        <a:lnSpc>
          <a:spcPct val="90000"/>
        </a:lnSpc>
        <a:spcBef>
          <a:spcPct val="0"/>
        </a:spcBef>
        <a:spcAft>
          <a:spcPct val="0"/>
        </a:spcAft>
        <a:defRPr sz="4800">
          <a:solidFill>
            <a:schemeClr val="tx1"/>
          </a:solidFill>
          <a:latin typeface="Calibri" charset="0"/>
          <a:ea typeface="ＭＳ Ｐゴシック" charset="0"/>
        </a:defRPr>
      </a:lvl6pPr>
      <a:lvl7pPr marL="914400" algn="l" defTabSz="912813" rtl="0" fontAlgn="base">
        <a:lnSpc>
          <a:spcPct val="90000"/>
        </a:lnSpc>
        <a:spcBef>
          <a:spcPct val="0"/>
        </a:spcBef>
        <a:spcAft>
          <a:spcPct val="0"/>
        </a:spcAft>
        <a:defRPr sz="4800">
          <a:solidFill>
            <a:schemeClr val="tx1"/>
          </a:solidFill>
          <a:latin typeface="Calibri" charset="0"/>
          <a:ea typeface="ＭＳ Ｐゴシック" charset="0"/>
        </a:defRPr>
      </a:lvl7pPr>
      <a:lvl8pPr marL="1371600" algn="l" defTabSz="912813" rtl="0" fontAlgn="base">
        <a:lnSpc>
          <a:spcPct val="90000"/>
        </a:lnSpc>
        <a:spcBef>
          <a:spcPct val="0"/>
        </a:spcBef>
        <a:spcAft>
          <a:spcPct val="0"/>
        </a:spcAft>
        <a:defRPr sz="4800">
          <a:solidFill>
            <a:schemeClr val="tx1"/>
          </a:solidFill>
          <a:latin typeface="Calibri" charset="0"/>
          <a:ea typeface="ＭＳ Ｐゴシック" charset="0"/>
        </a:defRPr>
      </a:lvl8pPr>
      <a:lvl9pPr marL="1828800" algn="l" defTabSz="912813" rtl="0" fontAlgn="base">
        <a:lnSpc>
          <a:spcPct val="90000"/>
        </a:lnSpc>
        <a:spcBef>
          <a:spcPct val="0"/>
        </a:spcBef>
        <a:spcAft>
          <a:spcPct val="0"/>
        </a:spcAft>
        <a:defRPr sz="4800">
          <a:solidFill>
            <a:schemeClr val="tx1"/>
          </a:solidFill>
          <a:latin typeface="Calibri" charset="0"/>
          <a:ea typeface="ＭＳ Ｐゴシック" charset="0"/>
        </a:defRPr>
      </a:lvl9pPr>
    </p:titleStyle>
    <p:bodyStyle>
      <a:lvl1pPr marL="396875" indent="-396875" algn="l" defTabSz="912813" rtl="0" eaLnBrk="0" fontAlgn="base" hangingPunct="0">
        <a:lnSpc>
          <a:spcPct val="90000"/>
        </a:lnSpc>
        <a:spcBef>
          <a:spcPct val="20000"/>
        </a:spcBef>
        <a:spcAft>
          <a:spcPct val="0"/>
        </a:spcAft>
        <a:buBlip>
          <a:blip r:embed="rId17"/>
        </a:buBlip>
        <a:defRPr sz="3200" kern="1200">
          <a:solidFill>
            <a:schemeClr val="tx1"/>
          </a:solidFill>
          <a:latin typeface="+mn-lt"/>
          <a:ea typeface="MS PGothic" panose="020B0600070205080204" pitchFamily="34" charset="-128"/>
          <a:cs typeface="ＭＳ Ｐゴシック" charset="0"/>
        </a:defRPr>
      </a:lvl1pPr>
      <a:lvl2pPr marL="914400" indent="-396875" algn="l" defTabSz="912813" rtl="0" eaLnBrk="0" fontAlgn="base" hangingPunct="0">
        <a:lnSpc>
          <a:spcPct val="90000"/>
        </a:lnSpc>
        <a:spcBef>
          <a:spcPct val="20000"/>
        </a:spcBef>
        <a:spcAft>
          <a:spcPct val="0"/>
        </a:spcAft>
        <a:buBlip>
          <a:blip r:embed="rId18"/>
        </a:buBlip>
        <a:defRPr sz="2800" kern="1200">
          <a:solidFill>
            <a:schemeClr val="tx1"/>
          </a:solidFill>
          <a:latin typeface="+mn-lt"/>
          <a:ea typeface="MS PGothic" panose="020B0600070205080204" pitchFamily="34" charset="-128"/>
          <a:cs typeface="+mn-cs"/>
        </a:defRPr>
      </a:lvl2pPr>
      <a:lvl3pPr marL="1258888" indent="-344488" algn="l" defTabSz="912813" rtl="0" eaLnBrk="0" fontAlgn="base" hangingPunct="0">
        <a:lnSpc>
          <a:spcPct val="90000"/>
        </a:lnSpc>
        <a:spcBef>
          <a:spcPct val="20000"/>
        </a:spcBef>
        <a:spcAft>
          <a:spcPct val="0"/>
        </a:spcAft>
        <a:buBlip>
          <a:blip r:embed="rId18"/>
        </a:buBlip>
        <a:defRPr sz="2400" kern="1200">
          <a:solidFill>
            <a:schemeClr val="tx1"/>
          </a:solidFill>
          <a:latin typeface="+mn-lt"/>
          <a:ea typeface="MS PGothic" panose="020B0600070205080204" pitchFamily="34" charset="-128"/>
          <a:cs typeface="+mn-cs"/>
        </a:defRPr>
      </a:lvl3pPr>
      <a:lvl4pPr marL="1604963" indent="-346075" algn="l" defTabSz="912813" rtl="0" eaLnBrk="0" fontAlgn="base" hangingPunct="0">
        <a:lnSpc>
          <a:spcPct val="90000"/>
        </a:lnSpc>
        <a:spcBef>
          <a:spcPct val="20000"/>
        </a:spcBef>
        <a:spcAft>
          <a:spcPct val="0"/>
        </a:spcAft>
        <a:buBlip>
          <a:blip r:embed="rId18"/>
        </a:buBlip>
        <a:defRPr sz="2400" kern="1200">
          <a:solidFill>
            <a:schemeClr val="tx1"/>
          </a:solidFill>
          <a:latin typeface="+mn-lt"/>
          <a:ea typeface="MS PGothic" panose="020B0600070205080204" pitchFamily="34" charset="-128"/>
          <a:cs typeface="+mn-cs"/>
        </a:defRPr>
      </a:lvl4pPr>
      <a:lvl5pPr marL="1941513" indent="-336550" algn="l" defTabSz="912813" rtl="0" eaLnBrk="0" fontAlgn="base" hangingPunct="0">
        <a:lnSpc>
          <a:spcPct val="90000"/>
        </a:lnSpc>
        <a:spcBef>
          <a:spcPct val="20000"/>
        </a:spcBef>
        <a:spcAft>
          <a:spcPct val="0"/>
        </a:spcAft>
        <a:buBlip>
          <a:blip r:embed="rId18"/>
        </a:buBlip>
        <a:defRPr sz="2400" kern="1200">
          <a:solidFill>
            <a:schemeClr val="tx1"/>
          </a:solidFill>
          <a:latin typeface="+mn-lt"/>
          <a:ea typeface="MS PGothic" panose="020B0600070205080204" pitchFamily="34" charset="-128"/>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4"/>
          <a:srcRect/>
          <a:stretch>
            <a:fillRect/>
          </a:stretch>
        </a:blipFill>
        <a:effectLst/>
      </p:bgPr>
    </p:bg>
    <p:spTree>
      <p:nvGrpSpPr>
        <p:cNvPr id="1" name=""/>
        <p:cNvGrpSpPr/>
        <p:nvPr/>
      </p:nvGrpSpPr>
      <p:grpSpPr>
        <a:xfrm>
          <a:off x="0" y="0"/>
          <a:ext cx="0" cy="0"/>
          <a:chOff x="0" y="0"/>
          <a:chExt cx="0" cy="0"/>
        </a:xfrm>
      </p:grpSpPr>
      <p:pic>
        <p:nvPicPr>
          <p:cNvPr id="1026" name="Picture 25" descr="7-00029_BAK_v03TOP"/>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rot="10800000">
            <a:off x="0" y="6008688"/>
            <a:ext cx="9159875" cy="84931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2" name="Title Placeholder 1"/>
          <p:cNvSpPr>
            <a:spLocks noGrp="1"/>
          </p:cNvSpPr>
          <p:nvPr>
            <p:ph type="title"/>
          </p:nvPr>
        </p:nvSpPr>
        <p:spPr>
          <a:xfrm>
            <a:off x="381000" y="230188"/>
            <a:ext cx="8382000" cy="665162"/>
          </a:xfrm>
          <a:prstGeom prst="rect">
            <a:avLst/>
          </a:prstGeom>
        </p:spPr>
        <p:txBody>
          <a:bodyPr vert="horz" wrap="square" lIns="0" tIns="0" rIns="0" bIns="0" rtlCol="0" anchor="t">
            <a:spAutoFit/>
          </a:bodyPr>
          <a:lstStyle/>
          <a:p>
            <a:r>
              <a:rPr lang="en-US" dirty="0" smtClean="0"/>
              <a:t>Click to edit Master title style</a:t>
            </a:r>
            <a:endParaRPr lang="en-US" dirty="0"/>
          </a:p>
        </p:txBody>
      </p:sp>
      <p:sp>
        <p:nvSpPr>
          <p:cNvPr id="1028" name="Text Placeholder 2"/>
          <p:cNvSpPr>
            <a:spLocks noGrp="1"/>
          </p:cNvSpPr>
          <p:nvPr>
            <p:ph type="body" idx="1"/>
          </p:nvPr>
        </p:nvSpPr>
        <p:spPr bwMode="auto">
          <a:xfrm>
            <a:off x="381000" y="1412875"/>
            <a:ext cx="8382000" cy="21351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4" name="Footer Placeholder 3"/>
          <p:cNvSpPr>
            <a:spLocks noGrp="1"/>
          </p:cNvSpPr>
          <p:nvPr>
            <p:ph type="ftr" sz="quarter" idx="3"/>
          </p:nvPr>
        </p:nvSpPr>
        <p:spPr>
          <a:xfrm>
            <a:off x="381000" y="6072188"/>
            <a:ext cx="2203450" cy="484187"/>
          </a:xfrm>
          <a:prstGeom prst="rect">
            <a:avLst/>
          </a:prstGeom>
          <a:blipFill>
            <a:blip r:embed="rId16" cstate="print"/>
            <a:stretch>
              <a:fillRect/>
            </a:stretch>
          </a:blipFill>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ea typeface="+mn-ea"/>
                <a:cs typeface="+mn-cs"/>
              </a:defRPr>
            </a:lvl1pPr>
          </a:lstStyle>
          <a:p>
            <a:pPr>
              <a:defRPr/>
            </a:pPr>
            <a:r>
              <a:rPr lang="en-US" dirty="0">
                <a:solidFill>
                  <a:prstClr val="black">
                    <a:tint val="75000"/>
                  </a:prstClr>
                </a:solidFill>
              </a:rPr>
              <a:t> </a:t>
            </a:r>
          </a:p>
        </p:txBody>
      </p:sp>
      <p:sp>
        <p:nvSpPr>
          <p:cNvPr id="6" name="Slide Number Placeholder 5"/>
          <p:cNvSpPr>
            <a:spLocks noGrp="1"/>
          </p:cNvSpPr>
          <p:nvPr>
            <p:ph type="sldNum" sz="quarter" idx="4"/>
          </p:nvPr>
        </p:nvSpPr>
        <p:spPr>
          <a:xfrm>
            <a:off x="6559550" y="6073775"/>
            <a:ext cx="2203450" cy="485775"/>
          </a:xfrm>
          <a:prstGeom prst="rect">
            <a:avLst/>
          </a:prstGeom>
        </p:spPr>
        <p:txBody>
          <a:bodyPr vert="horz" wrap="square" lIns="91440" tIns="45720" rIns="91440" bIns="45720" numCol="1" anchor="ctr" anchorCtr="0" compatLnSpc="1">
            <a:prstTxWarp prst="textNoShape">
              <a:avLst/>
            </a:prstTxWarp>
          </a:bodyPr>
          <a:lstStyle>
            <a:lvl1pPr algn="r">
              <a:defRPr sz="1600">
                <a:solidFill>
                  <a:schemeClr val="bg1"/>
                </a:solidFill>
                <a:latin typeface="Times New Roman" panose="02020603050405020304" pitchFamily="18" charset="0"/>
                <a:cs typeface="Times New Roman" panose="02020603050405020304" pitchFamily="18" charset="0"/>
              </a:defRPr>
            </a:lvl1pPr>
          </a:lstStyle>
          <a:p>
            <a:fld id="{8877A852-464F-42B2-BE74-02785E1CBD01}" type="slidenum">
              <a:rPr lang="en-US" altLang="en-US">
                <a:solidFill>
                  <a:prstClr val="white"/>
                </a:solidFill>
              </a:rPr>
              <a:pPr/>
              <a:t>‹#›</a:t>
            </a:fld>
            <a:endParaRPr lang="en-US" altLang="en-US" dirty="0">
              <a:solidFill>
                <a:prstClr val="white"/>
              </a:solidFill>
            </a:endParaRPr>
          </a:p>
        </p:txBody>
      </p:sp>
    </p:spTree>
    <p:extLst>
      <p:ext uri="{BB962C8B-B14F-4D97-AF65-F5344CB8AC3E}">
        <p14:creationId xmlns:p14="http://schemas.microsoft.com/office/powerpoint/2010/main" val="2536469246"/>
      </p:ext>
    </p:extLst>
  </p:cSld>
  <p:clrMap bg1="lt1" tx1="dk1" bg2="lt2" tx2="dk2" accent1="accent1" accent2="accent2" accent3="accent3" accent4="accent4" accent5="accent5" accent6="accent6" hlink="hlink" folHlink="folHlink"/>
  <p:sldLayoutIdLst>
    <p:sldLayoutId id="2147485654" r:id="rId1"/>
    <p:sldLayoutId id="2147485655" r:id="rId2"/>
    <p:sldLayoutId id="2147485656" r:id="rId3"/>
    <p:sldLayoutId id="2147485657" r:id="rId4"/>
    <p:sldLayoutId id="2147485658" r:id="rId5"/>
    <p:sldLayoutId id="2147485659" r:id="rId6"/>
    <p:sldLayoutId id="2147485660" r:id="rId7"/>
    <p:sldLayoutId id="2147485661" r:id="rId8"/>
    <p:sldLayoutId id="2147485662" r:id="rId9"/>
    <p:sldLayoutId id="2147485663" r:id="rId10"/>
    <p:sldLayoutId id="2147485664" r:id="rId11"/>
    <p:sldLayoutId id="2147485665" r:id="rId12"/>
  </p:sldLayoutIdLst>
  <p:transition>
    <p:fade/>
  </p:transition>
  <p:timing>
    <p:tnLst>
      <p:par>
        <p:cTn id="1" dur="indefinite" restart="never" nodeType="tmRoot"/>
      </p:par>
    </p:tnLst>
  </p:timing>
  <p:hf hdr="0" dt="0"/>
  <p:txStyles>
    <p:titleStyle>
      <a:lvl1pPr algn="l" defTabSz="912813" rtl="0" eaLnBrk="0" fontAlgn="base" hangingPunct="0">
        <a:lnSpc>
          <a:spcPct val="90000"/>
        </a:lnSpc>
        <a:spcBef>
          <a:spcPct val="0"/>
        </a:spcBef>
        <a:spcAft>
          <a:spcPct val="0"/>
        </a:spcAft>
        <a:defRPr lang="en-US" sz="4800" kern="1200" spc="-150" dirty="0">
          <a:ln w="3175">
            <a:noFill/>
          </a:ln>
          <a:gradFill>
            <a:gsLst>
              <a:gs pos="0">
                <a:srgbClr val="2E59B0"/>
              </a:gs>
              <a:gs pos="49000">
                <a:srgbClr val="161D32"/>
              </a:gs>
              <a:gs pos="100000">
                <a:srgbClr val="000000"/>
              </a:gs>
            </a:gsLst>
            <a:lin ang="5400000" scaled="0"/>
          </a:gradFill>
          <a:effectLst>
            <a:outerShdw blurRad="50800" dist="38100" dir="2700000" algn="tl" rotWithShape="0">
              <a:prstClr val="black">
                <a:alpha val="40000"/>
              </a:prstClr>
            </a:outerShdw>
          </a:effectLst>
          <a:latin typeface="+mj-lt"/>
          <a:ea typeface="MS PGothic" panose="020B0600070205080204" pitchFamily="34" charset="-128"/>
          <a:cs typeface="Arial" charset="0"/>
        </a:defRPr>
      </a:lvl1pPr>
      <a:lvl2pPr algn="l" defTabSz="912813" rtl="0" eaLnBrk="0" fontAlgn="base" hangingPunct="0">
        <a:lnSpc>
          <a:spcPct val="90000"/>
        </a:lnSpc>
        <a:spcBef>
          <a:spcPct val="0"/>
        </a:spcBef>
        <a:spcAft>
          <a:spcPct val="0"/>
        </a:spcAft>
        <a:defRPr sz="4800">
          <a:solidFill>
            <a:schemeClr val="tx1"/>
          </a:solidFill>
          <a:latin typeface="Calibri" charset="0"/>
          <a:ea typeface="MS PGothic" panose="020B0600070205080204" pitchFamily="34" charset="-128"/>
        </a:defRPr>
      </a:lvl2pPr>
      <a:lvl3pPr algn="l" defTabSz="912813" rtl="0" eaLnBrk="0" fontAlgn="base" hangingPunct="0">
        <a:lnSpc>
          <a:spcPct val="90000"/>
        </a:lnSpc>
        <a:spcBef>
          <a:spcPct val="0"/>
        </a:spcBef>
        <a:spcAft>
          <a:spcPct val="0"/>
        </a:spcAft>
        <a:defRPr sz="4800">
          <a:solidFill>
            <a:schemeClr val="tx1"/>
          </a:solidFill>
          <a:latin typeface="Calibri" charset="0"/>
          <a:ea typeface="MS PGothic" panose="020B0600070205080204" pitchFamily="34" charset="-128"/>
        </a:defRPr>
      </a:lvl3pPr>
      <a:lvl4pPr algn="l" defTabSz="912813" rtl="0" eaLnBrk="0" fontAlgn="base" hangingPunct="0">
        <a:lnSpc>
          <a:spcPct val="90000"/>
        </a:lnSpc>
        <a:spcBef>
          <a:spcPct val="0"/>
        </a:spcBef>
        <a:spcAft>
          <a:spcPct val="0"/>
        </a:spcAft>
        <a:defRPr sz="4800">
          <a:solidFill>
            <a:schemeClr val="tx1"/>
          </a:solidFill>
          <a:latin typeface="Calibri" charset="0"/>
          <a:ea typeface="MS PGothic" panose="020B0600070205080204" pitchFamily="34" charset="-128"/>
        </a:defRPr>
      </a:lvl4pPr>
      <a:lvl5pPr algn="l" defTabSz="912813" rtl="0" eaLnBrk="0" fontAlgn="base" hangingPunct="0">
        <a:lnSpc>
          <a:spcPct val="90000"/>
        </a:lnSpc>
        <a:spcBef>
          <a:spcPct val="0"/>
        </a:spcBef>
        <a:spcAft>
          <a:spcPct val="0"/>
        </a:spcAft>
        <a:defRPr sz="4800">
          <a:solidFill>
            <a:schemeClr val="tx1"/>
          </a:solidFill>
          <a:latin typeface="Calibri" charset="0"/>
          <a:ea typeface="MS PGothic" panose="020B0600070205080204" pitchFamily="34" charset="-128"/>
        </a:defRPr>
      </a:lvl5pPr>
      <a:lvl6pPr marL="457200" algn="l" defTabSz="912813" rtl="0" fontAlgn="base">
        <a:lnSpc>
          <a:spcPct val="90000"/>
        </a:lnSpc>
        <a:spcBef>
          <a:spcPct val="0"/>
        </a:spcBef>
        <a:spcAft>
          <a:spcPct val="0"/>
        </a:spcAft>
        <a:defRPr sz="4800">
          <a:solidFill>
            <a:schemeClr val="tx1"/>
          </a:solidFill>
          <a:latin typeface="Calibri" charset="0"/>
          <a:ea typeface="ＭＳ Ｐゴシック" charset="0"/>
        </a:defRPr>
      </a:lvl6pPr>
      <a:lvl7pPr marL="914400" algn="l" defTabSz="912813" rtl="0" fontAlgn="base">
        <a:lnSpc>
          <a:spcPct val="90000"/>
        </a:lnSpc>
        <a:spcBef>
          <a:spcPct val="0"/>
        </a:spcBef>
        <a:spcAft>
          <a:spcPct val="0"/>
        </a:spcAft>
        <a:defRPr sz="4800">
          <a:solidFill>
            <a:schemeClr val="tx1"/>
          </a:solidFill>
          <a:latin typeface="Calibri" charset="0"/>
          <a:ea typeface="ＭＳ Ｐゴシック" charset="0"/>
        </a:defRPr>
      </a:lvl7pPr>
      <a:lvl8pPr marL="1371600" algn="l" defTabSz="912813" rtl="0" fontAlgn="base">
        <a:lnSpc>
          <a:spcPct val="90000"/>
        </a:lnSpc>
        <a:spcBef>
          <a:spcPct val="0"/>
        </a:spcBef>
        <a:spcAft>
          <a:spcPct val="0"/>
        </a:spcAft>
        <a:defRPr sz="4800">
          <a:solidFill>
            <a:schemeClr val="tx1"/>
          </a:solidFill>
          <a:latin typeface="Calibri" charset="0"/>
          <a:ea typeface="ＭＳ Ｐゴシック" charset="0"/>
        </a:defRPr>
      </a:lvl8pPr>
      <a:lvl9pPr marL="1828800" algn="l" defTabSz="912813" rtl="0" fontAlgn="base">
        <a:lnSpc>
          <a:spcPct val="90000"/>
        </a:lnSpc>
        <a:spcBef>
          <a:spcPct val="0"/>
        </a:spcBef>
        <a:spcAft>
          <a:spcPct val="0"/>
        </a:spcAft>
        <a:defRPr sz="4800">
          <a:solidFill>
            <a:schemeClr val="tx1"/>
          </a:solidFill>
          <a:latin typeface="Calibri" charset="0"/>
          <a:ea typeface="ＭＳ Ｐゴシック" charset="0"/>
        </a:defRPr>
      </a:lvl9pPr>
    </p:titleStyle>
    <p:bodyStyle>
      <a:lvl1pPr marL="396875" indent="-396875" algn="l" defTabSz="912813" rtl="0" eaLnBrk="0" fontAlgn="base" hangingPunct="0">
        <a:lnSpc>
          <a:spcPct val="90000"/>
        </a:lnSpc>
        <a:spcBef>
          <a:spcPct val="20000"/>
        </a:spcBef>
        <a:spcAft>
          <a:spcPct val="0"/>
        </a:spcAft>
        <a:buBlip>
          <a:blip r:embed="rId17"/>
        </a:buBlip>
        <a:defRPr sz="3200" kern="1200">
          <a:solidFill>
            <a:schemeClr val="tx1"/>
          </a:solidFill>
          <a:latin typeface="+mn-lt"/>
          <a:ea typeface="MS PGothic" panose="020B0600070205080204" pitchFamily="34" charset="-128"/>
          <a:cs typeface="ＭＳ Ｐゴシック" charset="0"/>
        </a:defRPr>
      </a:lvl1pPr>
      <a:lvl2pPr marL="914400" indent="-396875" algn="l" defTabSz="912813" rtl="0" eaLnBrk="0" fontAlgn="base" hangingPunct="0">
        <a:lnSpc>
          <a:spcPct val="90000"/>
        </a:lnSpc>
        <a:spcBef>
          <a:spcPct val="20000"/>
        </a:spcBef>
        <a:spcAft>
          <a:spcPct val="0"/>
        </a:spcAft>
        <a:buBlip>
          <a:blip r:embed="rId18"/>
        </a:buBlip>
        <a:defRPr sz="2800" kern="1200">
          <a:solidFill>
            <a:schemeClr val="tx1"/>
          </a:solidFill>
          <a:latin typeface="+mn-lt"/>
          <a:ea typeface="MS PGothic" panose="020B0600070205080204" pitchFamily="34" charset="-128"/>
          <a:cs typeface="+mn-cs"/>
        </a:defRPr>
      </a:lvl2pPr>
      <a:lvl3pPr marL="1258888" indent="-344488" algn="l" defTabSz="912813" rtl="0" eaLnBrk="0" fontAlgn="base" hangingPunct="0">
        <a:lnSpc>
          <a:spcPct val="90000"/>
        </a:lnSpc>
        <a:spcBef>
          <a:spcPct val="20000"/>
        </a:spcBef>
        <a:spcAft>
          <a:spcPct val="0"/>
        </a:spcAft>
        <a:buBlip>
          <a:blip r:embed="rId18"/>
        </a:buBlip>
        <a:defRPr sz="2400" kern="1200">
          <a:solidFill>
            <a:schemeClr val="tx1"/>
          </a:solidFill>
          <a:latin typeface="+mn-lt"/>
          <a:ea typeface="MS PGothic" panose="020B0600070205080204" pitchFamily="34" charset="-128"/>
          <a:cs typeface="+mn-cs"/>
        </a:defRPr>
      </a:lvl3pPr>
      <a:lvl4pPr marL="1604963" indent="-346075" algn="l" defTabSz="912813" rtl="0" eaLnBrk="0" fontAlgn="base" hangingPunct="0">
        <a:lnSpc>
          <a:spcPct val="90000"/>
        </a:lnSpc>
        <a:spcBef>
          <a:spcPct val="20000"/>
        </a:spcBef>
        <a:spcAft>
          <a:spcPct val="0"/>
        </a:spcAft>
        <a:buBlip>
          <a:blip r:embed="rId18"/>
        </a:buBlip>
        <a:defRPr sz="2400" kern="1200">
          <a:solidFill>
            <a:schemeClr val="tx1"/>
          </a:solidFill>
          <a:latin typeface="+mn-lt"/>
          <a:ea typeface="MS PGothic" panose="020B0600070205080204" pitchFamily="34" charset="-128"/>
          <a:cs typeface="+mn-cs"/>
        </a:defRPr>
      </a:lvl4pPr>
      <a:lvl5pPr marL="1941513" indent="-336550" algn="l" defTabSz="912813" rtl="0" eaLnBrk="0" fontAlgn="base" hangingPunct="0">
        <a:lnSpc>
          <a:spcPct val="90000"/>
        </a:lnSpc>
        <a:spcBef>
          <a:spcPct val="20000"/>
        </a:spcBef>
        <a:spcAft>
          <a:spcPct val="0"/>
        </a:spcAft>
        <a:buBlip>
          <a:blip r:embed="rId18"/>
        </a:buBlip>
        <a:defRPr sz="2400" kern="1200">
          <a:solidFill>
            <a:schemeClr val="tx1"/>
          </a:solidFill>
          <a:latin typeface="+mn-lt"/>
          <a:ea typeface="MS PGothic" panose="020B0600070205080204" pitchFamily="34" charset="-128"/>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4"/>
          <a:srcRect/>
          <a:stretch>
            <a:fillRect/>
          </a:stretch>
        </a:blipFill>
        <a:effectLst/>
      </p:bgPr>
    </p:bg>
    <p:spTree>
      <p:nvGrpSpPr>
        <p:cNvPr id="1" name=""/>
        <p:cNvGrpSpPr/>
        <p:nvPr/>
      </p:nvGrpSpPr>
      <p:grpSpPr>
        <a:xfrm>
          <a:off x="0" y="0"/>
          <a:ext cx="0" cy="0"/>
          <a:chOff x="0" y="0"/>
          <a:chExt cx="0" cy="0"/>
        </a:xfrm>
      </p:grpSpPr>
      <p:pic>
        <p:nvPicPr>
          <p:cNvPr id="1026" name="Picture 25" descr="7-00029_BAK_v03TOP"/>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rot="10800000">
            <a:off x="0" y="6008688"/>
            <a:ext cx="9159875" cy="84931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2" name="Title Placeholder 1"/>
          <p:cNvSpPr>
            <a:spLocks noGrp="1"/>
          </p:cNvSpPr>
          <p:nvPr>
            <p:ph type="title"/>
          </p:nvPr>
        </p:nvSpPr>
        <p:spPr>
          <a:xfrm>
            <a:off x="381000" y="230188"/>
            <a:ext cx="8382000" cy="665162"/>
          </a:xfrm>
          <a:prstGeom prst="rect">
            <a:avLst/>
          </a:prstGeom>
        </p:spPr>
        <p:txBody>
          <a:bodyPr vert="horz" wrap="square" lIns="0" tIns="0" rIns="0" bIns="0" rtlCol="0" anchor="t">
            <a:spAutoFit/>
          </a:bodyPr>
          <a:lstStyle/>
          <a:p>
            <a:r>
              <a:rPr lang="en-US" dirty="0" smtClean="0"/>
              <a:t>Click to edit Master title style</a:t>
            </a:r>
            <a:endParaRPr lang="en-US" dirty="0"/>
          </a:p>
        </p:txBody>
      </p:sp>
      <p:sp>
        <p:nvSpPr>
          <p:cNvPr id="1028" name="Text Placeholder 2"/>
          <p:cNvSpPr>
            <a:spLocks noGrp="1"/>
          </p:cNvSpPr>
          <p:nvPr>
            <p:ph type="body" idx="1"/>
          </p:nvPr>
        </p:nvSpPr>
        <p:spPr bwMode="auto">
          <a:xfrm>
            <a:off x="381000" y="1412875"/>
            <a:ext cx="8382000" cy="21351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4" name="Footer Placeholder 3"/>
          <p:cNvSpPr>
            <a:spLocks noGrp="1"/>
          </p:cNvSpPr>
          <p:nvPr>
            <p:ph type="ftr" sz="quarter" idx="3"/>
          </p:nvPr>
        </p:nvSpPr>
        <p:spPr>
          <a:xfrm>
            <a:off x="381000" y="6072188"/>
            <a:ext cx="2203450" cy="484187"/>
          </a:xfrm>
          <a:prstGeom prst="rect">
            <a:avLst/>
          </a:prstGeom>
          <a:blipFill>
            <a:blip r:embed="rId16" cstate="print"/>
            <a:stretch>
              <a:fillRect/>
            </a:stretch>
          </a:blipFill>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ea typeface="+mn-ea"/>
                <a:cs typeface="+mn-cs"/>
              </a:defRPr>
            </a:lvl1pPr>
          </a:lstStyle>
          <a:p>
            <a:pPr>
              <a:defRPr/>
            </a:pPr>
            <a:r>
              <a:rPr lang="en-US" dirty="0">
                <a:solidFill>
                  <a:prstClr val="black">
                    <a:tint val="75000"/>
                  </a:prstClr>
                </a:solidFill>
              </a:rPr>
              <a:t> </a:t>
            </a:r>
          </a:p>
        </p:txBody>
      </p:sp>
      <p:sp>
        <p:nvSpPr>
          <p:cNvPr id="6" name="Slide Number Placeholder 5"/>
          <p:cNvSpPr>
            <a:spLocks noGrp="1"/>
          </p:cNvSpPr>
          <p:nvPr>
            <p:ph type="sldNum" sz="quarter" idx="4"/>
          </p:nvPr>
        </p:nvSpPr>
        <p:spPr>
          <a:xfrm>
            <a:off x="6559550" y="6073775"/>
            <a:ext cx="2203450" cy="485775"/>
          </a:xfrm>
          <a:prstGeom prst="rect">
            <a:avLst/>
          </a:prstGeom>
        </p:spPr>
        <p:txBody>
          <a:bodyPr vert="horz" wrap="square" lIns="91440" tIns="45720" rIns="91440" bIns="45720" numCol="1" anchor="ctr" anchorCtr="0" compatLnSpc="1">
            <a:prstTxWarp prst="textNoShape">
              <a:avLst/>
            </a:prstTxWarp>
          </a:bodyPr>
          <a:lstStyle>
            <a:lvl1pPr algn="r">
              <a:defRPr sz="1600">
                <a:solidFill>
                  <a:schemeClr val="bg1"/>
                </a:solidFill>
                <a:latin typeface="Times New Roman" panose="02020603050405020304" pitchFamily="18" charset="0"/>
                <a:cs typeface="Times New Roman" panose="02020603050405020304" pitchFamily="18" charset="0"/>
              </a:defRPr>
            </a:lvl1pPr>
          </a:lstStyle>
          <a:p>
            <a:fld id="{8877A852-464F-42B2-BE74-02785E1CBD01}" type="slidenum">
              <a:rPr lang="en-US" altLang="en-US">
                <a:solidFill>
                  <a:prstClr val="white"/>
                </a:solidFill>
              </a:rPr>
              <a:pPr/>
              <a:t>‹#›</a:t>
            </a:fld>
            <a:endParaRPr lang="en-US" altLang="en-US" dirty="0">
              <a:solidFill>
                <a:prstClr val="white"/>
              </a:solidFill>
            </a:endParaRPr>
          </a:p>
        </p:txBody>
      </p:sp>
    </p:spTree>
    <p:extLst>
      <p:ext uri="{BB962C8B-B14F-4D97-AF65-F5344CB8AC3E}">
        <p14:creationId xmlns:p14="http://schemas.microsoft.com/office/powerpoint/2010/main" val="1712566115"/>
      </p:ext>
    </p:extLst>
  </p:cSld>
  <p:clrMap bg1="lt1" tx1="dk1" bg2="lt2" tx2="dk2" accent1="accent1" accent2="accent2" accent3="accent3" accent4="accent4" accent5="accent5" accent6="accent6" hlink="hlink" folHlink="folHlink"/>
  <p:sldLayoutIdLst>
    <p:sldLayoutId id="2147485667" r:id="rId1"/>
    <p:sldLayoutId id="2147485668" r:id="rId2"/>
    <p:sldLayoutId id="2147485669" r:id="rId3"/>
    <p:sldLayoutId id="2147485670" r:id="rId4"/>
    <p:sldLayoutId id="2147485671" r:id="rId5"/>
    <p:sldLayoutId id="2147485672" r:id="rId6"/>
    <p:sldLayoutId id="2147485673" r:id="rId7"/>
    <p:sldLayoutId id="2147485674" r:id="rId8"/>
    <p:sldLayoutId id="2147485675" r:id="rId9"/>
    <p:sldLayoutId id="2147485676" r:id="rId10"/>
    <p:sldLayoutId id="2147485677" r:id="rId11"/>
    <p:sldLayoutId id="2147485678" r:id="rId12"/>
  </p:sldLayoutIdLst>
  <p:transition>
    <p:fade/>
  </p:transition>
  <p:timing>
    <p:tnLst>
      <p:par>
        <p:cTn id="1" dur="indefinite" restart="never" nodeType="tmRoot"/>
      </p:par>
    </p:tnLst>
  </p:timing>
  <p:hf hdr="0" dt="0"/>
  <p:txStyles>
    <p:titleStyle>
      <a:lvl1pPr algn="l" defTabSz="912813" rtl="0" eaLnBrk="0" fontAlgn="base" hangingPunct="0">
        <a:lnSpc>
          <a:spcPct val="90000"/>
        </a:lnSpc>
        <a:spcBef>
          <a:spcPct val="0"/>
        </a:spcBef>
        <a:spcAft>
          <a:spcPct val="0"/>
        </a:spcAft>
        <a:defRPr lang="en-US" sz="4800" kern="1200" spc="-150" dirty="0">
          <a:ln w="3175">
            <a:noFill/>
          </a:ln>
          <a:gradFill>
            <a:gsLst>
              <a:gs pos="0">
                <a:srgbClr val="2E59B0"/>
              </a:gs>
              <a:gs pos="49000">
                <a:srgbClr val="161D32"/>
              </a:gs>
              <a:gs pos="100000">
                <a:srgbClr val="000000"/>
              </a:gs>
            </a:gsLst>
            <a:lin ang="5400000" scaled="0"/>
          </a:gradFill>
          <a:effectLst>
            <a:outerShdw blurRad="50800" dist="38100" dir="2700000" algn="tl" rotWithShape="0">
              <a:prstClr val="black">
                <a:alpha val="40000"/>
              </a:prstClr>
            </a:outerShdw>
          </a:effectLst>
          <a:latin typeface="+mj-lt"/>
          <a:ea typeface="MS PGothic" panose="020B0600070205080204" pitchFamily="34" charset="-128"/>
          <a:cs typeface="Arial" charset="0"/>
        </a:defRPr>
      </a:lvl1pPr>
      <a:lvl2pPr algn="l" defTabSz="912813" rtl="0" eaLnBrk="0" fontAlgn="base" hangingPunct="0">
        <a:lnSpc>
          <a:spcPct val="90000"/>
        </a:lnSpc>
        <a:spcBef>
          <a:spcPct val="0"/>
        </a:spcBef>
        <a:spcAft>
          <a:spcPct val="0"/>
        </a:spcAft>
        <a:defRPr sz="4800">
          <a:solidFill>
            <a:schemeClr val="tx1"/>
          </a:solidFill>
          <a:latin typeface="Calibri" charset="0"/>
          <a:ea typeface="MS PGothic" panose="020B0600070205080204" pitchFamily="34" charset="-128"/>
        </a:defRPr>
      </a:lvl2pPr>
      <a:lvl3pPr algn="l" defTabSz="912813" rtl="0" eaLnBrk="0" fontAlgn="base" hangingPunct="0">
        <a:lnSpc>
          <a:spcPct val="90000"/>
        </a:lnSpc>
        <a:spcBef>
          <a:spcPct val="0"/>
        </a:spcBef>
        <a:spcAft>
          <a:spcPct val="0"/>
        </a:spcAft>
        <a:defRPr sz="4800">
          <a:solidFill>
            <a:schemeClr val="tx1"/>
          </a:solidFill>
          <a:latin typeface="Calibri" charset="0"/>
          <a:ea typeface="MS PGothic" panose="020B0600070205080204" pitchFamily="34" charset="-128"/>
        </a:defRPr>
      </a:lvl3pPr>
      <a:lvl4pPr algn="l" defTabSz="912813" rtl="0" eaLnBrk="0" fontAlgn="base" hangingPunct="0">
        <a:lnSpc>
          <a:spcPct val="90000"/>
        </a:lnSpc>
        <a:spcBef>
          <a:spcPct val="0"/>
        </a:spcBef>
        <a:spcAft>
          <a:spcPct val="0"/>
        </a:spcAft>
        <a:defRPr sz="4800">
          <a:solidFill>
            <a:schemeClr val="tx1"/>
          </a:solidFill>
          <a:latin typeface="Calibri" charset="0"/>
          <a:ea typeface="MS PGothic" panose="020B0600070205080204" pitchFamily="34" charset="-128"/>
        </a:defRPr>
      </a:lvl4pPr>
      <a:lvl5pPr algn="l" defTabSz="912813" rtl="0" eaLnBrk="0" fontAlgn="base" hangingPunct="0">
        <a:lnSpc>
          <a:spcPct val="90000"/>
        </a:lnSpc>
        <a:spcBef>
          <a:spcPct val="0"/>
        </a:spcBef>
        <a:spcAft>
          <a:spcPct val="0"/>
        </a:spcAft>
        <a:defRPr sz="4800">
          <a:solidFill>
            <a:schemeClr val="tx1"/>
          </a:solidFill>
          <a:latin typeface="Calibri" charset="0"/>
          <a:ea typeface="MS PGothic" panose="020B0600070205080204" pitchFamily="34" charset="-128"/>
        </a:defRPr>
      </a:lvl5pPr>
      <a:lvl6pPr marL="457200" algn="l" defTabSz="912813" rtl="0" fontAlgn="base">
        <a:lnSpc>
          <a:spcPct val="90000"/>
        </a:lnSpc>
        <a:spcBef>
          <a:spcPct val="0"/>
        </a:spcBef>
        <a:spcAft>
          <a:spcPct val="0"/>
        </a:spcAft>
        <a:defRPr sz="4800">
          <a:solidFill>
            <a:schemeClr val="tx1"/>
          </a:solidFill>
          <a:latin typeface="Calibri" charset="0"/>
          <a:ea typeface="ＭＳ Ｐゴシック" charset="0"/>
        </a:defRPr>
      </a:lvl6pPr>
      <a:lvl7pPr marL="914400" algn="l" defTabSz="912813" rtl="0" fontAlgn="base">
        <a:lnSpc>
          <a:spcPct val="90000"/>
        </a:lnSpc>
        <a:spcBef>
          <a:spcPct val="0"/>
        </a:spcBef>
        <a:spcAft>
          <a:spcPct val="0"/>
        </a:spcAft>
        <a:defRPr sz="4800">
          <a:solidFill>
            <a:schemeClr val="tx1"/>
          </a:solidFill>
          <a:latin typeface="Calibri" charset="0"/>
          <a:ea typeface="ＭＳ Ｐゴシック" charset="0"/>
        </a:defRPr>
      </a:lvl7pPr>
      <a:lvl8pPr marL="1371600" algn="l" defTabSz="912813" rtl="0" fontAlgn="base">
        <a:lnSpc>
          <a:spcPct val="90000"/>
        </a:lnSpc>
        <a:spcBef>
          <a:spcPct val="0"/>
        </a:spcBef>
        <a:spcAft>
          <a:spcPct val="0"/>
        </a:spcAft>
        <a:defRPr sz="4800">
          <a:solidFill>
            <a:schemeClr val="tx1"/>
          </a:solidFill>
          <a:latin typeface="Calibri" charset="0"/>
          <a:ea typeface="ＭＳ Ｐゴシック" charset="0"/>
        </a:defRPr>
      </a:lvl8pPr>
      <a:lvl9pPr marL="1828800" algn="l" defTabSz="912813" rtl="0" fontAlgn="base">
        <a:lnSpc>
          <a:spcPct val="90000"/>
        </a:lnSpc>
        <a:spcBef>
          <a:spcPct val="0"/>
        </a:spcBef>
        <a:spcAft>
          <a:spcPct val="0"/>
        </a:spcAft>
        <a:defRPr sz="4800">
          <a:solidFill>
            <a:schemeClr val="tx1"/>
          </a:solidFill>
          <a:latin typeface="Calibri" charset="0"/>
          <a:ea typeface="ＭＳ Ｐゴシック" charset="0"/>
        </a:defRPr>
      </a:lvl9pPr>
    </p:titleStyle>
    <p:bodyStyle>
      <a:lvl1pPr marL="396875" indent="-396875" algn="l" defTabSz="912813" rtl="0" eaLnBrk="0" fontAlgn="base" hangingPunct="0">
        <a:lnSpc>
          <a:spcPct val="90000"/>
        </a:lnSpc>
        <a:spcBef>
          <a:spcPct val="20000"/>
        </a:spcBef>
        <a:spcAft>
          <a:spcPct val="0"/>
        </a:spcAft>
        <a:buBlip>
          <a:blip r:embed="rId17"/>
        </a:buBlip>
        <a:defRPr sz="3200" kern="1200">
          <a:solidFill>
            <a:schemeClr val="tx1"/>
          </a:solidFill>
          <a:latin typeface="+mn-lt"/>
          <a:ea typeface="MS PGothic" panose="020B0600070205080204" pitchFamily="34" charset="-128"/>
          <a:cs typeface="ＭＳ Ｐゴシック" charset="0"/>
        </a:defRPr>
      </a:lvl1pPr>
      <a:lvl2pPr marL="914400" indent="-396875" algn="l" defTabSz="912813" rtl="0" eaLnBrk="0" fontAlgn="base" hangingPunct="0">
        <a:lnSpc>
          <a:spcPct val="90000"/>
        </a:lnSpc>
        <a:spcBef>
          <a:spcPct val="20000"/>
        </a:spcBef>
        <a:spcAft>
          <a:spcPct val="0"/>
        </a:spcAft>
        <a:buBlip>
          <a:blip r:embed="rId18"/>
        </a:buBlip>
        <a:defRPr sz="2800" kern="1200">
          <a:solidFill>
            <a:schemeClr val="tx1"/>
          </a:solidFill>
          <a:latin typeface="+mn-lt"/>
          <a:ea typeface="MS PGothic" panose="020B0600070205080204" pitchFamily="34" charset="-128"/>
          <a:cs typeface="+mn-cs"/>
        </a:defRPr>
      </a:lvl2pPr>
      <a:lvl3pPr marL="1258888" indent="-344488" algn="l" defTabSz="912813" rtl="0" eaLnBrk="0" fontAlgn="base" hangingPunct="0">
        <a:lnSpc>
          <a:spcPct val="90000"/>
        </a:lnSpc>
        <a:spcBef>
          <a:spcPct val="20000"/>
        </a:spcBef>
        <a:spcAft>
          <a:spcPct val="0"/>
        </a:spcAft>
        <a:buBlip>
          <a:blip r:embed="rId18"/>
        </a:buBlip>
        <a:defRPr sz="2400" kern="1200">
          <a:solidFill>
            <a:schemeClr val="tx1"/>
          </a:solidFill>
          <a:latin typeface="+mn-lt"/>
          <a:ea typeface="MS PGothic" panose="020B0600070205080204" pitchFamily="34" charset="-128"/>
          <a:cs typeface="+mn-cs"/>
        </a:defRPr>
      </a:lvl3pPr>
      <a:lvl4pPr marL="1604963" indent="-346075" algn="l" defTabSz="912813" rtl="0" eaLnBrk="0" fontAlgn="base" hangingPunct="0">
        <a:lnSpc>
          <a:spcPct val="90000"/>
        </a:lnSpc>
        <a:spcBef>
          <a:spcPct val="20000"/>
        </a:spcBef>
        <a:spcAft>
          <a:spcPct val="0"/>
        </a:spcAft>
        <a:buBlip>
          <a:blip r:embed="rId18"/>
        </a:buBlip>
        <a:defRPr sz="2400" kern="1200">
          <a:solidFill>
            <a:schemeClr val="tx1"/>
          </a:solidFill>
          <a:latin typeface="+mn-lt"/>
          <a:ea typeface="MS PGothic" panose="020B0600070205080204" pitchFamily="34" charset="-128"/>
          <a:cs typeface="+mn-cs"/>
        </a:defRPr>
      </a:lvl4pPr>
      <a:lvl5pPr marL="1941513" indent="-336550" algn="l" defTabSz="912813" rtl="0" eaLnBrk="0" fontAlgn="base" hangingPunct="0">
        <a:lnSpc>
          <a:spcPct val="90000"/>
        </a:lnSpc>
        <a:spcBef>
          <a:spcPct val="20000"/>
        </a:spcBef>
        <a:spcAft>
          <a:spcPct val="0"/>
        </a:spcAft>
        <a:buBlip>
          <a:blip r:embed="rId18"/>
        </a:buBlip>
        <a:defRPr sz="2400" kern="1200">
          <a:solidFill>
            <a:schemeClr val="tx1"/>
          </a:solidFill>
          <a:latin typeface="+mn-lt"/>
          <a:ea typeface="MS PGothic" panose="020B0600070205080204" pitchFamily="34" charset="-128"/>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otherStyle>
  </p:txStyles>
</p:sldMaster>
</file>

<file path=ppt/slideMasters/slideMaster15.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pic>
        <p:nvPicPr>
          <p:cNvPr id="1026" name="Picture 25" descr="7-00029_BAK_v03TOP"/>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rot="10800000">
            <a:off x="0" y="6008688"/>
            <a:ext cx="9159875" cy="84931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2" name="Title Placeholder 1"/>
          <p:cNvSpPr>
            <a:spLocks noGrp="1"/>
          </p:cNvSpPr>
          <p:nvPr>
            <p:ph type="title"/>
          </p:nvPr>
        </p:nvSpPr>
        <p:spPr>
          <a:xfrm>
            <a:off x="381000" y="230188"/>
            <a:ext cx="8382000" cy="665162"/>
          </a:xfrm>
          <a:prstGeom prst="rect">
            <a:avLst/>
          </a:prstGeom>
        </p:spPr>
        <p:txBody>
          <a:bodyPr vert="horz" wrap="square" lIns="0" tIns="0" rIns="0" bIns="0" rtlCol="0" anchor="t">
            <a:spAutoFit/>
          </a:bodyPr>
          <a:lstStyle/>
          <a:p>
            <a:r>
              <a:rPr lang="en-US" dirty="0" smtClean="0"/>
              <a:t>Click to edit Master title style</a:t>
            </a:r>
            <a:endParaRPr lang="en-US" dirty="0"/>
          </a:p>
        </p:txBody>
      </p:sp>
      <p:sp>
        <p:nvSpPr>
          <p:cNvPr id="1028" name="Text Placeholder 2"/>
          <p:cNvSpPr>
            <a:spLocks noGrp="1"/>
          </p:cNvSpPr>
          <p:nvPr>
            <p:ph type="body" idx="1"/>
          </p:nvPr>
        </p:nvSpPr>
        <p:spPr bwMode="auto">
          <a:xfrm>
            <a:off x="381000" y="1412875"/>
            <a:ext cx="8382000" cy="21351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4" name="Footer Placeholder 3"/>
          <p:cNvSpPr>
            <a:spLocks noGrp="1"/>
          </p:cNvSpPr>
          <p:nvPr>
            <p:ph type="ftr" sz="quarter" idx="3"/>
          </p:nvPr>
        </p:nvSpPr>
        <p:spPr>
          <a:xfrm>
            <a:off x="381000" y="6072188"/>
            <a:ext cx="2203450" cy="484187"/>
          </a:xfrm>
          <a:prstGeom prst="rect">
            <a:avLst/>
          </a:prstGeom>
          <a:blipFill>
            <a:blip r:embed="rId15" cstate="print"/>
            <a:stretch>
              <a:fillRect/>
            </a:stretch>
          </a:blipFill>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ea typeface="+mn-ea"/>
                <a:cs typeface="+mn-cs"/>
              </a:defRPr>
            </a:lvl1pPr>
          </a:lstStyle>
          <a:p>
            <a:pPr>
              <a:defRPr/>
            </a:pPr>
            <a:r>
              <a:rPr lang="en-US" dirty="0">
                <a:solidFill>
                  <a:prstClr val="black">
                    <a:tint val="75000"/>
                  </a:prstClr>
                </a:solidFill>
              </a:rPr>
              <a:t> </a:t>
            </a:r>
          </a:p>
        </p:txBody>
      </p:sp>
      <p:sp>
        <p:nvSpPr>
          <p:cNvPr id="6" name="Slide Number Placeholder 5"/>
          <p:cNvSpPr>
            <a:spLocks noGrp="1"/>
          </p:cNvSpPr>
          <p:nvPr>
            <p:ph type="sldNum" sz="quarter" idx="4"/>
          </p:nvPr>
        </p:nvSpPr>
        <p:spPr>
          <a:xfrm>
            <a:off x="6559550" y="6073775"/>
            <a:ext cx="2203450" cy="485775"/>
          </a:xfrm>
          <a:prstGeom prst="rect">
            <a:avLst/>
          </a:prstGeom>
        </p:spPr>
        <p:txBody>
          <a:bodyPr vert="horz" wrap="square" lIns="91440" tIns="45720" rIns="91440" bIns="45720" numCol="1" anchor="ctr" anchorCtr="0" compatLnSpc="1">
            <a:prstTxWarp prst="textNoShape">
              <a:avLst/>
            </a:prstTxWarp>
          </a:bodyPr>
          <a:lstStyle>
            <a:lvl1pPr algn="r">
              <a:defRPr sz="1600">
                <a:solidFill>
                  <a:schemeClr val="bg1"/>
                </a:solidFill>
                <a:latin typeface="Times New Roman" panose="02020603050405020304" pitchFamily="18" charset="0"/>
                <a:cs typeface="Times New Roman" panose="02020603050405020304" pitchFamily="18" charset="0"/>
              </a:defRPr>
            </a:lvl1pPr>
          </a:lstStyle>
          <a:p>
            <a:fld id="{8877A852-464F-42B2-BE74-02785E1CBD01}" type="slidenum">
              <a:rPr lang="en-US" altLang="en-US">
                <a:solidFill>
                  <a:prstClr val="white"/>
                </a:solidFill>
              </a:rPr>
              <a:pPr/>
              <a:t>‹#›</a:t>
            </a:fld>
            <a:endParaRPr lang="en-US" altLang="en-US" dirty="0">
              <a:solidFill>
                <a:prstClr val="white"/>
              </a:solidFill>
            </a:endParaRPr>
          </a:p>
        </p:txBody>
      </p:sp>
    </p:spTree>
    <p:extLst>
      <p:ext uri="{BB962C8B-B14F-4D97-AF65-F5344CB8AC3E}">
        <p14:creationId xmlns:p14="http://schemas.microsoft.com/office/powerpoint/2010/main" val="2207907814"/>
      </p:ext>
    </p:extLst>
  </p:cSld>
  <p:clrMap bg1="lt1" tx1="dk1" bg2="lt2" tx2="dk2" accent1="accent1" accent2="accent2" accent3="accent3" accent4="accent4" accent5="accent5" accent6="accent6" hlink="hlink" folHlink="folHlink"/>
  <p:sldLayoutIdLst>
    <p:sldLayoutId id="2147485680" r:id="rId1"/>
    <p:sldLayoutId id="2147485682" r:id="rId2"/>
    <p:sldLayoutId id="2147485683" r:id="rId3"/>
    <p:sldLayoutId id="2147485684" r:id="rId4"/>
    <p:sldLayoutId id="2147485685" r:id="rId5"/>
    <p:sldLayoutId id="2147485686" r:id="rId6"/>
    <p:sldLayoutId id="2147485687" r:id="rId7"/>
    <p:sldLayoutId id="2147485688" r:id="rId8"/>
    <p:sldLayoutId id="2147485689" r:id="rId9"/>
    <p:sldLayoutId id="2147485690" r:id="rId10"/>
    <p:sldLayoutId id="2147485691" r:id="rId11"/>
  </p:sldLayoutIdLst>
  <p:transition>
    <p:fade/>
  </p:transition>
  <p:timing>
    <p:tnLst>
      <p:par>
        <p:cTn id="1" dur="indefinite" restart="never" nodeType="tmRoot"/>
      </p:par>
    </p:tnLst>
  </p:timing>
  <p:hf hdr="0" dt="0"/>
  <p:txStyles>
    <p:titleStyle>
      <a:lvl1pPr algn="l" defTabSz="912813" rtl="0" eaLnBrk="0" fontAlgn="base" hangingPunct="0">
        <a:lnSpc>
          <a:spcPct val="90000"/>
        </a:lnSpc>
        <a:spcBef>
          <a:spcPct val="0"/>
        </a:spcBef>
        <a:spcAft>
          <a:spcPct val="0"/>
        </a:spcAft>
        <a:defRPr lang="en-US" sz="4800" kern="1200" spc="-150" dirty="0">
          <a:ln w="3175">
            <a:noFill/>
          </a:ln>
          <a:gradFill>
            <a:gsLst>
              <a:gs pos="0">
                <a:srgbClr val="2E59B0"/>
              </a:gs>
              <a:gs pos="49000">
                <a:srgbClr val="161D32"/>
              </a:gs>
              <a:gs pos="100000">
                <a:srgbClr val="000000"/>
              </a:gs>
            </a:gsLst>
            <a:lin ang="5400000" scaled="0"/>
          </a:gradFill>
          <a:effectLst>
            <a:outerShdw blurRad="50800" dist="38100" dir="2700000" algn="tl" rotWithShape="0">
              <a:prstClr val="black">
                <a:alpha val="40000"/>
              </a:prstClr>
            </a:outerShdw>
          </a:effectLst>
          <a:latin typeface="+mj-lt"/>
          <a:ea typeface="MS PGothic" panose="020B0600070205080204" pitchFamily="34" charset="-128"/>
          <a:cs typeface="Arial" charset="0"/>
        </a:defRPr>
      </a:lvl1pPr>
      <a:lvl2pPr algn="l" defTabSz="912813" rtl="0" eaLnBrk="0" fontAlgn="base" hangingPunct="0">
        <a:lnSpc>
          <a:spcPct val="90000"/>
        </a:lnSpc>
        <a:spcBef>
          <a:spcPct val="0"/>
        </a:spcBef>
        <a:spcAft>
          <a:spcPct val="0"/>
        </a:spcAft>
        <a:defRPr sz="4800">
          <a:solidFill>
            <a:schemeClr val="tx1"/>
          </a:solidFill>
          <a:latin typeface="Calibri" charset="0"/>
          <a:ea typeface="MS PGothic" panose="020B0600070205080204" pitchFamily="34" charset="-128"/>
        </a:defRPr>
      </a:lvl2pPr>
      <a:lvl3pPr algn="l" defTabSz="912813" rtl="0" eaLnBrk="0" fontAlgn="base" hangingPunct="0">
        <a:lnSpc>
          <a:spcPct val="90000"/>
        </a:lnSpc>
        <a:spcBef>
          <a:spcPct val="0"/>
        </a:spcBef>
        <a:spcAft>
          <a:spcPct val="0"/>
        </a:spcAft>
        <a:defRPr sz="4800">
          <a:solidFill>
            <a:schemeClr val="tx1"/>
          </a:solidFill>
          <a:latin typeface="Calibri" charset="0"/>
          <a:ea typeface="MS PGothic" panose="020B0600070205080204" pitchFamily="34" charset="-128"/>
        </a:defRPr>
      </a:lvl3pPr>
      <a:lvl4pPr algn="l" defTabSz="912813" rtl="0" eaLnBrk="0" fontAlgn="base" hangingPunct="0">
        <a:lnSpc>
          <a:spcPct val="90000"/>
        </a:lnSpc>
        <a:spcBef>
          <a:spcPct val="0"/>
        </a:spcBef>
        <a:spcAft>
          <a:spcPct val="0"/>
        </a:spcAft>
        <a:defRPr sz="4800">
          <a:solidFill>
            <a:schemeClr val="tx1"/>
          </a:solidFill>
          <a:latin typeface="Calibri" charset="0"/>
          <a:ea typeface="MS PGothic" panose="020B0600070205080204" pitchFamily="34" charset="-128"/>
        </a:defRPr>
      </a:lvl4pPr>
      <a:lvl5pPr algn="l" defTabSz="912813" rtl="0" eaLnBrk="0" fontAlgn="base" hangingPunct="0">
        <a:lnSpc>
          <a:spcPct val="90000"/>
        </a:lnSpc>
        <a:spcBef>
          <a:spcPct val="0"/>
        </a:spcBef>
        <a:spcAft>
          <a:spcPct val="0"/>
        </a:spcAft>
        <a:defRPr sz="4800">
          <a:solidFill>
            <a:schemeClr val="tx1"/>
          </a:solidFill>
          <a:latin typeface="Calibri" charset="0"/>
          <a:ea typeface="MS PGothic" panose="020B0600070205080204" pitchFamily="34" charset="-128"/>
        </a:defRPr>
      </a:lvl5pPr>
      <a:lvl6pPr marL="457200" algn="l" defTabSz="912813" rtl="0" fontAlgn="base">
        <a:lnSpc>
          <a:spcPct val="90000"/>
        </a:lnSpc>
        <a:spcBef>
          <a:spcPct val="0"/>
        </a:spcBef>
        <a:spcAft>
          <a:spcPct val="0"/>
        </a:spcAft>
        <a:defRPr sz="4800">
          <a:solidFill>
            <a:schemeClr val="tx1"/>
          </a:solidFill>
          <a:latin typeface="Calibri" charset="0"/>
          <a:ea typeface="ＭＳ Ｐゴシック" charset="0"/>
        </a:defRPr>
      </a:lvl6pPr>
      <a:lvl7pPr marL="914400" algn="l" defTabSz="912813" rtl="0" fontAlgn="base">
        <a:lnSpc>
          <a:spcPct val="90000"/>
        </a:lnSpc>
        <a:spcBef>
          <a:spcPct val="0"/>
        </a:spcBef>
        <a:spcAft>
          <a:spcPct val="0"/>
        </a:spcAft>
        <a:defRPr sz="4800">
          <a:solidFill>
            <a:schemeClr val="tx1"/>
          </a:solidFill>
          <a:latin typeface="Calibri" charset="0"/>
          <a:ea typeface="ＭＳ Ｐゴシック" charset="0"/>
        </a:defRPr>
      </a:lvl7pPr>
      <a:lvl8pPr marL="1371600" algn="l" defTabSz="912813" rtl="0" fontAlgn="base">
        <a:lnSpc>
          <a:spcPct val="90000"/>
        </a:lnSpc>
        <a:spcBef>
          <a:spcPct val="0"/>
        </a:spcBef>
        <a:spcAft>
          <a:spcPct val="0"/>
        </a:spcAft>
        <a:defRPr sz="4800">
          <a:solidFill>
            <a:schemeClr val="tx1"/>
          </a:solidFill>
          <a:latin typeface="Calibri" charset="0"/>
          <a:ea typeface="ＭＳ Ｐゴシック" charset="0"/>
        </a:defRPr>
      </a:lvl8pPr>
      <a:lvl9pPr marL="1828800" algn="l" defTabSz="912813" rtl="0" fontAlgn="base">
        <a:lnSpc>
          <a:spcPct val="90000"/>
        </a:lnSpc>
        <a:spcBef>
          <a:spcPct val="0"/>
        </a:spcBef>
        <a:spcAft>
          <a:spcPct val="0"/>
        </a:spcAft>
        <a:defRPr sz="4800">
          <a:solidFill>
            <a:schemeClr val="tx1"/>
          </a:solidFill>
          <a:latin typeface="Calibri" charset="0"/>
          <a:ea typeface="ＭＳ Ｐゴシック" charset="0"/>
        </a:defRPr>
      </a:lvl9pPr>
    </p:titleStyle>
    <p:bodyStyle>
      <a:lvl1pPr marL="396875" indent="-396875" algn="l" defTabSz="912813" rtl="0" eaLnBrk="0" fontAlgn="base" hangingPunct="0">
        <a:lnSpc>
          <a:spcPct val="90000"/>
        </a:lnSpc>
        <a:spcBef>
          <a:spcPct val="20000"/>
        </a:spcBef>
        <a:spcAft>
          <a:spcPct val="0"/>
        </a:spcAft>
        <a:buBlip>
          <a:blip r:embed="rId16"/>
        </a:buBlip>
        <a:defRPr sz="3200" kern="1200">
          <a:solidFill>
            <a:schemeClr val="tx1"/>
          </a:solidFill>
          <a:latin typeface="+mn-lt"/>
          <a:ea typeface="MS PGothic" panose="020B0600070205080204" pitchFamily="34" charset="-128"/>
          <a:cs typeface="ＭＳ Ｐゴシック" charset="0"/>
        </a:defRPr>
      </a:lvl1pPr>
      <a:lvl2pPr marL="914400" indent="-396875" algn="l" defTabSz="912813" rtl="0" eaLnBrk="0" fontAlgn="base" hangingPunct="0">
        <a:lnSpc>
          <a:spcPct val="90000"/>
        </a:lnSpc>
        <a:spcBef>
          <a:spcPct val="20000"/>
        </a:spcBef>
        <a:spcAft>
          <a:spcPct val="0"/>
        </a:spcAft>
        <a:buBlip>
          <a:blip r:embed="rId17"/>
        </a:buBlip>
        <a:defRPr sz="2800" kern="1200">
          <a:solidFill>
            <a:schemeClr val="tx1"/>
          </a:solidFill>
          <a:latin typeface="+mn-lt"/>
          <a:ea typeface="MS PGothic" panose="020B0600070205080204" pitchFamily="34" charset="-128"/>
          <a:cs typeface="+mn-cs"/>
        </a:defRPr>
      </a:lvl2pPr>
      <a:lvl3pPr marL="1258888" indent="-344488" algn="l" defTabSz="912813" rtl="0" eaLnBrk="0" fontAlgn="base" hangingPunct="0">
        <a:lnSpc>
          <a:spcPct val="90000"/>
        </a:lnSpc>
        <a:spcBef>
          <a:spcPct val="20000"/>
        </a:spcBef>
        <a:spcAft>
          <a:spcPct val="0"/>
        </a:spcAft>
        <a:buBlip>
          <a:blip r:embed="rId17"/>
        </a:buBlip>
        <a:defRPr sz="2400" kern="1200">
          <a:solidFill>
            <a:schemeClr val="tx1"/>
          </a:solidFill>
          <a:latin typeface="+mn-lt"/>
          <a:ea typeface="MS PGothic" panose="020B0600070205080204" pitchFamily="34" charset="-128"/>
          <a:cs typeface="+mn-cs"/>
        </a:defRPr>
      </a:lvl3pPr>
      <a:lvl4pPr marL="1604963" indent="-346075" algn="l" defTabSz="912813" rtl="0" eaLnBrk="0" fontAlgn="base" hangingPunct="0">
        <a:lnSpc>
          <a:spcPct val="90000"/>
        </a:lnSpc>
        <a:spcBef>
          <a:spcPct val="20000"/>
        </a:spcBef>
        <a:spcAft>
          <a:spcPct val="0"/>
        </a:spcAft>
        <a:buBlip>
          <a:blip r:embed="rId17"/>
        </a:buBlip>
        <a:defRPr sz="2400" kern="1200">
          <a:solidFill>
            <a:schemeClr val="tx1"/>
          </a:solidFill>
          <a:latin typeface="+mn-lt"/>
          <a:ea typeface="MS PGothic" panose="020B0600070205080204" pitchFamily="34" charset="-128"/>
          <a:cs typeface="+mn-cs"/>
        </a:defRPr>
      </a:lvl4pPr>
      <a:lvl5pPr marL="1941513" indent="-336550" algn="l" defTabSz="912813" rtl="0" eaLnBrk="0" fontAlgn="base" hangingPunct="0">
        <a:lnSpc>
          <a:spcPct val="90000"/>
        </a:lnSpc>
        <a:spcBef>
          <a:spcPct val="20000"/>
        </a:spcBef>
        <a:spcAft>
          <a:spcPct val="0"/>
        </a:spcAft>
        <a:buBlip>
          <a:blip r:embed="rId17"/>
        </a:buBlip>
        <a:defRPr sz="2400" kern="1200">
          <a:solidFill>
            <a:schemeClr val="tx1"/>
          </a:solidFill>
          <a:latin typeface="+mn-lt"/>
          <a:ea typeface="MS PGothic" panose="020B0600070205080204" pitchFamily="34" charset="-128"/>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otherStyle>
  </p:txStyles>
</p:sldMaster>
</file>

<file path=ppt/slideMasters/slideMaster16.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4"/>
          <a:srcRect/>
          <a:stretch>
            <a:fillRect/>
          </a:stretch>
        </a:blipFill>
        <a:effectLst/>
      </p:bgPr>
    </p:bg>
    <p:spTree>
      <p:nvGrpSpPr>
        <p:cNvPr id="1" name=""/>
        <p:cNvGrpSpPr/>
        <p:nvPr/>
      </p:nvGrpSpPr>
      <p:grpSpPr>
        <a:xfrm>
          <a:off x="0" y="0"/>
          <a:ext cx="0" cy="0"/>
          <a:chOff x="0" y="0"/>
          <a:chExt cx="0" cy="0"/>
        </a:xfrm>
      </p:grpSpPr>
      <p:pic>
        <p:nvPicPr>
          <p:cNvPr id="1026" name="Picture 25" descr="7-00029_BAK_v03TOP"/>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rot="10800000">
            <a:off x="0" y="6008688"/>
            <a:ext cx="9159875" cy="84931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2" name="Title Placeholder 1"/>
          <p:cNvSpPr>
            <a:spLocks noGrp="1"/>
          </p:cNvSpPr>
          <p:nvPr>
            <p:ph type="title"/>
          </p:nvPr>
        </p:nvSpPr>
        <p:spPr>
          <a:xfrm>
            <a:off x="381000" y="230188"/>
            <a:ext cx="8382000" cy="665162"/>
          </a:xfrm>
          <a:prstGeom prst="rect">
            <a:avLst/>
          </a:prstGeom>
        </p:spPr>
        <p:txBody>
          <a:bodyPr vert="horz" wrap="square" lIns="0" tIns="0" rIns="0" bIns="0" rtlCol="0" anchor="t">
            <a:spAutoFit/>
          </a:bodyPr>
          <a:lstStyle/>
          <a:p>
            <a:r>
              <a:rPr lang="en-US" dirty="0" smtClean="0"/>
              <a:t>Click to edit Master title style</a:t>
            </a:r>
            <a:endParaRPr lang="en-US" dirty="0"/>
          </a:p>
        </p:txBody>
      </p:sp>
      <p:sp>
        <p:nvSpPr>
          <p:cNvPr id="1028" name="Text Placeholder 2"/>
          <p:cNvSpPr>
            <a:spLocks noGrp="1"/>
          </p:cNvSpPr>
          <p:nvPr>
            <p:ph type="body" idx="1"/>
          </p:nvPr>
        </p:nvSpPr>
        <p:spPr bwMode="auto">
          <a:xfrm>
            <a:off x="381000" y="1412875"/>
            <a:ext cx="8382000" cy="21351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4" name="Footer Placeholder 3"/>
          <p:cNvSpPr>
            <a:spLocks noGrp="1"/>
          </p:cNvSpPr>
          <p:nvPr>
            <p:ph type="ftr" sz="quarter" idx="3"/>
          </p:nvPr>
        </p:nvSpPr>
        <p:spPr>
          <a:xfrm>
            <a:off x="381000" y="6072188"/>
            <a:ext cx="2203450" cy="484187"/>
          </a:xfrm>
          <a:prstGeom prst="rect">
            <a:avLst/>
          </a:prstGeom>
          <a:blipFill>
            <a:blip r:embed="rId16" cstate="print"/>
            <a:stretch>
              <a:fillRect/>
            </a:stretch>
          </a:blipFill>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ea typeface="+mn-ea"/>
                <a:cs typeface="+mn-cs"/>
              </a:defRPr>
            </a:lvl1pPr>
          </a:lstStyle>
          <a:p>
            <a:pPr>
              <a:defRPr/>
            </a:pPr>
            <a:r>
              <a:rPr lang="en-US" dirty="0">
                <a:solidFill>
                  <a:prstClr val="black">
                    <a:tint val="75000"/>
                  </a:prstClr>
                </a:solidFill>
              </a:rPr>
              <a:t> </a:t>
            </a:r>
          </a:p>
        </p:txBody>
      </p:sp>
      <p:sp>
        <p:nvSpPr>
          <p:cNvPr id="6" name="Slide Number Placeholder 5"/>
          <p:cNvSpPr>
            <a:spLocks noGrp="1"/>
          </p:cNvSpPr>
          <p:nvPr>
            <p:ph type="sldNum" sz="quarter" idx="4"/>
          </p:nvPr>
        </p:nvSpPr>
        <p:spPr>
          <a:xfrm>
            <a:off x="6559550" y="6073775"/>
            <a:ext cx="2203450" cy="485775"/>
          </a:xfrm>
          <a:prstGeom prst="rect">
            <a:avLst/>
          </a:prstGeom>
        </p:spPr>
        <p:txBody>
          <a:bodyPr vert="horz" wrap="square" lIns="91440" tIns="45720" rIns="91440" bIns="45720" numCol="1" anchor="ctr" anchorCtr="0" compatLnSpc="1">
            <a:prstTxWarp prst="textNoShape">
              <a:avLst/>
            </a:prstTxWarp>
          </a:bodyPr>
          <a:lstStyle>
            <a:lvl1pPr algn="r">
              <a:defRPr sz="1600">
                <a:solidFill>
                  <a:schemeClr val="bg1"/>
                </a:solidFill>
                <a:latin typeface="Times New Roman" panose="02020603050405020304" pitchFamily="18" charset="0"/>
                <a:cs typeface="Times New Roman" panose="02020603050405020304" pitchFamily="18" charset="0"/>
              </a:defRPr>
            </a:lvl1pPr>
          </a:lstStyle>
          <a:p>
            <a:fld id="{8877A852-464F-42B2-BE74-02785E1CBD01}" type="slidenum">
              <a:rPr lang="en-US" altLang="en-US">
                <a:solidFill>
                  <a:prstClr val="white"/>
                </a:solidFill>
              </a:rPr>
              <a:pPr/>
              <a:t>‹#›</a:t>
            </a:fld>
            <a:endParaRPr lang="en-US" altLang="en-US" dirty="0">
              <a:solidFill>
                <a:prstClr val="white"/>
              </a:solidFill>
            </a:endParaRPr>
          </a:p>
        </p:txBody>
      </p:sp>
    </p:spTree>
    <p:extLst>
      <p:ext uri="{BB962C8B-B14F-4D97-AF65-F5344CB8AC3E}">
        <p14:creationId xmlns:p14="http://schemas.microsoft.com/office/powerpoint/2010/main" val="3364515714"/>
      </p:ext>
    </p:extLst>
  </p:cSld>
  <p:clrMap bg1="lt1" tx1="dk1" bg2="lt2" tx2="dk2" accent1="accent1" accent2="accent2" accent3="accent3" accent4="accent4" accent5="accent5" accent6="accent6" hlink="hlink" folHlink="folHlink"/>
  <p:sldLayoutIdLst>
    <p:sldLayoutId id="2147485693" r:id="rId1"/>
    <p:sldLayoutId id="2147485694" r:id="rId2"/>
    <p:sldLayoutId id="2147485695" r:id="rId3"/>
    <p:sldLayoutId id="2147485696" r:id="rId4"/>
    <p:sldLayoutId id="2147485697" r:id="rId5"/>
    <p:sldLayoutId id="2147485698" r:id="rId6"/>
    <p:sldLayoutId id="2147485699" r:id="rId7"/>
    <p:sldLayoutId id="2147485700" r:id="rId8"/>
    <p:sldLayoutId id="2147485701" r:id="rId9"/>
    <p:sldLayoutId id="2147485702" r:id="rId10"/>
    <p:sldLayoutId id="2147485703" r:id="rId11"/>
    <p:sldLayoutId id="2147485704" r:id="rId12"/>
  </p:sldLayoutIdLst>
  <p:transition>
    <p:fade/>
  </p:transition>
  <p:timing>
    <p:tnLst>
      <p:par>
        <p:cTn id="1" dur="indefinite" restart="never" nodeType="tmRoot"/>
      </p:par>
    </p:tnLst>
  </p:timing>
  <p:hf hdr="0" dt="0"/>
  <p:txStyles>
    <p:titleStyle>
      <a:lvl1pPr algn="l" defTabSz="912813" rtl="0" eaLnBrk="0" fontAlgn="base" hangingPunct="0">
        <a:lnSpc>
          <a:spcPct val="90000"/>
        </a:lnSpc>
        <a:spcBef>
          <a:spcPct val="0"/>
        </a:spcBef>
        <a:spcAft>
          <a:spcPct val="0"/>
        </a:spcAft>
        <a:defRPr lang="en-US" sz="4800" kern="1200" spc="-150" dirty="0">
          <a:ln w="3175">
            <a:noFill/>
          </a:ln>
          <a:gradFill>
            <a:gsLst>
              <a:gs pos="0">
                <a:srgbClr val="2E59B0"/>
              </a:gs>
              <a:gs pos="49000">
                <a:srgbClr val="161D32"/>
              </a:gs>
              <a:gs pos="100000">
                <a:srgbClr val="000000"/>
              </a:gs>
            </a:gsLst>
            <a:lin ang="5400000" scaled="0"/>
          </a:gradFill>
          <a:effectLst>
            <a:outerShdw blurRad="50800" dist="38100" dir="2700000" algn="tl" rotWithShape="0">
              <a:prstClr val="black">
                <a:alpha val="40000"/>
              </a:prstClr>
            </a:outerShdw>
          </a:effectLst>
          <a:latin typeface="+mj-lt"/>
          <a:ea typeface="MS PGothic" panose="020B0600070205080204" pitchFamily="34" charset="-128"/>
          <a:cs typeface="Arial" charset="0"/>
        </a:defRPr>
      </a:lvl1pPr>
      <a:lvl2pPr algn="l" defTabSz="912813" rtl="0" eaLnBrk="0" fontAlgn="base" hangingPunct="0">
        <a:lnSpc>
          <a:spcPct val="90000"/>
        </a:lnSpc>
        <a:spcBef>
          <a:spcPct val="0"/>
        </a:spcBef>
        <a:spcAft>
          <a:spcPct val="0"/>
        </a:spcAft>
        <a:defRPr sz="4800">
          <a:solidFill>
            <a:schemeClr val="tx1"/>
          </a:solidFill>
          <a:latin typeface="Calibri" charset="0"/>
          <a:ea typeface="MS PGothic" panose="020B0600070205080204" pitchFamily="34" charset="-128"/>
        </a:defRPr>
      </a:lvl2pPr>
      <a:lvl3pPr algn="l" defTabSz="912813" rtl="0" eaLnBrk="0" fontAlgn="base" hangingPunct="0">
        <a:lnSpc>
          <a:spcPct val="90000"/>
        </a:lnSpc>
        <a:spcBef>
          <a:spcPct val="0"/>
        </a:spcBef>
        <a:spcAft>
          <a:spcPct val="0"/>
        </a:spcAft>
        <a:defRPr sz="4800">
          <a:solidFill>
            <a:schemeClr val="tx1"/>
          </a:solidFill>
          <a:latin typeface="Calibri" charset="0"/>
          <a:ea typeface="MS PGothic" panose="020B0600070205080204" pitchFamily="34" charset="-128"/>
        </a:defRPr>
      </a:lvl3pPr>
      <a:lvl4pPr algn="l" defTabSz="912813" rtl="0" eaLnBrk="0" fontAlgn="base" hangingPunct="0">
        <a:lnSpc>
          <a:spcPct val="90000"/>
        </a:lnSpc>
        <a:spcBef>
          <a:spcPct val="0"/>
        </a:spcBef>
        <a:spcAft>
          <a:spcPct val="0"/>
        </a:spcAft>
        <a:defRPr sz="4800">
          <a:solidFill>
            <a:schemeClr val="tx1"/>
          </a:solidFill>
          <a:latin typeface="Calibri" charset="0"/>
          <a:ea typeface="MS PGothic" panose="020B0600070205080204" pitchFamily="34" charset="-128"/>
        </a:defRPr>
      </a:lvl4pPr>
      <a:lvl5pPr algn="l" defTabSz="912813" rtl="0" eaLnBrk="0" fontAlgn="base" hangingPunct="0">
        <a:lnSpc>
          <a:spcPct val="90000"/>
        </a:lnSpc>
        <a:spcBef>
          <a:spcPct val="0"/>
        </a:spcBef>
        <a:spcAft>
          <a:spcPct val="0"/>
        </a:spcAft>
        <a:defRPr sz="4800">
          <a:solidFill>
            <a:schemeClr val="tx1"/>
          </a:solidFill>
          <a:latin typeface="Calibri" charset="0"/>
          <a:ea typeface="MS PGothic" panose="020B0600070205080204" pitchFamily="34" charset="-128"/>
        </a:defRPr>
      </a:lvl5pPr>
      <a:lvl6pPr marL="457200" algn="l" defTabSz="912813" rtl="0" fontAlgn="base">
        <a:lnSpc>
          <a:spcPct val="90000"/>
        </a:lnSpc>
        <a:spcBef>
          <a:spcPct val="0"/>
        </a:spcBef>
        <a:spcAft>
          <a:spcPct val="0"/>
        </a:spcAft>
        <a:defRPr sz="4800">
          <a:solidFill>
            <a:schemeClr val="tx1"/>
          </a:solidFill>
          <a:latin typeface="Calibri" charset="0"/>
          <a:ea typeface="ＭＳ Ｐゴシック" charset="0"/>
        </a:defRPr>
      </a:lvl6pPr>
      <a:lvl7pPr marL="914400" algn="l" defTabSz="912813" rtl="0" fontAlgn="base">
        <a:lnSpc>
          <a:spcPct val="90000"/>
        </a:lnSpc>
        <a:spcBef>
          <a:spcPct val="0"/>
        </a:spcBef>
        <a:spcAft>
          <a:spcPct val="0"/>
        </a:spcAft>
        <a:defRPr sz="4800">
          <a:solidFill>
            <a:schemeClr val="tx1"/>
          </a:solidFill>
          <a:latin typeface="Calibri" charset="0"/>
          <a:ea typeface="ＭＳ Ｐゴシック" charset="0"/>
        </a:defRPr>
      </a:lvl7pPr>
      <a:lvl8pPr marL="1371600" algn="l" defTabSz="912813" rtl="0" fontAlgn="base">
        <a:lnSpc>
          <a:spcPct val="90000"/>
        </a:lnSpc>
        <a:spcBef>
          <a:spcPct val="0"/>
        </a:spcBef>
        <a:spcAft>
          <a:spcPct val="0"/>
        </a:spcAft>
        <a:defRPr sz="4800">
          <a:solidFill>
            <a:schemeClr val="tx1"/>
          </a:solidFill>
          <a:latin typeface="Calibri" charset="0"/>
          <a:ea typeface="ＭＳ Ｐゴシック" charset="0"/>
        </a:defRPr>
      </a:lvl8pPr>
      <a:lvl9pPr marL="1828800" algn="l" defTabSz="912813" rtl="0" fontAlgn="base">
        <a:lnSpc>
          <a:spcPct val="90000"/>
        </a:lnSpc>
        <a:spcBef>
          <a:spcPct val="0"/>
        </a:spcBef>
        <a:spcAft>
          <a:spcPct val="0"/>
        </a:spcAft>
        <a:defRPr sz="4800">
          <a:solidFill>
            <a:schemeClr val="tx1"/>
          </a:solidFill>
          <a:latin typeface="Calibri" charset="0"/>
          <a:ea typeface="ＭＳ Ｐゴシック" charset="0"/>
        </a:defRPr>
      </a:lvl9pPr>
    </p:titleStyle>
    <p:bodyStyle>
      <a:lvl1pPr marL="396875" indent="-396875" algn="l" defTabSz="912813" rtl="0" eaLnBrk="0" fontAlgn="base" hangingPunct="0">
        <a:lnSpc>
          <a:spcPct val="90000"/>
        </a:lnSpc>
        <a:spcBef>
          <a:spcPct val="20000"/>
        </a:spcBef>
        <a:spcAft>
          <a:spcPct val="0"/>
        </a:spcAft>
        <a:buBlip>
          <a:blip r:embed="rId17"/>
        </a:buBlip>
        <a:defRPr sz="3200" kern="1200">
          <a:solidFill>
            <a:schemeClr val="tx1"/>
          </a:solidFill>
          <a:latin typeface="+mn-lt"/>
          <a:ea typeface="MS PGothic" panose="020B0600070205080204" pitchFamily="34" charset="-128"/>
          <a:cs typeface="ＭＳ Ｐゴシック" charset="0"/>
        </a:defRPr>
      </a:lvl1pPr>
      <a:lvl2pPr marL="914400" indent="-396875" algn="l" defTabSz="912813" rtl="0" eaLnBrk="0" fontAlgn="base" hangingPunct="0">
        <a:lnSpc>
          <a:spcPct val="90000"/>
        </a:lnSpc>
        <a:spcBef>
          <a:spcPct val="20000"/>
        </a:spcBef>
        <a:spcAft>
          <a:spcPct val="0"/>
        </a:spcAft>
        <a:buBlip>
          <a:blip r:embed="rId18"/>
        </a:buBlip>
        <a:defRPr sz="2800" kern="1200">
          <a:solidFill>
            <a:schemeClr val="tx1"/>
          </a:solidFill>
          <a:latin typeface="+mn-lt"/>
          <a:ea typeface="MS PGothic" panose="020B0600070205080204" pitchFamily="34" charset="-128"/>
          <a:cs typeface="+mn-cs"/>
        </a:defRPr>
      </a:lvl2pPr>
      <a:lvl3pPr marL="1258888" indent="-344488" algn="l" defTabSz="912813" rtl="0" eaLnBrk="0" fontAlgn="base" hangingPunct="0">
        <a:lnSpc>
          <a:spcPct val="90000"/>
        </a:lnSpc>
        <a:spcBef>
          <a:spcPct val="20000"/>
        </a:spcBef>
        <a:spcAft>
          <a:spcPct val="0"/>
        </a:spcAft>
        <a:buBlip>
          <a:blip r:embed="rId18"/>
        </a:buBlip>
        <a:defRPr sz="2400" kern="1200">
          <a:solidFill>
            <a:schemeClr val="tx1"/>
          </a:solidFill>
          <a:latin typeface="+mn-lt"/>
          <a:ea typeface="MS PGothic" panose="020B0600070205080204" pitchFamily="34" charset="-128"/>
          <a:cs typeface="+mn-cs"/>
        </a:defRPr>
      </a:lvl3pPr>
      <a:lvl4pPr marL="1604963" indent="-346075" algn="l" defTabSz="912813" rtl="0" eaLnBrk="0" fontAlgn="base" hangingPunct="0">
        <a:lnSpc>
          <a:spcPct val="90000"/>
        </a:lnSpc>
        <a:spcBef>
          <a:spcPct val="20000"/>
        </a:spcBef>
        <a:spcAft>
          <a:spcPct val="0"/>
        </a:spcAft>
        <a:buBlip>
          <a:blip r:embed="rId18"/>
        </a:buBlip>
        <a:defRPr sz="2400" kern="1200">
          <a:solidFill>
            <a:schemeClr val="tx1"/>
          </a:solidFill>
          <a:latin typeface="+mn-lt"/>
          <a:ea typeface="MS PGothic" panose="020B0600070205080204" pitchFamily="34" charset="-128"/>
          <a:cs typeface="+mn-cs"/>
        </a:defRPr>
      </a:lvl4pPr>
      <a:lvl5pPr marL="1941513" indent="-336550" algn="l" defTabSz="912813" rtl="0" eaLnBrk="0" fontAlgn="base" hangingPunct="0">
        <a:lnSpc>
          <a:spcPct val="90000"/>
        </a:lnSpc>
        <a:spcBef>
          <a:spcPct val="20000"/>
        </a:spcBef>
        <a:spcAft>
          <a:spcPct val="0"/>
        </a:spcAft>
        <a:buBlip>
          <a:blip r:embed="rId18"/>
        </a:buBlip>
        <a:defRPr sz="2400" kern="1200">
          <a:solidFill>
            <a:schemeClr val="tx1"/>
          </a:solidFill>
          <a:latin typeface="+mn-lt"/>
          <a:ea typeface="MS PGothic" panose="020B0600070205080204" pitchFamily="34" charset="-128"/>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otherStyle>
  </p:txStyles>
</p:sldMaster>
</file>

<file path=ppt/slideMasters/slideMaster17.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4"/>
          <a:srcRect/>
          <a:stretch>
            <a:fillRect/>
          </a:stretch>
        </a:blipFill>
        <a:effectLst/>
      </p:bgPr>
    </p:bg>
    <p:spTree>
      <p:nvGrpSpPr>
        <p:cNvPr id="1" name=""/>
        <p:cNvGrpSpPr/>
        <p:nvPr/>
      </p:nvGrpSpPr>
      <p:grpSpPr>
        <a:xfrm>
          <a:off x="0" y="0"/>
          <a:ext cx="0" cy="0"/>
          <a:chOff x="0" y="0"/>
          <a:chExt cx="0" cy="0"/>
        </a:xfrm>
      </p:grpSpPr>
      <p:pic>
        <p:nvPicPr>
          <p:cNvPr id="1026" name="Picture 25" descr="7-00029_BAK_v03TOP"/>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rot="10800000">
            <a:off x="0" y="6008688"/>
            <a:ext cx="9159875" cy="84931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2" name="Title Placeholder 1"/>
          <p:cNvSpPr>
            <a:spLocks noGrp="1"/>
          </p:cNvSpPr>
          <p:nvPr>
            <p:ph type="title"/>
          </p:nvPr>
        </p:nvSpPr>
        <p:spPr>
          <a:xfrm>
            <a:off x="381000" y="230188"/>
            <a:ext cx="8382000" cy="665162"/>
          </a:xfrm>
          <a:prstGeom prst="rect">
            <a:avLst/>
          </a:prstGeom>
        </p:spPr>
        <p:txBody>
          <a:bodyPr vert="horz" wrap="square" lIns="0" tIns="0" rIns="0" bIns="0" rtlCol="0" anchor="t">
            <a:spAutoFit/>
          </a:bodyPr>
          <a:lstStyle/>
          <a:p>
            <a:r>
              <a:rPr lang="en-US" dirty="0" smtClean="0"/>
              <a:t>Click to edit Master title style</a:t>
            </a:r>
            <a:endParaRPr lang="en-US" dirty="0"/>
          </a:p>
        </p:txBody>
      </p:sp>
      <p:sp>
        <p:nvSpPr>
          <p:cNvPr id="1028" name="Text Placeholder 2"/>
          <p:cNvSpPr>
            <a:spLocks noGrp="1"/>
          </p:cNvSpPr>
          <p:nvPr>
            <p:ph type="body" idx="1"/>
          </p:nvPr>
        </p:nvSpPr>
        <p:spPr bwMode="auto">
          <a:xfrm>
            <a:off x="381000" y="1412875"/>
            <a:ext cx="8382000" cy="21351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4" name="Footer Placeholder 3"/>
          <p:cNvSpPr>
            <a:spLocks noGrp="1"/>
          </p:cNvSpPr>
          <p:nvPr>
            <p:ph type="ftr" sz="quarter" idx="3"/>
          </p:nvPr>
        </p:nvSpPr>
        <p:spPr>
          <a:xfrm>
            <a:off x="381000" y="6072188"/>
            <a:ext cx="2203450" cy="484187"/>
          </a:xfrm>
          <a:prstGeom prst="rect">
            <a:avLst/>
          </a:prstGeom>
          <a:blipFill>
            <a:blip r:embed="rId16" cstate="print"/>
            <a:stretch>
              <a:fillRect/>
            </a:stretch>
          </a:blipFill>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ea typeface="+mn-ea"/>
                <a:cs typeface="+mn-cs"/>
              </a:defRPr>
            </a:lvl1pPr>
          </a:lstStyle>
          <a:p>
            <a:pPr>
              <a:defRPr/>
            </a:pPr>
            <a:r>
              <a:rPr lang="en-US" dirty="0">
                <a:solidFill>
                  <a:prstClr val="black">
                    <a:tint val="75000"/>
                  </a:prstClr>
                </a:solidFill>
              </a:rPr>
              <a:t> </a:t>
            </a:r>
          </a:p>
        </p:txBody>
      </p:sp>
      <p:sp>
        <p:nvSpPr>
          <p:cNvPr id="6" name="Slide Number Placeholder 5"/>
          <p:cNvSpPr>
            <a:spLocks noGrp="1"/>
          </p:cNvSpPr>
          <p:nvPr>
            <p:ph type="sldNum" sz="quarter" idx="4"/>
          </p:nvPr>
        </p:nvSpPr>
        <p:spPr>
          <a:xfrm>
            <a:off x="6559550" y="6073775"/>
            <a:ext cx="2203450" cy="485775"/>
          </a:xfrm>
          <a:prstGeom prst="rect">
            <a:avLst/>
          </a:prstGeom>
        </p:spPr>
        <p:txBody>
          <a:bodyPr vert="horz" wrap="square" lIns="91440" tIns="45720" rIns="91440" bIns="45720" numCol="1" anchor="ctr" anchorCtr="0" compatLnSpc="1">
            <a:prstTxWarp prst="textNoShape">
              <a:avLst/>
            </a:prstTxWarp>
          </a:bodyPr>
          <a:lstStyle>
            <a:lvl1pPr algn="r">
              <a:defRPr sz="1600">
                <a:solidFill>
                  <a:schemeClr val="bg1"/>
                </a:solidFill>
                <a:latin typeface="Times New Roman" panose="02020603050405020304" pitchFamily="18" charset="0"/>
                <a:cs typeface="Times New Roman" panose="02020603050405020304" pitchFamily="18" charset="0"/>
              </a:defRPr>
            </a:lvl1pPr>
          </a:lstStyle>
          <a:p>
            <a:fld id="{8877A852-464F-42B2-BE74-02785E1CBD01}" type="slidenum">
              <a:rPr lang="en-US" altLang="en-US">
                <a:solidFill>
                  <a:prstClr val="white"/>
                </a:solidFill>
              </a:rPr>
              <a:pPr/>
              <a:t>‹#›</a:t>
            </a:fld>
            <a:endParaRPr lang="en-US" altLang="en-US" dirty="0">
              <a:solidFill>
                <a:prstClr val="white"/>
              </a:solidFill>
            </a:endParaRPr>
          </a:p>
        </p:txBody>
      </p:sp>
    </p:spTree>
    <p:extLst>
      <p:ext uri="{BB962C8B-B14F-4D97-AF65-F5344CB8AC3E}">
        <p14:creationId xmlns:p14="http://schemas.microsoft.com/office/powerpoint/2010/main" val="923202545"/>
      </p:ext>
    </p:extLst>
  </p:cSld>
  <p:clrMap bg1="lt1" tx1="dk1" bg2="lt2" tx2="dk2" accent1="accent1" accent2="accent2" accent3="accent3" accent4="accent4" accent5="accent5" accent6="accent6" hlink="hlink" folHlink="folHlink"/>
  <p:sldLayoutIdLst>
    <p:sldLayoutId id="2147485706" r:id="rId1"/>
    <p:sldLayoutId id="2147485707" r:id="rId2"/>
    <p:sldLayoutId id="2147485708" r:id="rId3"/>
    <p:sldLayoutId id="2147485709" r:id="rId4"/>
    <p:sldLayoutId id="2147485710" r:id="rId5"/>
    <p:sldLayoutId id="2147485711" r:id="rId6"/>
    <p:sldLayoutId id="2147485712" r:id="rId7"/>
    <p:sldLayoutId id="2147485713" r:id="rId8"/>
    <p:sldLayoutId id="2147485714" r:id="rId9"/>
    <p:sldLayoutId id="2147485715" r:id="rId10"/>
    <p:sldLayoutId id="2147485716" r:id="rId11"/>
    <p:sldLayoutId id="2147485717" r:id="rId12"/>
  </p:sldLayoutIdLst>
  <p:transition>
    <p:fade/>
  </p:transition>
  <p:timing>
    <p:tnLst>
      <p:par>
        <p:cTn id="1" dur="indefinite" restart="never" nodeType="tmRoot"/>
      </p:par>
    </p:tnLst>
  </p:timing>
  <p:hf hdr="0" dt="0"/>
  <p:txStyles>
    <p:titleStyle>
      <a:lvl1pPr algn="l" defTabSz="912813" rtl="0" eaLnBrk="0" fontAlgn="base" hangingPunct="0">
        <a:lnSpc>
          <a:spcPct val="90000"/>
        </a:lnSpc>
        <a:spcBef>
          <a:spcPct val="0"/>
        </a:spcBef>
        <a:spcAft>
          <a:spcPct val="0"/>
        </a:spcAft>
        <a:defRPr lang="en-US" sz="4800" kern="1200" spc="-150" dirty="0">
          <a:ln w="3175">
            <a:noFill/>
          </a:ln>
          <a:gradFill>
            <a:gsLst>
              <a:gs pos="0">
                <a:srgbClr val="2E59B0"/>
              </a:gs>
              <a:gs pos="49000">
                <a:srgbClr val="161D32"/>
              </a:gs>
              <a:gs pos="100000">
                <a:srgbClr val="000000"/>
              </a:gs>
            </a:gsLst>
            <a:lin ang="5400000" scaled="0"/>
          </a:gradFill>
          <a:effectLst>
            <a:outerShdw blurRad="50800" dist="38100" dir="2700000" algn="tl" rotWithShape="0">
              <a:prstClr val="black">
                <a:alpha val="40000"/>
              </a:prstClr>
            </a:outerShdw>
          </a:effectLst>
          <a:latin typeface="+mj-lt"/>
          <a:ea typeface="MS PGothic" panose="020B0600070205080204" pitchFamily="34" charset="-128"/>
          <a:cs typeface="Arial" charset="0"/>
        </a:defRPr>
      </a:lvl1pPr>
      <a:lvl2pPr algn="l" defTabSz="912813" rtl="0" eaLnBrk="0" fontAlgn="base" hangingPunct="0">
        <a:lnSpc>
          <a:spcPct val="90000"/>
        </a:lnSpc>
        <a:spcBef>
          <a:spcPct val="0"/>
        </a:spcBef>
        <a:spcAft>
          <a:spcPct val="0"/>
        </a:spcAft>
        <a:defRPr sz="4800">
          <a:solidFill>
            <a:schemeClr val="tx1"/>
          </a:solidFill>
          <a:latin typeface="Calibri" charset="0"/>
          <a:ea typeface="MS PGothic" panose="020B0600070205080204" pitchFamily="34" charset="-128"/>
        </a:defRPr>
      </a:lvl2pPr>
      <a:lvl3pPr algn="l" defTabSz="912813" rtl="0" eaLnBrk="0" fontAlgn="base" hangingPunct="0">
        <a:lnSpc>
          <a:spcPct val="90000"/>
        </a:lnSpc>
        <a:spcBef>
          <a:spcPct val="0"/>
        </a:spcBef>
        <a:spcAft>
          <a:spcPct val="0"/>
        </a:spcAft>
        <a:defRPr sz="4800">
          <a:solidFill>
            <a:schemeClr val="tx1"/>
          </a:solidFill>
          <a:latin typeface="Calibri" charset="0"/>
          <a:ea typeface="MS PGothic" panose="020B0600070205080204" pitchFamily="34" charset="-128"/>
        </a:defRPr>
      </a:lvl3pPr>
      <a:lvl4pPr algn="l" defTabSz="912813" rtl="0" eaLnBrk="0" fontAlgn="base" hangingPunct="0">
        <a:lnSpc>
          <a:spcPct val="90000"/>
        </a:lnSpc>
        <a:spcBef>
          <a:spcPct val="0"/>
        </a:spcBef>
        <a:spcAft>
          <a:spcPct val="0"/>
        </a:spcAft>
        <a:defRPr sz="4800">
          <a:solidFill>
            <a:schemeClr val="tx1"/>
          </a:solidFill>
          <a:latin typeface="Calibri" charset="0"/>
          <a:ea typeface="MS PGothic" panose="020B0600070205080204" pitchFamily="34" charset="-128"/>
        </a:defRPr>
      </a:lvl4pPr>
      <a:lvl5pPr algn="l" defTabSz="912813" rtl="0" eaLnBrk="0" fontAlgn="base" hangingPunct="0">
        <a:lnSpc>
          <a:spcPct val="90000"/>
        </a:lnSpc>
        <a:spcBef>
          <a:spcPct val="0"/>
        </a:spcBef>
        <a:spcAft>
          <a:spcPct val="0"/>
        </a:spcAft>
        <a:defRPr sz="4800">
          <a:solidFill>
            <a:schemeClr val="tx1"/>
          </a:solidFill>
          <a:latin typeface="Calibri" charset="0"/>
          <a:ea typeface="MS PGothic" panose="020B0600070205080204" pitchFamily="34" charset="-128"/>
        </a:defRPr>
      </a:lvl5pPr>
      <a:lvl6pPr marL="457200" algn="l" defTabSz="912813" rtl="0" fontAlgn="base">
        <a:lnSpc>
          <a:spcPct val="90000"/>
        </a:lnSpc>
        <a:spcBef>
          <a:spcPct val="0"/>
        </a:spcBef>
        <a:spcAft>
          <a:spcPct val="0"/>
        </a:spcAft>
        <a:defRPr sz="4800">
          <a:solidFill>
            <a:schemeClr val="tx1"/>
          </a:solidFill>
          <a:latin typeface="Calibri" charset="0"/>
          <a:ea typeface="ＭＳ Ｐゴシック" charset="0"/>
        </a:defRPr>
      </a:lvl6pPr>
      <a:lvl7pPr marL="914400" algn="l" defTabSz="912813" rtl="0" fontAlgn="base">
        <a:lnSpc>
          <a:spcPct val="90000"/>
        </a:lnSpc>
        <a:spcBef>
          <a:spcPct val="0"/>
        </a:spcBef>
        <a:spcAft>
          <a:spcPct val="0"/>
        </a:spcAft>
        <a:defRPr sz="4800">
          <a:solidFill>
            <a:schemeClr val="tx1"/>
          </a:solidFill>
          <a:latin typeface="Calibri" charset="0"/>
          <a:ea typeface="ＭＳ Ｐゴシック" charset="0"/>
        </a:defRPr>
      </a:lvl7pPr>
      <a:lvl8pPr marL="1371600" algn="l" defTabSz="912813" rtl="0" fontAlgn="base">
        <a:lnSpc>
          <a:spcPct val="90000"/>
        </a:lnSpc>
        <a:spcBef>
          <a:spcPct val="0"/>
        </a:spcBef>
        <a:spcAft>
          <a:spcPct val="0"/>
        </a:spcAft>
        <a:defRPr sz="4800">
          <a:solidFill>
            <a:schemeClr val="tx1"/>
          </a:solidFill>
          <a:latin typeface="Calibri" charset="0"/>
          <a:ea typeface="ＭＳ Ｐゴシック" charset="0"/>
        </a:defRPr>
      </a:lvl8pPr>
      <a:lvl9pPr marL="1828800" algn="l" defTabSz="912813" rtl="0" fontAlgn="base">
        <a:lnSpc>
          <a:spcPct val="90000"/>
        </a:lnSpc>
        <a:spcBef>
          <a:spcPct val="0"/>
        </a:spcBef>
        <a:spcAft>
          <a:spcPct val="0"/>
        </a:spcAft>
        <a:defRPr sz="4800">
          <a:solidFill>
            <a:schemeClr val="tx1"/>
          </a:solidFill>
          <a:latin typeface="Calibri" charset="0"/>
          <a:ea typeface="ＭＳ Ｐゴシック" charset="0"/>
        </a:defRPr>
      </a:lvl9pPr>
    </p:titleStyle>
    <p:bodyStyle>
      <a:lvl1pPr marL="396875" indent="-396875" algn="l" defTabSz="912813" rtl="0" eaLnBrk="0" fontAlgn="base" hangingPunct="0">
        <a:lnSpc>
          <a:spcPct val="90000"/>
        </a:lnSpc>
        <a:spcBef>
          <a:spcPct val="20000"/>
        </a:spcBef>
        <a:spcAft>
          <a:spcPct val="0"/>
        </a:spcAft>
        <a:buBlip>
          <a:blip r:embed="rId17"/>
        </a:buBlip>
        <a:defRPr sz="3200" kern="1200">
          <a:solidFill>
            <a:schemeClr val="tx1"/>
          </a:solidFill>
          <a:latin typeface="+mn-lt"/>
          <a:ea typeface="MS PGothic" panose="020B0600070205080204" pitchFamily="34" charset="-128"/>
          <a:cs typeface="ＭＳ Ｐゴシック" charset="0"/>
        </a:defRPr>
      </a:lvl1pPr>
      <a:lvl2pPr marL="914400" indent="-396875" algn="l" defTabSz="912813" rtl="0" eaLnBrk="0" fontAlgn="base" hangingPunct="0">
        <a:lnSpc>
          <a:spcPct val="90000"/>
        </a:lnSpc>
        <a:spcBef>
          <a:spcPct val="20000"/>
        </a:spcBef>
        <a:spcAft>
          <a:spcPct val="0"/>
        </a:spcAft>
        <a:buBlip>
          <a:blip r:embed="rId18"/>
        </a:buBlip>
        <a:defRPr sz="2800" kern="1200">
          <a:solidFill>
            <a:schemeClr val="tx1"/>
          </a:solidFill>
          <a:latin typeface="+mn-lt"/>
          <a:ea typeface="MS PGothic" panose="020B0600070205080204" pitchFamily="34" charset="-128"/>
          <a:cs typeface="+mn-cs"/>
        </a:defRPr>
      </a:lvl2pPr>
      <a:lvl3pPr marL="1258888" indent="-344488" algn="l" defTabSz="912813" rtl="0" eaLnBrk="0" fontAlgn="base" hangingPunct="0">
        <a:lnSpc>
          <a:spcPct val="90000"/>
        </a:lnSpc>
        <a:spcBef>
          <a:spcPct val="20000"/>
        </a:spcBef>
        <a:spcAft>
          <a:spcPct val="0"/>
        </a:spcAft>
        <a:buBlip>
          <a:blip r:embed="rId18"/>
        </a:buBlip>
        <a:defRPr sz="2400" kern="1200">
          <a:solidFill>
            <a:schemeClr val="tx1"/>
          </a:solidFill>
          <a:latin typeface="+mn-lt"/>
          <a:ea typeface="MS PGothic" panose="020B0600070205080204" pitchFamily="34" charset="-128"/>
          <a:cs typeface="+mn-cs"/>
        </a:defRPr>
      </a:lvl3pPr>
      <a:lvl4pPr marL="1604963" indent="-346075" algn="l" defTabSz="912813" rtl="0" eaLnBrk="0" fontAlgn="base" hangingPunct="0">
        <a:lnSpc>
          <a:spcPct val="90000"/>
        </a:lnSpc>
        <a:spcBef>
          <a:spcPct val="20000"/>
        </a:spcBef>
        <a:spcAft>
          <a:spcPct val="0"/>
        </a:spcAft>
        <a:buBlip>
          <a:blip r:embed="rId18"/>
        </a:buBlip>
        <a:defRPr sz="2400" kern="1200">
          <a:solidFill>
            <a:schemeClr val="tx1"/>
          </a:solidFill>
          <a:latin typeface="+mn-lt"/>
          <a:ea typeface="MS PGothic" panose="020B0600070205080204" pitchFamily="34" charset="-128"/>
          <a:cs typeface="+mn-cs"/>
        </a:defRPr>
      </a:lvl4pPr>
      <a:lvl5pPr marL="1941513" indent="-336550" algn="l" defTabSz="912813" rtl="0" eaLnBrk="0" fontAlgn="base" hangingPunct="0">
        <a:lnSpc>
          <a:spcPct val="90000"/>
        </a:lnSpc>
        <a:spcBef>
          <a:spcPct val="20000"/>
        </a:spcBef>
        <a:spcAft>
          <a:spcPct val="0"/>
        </a:spcAft>
        <a:buBlip>
          <a:blip r:embed="rId18"/>
        </a:buBlip>
        <a:defRPr sz="2400" kern="1200">
          <a:solidFill>
            <a:schemeClr val="tx1"/>
          </a:solidFill>
          <a:latin typeface="+mn-lt"/>
          <a:ea typeface="MS PGothic" panose="020B0600070205080204" pitchFamily="34" charset="-128"/>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otherStyle>
  </p:txStyles>
</p:sldMaster>
</file>

<file path=ppt/slideMasters/slideMaster18.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4"/>
          <a:srcRect/>
          <a:stretch>
            <a:fillRect/>
          </a:stretch>
        </a:blipFill>
        <a:effectLst/>
      </p:bgPr>
    </p:bg>
    <p:spTree>
      <p:nvGrpSpPr>
        <p:cNvPr id="1" name=""/>
        <p:cNvGrpSpPr/>
        <p:nvPr/>
      </p:nvGrpSpPr>
      <p:grpSpPr>
        <a:xfrm>
          <a:off x="0" y="0"/>
          <a:ext cx="0" cy="0"/>
          <a:chOff x="0" y="0"/>
          <a:chExt cx="0" cy="0"/>
        </a:xfrm>
      </p:grpSpPr>
      <p:pic>
        <p:nvPicPr>
          <p:cNvPr id="1026" name="Picture 25" descr="7-00029_BAK_v03TOP"/>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rot="10800000">
            <a:off x="0" y="6008688"/>
            <a:ext cx="9159875" cy="84931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2" name="Title Placeholder 1"/>
          <p:cNvSpPr>
            <a:spLocks noGrp="1"/>
          </p:cNvSpPr>
          <p:nvPr>
            <p:ph type="title"/>
          </p:nvPr>
        </p:nvSpPr>
        <p:spPr>
          <a:xfrm>
            <a:off x="381000" y="230188"/>
            <a:ext cx="8382000" cy="665162"/>
          </a:xfrm>
          <a:prstGeom prst="rect">
            <a:avLst/>
          </a:prstGeom>
        </p:spPr>
        <p:txBody>
          <a:bodyPr vert="horz" wrap="square" lIns="0" tIns="0" rIns="0" bIns="0" rtlCol="0" anchor="t">
            <a:spAutoFit/>
          </a:bodyPr>
          <a:lstStyle/>
          <a:p>
            <a:r>
              <a:rPr lang="en-US" dirty="0" smtClean="0"/>
              <a:t>Click to edit Master title style</a:t>
            </a:r>
            <a:endParaRPr lang="en-US" dirty="0"/>
          </a:p>
        </p:txBody>
      </p:sp>
      <p:sp>
        <p:nvSpPr>
          <p:cNvPr id="1028" name="Text Placeholder 2"/>
          <p:cNvSpPr>
            <a:spLocks noGrp="1"/>
          </p:cNvSpPr>
          <p:nvPr>
            <p:ph type="body" idx="1"/>
          </p:nvPr>
        </p:nvSpPr>
        <p:spPr bwMode="auto">
          <a:xfrm>
            <a:off x="381000" y="1412875"/>
            <a:ext cx="8382000" cy="21351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4" name="Footer Placeholder 3"/>
          <p:cNvSpPr>
            <a:spLocks noGrp="1"/>
          </p:cNvSpPr>
          <p:nvPr>
            <p:ph type="ftr" sz="quarter" idx="3"/>
          </p:nvPr>
        </p:nvSpPr>
        <p:spPr>
          <a:xfrm>
            <a:off x="381000" y="6072188"/>
            <a:ext cx="2203450" cy="484187"/>
          </a:xfrm>
          <a:prstGeom prst="rect">
            <a:avLst/>
          </a:prstGeom>
          <a:blipFill>
            <a:blip r:embed="rId16" cstate="print"/>
            <a:stretch>
              <a:fillRect/>
            </a:stretch>
          </a:blipFill>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ea typeface="+mn-ea"/>
                <a:cs typeface="+mn-cs"/>
              </a:defRPr>
            </a:lvl1pPr>
          </a:lstStyle>
          <a:p>
            <a:pPr>
              <a:defRPr/>
            </a:pPr>
            <a:r>
              <a:rPr lang="en-US" dirty="0">
                <a:solidFill>
                  <a:prstClr val="black">
                    <a:tint val="75000"/>
                  </a:prstClr>
                </a:solidFill>
              </a:rPr>
              <a:t> </a:t>
            </a:r>
          </a:p>
        </p:txBody>
      </p:sp>
      <p:sp>
        <p:nvSpPr>
          <p:cNvPr id="6" name="Slide Number Placeholder 5"/>
          <p:cNvSpPr>
            <a:spLocks noGrp="1"/>
          </p:cNvSpPr>
          <p:nvPr>
            <p:ph type="sldNum" sz="quarter" idx="4"/>
          </p:nvPr>
        </p:nvSpPr>
        <p:spPr>
          <a:xfrm>
            <a:off x="6559550" y="6073775"/>
            <a:ext cx="2203450" cy="485775"/>
          </a:xfrm>
          <a:prstGeom prst="rect">
            <a:avLst/>
          </a:prstGeom>
        </p:spPr>
        <p:txBody>
          <a:bodyPr vert="horz" wrap="square" lIns="91440" tIns="45720" rIns="91440" bIns="45720" numCol="1" anchor="ctr" anchorCtr="0" compatLnSpc="1">
            <a:prstTxWarp prst="textNoShape">
              <a:avLst/>
            </a:prstTxWarp>
          </a:bodyPr>
          <a:lstStyle>
            <a:lvl1pPr algn="r">
              <a:defRPr sz="1600">
                <a:solidFill>
                  <a:schemeClr val="bg1"/>
                </a:solidFill>
                <a:latin typeface="Times New Roman" panose="02020603050405020304" pitchFamily="18" charset="0"/>
                <a:cs typeface="Times New Roman" panose="02020603050405020304" pitchFamily="18" charset="0"/>
              </a:defRPr>
            </a:lvl1pPr>
          </a:lstStyle>
          <a:p>
            <a:fld id="{8877A852-464F-42B2-BE74-02785E1CBD01}" type="slidenum">
              <a:rPr lang="en-US" altLang="en-US">
                <a:solidFill>
                  <a:prstClr val="white"/>
                </a:solidFill>
              </a:rPr>
              <a:pPr/>
              <a:t>‹#›</a:t>
            </a:fld>
            <a:endParaRPr lang="en-US" altLang="en-US" dirty="0">
              <a:solidFill>
                <a:prstClr val="white"/>
              </a:solidFill>
            </a:endParaRPr>
          </a:p>
        </p:txBody>
      </p:sp>
    </p:spTree>
    <p:extLst>
      <p:ext uri="{BB962C8B-B14F-4D97-AF65-F5344CB8AC3E}">
        <p14:creationId xmlns:p14="http://schemas.microsoft.com/office/powerpoint/2010/main" val="2548912052"/>
      </p:ext>
    </p:extLst>
  </p:cSld>
  <p:clrMap bg1="lt1" tx1="dk1" bg2="lt2" tx2="dk2" accent1="accent1" accent2="accent2" accent3="accent3" accent4="accent4" accent5="accent5" accent6="accent6" hlink="hlink" folHlink="folHlink"/>
  <p:sldLayoutIdLst>
    <p:sldLayoutId id="2147485719" r:id="rId1"/>
    <p:sldLayoutId id="2147485720" r:id="rId2"/>
    <p:sldLayoutId id="2147485721" r:id="rId3"/>
    <p:sldLayoutId id="2147485722" r:id="rId4"/>
    <p:sldLayoutId id="2147485723" r:id="rId5"/>
    <p:sldLayoutId id="2147485724" r:id="rId6"/>
    <p:sldLayoutId id="2147485725" r:id="rId7"/>
    <p:sldLayoutId id="2147485726" r:id="rId8"/>
    <p:sldLayoutId id="2147485727" r:id="rId9"/>
    <p:sldLayoutId id="2147485728" r:id="rId10"/>
    <p:sldLayoutId id="2147485729" r:id="rId11"/>
    <p:sldLayoutId id="2147485730" r:id="rId12"/>
  </p:sldLayoutIdLst>
  <p:transition>
    <p:fade/>
  </p:transition>
  <p:timing>
    <p:tnLst>
      <p:par>
        <p:cTn id="1" dur="indefinite" restart="never" nodeType="tmRoot"/>
      </p:par>
    </p:tnLst>
  </p:timing>
  <p:hf hdr="0" dt="0"/>
  <p:txStyles>
    <p:titleStyle>
      <a:lvl1pPr algn="l" defTabSz="912813" rtl="0" eaLnBrk="0" fontAlgn="base" hangingPunct="0">
        <a:lnSpc>
          <a:spcPct val="90000"/>
        </a:lnSpc>
        <a:spcBef>
          <a:spcPct val="0"/>
        </a:spcBef>
        <a:spcAft>
          <a:spcPct val="0"/>
        </a:spcAft>
        <a:defRPr lang="en-US" sz="4800" kern="1200" spc="-150" dirty="0">
          <a:ln w="3175">
            <a:noFill/>
          </a:ln>
          <a:gradFill>
            <a:gsLst>
              <a:gs pos="0">
                <a:srgbClr val="2E59B0"/>
              </a:gs>
              <a:gs pos="49000">
                <a:srgbClr val="161D32"/>
              </a:gs>
              <a:gs pos="100000">
                <a:srgbClr val="000000"/>
              </a:gs>
            </a:gsLst>
            <a:lin ang="5400000" scaled="0"/>
          </a:gradFill>
          <a:effectLst>
            <a:outerShdw blurRad="50800" dist="38100" dir="2700000" algn="tl" rotWithShape="0">
              <a:prstClr val="black">
                <a:alpha val="40000"/>
              </a:prstClr>
            </a:outerShdw>
          </a:effectLst>
          <a:latin typeface="+mj-lt"/>
          <a:ea typeface="MS PGothic" panose="020B0600070205080204" pitchFamily="34" charset="-128"/>
          <a:cs typeface="Arial" charset="0"/>
        </a:defRPr>
      </a:lvl1pPr>
      <a:lvl2pPr algn="l" defTabSz="912813" rtl="0" eaLnBrk="0" fontAlgn="base" hangingPunct="0">
        <a:lnSpc>
          <a:spcPct val="90000"/>
        </a:lnSpc>
        <a:spcBef>
          <a:spcPct val="0"/>
        </a:spcBef>
        <a:spcAft>
          <a:spcPct val="0"/>
        </a:spcAft>
        <a:defRPr sz="4800">
          <a:solidFill>
            <a:schemeClr val="tx1"/>
          </a:solidFill>
          <a:latin typeface="Calibri" charset="0"/>
          <a:ea typeface="MS PGothic" panose="020B0600070205080204" pitchFamily="34" charset="-128"/>
        </a:defRPr>
      </a:lvl2pPr>
      <a:lvl3pPr algn="l" defTabSz="912813" rtl="0" eaLnBrk="0" fontAlgn="base" hangingPunct="0">
        <a:lnSpc>
          <a:spcPct val="90000"/>
        </a:lnSpc>
        <a:spcBef>
          <a:spcPct val="0"/>
        </a:spcBef>
        <a:spcAft>
          <a:spcPct val="0"/>
        </a:spcAft>
        <a:defRPr sz="4800">
          <a:solidFill>
            <a:schemeClr val="tx1"/>
          </a:solidFill>
          <a:latin typeface="Calibri" charset="0"/>
          <a:ea typeface="MS PGothic" panose="020B0600070205080204" pitchFamily="34" charset="-128"/>
        </a:defRPr>
      </a:lvl3pPr>
      <a:lvl4pPr algn="l" defTabSz="912813" rtl="0" eaLnBrk="0" fontAlgn="base" hangingPunct="0">
        <a:lnSpc>
          <a:spcPct val="90000"/>
        </a:lnSpc>
        <a:spcBef>
          <a:spcPct val="0"/>
        </a:spcBef>
        <a:spcAft>
          <a:spcPct val="0"/>
        </a:spcAft>
        <a:defRPr sz="4800">
          <a:solidFill>
            <a:schemeClr val="tx1"/>
          </a:solidFill>
          <a:latin typeface="Calibri" charset="0"/>
          <a:ea typeface="MS PGothic" panose="020B0600070205080204" pitchFamily="34" charset="-128"/>
        </a:defRPr>
      </a:lvl4pPr>
      <a:lvl5pPr algn="l" defTabSz="912813" rtl="0" eaLnBrk="0" fontAlgn="base" hangingPunct="0">
        <a:lnSpc>
          <a:spcPct val="90000"/>
        </a:lnSpc>
        <a:spcBef>
          <a:spcPct val="0"/>
        </a:spcBef>
        <a:spcAft>
          <a:spcPct val="0"/>
        </a:spcAft>
        <a:defRPr sz="4800">
          <a:solidFill>
            <a:schemeClr val="tx1"/>
          </a:solidFill>
          <a:latin typeface="Calibri" charset="0"/>
          <a:ea typeface="MS PGothic" panose="020B0600070205080204" pitchFamily="34" charset="-128"/>
        </a:defRPr>
      </a:lvl5pPr>
      <a:lvl6pPr marL="457200" algn="l" defTabSz="912813" rtl="0" fontAlgn="base">
        <a:lnSpc>
          <a:spcPct val="90000"/>
        </a:lnSpc>
        <a:spcBef>
          <a:spcPct val="0"/>
        </a:spcBef>
        <a:spcAft>
          <a:spcPct val="0"/>
        </a:spcAft>
        <a:defRPr sz="4800">
          <a:solidFill>
            <a:schemeClr val="tx1"/>
          </a:solidFill>
          <a:latin typeface="Calibri" charset="0"/>
          <a:ea typeface="ＭＳ Ｐゴシック" charset="0"/>
        </a:defRPr>
      </a:lvl6pPr>
      <a:lvl7pPr marL="914400" algn="l" defTabSz="912813" rtl="0" fontAlgn="base">
        <a:lnSpc>
          <a:spcPct val="90000"/>
        </a:lnSpc>
        <a:spcBef>
          <a:spcPct val="0"/>
        </a:spcBef>
        <a:spcAft>
          <a:spcPct val="0"/>
        </a:spcAft>
        <a:defRPr sz="4800">
          <a:solidFill>
            <a:schemeClr val="tx1"/>
          </a:solidFill>
          <a:latin typeface="Calibri" charset="0"/>
          <a:ea typeface="ＭＳ Ｐゴシック" charset="0"/>
        </a:defRPr>
      </a:lvl7pPr>
      <a:lvl8pPr marL="1371600" algn="l" defTabSz="912813" rtl="0" fontAlgn="base">
        <a:lnSpc>
          <a:spcPct val="90000"/>
        </a:lnSpc>
        <a:spcBef>
          <a:spcPct val="0"/>
        </a:spcBef>
        <a:spcAft>
          <a:spcPct val="0"/>
        </a:spcAft>
        <a:defRPr sz="4800">
          <a:solidFill>
            <a:schemeClr val="tx1"/>
          </a:solidFill>
          <a:latin typeface="Calibri" charset="0"/>
          <a:ea typeface="ＭＳ Ｐゴシック" charset="0"/>
        </a:defRPr>
      </a:lvl8pPr>
      <a:lvl9pPr marL="1828800" algn="l" defTabSz="912813" rtl="0" fontAlgn="base">
        <a:lnSpc>
          <a:spcPct val="90000"/>
        </a:lnSpc>
        <a:spcBef>
          <a:spcPct val="0"/>
        </a:spcBef>
        <a:spcAft>
          <a:spcPct val="0"/>
        </a:spcAft>
        <a:defRPr sz="4800">
          <a:solidFill>
            <a:schemeClr val="tx1"/>
          </a:solidFill>
          <a:latin typeface="Calibri" charset="0"/>
          <a:ea typeface="ＭＳ Ｐゴシック" charset="0"/>
        </a:defRPr>
      </a:lvl9pPr>
    </p:titleStyle>
    <p:bodyStyle>
      <a:lvl1pPr marL="396875" indent="-396875" algn="l" defTabSz="912813" rtl="0" eaLnBrk="0" fontAlgn="base" hangingPunct="0">
        <a:lnSpc>
          <a:spcPct val="90000"/>
        </a:lnSpc>
        <a:spcBef>
          <a:spcPct val="20000"/>
        </a:spcBef>
        <a:spcAft>
          <a:spcPct val="0"/>
        </a:spcAft>
        <a:buBlip>
          <a:blip r:embed="rId17"/>
        </a:buBlip>
        <a:defRPr sz="3200" kern="1200">
          <a:solidFill>
            <a:schemeClr val="tx1"/>
          </a:solidFill>
          <a:latin typeface="+mn-lt"/>
          <a:ea typeface="MS PGothic" panose="020B0600070205080204" pitchFamily="34" charset="-128"/>
          <a:cs typeface="ＭＳ Ｐゴシック" charset="0"/>
        </a:defRPr>
      </a:lvl1pPr>
      <a:lvl2pPr marL="914400" indent="-396875" algn="l" defTabSz="912813" rtl="0" eaLnBrk="0" fontAlgn="base" hangingPunct="0">
        <a:lnSpc>
          <a:spcPct val="90000"/>
        </a:lnSpc>
        <a:spcBef>
          <a:spcPct val="20000"/>
        </a:spcBef>
        <a:spcAft>
          <a:spcPct val="0"/>
        </a:spcAft>
        <a:buBlip>
          <a:blip r:embed="rId18"/>
        </a:buBlip>
        <a:defRPr sz="2800" kern="1200">
          <a:solidFill>
            <a:schemeClr val="tx1"/>
          </a:solidFill>
          <a:latin typeface="+mn-lt"/>
          <a:ea typeface="MS PGothic" panose="020B0600070205080204" pitchFamily="34" charset="-128"/>
          <a:cs typeface="+mn-cs"/>
        </a:defRPr>
      </a:lvl2pPr>
      <a:lvl3pPr marL="1258888" indent="-344488" algn="l" defTabSz="912813" rtl="0" eaLnBrk="0" fontAlgn="base" hangingPunct="0">
        <a:lnSpc>
          <a:spcPct val="90000"/>
        </a:lnSpc>
        <a:spcBef>
          <a:spcPct val="20000"/>
        </a:spcBef>
        <a:spcAft>
          <a:spcPct val="0"/>
        </a:spcAft>
        <a:buBlip>
          <a:blip r:embed="rId18"/>
        </a:buBlip>
        <a:defRPr sz="2400" kern="1200">
          <a:solidFill>
            <a:schemeClr val="tx1"/>
          </a:solidFill>
          <a:latin typeface="+mn-lt"/>
          <a:ea typeface="MS PGothic" panose="020B0600070205080204" pitchFamily="34" charset="-128"/>
          <a:cs typeface="+mn-cs"/>
        </a:defRPr>
      </a:lvl3pPr>
      <a:lvl4pPr marL="1604963" indent="-346075" algn="l" defTabSz="912813" rtl="0" eaLnBrk="0" fontAlgn="base" hangingPunct="0">
        <a:lnSpc>
          <a:spcPct val="90000"/>
        </a:lnSpc>
        <a:spcBef>
          <a:spcPct val="20000"/>
        </a:spcBef>
        <a:spcAft>
          <a:spcPct val="0"/>
        </a:spcAft>
        <a:buBlip>
          <a:blip r:embed="rId18"/>
        </a:buBlip>
        <a:defRPr sz="2400" kern="1200">
          <a:solidFill>
            <a:schemeClr val="tx1"/>
          </a:solidFill>
          <a:latin typeface="+mn-lt"/>
          <a:ea typeface="MS PGothic" panose="020B0600070205080204" pitchFamily="34" charset="-128"/>
          <a:cs typeface="+mn-cs"/>
        </a:defRPr>
      </a:lvl4pPr>
      <a:lvl5pPr marL="1941513" indent="-336550" algn="l" defTabSz="912813" rtl="0" eaLnBrk="0" fontAlgn="base" hangingPunct="0">
        <a:lnSpc>
          <a:spcPct val="90000"/>
        </a:lnSpc>
        <a:spcBef>
          <a:spcPct val="20000"/>
        </a:spcBef>
        <a:spcAft>
          <a:spcPct val="0"/>
        </a:spcAft>
        <a:buBlip>
          <a:blip r:embed="rId18"/>
        </a:buBlip>
        <a:defRPr sz="2400" kern="1200">
          <a:solidFill>
            <a:schemeClr val="tx1"/>
          </a:solidFill>
          <a:latin typeface="+mn-lt"/>
          <a:ea typeface="MS PGothic" panose="020B0600070205080204" pitchFamily="34" charset="-128"/>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otherStyle>
  </p:txStyles>
</p:sldMaster>
</file>

<file path=ppt/slideMasters/slideMaster19.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pic>
        <p:nvPicPr>
          <p:cNvPr id="1026" name="Picture 25" descr="7-00029_BAK_v03TOP"/>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rot="10800000">
            <a:off x="0" y="6008688"/>
            <a:ext cx="9159875" cy="84931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2" name="Title Placeholder 1"/>
          <p:cNvSpPr>
            <a:spLocks noGrp="1"/>
          </p:cNvSpPr>
          <p:nvPr>
            <p:ph type="title"/>
          </p:nvPr>
        </p:nvSpPr>
        <p:spPr>
          <a:xfrm>
            <a:off x="381000" y="230188"/>
            <a:ext cx="8382000" cy="665162"/>
          </a:xfrm>
          <a:prstGeom prst="rect">
            <a:avLst/>
          </a:prstGeom>
        </p:spPr>
        <p:txBody>
          <a:bodyPr vert="horz" wrap="square" lIns="0" tIns="0" rIns="0" bIns="0" rtlCol="0" anchor="t">
            <a:spAutoFit/>
          </a:bodyPr>
          <a:lstStyle/>
          <a:p>
            <a:r>
              <a:rPr lang="en-US" dirty="0" smtClean="0"/>
              <a:t>Click to edit Master title style</a:t>
            </a:r>
            <a:endParaRPr lang="en-US" dirty="0"/>
          </a:p>
        </p:txBody>
      </p:sp>
      <p:sp>
        <p:nvSpPr>
          <p:cNvPr id="1028" name="Text Placeholder 2"/>
          <p:cNvSpPr>
            <a:spLocks noGrp="1"/>
          </p:cNvSpPr>
          <p:nvPr>
            <p:ph type="body" idx="1"/>
          </p:nvPr>
        </p:nvSpPr>
        <p:spPr bwMode="auto">
          <a:xfrm>
            <a:off x="381000" y="1412875"/>
            <a:ext cx="8382000" cy="21351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4" name="Footer Placeholder 3"/>
          <p:cNvSpPr>
            <a:spLocks noGrp="1"/>
          </p:cNvSpPr>
          <p:nvPr>
            <p:ph type="ftr" sz="quarter" idx="3"/>
          </p:nvPr>
        </p:nvSpPr>
        <p:spPr>
          <a:xfrm>
            <a:off x="381000" y="6072188"/>
            <a:ext cx="2203450" cy="484187"/>
          </a:xfrm>
          <a:prstGeom prst="rect">
            <a:avLst/>
          </a:prstGeom>
          <a:blipFill>
            <a:blip r:embed="rId15" cstate="print"/>
            <a:stretch>
              <a:fillRect/>
            </a:stretch>
          </a:blipFill>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ea typeface="+mn-ea"/>
                <a:cs typeface="+mn-cs"/>
              </a:defRPr>
            </a:lvl1pPr>
          </a:lstStyle>
          <a:p>
            <a:pPr>
              <a:defRPr/>
            </a:pPr>
            <a:r>
              <a:rPr lang="en-US" dirty="0">
                <a:solidFill>
                  <a:prstClr val="black">
                    <a:tint val="75000"/>
                  </a:prstClr>
                </a:solidFill>
              </a:rPr>
              <a:t> </a:t>
            </a:r>
          </a:p>
        </p:txBody>
      </p:sp>
      <p:sp>
        <p:nvSpPr>
          <p:cNvPr id="6" name="Slide Number Placeholder 5"/>
          <p:cNvSpPr>
            <a:spLocks noGrp="1"/>
          </p:cNvSpPr>
          <p:nvPr>
            <p:ph type="sldNum" sz="quarter" idx="4"/>
          </p:nvPr>
        </p:nvSpPr>
        <p:spPr>
          <a:xfrm>
            <a:off x="6559550" y="6073775"/>
            <a:ext cx="2203450" cy="485775"/>
          </a:xfrm>
          <a:prstGeom prst="rect">
            <a:avLst/>
          </a:prstGeom>
        </p:spPr>
        <p:txBody>
          <a:bodyPr vert="horz" wrap="square" lIns="91440" tIns="45720" rIns="91440" bIns="45720" numCol="1" anchor="ctr" anchorCtr="0" compatLnSpc="1">
            <a:prstTxWarp prst="textNoShape">
              <a:avLst/>
            </a:prstTxWarp>
          </a:bodyPr>
          <a:lstStyle>
            <a:lvl1pPr algn="r">
              <a:defRPr sz="1600">
                <a:solidFill>
                  <a:schemeClr val="bg1"/>
                </a:solidFill>
                <a:latin typeface="Times New Roman" panose="02020603050405020304" pitchFamily="18" charset="0"/>
                <a:cs typeface="Times New Roman" panose="02020603050405020304" pitchFamily="18" charset="0"/>
              </a:defRPr>
            </a:lvl1pPr>
          </a:lstStyle>
          <a:p>
            <a:fld id="{8877A852-464F-42B2-BE74-02785E1CBD01}" type="slidenum">
              <a:rPr lang="en-US" altLang="en-US">
                <a:solidFill>
                  <a:prstClr val="white"/>
                </a:solidFill>
              </a:rPr>
              <a:pPr/>
              <a:t>‹#›</a:t>
            </a:fld>
            <a:endParaRPr lang="en-US" altLang="en-US" dirty="0">
              <a:solidFill>
                <a:prstClr val="white"/>
              </a:solidFill>
            </a:endParaRPr>
          </a:p>
        </p:txBody>
      </p:sp>
    </p:spTree>
    <p:extLst>
      <p:ext uri="{BB962C8B-B14F-4D97-AF65-F5344CB8AC3E}">
        <p14:creationId xmlns:p14="http://schemas.microsoft.com/office/powerpoint/2010/main" val="3814470014"/>
      </p:ext>
    </p:extLst>
  </p:cSld>
  <p:clrMap bg1="lt1" tx1="dk1" bg2="lt2" tx2="dk2" accent1="accent1" accent2="accent2" accent3="accent3" accent4="accent4" accent5="accent5" accent6="accent6" hlink="hlink" folHlink="folHlink"/>
  <p:sldLayoutIdLst>
    <p:sldLayoutId id="2147485732" r:id="rId1"/>
    <p:sldLayoutId id="2147485734" r:id="rId2"/>
    <p:sldLayoutId id="2147485735" r:id="rId3"/>
    <p:sldLayoutId id="2147485736" r:id="rId4"/>
    <p:sldLayoutId id="2147485737" r:id="rId5"/>
    <p:sldLayoutId id="2147485738" r:id="rId6"/>
    <p:sldLayoutId id="2147485739" r:id="rId7"/>
    <p:sldLayoutId id="2147485740" r:id="rId8"/>
    <p:sldLayoutId id="2147485741" r:id="rId9"/>
    <p:sldLayoutId id="2147485742" r:id="rId10"/>
    <p:sldLayoutId id="2147485743" r:id="rId11"/>
  </p:sldLayoutIdLst>
  <p:transition>
    <p:fade/>
  </p:transition>
  <p:timing>
    <p:tnLst>
      <p:par>
        <p:cTn id="1" dur="indefinite" restart="never" nodeType="tmRoot"/>
      </p:par>
    </p:tnLst>
  </p:timing>
  <p:hf hdr="0" dt="0"/>
  <p:txStyles>
    <p:titleStyle>
      <a:lvl1pPr algn="l" defTabSz="912813" rtl="0" eaLnBrk="0" fontAlgn="base" hangingPunct="0">
        <a:lnSpc>
          <a:spcPct val="90000"/>
        </a:lnSpc>
        <a:spcBef>
          <a:spcPct val="0"/>
        </a:spcBef>
        <a:spcAft>
          <a:spcPct val="0"/>
        </a:spcAft>
        <a:defRPr lang="en-US" sz="4800" kern="1200" spc="-150" dirty="0">
          <a:ln w="3175">
            <a:noFill/>
          </a:ln>
          <a:gradFill>
            <a:gsLst>
              <a:gs pos="0">
                <a:srgbClr val="2E59B0"/>
              </a:gs>
              <a:gs pos="49000">
                <a:srgbClr val="161D32"/>
              </a:gs>
              <a:gs pos="100000">
                <a:srgbClr val="000000"/>
              </a:gs>
            </a:gsLst>
            <a:lin ang="5400000" scaled="0"/>
          </a:gradFill>
          <a:effectLst>
            <a:outerShdw blurRad="50800" dist="38100" dir="2700000" algn="tl" rotWithShape="0">
              <a:prstClr val="black">
                <a:alpha val="40000"/>
              </a:prstClr>
            </a:outerShdw>
          </a:effectLst>
          <a:latin typeface="+mj-lt"/>
          <a:ea typeface="MS PGothic" panose="020B0600070205080204" pitchFamily="34" charset="-128"/>
          <a:cs typeface="Arial" charset="0"/>
        </a:defRPr>
      </a:lvl1pPr>
      <a:lvl2pPr algn="l" defTabSz="912813" rtl="0" eaLnBrk="0" fontAlgn="base" hangingPunct="0">
        <a:lnSpc>
          <a:spcPct val="90000"/>
        </a:lnSpc>
        <a:spcBef>
          <a:spcPct val="0"/>
        </a:spcBef>
        <a:spcAft>
          <a:spcPct val="0"/>
        </a:spcAft>
        <a:defRPr sz="4800">
          <a:solidFill>
            <a:schemeClr val="tx1"/>
          </a:solidFill>
          <a:latin typeface="Calibri" charset="0"/>
          <a:ea typeface="MS PGothic" panose="020B0600070205080204" pitchFamily="34" charset="-128"/>
        </a:defRPr>
      </a:lvl2pPr>
      <a:lvl3pPr algn="l" defTabSz="912813" rtl="0" eaLnBrk="0" fontAlgn="base" hangingPunct="0">
        <a:lnSpc>
          <a:spcPct val="90000"/>
        </a:lnSpc>
        <a:spcBef>
          <a:spcPct val="0"/>
        </a:spcBef>
        <a:spcAft>
          <a:spcPct val="0"/>
        </a:spcAft>
        <a:defRPr sz="4800">
          <a:solidFill>
            <a:schemeClr val="tx1"/>
          </a:solidFill>
          <a:latin typeface="Calibri" charset="0"/>
          <a:ea typeface="MS PGothic" panose="020B0600070205080204" pitchFamily="34" charset="-128"/>
        </a:defRPr>
      </a:lvl3pPr>
      <a:lvl4pPr algn="l" defTabSz="912813" rtl="0" eaLnBrk="0" fontAlgn="base" hangingPunct="0">
        <a:lnSpc>
          <a:spcPct val="90000"/>
        </a:lnSpc>
        <a:spcBef>
          <a:spcPct val="0"/>
        </a:spcBef>
        <a:spcAft>
          <a:spcPct val="0"/>
        </a:spcAft>
        <a:defRPr sz="4800">
          <a:solidFill>
            <a:schemeClr val="tx1"/>
          </a:solidFill>
          <a:latin typeface="Calibri" charset="0"/>
          <a:ea typeface="MS PGothic" panose="020B0600070205080204" pitchFamily="34" charset="-128"/>
        </a:defRPr>
      </a:lvl4pPr>
      <a:lvl5pPr algn="l" defTabSz="912813" rtl="0" eaLnBrk="0" fontAlgn="base" hangingPunct="0">
        <a:lnSpc>
          <a:spcPct val="90000"/>
        </a:lnSpc>
        <a:spcBef>
          <a:spcPct val="0"/>
        </a:spcBef>
        <a:spcAft>
          <a:spcPct val="0"/>
        </a:spcAft>
        <a:defRPr sz="4800">
          <a:solidFill>
            <a:schemeClr val="tx1"/>
          </a:solidFill>
          <a:latin typeface="Calibri" charset="0"/>
          <a:ea typeface="MS PGothic" panose="020B0600070205080204" pitchFamily="34" charset="-128"/>
        </a:defRPr>
      </a:lvl5pPr>
      <a:lvl6pPr marL="457200" algn="l" defTabSz="912813" rtl="0" fontAlgn="base">
        <a:lnSpc>
          <a:spcPct val="90000"/>
        </a:lnSpc>
        <a:spcBef>
          <a:spcPct val="0"/>
        </a:spcBef>
        <a:spcAft>
          <a:spcPct val="0"/>
        </a:spcAft>
        <a:defRPr sz="4800">
          <a:solidFill>
            <a:schemeClr val="tx1"/>
          </a:solidFill>
          <a:latin typeface="Calibri" charset="0"/>
          <a:ea typeface="ＭＳ Ｐゴシック" charset="0"/>
        </a:defRPr>
      </a:lvl6pPr>
      <a:lvl7pPr marL="914400" algn="l" defTabSz="912813" rtl="0" fontAlgn="base">
        <a:lnSpc>
          <a:spcPct val="90000"/>
        </a:lnSpc>
        <a:spcBef>
          <a:spcPct val="0"/>
        </a:spcBef>
        <a:spcAft>
          <a:spcPct val="0"/>
        </a:spcAft>
        <a:defRPr sz="4800">
          <a:solidFill>
            <a:schemeClr val="tx1"/>
          </a:solidFill>
          <a:latin typeface="Calibri" charset="0"/>
          <a:ea typeface="ＭＳ Ｐゴシック" charset="0"/>
        </a:defRPr>
      </a:lvl7pPr>
      <a:lvl8pPr marL="1371600" algn="l" defTabSz="912813" rtl="0" fontAlgn="base">
        <a:lnSpc>
          <a:spcPct val="90000"/>
        </a:lnSpc>
        <a:spcBef>
          <a:spcPct val="0"/>
        </a:spcBef>
        <a:spcAft>
          <a:spcPct val="0"/>
        </a:spcAft>
        <a:defRPr sz="4800">
          <a:solidFill>
            <a:schemeClr val="tx1"/>
          </a:solidFill>
          <a:latin typeface="Calibri" charset="0"/>
          <a:ea typeface="ＭＳ Ｐゴシック" charset="0"/>
        </a:defRPr>
      </a:lvl8pPr>
      <a:lvl9pPr marL="1828800" algn="l" defTabSz="912813" rtl="0" fontAlgn="base">
        <a:lnSpc>
          <a:spcPct val="90000"/>
        </a:lnSpc>
        <a:spcBef>
          <a:spcPct val="0"/>
        </a:spcBef>
        <a:spcAft>
          <a:spcPct val="0"/>
        </a:spcAft>
        <a:defRPr sz="4800">
          <a:solidFill>
            <a:schemeClr val="tx1"/>
          </a:solidFill>
          <a:latin typeface="Calibri" charset="0"/>
          <a:ea typeface="ＭＳ Ｐゴシック" charset="0"/>
        </a:defRPr>
      </a:lvl9pPr>
    </p:titleStyle>
    <p:bodyStyle>
      <a:lvl1pPr marL="396875" indent="-396875" algn="l" defTabSz="912813" rtl="0" eaLnBrk="0" fontAlgn="base" hangingPunct="0">
        <a:lnSpc>
          <a:spcPct val="90000"/>
        </a:lnSpc>
        <a:spcBef>
          <a:spcPct val="20000"/>
        </a:spcBef>
        <a:spcAft>
          <a:spcPct val="0"/>
        </a:spcAft>
        <a:buBlip>
          <a:blip r:embed="rId16"/>
        </a:buBlip>
        <a:defRPr sz="3200" kern="1200">
          <a:solidFill>
            <a:schemeClr val="tx1"/>
          </a:solidFill>
          <a:latin typeface="+mn-lt"/>
          <a:ea typeface="MS PGothic" panose="020B0600070205080204" pitchFamily="34" charset="-128"/>
          <a:cs typeface="ＭＳ Ｐゴシック" charset="0"/>
        </a:defRPr>
      </a:lvl1pPr>
      <a:lvl2pPr marL="914400" indent="-396875" algn="l" defTabSz="912813" rtl="0" eaLnBrk="0" fontAlgn="base" hangingPunct="0">
        <a:lnSpc>
          <a:spcPct val="90000"/>
        </a:lnSpc>
        <a:spcBef>
          <a:spcPct val="20000"/>
        </a:spcBef>
        <a:spcAft>
          <a:spcPct val="0"/>
        </a:spcAft>
        <a:buBlip>
          <a:blip r:embed="rId17"/>
        </a:buBlip>
        <a:defRPr sz="2800" kern="1200">
          <a:solidFill>
            <a:schemeClr val="tx1"/>
          </a:solidFill>
          <a:latin typeface="+mn-lt"/>
          <a:ea typeface="MS PGothic" panose="020B0600070205080204" pitchFamily="34" charset="-128"/>
          <a:cs typeface="+mn-cs"/>
        </a:defRPr>
      </a:lvl2pPr>
      <a:lvl3pPr marL="1258888" indent="-344488" algn="l" defTabSz="912813" rtl="0" eaLnBrk="0" fontAlgn="base" hangingPunct="0">
        <a:lnSpc>
          <a:spcPct val="90000"/>
        </a:lnSpc>
        <a:spcBef>
          <a:spcPct val="20000"/>
        </a:spcBef>
        <a:spcAft>
          <a:spcPct val="0"/>
        </a:spcAft>
        <a:buBlip>
          <a:blip r:embed="rId17"/>
        </a:buBlip>
        <a:defRPr sz="2400" kern="1200">
          <a:solidFill>
            <a:schemeClr val="tx1"/>
          </a:solidFill>
          <a:latin typeface="+mn-lt"/>
          <a:ea typeface="MS PGothic" panose="020B0600070205080204" pitchFamily="34" charset="-128"/>
          <a:cs typeface="+mn-cs"/>
        </a:defRPr>
      </a:lvl3pPr>
      <a:lvl4pPr marL="1604963" indent="-346075" algn="l" defTabSz="912813" rtl="0" eaLnBrk="0" fontAlgn="base" hangingPunct="0">
        <a:lnSpc>
          <a:spcPct val="90000"/>
        </a:lnSpc>
        <a:spcBef>
          <a:spcPct val="20000"/>
        </a:spcBef>
        <a:spcAft>
          <a:spcPct val="0"/>
        </a:spcAft>
        <a:buBlip>
          <a:blip r:embed="rId17"/>
        </a:buBlip>
        <a:defRPr sz="2400" kern="1200">
          <a:solidFill>
            <a:schemeClr val="tx1"/>
          </a:solidFill>
          <a:latin typeface="+mn-lt"/>
          <a:ea typeface="MS PGothic" panose="020B0600070205080204" pitchFamily="34" charset="-128"/>
          <a:cs typeface="+mn-cs"/>
        </a:defRPr>
      </a:lvl4pPr>
      <a:lvl5pPr marL="1941513" indent="-336550" algn="l" defTabSz="912813" rtl="0" eaLnBrk="0" fontAlgn="base" hangingPunct="0">
        <a:lnSpc>
          <a:spcPct val="90000"/>
        </a:lnSpc>
        <a:spcBef>
          <a:spcPct val="20000"/>
        </a:spcBef>
        <a:spcAft>
          <a:spcPct val="0"/>
        </a:spcAft>
        <a:buBlip>
          <a:blip r:embed="rId17"/>
        </a:buBlip>
        <a:defRPr sz="2400" kern="1200">
          <a:solidFill>
            <a:schemeClr val="tx1"/>
          </a:solidFill>
          <a:latin typeface="+mn-lt"/>
          <a:ea typeface="MS PGothic" panose="020B0600070205080204" pitchFamily="34" charset="-128"/>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81000" y="230188"/>
            <a:ext cx="8382000" cy="665162"/>
          </a:xfrm>
          <a:prstGeom prst="rect">
            <a:avLst/>
          </a:prstGeom>
        </p:spPr>
        <p:txBody>
          <a:bodyPr vert="horz" wrap="square" lIns="0" tIns="0" rIns="0" bIns="0" rtlCol="0" anchor="t">
            <a:spAutoFit/>
          </a:bodyPr>
          <a:lstStyle/>
          <a:p>
            <a:r>
              <a:rPr lang="en-US" smtClean="0"/>
              <a:t>Click to edit Master title style</a:t>
            </a:r>
            <a:endParaRPr lang="en-US" dirty="0"/>
          </a:p>
        </p:txBody>
      </p:sp>
      <p:sp>
        <p:nvSpPr>
          <p:cNvPr id="13315" name="Text Placeholder 2"/>
          <p:cNvSpPr>
            <a:spLocks noGrp="1"/>
          </p:cNvSpPr>
          <p:nvPr>
            <p:ph type="body" idx="1"/>
          </p:nvPr>
        </p:nvSpPr>
        <p:spPr bwMode="auto">
          <a:xfrm>
            <a:off x="381000" y="1412875"/>
            <a:ext cx="8382000" cy="21351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6" name="Footer Placeholder 17"/>
          <p:cNvSpPr>
            <a:spLocks noGrp="1"/>
          </p:cNvSpPr>
          <p:nvPr>
            <p:ph type="ftr" sz="quarter" idx="3"/>
          </p:nvPr>
        </p:nvSpPr>
        <p:spPr>
          <a:xfrm>
            <a:off x="381000" y="6299200"/>
            <a:ext cx="2203450" cy="484188"/>
          </a:xfrm>
          <a:prstGeom prst="rect">
            <a:avLst/>
          </a:prstGeom>
          <a:blipFill>
            <a:blip r:embed="rId14" cstate="print"/>
            <a:stretch>
              <a:fillRect/>
            </a:stretch>
          </a:blipFill>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ea typeface="+mn-ea"/>
                <a:cs typeface="+mn-cs"/>
              </a:defRPr>
            </a:lvl1pPr>
          </a:lstStyle>
          <a:p>
            <a:pPr>
              <a:defRPr/>
            </a:pPr>
            <a:r>
              <a:rPr lang="en-US" dirty="0"/>
              <a:t> </a:t>
            </a:r>
          </a:p>
        </p:txBody>
      </p:sp>
      <p:sp>
        <p:nvSpPr>
          <p:cNvPr id="7" name="Slide Number Placeholder 18"/>
          <p:cNvSpPr>
            <a:spLocks noGrp="1"/>
          </p:cNvSpPr>
          <p:nvPr>
            <p:ph type="sldNum" sz="quarter" idx="4"/>
          </p:nvPr>
        </p:nvSpPr>
        <p:spPr>
          <a:xfrm>
            <a:off x="7483475" y="6359525"/>
            <a:ext cx="1279525" cy="365125"/>
          </a:xfrm>
          <a:prstGeom prst="rect">
            <a:avLst/>
          </a:prstGeom>
        </p:spPr>
        <p:txBody>
          <a:bodyPr vert="horz" wrap="square" lIns="91440" tIns="45720" rIns="91440" bIns="45720" numCol="1" anchor="ctr" anchorCtr="0" compatLnSpc="1">
            <a:prstTxWarp prst="textNoShape">
              <a:avLst/>
            </a:prstTxWarp>
          </a:bodyPr>
          <a:lstStyle>
            <a:lvl1pPr algn="r">
              <a:defRPr sz="1600">
                <a:solidFill>
                  <a:schemeClr val="bg1"/>
                </a:solidFill>
                <a:latin typeface="Times New Roman" panose="02020603050405020304" pitchFamily="18" charset="0"/>
                <a:cs typeface="Times New Roman" panose="02020603050405020304" pitchFamily="18" charset="0"/>
              </a:defRPr>
            </a:lvl1pPr>
          </a:lstStyle>
          <a:p>
            <a:fld id="{C9482932-8AEB-4AE4-A124-8B8D59BE032B}" type="slidenum">
              <a:rPr lang="en-US" altLang="en-US"/>
              <a:pPr/>
              <a:t>‹#›</a:t>
            </a:fld>
            <a:endParaRPr lang="en-US" altLang="en-US" dirty="0"/>
          </a:p>
        </p:txBody>
      </p:sp>
    </p:spTree>
  </p:cSld>
  <p:clrMap bg1="lt1" tx1="dk1" bg2="lt2" tx2="dk2" accent1="accent1" accent2="accent2" accent3="accent3" accent4="accent4" accent5="accent5" accent6="accent6" hlink="hlink" folHlink="folHlink"/>
  <p:sldLayoutIdLst>
    <p:sldLayoutId id="2147485525" r:id="rId1"/>
    <p:sldLayoutId id="2147485526" r:id="rId2"/>
    <p:sldLayoutId id="2147485527" r:id="rId3"/>
    <p:sldLayoutId id="2147485528" r:id="rId4"/>
    <p:sldLayoutId id="2147485529" r:id="rId5"/>
    <p:sldLayoutId id="2147485530" r:id="rId6"/>
    <p:sldLayoutId id="2147485531" r:id="rId7"/>
    <p:sldLayoutId id="2147485532" r:id="rId8"/>
    <p:sldLayoutId id="2147485533" r:id="rId9"/>
    <p:sldLayoutId id="2147485534" r:id="rId10"/>
    <p:sldLayoutId id="2147485535" r:id="rId11"/>
  </p:sldLayoutIdLst>
  <p:transition>
    <p:fade/>
  </p:transition>
  <p:timing>
    <p:tnLst>
      <p:par>
        <p:cTn id="1" dur="indefinite" restart="never" nodeType="tmRoot"/>
      </p:par>
    </p:tnLst>
  </p:timing>
  <p:hf hdr="0" dt="0"/>
  <p:txStyles>
    <p:titleStyle>
      <a:lvl1pPr algn="l" defTabSz="912813" rtl="0" eaLnBrk="0" fontAlgn="base" hangingPunct="0">
        <a:lnSpc>
          <a:spcPct val="90000"/>
        </a:lnSpc>
        <a:spcBef>
          <a:spcPct val="0"/>
        </a:spcBef>
        <a:spcAft>
          <a:spcPct val="0"/>
        </a:spcAft>
        <a:defRPr lang="en-US" sz="4800" kern="1200" spc="-150" dirty="0">
          <a:ln w="3175">
            <a:noFill/>
          </a:ln>
          <a:gradFill>
            <a:gsLst>
              <a:gs pos="0">
                <a:srgbClr val="2E59B0"/>
              </a:gs>
              <a:gs pos="49000">
                <a:srgbClr val="161D32"/>
              </a:gs>
              <a:gs pos="100000">
                <a:srgbClr val="000000"/>
              </a:gs>
            </a:gsLst>
            <a:lin ang="5400000" scaled="0"/>
          </a:gradFill>
          <a:effectLst>
            <a:outerShdw blurRad="50800" dist="38100" dir="2700000" algn="tl" rotWithShape="0">
              <a:prstClr val="black">
                <a:alpha val="40000"/>
              </a:prstClr>
            </a:outerShdw>
          </a:effectLst>
          <a:latin typeface="+mj-lt"/>
          <a:ea typeface="MS PGothic" panose="020B0600070205080204" pitchFamily="34" charset="-128"/>
          <a:cs typeface="Arial" charset="0"/>
        </a:defRPr>
      </a:lvl1pPr>
      <a:lvl2pPr algn="l" defTabSz="912813" rtl="0" eaLnBrk="0" fontAlgn="base" hangingPunct="0">
        <a:lnSpc>
          <a:spcPct val="90000"/>
        </a:lnSpc>
        <a:spcBef>
          <a:spcPct val="0"/>
        </a:spcBef>
        <a:spcAft>
          <a:spcPct val="0"/>
        </a:spcAft>
        <a:defRPr sz="4800">
          <a:solidFill>
            <a:schemeClr val="tx1"/>
          </a:solidFill>
          <a:latin typeface="Calibri" charset="0"/>
          <a:ea typeface="MS PGothic" panose="020B0600070205080204" pitchFamily="34" charset="-128"/>
        </a:defRPr>
      </a:lvl2pPr>
      <a:lvl3pPr algn="l" defTabSz="912813" rtl="0" eaLnBrk="0" fontAlgn="base" hangingPunct="0">
        <a:lnSpc>
          <a:spcPct val="90000"/>
        </a:lnSpc>
        <a:spcBef>
          <a:spcPct val="0"/>
        </a:spcBef>
        <a:spcAft>
          <a:spcPct val="0"/>
        </a:spcAft>
        <a:defRPr sz="4800">
          <a:solidFill>
            <a:schemeClr val="tx1"/>
          </a:solidFill>
          <a:latin typeface="Calibri" charset="0"/>
          <a:ea typeface="MS PGothic" panose="020B0600070205080204" pitchFamily="34" charset="-128"/>
        </a:defRPr>
      </a:lvl3pPr>
      <a:lvl4pPr algn="l" defTabSz="912813" rtl="0" eaLnBrk="0" fontAlgn="base" hangingPunct="0">
        <a:lnSpc>
          <a:spcPct val="90000"/>
        </a:lnSpc>
        <a:spcBef>
          <a:spcPct val="0"/>
        </a:spcBef>
        <a:spcAft>
          <a:spcPct val="0"/>
        </a:spcAft>
        <a:defRPr sz="4800">
          <a:solidFill>
            <a:schemeClr val="tx1"/>
          </a:solidFill>
          <a:latin typeface="Calibri" charset="0"/>
          <a:ea typeface="MS PGothic" panose="020B0600070205080204" pitchFamily="34" charset="-128"/>
        </a:defRPr>
      </a:lvl4pPr>
      <a:lvl5pPr algn="l" defTabSz="912813" rtl="0" eaLnBrk="0" fontAlgn="base" hangingPunct="0">
        <a:lnSpc>
          <a:spcPct val="90000"/>
        </a:lnSpc>
        <a:spcBef>
          <a:spcPct val="0"/>
        </a:spcBef>
        <a:spcAft>
          <a:spcPct val="0"/>
        </a:spcAft>
        <a:defRPr sz="4800">
          <a:solidFill>
            <a:schemeClr val="tx1"/>
          </a:solidFill>
          <a:latin typeface="Calibri" charset="0"/>
          <a:ea typeface="MS PGothic" panose="020B0600070205080204" pitchFamily="34" charset="-128"/>
        </a:defRPr>
      </a:lvl5pPr>
      <a:lvl6pPr marL="457200" algn="l" defTabSz="912813" rtl="0" fontAlgn="base">
        <a:lnSpc>
          <a:spcPct val="90000"/>
        </a:lnSpc>
        <a:spcBef>
          <a:spcPct val="0"/>
        </a:spcBef>
        <a:spcAft>
          <a:spcPct val="0"/>
        </a:spcAft>
        <a:defRPr sz="4800">
          <a:solidFill>
            <a:schemeClr val="tx1"/>
          </a:solidFill>
          <a:latin typeface="Calibri" charset="0"/>
          <a:ea typeface="ＭＳ Ｐゴシック" charset="0"/>
        </a:defRPr>
      </a:lvl6pPr>
      <a:lvl7pPr marL="914400" algn="l" defTabSz="912813" rtl="0" fontAlgn="base">
        <a:lnSpc>
          <a:spcPct val="90000"/>
        </a:lnSpc>
        <a:spcBef>
          <a:spcPct val="0"/>
        </a:spcBef>
        <a:spcAft>
          <a:spcPct val="0"/>
        </a:spcAft>
        <a:defRPr sz="4800">
          <a:solidFill>
            <a:schemeClr val="tx1"/>
          </a:solidFill>
          <a:latin typeface="Calibri" charset="0"/>
          <a:ea typeface="ＭＳ Ｐゴシック" charset="0"/>
        </a:defRPr>
      </a:lvl7pPr>
      <a:lvl8pPr marL="1371600" algn="l" defTabSz="912813" rtl="0" fontAlgn="base">
        <a:lnSpc>
          <a:spcPct val="90000"/>
        </a:lnSpc>
        <a:spcBef>
          <a:spcPct val="0"/>
        </a:spcBef>
        <a:spcAft>
          <a:spcPct val="0"/>
        </a:spcAft>
        <a:defRPr sz="4800">
          <a:solidFill>
            <a:schemeClr val="tx1"/>
          </a:solidFill>
          <a:latin typeface="Calibri" charset="0"/>
          <a:ea typeface="ＭＳ Ｐゴシック" charset="0"/>
        </a:defRPr>
      </a:lvl8pPr>
      <a:lvl9pPr marL="1828800" algn="l" defTabSz="912813" rtl="0" fontAlgn="base">
        <a:lnSpc>
          <a:spcPct val="90000"/>
        </a:lnSpc>
        <a:spcBef>
          <a:spcPct val="0"/>
        </a:spcBef>
        <a:spcAft>
          <a:spcPct val="0"/>
        </a:spcAft>
        <a:defRPr sz="4800">
          <a:solidFill>
            <a:schemeClr val="tx1"/>
          </a:solidFill>
          <a:latin typeface="Calibri" charset="0"/>
          <a:ea typeface="ＭＳ Ｐゴシック" charset="0"/>
        </a:defRPr>
      </a:lvl9pPr>
    </p:titleStyle>
    <p:bodyStyle>
      <a:lvl1pPr marL="396875" indent="-396875" algn="l" defTabSz="912813" rtl="0" eaLnBrk="0" fontAlgn="base" hangingPunct="0">
        <a:lnSpc>
          <a:spcPct val="90000"/>
        </a:lnSpc>
        <a:spcBef>
          <a:spcPct val="20000"/>
        </a:spcBef>
        <a:spcAft>
          <a:spcPct val="0"/>
        </a:spcAft>
        <a:buBlip>
          <a:blip r:embed="rId15"/>
        </a:buBlip>
        <a:defRPr sz="3200" kern="1200">
          <a:solidFill>
            <a:schemeClr val="tx1"/>
          </a:solidFill>
          <a:latin typeface="+mn-lt"/>
          <a:ea typeface="MS PGothic" panose="020B0600070205080204" pitchFamily="34" charset="-128"/>
          <a:cs typeface="ＭＳ Ｐゴシック" charset="0"/>
        </a:defRPr>
      </a:lvl1pPr>
      <a:lvl2pPr marL="914400" indent="-396875" algn="l" defTabSz="912813" rtl="0" eaLnBrk="0" fontAlgn="base" hangingPunct="0">
        <a:lnSpc>
          <a:spcPct val="90000"/>
        </a:lnSpc>
        <a:spcBef>
          <a:spcPct val="20000"/>
        </a:spcBef>
        <a:spcAft>
          <a:spcPct val="0"/>
        </a:spcAft>
        <a:buBlip>
          <a:blip r:embed="rId16"/>
        </a:buBlip>
        <a:defRPr sz="2800" kern="1200">
          <a:solidFill>
            <a:schemeClr val="tx1"/>
          </a:solidFill>
          <a:latin typeface="+mn-lt"/>
          <a:ea typeface="MS PGothic" panose="020B0600070205080204" pitchFamily="34" charset="-128"/>
          <a:cs typeface="+mn-cs"/>
        </a:defRPr>
      </a:lvl2pPr>
      <a:lvl3pPr marL="1258888" indent="-344488" algn="l" defTabSz="912813" rtl="0" eaLnBrk="0" fontAlgn="base" hangingPunct="0">
        <a:lnSpc>
          <a:spcPct val="90000"/>
        </a:lnSpc>
        <a:spcBef>
          <a:spcPct val="20000"/>
        </a:spcBef>
        <a:spcAft>
          <a:spcPct val="0"/>
        </a:spcAft>
        <a:buBlip>
          <a:blip r:embed="rId16"/>
        </a:buBlip>
        <a:defRPr sz="2400" kern="1200">
          <a:solidFill>
            <a:schemeClr val="tx1"/>
          </a:solidFill>
          <a:latin typeface="+mn-lt"/>
          <a:ea typeface="MS PGothic" panose="020B0600070205080204" pitchFamily="34" charset="-128"/>
          <a:cs typeface="+mn-cs"/>
        </a:defRPr>
      </a:lvl3pPr>
      <a:lvl4pPr marL="1604963" indent="-346075" algn="l" defTabSz="912813" rtl="0" eaLnBrk="0" fontAlgn="base" hangingPunct="0">
        <a:lnSpc>
          <a:spcPct val="90000"/>
        </a:lnSpc>
        <a:spcBef>
          <a:spcPct val="20000"/>
        </a:spcBef>
        <a:spcAft>
          <a:spcPct val="0"/>
        </a:spcAft>
        <a:buBlip>
          <a:blip r:embed="rId16"/>
        </a:buBlip>
        <a:defRPr sz="2400" kern="1200">
          <a:solidFill>
            <a:schemeClr val="tx1"/>
          </a:solidFill>
          <a:latin typeface="+mn-lt"/>
          <a:ea typeface="MS PGothic" panose="020B0600070205080204" pitchFamily="34" charset="-128"/>
          <a:cs typeface="+mn-cs"/>
        </a:defRPr>
      </a:lvl4pPr>
      <a:lvl5pPr marL="1941513" indent="-336550" algn="l" defTabSz="912813" rtl="0" eaLnBrk="0" fontAlgn="base" hangingPunct="0">
        <a:lnSpc>
          <a:spcPct val="90000"/>
        </a:lnSpc>
        <a:spcBef>
          <a:spcPct val="20000"/>
        </a:spcBef>
        <a:spcAft>
          <a:spcPct val="0"/>
        </a:spcAft>
        <a:buBlip>
          <a:blip r:embed="rId16"/>
        </a:buBlip>
        <a:defRPr sz="2400" kern="1200">
          <a:solidFill>
            <a:schemeClr val="tx1"/>
          </a:solidFill>
          <a:latin typeface="+mn-lt"/>
          <a:ea typeface="MS PGothic" panose="020B0600070205080204" pitchFamily="34" charset="-128"/>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otherStyle>
  </p:txStyles>
</p:sldMaster>
</file>

<file path=ppt/slideMasters/slideMaster20.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pic>
        <p:nvPicPr>
          <p:cNvPr id="1026" name="Picture 25" descr="7-00029_BAK_v03TOP"/>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rot="10800000">
            <a:off x="0" y="6008688"/>
            <a:ext cx="9159875" cy="84931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2" name="Title Placeholder 1"/>
          <p:cNvSpPr>
            <a:spLocks noGrp="1"/>
          </p:cNvSpPr>
          <p:nvPr>
            <p:ph type="title"/>
          </p:nvPr>
        </p:nvSpPr>
        <p:spPr>
          <a:xfrm>
            <a:off x="381000" y="230188"/>
            <a:ext cx="8382000" cy="665162"/>
          </a:xfrm>
          <a:prstGeom prst="rect">
            <a:avLst/>
          </a:prstGeom>
        </p:spPr>
        <p:txBody>
          <a:bodyPr vert="horz" wrap="square" lIns="0" tIns="0" rIns="0" bIns="0" rtlCol="0" anchor="t">
            <a:spAutoFit/>
          </a:bodyPr>
          <a:lstStyle/>
          <a:p>
            <a:r>
              <a:rPr lang="en-US" dirty="0" smtClean="0"/>
              <a:t>Click to edit Master title style</a:t>
            </a:r>
            <a:endParaRPr lang="en-US" dirty="0"/>
          </a:p>
        </p:txBody>
      </p:sp>
      <p:sp>
        <p:nvSpPr>
          <p:cNvPr id="1028" name="Text Placeholder 2"/>
          <p:cNvSpPr>
            <a:spLocks noGrp="1"/>
          </p:cNvSpPr>
          <p:nvPr>
            <p:ph type="body" idx="1"/>
          </p:nvPr>
        </p:nvSpPr>
        <p:spPr bwMode="auto">
          <a:xfrm>
            <a:off x="381000" y="1412875"/>
            <a:ext cx="8382000" cy="21351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4" name="Footer Placeholder 3"/>
          <p:cNvSpPr>
            <a:spLocks noGrp="1"/>
          </p:cNvSpPr>
          <p:nvPr>
            <p:ph type="ftr" sz="quarter" idx="3"/>
          </p:nvPr>
        </p:nvSpPr>
        <p:spPr>
          <a:xfrm>
            <a:off x="381000" y="6072188"/>
            <a:ext cx="2203450" cy="484187"/>
          </a:xfrm>
          <a:prstGeom prst="rect">
            <a:avLst/>
          </a:prstGeom>
          <a:blipFill>
            <a:blip r:embed="rId15" cstate="print"/>
            <a:stretch>
              <a:fillRect/>
            </a:stretch>
          </a:blipFill>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ea typeface="+mn-ea"/>
                <a:cs typeface="+mn-cs"/>
              </a:defRPr>
            </a:lvl1pPr>
          </a:lstStyle>
          <a:p>
            <a:pPr>
              <a:defRPr/>
            </a:pPr>
            <a:r>
              <a:rPr lang="en-US" dirty="0">
                <a:solidFill>
                  <a:prstClr val="black">
                    <a:tint val="75000"/>
                  </a:prstClr>
                </a:solidFill>
              </a:rPr>
              <a:t> </a:t>
            </a:r>
          </a:p>
        </p:txBody>
      </p:sp>
      <p:sp>
        <p:nvSpPr>
          <p:cNvPr id="6" name="Slide Number Placeholder 5"/>
          <p:cNvSpPr>
            <a:spLocks noGrp="1"/>
          </p:cNvSpPr>
          <p:nvPr>
            <p:ph type="sldNum" sz="quarter" idx="4"/>
          </p:nvPr>
        </p:nvSpPr>
        <p:spPr>
          <a:xfrm>
            <a:off x="6559550" y="6073775"/>
            <a:ext cx="2203450" cy="485775"/>
          </a:xfrm>
          <a:prstGeom prst="rect">
            <a:avLst/>
          </a:prstGeom>
        </p:spPr>
        <p:txBody>
          <a:bodyPr vert="horz" wrap="square" lIns="91440" tIns="45720" rIns="91440" bIns="45720" numCol="1" anchor="ctr" anchorCtr="0" compatLnSpc="1">
            <a:prstTxWarp prst="textNoShape">
              <a:avLst/>
            </a:prstTxWarp>
          </a:bodyPr>
          <a:lstStyle>
            <a:lvl1pPr algn="r">
              <a:defRPr sz="1600">
                <a:solidFill>
                  <a:schemeClr val="bg1"/>
                </a:solidFill>
                <a:latin typeface="Times New Roman" panose="02020603050405020304" pitchFamily="18" charset="0"/>
                <a:cs typeface="Times New Roman" panose="02020603050405020304" pitchFamily="18" charset="0"/>
              </a:defRPr>
            </a:lvl1pPr>
          </a:lstStyle>
          <a:p>
            <a:fld id="{8877A852-464F-42B2-BE74-02785E1CBD01}" type="slidenum">
              <a:rPr lang="en-US" altLang="en-US">
                <a:solidFill>
                  <a:prstClr val="white"/>
                </a:solidFill>
              </a:rPr>
              <a:pPr/>
              <a:t>‹#›</a:t>
            </a:fld>
            <a:endParaRPr lang="en-US" altLang="en-US" dirty="0">
              <a:solidFill>
                <a:prstClr val="white"/>
              </a:solidFill>
            </a:endParaRPr>
          </a:p>
        </p:txBody>
      </p:sp>
    </p:spTree>
    <p:extLst>
      <p:ext uri="{BB962C8B-B14F-4D97-AF65-F5344CB8AC3E}">
        <p14:creationId xmlns:p14="http://schemas.microsoft.com/office/powerpoint/2010/main" val="3110430033"/>
      </p:ext>
    </p:extLst>
  </p:cSld>
  <p:clrMap bg1="lt1" tx1="dk1" bg2="lt2" tx2="dk2" accent1="accent1" accent2="accent2" accent3="accent3" accent4="accent4" accent5="accent5" accent6="accent6" hlink="hlink" folHlink="folHlink"/>
  <p:sldLayoutIdLst>
    <p:sldLayoutId id="2147485745" r:id="rId1"/>
    <p:sldLayoutId id="2147485747" r:id="rId2"/>
    <p:sldLayoutId id="2147485748" r:id="rId3"/>
    <p:sldLayoutId id="2147485749" r:id="rId4"/>
    <p:sldLayoutId id="2147485750" r:id="rId5"/>
    <p:sldLayoutId id="2147485751" r:id="rId6"/>
    <p:sldLayoutId id="2147485752" r:id="rId7"/>
    <p:sldLayoutId id="2147485753" r:id="rId8"/>
    <p:sldLayoutId id="2147485754" r:id="rId9"/>
    <p:sldLayoutId id="2147485755" r:id="rId10"/>
    <p:sldLayoutId id="2147485756" r:id="rId11"/>
  </p:sldLayoutIdLst>
  <p:transition>
    <p:fade/>
  </p:transition>
  <p:timing>
    <p:tnLst>
      <p:par>
        <p:cTn id="1" dur="indefinite" restart="never" nodeType="tmRoot"/>
      </p:par>
    </p:tnLst>
  </p:timing>
  <p:hf hdr="0" dt="0"/>
  <p:txStyles>
    <p:titleStyle>
      <a:lvl1pPr algn="l" defTabSz="912813" rtl="0" eaLnBrk="0" fontAlgn="base" hangingPunct="0">
        <a:lnSpc>
          <a:spcPct val="90000"/>
        </a:lnSpc>
        <a:spcBef>
          <a:spcPct val="0"/>
        </a:spcBef>
        <a:spcAft>
          <a:spcPct val="0"/>
        </a:spcAft>
        <a:defRPr lang="en-US" sz="4800" kern="1200" spc="-150" dirty="0">
          <a:ln w="3175">
            <a:noFill/>
          </a:ln>
          <a:gradFill>
            <a:gsLst>
              <a:gs pos="0">
                <a:srgbClr val="2E59B0"/>
              </a:gs>
              <a:gs pos="49000">
                <a:srgbClr val="161D32"/>
              </a:gs>
              <a:gs pos="100000">
                <a:srgbClr val="000000"/>
              </a:gs>
            </a:gsLst>
            <a:lin ang="5400000" scaled="0"/>
          </a:gradFill>
          <a:effectLst>
            <a:outerShdw blurRad="50800" dist="38100" dir="2700000" algn="tl" rotWithShape="0">
              <a:prstClr val="black">
                <a:alpha val="40000"/>
              </a:prstClr>
            </a:outerShdw>
          </a:effectLst>
          <a:latin typeface="+mj-lt"/>
          <a:ea typeface="MS PGothic" panose="020B0600070205080204" pitchFamily="34" charset="-128"/>
          <a:cs typeface="Arial" charset="0"/>
        </a:defRPr>
      </a:lvl1pPr>
      <a:lvl2pPr algn="l" defTabSz="912813" rtl="0" eaLnBrk="0" fontAlgn="base" hangingPunct="0">
        <a:lnSpc>
          <a:spcPct val="90000"/>
        </a:lnSpc>
        <a:spcBef>
          <a:spcPct val="0"/>
        </a:spcBef>
        <a:spcAft>
          <a:spcPct val="0"/>
        </a:spcAft>
        <a:defRPr sz="4800">
          <a:solidFill>
            <a:schemeClr val="tx1"/>
          </a:solidFill>
          <a:latin typeface="Calibri" charset="0"/>
          <a:ea typeface="MS PGothic" panose="020B0600070205080204" pitchFamily="34" charset="-128"/>
        </a:defRPr>
      </a:lvl2pPr>
      <a:lvl3pPr algn="l" defTabSz="912813" rtl="0" eaLnBrk="0" fontAlgn="base" hangingPunct="0">
        <a:lnSpc>
          <a:spcPct val="90000"/>
        </a:lnSpc>
        <a:spcBef>
          <a:spcPct val="0"/>
        </a:spcBef>
        <a:spcAft>
          <a:spcPct val="0"/>
        </a:spcAft>
        <a:defRPr sz="4800">
          <a:solidFill>
            <a:schemeClr val="tx1"/>
          </a:solidFill>
          <a:latin typeface="Calibri" charset="0"/>
          <a:ea typeface="MS PGothic" panose="020B0600070205080204" pitchFamily="34" charset="-128"/>
        </a:defRPr>
      </a:lvl3pPr>
      <a:lvl4pPr algn="l" defTabSz="912813" rtl="0" eaLnBrk="0" fontAlgn="base" hangingPunct="0">
        <a:lnSpc>
          <a:spcPct val="90000"/>
        </a:lnSpc>
        <a:spcBef>
          <a:spcPct val="0"/>
        </a:spcBef>
        <a:spcAft>
          <a:spcPct val="0"/>
        </a:spcAft>
        <a:defRPr sz="4800">
          <a:solidFill>
            <a:schemeClr val="tx1"/>
          </a:solidFill>
          <a:latin typeface="Calibri" charset="0"/>
          <a:ea typeface="MS PGothic" panose="020B0600070205080204" pitchFamily="34" charset="-128"/>
        </a:defRPr>
      </a:lvl4pPr>
      <a:lvl5pPr algn="l" defTabSz="912813" rtl="0" eaLnBrk="0" fontAlgn="base" hangingPunct="0">
        <a:lnSpc>
          <a:spcPct val="90000"/>
        </a:lnSpc>
        <a:spcBef>
          <a:spcPct val="0"/>
        </a:spcBef>
        <a:spcAft>
          <a:spcPct val="0"/>
        </a:spcAft>
        <a:defRPr sz="4800">
          <a:solidFill>
            <a:schemeClr val="tx1"/>
          </a:solidFill>
          <a:latin typeface="Calibri" charset="0"/>
          <a:ea typeface="MS PGothic" panose="020B0600070205080204" pitchFamily="34" charset="-128"/>
        </a:defRPr>
      </a:lvl5pPr>
      <a:lvl6pPr marL="457200" algn="l" defTabSz="912813" rtl="0" fontAlgn="base">
        <a:lnSpc>
          <a:spcPct val="90000"/>
        </a:lnSpc>
        <a:spcBef>
          <a:spcPct val="0"/>
        </a:spcBef>
        <a:spcAft>
          <a:spcPct val="0"/>
        </a:spcAft>
        <a:defRPr sz="4800">
          <a:solidFill>
            <a:schemeClr val="tx1"/>
          </a:solidFill>
          <a:latin typeface="Calibri" charset="0"/>
          <a:ea typeface="ＭＳ Ｐゴシック" charset="0"/>
        </a:defRPr>
      </a:lvl6pPr>
      <a:lvl7pPr marL="914400" algn="l" defTabSz="912813" rtl="0" fontAlgn="base">
        <a:lnSpc>
          <a:spcPct val="90000"/>
        </a:lnSpc>
        <a:spcBef>
          <a:spcPct val="0"/>
        </a:spcBef>
        <a:spcAft>
          <a:spcPct val="0"/>
        </a:spcAft>
        <a:defRPr sz="4800">
          <a:solidFill>
            <a:schemeClr val="tx1"/>
          </a:solidFill>
          <a:latin typeface="Calibri" charset="0"/>
          <a:ea typeface="ＭＳ Ｐゴシック" charset="0"/>
        </a:defRPr>
      </a:lvl7pPr>
      <a:lvl8pPr marL="1371600" algn="l" defTabSz="912813" rtl="0" fontAlgn="base">
        <a:lnSpc>
          <a:spcPct val="90000"/>
        </a:lnSpc>
        <a:spcBef>
          <a:spcPct val="0"/>
        </a:spcBef>
        <a:spcAft>
          <a:spcPct val="0"/>
        </a:spcAft>
        <a:defRPr sz="4800">
          <a:solidFill>
            <a:schemeClr val="tx1"/>
          </a:solidFill>
          <a:latin typeface="Calibri" charset="0"/>
          <a:ea typeface="ＭＳ Ｐゴシック" charset="0"/>
        </a:defRPr>
      </a:lvl8pPr>
      <a:lvl9pPr marL="1828800" algn="l" defTabSz="912813" rtl="0" fontAlgn="base">
        <a:lnSpc>
          <a:spcPct val="90000"/>
        </a:lnSpc>
        <a:spcBef>
          <a:spcPct val="0"/>
        </a:spcBef>
        <a:spcAft>
          <a:spcPct val="0"/>
        </a:spcAft>
        <a:defRPr sz="4800">
          <a:solidFill>
            <a:schemeClr val="tx1"/>
          </a:solidFill>
          <a:latin typeface="Calibri" charset="0"/>
          <a:ea typeface="ＭＳ Ｐゴシック" charset="0"/>
        </a:defRPr>
      </a:lvl9pPr>
    </p:titleStyle>
    <p:bodyStyle>
      <a:lvl1pPr marL="396875" indent="-396875" algn="l" defTabSz="912813" rtl="0" eaLnBrk="0" fontAlgn="base" hangingPunct="0">
        <a:lnSpc>
          <a:spcPct val="90000"/>
        </a:lnSpc>
        <a:spcBef>
          <a:spcPct val="20000"/>
        </a:spcBef>
        <a:spcAft>
          <a:spcPct val="0"/>
        </a:spcAft>
        <a:buBlip>
          <a:blip r:embed="rId16"/>
        </a:buBlip>
        <a:defRPr sz="3200" kern="1200">
          <a:solidFill>
            <a:schemeClr val="tx1"/>
          </a:solidFill>
          <a:latin typeface="+mn-lt"/>
          <a:ea typeface="MS PGothic" panose="020B0600070205080204" pitchFamily="34" charset="-128"/>
          <a:cs typeface="ＭＳ Ｐゴシック" charset="0"/>
        </a:defRPr>
      </a:lvl1pPr>
      <a:lvl2pPr marL="914400" indent="-396875" algn="l" defTabSz="912813" rtl="0" eaLnBrk="0" fontAlgn="base" hangingPunct="0">
        <a:lnSpc>
          <a:spcPct val="90000"/>
        </a:lnSpc>
        <a:spcBef>
          <a:spcPct val="20000"/>
        </a:spcBef>
        <a:spcAft>
          <a:spcPct val="0"/>
        </a:spcAft>
        <a:buBlip>
          <a:blip r:embed="rId17"/>
        </a:buBlip>
        <a:defRPr sz="2800" kern="1200">
          <a:solidFill>
            <a:schemeClr val="tx1"/>
          </a:solidFill>
          <a:latin typeface="+mn-lt"/>
          <a:ea typeface="MS PGothic" panose="020B0600070205080204" pitchFamily="34" charset="-128"/>
          <a:cs typeface="+mn-cs"/>
        </a:defRPr>
      </a:lvl2pPr>
      <a:lvl3pPr marL="1258888" indent="-344488" algn="l" defTabSz="912813" rtl="0" eaLnBrk="0" fontAlgn="base" hangingPunct="0">
        <a:lnSpc>
          <a:spcPct val="90000"/>
        </a:lnSpc>
        <a:spcBef>
          <a:spcPct val="20000"/>
        </a:spcBef>
        <a:spcAft>
          <a:spcPct val="0"/>
        </a:spcAft>
        <a:buBlip>
          <a:blip r:embed="rId17"/>
        </a:buBlip>
        <a:defRPr sz="2400" kern="1200">
          <a:solidFill>
            <a:schemeClr val="tx1"/>
          </a:solidFill>
          <a:latin typeface="+mn-lt"/>
          <a:ea typeface="MS PGothic" panose="020B0600070205080204" pitchFamily="34" charset="-128"/>
          <a:cs typeface="+mn-cs"/>
        </a:defRPr>
      </a:lvl3pPr>
      <a:lvl4pPr marL="1604963" indent="-346075" algn="l" defTabSz="912813" rtl="0" eaLnBrk="0" fontAlgn="base" hangingPunct="0">
        <a:lnSpc>
          <a:spcPct val="90000"/>
        </a:lnSpc>
        <a:spcBef>
          <a:spcPct val="20000"/>
        </a:spcBef>
        <a:spcAft>
          <a:spcPct val="0"/>
        </a:spcAft>
        <a:buBlip>
          <a:blip r:embed="rId17"/>
        </a:buBlip>
        <a:defRPr sz="2400" kern="1200">
          <a:solidFill>
            <a:schemeClr val="tx1"/>
          </a:solidFill>
          <a:latin typeface="+mn-lt"/>
          <a:ea typeface="MS PGothic" panose="020B0600070205080204" pitchFamily="34" charset="-128"/>
          <a:cs typeface="+mn-cs"/>
        </a:defRPr>
      </a:lvl4pPr>
      <a:lvl5pPr marL="1941513" indent="-336550" algn="l" defTabSz="912813" rtl="0" eaLnBrk="0" fontAlgn="base" hangingPunct="0">
        <a:lnSpc>
          <a:spcPct val="90000"/>
        </a:lnSpc>
        <a:spcBef>
          <a:spcPct val="20000"/>
        </a:spcBef>
        <a:spcAft>
          <a:spcPct val="0"/>
        </a:spcAft>
        <a:buBlip>
          <a:blip r:embed="rId17"/>
        </a:buBlip>
        <a:defRPr sz="2400" kern="1200">
          <a:solidFill>
            <a:schemeClr val="tx1"/>
          </a:solidFill>
          <a:latin typeface="+mn-lt"/>
          <a:ea typeface="MS PGothic" panose="020B0600070205080204" pitchFamily="34" charset="-128"/>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otherStyle>
  </p:txStyles>
</p:sldMaster>
</file>

<file path=ppt/slideMasters/slideMaster21.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4"/>
          <a:srcRect/>
          <a:stretch>
            <a:fillRect/>
          </a:stretch>
        </a:blipFill>
        <a:effectLst/>
      </p:bgPr>
    </p:bg>
    <p:spTree>
      <p:nvGrpSpPr>
        <p:cNvPr id="1" name=""/>
        <p:cNvGrpSpPr/>
        <p:nvPr/>
      </p:nvGrpSpPr>
      <p:grpSpPr>
        <a:xfrm>
          <a:off x="0" y="0"/>
          <a:ext cx="0" cy="0"/>
          <a:chOff x="0" y="0"/>
          <a:chExt cx="0" cy="0"/>
        </a:xfrm>
      </p:grpSpPr>
      <p:pic>
        <p:nvPicPr>
          <p:cNvPr id="1026" name="Picture 25" descr="7-00029_BAK_v03TOP"/>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rot="10800000">
            <a:off x="0" y="6008688"/>
            <a:ext cx="9159875" cy="84931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2" name="Title Placeholder 1"/>
          <p:cNvSpPr>
            <a:spLocks noGrp="1"/>
          </p:cNvSpPr>
          <p:nvPr>
            <p:ph type="title"/>
          </p:nvPr>
        </p:nvSpPr>
        <p:spPr>
          <a:xfrm>
            <a:off x="381000" y="230188"/>
            <a:ext cx="8382000" cy="665162"/>
          </a:xfrm>
          <a:prstGeom prst="rect">
            <a:avLst/>
          </a:prstGeom>
        </p:spPr>
        <p:txBody>
          <a:bodyPr vert="horz" wrap="square" lIns="0" tIns="0" rIns="0" bIns="0" rtlCol="0" anchor="t">
            <a:spAutoFit/>
          </a:bodyPr>
          <a:lstStyle/>
          <a:p>
            <a:r>
              <a:rPr lang="en-US" dirty="0" smtClean="0"/>
              <a:t>Click to edit Master title style</a:t>
            </a:r>
            <a:endParaRPr lang="en-US" dirty="0"/>
          </a:p>
        </p:txBody>
      </p:sp>
      <p:sp>
        <p:nvSpPr>
          <p:cNvPr id="1028" name="Text Placeholder 2"/>
          <p:cNvSpPr>
            <a:spLocks noGrp="1"/>
          </p:cNvSpPr>
          <p:nvPr>
            <p:ph type="body" idx="1"/>
          </p:nvPr>
        </p:nvSpPr>
        <p:spPr bwMode="auto">
          <a:xfrm>
            <a:off x="381000" y="1412875"/>
            <a:ext cx="8382000" cy="21351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4" name="Footer Placeholder 3"/>
          <p:cNvSpPr>
            <a:spLocks noGrp="1"/>
          </p:cNvSpPr>
          <p:nvPr>
            <p:ph type="ftr" sz="quarter" idx="3"/>
          </p:nvPr>
        </p:nvSpPr>
        <p:spPr>
          <a:xfrm>
            <a:off x="381000" y="6072188"/>
            <a:ext cx="2203450" cy="484187"/>
          </a:xfrm>
          <a:prstGeom prst="rect">
            <a:avLst/>
          </a:prstGeom>
          <a:blipFill>
            <a:blip r:embed="rId16" cstate="print"/>
            <a:stretch>
              <a:fillRect/>
            </a:stretch>
          </a:blipFill>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ea typeface="+mn-ea"/>
                <a:cs typeface="+mn-cs"/>
              </a:defRPr>
            </a:lvl1pPr>
          </a:lstStyle>
          <a:p>
            <a:pPr>
              <a:defRPr/>
            </a:pPr>
            <a:r>
              <a:rPr lang="en-US" dirty="0">
                <a:solidFill>
                  <a:prstClr val="black">
                    <a:tint val="75000"/>
                  </a:prstClr>
                </a:solidFill>
              </a:rPr>
              <a:t> </a:t>
            </a:r>
          </a:p>
        </p:txBody>
      </p:sp>
      <p:sp>
        <p:nvSpPr>
          <p:cNvPr id="6" name="Slide Number Placeholder 5"/>
          <p:cNvSpPr>
            <a:spLocks noGrp="1"/>
          </p:cNvSpPr>
          <p:nvPr>
            <p:ph type="sldNum" sz="quarter" idx="4"/>
          </p:nvPr>
        </p:nvSpPr>
        <p:spPr>
          <a:xfrm>
            <a:off x="6559550" y="6073775"/>
            <a:ext cx="2203450" cy="485775"/>
          </a:xfrm>
          <a:prstGeom prst="rect">
            <a:avLst/>
          </a:prstGeom>
        </p:spPr>
        <p:txBody>
          <a:bodyPr vert="horz" wrap="square" lIns="91440" tIns="45720" rIns="91440" bIns="45720" numCol="1" anchor="ctr" anchorCtr="0" compatLnSpc="1">
            <a:prstTxWarp prst="textNoShape">
              <a:avLst/>
            </a:prstTxWarp>
          </a:bodyPr>
          <a:lstStyle>
            <a:lvl1pPr algn="r">
              <a:defRPr sz="1600">
                <a:solidFill>
                  <a:schemeClr val="bg1"/>
                </a:solidFill>
                <a:latin typeface="Times New Roman" panose="02020603050405020304" pitchFamily="18" charset="0"/>
                <a:cs typeface="Times New Roman" panose="02020603050405020304" pitchFamily="18" charset="0"/>
              </a:defRPr>
            </a:lvl1pPr>
          </a:lstStyle>
          <a:p>
            <a:fld id="{8877A852-464F-42B2-BE74-02785E1CBD01}" type="slidenum">
              <a:rPr lang="en-US" altLang="en-US">
                <a:solidFill>
                  <a:prstClr val="white"/>
                </a:solidFill>
              </a:rPr>
              <a:pPr/>
              <a:t>‹#›</a:t>
            </a:fld>
            <a:endParaRPr lang="en-US" altLang="en-US" dirty="0">
              <a:solidFill>
                <a:prstClr val="white"/>
              </a:solidFill>
            </a:endParaRPr>
          </a:p>
        </p:txBody>
      </p:sp>
    </p:spTree>
    <p:extLst>
      <p:ext uri="{BB962C8B-B14F-4D97-AF65-F5344CB8AC3E}">
        <p14:creationId xmlns:p14="http://schemas.microsoft.com/office/powerpoint/2010/main" val="3335416011"/>
      </p:ext>
    </p:extLst>
  </p:cSld>
  <p:clrMap bg1="lt1" tx1="dk1" bg2="lt2" tx2="dk2" accent1="accent1" accent2="accent2" accent3="accent3" accent4="accent4" accent5="accent5" accent6="accent6" hlink="hlink" folHlink="folHlink"/>
  <p:sldLayoutIdLst>
    <p:sldLayoutId id="2147485758" r:id="rId1"/>
    <p:sldLayoutId id="2147485759" r:id="rId2"/>
    <p:sldLayoutId id="2147485760" r:id="rId3"/>
    <p:sldLayoutId id="2147485761" r:id="rId4"/>
    <p:sldLayoutId id="2147485762" r:id="rId5"/>
    <p:sldLayoutId id="2147485763" r:id="rId6"/>
    <p:sldLayoutId id="2147485764" r:id="rId7"/>
    <p:sldLayoutId id="2147485765" r:id="rId8"/>
    <p:sldLayoutId id="2147485766" r:id="rId9"/>
    <p:sldLayoutId id="2147485767" r:id="rId10"/>
    <p:sldLayoutId id="2147485768" r:id="rId11"/>
    <p:sldLayoutId id="2147485769" r:id="rId12"/>
  </p:sldLayoutIdLst>
  <p:transition>
    <p:fade/>
  </p:transition>
  <p:timing>
    <p:tnLst>
      <p:par>
        <p:cTn id="1" dur="indefinite" restart="never" nodeType="tmRoot"/>
      </p:par>
    </p:tnLst>
  </p:timing>
  <p:hf hdr="0" dt="0"/>
  <p:txStyles>
    <p:titleStyle>
      <a:lvl1pPr algn="l" defTabSz="912813" rtl="0" eaLnBrk="0" fontAlgn="base" hangingPunct="0">
        <a:lnSpc>
          <a:spcPct val="90000"/>
        </a:lnSpc>
        <a:spcBef>
          <a:spcPct val="0"/>
        </a:spcBef>
        <a:spcAft>
          <a:spcPct val="0"/>
        </a:spcAft>
        <a:defRPr lang="en-US" sz="4800" kern="1200" spc="-150" dirty="0">
          <a:ln w="3175">
            <a:noFill/>
          </a:ln>
          <a:gradFill>
            <a:gsLst>
              <a:gs pos="0">
                <a:srgbClr val="2E59B0"/>
              </a:gs>
              <a:gs pos="49000">
                <a:srgbClr val="161D32"/>
              </a:gs>
              <a:gs pos="100000">
                <a:srgbClr val="000000"/>
              </a:gs>
            </a:gsLst>
            <a:lin ang="5400000" scaled="0"/>
          </a:gradFill>
          <a:effectLst>
            <a:outerShdw blurRad="50800" dist="38100" dir="2700000" algn="tl" rotWithShape="0">
              <a:prstClr val="black">
                <a:alpha val="40000"/>
              </a:prstClr>
            </a:outerShdw>
          </a:effectLst>
          <a:latin typeface="+mj-lt"/>
          <a:ea typeface="MS PGothic" panose="020B0600070205080204" pitchFamily="34" charset="-128"/>
          <a:cs typeface="Arial" charset="0"/>
        </a:defRPr>
      </a:lvl1pPr>
      <a:lvl2pPr algn="l" defTabSz="912813" rtl="0" eaLnBrk="0" fontAlgn="base" hangingPunct="0">
        <a:lnSpc>
          <a:spcPct val="90000"/>
        </a:lnSpc>
        <a:spcBef>
          <a:spcPct val="0"/>
        </a:spcBef>
        <a:spcAft>
          <a:spcPct val="0"/>
        </a:spcAft>
        <a:defRPr sz="4800">
          <a:solidFill>
            <a:schemeClr val="tx1"/>
          </a:solidFill>
          <a:latin typeface="Calibri" charset="0"/>
          <a:ea typeface="MS PGothic" panose="020B0600070205080204" pitchFamily="34" charset="-128"/>
        </a:defRPr>
      </a:lvl2pPr>
      <a:lvl3pPr algn="l" defTabSz="912813" rtl="0" eaLnBrk="0" fontAlgn="base" hangingPunct="0">
        <a:lnSpc>
          <a:spcPct val="90000"/>
        </a:lnSpc>
        <a:spcBef>
          <a:spcPct val="0"/>
        </a:spcBef>
        <a:spcAft>
          <a:spcPct val="0"/>
        </a:spcAft>
        <a:defRPr sz="4800">
          <a:solidFill>
            <a:schemeClr val="tx1"/>
          </a:solidFill>
          <a:latin typeface="Calibri" charset="0"/>
          <a:ea typeface="MS PGothic" panose="020B0600070205080204" pitchFamily="34" charset="-128"/>
        </a:defRPr>
      </a:lvl3pPr>
      <a:lvl4pPr algn="l" defTabSz="912813" rtl="0" eaLnBrk="0" fontAlgn="base" hangingPunct="0">
        <a:lnSpc>
          <a:spcPct val="90000"/>
        </a:lnSpc>
        <a:spcBef>
          <a:spcPct val="0"/>
        </a:spcBef>
        <a:spcAft>
          <a:spcPct val="0"/>
        </a:spcAft>
        <a:defRPr sz="4800">
          <a:solidFill>
            <a:schemeClr val="tx1"/>
          </a:solidFill>
          <a:latin typeface="Calibri" charset="0"/>
          <a:ea typeface="MS PGothic" panose="020B0600070205080204" pitchFamily="34" charset="-128"/>
        </a:defRPr>
      </a:lvl4pPr>
      <a:lvl5pPr algn="l" defTabSz="912813" rtl="0" eaLnBrk="0" fontAlgn="base" hangingPunct="0">
        <a:lnSpc>
          <a:spcPct val="90000"/>
        </a:lnSpc>
        <a:spcBef>
          <a:spcPct val="0"/>
        </a:spcBef>
        <a:spcAft>
          <a:spcPct val="0"/>
        </a:spcAft>
        <a:defRPr sz="4800">
          <a:solidFill>
            <a:schemeClr val="tx1"/>
          </a:solidFill>
          <a:latin typeface="Calibri" charset="0"/>
          <a:ea typeface="MS PGothic" panose="020B0600070205080204" pitchFamily="34" charset="-128"/>
        </a:defRPr>
      </a:lvl5pPr>
      <a:lvl6pPr marL="457200" algn="l" defTabSz="912813" rtl="0" fontAlgn="base">
        <a:lnSpc>
          <a:spcPct val="90000"/>
        </a:lnSpc>
        <a:spcBef>
          <a:spcPct val="0"/>
        </a:spcBef>
        <a:spcAft>
          <a:spcPct val="0"/>
        </a:spcAft>
        <a:defRPr sz="4800">
          <a:solidFill>
            <a:schemeClr val="tx1"/>
          </a:solidFill>
          <a:latin typeface="Calibri" charset="0"/>
          <a:ea typeface="ＭＳ Ｐゴシック" charset="0"/>
        </a:defRPr>
      </a:lvl6pPr>
      <a:lvl7pPr marL="914400" algn="l" defTabSz="912813" rtl="0" fontAlgn="base">
        <a:lnSpc>
          <a:spcPct val="90000"/>
        </a:lnSpc>
        <a:spcBef>
          <a:spcPct val="0"/>
        </a:spcBef>
        <a:spcAft>
          <a:spcPct val="0"/>
        </a:spcAft>
        <a:defRPr sz="4800">
          <a:solidFill>
            <a:schemeClr val="tx1"/>
          </a:solidFill>
          <a:latin typeface="Calibri" charset="0"/>
          <a:ea typeface="ＭＳ Ｐゴシック" charset="0"/>
        </a:defRPr>
      </a:lvl7pPr>
      <a:lvl8pPr marL="1371600" algn="l" defTabSz="912813" rtl="0" fontAlgn="base">
        <a:lnSpc>
          <a:spcPct val="90000"/>
        </a:lnSpc>
        <a:spcBef>
          <a:spcPct val="0"/>
        </a:spcBef>
        <a:spcAft>
          <a:spcPct val="0"/>
        </a:spcAft>
        <a:defRPr sz="4800">
          <a:solidFill>
            <a:schemeClr val="tx1"/>
          </a:solidFill>
          <a:latin typeface="Calibri" charset="0"/>
          <a:ea typeface="ＭＳ Ｐゴシック" charset="0"/>
        </a:defRPr>
      </a:lvl8pPr>
      <a:lvl9pPr marL="1828800" algn="l" defTabSz="912813" rtl="0" fontAlgn="base">
        <a:lnSpc>
          <a:spcPct val="90000"/>
        </a:lnSpc>
        <a:spcBef>
          <a:spcPct val="0"/>
        </a:spcBef>
        <a:spcAft>
          <a:spcPct val="0"/>
        </a:spcAft>
        <a:defRPr sz="4800">
          <a:solidFill>
            <a:schemeClr val="tx1"/>
          </a:solidFill>
          <a:latin typeface="Calibri" charset="0"/>
          <a:ea typeface="ＭＳ Ｐゴシック" charset="0"/>
        </a:defRPr>
      </a:lvl9pPr>
    </p:titleStyle>
    <p:bodyStyle>
      <a:lvl1pPr marL="396875" indent="-396875" algn="l" defTabSz="912813" rtl="0" eaLnBrk="0" fontAlgn="base" hangingPunct="0">
        <a:lnSpc>
          <a:spcPct val="90000"/>
        </a:lnSpc>
        <a:spcBef>
          <a:spcPct val="20000"/>
        </a:spcBef>
        <a:spcAft>
          <a:spcPct val="0"/>
        </a:spcAft>
        <a:buBlip>
          <a:blip r:embed="rId17"/>
        </a:buBlip>
        <a:defRPr sz="3200" kern="1200">
          <a:solidFill>
            <a:schemeClr val="tx1"/>
          </a:solidFill>
          <a:latin typeface="+mn-lt"/>
          <a:ea typeface="MS PGothic" panose="020B0600070205080204" pitchFamily="34" charset="-128"/>
          <a:cs typeface="ＭＳ Ｐゴシック" charset="0"/>
        </a:defRPr>
      </a:lvl1pPr>
      <a:lvl2pPr marL="914400" indent="-396875" algn="l" defTabSz="912813" rtl="0" eaLnBrk="0" fontAlgn="base" hangingPunct="0">
        <a:lnSpc>
          <a:spcPct val="90000"/>
        </a:lnSpc>
        <a:spcBef>
          <a:spcPct val="20000"/>
        </a:spcBef>
        <a:spcAft>
          <a:spcPct val="0"/>
        </a:spcAft>
        <a:buBlip>
          <a:blip r:embed="rId18"/>
        </a:buBlip>
        <a:defRPr sz="2800" kern="1200">
          <a:solidFill>
            <a:schemeClr val="tx1"/>
          </a:solidFill>
          <a:latin typeface="+mn-lt"/>
          <a:ea typeface="MS PGothic" panose="020B0600070205080204" pitchFamily="34" charset="-128"/>
          <a:cs typeface="+mn-cs"/>
        </a:defRPr>
      </a:lvl2pPr>
      <a:lvl3pPr marL="1258888" indent="-344488" algn="l" defTabSz="912813" rtl="0" eaLnBrk="0" fontAlgn="base" hangingPunct="0">
        <a:lnSpc>
          <a:spcPct val="90000"/>
        </a:lnSpc>
        <a:spcBef>
          <a:spcPct val="20000"/>
        </a:spcBef>
        <a:spcAft>
          <a:spcPct val="0"/>
        </a:spcAft>
        <a:buBlip>
          <a:blip r:embed="rId18"/>
        </a:buBlip>
        <a:defRPr sz="2400" kern="1200">
          <a:solidFill>
            <a:schemeClr val="tx1"/>
          </a:solidFill>
          <a:latin typeface="+mn-lt"/>
          <a:ea typeface="MS PGothic" panose="020B0600070205080204" pitchFamily="34" charset="-128"/>
          <a:cs typeface="+mn-cs"/>
        </a:defRPr>
      </a:lvl3pPr>
      <a:lvl4pPr marL="1604963" indent="-346075" algn="l" defTabSz="912813" rtl="0" eaLnBrk="0" fontAlgn="base" hangingPunct="0">
        <a:lnSpc>
          <a:spcPct val="90000"/>
        </a:lnSpc>
        <a:spcBef>
          <a:spcPct val="20000"/>
        </a:spcBef>
        <a:spcAft>
          <a:spcPct val="0"/>
        </a:spcAft>
        <a:buBlip>
          <a:blip r:embed="rId18"/>
        </a:buBlip>
        <a:defRPr sz="2400" kern="1200">
          <a:solidFill>
            <a:schemeClr val="tx1"/>
          </a:solidFill>
          <a:latin typeface="+mn-lt"/>
          <a:ea typeface="MS PGothic" panose="020B0600070205080204" pitchFamily="34" charset="-128"/>
          <a:cs typeface="+mn-cs"/>
        </a:defRPr>
      </a:lvl4pPr>
      <a:lvl5pPr marL="1941513" indent="-336550" algn="l" defTabSz="912813" rtl="0" eaLnBrk="0" fontAlgn="base" hangingPunct="0">
        <a:lnSpc>
          <a:spcPct val="90000"/>
        </a:lnSpc>
        <a:spcBef>
          <a:spcPct val="20000"/>
        </a:spcBef>
        <a:spcAft>
          <a:spcPct val="0"/>
        </a:spcAft>
        <a:buBlip>
          <a:blip r:embed="rId18"/>
        </a:buBlip>
        <a:defRPr sz="2400" kern="1200">
          <a:solidFill>
            <a:schemeClr val="tx1"/>
          </a:solidFill>
          <a:latin typeface="+mn-lt"/>
          <a:ea typeface="MS PGothic" panose="020B0600070205080204" pitchFamily="34" charset="-128"/>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otherStyle>
  </p:txStyles>
</p:sldMaster>
</file>

<file path=ppt/slideMasters/slideMaster22.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4"/>
          <a:srcRect/>
          <a:stretch>
            <a:fillRect/>
          </a:stretch>
        </a:blipFill>
        <a:effectLst/>
      </p:bgPr>
    </p:bg>
    <p:spTree>
      <p:nvGrpSpPr>
        <p:cNvPr id="1" name=""/>
        <p:cNvGrpSpPr/>
        <p:nvPr/>
      </p:nvGrpSpPr>
      <p:grpSpPr>
        <a:xfrm>
          <a:off x="0" y="0"/>
          <a:ext cx="0" cy="0"/>
          <a:chOff x="0" y="0"/>
          <a:chExt cx="0" cy="0"/>
        </a:xfrm>
      </p:grpSpPr>
      <p:pic>
        <p:nvPicPr>
          <p:cNvPr id="1026" name="Picture 25" descr="7-00029_BAK_v03TOP"/>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rot="10800000">
            <a:off x="0" y="6008688"/>
            <a:ext cx="9159875" cy="84931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2" name="Title Placeholder 1"/>
          <p:cNvSpPr>
            <a:spLocks noGrp="1"/>
          </p:cNvSpPr>
          <p:nvPr>
            <p:ph type="title"/>
          </p:nvPr>
        </p:nvSpPr>
        <p:spPr>
          <a:xfrm>
            <a:off x="381000" y="230188"/>
            <a:ext cx="8382000" cy="665162"/>
          </a:xfrm>
          <a:prstGeom prst="rect">
            <a:avLst/>
          </a:prstGeom>
        </p:spPr>
        <p:txBody>
          <a:bodyPr vert="horz" wrap="square" lIns="0" tIns="0" rIns="0" bIns="0" rtlCol="0" anchor="t">
            <a:spAutoFit/>
          </a:bodyPr>
          <a:lstStyle/>
          <a:p>
            <a:r>
              <a:rPr lang="en-US" dirty="0" smtClean="0"/>
              <a:t>Click to edit Master title style</a:t>
            </a:r>
            <a:endParaRPr lang="en-US" dirty="0"/>
          </a:p>
        </p:txBody>
      </p:sp>
      <p:sp>
        <p:nvSpPr>
          <p:cNvPr id="1028" name="Text Placeholder 2"/>
          <p:cNvSpPr>
            <a:spLocks noGrp="1"/>
          </p:cNvSpPr>
          <p:nvPr>
            <p:ph type="body" idx="1"/>
          </p:nvPr>
        </p:nvSpPr>
        <p:spPr bwMode="auto">
          <a:xfrm>
            <a:off x="381000" y="1412875"/>
            <a:ext cx="8382000" cy="21351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4" name="Footer Placeholder 3"/>
          <p:cNvSpPr>
            <a:spLocks noGrp="1"/>
          </p:cNvSpPr>
          <p:nvPr>
            <p:ph type="ftr" sz="quarter" idx="3"/>
          </p:nvPr>
        </p:nvSpPr>
        <p:spPr>
          <a:xfrm>
            <a:off x="381000" y="6072188"/>
            <a:ext cx="2203450" cy="484187"/>
          </a:xfrm>
          <a:prstGeom prst="rect">
            <a:avLst/>
          </a:prstGeom>
          <a:blipFill>
            <a:blip r:embed="rId16" cstate="print"/>
            <a:stretch>
              <a:fillRect/>
            </a:stretch>
          </a:blipFill>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ea typeface="+mn-ea"/>
                <a:cs typeface="+mn-cs"/>
              </a:defRPr>
            </a:lvl1pPr>
          </a:lstStyle>
          <a:p>
            <a:pPr>
              <a:defRPr/>
            </a:pPr>
            <a:r>
              <a:rPr lang="en-US" dirty="0">
                <a:solidFill>
                  <a:prstClr val="black">
                    <a:tint val="75000"/>
                  </a:prstClr>
                </a:solidFill>
              </a:rPr>
              <a:t> </a:t>
            </a:r>
          </a:p>
        </p:txBody>
      </p:sp>
      <p:sp>
        <p:nvSpPr>
          <p:cNvPr id="6" name="Slide Number Placeholder 5"/>
          <p:cNvSpPr>
            <a:spLocks noGrp="1"/>
          </p:cNvSpPr>
          <p:nvPr>
            <p:ph type="sldNum" sz="quarter" idx="4"/>
          </p:nvPr>
        </p:nvSpPr>
        <p:spPr>
          <a:xfrm>
            <a:off x="6559550" y="6073775"/>
            <a:ext cx="2203450" cy="485775"/>
          </a:xfrm>
          <a:prstGeom prst="rect">
            <a:avLst/>
          </a:prstGeom>
        </p:spPr>
        <p:txBody>
          <a:bodyPr vert="horz" wrap="square" lIns="91440" tIns="45720" rIns="91440" bIns="45720" numCol="1" anchor="ctr" anchorCtr="0" compatLnSpc="1">
            <a:prstTxWarp prst="textNoShape">
              <a:avLst/>
            </a:prstTxWarp>
          </a:bodyPr>
          <a:lstStyle>
            <a:lvl1pPr algn="r">
              <a:defRPr sz="1600">
                <a:solidFill>
                  <a:schemeClr val="bg1"/>
                </a:solidFill>
                <a:latin typeface="Times New Roman" panose="02020603050405020304" pitchFamily="18" charset="0"/>
                <a:cs typeface="Times New Roman" panose="02020603050405020304" pitchFamily="18" charset="0"/>
              </a:defRPr>
            </a:lvl1pPr>
          </a:lstStyle>
          <a:p>
            <a:fld id="{8877A852-464F-42B2-BE74-02785E1CBD01}" type="slidenum">
              <a:rPr lang="en-US" altLang="en-US">
                <a:solidFill>
                  <a:prstClr val="white"/>
                </a:solidFill>
              </a:rPr>
              <a:pPr/>
              <a:t>‹#›</a:t>
            </a:fld>
            <a:endParaRPr lang="en-US" altLang="en-US" dirty="0">
              <a:solidFill>
                <a:prstClr val="white"/>
              </a:solidFill>
            </a:endParaRPr>
          </a:p>
        </p:txBody>
      </p:sp>
    </p:spTree>
    <p:extLst>
      <p:ext uri="{BB962C8B-B14F-4D97-AF65-F5344CB8AC3E}">
        <p14:creationId xmlns:p14="http://schemas.microsoft.com/office/powerpoint/2010/main" val="1476379874"/>
      </p:ext>
    </p:extLst>
  </p:cSld>
  <p:clrMap bg1="lt1" tx1="dk1" bg2="lt2" tx2="dk2" accent1="accent1" accent2="accent2" accent3="accent3" accent4="accent4" accent5="accent5" accent6="accent6" hlink="hlink" folHlink="folHlink"/>
  <p:sldLayoutIdLst>
    <p:sldLayoutId id="2147485771" r:id="rId1"/>
    <p:sldLayoutId id="2147485772" r:id="rId2"/>
    <p:sldLayoutId id="2147485773" r:id="rId3"/>
    <p:sldLayoutId id="2147485774" r:id="rId4"/>
    <p:sldLayoutId id="2147485775" r:id="rId5"/>
    <p:sldLayoutId id="2147485776" r:id="rId6"/>
    <p:sldLayoutId id="2147485777" r:id="rId7"/>
    <p:sldLayoutId id="2147485778" r:id="rId8"/>
    <p:sldLayoutId id="2147485779" r:id="rId9"/>
    <p:sldLayoutId id="2147485780" r:id="rId10"/>
    <p:sldLayoutId id="2147485781" r:id="rId11"/>
    <p:sldLayoutId id="2147485782" r:id="rId12"/>
  </p:sldLayoutIdLst>
  <p:transition>
    <p:fade/>
  </p:transition>
  <p:timing>
    <p:tnLst>
      <p:par>
        <p:cTn id="1" dur="indefinite" restart="never" nodeType="tmRoot"/>
      </p:par>
    </p:tnLst>
  </p:timing>
  <p:hf hdr="0" dt="0"/>
  <p:txStyles>
    <p:titleStyle>
      <a:lvl1pPr algn="l" defTabSz="912813" rtl="0" eaLnBrk="0" fontAlgn="base" hangingPunct="0">
        <a:lnSpc>
          <a:spcPct val="90000"/>
        </a:lnSpc>
        <a:spcBef>
          <a:spcPct val="0"/>
        </a:spcBef>
        <a:spcAft>
          <a:spcPct val="0"/>
        </a:spcAft>
        <a:defRPr lang="en-US" sz="4800" kern="1200" spc="-150" dirty="0">
          <a:ln w="3175">
            <a:noFill/>
          </a:ln>
          <a:gradFill>
            <a:gsLst>
              <a:gs pos="0">
                <a:srgbClr val="2E59B0"/>
              </a:gs>
              <a:gs pos="49000">
                <a:srgbClr val="161D32"/>
              </a:gs>
              <a:gs pos="100000">
                <a:srgbClr val="000000"/>
              </a:gs>
            </a:gsLst>
            <a:lin ang="5400000" scaled="0"/>
          </a:gradFill>
          <a:effectLst>
            <a:outerShdw blurRad="50800" dist="38100" dir="2700000" algn="tl" rotWithShape="0">
              <a:prstClr val="black">
                <a:alpha val="40000"/>
              </a:prstClr>
            </a:outerShdw>
          </a:effectLst>
          <a:latin typeface="+mj-lt"/>
          <a:ea typeface="MS PGothic" panose="020B0600070205080204" pitchFamily="34" charset="-128"/>
          <a:cs typeface="Arial" charset="0"/>
        </a:defRPr>
      </a:lvl1pPr>
      <a:lvl2pPr algn="l" defTabSz="912813" rtl="0" eaLnBrk="0" fontAlgn="base" hangingPunct="0">
        <a:lnSpc>
          <a:spcPct val="90000"/>
        </a:lnSpc>
        <a:spcBef>
          <a:spcPct val="0"/>
        </a:spcBef>
        <a:spcAft>
          <a:spcPct val="0"/>
        </a:spcAft>
        <a:defRPr sz="4800">
          <a:solidFill>
            <a:schemeClr val="tx1"/>
          </a:solidFill>
          <a:latin typeface="Calibri" charset="0"/>
          <a:ea typeface="MS PGothic" panose="020B0600070205080204" pitchFamily="34" charset="-128"/>
        </a:defRPr>
      </a:lvl2pPr>
      <a:lvl3pPr algn="l" defTabSz="912813" rtl="0" eaLnBrk="0" fontAlgn="base" hangingPunct="0">
        <a:lnSpc>
          <a:spcPct val="90000"/>
        </a:lnSpc>
        <a:spcBef>
          <a:spcPct val="0"/>
        </a:spcBef>
        <a:spcAft>
          <a:spcPct val="0"/>
        </a:spcAft>
        <a:defRPr sz="4800">
          <a:solidFill>
            <a:schemeClr val="tx1"/>
          </a:solidFill>
          <a:latin typeface="Calibri" charset="0"/>
          <a:ea typeface="MS PGothic" panose="020B0600070205080204" pitchFamily="34" charset="-128"/>
        </a:defRPr>
      </a:lvl3pPr>
      <a:lvl4pPr algn="l" defTabSz="912813" rtl="0" eaLnBrk="0" fontAlgn="base" hangingPunct="0">
        <a:lnSpc>
          <a:spcPct val="90000"/>
        </a:lnSpc>
        <a:spcBef>
          <a:spcPct val="0"/>
        </a:spcBef>
        <a:spcAft>
          <a:spcPct val="0"/>
        </a:spcAft>
        <a:defRPr sz="4800">
          <a:solidFill>
            <a:schemeClr val="tx1"/>
          </a:solidFill>
          <a:latin typeface="Calibri" charset="0"/>
          <a:ea typeface="MS PGothic" panose="020B0600070205080204" pitchFamily="34" charset="-128"/>
        </a:defRPr>
      </a:lvl4pPr>
      <a:lvl5pPr algn="l" defTabSz="912813" rtl="0" eaLnBrk="0" fontAlgn="base" hangingPunct="0">
        <a:lnSpc>
          <a:spcPct val="90000"/>
        </a:lnSpc>
        <a:spcBef>
          <a:spcPct val="0"/>
        </a:spcBef>
        <a:spcAft>
          <a:spcPct val="0"/>
        </a:spcAft>
        <a:defRPr sz="4800">
          <a:solidFill>
            <a:schemeClr val="tx1"/>
          </a:solidFill>
          <a:latin typeface="Calibri" charset="0"/>
          <a:ea typeface="MS PGothic" panose="020B0600070205080204" pitchFamily="34" charset="-128"/>
        </a:defRPr>
      </a:lvl5pPr>
      <a:lvl6pPr marL="457200" algn="l" defTabSz="912813" rtl="0" fontAlgn="base">
        <a:lnSpc>
          <a:spcPct val="90000"/>
        </a:lnSpc>
        <a:spcBef>
          <a:spcPct val="0"/>
        </a:spcBef>
        <a:spcAft>
          <a:spcPct val="0"/>
        </a:spcAft>
        <a:defRPr sz="4800">
          <a:solidFill>
            <a:schemeClr val="tx1"/>
          </a:solidFill>
          <a:latin typeface="Calibri" charset="0"/>
          <a:ea typeface="ＭＳ Ｐゴシック" charset="0"/>
        </a:defRPr>
      </a:lvl6pPr>
      <a:lvl7pPr marL="914400" algn="l" defTabSz="912813" rtl="0" fontAlgn="base">
        <a:lnSpc>
          <a:spcPct val="90000"/>
        </a:lnSpc>
        <a:spcBef>
          <a:spcPct val="0"/>
        </a:spcBef>
        <a:spcAft>
          <a:spcPct val="0"/>
        </a:spcAft>
        <a:defRPr sz="4800">
          <a:solidFill>
            <a:schemeClr val="tx1"/>
          </a:solidFill>
          <a:latin typeface="Calibri" charset="0"/>
          <a:ea typeface="ＭＳ Ｐゴシック" charset="0"/>
        </a:defRPr>
      </a:lvl7pPr>
      <a:lvl8pPr marL="1371600" algn="l" defTabSz="912813" rtl="0" fontAlgn="base">
        <a:lnSpc>
          <a:spcPct val="90000"/>
        </a:lnSpc>
        <a:spcBef>
          <a:spcPct val="0"/>
        </a:spcBef>
        <a:spcAft>
          <a:spcPct val="0"/>
        </a:spcAft>
        <a:defRPr sz="4800">
          <a:solidFill>
            <a:schemeClr val="tx1"/>
          </a:solidFill>
          <a:latin typeface="Calibri" charset="0"/>
          <a:ea typeface="ＭＳ Ｐゴシック" charset="0"/>
        </a:defRPr>
      </a:lvl8pPr>
      <a:lvl9pPr marL="1828800" algn="l" defTabSz="912813" rtl="0" fontAlgn="base">
        <a:lnSpc>
          <a:spcPct val="90000"/>
        </a:lnSpc>
        <a:spcBef>
          <a:spcPct val="0"/>
        </a:spcBef>
        <a:spcAft>
          <a:spcPct val="0"/>
        </a:spcAft>
        <a:defRPr sz="4800">
          <a:solidFill>
            <a:schemeClr val="tx1"/>
          </a:solidFill>
          <a:latin typeface="Calibri" charset="0"/>
          <a:ea typeface="ＭＳ Ｐゴシック" charset="0"/>
        </a:defRPr>
      </a:lvl9pPr>
    </p:titleStyle>
    <p:bodyStyle>
      <a:lvl1pPr marL="396875" indent="-396875" algn="l" defTabSz="912813" rtl="0" eaLnBrk="0" fontAlgn="base" hangingPunct="0">
        <a:lnSpc>
          <a:spcPct val="90000"/>
        </a:lnSpc>
        <a:spcBef>
          <a:spcPct val="20000"/>
        </a:spcBef>
        <a:spcAft>
          <a:spcPct val="0"/>
        </a:spcAft>
        <a:buBlip>
          <a:blip r:embed="rId17"/>
        </a:buBlip>
        <a:defRPr sz="3200" kern="1200">
          <a:solidFill>
            <a:schemeClr val="tx1"/>
          </a:solidFill>
          <a:latin typeface="+mn-lt"/>
          <a:ea typeface="MS PGothic" panose="020B0600070205080204" pitchFamily="34" charset="-128"/>
          <a:cs typeface="ＭＳ Ｐゴシック" charset="0"/>
        </a:defRPr>
      </a:lvl1pPr>
      <a:lvl2pPr marL="914400" indent="-396875" algn="l" defTabSz="912813" rtl="0" eaLnBrk="0" fontAlgn="base" hangingPunct="0">
        <a:lnSpc>
          <a:spcPct val="90000"/>
        </a:lnSpc>
        <a:spcBef>
          <a:spcPct val="20000"/>
        </a:spcBef>
        <a:spcAft>
          <a:spcPct val="0"/>
        </a:spcAft>
        <a:buBlip>
          <a:blip r:embed="rId18"/>
        </a:buBlip>
        <a:defRPr sz="2800" kern="1200">
          <a:solidFill>
            <a:schemeClr val="tx1"/>
          </a:solidFill>
          <a:latin typeface="+mn-lt"/>
          <a:ea typeface="MS PGothic" panose="020B0600070205080204" pitchFamily="34" charset="-128"/>
          <a:cs typeface="+mn-cs"/>
        </a:defRPr>
      </a:lvl2pPr>
      <a:lvl3pPr marL="1258888" indent="-344488" algn="l" defTabSz="912813" rtl="0" eaLnBrk="0" fontAlgn="base" hangingPunct="0">
        <a:lnSpc>
          <a:spcPct val="90000"/>
        </a:lnSpc>
        <a:spcBef>
          <a:spcPct val="20000"/>
        </a:spcBef>
        <a:spcAft>
          <a:spcPct val="0"/>
        </a:spcAft>
        <a:buBlip>
          <a:blip r:embed="rId18"/>
        </a:buBlip>
        <a:defRPr sz="2400" kern="1200">
          <a:solidFill>
            <a:schemeClr val="tx1"/>
          </a:solidFill>
          <a:latin typeface="+mn-lt"/>
          <a:ea typeface="MS PGothic" panose="020B0600070205080204" pitchFamily="34" charset="-128"/>
          <a:cs typeface="+mn-cs"/>
        </a:defRPr>
      </a:lvl3pPr>
      <a:lvl4pPr marL="1604963" indent="-346075" algn="l" defTabSz="912813" rtl="0" eaLnBrk="0" fontAlgn="base" hangingPunct="0">
        <a:lnSpc>
          <a:spcPct val="90000"/>
        </a:lnSpc>
        <a:spcBef>
          <a:spcPct val="20000"/>
        </a:spcBef>
        <a:spcAft>
          <a:spcPct val="0"/>
        </a:spcAft>
        <a:buBlip>
          <a:blip r:embed="rId18"/>
        </a:buBlip>
        <a:defRPr sz="2400" kern="1200">
          <a:solidFill>
            <a:schemeClr val="tx1"/>
          </a:solidFill>
          <a:latin typeface="+mn-lt"/>
          <a:ea typeface="MS PGothic" panose="020B0600070205080204" pitchFamily="34" charset="-128"/>
          <a:cs typeface="+mn-cs"/>
        </a:defRPr>
      </a:lvl4pPr>
      <a:lvl5pPr marL="1941513" indent="-336550" algn="l" defTabSz="912813" rtl="0" eaLnBrk="0" fontAlgn="base" hangingPunct="0">
        <a:lnSpc>
          <a:spcPct val="90000"/>
        </a:lnSpc>
        <a:spcBef>
          <a:spcPct val="20000"/>
        </a:spcBef>
        <a:spcAft>
          <a:spcPct val="0"/>
        </a:spcAft>
        <a:buBlip>
          <a:blip r:embed="rId18"/>
        </a:buBlip>
        <a:defRPr sz="2400" kern="1200">
          <a:solidFill>
            <a:schemeClr val="tx1"/>
          </a:solidFill>
          <a:latin typeface="+mn-lt"/>
          <a:ea typeface="MS PGothic" panose="020B0600070205080204" pitchFamily="34" charset="-128"/>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otherStyle>
  </p:txStyles>
</p:sldMaster>
</file>

<file path=ppt/slideMasters/slideMaster23.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4"/>
          <a:srcRect/>
          <a:stretch>
            <a:fillRect/>
          </a:stretch>
        </a:blipFill>
        <a:effectLst/>
      </p:bgPr>
    </p:bg>
    <p:spTree>
      <p:nvGrpSpPr>
        <p:cNvPr id="1" name=""/>
        <p:cNvGrpSpPr/>
        <p:nvPr/>
      </p:nvGrpSpPr>
      <p:grpSpPr>
        <a:xfrm>
          <a:off x="0" y="0"/>
          <a:ext cx="0" cy="0"/>
          <a:chOff x="0" y="0"/>
          <a:chExt cx="0" cy="0"/>
        </a:xfrm>
      </p:grpSpPr>
      <p:pic>
        <p:nvPicPr>
          <p:cNvPr id="1026" name="Picture 25" descr="7-00029_BAK_v03TOP"/>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rot="10800000">
            <a:off x="0" y="6008688"/>
            <a:ext cx="9159875" cy="84931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2" name="Title Placeholder 1"/>
          <p:cNvSpPr>
            <a:spLocks noGrp="1"/>
          </p:cNvSpPr>
          <p:nvPr>
            <p:ph type="title"/>
          </p:nvPr>
        </p:nvSpPr>
        <p:spPr>
          <a:xfrm>
            <a:off x="381000" y="230188"/>
            <a:ext cx="8382000" cy="665162"/>
          </a:xfrm>
          <a:prstGeom prst="rect">
            <a:avLst/>
          </a:prstGeom>
        </p:spPr>
        <p:txBody>
          <a:bodyPr vert="horz" wrap="square" lIns="0" tIns="0" rIns="0" bIns="0" rtlCol="0" anchor="t">
            <a:spAutoFit/>
          </a:bodyPr>
          <a:lstStyle/>
          <a:p>
            <a:r>
              <a:rPr lang="en-US" dirty="0" smtClean="0"/>
              <a:t>Click to edit Master title style</a:t>
            </a:r>
            <a:endParaRPr lang="en-US" dirty="0"/>
          </a:p>
        </p:txBody>
      </p:sp>
      <p:sp>
        <p:nvSpPr>
          <p:cNvPr id="1028" name="Text Placeholder 2"/>
          <p:cNvSpPr>
            <a:spLocks noGrp="1"/>
          </p:cNvSpPr>
          <p:nvPr>
            <p:ph type="body" idx="1"/>
          </p:nvPr>
        </p:nvSpPr>
        <p:spPr bwMode="auto">
          <a:xfrm>
            <a:off x="381000" y="1412875"/>
            <a:ext cx="8382000" cy="21351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4" name="Footer Placeholder 3"/>
          <p:cNvSpPr>
            <a:spLocks noGrp="1"/>
          </p:cNvSpPr>
          <p:nvPr>
            <p:ph type="ftr" sz="quarter" idx="3"/>
          </p:nvPr>
        </p:nvSpPr>
        <p:spPr>
          <a:xfrm>
            <a:off x="381000" y="6072188"/>
            <a:ext cx="2203450" cy="484187"/>
          </a:xfrm>
          <a:prstGeom prst="rect">
            <a:avLst/>
          </a:prstGeom>
          <a:blipFill>
            <a:blip r:embed="rId16" cstate="print"/>
            <a:stretch>
              <a:fillRect/>
            </a:stretch>
          </a:blipFill>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ea typeface="+mn-ea"/>
                <a:cs typeface="+mn-cs"/>
              </a:defRPr>
            </a:lvl1pPr>
          </a:lstStyle>
          <a:p>
            <a:pPr>
              <a:defRPr/>
            </a:pPr>
            <a:r>
              <a:rPr lang="en-US" dirty="0">
                <a:solidFill>
                  <a:prstClr val="black">
                    <a:tint val="75000"/>
                  </a:prstClr>
                </a:solidFill>
              </a:rPr>
              <a:t> </a:t>
            </a:r>
          </a:p>
        </p:txBody>
      </p:sp>
      <p:sp>
        <p:nvSpPr>
          <p:cNvPr id="6" name="Slide Number Placeholder 5"/>
          <p:cNvSpPr>
            <a:spLocks noGrp="1"/>
          </p:cNvSpPr>
          <p:nvPr>
            <p:ph type="sldNum" sz="quarter" idx="4"/>
          </p:nvPr>
        </p:nvSpPr>
        <p:spPr>
          <a:xfrm>
            <a:off x="6559550" y="6073775"/>
            <a:ext cx="2203450" cy="485775"/>
          </a:xfrm>
          <a:prstGeom prst="rect">
            <a:avLst/>
          </a:prstGeom>
        </p:spPr>
        <p:txBody>
          <a:bodyPr vert="horz" wrap="square" lIns="91440" tIns="45720" rIns="91440" bIns="45720" numCol="1" anchor="ctr" anchorCtr="0" compatLnSpc="1">
            <a:prstTxWarp prst="textNoShape">
              <a:avLst/>
            </a:prstTxWarp>
          </a:bodyPr>
          <a:lstStyle>
            <a:lvl1pPr algn="r">
              <a:defRPr sz="1600">
                <a:solidFill>
                  <a:schemeClr val="bg1"/>
                </a:solidFill>
                <a:latin typeface="Times New Roman" panose="02020603050405020304" pitchFamily="18" charset="0"/>
                <a:cs typeface="Times New Roman" panose="02020603050405020304" pitchFamily="18" charset="0"/>
              </a:defRPr>
            </a:lvl1pPr>
          </a:lstStyle>
          <a:p>
            <a:fld id="{8877A852-464F-42B2-BE74-02785E1CBD01}" type="slidenum">
              <a:rPr lang="en-US" altLang="en-US">
                <a:solidFill>
                  <a:prstClr val="white"/>
                </a:solidFill>
              </a:rPr>
              <a:pPr/>
              <a:t>‹#›</a:t>
            </a:fld>
            <a:endParaRPr lang="en-US" altLang="en-US" dirty="0">
              <a:solidFill>
                <a:prstClr val="white"/>
              </a:solidFill>
            </a:endParaRPr>
          </a:p>
        </p:txBody>
      </p:sp>
    </p:spTree>
    <p:extLst>
      <p:ext uri="{BB962C8B-B14F-4D97-AF65-F5344CB8AC3E}">
        <p14:creationId xmlns:p14="http://schemas.microsoft.com/office/powerpoint/2010/main" val="2619270743"/>
      </p:ext>
    </p:extLst>
  </p:cSld>
  <p:clrMap bg1="lt1" tx1="dk1" bg2="lt2" tx2="dk2" accent1="accent1" accent2="accent2" accent3="accent3" accent4="accent4" accent5="accent5" accent6="accent6" hlink="hlink" folHlink="folHlink"/>
  <p:sldLayoutIdLst>
    <p:sldLayoutId id="2147485784" r:id="rId1"/>
    <p:sldLayoutId id="2147485785" r:id="rId2"/>
    <p:sldLayoutId id="2147485786" r:id="rId3"/>
    <p:sldLayoutId id="2147485787" r:id="rId4"/>
    <p:sldLayoutId id="2147485788" r:id="rId5"/>
    <p:sldLayoutId id="2147485789" r:id="rId6"/>
    <p:sldLayoutId id="2147485790" r:id="rId7"/>
    <p:sldLayoutId id="2147485791" r:id="rId8"/>
    <p:sldLayoutId id="2147485792" r:id="rId9"/>
    <p:sldLayoutId id="2147485793" r:id="rId10"/>
    <p:sldLayoutId id="2147485794" r:id="rId11"/>
    <p:sldLayoutId id="2147485795" r:id="rId12"/>
  </p:sldLayoutIdLst>
  <p:transition>
    <p:fade/>
  </p:transition>
  <p:timing>
    <p:tnLst>
      <p:par>
        <p:cTn id="1" dur="indefinite" restart="never" nodeType="tmRoot"/>
      </p:par>
    </p:tnLst>
  </p:timing>
  <p:hf hdr="0" dt="0"/>
  <p:txStyles>
    <p:titleStyle>
      <a:lvl1pPr algn="l" defTabSz="912813" rtl="0" eaLnBrk="0" fontAlgn="base" hangingPunct="0">
        <a:lnSpc>
          <a:spcPct val="90000"/>
        </a:lnSpc>
        <a:spcBef>
          <a:spcPct val="0"/>
        </a:spcBef>
        <a:spcAft>
          <a:spcPct val="0"/>
        </a:spcAft>
        <a:defRPr lang="en-US" sz="4800" kern="1200" spc="-150" dirty="0">
          <a:ln w="3175">
            <a:noFill/>
          </a:ln>
          <a:gradFill>
            <a:gsLst>
              <a:gs pos="0">
                <a:srgbClr val="2E59B0"/>
              </a:gs>
              <a:gs pos="49000">
                <a:srgbClr val="161D32"/>
              </a:gs>
              <a:gs pos="100000">
                <a:srgbClr val="000000"/>
              </a:gs>
            </a:gsLst>
            <a:lin ang="5400000" scaled="0"/>
          </a:gradFill>
          <a:effectLst>
            <a:outerShdw blurRad="50800" dist="38100" dir="2700000" algn="tl" rotWithShape="0">
              <a:prstClr val="black">
                <a:alpha val="40000"/>
              </a:prstClr>
            </a:outerShdw>
          </a:effectLst>
          <a:latin typeface="+mj-lt"/>
          <a:ea typeface="MS PGothic" panose="020B0600070205080204" pitchFamily="34" charset="-128"/>
          <a:cs typeface="Arial" charset="0"/>
        </a:defRPr>
      </a:lvl1pPr>
      <a:lvl2pPr algn="l" defTabSz="912813" rtl="0" eaLnBrk="0" fontAlgn="base" hangingPunct="0">
        <a:lnSpc>
          <a:spcPct val="90000"/>
        </a:lnSpc>
        <a:spcBef>
          <a:spcPct val="0"/>
        </a:spcBef>
        <a:spcAft>
          <a:spcPct val="0"/>
        </a:spcAft>
        <a:defRPr sz="4800">
          <a:solidFill>
            <a:schemeClr val="tx1"/>
          </a:solidFill>
          <a:latin typeface="Calibri" charset="0"/>
          <a:ea typeface="MS PGothic" panose="020B0600070205080204" pitchFamily="34" charset="-128"/>
        </a:defRPr>
      </a:lvl2pPr>
      <a:lvl3pPr algn="l" defTabSz="912813" rtl="0" eaLnBrk="0" fontAlgn="base" hangingPunct="0">
        <a:lnSpc>
          <a:spcPct val="90000"/>
        </a:lnSpc>
        <a:spcBef>
          <a:spcPct val="0"/>
        </a:spcBef>
        <a:spcAft>
          <a:spcPct val="0"/>
        </a:spcAft>
        <a:defRPr sz="4800">
          <a:solidFill>
            <a:schemeClr val="tx1"/>
          </a:solidFill>
          <a:latin typeface="Calibri" charset="0"/>
          <a:ea typeface="MS PGothic" panose="020B0600070205080204" pitchFamily="34" charset="-128"/>
        </a:defRPr>
      </a:lvl3pPr>
      <a:lvl4pPr algn="l" defTabSz="912813" rtl="0" eaLnBrk="0" fontAlgn="base" hangingPunct="0">
        <a:lnSpc>
          <a:spcPct val="90000"/>
        </a:lnSpc>
        <a:spcBef>
          <a:spcPct val="0"/>
        </a:spcBef>
        <a:spcAft>
          <a:spcPct val="0"/>
        </a:spcAft>
        <a:defRPr sz="4800">
          <a:solidFill>
            <a:schemeClr val="tx1"/>
          </a:solidFill>
          <a:latin typeface="Calibri" charset="0"/>
          <a:ea typeface="MS PGothic" panose="020B0600070205080204" pitchFamily="34" charset="-128"/>
        </a:defRPr>
      </a:lvl4pPr>
      <a:lvl5pPr algn="l" defTabSz="912813" rtl="0" eaLnBrk="0" fontAlgn="base" hangingPunct="0">
        <a:lnSpc>
          <a:spcPct val="90000"/>
        </a:lnSpc>
        <a:spcBef>
          <a:spcPct val="0"/>
        </a:spcBef>
        <a:spcAft>
          <a:spcPct val="0"/>
        </a:spcAft>
        <a:defRPr sz="4800">
          <a:solidFill>
            <a:schemeClr val="tx1"/>
          </a:solidFill>
          <a:latin typeface="Calibri" charset="0"/>
          <a:ea typeface="MS PGothic" panose="020B0600070205080204" pitchFamily="34" charset="-128"/>
        </a:defRPr>
      </a:lvl5pPr>
      <a:lvl6pPr marL="457200" algn="l" defTabSz="912813" rtl="0" fontAlgn="base">
        <a:lnSpc>
          <a:spcPct val="90000"/>
        </a:lnSpc>
        <a:spcBef>
          <a:spcPct val="0"/>
        </a:spcBef>
        <a:spcAft>
          <a:spcPct val="0"/>
        </a:spcAft>
        <a:defRPr sz="4800">
          <a:solidFill>
            <a:schemeClr val="tx1"/>
          </a:solidFill>
          <a:latin typeface="Calibri" charset="0"/>
          <a:ea typeface="ＭＳ Ｐゴシック" charset="0"/>
        </a:defRPr>
      </a:lvl6pPr>
      <a:lvl7pPr marL="914400" algn="l" defTabSz="912813" rtl="0" fontAlgn="base">
        <a:lnSpc>
          <a:spcPct val="90000"/>
        </a:lnSpc>
        <a:spcBef>
          <a:spcPct val="0"/>
        </a:spcBef>
        <a:spcAft>
          <a:spcPct val="0"/>
        </a:spcAft>
        <a:defRPr sz="4800">
          <a:solidFill>
            <a:schemeClr val="tx1"/>
          </a:solidFill>
          <a:latin typeface="Calibri" charset="0"/>
          <a:ea typeface="ＭＳ Ｐゴシック" charset="0"/>
        </a:defRPr>
      </a:lvl7pPr>
      <a:lvl8pPr marL="1371600" algn="l" defTabSz="912813" rtl="0" fontAlgn="base">
        <a:lnSpc>
          <a:spcPct val="90000"/>
        </a:lnSpc>
        <a:spcBef>
          <a:spcPct val="0"/>
        </a:spcBef>
        <a:spcAft>
          <a:spcPct val="0"/>
        </a:spcAft>
        <a:defRPr sz="4800">
          <a:solidFill>
            <a:schemeClr val="tx1"/>
          </a:solidFill>
          <a:latin typeface="Calibri" charset="0"/>
          <a:ea typeface="ＭＳ Ｐゴシック" charset="0"/>
        </a:defRPr>
      </a:lvl8pPr>
      <a:lvl9pPr marL="1828800" algn="l" defTabSz="912813" rtl="0" fontAlgn="base">
        <a:lnSpc>
          <a:spcPct val="90000"/>
        </a:lnSpc>
        <a:spcBef>
          <a:spcPct val="0"/>
        </a:spcBef>
        <a:spcAft>
          <a:spcPct val="0"/>
        </a:spcAft>
        <a:defRPr sz="4800">
          <a:solidFill>
            <a:schemeClr val="tx1"/>
          </a:solidFill>
          <a:latin typeface="Calibri" charset="0"/>
          <a:ea typeface="ＭＳ Ｐゴシック" charset="0"/>
        </a:defRPr>
      </a:lvl9pPr>
    </p:titleStyle>
    <p:bodyStyle>
      <a:lvl1pPr marL="396875" indent="-396875" algn="l" defTabSz="912813" rtl="0" eaLnBrk="0" fontAlgn="base" hangingPunct="0">
        <a:lnSpc>
          <a:spcPct val="90000"/>
        </a:lnSpc>
        <a:spcBef>
          <a:spcPct val="20000"/>
        </a:spcBef>
        <a:spcAft>
          <a:spcPct val="0"/>
        </a:spcAft>
        <a:buBlip>
          <a:blip r:embed="rId17"/>
        </a:buBlip>
        <a:defRPr sz="3200" kern="1200">
          <a:solidFill>
            <a:schemeClr val="tx1"/>
          </a:solidFill>
          <a:latin typeface="+mn-lt"/>
          <a:ea typeface="MS PGothic" panose="020B0600070205080204" pitchFamily="34" charset="-128"/>
          <a:cs typeface="ＭＳ Ｐゴシック" charset="0"/>
        </a:defRPr>
      </a:lvl1pPr>
      <a:lvl2pPr marL="914400" indent="-396875" algn="l" defTabSz="912813" rtl="0" eaLnBrk="0" fontAlgn="base" hangingPunct="0">
        <a:lnSpc>
          <a:spcPct val="90000"/>
        </a:lnSpc>
        <a:spcBef>
          <a:spcPct val="20000"/>
        </a:spcBef>
        <a:spcAft>
          <a:spcPct val="0"/>
        </a:spcAft>
        <a:buBlip>
          <a:blip r:embed="rId18"/>
        </a:buBlip>
        <a:defRPr sz="2800" kern="1200">
          <a:solidFill>
            <a:schemeClr val="tx1"/>
          </a:solidFill>
          <a:latin typeface="+mn-lt"/>
          <a:ea typeface="MS PGothic" panose="020B0600070205080204" pitchFamily="34" charset="-128"/>
          <a:cs typeface="+mn-cs"/>
        </a:defRPr>
      </a:lvl2pPr>
      <a:lvl3pPr marL="1258888" indent="-344488" algn="l" defTabSz="912813" rtl="0" eaLnBrk="0" fontAlgn="base" hangingPunct="0">
        <a:lnSpc>
          <a:spcPct val="90000"/>
        </a:lnSpc>
        <a:spcBef>
          <a:spcPct val="20000"/>
        </a:spcBef>
        <a:spcAft>
          <a:spcPct val="0"/>
        </a:spcAft>
        <a:buBlip>
          <a:blip r:embed="rId18"/>
        </a:buBlip>
        <a:defRPr sz="2400" kern="1200">
          <a:solidFill>
            <a:schemeClr val="tx1"/>
          </a:solidFill>
          <a:latin typeface="+mn-lt"/>
          <a:ea typeface="MS PGothic" panose="020B0600070205080204" pitchFamily="34" charset="-128"/>
          <a:cs typeface="+mn-cs"/>
        </a:defRPr>
      </a:lvl3pPr>
      <a:lvl4pPr marL="1604963" indent="-346075" algn="l" defTabSz="912813" rtl="0" eaLnBrk="0" fontAlgn="base" hangingPunct="0">
        <a:lnSpc>
          <a:spcPct val="90000"/>
        </a:lnSpc>
        <a:spcBef>
          <a:spcPct val="20000"/>
        </a:spcBef>
        <a:spcAft>
          <a:spcPct val="0"/>
        </a:spcAft>
        <a:buBlip>
          <a:blip r:embed="rId18"/>
        </a:buBlip>
        <a:defRPr sz="2400" kern="1200">
          <a:solidFill>
            <a:schemeClr val="tx1"/>
          </a:solidFill>
          <a:latin typeface="+mn-lt"/>
          <a:ea typeface="MS PGothic" panose="020B0600070205080204" pitchFamily="34" charset="-128"/>
          <a:cs typeface="+mn-cs"/>
        </a:defRPr>
      </a:lvl4pPr>
      <a:lvl5pPr marL="1941513" indent="-336550" algn="l" defTabSz="912813" rtl="0" eaLnBrk="0" fontAlgn="base" hangingPunct="0">
        <a:lnSpc>
          <a:spcPct val="90000"/>
        </a:lnSpc>
        <a:spcBef>
          <a:spcPct val="20000"/>
        </a:spcBef>
        <a:spcAft>
          <a:spcPct val="0"/>
        </a:spcAft>
        <a:buBlip>
          <a:blip r:embed="rId18"/>
        </a:buBlip>
        <a:defRPr sz="2400" kern="1200">
          <a:solidFill>
            <a:schemeClr val="tx1"/>
          </a:solidFill>
          <a:latin typeface="+mn-lt"/>
          <a:ea typeface="MS PGothic" panose="020B0600070205080204" pitchFamily="34" charset="-128"/>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otherStyle>
  </p:txStyles>
</p:sldMaster>
</file>

<file path=ppt/slideMasters/slideMaster24.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pic>
        <p:nvPicPr>
          <p:cNvPr id="1026" name="Picture 25" descr="7-00029_BAK_v03TOP"/>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rot="10800000">
            <a:off x="0" y="6008688"/>
            <a:ext cx="9159875" cy="84931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2" name="Title Placeholder 1"/>
          <p:cNvSpPr>
            <a:spLocks noGrp="1"/>
          </p:cNvSpPr>
          <p:nvPr>
            <p:ph type="title"/>
          </p:nvPr>
        </p:nvSpPr>
        <p:spPr>
          <a:xfrm>
            <a:off x="381000" y="230188"/>
            <a:ext cx="8382000" cy="665162"/>
          </a:xfrm>
          <a:prstGeom prst="rect">
            <a:avLst/>
          </a:prstGeom>
        </p:spPr>
        <p:txBody>
          <a:bodyPr vert="horz" wrap="square" lIns="0" tIns="0" rIns="0" bIns="0" rtlCol="0" anchor="t">
            <a:spAutoFit/>
          </a:bodyPr>
          <a:lstStyle/>
          <a:p>
            <a:r>
              <a:rPr lang="en-US" dirty="0" smtClean="0"/>
              <a:t>Click to edit Master title style</a:t>
            </a:r>
            <a:endParaRPr lang="en-US" dirty="0"/>
          </a:p>
        </p:txBody>
      </p:sp>
      <p:sp>
        <p:nvSpPr>
          <p:cNvPr id="1028" name="Text Placeholder 2"/>
          <p:cNvSpPr>
            <a:spLocks noGrp="1"/>
          </p:cNvSpPr>
          <p:nvPr>
            <p:ph type="body" idx="1"/>
          </p:nvPr>
        </p:nvSpPr>
        <p:spPr bwMode="auto">
          <a:xfrm>
            <a:off x="381000" y="1412875"/>
            <a:ext cx="8382000" cy="21351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4" name="Footer Placeholder 3"/>
          <p:cNvSpPr>
            <a:spLocks noGrp="1"/>
          </p:cNvSpPr>
          <p:nvPr>
            <p:ph type="ftr" sz="quarter" idx="3"/>
          </p:nvPr>
        </p:nvSpPr>
        <p:spPr>
          <a:xfrm>
            <a:off x="381000" y="6072188"/>
            <a:ext cx="2203450" cy="484187"/>
          </a:xfrm>
          <a:prstGeom prst="rect">
            <a:avLst/>
          </a:prstGeom>
          <a:blipFill>
            <a:blip r:embed="rId15" cstate="print"/>
            <a:stretch>
              <a:fillRect/>
            </a:stretch>
          </a:blipFill>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ea typeface="+mn-ea"/>
                <a:cs typeface="+mn-cs"/>
              </a:defRPr>
            </a:lvl1pPr>
          </a:lstStyle>
          <a:p>
            <a:pPr>
              <a:defRPr/>
            </a:pPr>
            <a:r>
              <a:rPr lang="en-US" dirty="0">
                <a:solidFill>
                  <a:prstClr val="black">
                    <a:tint val="75000"/>
                  </a:prstClr>
                </a:solidFill>
              </a:rPr>
              <a:t> </a:t>
            </a:r>
          </a:p>
        </p:txBody>
      </p:sp>
      <p:sp>
        <p:nvSpPr>
          <p:cNvPr id="6" name="Slide Number Placeholder 5"/>
          <p:cNvSpPr>
            <a:spLocks noGrp="1"/>
          </p:cNvSpPr>
          <p:nvPr>
            <p:ph type="sldNum" sz="quarter" idx="4"/>
          </p:nvPr>
        </p:nvSpPr>
        <p:spPr>
          <a:xfrm>
            <a:off x="6559550" y="6073775"/>
            <a:ext cx="2203450" cy="485775"/>
          </a:xfrm>
          <a:prstGeom prst="rect">
            <a:avLst/>
          </a:prstGeom>
        </p:spPr>
        <p:txBody>
          <a:bodyPr vert="horz" wrap="square" lIns="91440" tIns="45720" rIns="91440" bIns="45720" numCol="1" anchor="ctr" anchorCtr="0" compatLnSpc="1">
            <a:prstTxWarp prst="textNoShape">
              <a:avLst/>
            </a:prstTxWarp>
          </a:bodyPr>
          <a:lstStyle>
            <a:lvl1pPr algn="r">
              <a:defRPr sz="1600">
                <a:solidFill>
                  <a:schemeClr val="bg1"/>
                </a:solidFill>
                <a:latin typeface="Times New Roman" panose="02020603050405020304" pitchFamily="18" charset="0"/>
                <a:cs typeface="Times New Roman" panose="02020603050405020304" pitchFamily="18" charset="0"/>
              </a:defRPr>
            </a:lvl1pPr>
          </a:lstStyle>
          <a:p>
            <a:fld id="{8877A852-464F-42B2-BE74-02785E1CBD01}" type="slidenum">
              <a:rPr lang="en-US" altLang="en-US">
                <a:solidFill>
                  <a:prstClr val="white"/>
                </a:solidFill>
              </a:rPr>
              <a:pPr/>
              <a:t>‹#›</a:t>
            </a:fld>
            <a:endParaRPr lang="en-US" altLang="en-US" dirty="0">
              <a:solidFill>
                <a:prstClr val="white"/>
              </a:solidFill>
            </a:endParaRPr>
          </a:p>
        </p:txBody>
      </p:sp>
    </p:spTree>
    <p:extLst>
      <p:ext uri="{BB962C8B-B14F-4D97-AF65-F5344CB8AC3E}">
        <p14:creationId xmlns:p14="http://schemas.microsoft.com/office/powerpoint/2010/main" val="2524087552"/>
      </p:ext>
    </p:extLst>
  </p:cSld>
  <p:clrMap bg1="lt1" tx1="dk1" bg2="lt2" tx2="dk2" accent1="accent1" accent2="accent2" accent3="accent3" accent4="accent4" accent5="accent5" accent6="accent6" hlink="hlink" folHlink="folHlink"/>
  <p:sldLayoutIdLst>
    <p:sldLayoutId id="2147485797" r:id="rId1"/>
    <p:sldLayoutId id="2147485799" r:id="rId2"/>
    <p:sldLayoutId id="2147485800" r:id="rId3"/>
    <p:sldLayoutId id="2147485801" r:id="rId4"/>
    <p:sldLayoutId id="2147485802" r:id="rId5"/>
    <p:sldLayoutId id="2147485803" r:id="rId6"/>
    <p:sldLayoutId id="2147485804" r:id="rId7"/>
    <p:sldLayoutId id="2147485805" r:id="rId8"/>
    <p:sldLayoutId id="2147485806" r:id="rId9"/>
    <p:sldLayoutId id="2147485807" r:id="rId10"/>
    <p:sldLayoutId id="2147485808" r:id="rId11"/>
  </p:sldLayoutIdLst>
  <p:transition>
    <p:fade/>
  </p:transition>
  <p:timing>
    <p:tnLst>
      <p:par>
        <p:cTn id="1" dur="indefinite" restart="never" nodeType="tmRoot"/>
      </p:par>
    </p:tnLst>
  </p:timing>
  <p:hf hdr="0" dt="0"/>
  <p:txStyles>
    <p:titleStyle>
      <a:lvl1pPr algn="l" defTabSz="912813" rtl="0" eaLnBrk="0" fontAlgn="base" hangingPunct="0">
        <a:lnSpc>
          <a:spcPct val="90000"/>
        </a:lnSpc>
        <a:spcBef>
          <a:spcPct val="0"/>
        </a:spcBef>
        <a:spcAft>
          <a:spcPct val="0"/>
        </a:spcAft>
        <a:defRPr lang="en-US" sz="4800" kern="1200" spc="-150" dirty="0">
          <a:ln w="3175">
            <a:noFill/>
          </a:ln>
          <a:gradFill>
            <a:gsLst>
              <a:gs pos="0">
                <a:srgbClr val="2E59B0"/>
              </a:gs>
              <a:gs pos="49000">
                <a:srgbClr val="161D32"/>
              </a:gs>
              <a:gs pos="100000">
                <a:srgbClr val="000000"/>
              </a:gs>
            </a:gsLst>
            <a:lin ang="5400000" scaled="0"/>
          </a:gradFill>
          <a:effectLst>
            <a:outerShdw blurRad="50800" dist="38100" dir="2700000" algn="tl" rotWithShape="0">
              <a:prstClr val="black">
                <a:alpha val="40000"/>
              </a:prstClr>
            </a:outerShdw>
          </a:effectLst>
          <a:latin typeface="+mj-lt"/>
          <a:ea typeface="MS PGothic" panose="020B0600070205080204" pitchFamily="34" charset="-128"/>
          <a:cs typeface="Arial" charset="0"/>
        </a:defRPr>
      </a:lvl1pPr>
      <a:lvl2pPr algn="l" defTabSz="912813" rtl="0" eaLnBrk="0" fontAlgn="base" hangingPunct="0">
        <a:lnSpc>
          <a:spcPct val="90000"/>
        </a:lnSpc>
        <a:spcBef>
          <a:spcPct val="0"/>
        </a:spcBef>
        <a:spcAft>
          <a:spcPct val="0"/>
        </a:spcAft>
        <a:defRPr sz="4800">
          <a:solidFill>
            <a:schemeClr val="tx1"/>
          </a:solidFill>
          <a:latin typeface="Calibri" charset="0"/>
          <a:ea typeface="MS PGothic" panose="020B0600070205080204" pitchFamily="34" charset="-128"/>
        </a:defRPr>
      </a:lvl2pPr>
      <a:lvl3pPr algn="l" defTabSz="912813" rtl="0" eaLnBrk="0" fontAlgn="base" hangingPunct="0">
        <a:lnSpc>
          <a:spcPct val="90000"/>
        </a:lnSpc>
        <a:spcBef>
          <a:spcPct val="0"/>
        </a:spcBef>
        <a:spcAft>
          <a:spcPct val="0"/>
        </a:spcAft>
        <a:defRPr sz="4800">
          <a:solidFill>
            <a:schemeClr val="tx1"/>
          </a:solidFill>
          <a:latin typeface="Calibri" charset="0"/>
          <a:ea typeface="MS PGothic" panose="020B0600070205080204" pitchFamily="34" charset="-128"/>
        </a:defRPr>
      </a:lvl3pPr>
      <a:lvl4pPr algn="l" defTabSz="912813" rtl="0" eaLnBrk="0" fontAlgn="base" hangingPunct="0">
        <a:lnSpc>
          <a:spcPct val="90000"/>
        </a:lnSpc>
        <a:spcBef>
          <a:spcPct val="0"/>
        </a:spcBef>
        <a:spcAft>
          <a:spcPct val="0"/>
        </a:spcAft>
        <a:defRPr sz="4800">
          <a:solidFill>
            <a:schemeClr val="tx1"/>
          </a:solidFill>
          <a:latin typeface="Calibri" charset="0"/>
          <a:ea typeface="MS PGothic" panose="020B0600070205080204" pitchFamily="34" charset="-128"/>
        </a:defRPr>
      </a:lvl4pPr>
      <a:lvl5pPr algn="l" defTabSz="912813" rtl="0" eaLnBrk="0" fontAlgn="base" hangingPunct="0">
        <a:lnSpc>
          <a:spcPct val="90000"/>
        </a:lnSpc>
        <a:spcBef>
          <a:spcPct val="0"/>
        </a:spcBef>
        <a:spcAft>
          <a:spcPct val="0"/>
        </a:spcAft>
        <a:defRPr sz="4800">
          <a:solidFill>
            <a:schemeClr val="tx1"/>
          </a:solidFill>
          <a:latin typeface="Calibri" charset="0"/>
          <a:ea typeface="MS PGothic" panose="020B0600070205080204" pitchFamily="34" charset="-128"/>
        </a:defRPr>
      </a:lvl5pPr>
      <a:lvl6pPr marL="457200" algn="l" defTabSz="912813" rtl="0" fontAlgn="base">
        <a:lnSpc>
          <a:spcPct val="90000"/>
        </a:lnSpc>
        <a:spcBef>
          <a:spcPct val="0"/>
        </a:spcBef>
        <a:spcAft>
          <a:spcPct val="0"/>
        </a:spcAft>
        <a:defRPr sz="4800">
          <a:solidFill>
            <a:schemeClr val="tx1"/>
          </a:solidFill>
          <a:latin typeface="Calibri" charset="0"/>
          <a:ea typeface="ＭＳ Ｐゴシック" charset="0"/>
        </a:defRPr>
      </a:lvl6pPr>
      <a:lvl7pPr marL="914400" algn="l" defTabSz="912813" rtl="0" fontAlgn="base">
        <a:lnSpc>
          <a:spcPct val="90000"/>
        </a:lnSpc>
        <a:spcBef>
          <a:spcPct val="0"/>
        </a:spcBef>
        <a:spcAft>
          <a:spcPct val="0"/>
        </a:spcAft>
        <a:defRPr sz="4800">
          <a:solidFill>
            <a:schemeClr val="tx1"/>
          </a:solidFill>
          <a:latin typeface="Calibri" charset="0"/>
          <a:ea typeface="ＭＳ Ｐゴシック" charset="0"/>
        </a:defRPr>
      </a:lvl7pPr>
      <a:lvl8pPr marL="1371600" algn="l" defTabSz="912813" rtl="0" fontAlgn="base">
        <a:lnSpc>
          <a:spcPct val="90000"/>
        </a:lnSpc>
        <a:spcBef>
          <a:spcPct val="0"/>
        </a:spcBef>
        <a:spcAft>
          <a:spcPct val="0"/>
        </a:spcAft>
        <a:defRPr sz="4800">
          <a:solidFill>
            <a:schemeClr val="tx1"/>
          </a:solidFill>
          <a:latin typeface="Calibri" charset="0"/>
          <a:ea typeface="ＭＳ Ｐゴシック" charset="0"/>
        </a:defRPr>
      </a:lvl8pPr>
      <a:lvl9pPr marL="1828800" algn="l" defTabSz="912813" rtl="0" fontAlgn="base">
        <a:lnSpc>
          <a:spcPct val="90000"/>
        </a:lnSpc>
        <a:spcBef>
          <a:spcPct val="0"/>
        </a:spcBef>
        <a:spcAft>
          <a:spcPct val="0"/>
        </a:spcAft>
        <a:defRPr sz="4800">
          <a:solidFill>
            <a:schemeClr val="tx1"/>
          </a:solidFill>
          <a:latin typeface="Calibri" charset="0"/>
          <a:ea typeface="ＭＳ Ｐゴシック" charset="0"/>
        </a:defRPr>
      </a:lvl9pPr>
    </p:titleStyle>
    <p:bodyStyle>
      <a:lvl1pPr marL="396875" indent="-396875" algn="l" defTabSz="912813" rtl="0" eaLnBrk="0" fontAlgn="base" hangingPunct="0">
        <a:lnSpc>
          <a:spcPct val="90000"/>
        </a:lnSpc>
        <a:spcBef>
          <a:spcPct val="20000"/>
        </a:spcBef>
        <a:spcAft>
          <a:spcPct val="0"/>
        </a:spcAft>
        <a:buBlip>
          <a:blip r:embed="rId16"/>
        </a:buBlip>
        <a:defRPr sz="3200" kern="1200">
          <a:solidFill>
            <a:schemeClr val="tx1"/>
          </a:solidFill>
          <a:latin typeface="+mn-lt"/>
          <a:ea typeface="MS PGothic" panose="020B0600070205080204" pitchFamily="34" charset="-128"/>
          <a:cs typeface="ＭＳ Ｐゴシック" charset="0"/>
        </a:defRPr>
      </a:lvl1pPr>
      <a:lvl2pPr marL="914400" indent="-396875" algn="l" defTabSz="912813" rtl="0" eaLnBrk="0" fontAlgn="base" hangingPunct="0">
        <a:lnSpc>
          <a:spcPct val="90000"/>
        </a:lnSpc>
        <a:spcBef>
          <a:spcPct val="20000"/>
        </a:spcBef>
        <a:spcAft>
          <a:spcPct val="0"/>
        </a:spcAft>
        <a:buBlip>
          <a:blip r:embed="rId17"/>
        </a:buBlip>
        <a:defRPr sz="2800" kern="1200">
          <a:solidFill>
            <a:schemeClr val="tx1"/>
          </a:solidFill>
          <a:latin typeface="+mn-lt"/>
          <a:ea typeface="MS PGothic" panose="020B0600070205080204" pitchFamily="34" charset="-128"/>
          <a:cs typeface="+mn-cs"/>
        </a:defRPr>
      </a:lvl2pPr>
      <a:lvl3pPr marL="1258888" indent="-344488" algn="l" defTabSz="912813" rtl="0" eaLnBrk="0" fontAlgn="base" hangingPunct="0">
        <a:lnSpc>
          <a:spcPct val="90000"/>
        </a:lnSpc>
        <a:spcBef>
          <a:spcPct val="20000"/>
        </a:spcBef>
        <a:spcAft>
          <a:spcPct val="0"/>
        </a:spcAft>
        <a:buBlip>
          <a:blip r:embed="rId17"/>
        </a:buBlip>
        <a:defRPr sz="2400" kern="1200">
          <a:solidFill>
            <a:schemeClr val="tx1"/>
          </a:solidFill>
          <a:latin typeface="+mn-lt"/>
          <a:ea typeface="MS PGothic" panose="020B0600070205080204" pitchFamily="34" charset="-128"/>
          <a:cs typeface="+mn-cs"/>
        </a:defRPr>
      </a:lvl3pPr>
      <a:lvl4pPr marL="1604963" indent="-346075" algn="l" defTabSz="912813" rtl="0" eaLnBrk="0" fontAlgn="base" hangingPunct="0">
        <a:lnSpc>
          <a:spcPct val="90000"/>
        </a:lnSpc>
        <a:spcBef>
          <a:spcPct val="20000"/>
        </a:spcBef>
        <a:spcAft>
          <a:spcPct val="0"/>
        </a:spcAft>
        <a:buBlip>
          <a:blip r:embed="rId17"/>
        </a:buBlip>
        <a:defRPr sz="2400" kern="1200">
          <a:solidFill>
            <a:schemeClr val="tx1"/>
          </a:solidFill>
          <a:latin typeface="+mn-lt"/>
          <a:ea typeface="MS PGothic" panose="020B0600070205080204" pitchFamily="34" charset="-128"/>
          <a:cs typeface="+mn-cs"/>
        </a:defRPr>
      </a:lvl4pPr>
      <a:lvl5pPr marL="1941513" indent="-336550" algn="l" defTabSz="912813" rtl="0" eaLnBrk="0" fontAlgn="base" hangingPunct="0">
        <a:lnSpc>
          <a:spcPct val="90000"/>
        </a:lnSpc>
        <a:spcBef>
          <a:spcPct val="20000"/>
        </a:spcBef>
        <a:spcAft>
          <a:spcPct val="0"/>
        </a:spcAft>
        <a:buBlip>
          <a:blip r:embed="rId17"/>
        </a:buBlip>
        <a:defRPr sz="2400" kern="1200">
          <a:solidFill>
            <a:schemeClr val="tx1"/>
          </a:solidFill>
          <a:latin typeface="+mn-lt"/>
          <a:ea typeface="MS PGothic" panose="020B0600070205080204" pitchFamily="34" charset="-128"/>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otherStyle>
  </p:txStyles>
</p:sldMaster>
</file>

<file path=ppt/slideMasters/slideMaster25.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pic>
        <p:nvPicPr>
          <p:cNvPr id="1026" name="Picture 25" descr="7-00029_BAK_v03TOP"/>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rot="10800000">
            <a:off x="0" y="6008688"/>
            <a:ext cx="9159875" cy="84931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2" name="Title Placeholder 1"/>
          <p:cNvSpPr>
            <a:spLocks noGrp="1"/>
          </p:cNvSpPr>
          <p:nvPr>
            <p:ph type="title"/>
          </p:nvPr>
        </p:nvSpPr>
        <p:spPr>
          <a:xfrm>
            <a:off x="381000" y="230188"/>
            <a:ext cx="8382000" cy="665162"/>
          </a:xfrm>
          <a:prstGeom prst="rect">
            <a:avLst/>
          </a:prstGeom>
        </p:spPr>
        <p:txBody>
          <a:bodyPr vert="horz" wrap="square" lIns="0" tIns="0" rIns="0" bIns="0" rtlCol="0" anchor="t">
            <a:spAutoFit/>
          </a:bodyPr>
          <a:lstStyle/>
          <a:p>
            <a:r>
              <a:rPr lang="en-US" dirty="0" smtClean="0"/>
              <a:t>Click to edit Master title style</a:t>
            </a:r>
            <a:endParaRPr lang="en-US" dirty="0"/>
          </a:p>
        </p:txBody>
      </p:sp>
      <p:sp>
        <p:nvSpPr>
          <p:cNvPr id="1028" name="Text Placeholder 2"/>
          <p:cNvSpPr>
            <a:spLocks noGrp="1"/>
          </p:cNvSpPr>
          <p:nvPr>
            <p:ph type="body" idx="1"/>
          </p:nvPr>
        </p:nvSpPr>
        <p:spPr bwMode="auto">
          <a:xfrm>
            <a:off x="381000" y="1412875"/>
            <a:ext cx="8382000" cy="21351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4" name="Footer Placeholder 3"/>
          <p:cNvSpPr>
            <a:spLocks noGrp="1"/>
          </p:cNvSpPr>
          <p:nvPr>
            <p:ph type="ftr" sz="quarter" idx="3"/>
          </p:nvPr>
        </p:nvSpPr>
        <p:spPr>
          <a:xfrm>
            <a:off x="381000" y="6072188"/>
            <a:ext cx="2203450" cy="484187"/>
          </a:xfrm>
          <a:prstGeom prst="rect">
            <a:avLst/>
          </a:prstGeom>
          <a:blipFill>
            <a:blip r:embed="rId15" cstate="print"/>
            <a:stretch>
              <a:fillRect/>
            </a:stretch>
          </a:blipFill>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ea typeface="+mn-ea"/>
                <a:cs typeface="+mn-cs"/>
              </a:defRPr>
            </a:lvl1pPr>
          </a:lstStyle>
          <a:p>
            <a:pPr>
              <a:defRPr/>
            </a:pPr>
            <a:r>
              <a:rPr lang="en-US" dirty="0">
                <a:solidFill>
                  <a:prstClr val="black">
                    <a:tint val="75000"/>
                  </a:prstClr>
                </a:solidFill>
              </a:rPr>
              <a:t> </a:t>
            </a:r>
          </a:p>
        </p:txBody>
      </p:sp>
      <p:sp>
        <p:nvSpPr>
          <p:cNvPr id="6" name="Slide Number Placeholder 5"/>
          <p:cNvSpPr>
            <a:spLocks noGrp="1"/>
          </p:cNvSpPr>
          <p:nvPr>
            <p:ph type="sldNum" sz="quarter" idx="4"/>
          </p:nvPr>
        </p:nvSpPr>
        <p:spPr>
          <a:xfrm>
            <a:off x="6559550" y="6073775"/>
            <a:ext cx="2203450" cy="485775"/>
          </a:xfrm>
          <a:prstGeom prst="rect">
            <a:avLst/>
          </a:prstGeom>
        </p:spPr>
        <p:txBody>
          <a:bodyPr vert="horz" wrap="square" lIns="91440" tIns="45720" rIns="91440" bIns="45720" numCol="1" anchor="ctr" anchorCtr="0" compatLnSpc="1">
            <a:prstTxWarp prst="textNoShape">
              <a:avLst/>
            </a:prstTxWarp>
          </a:bodyPr>
          <a:lstStyle>
            <a:lvl1pPr algn="r">
              <a:defRPr sz="1600">
                <a:solidFill>
                  <a:schemeClr val="bg1"/>
                </a:solidFill>
                <a:latin typeface="Times New Roman" panose="02020603050405020304" pitchFamily="18" charset="0"/>
                <a:cs typeface="Times New Roman" panose="02020603050405020304" pitchFamily="18" charset="0"/>
              </a:defRPr>
            </a:lvl1pPr>
          </a:lstStyle>
          <a:p>
            <a:fld id="{8877A852-464F-42B2-BE74-02785E1CBD01}" type="slidenum">
              <a:rPr lang="en-US" altLang="en-US">
                <a:solidFill>
                  <a:prstClr val="white"/>
                </a:solidFill>
              </a:rPr>
              <a:pPr/>
              <a:t>‹#›</a:t>
            </a:fld>
            <a:endParaRPr lang="en-US" altLang="en-US" dirty="0">
              <a:solidFill>
                <a:prstClr val="white"/>
              </a:solidFill>
            </a:endParaRPr>
          </a:p>
        </p:txBody>
      </p:sp>
    </p:spTree>
    <p:extLst>
      <p:ext uri="{BB962C8B-B14F-4D97-AF65-F5344CB8AC3E}">
        <p14:creationId xmlns:p14="http://schemas.microsoft.com/office/powerpoint/2010/main" val="1493468066"/>
      </p:ext>
    </p:extLst>
  </p:cSld>
  <p:clrMap bg1="lt1" tx1="dk1" bg2="lt2" tx2="dk2" accent1="accent1" accent2="accent2" accent3="accent3" accent4="accent4" accent5="accent5" accent6="accent6" hlink="hlink" folHlink="folHlink"/>
  <p:sldLayoutIdLst>
    <p:sldLayoutId id="2147485810" r:id="rId1"/>
    <p:sldLayoutId id="2147485812" r:id="rId2"/>
    <p:sldLayoutId id="2147485813" r:id="rId3"/>
    <p:sldLayoutId id="2147485814" r:id="rId4"/>
    <p:sldLayoutId id="2147485815" r:id="rId5"/>
    <p:sldLayoutId id="2147485816" r:id="rId6"/>
    <p:sldLayoutId id="2147485817" r:id="rId7"/>
    <p:sldLayoutId id="2147485818" r:id="rId8"/>
    <p:sldLayoutId id="2147485819" r:id="rId9"/>
    <p:sldLayoutId id="2147485820" r:id="rId10"/>
    <p:sldLayoutId id="2147485821" r:id="rId11"/>
  </p:sldLayoutIdLst>
  <p:transition>
    <p:fade/>
  </p:transition>
  <p:timing>
    <p:tnLst>
      <p:par>
        <p:cTn id="1" dur="indefinite" restart="never" nodeType="tmRoot"/>
      </p:par>
    </p:tnLst>
  </p:timing>
  <p:hf hdr="0" dt="0"/>
  <p:txStyles>
    <p:titleStyle>
      <a:lvl1pPr algn="l" defTabSz="912813" rtl="0" eaLnBrk="0" fontAlgn="base" hangingPunct="0">
        <a:lnSpc>
          <a:spcPct val="90000"/>
        </a:lnSpc>
        <a:spcBef>
          <a:spcPct val="0"/>
        </a:spcBef>
        <a:spcAft>
          <a:spcPct val="0"/>
        </a:spcAft>
        <a:defRPr lang="en-US" sz="4800" kern="1200" spc="-150" dirty="0">
          <a:ln w="3175">
            <a:noFill/>
          </a:ln>
          <a:gradFill>
            <a:gsLst>
              <a:gs pos="0">
                <a:srgbClr val="2E59B0"/>
              </a:gs>
              <a:gs pos="49000">
                <a:srgbClr val="161D32"/>
              </a:gs>
              <a:gs pos="100000">
                <a:srgbClr val="000000"/>
              </a:gs>
            </a:gsLst>
            <a:lin ang="5400000" scaled="0"/>
          </a:gradFill>
          <a:effectLst>
            <a:outerShdw blurRad="50800" dist="38100" dir="2700000" algn="tl" rotWithShape="0">
              <a:prstClr val="black">
                <a:alpha val="40000"/>
              </a:prstClr>
            </a:outerShdw>
          </a:effectLst>
          <a:latin typeface="+mj-lt"/>
          <a:ea typeface="MS PGothic" panose="020B0600070205080204" pitchFamily="34" charset="-128"/>
          <a:cs typeface="Arial" charset="0"/>
        </a:defRPr>
      </a:lvl1pPr>
      <a:lvl2pPr algn="l" defTabSz="912813" rtl="0" eaLnBrk="0" fontAlgn="base" hangingPunct="0">
        <a:lnSpc>
          <a:spcPct val="90000"/>
        </a:lnSpc>
        <a:spcBef>
          <a:spcPct val="0"/>
        </a:spcBef>
        <a:spcAft>
          <a:spcPct val="0"/>
        </a:spcAft>
        <a:defRPr sz="4800">
          <a:solidFill>
            <a:schemeClr val="tx1"/>
          </a:solidFill>
          <a:latin typeface="Calibri" charset="0"/>
          <a:ea typeface="MS PGothic" panose="020B0600070205080204" pitchFamily="34" charset="-128"/>
        </a:defRPr>
      </a:lvl2pPr>
      <a:lvl3pPr algn="l" defTabSz="912813" rtl="0" eaLnBrk="0" fontAlgn="base" hangingPunct="0">
        <a:lnSpc>
          <a:spcPct val="90000"/>
        </a:lnSpc>
        <a:spcBef>
          <a:spcPct val="0"/>
        </a:spcBef>
        <a:spcAft>
          <a:spcPct val="0"/>
        </a:spcAft>
        <a:defRPr sz="4800">
          <a:solidFill>
            <a:schemeClr val="tx1"/>
          </a:solidFill>
          <a:latin typeface="Calibri" charset="0"/>
          <a:ea typeface="MS PGothic" panose="020B0600070205080204" pitchFamily="34" charset="-128"/>
        </a:defRPr>
      </a:lvl3pPr>
      <a:lvl4pPr algn="l" defTabSz="912813" rtl="0" eaLnBrk="0" fontAlgn="base" hangingPunct="0">
        <a:lnSpc>
          <a:spcPct val="90000"/>
        </a:lnSpc>
        <a:spcBef>
          <a:spcPct val="0"/>
        </a:spcBef>
        <a:spcAft>
          <a:spcPct val="0"/>
        </a:spcAft>
        <a:defRPr sz="4800">
          <a:solidFill>
            <a:schemeClr val="tx1"/>
          </a:solidFill>
          <a:latin typeface="Calibri" charset="0"/>
          <a:ea typeface="MS PGothic" panose="020B0600070205080204" pitchFamily="34" charset="-128"/>
        </a:defRPr>
      </a:lvl4pPr>
      <a:lvl5pPr algn="l" defTabSz="912813" rtl="0" eaLnBrk="0" fontAlgn="base" hangingPunct="0">
        <a:lnSpc>
          <a:spcPct val="90000"/>
        </a:lnSpc>
        <a:spcBef>
          <a:spcPct val="0"/>
        </a:spcBef>
        <a:spcAft>
          <a:spcPct val="0"/>
        </a:spcAft>
        <a:defRPr sz="4800">
          <a:solidFill>
            <a:schemeClr val="tx1"/>
          </a:solidFill>
          <a:latin typeface="Calibri" charset="0"/>
          <a:ea typeface="MS PGothic" panose="020B0600070205080204" pitchFamily="34" charset="-128"/>
        </a:defRPr>
      </a:lvl5pPr>
      <a:lvl6pPr marL="457200" algn="l" defTabSz="912813" rtl="0" fontAlgn="base">
        <a:lnSpc>
          <a:spcPct val="90000"/>
        </a:lnSpc>
        <a:spcBef>
          <a:spcPct val="0"/>
        </a:spcBef>
        <a:spcAft>
          <a:spcPct val="0"/>
        </a:spcAft>
        <a:defRPr sz="4800">
          <a:solidFill>
            <a:schemeClr val="tx1"/>
          </a:solidFill>
          <a:latin typeface="Calibri" charset="0"/>
          <a:ea typeface="ＭＳ Ｐゴシック" charset="0"/>
        </a:defRPr>
      </a:lvl6pPr>
      <a:lvl7pPr marL="914400" algn="l" defTabSz="912813" rtl="0" fontAlgn="base">
        <a:lnSpc>
          <a:spcPct val="90000"/>
        </a:lnSpc>
        <a:spcBef>
          <a:spcPct val="0"/>
        </a:spcBef>
        <a:spcAft>
          <a:spcPct val="0"/>
        </a:spcAft>
        <a:defRPr sz="4800">
          <a:solidFill>
            <a:schemeClr val="tx1"/>
          </a:solidFill>
          <a:latin typeface="Calibri" charset="0"/>
          <a:ea typeface="ＭＳ Ｐゴシック" charset="0"/>
        </a:defRPr>
      </a:lvl7pPr>
      <a:lvl8pPr marL="1371600" algn="l" defTabSz="912813" rtl="0" fontAlgn="base">
        <a:lnSpc>
          <a:spcPct val="90000"/>
        </a:lnSpc>
        <a:spcBef>
          <a:spcPct val="0"/>
        </a:spcBef>
        <a:spcAft>
          <a:spcPct val="0"/>
        </a:spcAft>
        <a:defRPr sz="4800">
          <a:solidFill>
            <a:schemeClr val="tx1"/>
          </a:solidFill>
          <a:latin typeface="Calibri" charset="0"/>
          <a:ea typeface="ＭＳ Ｐゴシック" charset="0"/>
        </a:defRPr>
      </a:lvl8pPr>
      <a:lvl9pPr marL="1828800" algn="l" defTabSz="912813" rtl="0" fontAlgn="base">
        <a:lnSpc>
          <a:spcPct val="90000"/>
        </a:lnSpc>
        <a:spcBef>
          <a:spcPct val="0"/>
        </a:spcBef>
        <a:spcAft>
          <a:spcPct val="0"/>
        </a:spcAft>
        <a:defRPr sz="4800">
          <a:solidFill>
            <a:schemeClr val="tx1"/>
          </a:solidFill>
          <a:latin typeface="Calibri" charset="0"/>
          <a:ea typeface="ＭＳ Ｐゴシック" charset="0"/>
        </a:defRPr>
      </a:lvl9pPr>
    </p:titleStyle>
    <p:bodyStyle>
      <a:lvl1pPr marL="396875" indent="-396875" algn="l" defTabSz="912813" rtl="0" eaLnBrk="0" fontAlgn="base" hangingPunct="0">
        <a:lnSpc>
          <a:spcPct val="90000"/>
        </a:lnSpc>
        <a:spcBef>
          <a:spcPct val="20000"/>
        </a:spcBef>
        <a:spcAft>
          <a:spcPct val="0"/>
        </a:spcAft>
        <a:buBlip>
          <a:blip r:embed="rId16"/>
        </a:buBlip>
        <a:defRPr sz="3200" kern="1200">
          <a:solidFill>
            <a:schemeClr val="tx1"/>
          </a:solidFill>
          <a:latin typeface="+mn-lt"/>
          <a:ea typeface="MS PGothic" panose="020B0600070205080204" pitchFamily="34" charset="-128"/>
          <a:cs typeface="ＭＳ Ｐゴシック" charset="0"/>
        </a:defRPr>
      </a:lvl1pPr>
      <a:lvl2pPr marL="914400" indent="-396875" algn="l" defTabSz="912813" rtl="0" eaLnBrk="0" fontAlgn="base" hangingPunct="0">
        <a:lnSpc>
          <a:spcPct val="90000"/>
        </a:lnSpc>
        <a:spcBef>
          <a:spcPct val="20000"/>
        </a:spcBef>
        <a:spcAft>
          <a:spcPct val="0"/>
        </a:spcAft>
        <a:buBlip>
          <a:blip r:embed="rId17"/>
        </a:buBlip>
        <a:defRPr sz="2800" kern="1200">
          <a:solidFill>
            <a:schemeClr val="tx1"/>
          </a:solidFill>
          <a:latin typeface="+mn-lt"/>
          <a:ea typeface="MS PGothic" panose="020B0600070205080204" pitchFamily="34" charset="-128"/>
          <a:cs typeface="+mn-cs"/>
        </a:defRPr>
      </a:lvl2pPr>
      <a:lvl3pPr marL="1258888" indent="-344488" algn="l" defTabSz="912813" rtl="0" eaLnBrk="0" fontAlgn="base" hangingPunct="0">
        <a:lnSpc>
          <a:spcPct val="90000"/>
        </a:lnSpc>
        <a:spcBef>
          <a:spcPct val="20000"/>
        </a:spcBef>
        <a:spcAft>
          <a:spcPct val="0"/>
        </a:spcAft>
        <a:buBlip>
          <a:blip r:embed="rId17"/>
        </a:buBlip>
        <a:defRPr sz="2400" kern="1200">
          <a:solidFill>
            <a:schemeClr val="tx1"/>
          </a:solidFill>
          <a:latin typeface="+mn-lt"/>
          <a:ea typeface="MS PGothic" panose="020B0600070205080204" pitchFamily="34" charset="-128"/>
          <a:cs typeface="+mn-cs"/>
        </a:defRPr>
      </a:lvl3pPr>
      <a:lvl4pPr marL="1604963" indent="-346075" algn="l" defTabSz="912813" rtl="0" eaLnBrk="0" fontAlgn="base" hangingPunct="0">
        <a:lnSpc>
          <a:spcPct val="90000"/>
        </a:lnSpc>
        <a:spcBef>
          <a:spcPct val="20000"/>
        </a:spcBef>
        <a:spcAft>
          <a:spcPct val="0"/>
        </a:spcAft>
        <a:buBlip>
          <a:blip r:embed="rId17"/>
        </a:buBlip>
        <a:defRPr sz="2400" kern="1200">
          <a:solidFill>
            <a:schemeClr val="tx1"/>
          </a:solidFill>
          <a:latin typeface="+mn-lt"/>
          <a:ea typeface="MS PGothic" panose="020B0600070205080204" pitchFamily="34" charset="-128"/>
          <a:cs typeface="+mn-cs"/>
        </a:defRPr>
      </a:lvl4pPr>
      <a:lvl5pPr marL="1941513" indent="-336550" algn="l" defTabSz="912813" rtl="0" eaLnBrk="0" fontAlgn="base" hangingPunct="0">
        <a:lnSpc>
          <a:spcPct val="90000"/>
        </a:lnSpc>
        <a:spcBef>
          <a:spcPct val="20000"/>
        </a:spcBef>
        <a:spcAft>
          <a:spcPct val="0"/>
        </a:spcAft>
        <a:buBlip>
          <a:blip r:embed="rId17"/>
        </a:buBlip>
        <a:defRPr sz="2400" kern="1200">
          <a:solidFill>
            <a:schemeClr val="tx1"/>
          </a:solidFill>
          <a:latin typeface="+mn-lt"/>
          <a:ea typeface="MS PGothic" panose="020B0600070205080204" pitchFamily="34" charset="-128"/>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otherStyle>
  </p:txStyles>
</p:sldMaster>
</file>

<file path=ppt/slideMasters/slideMaster26.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pic>
        <p:nvPicPr>
          <p:cNvPr id="1026" name="Picture 25" descr="7-00029_BAK_v03TOP"/>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rot="10800000">
            <a:off x="0" y="6008688"/>
            <a:ext cx="9159875" cy="84931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2" name="Title Placeholder 1"/>
          <p:cNvSpPr>
            <a:spLocks noGrp="1"/>
          </p:cNvSpPr>
          <p:nvPr>
            <p:ph type="title"/>
          </p:nvPr>
        </p:nvSpPr>
        <p:spPr>
          <a:xfrm>
            <a:off x="381000" y="230188"/>
            <a:ext cx="8382000" cy="665162"/>
          </a:xfrm>
          <a:prstGeom prst="rect">
            <a:avLst/>
          </a:prstGeom>
        </p:spPr>
        <p:txBody>
          <a:bodyPr vert="horz" wrap="square" lIns="0" tIns="0" rIns="0" bIns="0" rtlCol="0" anchor="t">
            <a:spAutoFit/>
          </a:bodyPr>
          <a:lstStyle/>
          <a:p>
            <a:r>
              <a:rPr lang="en-US" dirty="0" smtClean="0"/>
              <a:t>Click to edit Master title style</a:t>
            </a:r>
            <a:endParaRPr lang="en-US" dirty="0"/>
          </a:p>
        </p:txBody>
      </p:sp>
      <p:sp>
        <p:nvSpPr>
          <p:cNvPr id="1028" name="Text Placeholder 2"/>
          <p:cNvSpPr>
            <a:spLocks noGrp="1"/>
          </p:cNvSpPr>
          <p:nvPr>
            <p:ph type="body" idx="1"/>
          </p:nvPr>
        </p:nvSpPr>
        <p:spPr bwMode="auto">
          <a:xfrm>
            <a:off x="381000" y="1412875"/>
            <a:ext cx="8382000" cy="21351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4" name="Footer Placeholder 3"/>
          <p:cNvSpPr>
            <a:spLocks noGrp="1"/>
          </p:cNvSpPr>
          <p:nvPr>
            <p:ph type="ftr" sz="quarter" idx="3"/>
          </p:nvPr>
        </p:nvSpPr>
        <p:spPr>
          <a:xfrm>
            <a:off x="381000" y="6072188"/>
            <a:ext cx="2203450" cy="484187"/>
          </a:xfrm>
          <a:prstGeom prst="rect">
            <a:avLst/>
          </a:prstGeom>
          <a:blipFill>
            <a:blip r:embed="rId15" cstate="print"/>
            <a:stretch>
              <a:fillRect/>
            </a:stretch>
          </a:blipFill>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ea typeface="+mn-ea"/>
                <a:cs typeface="+mn-cs"/>
              </a:defRPr>
            </a:lvl1pPr>
          </a:lstStyle>
          <a:p>
            <a:pPr>
              <a:defRPr/>
            </a:pPr>
            <a:r>
              <a:rPr lang="en-US" dirty="0">
                <a:solidFill>
                  <a:prstClr val="black">
                    <a:tint val="75000"/>
                  </a:prstClr>
                </a:solidFill>
              </a:rPr>
              <a:t> </a:t>
            </a:r>
          </a:p>
        </p:txBody>
      </p:sp>
      <p:sp>
        <p:nvSpPr>
          <p:cNvPr id="6" name="Slide Number Placeholder 5"/>
          <p:cNvSpPr>
            <a:spLocks noGrp="1"/>
          </p:cNvSpPr>
          <p:nvPr>
            <p:ph type="sldNum" sz="quarter" idx="4"/>
          </p:nvPr>
        </p:nvSpPr>
        <p:spPr>
          <a:xfrm>
            <a:off x="6559550" y="6073775"/>
            <a:ext cx="2203450" cy="485775"/>
          </a:xfrm>
          <a:prstGeom prst="rect">
            <a:avLst/>
          </a:prstGeom>
        </p:spPr>
        <p:txBody>
          <a:bodyPr vert="horz" wrap="square" lIns="91440" tIns="45720" rIns="91440" bIns="45720" numCol="1" anchor="ctr" anchorCtr="0" compatLnSpc="1">
            <a:prstTxWarp prst="textNoShape">
              <a:avLst/>
            </a:prstTxWarp>
          </a:bodyPr>
          <a:lstStyle>
            <a:lvl1pPr algn="r">
              <a:defRPr sz="1600">
                <a:solidFill>
                  <a:schemeClr val="bg1"/>
                </a:solidFill>
                <a:latin typeface="Times New Roman" panose="02020603050405020304" pitchFamily="18" charset="0"/>
                <a:cs typeface="Times New Roman" panose="02020603050405020304" pitchFamily="18" charset="0"/>
              </a:defRPr>
            </a:lvl1pPr>
          </a:lstStyle>
          <a:p>
            <a:fld id="{8877A852-464F-42B2-BE74-02785E1CBD01}" type="slidenum">
              <a:rPr lang="en-US" altLang="en-US">
                <a:solidFill>
                  <a:prstClr val="white"/>
                </a:solidFill>
              </a:rPr>
              <a:pPr/>
              <a:t>‹#›</a:t>
            </a:fld>
            <a:endParaRPr lang="en-US" altLang="en-US" dirty="0">
              <a:solidFill>
                <a:prstClr val="white"/>
              </a:solidFill>
            </a:endParaRPr>
          </a:p>
        </p:txBody>
      </p:sp>
    </p:spTree>
    <p:extLst>
      <p:ext uri="{BB962C8B-B14F-4D97-AF65-F5344CB8AC3E}">
        <p14:creationId xmlns:p14="http://schemas.microsoft.com/office/powerpoint/2010/main" val="2473089476"/>
      </p:ext>
    </p:extLst>
  </p:cSld>
  <p:clrMap bg1="lt1" tx1="dk1" bg2="lt2" tx2="dk2" accent1="accent1" accent2="accent2" accent3="accent3" accent4="accent4" accent5="accent5" accent6="accent6" hlink="hlink" folHlink="folHlink"/>
  <p:sldLayoutIdLst>
    <p:sldLayoutId id="2147485823" r:id="rId1"/>
    <p:sldLayoutId id="2147485825" r:id="rId2"/>
    <p:sldLayoutId id="2147485826" r:id="rId3"/>
    <p:sldLayoutId id="2147485827" r:id="rId4"/>
    <p:sldLayoutId id="2147485828" r:id="rId5"/>
    <p:sldLayoutId id="2147485829" r:id="rId6"/>
    <p:sldLayoutId id="2147485830" r:id="rId7"/>
    <p:sldLayoutId id="2147485831" r:id="rId8"/>
    <p:sldLayoutId id="2147485832" r:id="rId9"/>
    <p:sldLayoutId id="2147485833" r:id="rId10"/>
    <p:sldLayoutId id="2147485834" r:id="rId11"/>
  </p:sldLayoutIdLst>
  <p:transition>
    <p:fade/>
  </p:transition>
  <p:timing>
    <p:tnLst>
      <p:par>
        <p:cTn id="1" dur="indefinite" restart="never" nodeType="tmRoot"/>
      </p:par>
    </p:tnLst>
  </p:timing>
  <p:hf hdr="0" dt="0"/>
  <p:txStyles>
    <p:titleStyle>
      <a:lvl1pPr algn="l" defTabSz="912813" rtl="0" eaLnBrk="0" fontAlgn="base" hangingPunct="0">
        <a:lnSpc>
          <a:spcPct val="90000"/>
        </a:lnSpc>
        <a:spcBef>
          <a:spcPct val="0"/>
        </a:spcBef>
        <a:spcAft>
          <a:spcPct val="0"/>
        </a:spcAft>
        <a:defRPr lang="en-US" sz="4800" kern="1200" spc="-150" dirty="0">
          <a:ln w="3175">
            <a:noFill/>
          </a:ln>
          <a:gradFill>
            <a:gsLst>
              <a:gs pos="0">
                <a:srgbClr val="2E59B0"/>
              </a:gs>
              <a:gs pos="49000">
                <a:srgbClr val="161D32"/>
              </a:gs>
              <a:gs pos="100000">
                <a:srgbClr val="000000"/>
              </a:gs>
            </a:gsLst>
            <a:lin ang="5400000" scaled="0"/>
          </a:gradFill>
          <a:effectLst>
            <a:outerShdw blurRad="50800" dist="38100" dir="2700000" algn="tl" rotWithShape="0">
              <a:prstClr val="black">
                <a:alpha val="40000"/>
              </a:prstClr>
            </a:outerShdw>
          </a:effectLst>
          <a:latin typeface="+mj-lt"/>
          <a:ea typeface="MS PGothic" panose="020B0600070205080204" pitchFamily="34" charset="-128"/>
          <a:cs typeface="Arial" charset="0"/>
        </a:defRPr>
      </a:lvl1pPr>
      <a:lvl2pPr algn="l" defTabSz="912813" rtl="0" eaLnBrk="0" fontAlgn="base" hangingPunct="0">
        <a:lnSpc>
          <a:spcPct val="90000"/>
        </a:lnSpc>
        <a:spcBef>
          <a:spcPct val="0"/>
        </a:spcBef>
        <a:spcAft>
          <a:spcPct val="0"/>
        </a:spcAft>
        <a:defRPr sz="4800">
          <a:solidFill>
            <a:schemeClr val="tx1"/>
          </a:solidFill>
          <a:latin typeface="Calibri" charset="0"/>
          <a:ea typeface="MS PGothic" panose="020B0600070205080204" pitchFamily="34" charset="-128"/>
        </a:defRPr>
      </a:lvl2pPr>
      <a:lvl3pPr algn="l" defTabSz="912813" rtl="0" eaLnBrk="0" fontAlgn="base" hangingPunct="0">
        <a:lnSpc>
          <a:spcPct val="90000"/>
        </a:lnSpc>
        <a:spcBef>
          <a:spcPct val="0"/>
        </a:spcBef>
        <a:spcAft>
          <a:spcPct val="0"/>
        </a:spcAft>
        <a:defRPr sz="4800">
          <a:solidFill>
            <a:schemeClr val="tx1"/>
          </a:solidFill>
          <a:latin typeface="Calibri" charset="0"/>
          <a:ea typeface="MS PGothic" panose="020B0600070205080204" pitchFamily="34" charset="-128"/>
        </a:defRPr>
      </a:lvl3pPr>
      <a:lvl4pPr algn="l" defTabSz="912813" rtl="0" eaLnBrk="0" fontAlgn="base" hangingPunct="0">
        <a:lnSpc>
          <a:spcPct val="90000"/>
        </a:lnSpc>
        <a:spcBef>
          <a:spcPct val="0"/>
        </a:spcBef>
        <a:spcAft>
          <a:spcPct val="0"/>
        </a:spcAft>
        <a:defRPr sz="4800">
          <a:solidFill>
            <a:schemeClr val="tx1"/>
          </a:solidFill>
          <a:latin typeface="Calibri" charset="0"/>
          <a:ea typeface="MS PGothic" panose="020B0600070205080204" pitchFamily="34" charset="-128"/>
        </a:defRPr>
      </a:lvl4pPr>
      <a:lvl5pPr algn="l" defTabSz="912813" rtl="0" eaLnBrk="0" fontAlgn="base" hangingPunct="0">
        <a:lnSpc>
          <a:spcPct val="90000"/>
        </a:lnSpc>
        <a:spcBef>
          <a:spcPct val="0"/>
        </a:spcBef>
        <a:spcAft>
          <a:spcPct val="0"/>
        </a:spcAft>
        <a:defRPr sz="4800">
          <a:solidFill>
            <a:schemeClr val="tx1"/>
          </a:solidFill>
          <a:latin typeface="Calibri" charset="0"/>
          <a:ea typeface="MS PGothic" panose="020B0600070205080204" pitchFamily="34" charset="-128"/>
        </a:defRPr>
      </a:lvl5pPr>
      <a:lvl6pPr marL="457200" algn="l" defTabSz="912813" rtl="0" fontAlgn="base">
        <a:lnSpc>
          <a:spcPct val="90000"/>
        </a:lnSpc>
        <a:spcBef>
          <a:spcPct val="0"/>
        </a:spcBef>
        <a:spcAft>
          <a:spcPct val="0"/>
        </a:spcAft>
        <a:defRPr sz="4800">
          <a:solidFill>
            <a:schemeClr val="tx1"/>
          </a:solidFill>
          <a:latin typeface="Calibri" charset="0"/>
          <a:ea typeface="ＭＳ Ｐゴシック" charset="0"/>
        </a:defRPr>
      </a:lvl6pPr>
      <a:lvl7pPr marL="914400" algn="l" defTabSz="912813" rtl="0" fontAlgn="base">
        <a:lnSpc>
          <a:spcPct val="90000"/>
        </a:lnSpc>
        <a:spcBef>
          <a:spcPct val="0"/>
        </a:spcBef>
        <a:spcAft>
          <a:spcPct val="0"/>
        </a:spcAft>
        <a:defRPr sz="4800">
          <a:solidFill>
            <a:schemeClr val="tx1"/>
          </a:solidFill>
          <a:latin typeface="Calibri" charset="0"/>
          <a:ea typeface="ＭＳ Ｐゴシック" charset="0"/>
        </a:defRPr>
      </a:lvl7pPr>
      <a:lvl8pPr marL="1371600" algn="l" defTabSz="912813" rtl="0" fontAlgn="base">
        <a:lnSpc>
          <a:spcPct val="90000"/>
        </a:lnSpc>
        <a:spcBef>
          <a:spcPct val="0"/>
        </a:spcBef>
        <a:spcAft>
          <a:spcPct val="0"/>
        </a:spcAft>
        <a:defRPr sz="4800">
          <a:solidFill>
            <a:schemeClr val="tx1"/>
          </a:solidFill>
          <a:latin typeface="Calibri" charset="0"/>
          <a:ea typeface="ＭＳ Ｐゴシック" charset="0"/>
        </a:defRPr>
      </a:lvl8pPr>
      <a:lvl9pPr marL="1828800" algn="l" defTabSz="912813" rtl="0" fontAlgn="base">
        <a:lnSpc>
          <a:spcPct val="90000"/>
        </a:lnSpc>
        <a:spcBef>
          <a:spcPct val="0"/>
        </a:spcBef>
        <a:spcAft>
          <a:spcPct val="0"/>
        </a:spcAft>
        <a:defRPr sz="4800">
          <a:solidFill>
            <a:schemeClr val="tx1"/>
          </a:solidFill>
          <a:latin typeface="Calibri" charset="0"/>
          <a:ea typeface="ＭＳ Ｐゴシック" charset="0"/>
        </a:defRPr>
      </a:lvl9pPr>
    </p:titleStyle>
    <p:bodyStyle>
      <a:lvl1pPr marL="396875" indent="-396875" algn="l" defTabSz="912813" rtl="0" eaLnBrk="0" fontAlgn="base" hangingPunct="0">
        <a:lnSpc>
          <a:spcPct val="90000"/>
        </a:lnSpc>
        <a:spcBef>
          <a:spcPct val="20000"/>
        </a:spcBef>
        <a:spcAft>
          <a:spcPct val="0"/>
        </a:spcAft>
        <a:buBlip>
          <a:blip r:embed="rId16"/>
        </a:buBlip>
        <a:defRPr sz="3200" kern="1200">
          <a:solidFill>
            <a:schemeClr val="tx1"/>
          </a:solidFill>
          <a:latin typeface="+mn-lt"/>
          <a:ea typeface="MS PGothic" panose="020B0600070205080204" pitchFamily="34" charset="-128"/>
          <a:cs typeface="ＭＳ Ｐゴシック" charset="0"/>
        </a:defRPr>
      </a:lvl1pPr>
      <a:lvl2pPr marL="914400" indent="-396875" algn="l" defTabSz="912813" rtl="0" eaLnBrk="0" fontAlgn="base" hangingPunct="0">
        <a:lnSpc>
          <a:spcPct val="90000"/>
        </a:lnSpc>
        <a:spcBef>
          <a:spcPct val="20000"/>
        </a:spcBef>
        <a:spcAft>
          <a:spcPct val="0"/>
        </a:spcAft>
        <a:buBlip>
          <a:blip r:embed="rId17"/>
        </a:buBlip>
        <a:defRPr sz="2800" kern="1200">
          <a:solidFill>
            <a:schemeClr val="tx1"/>
          </a:solidFill>
          <a:latin typeface="+mn-lt"/>
          <a:ea typeface="MS PGothic" panose="020B0600070205080204" pitchFamily="34" charset="-128"/>
          <a:cs typeface="+mn-cs"/>
        </a:defRPr>
      </a:lvl2pPr>
      <a:lvl3pPr marL="1258888" indent="-344488" algn="l" defTabSz="912813" rtl="0" eaLnBrk="0" fontAlgn="base" hangingPunct="0">
        <a:lnSpc>
          <a:spcPct val="90000"/>
        </a:lnSpc>
        <a:spcBef>
          <a:spcPct val="20000"/>
        </a:spcBef>
        <a:spcAft>
          <a:spcPct val="0"/>
        </a:spcAft>
        <a:buBlip>
          <a:blip r:embed="rId17"/>
        </a:buBlip>
        <a:defRPr sz="2400" kern="1200">
          <a:solidFill>
            <a:schemeClr val="tx1"/>
          </a:solidFill>
          <a:latin typeface="+mn-lt"/>
          <a:ea typeface="MS PGothic" panose="020B0600070205080204" pitchFamily="34" charset="-128"/>
          <a:cs typeface="+mn-cs"/>
        </a:defRPr>
      </a:lvl3pPr>
      <a:lvl4pPr marL="1604963" indent="-346075" algn="l" defTabSz="912813" rtl="0" eaLnBrk="0" fontAlgn="base" hangingPunct="0">
        <a:lnSpc>
          <a:spcPct val="90000"/>
        </a:lnSpc>
        <a:spcBef>
          <a:spcPct val="20000"/>
        </a:spcBef>
        <a:spcAft>
          <a:spcPct val="0"/>
        </a:spcAft>
        <a:buBlip>
          <a:blip r:embed="rId17"/>
        </a:buBlip>
        <a:defRPr sz="2400" kern="1200">
          <a:solidFill>
            <a:schemeClr val="tx1"/>
          </a:solidFill>
          <a:latin typeface="+mn-lt"/>
          <a:ea typeface="MS PGothic" panose="020B0600070205080204" pitchFamily="34" charset="-128"/>
          <a:cs typeface="+mn-cs"/>
        </a:defRPr>
      </a:lvl4pPr>
      <a:lvl5pPr marL="1941513" indent="-336550" algn="l" defTabSz="912813" rtl="0" eaLnBrk="0" fontAlgn="base" hangingPunct="0">
        <a:lnSpc>
          <a:spcPct val="90000"/>
        </a:lnSpc>
        <a:spcBef>
          <a:spcPct val="20000"/>
        </a:spcBef>
        <a:spcAft>
          <a:spcPct val="0"/>
        </a:spcAft>
        <a:buBlip>
          <a:blip r:embed="rId17"/>
        </a:buBlip>
        <a:defRPr sz="2400" kern="1200">
          <a:solidFill>
            <a:schemeClr val="tx1"/>
          </a:solidFill>
          <a:latin typeface="+mn-lt"/>
          <a:ea typeface="MS PGothic" panose="020B0600070205080204" pitchFamily="34" charset="-128"/>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otherStyle>
  </p:txStyles>
</p:sldMaster>
</file>

<file path=ppt/slideMasters/slideMaster27.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4"/>
          <a:srcRect/>
          <a:stretch>
            <a:fillRect/>
          </a:stretch>
        </a:blipFill>
        <a:effectLst/>
      </p:bgPr>
    </p:bg>
    <p:spTree>
      <p:nvGrpSpPr>
        <p:cNvPr id="1" name=""/>
        <p:cNvGrpSpPr/>
        <p:nvPr/>
      </p:nvGrpSpPr>
      <p:grpSpPr>
        <a:xfrm>
          <a:off x="0" y="0"/>
          <a:ext cx="0" cy="0"/>
          <a:chOff x="0" y="0"/>
          <a:chExt cx="0" cy="0"/>
        </a:xfrm>
      </p:grpSpPr>
      <p:pic>
        <p:nvPicPr>
          <p:cNvPr id="1026" name="Picture 25" descr="7-00029_BAK_v03TOP"/>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rot="10800000">
            <a:off x="0" y="6008688"/>
            <a:ext cx="9159875" cy="84931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2" name="Title Placeholder 1"/>
          <p:cNvSpPr>
            <a:spLocks noGrp="1"/>
          </p:cNvSpPr>
          <p:nvPr>
            <p:ph type="title"/>
          </p:nvPr>
        </p:nvSpPr>
        <p:spPr>
          <a:xfrm>
            <a:off x="381000" y="230188"/>
            <a:ext cx="8382000" cy="665162"/>
          </a:xfrm>
          <a:prstGeom prst="rect">
            <a:avLst/>
          </a:prstGeom>
        </p:spPr>
        <p:txBody>
          <a:bodyPr vert="horz" wrap="square" lIns="0" tIns="0" rIns="0" bIns="0" rtlCol="0" anchor="t">
            <a:spAutoFit/>
          </a:bodyPr>
          <a:lstStyle/>
          <a:p>
            <a:r>
              <a:rPr lang="en-US" dirty="0" smtClean="0"/>
              <a:t>Click to edit Master title style</a:t>
            </a:r>
            <a:endParaRPr lang="en-US" dirty="0"/>
          </a:p>
        </p:txBody>
      </p:sp>
      <p:sp>
        <p:nvSpPr>
          <p:cNvPr id="1028" name="Text Placeholder 2"/>
          <p:cNvSpPr>
            <a:spLocks noGrp="1"/>
          </p:cNvSpPr>
          <p:nvPr>
            <p:ph type="body" idx="1"/>
          </p:nvPr>
        </p:nvSpPr>
        <p:spPr bwMode="auto">
          <a:xfrm>
            <a:off x="381000" y="1412875"/>
            <a:ext cx="8382000" cy="21351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4" name="Footer Placeholder 3"/>
          <p:cNvSpPr>
            <a:spLocks noGrp="1"/>
          </p:cNvSpPr>
          <p:nvPr>
            <p:ph type="ftr" sz="quarter" idx="3"/>
          </p:nvPr>
        </p:nvSpPr>
        <p:spPr>
          <a:xfrm>
            <a:off x="381000" y="6072188"/>
            <a:ext cx="2203450" cy="484187"/>
          </a:xfrm>
          <a:prstGeom prst="rect">
            <a:avLst/>
          </a:prstGeom>
          <a:blipFill>
            <a:blip r:embed="rId16" cstate="print"/>
            <a:stretch>
              <a:fillRect/>
            </a:stretch>
          </a:blipFill>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ea typeface="+mn-ea"/>
                <a:cs typeface="+mn-cs"/>
              </a:defRPr>
            </a:lvl1pPr>
          </a:lstStyle>
          <a:p>
            <a:pPr>
              <a:defRPr/>
            </a:pPr>
            <a:r>
              <a:rPr lang="en-US" dirty="0">
                <a:solidFill>
                  <a:prstClr val="black">
                    <a:tint val="75000"/>
                  </a:prstClr>
                </a:solidFill>
              </a:rPr>
              <a:t> </a:t>
            </a:r>
          </a:p>
        </p:txBody>
      </p:sp>
      <p:sp>
        <p:nvSpPr>
          <p:cNvPr id="6" name="Slide Number Placeholder 5"/>
          <p:cNvSpPr>
            <a:spLocks noGrp="1"/>
          </p:cNvSpPr>
          <p:nvPr>
            <p:ph type="sldNum" sz="quarter" idx="4"/>
          </p:nvPr>
        </p:nvSpPr>
        <p:spPr>
          <a:xfrm>
            <a:off x="6559550" y="6073775"/>
            <a:ext cx="2203450" cy="485775"/>
          </a:xfrm>
          <a:prstGeom prst="rect">
            <a:avLst/>
          </a:prstGeom>
        </p:spPr>
        <p:txBody>
          <a:bodyPr vert="horz" wrap="square" lIns="91440" tIns="45720" rIns="91440" bIns="45720" numCol="1" anchor="ctr" anchorCtr="0" compatLnSpc="1">
            <a:prstTxWarp prst="textNoShape">
              <a:avLst/>
            </a:prstTxWarp>
          </a:bodyPr>
          <a:lstStyle>
            <a:lvl1pPr algn="r">
              <a:defRPr sz="1600">
                <a:solidFill>
                  <a:schemeClr val="bg1"/>
                </a:solidFill>
                <a:latin typeface="Times New Roman" panose="02020603050405020304" pitchFamily="18" charset="0"/>
                <a:cs typeface="Times New Roman" panose="02020603050405020304" pitchFamily="18" charset="0"/>
              </a:defRPr>
            </a:lvl1pPr>
          </a:lstStyle>
          <a:p>
            <a:fld id="{8877A852-464F-42B2-BE74-02785E1CBD01}" type="slidenum">
              <a:rPr lang="en-US" altLang="en-US">
                <a:solidFill>
                  <a:prstClr val="white"/>
                </a:solidFill>
              </a:rPr>
              <a:pPr/>
              <a:t>‹#›</a:t>
            </a:fld>
            <a:endParaRPr lang="en-US" altLang="en-US" dirty="0">
              <a:solidFill>
                <a:prstClr val="white"/>
              </a:solidFill>
            </a:endParaRPr>
          </a:p>
        </p:txBody>
      </p:sp>
    </p:spTree>
    <p:extLst>
      <p:ext uri="{BB962C8B-B14F-4D97-AF65-F5344CB8AC3E}">
        <p14:creationId xmlns:p14="http://schemas.microsoft.com/office/powerpoint/2010/main" val="3888153460"/>
      </p:ext>
    </p:extLst>
  </p:cSld>
  <p:clrMap bg1="lt1" tx1="dk1" bg2="lt2" tx2="dk2" accent1="accent1" accent2="accent2" accent3="accent3" accent4="accent4" accent5="accent5" accent6="accent6" hlink="hlink" folHlink="folHlink"/>
  <p:sldLayoutIdLst>
    <p:sldLayoutId id="2147485836" r:id="rId1"/>
    <p:sldLayoutId id="2147485837" r:id="rId2"/>
    <p:sldLayoutId id="2147485838" r:id="rId3"/>
    <p:sldLayoutId id="2147485839" r:id="rId4"/>
    <p:sldLayoutId id="2147485840" r:id="rId5"/>
    <p:sldLayoutId id="2147485841" r:id="rId6"/>
    <p:sldLayoutId id="2147485842" r:id="rId7"/>
    <p:sldLayoutId id="2147485843" r:id="rId8"/>
    <p:sldLayoutId id="2147485844" r:id="rId9"/>
    <p:sldLayoutId id="2147485845" r:id="rId10"/>
    <p:sldLayoutId id="2147485846" r:id="rId11"/>
    <p:sldLayoutId id="2147485847" r:id="rId12"/>
  </p:sldLayoutIdLst>
  <p:transition>
    <p:fade/>
  </p:transition>
  <p:timing>
    <p:tnLst>
      <p:par>
        <p:cTn id="1" dur="indefinite" restart="never" nodeType="tmRoot"/>
      </p:par>
    </p:tnLst>
  </p:timing>
  <p:hf hdr="0" dt="0"/>
  <p:txStyles>
    <p:titleStyle>
      <a:lvl1pPr algn="l" defTabSz="912813" rtl="0" eaLnBrk="0" fontAlgn="base" hangingPunct="0">
        <a:lnSpc>
          <a:spcPct val="90000"/>
        </a:lnSpc>
        <a:spcBef>
          <a:spcPct val="0"/>
        </a:spcBef>
        <a:spcAft>
          <a:spcPct val="0"/>
        </a:spcAft>
        <a:defRPr lang="en-US" sz="4800" kern="1200" spc="-150" dirty="0">
          <a:ln w="3175">
            <a:noFill/>
          </a:ln>
          <a:gradFill>
            <a:gsLst>
              <a:gs pos="0">
                <a:srgbClr val="2E59B0"/>
              </a:gs>
              <a:gs pos="49000">
                <a:srgbClr val="161D32"/>
              </a:gs>
              <a:gs pos="100000">
                <a:srgbClr val="000000"/>
              </a:gs>
            </a:gsLst>
            <a:lin ang="5400000" scaled="0"/>
          </a:gradFill>
          <a:effectLst>
            <a:outerShdw blurRad="50800" dist="38100" dir="2700000" algn="tl" rotWithShape="0">
              <a:prstClr val="black">
                <a:alpha val="40000"/>
              </a:prstClr>
            </a:outerShdw>
          </a:effectLst>
          <a:latin typeface="+mj-lt"/>
          <a:ea typeface="MS PGothic" panose="020B0600070205080204" pitchFamily="34" charset="-128"/>
          <a:cs typeface="Arial" charset="0"/>
        </a:defRPr>
      </a:lvl1pPr>
      <a:lvl2pPr algn="l" defTabSz="912813" rtl="0" eaLnBrk="0" fontAlgn="base" hangingPunct="0">
        <a:lnSpc>
          <a:spcPct val="90000"/>
        </a:lnSpc>
        <a:spcBef>
          <a:spcPct val="0"/>
        </a:spcBef>
        <a:spcAft>
          <a:spcPct val="0"/>
        </a:spcAft>
        <a:defRPr sz="4800">
          <a:solidFill>
            <a:schemeClr val="tx1"/>
          </a:solidFill>
          <a:latin typeface="Calibri" charset="0"/>
          <a:ea typeface="MS PGothic" panose="020B0600070205080204" pitchFamily="34" charset="-128"/>
        </a:defRPr>
      </a:lvl2pPr>
      <a:lvl3pPr algn="l" defTabSz="912813" rtl="0" eaLnBrk="0" fontAlgn="base" hangingPunct="0">
        <a:lnSpc>
          <a:spcPct val="90000"/>
        </a:lnSpc>
        <a:spcBef>
          <a:spcPct val="0"/>
        </a:spcBef>
        <a:spcAft>
          <a:spcPct val="0"/>
        </a:spcAft>
        <a:defRPr sz="4800">
          <a:solidFill>
            <a:schemeClr val="tx1"/>
          </a:solidFill>
          <a:latin typeface="Calibri" charset="0"/>
          <a:ea typeface="MS PGothic" panose="020B0600070205080204" pitchFamily="34" charset="-128"/>
        </a:defRPr>
      </a:lvl3pPr>
      <a:lvl4pPr algn="l" defTabSz="912813" rtl="0" eaLnBrk="0" fontAlgn="base" hangingPunct="0">
        <a:lnSpc>
          <a:spcPct val="90000"/>
        </a:lnSpc>
        <a:spcBef>
          <a:spcPct val="0"/>
        </a:spcBef>
        <a:spcAft>
          <a:spcPct val="0"/>
        </a:spcAft>
        <a:defRPr sz="4800">
          <a:solidFill>
            <a:schemeClr val="tx1"/>
          </a:solidFill>
          <a:latin typeface="Calibri" charset="0"/>
          <a:ea typeface="MS PGothic" panose="020B0600070205080204" pitchFamily="34" charset="-128"/>
        </a:defRPr>
      </a:lvl4pPr>
      <a:lvl5pPr algn="l" defTabSz="912813" rtl="0" eaLnBrk="0" fontAlgn="base" hangingPunct="0">
        <a:lnSpc>
          <a:spcPct val="90000"/>
        </a:lnSpc>
        <a:spcBef>
          <a:spcPct val="0"/>
        </a:spcBef>
        <a:spcAft>
          <a:spcPct val="0"/>
        </a:spcAft>
        <a:defRPr sz="4800">
          <a:solidFill>
            <a:schemeClr val="tx1"/>
          </a:solidFill>
          <a:latin typeface="Calibri" charset="0"/>
          <a:ea typeface="MS PGothic" panose="020B0600070205080204" pitchFamily="34" charset="-128"/>
        </a:defRPr>
      </a:lvl5pPr>
      <a:lvl6pPr marL="457200" algn="l" defTabSz="912813" rtl="0" fontAlgn="base">
        <a:lnSpc>
          <a:spcPct val="90000"/>
        </a:lnSpc>
        <a:spcBef>
          <a:spcPct val="0"/>
        </a:spcBef>
        <a:spcAft>
          <a:spcPct val="0"/>
        </a:spcAft>
        <a:defRPr sz="4800">
          <a:solidFill>
            <a:schemeClr val="tx1"/>
          </a:solidFill>
          <a:latin typeface="Calibri" charset="0"/>
          <a:ea typeface="ＭＳ Ｐゴシック" charset="0"/>
        </a:defRPr>
      </a:lvl6pPr>
      <a:lvl7pPr marL="914400" algn="l" defTabSz="912813" rtl="0" fontAlgn="base">
        <a:lnSpc>
          <a:spcPct val="90000"/>
        </a:lnSpc>
        <a:spcBef>
          <a:spcPct val="0"/>
        </a:spcBef>
        <a:spcAft>
          <a:spcPct val="0"/>
        </a:spcAft>
        <a:defRPr sz="4800">
          <a:solidFill>
            <a:schemeClr val="tx1"/>
          </a:solidFill>
          <a:latin typeface="Calibri" charset="0"/>
          <a:ea typeface="ＭＳ Ｐゴシック" charset="0"/>
        </a:defRPr>
      </a:lvl7pPr>
      <a:lvl8pPr marL="1371600" algn="l" defTabSz="912813" rtl="0" fontAlgn="base">
        <a:lnSpc>
          <a:spcPct val="90000"/>
        </a:lnSpc>
        <a:spcBef>
          <a:spcPct val="0"/>
        </a:spcBef>
        <a:spcAft>
          <a:spcPct val="0"/>
        </a:spcAft>
        <a:defRPr sz="4800">
          <a:solidFill>
            <a:schemeClr val="tx1"/>
          </a:solidFill>
          <a:latin typeface="Calibri" charset="0"/>
          <a:ea typeface="ＭＳ Ｐゴシック" charset="0"/>
        </a:defRPr>
      </a:lvl8pPr>
      <a:lvl9pPr marL="1828800" algn="l" defTabSz="912813" rtl="0" fontAlgn="base">
        <a:lnSpc>
          <a:spcPct val="90000"/>
        </a:lnSpc>
        <a:spcBef>
          <a:spcPct val="0"/>
        </a:spcBef>
        <a:spcAft>
          <a:spcPct val="0"/>
        </a:spcAft>
        <a:defRPr sz="4800">
          <a:solidFill>
            <a:schemeClr val="tx1"/>
          </a:solidFill>
          <a:latin typeface="Calibri" charset="0"/>
          <a:ea typeface="ＭＳ Ｐゴシック" charset="0"/>
        </a:defRPr>
      </a:lvl9pPr>
    </p:titleStyle>
    <p:bodyStyle>
      <a:lvl1pPr marL="396875" indent="-396875" algn="l" defTabSz="912813" rtl="0" eaLnBrk="0" fontAlgn="base" hangingPunct="0">
        <a:lnSpc>
          <a:spcPct val="90000"/>
        </a:lnSpc>
        <a:spcBef>
          <a:spcPct val="20000"/>
        </a:spcBef>
        <a:spcAft>
          <a:spcPct val="0"/>
        </a:spcAft>
        <a:buBlip>
          <a:blip r:embed="rId17"/>
        </a:buBlip>
        <a:defRPr sz="3200" kern="1200">
          <a:solidFill>
            <a:schemeClr val="tx1"/>
          </a:solidFill>
          <a:latin typeface="+mn-lt"/>
          <a:ea typeface="MS PGothic" panose="020B0600070205080204" pitchFamily="34" charset="-128"/>
          <a:cs typeface="ＭＳ Ｐゴシック" charset="0"/>
        </a:defRPr>
      </a:lvl1pPr>
      <a:lvl2pPr marL="914400" indent="-396875" algn="l" defTabSz="912813" rtl="0" eaLnBrk="0" fontAlgn="base" hangingPunct="0">
        <a:lnSpc>
          <a:spcPct val="90000"/>
        </a:lnSpc>
        <a:spcBef>
          <a:spcPct val="20000"/>
        </a:spcBef>
        <a:spcAft>
          <a:spcPct val="0"/>
        </a:spcAft>
        <a:buBlip>
          <a:blip r:embed="rId18"/>
        </a:buBlip>
        <a:defRPr sz="2800" kern="1200">
          <a:solidFill>
            <a:schemeClr val="tx1"/>
          </a:solidFill>
          <a:latin typeface="+mn-lt"/>
          <a:ea typeface="MS PGothic" panose="020B0600070205080204" pitchFamily="34" charset="-128"/>
          <a:cs typeface="+mn-cs"/>
        </a:defRPr>
      </a:lvl2pPr>
      <a:lvl3pPr marL="1258888" indent="-344488" algn="l" defTabSz="912813" rtl="0" eaLnBrk="0" fontAlgn="base" hangingPunct="0">
        <a:lnSpc>
          <a:spcPct val="90000"/>
        </a:lnSpc>
        <a:spcBef>
          <a:spcPct val="20000"/>
        </a:spcBef>
        <a:spcAft>
          <a:spcPct val="0"/>
        </a:spcAft>
        <a:buBlip>
          <a:blip r:embed="rId18"/>
        </a:buBlip>
        <a:defRPr sz="2400" kern="1200">
          <a:solidFill>
            <a:schemeClr val="tx1"/>
          </a:solidFill>
          <a:latin typeface="+mn-lt"/>
          <a:ea typeface="MS PGothic" panose="020B0600070205080204" pitchFamily="34" charset="-128"/>
          <a:cs typeface="+mn-cs"/>
        </a:defRPr>
      </a:lvl3pPr>
      <a:lvl4pPr marL="1604963" indent="-346075" algn="l" defTabSz="912813" rtl="0" eaLnBrk="0" fontAlgn="base" hangingPunct="0">
        <a:lnSpc>
          <a:spcPct val="90000"/>
        </a:lnSpc>
        <a:spcBef>
          <a:spcPct val="20000"/>
        </a:spcBef>
        <a:spcAft>
          <a:spcPct val="0"/>
        </a:spcAft>
        <a:buBlip>
          <a:blip r:embed="rId18"/>
        </a:buBlip>
        <a:defRPr sz="2400" kern="1200">
          <a:solidFill>
            <a:schemeClr val="tx1"/>
          </a:solidFill>
          <a:latin typeface="+mn-lt"/>
          <a:ea typeface="MS PGothic" panose="020B0600070205080204" pitchFamily="34" charset="-128"/>
          <a:cs typeface="+mn-cs"/>
        </a:defRPr>
      </a:lvl4pPr>
      <a:lvl5pPr marL="1941513" indent="-336550" algn="l" defTabSz="912813" rtl="0" eaLnBrk="0" fontAlgn="base" hangingPunct="0">
        <a:lnSpc>
          <a:spcPct val="90000"/>
        </a:lnSpc>
        <a:spcBef>
          <a:spcPct val="20000"/>
        </a:spcBef>
        <a:spcAft>
          <a:spcPct val="0"/>
        </a:spcAft>
        <a:buBlip>
          <a:blip r:embed="rId18"/>
        </a:buBlip>
        <a:defRPr sz="2400" kern="1200">
          <a:solidFill>
            <a:schemeClr val="tx1"/>
          </a:solidFill>
          <a:latin typeface="+mn-lt"/>
          <a:ea typeface="MS PGothic" panose="020B0600070205080204" pitchFamily="34" charset="-128"/>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otherStyle>
  </p:txStyles>
</p:sldMaster>
</file>

<file path=ppt/slideMasters/slideMaster28.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4"/>
          <a:srcRect/>
          <a:stretch>
            <a:fillRect/>
          </a:stretch>
        </a:blipFill>
        <a:effectLst/>
      </p:bgPr>
    </p:bg>
    <p:spTree>
      <p:nvGrpSpPr>
        <p:cNvPr id="1" name=""/>
        <p:cNvGrpSpPr/>
        <p:nvPr/>
      </p:nvGrpSpPr>
      <p:grpSpPr>
        <a:xfrm>
          <a:off x="0" y="0"/>
          <a:ext cx="0" cy="0"/>
          <a:chOff x="0" y="0"/>
          <a:chExt cx="0" cy="0"/>
        </a:xfrm>
      </p:grpSpPr>
      <p:pic>
        <p:nvPicPr>
          <p:cNvPr id="1026" name="Picture 25" descr="7-00029_BAK_v03TOP"/>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rot="10800000">
            <a:off x="0" y="6008688"/>
            <a:ext cx="9159875" cy="84931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2" name="Title Placeholder 1"/>
          <p:cNvSpPr>
            <a:spLocks noGrp="1"/>
          </p:cNvSpPr>
          <p:nvPr>
            <p:ph type="title"/>
          </p:nvPr>
        </p:nvSpPr>
        <p:spPr>
          <a:xfrm>
            <a:off x="381000" y="230188"/>
            <a:ext cx="8382000" cy="665162"/>
          </a:xfrm>
          <a:prstGeom prst="rect">
            <a:avLst/>
          </a:prstGeom>
        </p:spPr>
        <p:txBody>
          <a:bodyPr vert="horz" wrap="square" lIns="0" tIns="0" rIns="0" bIns="0" rtlCol="0" anchor="t">
            <a:spAutoFit/>
          </a:bodyPr>
          <a:lstStyle/>
          <a:p>
            <a:r>
              <a:rPr lang="en-US" dirty="0" smtClean="0"/>
              <a:t>Click to edit Master title style</a:t>
            </a:r>
            <a:endParaRPr lang="en-US" dirty="0"/>
          </a:p>
        </p:txBody>
      </p:sp>
      <p:sp>
        <p:nvSpPr>
          <p:cNvPr id="1028" name="Text Placeholder 2"/>
          <p:cNvSpPr>
            <a:spLocks noGrp="1"/>
          </p:cNvSpPr>
          <p:nvPr>
            <p:ph type="body" idx="1"/>
          </p:nvPr>
        </p:nvSpPr>
        <p:spPr bwMode="auto">
          <a:xfrm>
            <a:off x="381000" y="1412875"/>
            <a:ext cx="8382000" cy="21351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4" name="Footer Placeholder 3"/>
          <p:cNvSpPr>
            <a:spLocks noGrp="1"/>
          </p:cNvSpPr>
          <p:nvPr>
            <p:ph type="ftr" sz="quarter" idx="3"/>
          </p:nvPr>
        </p:nvSpPr>
        <p:spPr>
          <a:xfrm>
            <a:off x="381000" y="6072188"/>
            <a:ext cx="2203450" cy="484187"/>
          </a:xfrm>
          <a:prstGeom prst="rect">
            <a:avLst/>
          </a:prstGeom>
          <a:blipFill>
            <a:blip r:embed="rId16" cstate="print"/>
            <a:stretch>
              <a:fillRect/>
            </a:stretch>
          </a:blipFill>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ea typeface="+mn-ea"/>
                <a:cs typeface="+mn-cs"/>
              </a:defRPr>
            </a:lvl1pPr>
          </a:lstStyle>
          <a:p>
            <a:pPr>
              <a:defRPr/>
            </a:pPr>
            <a:r>
              <a:rPr lang="en-US" dirty="0">
                <a:solidFill>
                  <a:prstClr val="black">
                    <a:tint val="75000"/>
                  </a:prstClr>
                </a:solidFill>
              </a:rPr>
              <a:t> </a:t>
            </a:r>
          </a:p>
        </p:txBody>
      </p:sp>
      <p:sp>
        <p:nvSpPr>
          <p:cNvPr id="6" name="Slide Number Placeholder 5"/>
          <p:cNvSpPr>
            <a:spLocks noGrp="1"/>
          </p:cNvSpPr>
          <p:nvPr>
            <p:ph type="sldNum" sz="quarter" idx="4"/>
          </p:nvPr>
        </p:nvSpPr>
        <p:spPr>
          <a:xfrm>
            <a:off x="6559550" y="6073775"/>
            <a:ext cx="2203450" cy="485775"/>
          </a:xfrm>
          <a:prstGeom prst="rect">
            <a:avLst/>
          </a:prstGeom>
        </p:spPr>
        <p:txBody>
          <a:bodyPr vert="horz" wrap="square" lIns="91440" tIns="45720" rIns="91440" bIns="45720" numCol="1" anchor="ctr" anchorCtr="0" compatLnSpc="1">
            <a:prstTxWarp prst="textNoShape">
              <a:avLst/>
            </a:prstTxWarp>
          </a:bodyPr>
          <a:lstStyle>
            <a:lvl1pPr algn="r">
              <a:defRPr sz="1600">
                <a:solidFill>
                  <a:schemeClr val="bg1"/>
                </a:solidFill>
                <a:latin typeface="Times New Roman" panose="02020603050405020304" pitchFamily="18" charset="0"/>
                <a:cs typeface="Times New Roman" panose="02020603050405020304" pitchFamily="18" charset="0"/>
              </a:defRPr>
            </a:lvl1pPr>
          </a:lstStyle>
          <a:p>
            <a:fld id="{0E384DFE-CD59-43E2-A880-C0AFD0AB9198}" type="slidenum">
              <a:rPr lang="en-US" altLang="en-US" smtClean="0">
                <a:solidFill>
                  <a:prstClr val="white"/>
                </a:solidFill>
              </a:rPr>
              <a:pPr/>
              <a:t>‹#›</a:t>
            </a:fld>
            <a:endParaRPr lang="en-US" altLang="en-US" dirty="0" smtClean="0">
              <a:solidFill>
                <a:prstClr val="white"/>
              </a:solidFill>
            </a:endParaRPr>
          </a:p>
        </p:txBody>
      </p:sp>
    </p:spTree>
    <p:extLst>
      <p:ext uri="{BB962C8B-B14F-4D97-AF65-F5344CB8AC3E}">
        <p14:creationId xmlns:p14="http://schemas.microsoft.com/office/powerpoint/2010/main" val="4008443438"/>
      </p:ext>
    </p:extLst>
  </p:cSld>
  <p:clrMap bg1="lt1" tx1="dk1" bg2="lt2" tx2="dk2" accent1="accent1" accent2="accent2" accent3="accent3" accent4="accent4" accent5="accent5" accent6="accent6" hlink="hlink" folHlink="folHlink"/>
  <p:sldLayoutIdLst>
    <p:sldLayoutId id="2147485849" r:id="rId1"/>
    <p:sldLayoutId id="2147485850" r:id="rId2"/>
    <p:sldLayoutId id="2147485851" r:id="rId3"/>
    <p:sldLayoutId id="2147485852" r:id="rId4"/>
    <p:sldLayoutId id="2147485853" r:id="rId5"/>
    <p:sldLayoutId id="2147485854" r:id="rId6"/>
    <p:sldLayoutId id="2147485855" r:id="rId7"/>
    <p:sldLayoutId id="2147485856" r:id="rId8"/>
    <p:sldLayoutId id="2147485857" r:id="rId9"/>
    <p:sldLayoutId id="2147485858" r:id="rId10"/>
    <p:sldLayoutId id="2147485859" r:id="rId11"/>
    <p:sldLayoutId id="2147485860" r:id="rId12"/>
  </p:sldLayoutIdLst>
  <p:transition>
    <p:fade/>
  </p:transition>
  <p:timing>
    <p:tnLst>
      <p:par>
        <p:cTn id="1" dur="indefinite" restart="never" nodeType="tmRoot"/>
      </p:par>
    </p:tnLst>
  </p:timing>
  <p:hf hdr="0" dt="0"/>
  <p:txStyles>
    <p:titleStyle>
      <a:lvl1pPr algn="l" defTabSz="912813" rtl="0" eaLnBrk="0" fontAlgn="base" hangingPunct="0">
        <a:lnSpc>
          <a:spcPct val="90000"/>
        </a:lnSpc>
        <a:spcBef>
          <a:spcPct val="0"/>
        </a:spcBef>
        <a:spcAft>
          <a:spcPct val="0"/>
        </a:spcAft>
        <a:defRPr lang="en-US" sz="4800" kern="1200" spc="-150" dirty="0">
          <a:ln w="3175">
            <a:noFill/>
          </a:ln>
          <a:gradFill>
            <a:gsLst>
              <a:gs pos="0">
                <a:srgbClr val="2E59B0"/>
              </a:gs>
              <a:gs pos="49000">
                <a:srgbClr val="161D32"/>
              </a:gs>
              <a:gs pos="100000">
                <a:srgbClr val="000000"/>
              </a:gs>
            </a:gsLst>
            <a:lin ang="5400000" scaled="0"/>
          </a:gradFill>
          <a:effectLst>
            <a:outerShdw blurRad="50800" dist="38100" dir="2700000" algn="tl" rotWithShape="0">
              <a:prstClr val="black">
                <a:alpha val="40000"/>
              </a:prstClr>
            </a:outerShdw>
          </a:effectLst>
          <a:latin typeface="+mj-lt"/>
          <a:ea typeface="MS PGothic" panose="020B0600070205080204" pitchFamily="34" charset="-128"/>
          <a:cs typeface="Arial" charset="0"/>
        </a:defRPr>
      </a:lvl1pPr>
      <a:lvl2pPr algn="l" defTabSz="912813" rtl="0" eaLnBrk="0" fontAlgn="base" hangingPunct="0">
        <a:lnSpc>
          <a:spcPct val="90000"/>
        </a:lnSpc>
        <a:spcBef>
          <a:spcPct val="0"/>
        </a:spcBef>
        <a:spcAft>
          <a:spcPct val="0"/>
        </a:spcAft>
        <a:defRPr sz="4800">
          <a:solidFill>
            <a:schemeClr val="tx1"/>
          </a:solidFill>
          <a:latin typeface="Calibri" charset="0"/>
          <a:ea typeface="MS PGothic" panose="020B0600070205080204" pitchFamily="34" charset="-128"/>
        </a:defRPr>
      </a:lvl2pPr>
      <a:lvl3pPr algn="l" defTabSz="912813" rtl="0" eaLnBrk="0" fontAlgn="base" hangingPunct="0">
        <a:lnSpc>
          <a:spcPct val="90000"/>
        </a:lnSpc>
        <a:spcBef>
          <a:spcPct val="0"/>
        </a:spcBef>
        <a:spcAft>
          <a:spcPct val="0"/>
        </a:spcAft>
        <a:defRPr sz="4800">
          <a:solidFill>
            <a:schemeClr val="tx1"/>
          </a:solidFill>
          <a:latin typeface="Calibri" charset="0"/>
          <a:ea typeface="MS PGothic" panose="020B0600070205080204" pitchFamily="34" charset="-128"/>
        </a:defRPr>
      </a:lvl3pPr>
      <a:lvl4pPr algn="l" defTabSz="912813" rtl="0" eaLnBrk="0" fontAlgn="base" hangingPunct="0">
        <a:lnSpc>
          <a:spcPct val="90000"/>
        </a:lnSpc>
        <a:spcBef>
          <a:spcPct val="0"/>
        </a:spcBef>
        <a:spcAft>
          <a:spcPct val="0"/>
        </a:spcAft>
        <a:defRPr sz="4800">
          <a:solidFill>
            <a:schemeClr val="tx1"/>
          </a:solidFill>
          <a:latin typeface="Calibri" charset="0"/>
          <a:ea typeface="MS PGothic" panose="020B0600070205080204" pitchFamily="34" charset="-128"/>
        </a:defRPr>
      </a:lvl4pPr>
      <a:lvl5pPr algn="l" defTabSz="912813" rtl="0" eaLnBrk="0" fontAlgn="base" hangingPunct="0">
        <a:lnSpc>
          <a:spcPct val="90000"/>
        </a:lnSpc>
        <a:spcBef>
          <a:spcPct val="0"/>
        </a:spcBef>
        <a:spcAft>
          <a:spcPct val="0"/>
        </a:spcAft>
        <a:defRPr sz="4800">
          <a:solidFill>
            <a:schemeClr val="tx1"/>
          </a:solidFill>
          <a:latin typeface="Calibri" charset="0"/>
          <a:ea typeface="MS PGothic" panose="020B0600070205080204" pitchFamily="34" charset="-128"/>
        </a:defRPr>
      </a:lvl5pPr>
      <a:lvl6pPr marL="457200" algn="l" defTabSz="912813" rtl="0" fontAlgn="base">
        <a:lnSpc>
          <a:spcPct val="90000"/>
        </a:lnSpc>
        <a:spcBef>
          <a:spcPct val="0"/>
        </a:spcBef>
        <a:spcAft>
          <a:spcPct val="0"/>
        </a:spcAft>
        <a:defRPr sz="4800">
          <a:solidFill>
            <a:schemeClr val="tx1"/>
          </a:solidFill>
          <a:latin typeface="Calibri" charset="0"/>
          <a:ea typeface="ＭＳ Ｐゴシック" charset="0"/>
        </a:defRPr>
      </a:lvl6pPr>
      <a:lvl7pPr marL="914400" algn="l" defTabSz="912813" rtl="0" fontAlgn="base">
        <a:lnSpc>
          <a:spcPct val="90000"/>
        </a:lnSpc>
        <a:spcBef>
          <a:spcPct val="0"/>
        </a:spcBef>
        <a:spcAft>
          <a:spcPct val="0"/>
        </a:spcAft>
        <a:defRPr sz="4800">
          <a:solidFill>
            <a:schemeClr val="tx1"/>
          </a:solidFill>
          <a:latin typeface="Calibri" charset="0"/>
          <a:ea typeface="ＭＳ Ｐゴシック" charset="0"/>
        </a:defRPr>
      </a:lvl7pPr>
      <a:lvl8pPr marL="1371600" algn="l" defTabSz="912813" rtl="0" fontAlgn="base">
        <a:lnSpc>
          <a:spcPct val="90000"/>
        </a:lnSpc>
        <a:spcBef>
          <a:spcPct val="0"/>
        </a:spcBef>
        <a:spcAft>
          <a:spcPct val="0"/>
        </a:spcAft>
        <a:defRPr sz="4800">
          <a:solidFill>
            <a:schemeClr val="tx1"/>
          </a:solidFill>
          <a:latin typeface="Calibri" charset="0"/>
          <a:ea typeface="ＭＳ Ｐゴシック" charset="0"/>
        </a:defRPr>
      </a:lvl8pPr>
      <a:lvl9pPr marL="1828800" algn="l" defTabSz="912813" rtl="0" fontAlgn="base">
        <a:lnSpc>
          <a:spcPct val="90000"/>
        </a:lnSpc>
        <a:spcBef>
          <a:spcPct val="0"/>
        </a:spcBef>
        <a:spcAft>
          <a:spcPct val="0"/>
        </a:spcAft>
        <a:defRPr sz="4800">
          <a:solidFill>
            <a:schemeClr val="tx1"/>
          </a:solidFill>
          <a:latin typeface="Calibri" charset="0"/>
          <a:ea typeface="ＭＳ Ｐゴシック" charset="0"/>
        </a:defRPr>
      </a:lvl9pPr>
    </p:titleStyle>
    <p:bodyStyle>
      <a:lvl1pPr marL="396875" indent="-396875" algn="l" defTabSz="912813" rtl="0" eaLnBrk="0" fontAlgn="base" hangingPunct="0">
        <a:lnSpc>
          <a:spcPct val="90000"/>
        </a:lnSpc>
        <a:spcBef>
          <a:spcPct val="20000"/>
        </a:spcBef>
        <a:spcAft>
          <a:spcPct val="0"/>
        </a:spcAft>
        <a:buBlip>
          <a:blip r:embed="rId17"/>
        </a:buBlip>
        <a:defRPr sz="3200" kern="1200">
          <a:solidFill>
            <a:schemeClr val="tx1"/>
          </a:solidFill>
          <a:latin typeface="+mn-lt"/>
          <a:ea typeface="MS PGothic" panose="020B0600070205080204" pitchFamily="34" charset="-128"/>
          <a:cs typeface="ＭＳ Ｐゴシック" charset="0"/>
        </a:defRPr>
      </a:lvl1pPr>
      <a:lvl2pPr marL="914400" indent="-396875" algn="l" defTabSz="912813" rtl="0" eaLnBrk="0" fontAlgn="base" hangingPunct="0">
        <a:lnSpc>
          <a:spcPct val="90000"/>
        </a:lnSpc>
        <a:spcBef>
          <a:spcPct val="20000"/>
        </a:spcBef>
        <a:spcAft>
          <a:spcPct val="0"/>
        </a:spcAft>
        <a:buBlip>
          <a:blip r:embed="rId18"/>
        </a:buBlip>
        <a:defRPr sz="2800" kern="1200">
          <a:solidFill>
            <a:schemeClr val="tx1"/>
          </a:solidFill>
          <a:latin typeface="+mn-lt"/>
          <a:ea typeface="MS PGothic" panose="020B0600070205080204" pitchFamily="34" charset="-128"/>
          <a:cs typeface="+mn-cs"/>
        </a:defRPr>
      </a:lvl2pPr>
      <a:lvl3pPr marL="1258888" indent="-344488" algn="l" defTabSz="912813" rtl="0" eaLnBrk="0" fontAlgn="base" hangingPunct="0">
        <a:lnSpc>
          <a:spcPct val="90000"/>
        </a:lnSpc>
        <a:spcBef>
          <a:spcPct val="20000"/>
        </a:spcBef>
        <a:spcAft>
          <a:spcPct val="0"/>
        </a:spcAft>
        <a:buBlip>
          <a:blip r:embed="rId18"/>
        </a:buBlip>
        <a:defRPr sz="2400" kern="1200">
          <a:solidFill>
            <a:schemeClr val="tx1"/>
          </a:solidFill>
          <a:latin typeface="+mn-lt"/>
          <a:ea typeface="MS PGothic" panose="020B0600070205080204" pitchFamily="34" charset="-128"/>
          <a:cs typeface="+mn-cs"/>
        </a:defRPr>
      </a:lvl3pPr>
      <a:lvl4pPr marL="1604963" indent="-346075" algn="l" defTabSz="912813" rtl="0" eaLnBrk="0" fontAlgn="base" hangingPunct="0">
        <a:lnSpc>
          <a:spcPct val="90000"/>
        </a:lnSpc>
        <a:spcBef>
          <a:spcPct val="20000"/>
        </a:spcBef>
        <a:spcAft>
          <a:spcPct val="0"/>
        </a:spcAft>
        <a:buBlip>
          <a:blip r:embed="rId18"/>
        </a:buBlip>
        <a:defRPr sz="2400" kern="1200">
          <a:solidFill>
            <a:schemeClr val="tx1"/>
          </a:solidFill>
          <a:latin typeface="+mn-lt"/>
          <a:ea typeface="MS PGothic" panose="020B0600070205080204" pitchFamily="34" charset="-128"/>
          <a:cs typeface="+mn-cs"/>
        </a:defRPr>
      </a:lvl4pPr>
      <a:lvl5pPr marL="1941513" indent="-336550" algn="l" defTabSz="912813" rtl="0" eaLnBrk="0" fontAlgn="base" hangingPunct="0">
        <a:lnSpc>
          <a:spcPct val="90000"/>
        </a:lnSpc>
        <a:spcBef>
          <a:spcPct val="20000"/>
        </a:spcBef>
        <a:spcAft>
          <a:spcPct val="0"/>
        </a:spcAft>
        <a:buBlip>
          <a:blip r:embed="rId18"/>
        </a:buBlip>
        <a:defRPr sz="2400" kern="1200">
          <a:solidFill>
            <a:schemeClr val="tx1"/>
          </a:solidFill>
          <a:latin typeface="+mn-lt"/>
          <a:ea typeface="MS PGothic" panose="020B0600070205080204" pitchFamily="34" charset="-128"/>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otherStyle>
  </p:txStyles>
</p:sldMaster>
</file>

<file path=ppt/slideMasters/slideMaster29.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4"/>
          <a:srcRect/>
          <a:stretch>
            <a:fillRect/>
          </a:stretch>
        </a:blipFill>
        <a:effectLst/>
      </p:bgPr>
    </p:bg>
    <p:spTree>
      <p:nvGrpSpPr>
        <p:cNvPr id="1" name=""/>
        <p:cNvGrpSpPr/>
        <p:nvPr/>
      </p:nvGrpSpPr>
      <p:grpSpPr>
        <a:xfrm>
          <a:off x="0" y="0"/>
          <a:ext cx="0" cy="0"/>
          <a:chOff x="0" y="0"/>
          <a:chExt cx="0" cy="0"/>
        </a:xfrm>
      </p:grpSpPr>
      <p:pic>
        <p:nvPicPr>
          <p:cNvPr id="1026" name="Picture 25" descr="7-00029_BAK_v03TOP"/>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rot="10800000">
            <a:off x="0" y="6008688"/>
            <a:ext cx="9159875" cy="84931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2" name="Title Placeholder 1"/>
          <p:cNvSpPr>
            <a:spLocks noGrp="1"/>
          </p:cNvSpPr>
          <p:nvPr>
            <p:ph type="title"/>
          </p:nvPr>
        </p:nvSpPr>
        <p:spPr>
          <a:xfrm>
            <a:off x="381000" y="230188"/>
            <a:ext cx="8382000" cy="665162"/>
          </a:xfrm>
          <a:prstGeom prst="rect">
            <a:avLst/>
          </a:prstGeom>
        </p:spPr>
        <p:txBody>
          <a:bodyPr vert="horz" wrap="square" lIns="0" tIns="0" rIns="0" bIns="0" rtlCol="0" anchor="t">
            <a:spAutoFit/>
          </a:bodyPr>
          <a:lstStyle/>
          <a:p>
            <a:r>
              <a:rPr lang="en-US" dirty="0" smtClean="0"/>
              <a:t>Click to edit Master title style</a:t>
            </a:r>
            <a:endParaRPr lang="en-US" dirty="0"/>
          </a:p>
        </p:txBody>
      </p:sp>
      <p:sp>
        <p:nvSpPr>
          <p:cNvPr id="1028" name="Text Placeholder 2"/>
          <p:cNvSpPr>
            <a:spLocks noGrp="1"/>
          </p:cNvSpPr>
          <p:nvPr>
            <p:ph type="body" idx="1"/>
          </p:nvPr>
        </p:nvSpPr>
        <p:spPr bwMode="auto">
          <a:xfrm>
            <a:off x="381000" y="1412875"/>
            <a:ext cx="8382000" cy="21351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4" name="Footer Placeholder 3"/>
          <p:cNvSpPr>
            <a:spLocks noGrp="1"/>
          </p:cNvSpPr>
          <p:nvPr>
            <p:ph type="ftr" sz="quarter" idx="3"/>
          </p:nvPr>
        </p:nvSpPr>
        <p:spPr>
          <a:xfrm>
            <a:off x="381000" y="6072188"/>
            <a:ext cx="2203450" cy="484187"/>
          </a:xfrm>
          <a:prstGeom prst="rect">
            <a:avLst/>
          </a:prstGeom>
          <a:blipFill>
            <a:blip r:embed="rId16" cstate="print"/>
            <a:stretch>
              <a:fillRect/>
            </a:stretch>
          </a:blipFill>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ea typeface="+mn-ea"/>
                <a:cs typeface="+mn-cs"/>
              </a:defRPr>
            </a:lvl1pPr>
          </a:lstStyle>
          <a:p>
            <a:pPr>
              <a:defRPr/>
            </a:pPr>
            <a:r>
              <a:rPr lang="en-US" dirty="0">
                <a:solidFill>
                  <a:prstClr val="black">
                    <a:tint val="75000"/>
                  </a:prstClr>
                </a:solidFill>
              </a:rPr>
              <a:t> </a:t>
            </a:r>
          </a:p>
        </p:txBody>
      </p:sp>
      <p:sp>
        <p:nvSpPr>
          <p:cNvPr id="6" name="Slide Number Placeholder 5"/>
          <p:cNvSpPr>
            <a:spLocks noGrp="1"/>
          </p:cNvSpPr>
          <p:nvPr>
            <p:ph type="sldNum" sz="quarter" idx="4"/>
          </p:nvPr>
        </p:nvSpPr>
        <p:spPr>
          <a:xfrm>
            <a:off x="6559550" y="6073775"/>
            <a:ext cx="2203450" cy="485775"/>
          </a:xfrm>
          <a:prstGeom prst="rect">
            <a:avLst/>
          </a:prstGeom>
        </p:spPr>
        <p:txBody>
          <a:bodyPr vert="horz" wrap="square" lIns="91440" tIns="45720" rIns="91440" bIns="45720" numCol="1" anchor="ctr" anchorCtr="0" compatLnSpc="1">
            <a:prstTxWarp prst="textNoShape">
              <a:avLst/>
            </a:prstTxWarp>
          </a:bodyPr>
          <a:lstStyle>
            <a:lvl1pPr algn="r">
              <a:defRPr sz="1600">
                <a:solidFill>
                  <a:schemeClr val="bg1"/>
                </a:solidFill>
                <a:latin typeface="Times New Roman" panose="02020603050405020304" pitchFamily="18" charset="0"/>
                <a:cs typeface="Times New Roman" panose="02020603050405020304" pitchFamily="18" charset="0"/>
              </a:defRPr>
            </a:lvl1pPr>
          </a:lstStyle>
          <a:p>
            <a:fld id="{0E384DFE-CD59-43E2-A880-C0AFD0AB9198}" type="slidenum">
              <a:rPr lang="en-US" altLang="en-US" smtClean="0">
                <a:solidFill>
                  <a:prstClr val="white"/>
                </a:solidFill>
              </a:rPr>
              <a:pPr/>
              <a:t>‹#›</a:t>
            </a:fld>
            <a:endParaRPr lang="en-US" altLang="en-US" dirty="0" smtClean="0">
              <a:solidFill>
                <a:prstClr val="white"/>
              </a:solidFill>
            </a:endParaRPr>
          </a:p>
        </p:txBody>
      </p:sp>
    </p:spTree>
    <p:extLst>
      <p:ext uri="{BB962C8B-B14F-4D97-AF65-F5344CB8AC3E}">
        <p14:creationId xmlns:p14="http://schemas.microsoft.com/office/powerpoint/2010/main" val="988721324"/>
      </p:ext>
    </p:extLst>
  </p:cSld>
  <p:clrMap bg1="lt1" tx1="dk1" bg2="lt2" tx2="dk2" accent1="accent1" accent2="accent2" accent3="accent3" accent4="accent4" accent5="accent5" accent6="accent6" hlink="hlink" folHlink="folHlink"/>
  <p:sldLayoutIdLst>
    <p:sldLayoutId id="2147485862" r:id="rId1"/>
    <p:sldLayoutId id="2147485863" r:id="rId2"/>
    <p:sldLayoutId id="2147485864" r:id="rId3"/>
    <p:sldLayoutId id="2147485865" r:id="rId4"/>
    <p:sldLayoutId id="2147485866" r:id="rId5"/>
    <p:sldLayoutId id="2147485867" r:id="rId6"/>
    <p:sldLayoutId id="2147485868" r:id="rId7"/>
    <p:sldLayoutId id="2147485869" r:id="rId8"/>
    <p:sldLayoutId id="2147485870" r:id="rId9"/>
    <p:sldLayoutId id="2147485871" r:id="rId10"/>
    <p:sldLayoutId id="2147485872" r:id="rId11"/>
    <p:sldLayoutId id="2147485873" r:id="rId12"/>
  </p:sldLayoutIdLst>
  <p:transition>
    <p:fade/>
  </p:transition>
  <p:timing>
    <p:tnLst>
      <p:par>
        <p:cTn id="1" dur="indefinite" restart="never" nodeType="tmRoot"/>
      </p:par>
    </p:tnLst>
  </p:timing>
  <p:hf hdr="0" dt="0"/>
  <p:txStyles>
    <p:titleStyle>
      <a:lvl1pPr algn="l" defTabSz="912813" rtl="0" eaLnBrk="0" fontAlgn="base" hangingPunct="0">
        <a:lnSpc>
          <a:spcPct val="90000"/>
        </a:lnSpc>
        <a:spcBef>
          <a:spcPct val="0"/>
        </a:spcBef>
        <a:spcAft>
          <a:spcPct val="0"/>
        </a:spcAft>
        <a:defRPr lang="en-US" sz="4800" kern="1200" spc="-150" dirty="0">
          <a:ln w="3175">
            <a:noFill/>
          </a:ln>
          <a:gradFill>
            <a:gsLst>
              <a:gs pos="0">
                <a:srgbClr val="2E59B0"/>
              </a:gs>
              <a:gs pos="49000">
                <a:srgbClr val="161D32"/>
              </a:gs>
              <a:gs pos="100000">
                <a:srgbClr val="000000"/>
              </a:gs>
            </a:gsLst>
            <a:lin ang="5400000" scaled="0"/>
          </a:gradFill>
          <a:effectLst>
            <a:outerShdw blurRad="50800" dist="38100" dir="2700000" algn="tl" rotWithShape="0">
              <a:prstClr val="black">
                <a:alpha val="40000"/>
              </a:prstClr>
            </a:outerShdw>
          </a:effectLst>
          <a:latin typeface="+mj-lt"/>
          <a:ea typeface="MS PGothic" panose="020B0600070205080204" pitchFamily="34" charset="-128"/>
          <a:cs typeface="Arial" charset="0"/>
        </a:defRPr>
      </a:lvl1pPr>
      <a:lvl2pPr algn="l" defTabSz="912813" rtl="0" eaLnBrk="0" fontAlgn="base" hangingPunct="0">
        <a:lnSpc>
          <a:spcPct val="90000"/>
        </a:lnSpc>
        <a:spcBef>
          <a:spcPct val="0"/>
        </a:spcBef>
        <a:spcAft>
          <a:spcPct val="0"/>
        </a:spcAft>
        <a:defRPr sz="4800">
          <a:solidFill>
            <a:schemeClr val="tx1"/>
          </a:solidFill>
          <a:latin typeface="Calibri" charset="0"/>
          <a:ea typeface="MS PGothic" panose="020B0600070205080204" pitchFamily="34" charset="-128"/>
        </a:defRPr>
      </a:lvl2pPr>
      <a:lvl3pPr algn="l" defTabSz="912813" rtl="0" eaLnBrk="0" fontAlgn="base" hangingPunct="0">
        <a:lnSpc>
          <a:spcPct val="90000"/>
        </a:lnSpc>
        <a:spcBef>
          <a:spcPct val="0"/>
        </a:spcBef>
        <a:spcAft>
          <a:spcPct val="0"/>
        </a:spcAft>
        <a:defRPr sz="4800">
          <a:solidFill>
            <a:schemeClr val="tx1"/>
          </a:solidFill>
          <a:latin typeface="Calibri" charset="0"/>
          <a:ea typeface="MS PGothic" panose="020B0600070205080204" pitchFamily="34" charset="-128"/>
        </a:defRPr>
      </a:lvl3pPr>
      <a:lvl4pPr algn="l" defTabSz="912813" rtl="0" eaLnBrk="0" fontAlgn="base" hangingPunct="0">
        <a:lnSpc>
          <a:spcPct val="90000"/>
        </a:lnSpc>
        <a:spcBef>
          <a:spcPct val="0"/>
        </a:spcBef>
        <a:spcAft>
          <a:spcPct val="0"/>
        </a:spcAft>
        <a:defRPr sz="4800">
          <a:solidFill>
            <a:schemeClr val="tx1"/>
          </a:solidFill>
          <a:latin typeface="Calibri" charset="0"/>
          <a:ea typeface="MS PGothic" panose="020B0600070205080204" pitchFamily="34" charset="-128"/>
        </a:defRPr>
      </a:lvl4pPr>
      <a:lvl5pPr algn="l" defTabSz="912813" rtl="0" eaLnBrk="0" fontAlgn="base" hangingPunct="0">
        <a:lnSpc>
          <a:spcPct val="90000"/>
        </a:lnSpc>
        <a:spcBef>
          <a:spcPct val="0"/>
        </a:spcBef>
        <a:spcAft>
          <a:spcPct val="0"/>
        </a:spcAft>
        <a:defRPr sz="4800">
          <a:solidFill>
            <a:schemeClr val="tx1"/>
          </a:solidFill>
          <a:latin typeface="Calibri" charset="0"/>
          <a:ea typeface="MS PGothic" panose="020B0600070205080204" pitchFamily="34" charset="-128"/>
        </a:defRPr>
      </a:lvl5pPr>
      <a:lvl6pPr marL="457200" algn="l" defTabSz="912813" rtl="0" fontAlgn="base">
        <a:lnSpc>
          <a:spcPct val="90000"/>
        </a:lnSpc>
        <a:spcBef>
          <a:spcPct val="0"/>
        </a:spcBef>
        <a:spcAft>
          <a:spcPct val="0"/>
        </a:spcAft>
        <a:defRPr sz="4800">
          <a:solidFill>
            <a:schemeClr val="tx1"/>
          </a:solidFill>
          <a:latin typeface="Calibri" charset="0"/>
          <a:ea typeface="ＭＳ Ｐゴシック" charset="0"/>
        </a:defRPr>
      </a:lvl6pPr>
      <a:lvl7pPr marL="914400" algn="l" defTabSz="912813" rtl="0" fontAlgn="base">
        <a:lnSpc>
          <a:spcPct val="90000"/>
        </a:lnSpc>
        <a:spcBef>
          <a:spcPct val="0"/>
        </a:spcBef>
        <a:spcAft>
          <a:spcPct val="0"/>
        </a:spcAft>
        <a:defRPr sz="4800">
          <a:solidFill>
            <a:schemeClr val="tx1"/>
          </a:solidFill>
          <a:latin typeface="Calibri" charset="0"/>
          <a:ea typeface="ＭＳ Ｐゴシック" charset="0"/>
        </a:defRPr>
      </a:lvl7pPr>
      <a:lvl8pPr marL="1371600" algn="l" defTabSz="912813" rtl="0" fontAlgn="base">
        <a:lnSpc>
          <a:spcPct val="90000"/>
        </a:lnSpc>
        <a:spcBef>
          <a:spcPct val="0"/>
        </a:spcBef>
        <a:spcAft>
          <a:spcPct val="0"/>
        </a:spcAft>
        <a:defRPr sz="4800">
          <a:solidFill>
            <a:schemeClr val="tx1"/>
          </a:solidFill>
          <a:latin typeface="Calibri" charset="0"/>
          <a:ea typeface="ＭＳ Ｐゴシック" charset="0"/>
        </a:defRPr>
      </a:lvl8pPr>
      <a:lvl9pPr marL="1828800" algn="l" defTabSz="912813" rtl="0" fontAlgn="base">
        <a:lnSpc>
          <a:spcPct val="90000"/>
        </a:lnSpc>
        <a:spcBef>
          <a:spcPct val="0"/>
        </a:spcBef>
        <a:spcAft>
          <a:spcPct val="0"/>
        </a:spcAft>
        <a:defRPr sz="4800">
          <a:solidFill>
            <a:schemeClr val="tx1"/>
          </a:solidFill>
          <a:latin typeface="Calibri" charset="0"/>
          <a:ea typeface="ＭＳ Ｐゴシック" charset="0"/>
        </a:defRPr>
      </a:lvl9pPr>
    </p:titleStyle>
    <p:bodyStyle>
      <a:lvl1pPr marL="396875" indent="-396875" algn="l" defTabSz="912813" rtl="0" eaLnBrk="0" fontAlgn="base" hangingPunct="0">
        <a:lnSpc>
          <a:spcPct val="90000"/>
        </a:lnSpc>
        <a:spcBef>
          <a:spcPct val="20000"/>
        </a:spcBef>
        <a:spcAft>
          <a:spcPct val="0"/>
        </a:spcAft>
        <a:buBlip>
          <a:blip r:embed="rId17"/>
        </a:buBlip>
        <a:defRPr sz="3200" kern="1200">
          <a:solidFill>
            <a:schemeClr val="tx1"/>
          </a:solidFill>
          <a:latin typeface="+mn-lt"/>
          <a:ea typeface="MS PGothic" panose="020B0600070205080204" pitchFamily="34" charset="-128"/>
          <a:cs typeface="ＭＳ Ｐゴシック" charset="0"/>
        </a:defRPr>
      </a:lvl1pPr>
      <a:lvl2pPr marL="914400" indent="-396875" algn="l" defTabSz="912813" rtl="0" eaLnBrk="0" fontAlgn="base" hangingPunct="0">
        <a:lnSpc>
          <a:spcPct val="90000"/>
        </a:lnSpc>
        <a:spcBef>
          <a:spcPct val="20000"/>
        </a:spcBef>
        <a:spcAft>
          <a:spcPct val="0"/>
        </a:spcAft>
        <a:buBlip>
          <a:blip r:embed="rId18"/>
        </a:buBlip>
        <a:defRPr sz="2800" kern="1200">
          <a:solidFill>
            <a:schemeClr val="tx1"/>
          </a:solidFill>
          <a:latin typeface="+mn-lt"/>
          <a:ea typeface="MS PGothic" panose="020B0600070205080204" pitchFamily="34" charset="-128"/>
          <a:cs typeface="+mn-cs"/>
        </a:defRPr>
      </a:lvl2pPr>
      <a:lvl3pPr marL="1258888" indent="-344488" algn="l" defTabSz="912813" rtl="0" eaLnBrk="0" fontAlgn="base" hangingPunct="0">
        <a:lnSpc>
          <a:spcPct val="90000"/>
        </a:lnSpc>
        <a:spcBef>
          <a:spcPct val="20000"/>
        </a:spcBef>
        <a:spcAft>
          <a:spcPct val="0"/>
        </a:spcAft>
        <a:buBlip>
          <a:blip r:embed="rId18"/>
        </a:buBlip>
        <a:defRPr sz="2400" kern="1200">
          <a:solidFill>
            <a:schemeClr val="tx1"/>
          </a:solidFill>
          <a:latin typeface="+mn-lt"/>
          <a:ea typeface="MS PGothic" panose="020B0600070205080204" pitchFamily="34" charset="-128"/>
          <a:cs typeface="+mn-cs"/>
        </a:defRPr>
      </a:lvl3pPr>
      <a:lvl4pPr marL="1604963" indent="-346075" algn="l" defTabSz="912813" rtl="0" eaLnBrk="0" fontAlgn="base" hangingPunct="0">
        <a:lnSpc>
          <a:spcPct val="90000"/>
        </a:lnSpc>
        <a:spcBef>
          <a:spcPct val="20000"/>
        </a:spcBef>
        <a:spcAft>
          <a:spcPct val="0"/>
        </a:spcAft>
        <a:buBlip>
          <a:blip r:embed="rId18"/>
        </a:buBlip>
        <a:defRPr sz="2400" kern="1200">
          <a:solidFill>
            <a:schemeClr val="tx1"/>
          </a:solidFill>
          <a:latin typeface="+mn-lt"/>
          <a:ea typeface="MS PGothic" panose="020B0600070205080204" pitchFamily="34" charset="-128"/>
          <a:cs typeface="+mn-cs"/>
        </a:defRPr>
      </a:lvl4pPr>
      <a:lvl5pPr marL="1941513" indent="-336550" algn="l" defTabSz="912813" rtl="0" eaLnBrk="0" fontAlgn="base" hangingPunct="0">
        <a:lnSpc>
          <a:spcPct val="90000"/>
        </a:lnSpc>
        <a:spcBef>
          <a:spcPct val="20000"/>
        </a:spcBef>
        <a:spcAft>
          <a:spcPct val="0"/>
        </a:spcAft>
        <a:buBlip>
          <a:blip r:embed="rId18"/>
        </a:buBlip>
        <a:defRPr sz="2400" kern="1200">
          <a:solidFill>
            <a:schemeClr val="tx1"/>
          </a:solidFill>
          <a:latin typeface="+mn-lt"/>
          <a:ea typeface="MS PGothic" panose="020B0600070205080204" pitchFamily="34" charset="-128"/>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4578" name="Title Placeholder 1"/>
          <p:cNvSpPr>
            <a:spLocks noGrp="1"/>
          </p:cNvSpPr>
          <p:nvPr>
            <p:ph type="title"/>
          </p:nvPr>
        </p:nvSpPr>
        <p:spPr bwMode="auto">
          <a:xfrm>
            <a:off x="628650" y="365125"/>
            <a:ext cx="7886700" cy="13255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24579" name="Text Placeholder 2"/>
          <p:cNvSpPr>
            <a:spLocks noGrp="1"/>
          </p:cNvSpPr>
          <p:nvPr>
            <p:ph type="body" idx="1"/>
          </p:nvPr>
        </p:nvSpPr>
        <p:spPr bwMode="auto">
          <a:xfrm>
            <a:off x="628650" y="1825625"/>
            <a:ext cx="7886700" cy="43513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4" name="Date Placeholder 3"/>
          <p:cNvSpPr>
            <a:spLocks noGrp="1"/>
          </p:cNvSpPr>
          <p:nvPr>
            <p:ph type="dt" sz="half" idx="2"/>
          </p:nvPr>
        </p:nvSpPr>
        <p:spPr>
          <a:xfrm>
            <a:off x="628650" y="6356350"/>
            <a:ext cx="20574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ea typeface="+mn-ea"/>
                <a:cs typeface="+mn-cs"/>
              </a:defRPr>
            </a:lvl1pPr>
          </a:lstStyle>
          <a:p>
            <a:pPr>
              <a:defRPr/>
            </a:pPr>
            <a:endParaRPr lang="en-US" dirty="0"/>
          </a:p>
        </p:txBody>
      </p:sp>
      <p:sp>
        <p:nvSpPr>
          <p:cNvPr id="5" name="Footer Placeholder 4"/>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ea typeface="+mn-ea"/>
                <a:cs typeface="+mn-cs"/>
              </a:defRPr>
            </a:lvl1pPr>
          </a:lstStyle>
          <a:p>
            <a:pPr>
              <a:defRPr/>
            </a:pPr>
            <a:r>
              <a:rPr lang="en-US" dirty="0"/>
              <a:t> </a:t>
            </a:r>
          </a:p>
        </p:txBody>
      </p:sp>
      <p:sp>
        <p:nvSpPr>
          <p:cNvPr id="6" name="Slide Number Placeholder 5"/>
          <p:cNvSpPr>
            <a:spLocks noGrp="1"/>
          </p:cNvSpPr>
          <p:nvPr>
            <p:ph type="sldNum" sz="quarter" idx="4"/>
          </p:nvPr>
        </p:nvSpPr>
        <p:spPr>
          <a:xfrm>
            <a:off x="6457950" y="6356350"/>
            <a:ext cx="20574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defRPr>
            </a:lvl1pPr>
          </a:lstStyle>
          <a:p>
            <a:fld id="{2A0C4A23-BBCB-45A2-B3A6-427D5B950E5F}" type="slidenum">
              <a:rPr lang="en-US" altLang="en-US"/>
              <a:pPr/>
              <a:t>‹#›</a:t>
            </a:fld>
            <a:endParaRPr lang="en-US" altLang="en-US" dirty="0"/>
          </a:p>
        </p:txBody>
      </p:sp>
    </p:spTree>
  </p:cSld>
  <p:clrMap bg1="lt1" tx1="dk1" bg2="lt2" tx2="dk2" accent1="accent1" accent2="accent2" accent3="accent3" accent4="accent4" accent5="accent5" accent6="accent6" hlink="hlink" folHlink="folHlink"/>
  <p:sldLayoutIdLst>
    <p:sldLayoutId id="2147485512" r:id="rId1"/>
    <p:sldLayoutId id="2147485513" r:id="rId2"/>
    <p:sldLayoutId id="2147485514" r:id="rId3"/>
    <p:sldLayoutId id="2147485515" r:id="rId4"/>
    <p:sldLayoutId id="2147485516" r:id="rId5"/>
    <p:sldLayoutId id="2147485517" r:id="rId6"/>
    <p:sldLayoutId id="2147485518" r:id="rId7"/>
    <p:sldLayoutId id="2147485519" r:id="rId8"/>
    <p:sldLayoutId id="2147485520" r:id="rId9"/>
    <p:sldLayoutId id="2147485521" r:id="rId10"/>
    <p:sldLayoutId id="2147485522" r:id="rId11"/>
  </p:sldLayoutIdLst>
  <p:hf hdr="0" dt="0"/>
  <p:txStyles>
    <p:titleStyle>
      <a:lvl1pPr algn="l" rtl="0" eaLnBrk="0" fontAlgn="base" hangingPunct="0">
        <a:lnSpc>
          <a:spcPct val="90000"/>
        </a:lnSpc>
        <a:spcBef>
          <a:spcPct val="0"/>
        </a:spcBef>
        <a:spcAft>
          <a:spcPct val="0"/>
        </a:spcAft>
        <a:defRPr sz="4400" kern="1200">
          <a:solidFill>
            <a:schemeClr val="tx1"/>
          </a:solidFill>
          <a:latin typeface="+mj-lt"/>
          <a:ea typeface="MS PGothic" panose="020B0600070205080204" pitchFamily="34" charset="-128"/>
          <a:cs typeface="ＭＳ Ｐゴシック" charset="0"/>
        </a:defRPr>
      </a:lvl1pPr>
      <a:lvl2pPr algn="l" rtl="0" eaLnBrk="0" fontAlgn="base" hangingPunct="0">
        <a:lnSpc>
          <a:spcPct val="90000"/>
        </a:lnSpc>
        <a:spcBef>
          <a:spcPct val="0"/>
        </a:spcBef>
        <a:spcAft>
          <a:spcPct val="0"/>
        </a:spcAft>
        <a:defRPr sz="4400">
          <a:solidFill>
            <a:schemeClr val="tx1"/>
          </a:solidFill>
          <a:latin typeface="Calibri Light" charset="0"/>
          <a:ea typeface="MS PGothic" panose="020B0600070205080204" pitchFamily="34" charset="-128"/>
          <a:cs typeface="ＭＳ Ｐゴシック" charset="0"/>
        </a:defRPr>
      </a:lvl2pPr>
      <a:lvl3pPr algn="l" rtl="0" eaLnBrk="0" fontAlgn="base" hangingPunct="0">
        <a:lnSpc>
          <a:spcPct val="90000"/>
        </a:lnSpc>
        <a:spcBef>
          <a:spcPct val="0"/>
        </a:spcBef>
        <a:spcAft>
          <a:spcPct val="0"/>
        </a:spcAft>
        <a:defRPr sz="4400">
          <a:solidFill>
            <a:schemeClr val="tx1"/>
          </a:solidFill>
          <a:latin typeface="Calibri Light" charset="0"/>
          <a:ea typeface="MS PGothic" panose="020B0600070205080204" pitchFamily="34" charset="-128"/>
          <a:cs typeface="ＭＳ Ｐゴシック" charset="0"/>
        </a:defRPr>
      </a:lvl3pPr>
      <a:lvl4pPr algn="l" rtl="0" eaLnBrk="0" fontAlgn="base" hangingPunct="0">
        <a:lnSpc>
          <a:spcPct val="90000"/>
        </a:lnSpc>
        <a:spcBef>
          <a:spcPct val="0"/>
        </a:spcBef>
        <a:spcAft>
          <a:spcPct val="0"/>
        </a:spcAft>
        <a:defRPr sz="4400">
          <a:solidFill>
            <a:schemeClr val="tx1"/>
          </a:solidFill>
          <a:latin typeface="Calibri Light" charset="0"/>
          <a:ea typeface="MS PGothic" panose="020B0600070205080204" pitchFamily="34" charset="-128"/>
          <a:cs typeface="ＭＳ Ｐゴシック" charset="0"/>
        </a:defRPr>
      </a:lvl4pPr>
      <a:lvl5pPr algn="l" rtl="0" eaLnBrk="0" fontAlgn="base" hangingPunct="0">
        <a:lnSpc>
          <a:spcPct val="90000"/>
        </a:lnSpc>
        <a:spcBef>
          <a:spcPct val="0"/>
        </a:spcBef>
        <a:spcAft>
          <a:spcPct val="0"/>
        </a:spcAft>
        <a:defRPr sz="4400">
          <a:solidFill>
            <a:schemeClr val="tx1"/>
          </a:solidFill>
          <a:latin typeface="Calibri Light" charset="0"/>
          <a:ea typeface="MS PGothic" panose="020B0600070205080204" pitchFamily="34" charset="-128"/>
          <a:cs typeface="ＭＳ Ｐゴシック" charset="0"/>
        </a:defRPr>
      </a:lvl5pPr>
      <a:lvl6pPr marL="457200" algn="l" rtl="0" fontAlgn="base">
        <a:lnSpc>
          <a:spcPct val="90000"/>
        </a:lnSpc>
        <a:spcBef>
          <a:spcPct val="0"/>
        </a:spcBef>
        <a:spcAft>
          <a:spcPct val="0"/>
        </a:spcAft>
        <a:defRPr sz="4400">
          <a:solidFill>
            <a:schemeClr val="tx1"/>
          </a:solidFill>
          <a:latin typeface="Calibri Light" charset="0"/>
          <a:ea typeface="ＭＳ Ｐゴシック" charset="0"/>
          <a:cs typeface="ＭＳ Ｐゴシック" charset="0"/>
        </a:defRPr>
      </a:lvl6pPr>
      <a:lvl7pPr marL="914400" algn="l" rtl="0" fontAlgn="base">
        <a:lnSpc>
          <a:spcPct val="90000"/>
        </a:lnSpc>
        <a:spcBef>
          <a:spcPct val="0"/>
        </a:spcBef>
        <a:spcAft>
          <a:spcPct val="0"/>
        </a:spcAft>
        <a:defRPr sz="4400">
          <a:solidFill>
            <a:schemeClr val="tx1"/>
          </a:solidFill>
          <a:latin typeface="Calibri Light" charset="0"/>
          <a:ea typeface="ＭＳ Ｐゴシック" charset="0"/>
          <a:cs typeface="ＭＳ Ｐゴシック" charset="0"/>
        </a:defRPr>
      </a:lvl7pPr>
      <a:lvl8pPr marL="1371600" algn="l" rtl="0" fontAlgn="base">
        <a:lnSpc>
          <a:spcPct val="90000"/>
        </a:lnSpc>
        <a:spcBef>
          <a:spcPct val="0"/>
        </a:spcBef>
        <a:spcAft>
          <a:spcPct val="0"/>
        </a:spcAft>
        <a:defRPr sz="4400">
          <a:solidFill>
            <a:schemeClr val="tx1"/>
          </a:solidFill>
          <a:latin typeface="Calibri Light" charset="0"/>
          <a:ea typeface="ＭＳ Ｐゴシック" charset="0"/>
          <a:cs typeface="ＭＳ Ｐゴシック" charset="0"/>
        </a:defRPr>
      </a:lvl8pPr>
      <a:lvl9pPr marL="1828800" algn="l" rtl="0" fontAlgn="base">
        <a:lnSpc>
          <a:spcPct val="90000"/>
        </a:lnSpc>
        <a:spcBef>
          <a:spcPct val="0"/>
        </a:spcBef>
        <a:spcAft>
          <a:spcPct val="0"/>
        </a:spcAft>
        <a:defRPr sz="4400">
          <a:solidFill>
            <a:schemeClr val="tx1"/>
          </a:solidFill>
          <a:latin typeface="Calibri Light" charset="0"/>
          <a:ea typeface="ＭＳ Ｐゴシック" charset="0"/>
          <a:cs typeface="ＭＳ Ｐゴシック" charset="0"/>
        </a:defRPr>
      </a:lvl9pPr>
    </p:titleStyle>
    <p:body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S PGothic" panose="020B0600070205080204" pitchFamily="34" charset="-128"/>
          <a:cs typeface="ＭＳ Ｐゴシック" charset="0"/>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S PGothic" panose="020B0600070205080204" pitchFamily="34" charset="-128"/>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S PGothic" panose="020B0600070205080204" pitchFamily="34" charset="-128"/>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S PGothic" panose="020B0600070205080204" pitchFamily="34" charset="-128"/>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S PGothic" panose="020B0600070205080204" pitchFamily="34" charset="-128"/>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0.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pic>
        <p:nvPicPr>
          <p:cNvPr id="1026" name="Picture 25" descr="7-00029_BAK_v03TOP"/>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rot="10800000">
            <a:off x="0" y="6008688"/>
            <a:ext cx="9159875" cy="84931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2" name="Title Placeholder 1"/>
          <p:cNvSpPr>
            <a:spLocks noGrp="1"/>
          </p:cNvSpPr>
          <p:nvPr>
            <p:ph type="title"/>
          </p:nvPr>
        </p:nvSpPr>
        <p:spPr>
          <a:xfrm>
            <a:off x="381000" y="230188"/>
            <a:ext cx="8382000" cy="665162"/>
          </a:xfrm>
          <a:prstGeom prst="rect">
            <a:avLst/>
          </a:prstGeom>
        </p:spPr>
        <p:txBody>
          <a:bodyPr vert="horz" wrap="square" lIns="0" tIns="0" rIns="0" bIns="0" rtlCol="0" anchor="t">
            <a:spAutoFit/>
          </a:bodyPr>
          <a:lstStyle/>
          <a:p>
            <a:r>
              <a:rPr lang="en-US" dirty="0" smtClean="0"/>
              <a:t>Click to edit Master title style</a:t>
            </a:r>
            <a:endParaRPr lang="en-US" dirty="0"/>
          </a:p>
        </p:txBody>
      </p:sp>
      <p:sp>
        <p:nvSpPr>
          <p:cNvPr id="1028" name="Text Placeholder 2"/>
          <p:cNvSpPr>
            <a:spLocks noGrp="1"/>
          </p:cNvSpPr>
          <p:nvPr>
            <p:ph type="body" idx="1"/>
          </p:nvPr>
        </p:nvSpPr>
        <p:spPr bwMode="auto">
          <a:xfrm>
            <a:off x="381000" y="1412875"/>
            <a:ext cx="8382000" cy="21351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4" name="Footer Placeholder 3"/>
          <p:cNvSpPr>
            <a:spLocks noGrp="1"/>
          </p:cNvSpPr>
          <p:nvPr>
            <p:ph type="ftr" sz="quarter" idx="3"/>
          </p:nvPr>
        </p:nvSpPr>
        <p:spPr>
          <a:xfrm>
            <a:off x="381000" y="6072188"/>
            <a:ext cx="2203450" cy="484187"/>
          </a:xfrm>
          <a:prstGeom prst="rect">
            <a:avLst/>
          </a:prstGeom>
          <a:blipFill>
            <a:blip r:embed="rId15" cstate="print"/>
            <a:stretch>
              <a:fillRect/>
            </a:stretch>
          </a:blipFill>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ea typeface="+mn-ea"/>
                <a:cs typeface="+mn-cs"/>
              </a:defRPr>
            </a:lvl1pPr>
          </a:lstStyle>
          <a:p>
            <a:pPr>
              <a:defRPr/>
            </a:pPr>
            <a:r>
              <a:rPr lang="en-US" dirty="0">
                <a:solidFill>
                  <a:prstClr val="black">
                    <a:tint val="75000"/>
                  </a:prstClr>
                </a:solidFill>
              </a:rPr>
              <a:t> </a:t>
            </a:r>
          </a:p>
        </p:txBody>
      </p:sp>
      <p:sp>
        <p:nvSpPr>
          <p:cNvPr id="6" name="Slide Number Placeholder 5"/>
          <p:cNvSpPr>
            <a:spLocks noGrp="1"/>
          </p:cNvSpPr>
          <p:nvPr>
            <p:ph type="sldNum" sz="quarter" idx="4"/>
          </p:nvPr>
        </p:nvSpPr>
        <p:spPr>
          <a:xfrm>
            <a:off x="6559550" y="6073775"/>
            <a:ext cx="2203450" cy="485775"/>
          </a:xfrm>
          <a:prstGeom prst="rect">
            <a:avLst/>
          </a:prstGeom>
        </p:spPr>
        <p:txBody>
          <a:bodyPr vert="horz" wrap="square" lIns="91440" tIns="45720" rIns="91440" bIns="45720" numCol="1" anchor="ctr" anchorCtr="0" compatLnSpc="1">
            <a:prstTxWarp prst="textNoShape">
              <a:avLst/>
            </a:prstTxWarp>
          </a:bodyPr>
          <a:lstStyle>
            <a:lvl1pPr algn="r">
              <a:defRPr sz="1600">
                <a:solidFill>
                  <a:schemeClr val="bg1"/>
                </a:solidFill>
                <a:latin typeface="Times New Roman" panose="02020603050405020304" pitchFamily="18" charset="0"/>
                <a:cs typeface="Times New Roman" panose="02020603050405020304" pitchFamily="18" charset="0"/>
              </a:defRPr>
            </a:lvl1pPr>
          </a:lstStyle>
          <a:p>
            <a:fld id="{0E384DFE-CD59-43E2-A880-C0AFD0AB9198}" type="slidenum">
              <a:rPr lang="en-US" altLang="en-US" smtClean="0">
                <a:solidFill>
                  <a:prstClr val="white"/>
                </a:solidFill>
              </a:rPr>
              <a:pPr/>
              <a:t>‹#›</a:t>
            </a:fld>
            <a:endParaRPr lang="en-US" altLang="en-US" dirty="0" smtClean="0">
              <a:solidFill>
                <a:prstClr val="white"/>
              </a:solidFill>
            </a:endParaRPr>
          </a:p>
        </p:txBody>
      </p:sp>
    </p:spTree>
    <p:extLst>
      <p:ext uri="{BB962C8B-B14F-4D97-AF65-F5344CB8AC3E}">
        <p14:creationId xmlns:p14="http://schemas.microsoft.com/office/powerpoint/2010/main" val="181254413"/>
      </p:ext>
    </p:extLst>
  </p:cSld>
  <p:clrMap bg1="lt1" tx1="dk1" bg2="lt2" tx2="dk2" accent1="accent1" accent2="accent2" accent3="accent3" accent4="accent4" accent5="accent5" accent6="accent6" hlink="hlink" folHlink="folHlink"/>
  <p:sldLayoutIdLst>
    <p:sldLayoutId id="2147485875" r:id="rId1"/>
    <p:sldLayoutId id="2147485877" r:id="rId2"/>
    <p:sldLayoutId id="2147485878" r:id="rId3"/>
    <p:sldLayoutId id="2147485879" r:id="rId4"/>
    <p:sldLayoutId id="2147485880" r:id="rId5"/>
    <p:sldLayoutId id="2147485881" r:id="rId6"/>
    <p:sldLayoutId id="2147485882" r:id="rId7"/>
    <p:sldLayoutId id="2147485883" r:id="rId8"/>
    <p:sldLayoutId id="2147485884" r:id="rId9"/>
    <p:sldLayoutId id="2147485885" r:id="rId10"/>
    <p:sldLayoutId id="2147485886" r:id="rId11"/>
  </p:sldLayoutIdLst>
  <p:transition>
    <p:fade/>
  </p:transition>
  <p:timing>
    <p:tnLst>
      <p:par>
        <p:cTn id="1" dur="indefinite" restart="never" nodeType="tmRoot"/>
      </p:par>
    </p:tnLst>
  </p:timing>
  <p:hf hdr="0" dt="0"/>
  <p:txStyles>
    <p:titleStyle>
      <a:lvl1pPr algn="l" defTabSz="912813" rtl="0" eaLnBrk="0" fontAlgn="base" hangingPunct="0">
        <a:lnSpc>
          <a:spcPct val="90000"/>
        </a:lnSpc>
        <a:spcBef>
          <a:spcPct val="0"/>
        </a:spcBef>
        <a:spcAft>
          <a:spcPct val="0"/>
        </a:spcAft>
        <a:defRPr lang="en-US" sz="4800" kern="1200" spc="-150" dirty="0">
          <a:ln w="3175">
            <a:noFill/>
          </a:ln>
          <a:gradFill>
            <a:gsLst>
              <a:gs pos="0">
                <a:srgbClr val="2E59B0"/>
              </a:gs>
              <a:gs pos="49000">
                <a:srgbClr val="161D32"/>
              </a:gs>
              <a:gs pos="100000">
                <a:srgbClr val="000000"/>
              </a:gs>
            </a:gsLst>
            <a:lin ang="5400000" scaled="0"/>
          </a:gradFill>
          <a:effectLst>
            <a:outerShdw blurRad="50800" dist="38100" dir="2700000" algn="tl" rotWithShape="0">
              <a:prstClr val="black">
                <a:alpha val="40000"/>
              </a:prstClr>
            </a:outerShdw>
          </a:effectLst>
          <a:latin typeface="+mj-lt"/>
          <a:ea typeface="MS PGothic" panose="020B0600070205080204" pitchFamily="34" charset="-128"/>
          <a:cs typeface="Arial" charset="0"/>
        </a:defRPr>
      </a:lvl1pPr>
      <a:lvl2pPr algn="l" defTabSz="912813" rtl="0" eaLnBrk="0" fontAlgn="base" hangingPunct="0">
        <a:lnSpc>
          <a:spcPct val="90000"/>
        </a:lnSpc>
        <a:spcBef>
          <a:spcPct val="0"/>
        </a:spcBef>
        <a:spcAft>
          <a:spcPct val="0"/>
        </a:spcAft>
        <a:defRPr sz="4800">
          <a:solidFill>
            <a:schemeClr val="tx1"/>
          </a:solidFill>
          <a:latin typeface="Calibri" charset="0"/>
          <a:ea typeface="MS PGothic" panose="020B0600070205080204" pitchFamily="34" charset="-128"/>
        </a:defRPr>
      </a:lvl2pPr>
      <a:lvl3pPr algn="l" defTabSz="912813" rtl="0" eaLnBrk="0" fontAlgn="base" hangingPunct="0">
        <a:lnSpc>
          <a:spcPct val="90000"/>
        </a:lnSpc>
        <a:spcBef>
          <a:spcPct val="0"/>
        </a:spcBef>
        <a:spcAft>
          <a:spcPct val="0"/>
        </a:spcAft>
        <a:defRPr sz="4800">
          <a:solidFill>
            <a:schemeClr val="tx1"/>
          </a:solidFill>
          <a:latin typeface="Calibri" charset="0"/>
          <a:ea typeface="MS PGothic" panose="020B0600070205080204" pitchFamily="34" charset="-128"/>
        </a:defRPr>
      </a:lvl3pPr>
      <a:lvl4pPr algn="l" defTabSz="912813" rtl="0" eaLnBrk="0" fontAlgn="base" hangingPunct="0">
        <a:lnSpc>
          <a:spcPct val="90000"/>
        </a:lnSpc>
        <a:spcBef>
          <a:spcPct val="0"/>
        </a:spcBef>
        <a:spcAft>
          <a:spcPct val="0"/>
        </a:spcAft>
        <a:defRPr sz="4800">
          <a:solidFill>
            <a:schemeClr val="tx1"/>
          </a:solidFill>
          <a:latin typeface="Calibri" charset="0"/>
          <a:ea typeface="MS PGothic" panose="020B0600070205080204" pitchFamily="34" charset="-128"/>
        </a:defRPr>
      </a:lvl4pPr>
      <a:lvl5pPr algn="l" defTabSz="912813" rtl="0" eaLnBrk="0" fontAlgn="base" hangingPunct="0">
        <a:lnSpc>
          <a:spcPct val="90000"/>
        </a:lnSpc>
        <a:spcBef>
          <a:spcPct val="0"/>
        </a:spcBef>
        <a:spcAft>
          <a:spcPct val="0"/>
        </a:spcAft>
        <a:defRPr sz="4800">
          <a:solidFill>
            <a:schemeClr val="tx1"/>
          </a:solidFill>
          <a:latin typeface="Calibri" charset="0"/>
          <a:ea typeface="MS PGothic" panose="020B0600070205080204" pitchFamily="34" charset="-128"/>
        </a:defRPr>
      </a:lvl5pPr>
      <a:lvl6pPr marL="457200" algn="l" defTabSz="912813" rtl="0" fontAlgn="base">
        <a:lnSpc>
          <a:spcPct val="90000"/>
        </a:lnSpc>
        <a:spcBef>
          <a:spcPct val="0"/>
        </a:spcBef>
        <a:spcAft>
          <a:spcPct val="0"/>
        </a:spcAft>
        <a:defRPr sz="4800">
          <a:solidFill>
            <a:schemeClr val="tx1"/>
          </a:solidFill>
          <a:latin typeface="Calibri" charset="0"/>
          <a:ea typeface="ＭＳ Ｐゴシック" charset="0"/>
        </a:defRPr>
      </a:lvl6pPr>
      <a:lvl7pPr marL="914400" algn="l" defTabSz="912813" rtl="0" fontAlgn="base">
        <a:lnSpc>
          <a:spcPct val="90000"/>
        </a:lnSpc>
        <a:spcBef>
          <a:spcPct val="0"/>
        </a:spcBef>
        <a:spcAft>
          <a:spcPct val="0"/>
        </a:spcAft>
        <a:defRPr sz="4800">
          <a:solidFill>
            <a:schemeClr val="tx1"/>
          </a:solidFill>
          <a:latin typeface="Calibri" charset="0"/>
          <a:ea typeface="ＭＳ Ｐゴシック" charset="0"/>
        </a:defRPr>
      </a:lvl7pPr>
      <a:lvl8pPr marL="1371600" algn="l" defTabSz="912813" rtl="0" fontAlgn="base">
        <a:lnSpc>
          <a:spcPct val="90000"/>
        </a:lnSpc>
        <a:spcBef>
          <a:spcPct val="0"/>
        </a:spcBef>
        <a:spcAft>
          <a:spcPct val="0"/>
        </a:spcAft>
        <a:defRPr sz="4800">
          <a:solidFill>
            <a:schemeClr val="tx1"/>
          </a:solidFill>
          <a:latin typeface="Calibri" charset="0"/>
          <a:ea typeface="ＭＳ Ｐゴシック" charset="0"/>
        </a:defRPr>
      </a:lvl8pPr>
      <a:lvl9pPr marL="1828800" algn="l" defTabSz="912813" rtl="0" fontAlgn="base">
        <a:lnSpc>
          <a:spcPct val="90000"/>
        </a:lnSpc>
        <a:spcBef>
          <a:spcPct val="0"/>
        </a:spcBef>
        <a:spcAft>
          <a:spcPct val="0"/>
        </a:spcAft>
        <a:defRPr sz="4800">
          <a:solidFill>
            <a:schemeClr val="tx1"/>
          </a:solidFill>
          <a:latin typeface="Calibri" charset="0"/>
          <a:ea typeface="ＭＳ Ｐゴシック" charset="0"/>
        </a:defRPr>
      </a:lvl9pPr>
    </p:titleStyle>
    <p:bodyStyle>
      <a:lvl1pPr marL="396875" indent="-396875" algn="l" defTabSz="912813" rtl="0" eaLnBrk="0" fontAlgn="base" hangingPunct="0">
        <a:lnSpc>
          <a:spcPct val="90000"/>
        </a:lnSpc>
        <a:spcBef>
          <a:spcPct val="20000"/>
        </a:spcBef>
        <a:spcAft>
          <a:spcPct val="0"/>
        </a:spcAft>
        <a:buBlip>
          <a:blip r:embed="rId16"/>
        </a:buBlip>
        <a:defRPr sz="3200" kern="1200">
          <a:solidFill>
            <a:schemeClr val="tx1"/>
          </a:solidFill>
          <a:latin typeface="+mn-lt"/>
          <a:ea typeface="MS PGothic" panose="020B0600070205080204" pitchFamily="34" charset="-128"/>
          <a:cs typeface="ＭＳ Ｐゴシック" charset="0"/>
        </a:defRPr>
      </a:lvl1pPr>
      <a:lvl2pPr marL="914400" indent="-396875" algn="l" defTabSz="912813" rtl="0" eaLnBrk="0" fontAlgn="base" hangingPunct="0">
        <a:lnSpc>
          <a:spcPct val="90000"/>
        </a:lnSpc>
        <a:spcBef>
          <a:spcPct val="20000"/>
        </a:spcBef>
        <a:spcAft>
          <a:spcPct val="0"/>
        </a:spcAft>
        <a:buBlip>
          <a:blip r:embed="rId17"/>
        </a:buBlip>
        <a:defRPr sz="2800" kern="1200">
          <a:solidFill>
            <a:schemeClr val="tx1"/>
          </a:solidFill>
          <a:latin typeface="+mn-lt"/>
          <a:ea typeface="MS PGothic" panose="020B0600070205080204" pitchFamily="34" charset="-128"/>
          <a:cs typeface="+mn-cs"/>
        </a:defRPr>
      </a:lvl2pPr>
      <a:lvl3pPr marL="1258888" indent="-344488" algn="l" defTabSz="912813" rtl="0" eaLnBrk="0" fontAlgn="base" hangingPunct="0">
        <a:lnSpc>
          <a:spcPct val="90000"/>
        </a:lnSpc>
        <a:spcBef>
          <a:spcPct val="20000"/>
        </a:spcBef>
        <a:spcAft>
          <a:spcPct val="0"/>
        </a:spcAft>
        <a:buBlip>
          <a:blip r:embed="rId17"/>
        </a:buBlip>
        <a:defRPr sz="2400" kern="1200">
          <a:solidFill>
            <a:schemeClr val="tx1"/>
          </a:solidFill>
          <a:latin typeface="+mn-lt"/>
          <a:ea typeface="MS PGothic" panose="020B0600070205080204" pitchFamily="34" charset="-128"/>
          <a:cs typeface="+mn-cs"/>
        </a:defRPr>
      </a:lvl3pPr>
      <a:lvl4pPr marL="1604963" indent="-346075" algn="l" defTabSz="912813" rtl="0" eaLnBrk="0" fontAlgn="base" hangingPunct="0">
        <a:lnSpc>
          <a:spcPct val="90000"/>
        </a:lnSpc>
        <a:spcBef>
          <a:spcPct val="20000"/>
        </a:spcBef>
        <a:spcAft>
          <a:spcPct val="0"/>
        </a:spcAft>
        <a:buBlip>
          <a:blip r:embed="rId17"/>
        </a:buBlip>
        <a:defRPr sz="2400" kern="1200">
          <a:solidFill>
            <a:schemeClr val="tx1"/>
          </a:solidFill>
          <a:latin typeface="+mn-lt"/>
          <a:ea typeface="MS PGothic" panose="020B0600070205080204" pitchFamily="34" charset="-128"/>
          <a:cs typeface="+mn-cs"/>
        </a:defRPr>
      </a:lvl4pPr>
      <a:lvl5pPr marL="1941513" indent="-336550" algn="l" defTabSz="912813" rtl="0" eaLnBrk="0" fontAlgn="base" hangingPunct="0">
        <a:lnSpc>
          <a:spcPct val="90000"/>
        </a:lnSpc>
        <a:spcBef>
          <a:spcPct val="20000"/>
        </a:spcBef>
        <a:spcAft>
          <a:spcPct val="0"/>
        </a:spcAft>
        <a:buBlip>
          <a:blip r:embed="rId17"/>
        </a:buBlip>
        <a:defRPr sz="2400" kern="1200">
          <a:solidFill>
            <a:schemeClr val="tx1"/>
          </a:solidFill>
          <a:latin typeface="+mn-lt"/>
          <a:ea typeface="MS PGothic" panose="020B0600070205080204" pitchFamily="34" charset="-128"/>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otherStyle>
  </p:txStyles>
</p:sldMaster>
</file>

<file path=ppt/slideMasters/slideMaster31.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4"/>
          <a:srcRect/>
          <a:stretch>
            <a:fillRect/>
          </a:stretch>
        </a:blipFill>
        <a:effectLst/>
      </p:bgPr>
    </p:bg>
    <p:spTree>
      <p:nvGrpSpPr>
        <p:cNvPr id="1" name=""/>
        <p:cNvGrpSpPr/>
        <p:nvPr/>
      </p:nvGrpSpPr>
      <p:grpSpPr>
        <a:xfrm>
          <a:off x="0" y="0"/>
          <a:ext cx="0" cy="0"/>
          <a:chOff x="0" y="0"/>
          <a:chExt cx="0" cy="0"/>
        </a:xfrm>
      </p:grpSpPr>
      <p:pic>
        <p:nvPicPr>
          <p:cNvPr id="1026" name="Picture 25" descr="7-00029_BAK_v03TOP"/>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rot="10800000">
            <a:off x="0" y="6008688"/>
            <a:ext cx="9159875" cy="84931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2" name="Title Placeholder 1"/>
          <p:cNvSpPr>
            <a:spLocks noGrp="1"/>
          </p:cNvSpPr>
          <p:nvPr>
            <p:ph type="title"/>
          </p:nvPr>
        </p:nvSpPr>
        <p:spPr>
          <a:xfrm>
            <a:off x="381000" y="230188"/>
            <a:ext cx="8382000" cy="665162"/>
          </a:xfrm>
          <a:prstGeom prst="rect">
            <a:avLst/>
          </a:prstGeom>
        </p:spPr>
        <p:txBody>
          <a:bodyPr vert="horz" wrap="square" lIns="0" tIns="0" rIns="0" bIns="0" rtlCol="0" anchor="t">
            <a:spAutoFit/>
          </a:bodyPr>
          <a:lstStyle/>
          <a:p>
            <a:r>
              <a:rPr lang="en-US" dirty="0" smtClean="0"/>
              <a:t>Click to edit Master title style</a:t>
            </a:r>
            <a:endParaRPr lang="en-US" dirty="0"/>
          </a:p>
        </p:txBody>
      </p:sp>
      <p:sp>
        <p:nvSpPr>
          <p:cNvPr id="1028" name="Text Placeholder 2"/>
          <p:cNvSpPr>
            <a:spLocks noGrp="1"/>
          </p:cNvSpPr>
          <p:nvPr>
            <p:ph type="body" idx="1"/>
          </p:nvPr>
        </p:nvSpPr>
        <p:spPr bwMode="auto">
          <a:xfrm>
            <a:off x="381000" y="1412875"/>
            <a:ext cx="8382000" cy="21351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4" name="Footer Placeholder 3"/>
          <p:cNvSpPr>
            <a:spLocks noGrp="1"/>
          </p:cNvSpPr>
          <p:nvPr>
            <p:ph type="ftr" sz="quarter" idx="3"/>
          </p:nvPr>
        </p:nvSpPr>
        <p:spPr>
          <a:xfrm>
            <a:off x="381000" y="6072188"/>
            <a:ext cx="2203450" cy="484187"/>
          </a:xfrm>
          <a:prstGeom prst="rect">
            <a:avLst/>
          </a:prstGeom>
          <a:blipFill>
            <a:blip r:embed="rId16" cstate="print"/>
            <a:stretch>
              <a:fillRect/>
            </a:stretch>
          </a:blipFill>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ea typeface="+mn-ea"/>
                <a:cs typeface="+mn-cs"/>
              </a:defRPr>
            </a:lvl1pPr>
          </a:lstStyle>
          <a:p>
            <a:pPr>
              <a:defRPr/>
            </a:pPr>
            <a:r>
              <a:rPr lang="en-US" dirty="0">
                <a:solidFill>
                  <a:prstClr val="black">
                    <a:tint val="75000"/>
                  </a:prstClr>
                </a:solidFill>
              </a:rPr>
              <a:t> </a:t>
            </a:r>
          </a:p>
        </p:txBody>
      </p:sp>
      <p:sp>
        <p:nvSpPr>
          <p:cNvPr id="6" name="Slide Number Placeholder 5"/>
          <p:cNvSpPr>
            <a:spLocks noGrp="1"/>
          </p:cNvSpPr>
          <p:nvPr>
            <p:ph type="sldNum" sz="quarter" idx="4"/>
          </p:nvPr>
        </p:nvSpPr>
        <p:spPr>
          <a:xfrm>
            <a:off x="6559550" y="6073775"/>
            <a:ext cx="2203450" cy="485775"/>
          </a:xfrm>
          <a:prstGeom prst="rect">
            <a:avLst/>
          </a:prstGeom>
        </p:spPr>
        <p:txBody>
          <a:bodyPr vert="horz" wrap="square" lIns="91440" tIns="45720" rIns="91440" bIns="45720" numCol="1" anchor="ctr" anchorCtr="0" compatLnSpc="1">
            <a:prstTxWarp prst="textNoShape">
              <a:avLst/>
            </a:prstTxWarp>
          </a:bodyPr>
          <a:lstStyle>
            <a:lvl1pPr algn="r">
              <a:defRPr sz="1600">
                <a:solidFill>
                  <a:schemeClr val="bg1"/>
                </a:solidFill>
                <a:latin typeface="Times New Roman" panose="02020603050405020304" pitchFamily="18" charset="0"/>
                <a:cs typeface="Times New Roman" panose="02020603050405020304" pitchFamily="18" charset="0"/>
              </a:defRPr>
            </a:lvl1pPr>
          </a:lstStyle>
          <a:p>
            <a:fld id="{B23896AC-B86F-4CAC-9185-07F713EF2448}" type="slidenum">
              <a:rPr lang="en-US" altLang="en-US" smtClean="0">
                <a:solidFill>
                  <a:prstClr val="white"/>
                </a:solidFill>
              </a:rPr>
              <a:pPr/>
              <a:t>‹#›</a:t>
            </a:fld>
            <a:endParaRPr lang="en-US" altLang="en-US" dirty="0" smtClean="0">
              <a:solidFill>
                <a:prstClr val="white"/>
              </a:solidFill>
            </a:endParaRPr>
          </a:p>
        </p:txBody>
      </p:sp>
    </p:spTree>
    <p:extLst>
      <p:ext uri="{BB962C8B-B14F-4D97-AF65-F5344CB8AC3E}">
        <p14:creationId xmlns:p14="http://schemas.microsoft.com/office/powerpoint/2010/main" val="3985050297"/>
      </p:ext>
    </p:extLst>
  </p:cSld>
  <p:clrMap bg1="lt1" tx1="dk1" bg2="lt2" tx2="dk2" accent1="accent1" accent2="accent2" accent3="accent3" accent4="accent4" accent5="accent5" accent6="accent6" hlink="hlink" folHlink="folHlink"/>
  <p:sldLayoutIdLst>
    <p:sldLayoutId id="2147485888" r:id="rId1"/>
    <p:sldLayoutId id="2147485889" r:id="rId2"/>
    <p:sldLayoutId id="2147485890" r:id="rId3"/>
    <p:sldLayoutId id="2147485891" r:id="rId4"/>
    <p:sldLayoutId id="2147485892" r:id="rId5"/>
    <p:sldLayoutId id="2147485893" r:id="rId6"/>
    <p:sldLayoutId id="2147485894" r:id="rId7"/>
    <p:sldLayoutId id="2147485895" r:id="rId8"/>
    <p:sldLayoutId id="2147485896" r:id="rId9"/>
    <p:sldLayoutId id="2147485897" r:id="rId10"/>
    <p:sldLayoutId id="2147485898" r:id="rId11"/>
    <p:sldLayoutId id="2147485899" r:id="rId12"/>
  </p:sldLayoutIdLst>
  <p:transition>
    <p:fade/>
  </p:transition>
  <p:timing>
    <p:tnLst>
      <p:par>
        <p:cTn id="1" dur="indefinite" restart="never" nodeType="tmRoot"/>
      </p:par>
    </p:tnLst>
  </p:timing>
  <p:hf hdr="0" dt="0"/>
  <p:txStyles>
    <p:titleStyle>
      <a:lvl1pPr algn="l" defTabSz="912813" rtl="0" eaLnBrk="0" fontAlgn="base" hangingPunct="0">
        <a:lnSpc>
          <a:spcPct val="90000"/>
        </a:lnSpc>
        <a:spcBef>
          <a:spcPct val="0"/>
        </a:spcBef>
        <a:spcAft>
          <a:spcPct val="0"/>
        </a:spcAft>
        <a:defRPr lang="en-US" sz="4800" kern="1200" spc="-150" dirty="0">
          <a:ln w="3175">
            <a:noFill/>
          </a:ln>
          <a:gradFill>
            <a:gsLst>
              <a:gs pos="0">
                <a:srgbClr val="2E59B0"/>
              </a:gs>
              <a:gs pos="49000">
                <a:srgbClr val="161D32"/>
              </a:gs>
              <a:gs pos="100000">
                <a:srgbClr val="000000"/>
              </a:gs>
            </a:gsLst>
            <a:lin ang="5400000" scaled="0"/>
          </a:gradFill>
          <a:effectLst>
            <a:outerShdw blurRad="50800" dist="38100" dir="2700000" algn="tl" rotWithShape="0">
              <a:prstClr val="black">
                <a:alpha val="40000"/>
              </a:prstClr>
            </a:outerShdw>
          </a:effectLst>
          <a:latin typeface="+mj-lt"/>
          <a:ea typeface="MS PGothic" panose="020B0600070205080204" pitchFamily="34" charset="-128"/>
          <a:cs typeface="Arial" charset="0"/>
        </a:defRPr>
      </a:lvl1pPr>
      <a:lvl2pPr algn="l" defTabSz="912813" rtl="0" eaLnBrk="0" fontAlgn="base" hangingPunct="0">
        <a:lnSpc>
          <a:spcPct val="90000"/>
        </a:lnSpc>
        <a:spcBef>
          <a:spcPct val="0"/>
        </a:spcBef>
        <a:spcAft>
          <a:spcPct val="0"/>
        </a:spcAft>
        <a:defRPr sz="4800">
          <a:solidFill>
            <a:schemeClr val="tx1"/>
          </a:solidFill>
          <a:latin typeface="Calibri" charset="0"/>
          <a:ea typeface="MS PGothic" panose="020B0600070205080204" pitchFamily="34" charset="-128"/>
        </a:defRPr>
      </a:lvl2pPr>
      <a:lvl3pPr algn="l" defTabSz="912813" rtl="0" eaLnBrk="0" fontAlgn="base" hangingPunct="0">
        <a:lnSpc>
          <a:spcPct val="90000"/>
        </a:lnSpc>
        <a:spcBef>
          <a:spcPct val="0"/>
        </a:spcBef>
        <a:spcAft>
          <a:spcPct val="0"/>
        </a:spcAft>
        <a:defRPr sz="4800">
          <a:solidFill>
            <a:schemeClr val="tx1"/>
          </a:solidFill>
          <a:latin typeface="Calibri" charset="0"/>
          <a:ea typeface="MS PGothic" panose="020B0600070205080204" pitchFamily="34" charset="-128"/>
        </a:defRPr>
      </a:lvl3pPr>
      <a:lvl4pPr algn="l" defTabSz="912813" rtl="0" eaLnBrk="0" fontAlgn="base" hangingPunct="0">
        <a:lnSpc>
          <a:spcPct val="90000"/>
        </a:lnSpc>
        <a:spcBef>
          <a:spcPct val="0"/>
        </a:spcBef>
        <a:spcAft>
          <a:spcPct val="0"/>
        </a:spcAft>
        <a:defRPr sz="4800">
          <a:solidFill>
            <a:schemeClr val="tx1"/>
          </a:solidFill>
          <a:latin typeface="Calibri" charset="0"/>
          <a:ea typeface="MS PGothic" panose="020B0600070205080204" pitchFamily="34" charset="-128"/>
        </a:defRPr>
      </a:lvl4pPr>
      <a:lvl5pPr algn="l" defTabSz="912813" rtl="0" eaLnBrk="0" fontAlgn="base" hangingPunct="0">
        <a:lnSpc>
          <a:spcPct val="90000"/>
        </a:lnSpc>
        <a:spcBef>
          <a:spcPct val="0"/>
        </a:spcBef>
        <a:spcAft>
          <a:spcPct val="0"/>
        </a:spcAft>
        <a:defRPr sz="4800">
          <a:solidFill>
            <a:schemeClr val="tx1"/>
          </a:solidFill>
          <a:latin typeface="Calibri" charset="0"/>
          <a:ea typeface="MS PGothic" panose="020B0600070205080204" pitchFamily="34" charset="-128"/>
        </a:defRPr>
      </a:lvl5pPr>
      <a:lvl6pPr marL="457200" algn="l" defTabSz="912813" rtl="0" fontAlgn="base">
        <a:lnSpc>
          <a:spcPct val="90000"/>
        </a:lnSpc>
        <a:spcBef>
          <a:spcPct val="0"/>
        </a:spcBef>
        <a:spcAft>
          <a:spcPct val="0"/>
        </a:spcAft>
        <a:defRPr sz="4800">
          <a:solidFill>
            <a:schemeClr val="tx1"/>
          </a:solidFill>
          <a:latin typeface="Calibri" charset="0"/>
          <a:ea typeface="ＭＳ Ｐゴシック" charset="0"/>
        </a:defRPr>
      </a:lvl6pPr>
      <a:lvl7pPr marL="914400" algn="l" defTabSz="912813" rtl="0" fontAlgn="base">
        <a:lnSpc>
          <a:spcPct val="90000"/>
        </a:lnSpc>
        <a:spcBef>
          <a:spcPct val="0"/>
        </a:spcBef>
        <a:spcAft>
          <a:spcPct val="0"/>
        </a:spcAft>
        <a:defRPr sz="4800">
          <a:solidFill>
            <a:schemeClr val="tx1"/>
          </a:solidFill>
          <a:latin typeface="Calibri" charset="0"/>
          <a:ea typeface="ＭＳ Ｐゴシック" charset="0"/>
        </a:defRPr>
      </a:lvl7pPr>
      <a:lvl8pPr marL="1371600" algn="l" defTabSz="912813" rtl="0" fontAlgn="base">
        <a:lnSpc>
          <a:spcPct val="90000"/>
        </a:lnSpc>
        <a:spcBef>
          <a:spcPct val="0"/>
        </a:spcBef>
        <a:spcAft>
          <a:spcPct val="0"/>
        </a:spcAft>
        <a:defRPr sz="4800">
          <a:solidFill>
            <a:schemeClr val="tx1"/>
          </a:solidFill>
          <a:latin typeface="Calibri" charset="0"/>
          <a:ea typeface="ＭＳ Ｐゴシック" charset="0"/>
        </a:defRPr>
      </a:lvl8pPr>
      <a:lvl9pPr marL="1828800" algn="l" defTabSz="912813" rtl="0" fontAlgn="base">
        <a:lnSpc>
          <a:spcPct val="90000"/>
        </a:lnSpc>
        <a:spcBef>
          <a:spcPct val="0"/>
        </a:spcBef>
        <a:spcAft>
          <a:spcPct val="0"/>
        </a:spcAft>
        <a:defRPr sz="4800">
          <a:solidFill>
            <a:schemeClr val="tx1"/>
          </a:solidFill>
          <a:latin typeface="Calibri" charset="0"/>
          <a:ea typeface="ＭＳ Ｐゴシック" charset="0"/>
        </a:defRPr>
      </a:lvl9pPr>
    </p:titleStyle>
    <p:bodyStyle>
      <a:lvl1pPr marL="396875" indent="-396875" algn="l" defTabSz="912813" rtl="0" eaLnBrk="0" fontAlgn="base" hangingPunct="0">
        <a:lnSpc>
          <a:spcPct val="90000"/>
        </a:lnSpc>
        <a:spcBef>
          <a:spcPct val="20000"/>
        </a:spcBef>
        <a:spcAft>
          <a:spcPct val="0"/>
        </a:spcAft>
        <a:buBlip>
          <a:blip r:embed="rId17"/>
        </a:buBlip>
        <a:defRPr sz="3200" kern="1200">
          <a:solidFill>
            <a:schemeClr val="tx1"/>
          </a:solidFill>
          <a:latin typeface="+mn-lt"/>
          <a:ea typeface="MS PGothic" panose="020B0600070205080204" pitchFamily="34" charset="-128"/>
          <a:cs typeface="ＭＳ Ｐゴシック" charset="0"/>
        </a:defRPr>
      </a:lvl1pPr>
      <a:lvl2pPr marL="914400" indent="-396875" algn="l" defTabSz="912813" rtl="0" eaLnBrk="0" fontAlgn="base" hangingPunct="0">
        <a:lnSpc>
          <a:spcPct val="90000"/>
        </a:lnSpc>
        <a:spcBef>
          <a:spcPct val="20000"/>
        </a:spcBef>
        <a:spcAft>
          <a:spcPct val="0"/>
        </a:spcAft>
        <a:buBlip>
          <a:blip r:embed="rId18"/>
        </a:buBlip>
        <a:defRPr sz="2800" kern="1200">
          <a:solidFill>
            <a:schemeClr val="tx1"/>
          </a:solidFill>
          <a:latin typeface="+mn-lt"/>
          <a:ea typeface="MS PGothic" panose="020B0600070205080204" pitchFamily="34" charset="-128"/>
          <a:cs typeface="+mn-cs"/>
        </a:defRPr>
      </a:lvl2pPr>
      <a:lvl3pPr marL="1258888" indent="-344488" algn="l" defTabSz="912813" rtl="0" eaLnBrk="0" fontAlgn="base" hangingPunct="0">
        <a:lnSpc>
          <a:spcPct val="90000"/>
        </a:lnSpc>
        <a:spcBef>
          <a:spcPct val="20000"/>
        </a:spcBef>
        <a:spcAft>
          <a:spcPct val="0"/>
        </a:spcAft>
        <a:buBlip>
          <a:blip r:embed="rId18"/>
        </a:buBlip>
        <a:defRPr sz="2400" kern="1200">
          <a:solidFill>
            <a:schemeClr val="tx1"/>
          </a:solidFill>
          <a:latin typeface="+mn-lt"/>
          <a:ea typeface="MS PGothic" panose="020B0600070205080204" pitchFamily="34" charset="-128"/>
          <a:cs typeface="+mn-cs"/>
        </a:defRPr>
      </a:lvl3pPr>
      <a:lvl4pPr marL="1604963" indent="-346075" algn="l" defTabSz="912813" rtl="0" eaLnBrk="0" fontAlgn="base" hangingPunct="0">
        <a:lnSpc>
          <a:spcPct val="90000"/>
        </a:lnSpc>
        <a:spcBef>
          <a:spcPct val="20000"/>
        </a:spcBef>
        <a:spcAft>
          <a:spcPct val="0"/>
        </a:spcAft>
        <a:buBlip>
          <a:blip r:embed="rId18"/>
        </a:buBlip>
        <a:defRPr sz="2400" kern="1200">
          <a:solidFill>
            <a:schemeClr val="tx1"/>
          </a:solidFill>
          <a:latin typeface="+mn-lt"/>
          <a:ea typeface="MS PGothic" panose="020B0600070205080204" pitchFamily="34" charset="-128"/>
          <a:cs typeface="+mn-cs"/>
        </a:defRPr>
      </a:lvl4pPr>
      <a:lvl5pPr marL="1941513" indent="-336550" algn="l" defTabSz="912813" rtl="0" eaLnBrk="0" fontAlgn="base" hangingPunct="0">
        <a:lnSpc>
          <a:spcPct val="90000"/>
        </a:lnSpc>
        <a:spcBef>
          <a:spcPct val="20000"/>
        </a:spcBef>
        <a:spcAft>
          <a:spcPct val="0"/>
        </a:spcAft>
        <a:buBlip>
          <a:blip r:embed="rId18"/>
        </a:buBlip>
        <a:defRPr sz="2400" kern="1200">
          <a:solidFill>
            <a:schemeClr val="tx1"/>
          </a:solidFill>
          <a:latin typeface="+mn-lt"/>
          <a:ea typeface="MS PGothic" panose="020B0600070205080204" pitchFamily="34" charset="-128"/>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4"/>
          <a:srcRect/>
          <a:stretch>
            <a:fillRect/>
          </a:stretch>
        </a:blipFill>
        <a:effectLst/>
      </p:bgPr>
    </p:bg>
    <p:spTree>
      <p:nvGrpSpPr>
        <p:cNvPr id="1" name=""/>
        <p:cNvGrpSpPr/>
        <p:nvPr/>
      </p:nvGrpSpPr>
      <p:grpSpPr>
        <a:xfrm>
          <a:off x="0" y="0"/>
          <a:ext cx="0" cy="0"/>
          <a:chOff x="0" y="0"/>
          <a:chExt cx="0" cy="0"/>
        </a:xfrm>
      </p:grpSpPr>
      <p:pic>
        <p:nvPicPr>
          <p:cNvPr id="1026" name="Picture 25" descr="7-00029_BAK_v03TOP"/>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rot="10800000">
            <a:off x="0" y="6008688"/>
            <a:ext cx="9159875" cy="84931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2" name="Title Placeholder 1"/>
          <p:cNvSpPr>
            <a:spLocks noGrp="1"/>
          </p:cNvSpPr>
          <p:nvPr>
            <p:ph type="title"/>
          </p:nvPr>
        </p:nvSpPr>
        <p:spPr>
          <a:xfrm>
            <a:off x="381000" y="230188"/>
            <a:ext cx="8382000" cy="665162"/>
          </a:xfrm>
          <a:prstGeom prst="rect">
            <a:avLst/>
          </a:prstGeom>
        </p:spPr>
        <p:txBody>
          <a:bodyPr vert="horz" wrap="square" lIns="0" tIns="0" rIns="0" bIns="0" rtlCol="0" anchor="t">
            <a:spAutoFit/>
          </a:bodyPr>
          <a:lstStyle/>
          <a:p>
            <a:r>
              <a:rPr lang="en-US" dirty="0" smtClean="0"/>
              <a:t>Click to edit Master title style</a:t>
            </a:r>
            <a:endParaRPr lang="en-US" dirty="0"/>
          </a:p>
        </p:txBody>
      </p:sp>
      <p:sp>
        <p:nvSpPr>
          <p:cNvPr id="1028" name="Text Placeholder 2"/>
          <p:cNvSpPr>
            <a:spLocks noGrp="1"/>
          </p:cNvSpPr>
          <p:nvPr>
            <p:ph type="body" idx="1"/>
          </p:nvPr>
        </p:nvSpPr>
        <p:spPr bwMode="auto">
          <a:xfrm>
            <a:off x="381000" y="1412875"/>
            <a:ext cx="8382000" cy="21351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4" name="Footer Placeholder 3"/>
          <p:cNvSpPr>
            <a:spLocks noGrp="1"/>
          </p:cNvSpPr>
          <p:nvPr>
            <p:ph type="ftr" sz="quarter" idx="3"/>
          </p:nvPr>
        </p:nvSpPr>
        <p:spPr>
          <a:xfrm>
            <a:off x="381000" y="6072188"/>
            <a:ext cx="2203450" cy="484187"/>
          </a:xfrm>
          <a:prstGeom prst="rect">
            <a:avLst/>
          </a:prstGeom>
          <a:blipFill>
            <a:blip r:embed="rId16" cstate="print"/>
            <a:stretch>
              <a:fillRect/>
            </a:stretch>
          </a:blipFill>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ea typeface="+mn-ea"/>
                <a:cs typeface="+mn-cs"/>
              </a:defRPr>
            </a:lvl1pPr>
          </a:lstStyle>
          <a:p>
            <a:pPr>
              <a:defRPr/>
            </a:pPr>
            <a:r>
              <a:rPr lang="en-US" dirty="0">
                <a:solidFill>
                  <a:prstClr val="black">
                    <a:tint val="75000"/>
                  </a:prstClr>
                </a:solidFill>
              </a:rPr>
              <a:t> </a:t>
            </a:r>
          </a:p>
        </p:txBody>
      </p:sp>
      <p:sp>
        <p:nvSpPr>
          <p:cNvPr id="6" name="Slide Number Placeholder 5"/>
          <p:cNvSpPr>
            <a:spLocks noGrp="1"/>
          </p:cNvSpPr>
          <p:nvPr>
            <p:ph type="sldNum" sz="quarter" idx="4"/>
          </p:nvPr>
        </p:nvSpPr>
        <p:spPr>
          <a:xfrm>
            <a:off x="6559550" y="6073775"/>
            <a:ext cx="2203450" cy="485775"/>
          </a:xfrm>
          <a:prstGeom prst="rect">
            <a:avLst/>
          </a:prstGeom>
        </p:spPr>
        <p:txBody>
          <a:bodyPr vert="horz" wrap="square" lIns="91440" tIns="45720" rIns="91440" bIns="45720" numCol="1" anchor="ctr" anchorCtr="0" compatLnSpc="1">
            <a:prstTxWarp prst="textNoShape">
              <a:avLst/>
            </a:prstTxWarp>
          </a:bodyPr>
          <a:lstStyle>
            <a:lvl1pPr algn="r">
              <a:defRPr sz="1600">
                <a:solidFill>
                  <a:schemeClr val="bg1"/>
                </a:solidFill>
                <a:latin typeface="Times New Roman" panose="02020603050405020304" pitchFamily="18" charset="0"/>
                <a:cs typeface="Times New Roman" panose="02020603050405020304" pitchFamily="18" charset="0"/>
              </a:defRPr>
            </a:lvl1pPr>
          </a:lstStyle>
          <a:p>
            <a:fld id="{8877A852-464F-42B2-BE74-02785E1CBD01}" type="slidenum">
              <a:rPr lang="en-US" altLang="en-US">
                <a:solidFill>
                  <a:prstClr val="white"/>
                </a:solidFill>
              </a:rPr>
              <a:pPr/>
              <a:t>‹#›</a:t>
            </a:fld>
            <a:endParaRPr lang="en-US" altLang="en-US" dirty="0">
              <a:solidFill>
                <a:prstClr val="white"/>
              </a:solidFill>
            </a:endParaRPr>
          </a:p>
        </p:txBody>
      </p:sp>
    </p:spTree>
    <p:extLst>
      <p:ext uri="{BB962C8B-B14F-4D97-AF65-F5344CB8AC3E}">
        <p14:creationId xmlns:p14="http://schemas.microsoft.com/office/powerpoint/2010/main" val="3686608609"/>
      </p:ext>
    </p:extLst>
  </p:cSld>
  <p:clrMap bg1="lt1" tx1="dk1" bg2="lt2" tx2="dk2" accent1="accent1" accent2="accent2" accent3="accent3" accent4="accent4" accent5="accent5" accent6="accent6" hlink="hlink" folHlink="folHlink"/>
  <p:sldLayoutIdLst>
    <p:sldLayoutId id="2147485537" r:id="rId1"/>
    <p:sldLayoutId id="2147485538" r:id="rId2"/>
    <p:sldLayoutId id="2147485539" r:id="rId3"/>
    <p:sldLayoutId id="2147485540" r:id="rId4"/>
    <p:sldLayoutId id="2147485541" r:id="rId5"/>
    <p:sldLayoutId id="2147485542" r:id="rId6"/>
    <p:sldLayoutId id="2147485543" r:id="rId7"/>
    <p:sldLayoutId id="2147485544" r:id="rId8"/>
    <p:sldLayoutId id="2147485545" r:id="rId9"/>
    <p:sldLayoutId id="2147485546" r:id="rId10"/>
    <p:sldLayoutId id="2147485547" r:id="rId11"/>
    <p:sldLayoutId id="2147485548" r:id="rId12"/>
  </p:sldLayoutIdLst>
  <p:transition>
    <p:fade/>
  </p:transition>
  <p:timing>
    <p:tnLst>
      <p:par>
        <p:cTn id="1" dur="indefinite" restart="never" nodeType="tmRoot"/>
      </p:par>
    </p:tnLst>
  </p:timing>
  <p:hf hdr="0" dt="0"/>
  <p:txStyles>
    <p:titleStyle>
      <a:lvl1pPr algn="l" defTabSz="912813" rtl="0" eaLnBrk="0" fontAlgn="base" hangingPunct="0">
        <a:lnSpc>
          <a:spcPct val="90000"/>
        </a:lnSpc>
        <a:spcBef>
          <a:spcPct val="0"/>
        </a:spcBef>
        <a:spcAft>
          <a:spcPct val="0"/>
        </a:spcAft>
        <a:defRPr lang="en-US" sz="4800" kern="1200" spc="-150" dirty="0">
          <a:ln w="3175">
            <a:noFill/>
          </a:ln>
          <a:gradFill>
            <a:gsLst>
              <a:gs pos="0">
                <a:srgbClr val="2E59B0"/>
              </a:gs>
              <a:gs pos="49000">
                <a:srgbClr val="161D32"/>
              </a:gs>
              <a:gs pos="100000">
                <a:srgbClr val="000000"/>
              </a:gs>
            </a:gsLst>
            <a:lin ang="5400000" scaled="0"/>
          </a:gradFill>
          <a:effectLst>
            <a:outerShdw blurRad="50800" dist="38100" dir="2700000" algn="tl" rotWithShape="0">
              <a:prstClr val="black">
                <a:alpha val="40000"/>
              </a:prstClr>
            </a:outerShdw>
          </a:effectLst>
          <a:latin typeface="+mj-lt"/>
          <a:ea typeface="MS PGothic" panose="020B0600070205080204" pitchFamily="34" charset="-128"/>
          <a:cs typeface="Arial" charset="0"/>
        </a:defRPr>
      </a:lvl1pPr>
      <a:lvl2pPr algn="l" defTabSz="912813" rtl="0" eaLnBrk="0" fontAlgn="base" hangingPunct="0">
        <a:lnSpc>
          <a:spcPct val="90000"/>
        </a:lnSpc>
        <a:spcBef>
          <a:spcPct val="0"/>
        </a:spcBef>
        <a:spcAft>
          <a:spcPct val="0"/>
        </a:spcAft>
        <a:defRPr sz="4800">
          <a:solidFill>
            <a:schemeClr val="tx1"/>
          </a:solidFill>
          <a:latin typeface="Calibri" charset="0"/>
          <a:ea typeface="MS PGothic" panose="020B0600070205080204" pitchFamily="34" charset="-128"/>
        </a:defRPr>
      </a:lvl2pPr>
      <a:lvl3pPr algn="l" defTabSz="912813" rtl="0" eaLnBrk="0" fontAlgn="base" hangingPunct="0">
        <a:lnSpc>
          <a:spcPct val="90000"/>
        </a:lnSpc>
        <a:spcBef>
          <a:spcPct val="0"/>
        </a:spcBef>
        <a:spcAft>
          <a:spcPct val="0"/>
        </a:spcAft>
        <a:defRPr sz="4800">
          <a:solidFill>
            <a:schemeClr val="tx1"/>
          </a:solidFill>
          <a:latin typeface="Calibri" charset="0"/>
          <a:ea typeface="MS PGothic" panose="020B0600070205080204" pitchFamily="34" charset="-128"/>
        </a:defRPr>
      </a:lvl3pPr>
      <a:lvl4pPr algn="l" defTabSz="912813" rtl="0" eaLnBrk="0" fontAlgn="base" hangingPunct="0">
        <a:lnSpc>
          <a:spcPct val="90000"/>
        </a:lnSpc>
        <a:spcBef>
          <a:spcPct val="0"/>
        </a:spcBef>
        <a:spcAft>
          <a:spcPct val="0"/>
        </a:spcAft>
        <a:defRPr sz="4800">
          <a:solidFill>
            <a:schemeClr val="tx1"/>
          </a:solidFill>
          <a:latin typeface="Calibri" charset="0"/>
          <a:ea typeface="MS PGothic" panose="020B0600070205080204" pitchFamily="34" charset="-128"/>
        </a:defRPr>
      </a:lvl4pPr>
      <a:lvl5pPr algn="l" defTabSz="912813" rtl="0" eaLnBrk="0" fontAlgn="base" hangingPunct="0">
        <a:lnSpc>
          <a:spcPct val="90000"/>
        </a:lnSpc>
        <a:spcBef>
          <a:spcPct val="0"/>
        </a:spcBef>
        <a:spcAft>
          <a:spcPct val="0"/>
        </a:spcAft>
        <a:defRPr sz="4800">
          <a:solidFill>
            <a:schemeClr val="tx1"/>
          </a:solidFill>
          <a:latin typeface="Calibri" charset="0"/>
          <a:ea typeface="MS PGothic" panose="020B0600070205080204" pitchFamily="34" charset="-128"/>
        </a:defRPr>
      </a:lvl5pPr>
      <a:lvl6pPr marL="457200" algn="l" defTabSz="912813" rtl="0" fontAlgn="base">
        <a:lnSpc>
          <a:spcPct val="90000"/>
        </a:lnSpc>
        <a:spcBef>
          <a:spcPct val="0"/>
        </a:spcBef>
        <a:spcAft>
          <a:spcPct val="0"/>
        </a:spcAft>
        <a:defRPr sz="4800">
          <a:solidFill>
            <a:schemeClr val="tx1"/>
          </a:solidFill>
          <a:latin typeface="Calibri" charset="0"/>
          <a:ea typeface="ＭＳ Ｐゴシック" charset="0"/>
        </a:defRPr>
      </a:lvl6pPr>
      <a:lvl7pPr marL="914400" algn="l" defTabSz="912813" rtl="0" fontAlgn="base">
        <a:lnSpc>
          <a:spcPct val="90000"/>
        </a:lnSpc>
        <a:spcBef>
          <a:spcPct val="0"/>
        </a:spcBef>
        <a:spcAft>
          <a:spcPct val="0"/>
        </a:spcAft>
        <a:defRPr sz="4800">
          <a:solidFill>
            <a:schemeClr val="tx1"/>
          </a:solidFill>
          <a:latin typeface="Calibri" charset="0"/>
          <a:ea typeface="ＭＳ Ｐゴシック" charset="0"/>
        </a:defRPr>
      </a:lvl7pPr>
      <a:lvl8pPr marL="1371600" algn="l" defTabSz="912813" rtl="0" fontAlgn="base">
        <a:lnSpc>
          <a:spcPct val="90000"/>
        </a:lnSpc>
        <a:spcBef>
          <a:spcPct val="0"/>
        </a:spcBef>
        <a:spcAft>
          <a:spcPct val="0"/>
        </a:spcAft>
        <a:defRPr sz="4800">
          <a:solidFill>
            <a:schemeClr val="tx1"/>
          </a:solidFill>
          <a:latin typeface="Calibri" charset="0"/>
          <a:ea typeface="ＭＳ Ｐゴシック" charset="0"/>
        </a:defRPr>
      </a:lvl8pPr>
      <a:lvl9pPr marL="1828800" algn="l" defTabSz="912813" rtl="0" fontAlgn="base">
        <a:lnSpc>
          <a:spcPct val="90000"/>
        </a:lnSpc>
        <a:spcBef>
          <a:spcPct val="0"/>
        </a:spcBef>
        <a:spcAft>
          <a:spcPct val="0"/>
        </a:spcAft>
        <a:defRPr sz="4800">
          <a:solidFill>
            <a:schemeClr val="tx1"/>
          </a:solidFill>
          <a:latin typeface="Calibri" charset="0"/>
          <a:ea typeface="ＭＳ Ｐゴシック" charset="0"/>
        </a:defRPr>
      </a:lvl9pPr>
    </p:titleStyle>
    <p:bodyStyle>
      <a:lvl1pPr marL="396875" indent="-396875" algn="l" defTabSz="912813" rtl="0" eaLnBrk="0" fontAlgn="base" hangingPunct="0">
        <a:lnSpc>
          <a:spcPct val="90000"/>
        </a:lnSpc>
        <a:spcBef>
          <a:spcPct val="20000"/>
        </a:spcBef>
        <a:spcAft>
          <a:spcPct val="0"/>
        </a:spcAft>
        <a:buBlip>
          <a:blip r:embed="rId17"/>
        </a:buBlip>
        <a:defRPr sz="3200" kern="1200">
          <a:solidFill>
            <a:schemeClr val="tx1"/>
          </a:solidFill>
          <a:latin typeface="+mn-lt"/>
          <a:ea typeface="MS PGothic" panose="020B0600070205080204" pitchFamily="34" charset="-128"/>
          <a:cs typeface="ＭＳ Ｐゴシック" charset="0"/>
        </a:defRPr>
      </a:lvl1pPr>
      <a:lvl2pPr marL="914400" indent="-396875" algn="l" defTabSz="912813" rtl="0" eaLnBrk="0" fontAlgn="base" hangingPunct="0">
        <a:lnSpc>
          <a:spcPct val="90000"/>
        </a:lnSpc>
        <a:spcBef>
          <a:spcPct val="20000"/>
        </a:spcBef>
        <a:spcAft>
          <a:spcPct val="0"/>
        </a:spcAft>
        <a:buBlip>
          <a:blip r:embed="rId18"/>
        </a:buBlip>
        <a:defRPr sz="2800" kern="1200">
          <a:solidFill>
            <a:schemeClr val="tx1"/>
          </a:solidFill>
          <a:latin typeface="+mn-lt"/>
          <a:ea typeface="MS PGothic" panose="020B0600070205080204" pitchFamily="34" charset="-128"/>
          <a:cs typeface="+mn-cs"/>
        </a:defRPr>
      </a:lvl2pPr>
      <a:lvl3pPr marL="1258888" indent="-344488" algn="l" defTabSz="912813" rtl="0" eaLnBrk="0" fontAlgn="base" hangingPunct="0">
        <a:lnSpc>
          <a:spcPct val="90000"/>
        </a:lnSpc>
        <a:spcBef>
          <a:spcPct val="20000"/>
        </a:spcBef>
        <a:spcAft>
          <a:spcPct val="0"/>
        </a:spcAft>
        <a:buBlip>
          <a:blip r:embed="rId18"/>
        </a:buBlip>
        <a:defRPr sz="2400" kern="1200">
          <a:solidFill>
            <a:schemeClr val="tx1"/>
          </a:solidFill>
          <a:latin typeface="+mn-lt"/>
          <a:ea typeface="MS PGothic" panose="020B0600070205080204" pitchFamily="34" charset="-128"/>
          <a:cs typeface="+mn-cs"/>
        </a:defRPr>
      </a:lvl3pPr>
      <a:lvl4pPr marL="1604963" indent="-346075" algn="l" defTabSz="912813" rtl="0" eaLnBrk="0" fontAlgn="base" hangingPunct="0">
        <a:lnSpc>
          <a:spcPct val="90000"/>
        </a:lnSpc>
        <a:spcBef>
          <a:spcPct val="20000"/>
        </a:spcBef>
        <a:spcAft>
          <a:spcPct val="0"/>
        </a:spcAft>
        <a:buBlip>
          <a:blip r:embed="rId18"/>
        </a:buBlip>
        <a:defRPr sz="2400" kern="1200">
          <a:solidFill>
            <a:schemeClr val="tx1"/>
          </a:solidFill>
          <a:latin typeface="+mn-lt"/>
          <a:ea typeface="MS PGothic" panose="020B0600070205080204" pitchFamily="34" charset="-128"/>
          <a:cs typeface="+mn-cs"/>
        </a:defRPr>
      </a:lvl4pPr>
      <a:lvl5pPr marL="1941513" indent="-336550" algn="l" defTabSz="912813" rtl="0" eaLnBrk="0" fontAlgn="base" hangingPunct="0">
        <a:lnSpc>
          <a:spcPct val="90000"/>
        </a:lnSpc>
        <a:spcBef>
          <a:spcPct val="20000"/>
        </a:spcBef>
        <a:spcAft>
          <a:spcPct val="0"/>
        </a:spcAft>
        <a:buBlip>
          <a:blip r:embed="rId18"/>
        </a:buBlip>
        <a:defRPr sz="2400" kern="1200">
          <a:solidFill>
            <a:schemeClr val="tx1"/>
          </a:solidFill>
          <a:latin typeface="+mn-lt"/>
          <a:ea typeface="MS PGothic" panose="020B0600070205080204" pitchFamily="34" charset="-128"/>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4"/>
          <a:srcRect/>
          <a:stretch>
            <a:fillRect/>
          </a:stretch>
        </a:blipFill>
        <a:effectLst/>
      </p:bgPr>
    </p:bg>
    <p:spTree>
      <p:nvGrpSpPr>
        <p:cNvPr id="1" name=""/>
        <p:cNvGrpSpPr/>
        <p:nvPr/>
      </p:nvGrpSpPr>
      <p:grpSpPr>
        <a:xfrm>
          <a:off x="0" y="0"/>
          <a:ext cx="0" cy="0"/>
          <a:chOff x="0" y="0"/>
          <a:chExt cx="0" cy="0"/>
        </a:xfrm>
      </p:grpSpPr>
      <p:pic>
        <p:nvPicPr>
          <p:cNvPr id="1026" name="Picture 25" descr="7-00029_BAK_v03TOP"/>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rot="10800000">
            <a:off x="0" y="6008688"/>
            <a:ext cx="9159875" cy="84931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2" name="Title Placeholder 1"/>
          <p:cNvSpPr>
            <a:spLocks noGrp="1"/>
          </p:cNvSpPr>
          <p:nvPr>
            <p:ph type="title"/>
          </p:nvPr>
        </p:nvSpPr>
        <p:spPr>
          <a:xfrm>
            <a:off x="381000" y="230188"/>
            <a:ext cx="8382000" cy="665162"/>
          </a:xfrm>
          <a:prstGeom prst="rect">
            <a:avLst/>
          </a:prstGeom>
        </p:spPr>
        <p:txBody>
          <a:bodyPr vert="horz" wrap="square" lIns="0" tIns="0" rIns="0" bIns="0" rtlCol="0" anchor="t">
            <a:spAutoFit/>
          </a:bodyPr>
          <a:lstStyle/>
          <a:p>
            <a:r>
              <a:rPr lang="en-US" dirty="0" smtClean="0"/>
              <a:t>Click to edit Master title style</a:t>
            </a:r>
            <a:endParaRPr lang="en-US" dirty="0"/>
          </a:p>
        </p:txBody>
      </p:sp>
      <p:sp>
        <p:nvSpPr>
          <p:cNvPr id="1028" name="Text Placeholder 2"/>
          <p:cNvSpPr>
            <a:spLocks noGrp="1"/>
          </p:cNvSpPr>
          <p:nvPr>
            <p:ph type="body" idx="1"/>
          </p:nvPr>
        </p:nvSpPr>
        <p:spPr bwMode="auto">
          <a:xfrm>
            <a:off x="381000" y="1412875"/>
            <a:ext cx="8382000" cy="21351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4" name="Footer Placeholder 3"/>
          <p:cNvSpPr>
            <a:spLocks noGrp="1"/>
          </p:cNvSpPr>
          <p:nvPr>
            <p:ph type="ftr" sz="quarter" idx="3"/>
          </p:nvPr>
        </p:nvSpPr>
        <p:spPr>
          <a:xfrm>
            <a:off x="381000" y="6072188"/>
            <a:ext cx="2203450" cy="484187"/>
          </a:xfrm>
          <a:prstGeom prst="rect">
            <a:avLst/>
          </a:prstGeom>
          <a:blipFill>
            <a:blip r:embed="rId16" cstate="print"/>
            <a:stretch>
              <a:fillRect/>
            </a:stretch>
          </a:blipFill>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ea typeface="+mn-ea"/>
                <a:cs typeface="+mn-cs"/>
              </a:defRPr>
            </a:lvl1pPr>
          </a:lstStyle>
          <a:p>
            <a:pPr>
              <a:defRPr/>
            </a:pPr>
            <a:r>
              <a:rPr lang="en-US" dirty="0">
                <a:solidFill>
                  <a:prstClr val="black">
                    <a:tint val="75000"/>
                  </a:prstClr>
                </a:solidFill>
              </a:rPr>
              <a:t> </a:t>
            </a:r>
          </a:p>
        </p:txBody>
      </p:sp>
      <p:sp>
        <p:nvSpPr>
          <p:cNvPr id="6" name="Slide Number Placeholder 5"/>
          <p:cNvSpPr>
            <a:spLocks noGrp="1"/>
          </p:cNvSpPr>
          <p:nvPr>
            <p:ph type="sldNum" sz="quarter" idx="4"/>
          </p:nvPr>
        </p:nvSpPr>
        <p:spPr>
          <a:xfrm>
            <a:off x="6559550" y="6073775"/>
            <a:ext cx="2203450" cy="485775"/>
          </a:xfrm>
          <a:prstGeom prst="rect">
            <a:avLst/>
          </a:prstGeom>
        </p:spPr>
        <p:txBody>
          <a:bodyPr vert="horz" wrap="square" lIns="91440" tIns="45720" rIns="91440" bIns="45720" numCol="1" anchor="ctr" anchorCtr="0" compatLnSpc="1">
            <a:prstTxWarp prst="textNoShape">
              <a:avLst/>
            </a:prstTxWarp>
          </a:bodyPr>
          <a:lstStyle>
            <a:lvl1pPr algn="r">
              <a:defRPr sz="1600">
                <a:solidFill>
                  <a:schemeClr val="bg1"/>
                </a:solidFill>
                <a:latin typeface="Times New Roman" panose="02020603050405020304" pitchFamily="18" charset="0"/>
                <a:cs typeface="Times New Roman" panose="02020603050405020304" pitchFamily="18" charset="0"/>
              </a:defRPr>
            </a:lvl1pPr>
          </a:lstStyle>
          <a:p>
            <a:fld id="{8877A852-464F-42B2-BE74-02785E1CBD01}" type="slidenum">
              <a:rPr lang="en-US" altLang="en-US">
                <a:solidFill>
                  <a:prstClr val="white"/>
                </a:solidFill>
              </a:rPr>
              <a:pPr/>
              <a:t>‹#›</a:t>
            </a:fld>
            <a:endParaRPr lang="en-US" altLang="en-US" dirty="0">
              <a:solidFill>
                <a:prstClr val="white"/>
              </a:solidFill>
            </a:endParaRPr>
          </a:p>
        </p:txBody>
      </p:sp>
    </p:spTree>
    <p:extLst>
      <p:ext uri="{BB962C8B-B14F-4D97-AF65-F5344CB8AC3E}">
        <p14:creationId xmlns:p14="http://schemas.microsoft.com/office/powerpoint/2010/main" val="1219975418"/>
      </p:ext>
    </p:extLst>
  </p:cSld>
  <p:clrMap bg1="lt1" tx1="dk1" bg2="lt2" tx2="dk2" accent1="accent1" accent2="accent2" accent3="accent3" accent4="accent4" accent5="accent5" accent6="accent6" hlink="hlink" folHlink="folHlink"/>
  <p:sldLayoutIdLst>
    <p:sldLayoutId id="2147485550" r:id="rId1"/>
    <p:sldLayoutId id="2147485551" r:id="rId2"/>
    <p:sldLayoutId id="2147485552" r:id="rId3"/>
    <p:sldLayoutId id="2147485553" r:id="rId4"/>
    <p:sldLayoutId id="2147485554" r:id="rId5"/>
    <p:sldLayoutId id="2147485555" r:id="rId6"/>
    <p:sldLayoutId id="2147485556" r:id="rId7"/>
    <p:sldLayoutId id="2147485557" r:id="rId8"/>
    <p:sldLayoutId id="2147485558" r:id="rId9"/>
    <p:sldLayoutId id="2147485559" r:id="rId10"/>
    <p:sldLayoutId id="2147485560" r:id="rId11"/>
    <p:sldLayoutId id="2147485561" r:id="rId12"/>
  </p:sldLayoutIdLst>
  <p:transition>
    <p:fade/>
  </p:transition>
  <p:timing>
    <p:tnLst>
      <p:par>
        <p:cTn id="1" dur="indefinite" restart="never" nodeType="tmRoot"/>
      </p:par>
    </p:tnLst>
  </p:timing>
  <p:hf hdr="0" dt="0"/>
  <p:txStyles>
    <p:titleStyle>
      <a:lvl1pPr algn="l" defTabSz="912813" rtl="0" eaLnBrk="0" fontAlgn="base" hangingPunct="0">
        <a:lnSpc>
          <a:spcPct val="90000"/>
        </a:lnSpc>
        <a:spcBef>
          <a:spcPct val="0"/>
        </a:spcBef>
        <a:spcAft>
          <a:spcPct val="0"/>
        </a:spcAft>
        <a:defRPr lang="en-US" sz="4800" kern="1200" spc="-150" dirty="0">
          <a:ln w="3175">
            <a:noFill/>
          </a:ln>
          <a:gradFill>
            <a:gsLst>
              <a:gs pos="0">
                <a:srgbClr val="2E59B0"/>
              </a:gs>
              <a:gs pos="49000">
                <a:srgbClr val="161D32"/>
              </a:gs>
              <a:gs pos="100000">
                <a:srgbClr val="000000"/>
              </a:gs>
            </a:gsLst>
            <a:lin ang="5400000" scaled="0"/>
          </a:gradFill>
          <a:effectLst>
            <a:outerShdw blurRad="50800" dist="38100" dir="2700000" algn="tl" rotWithShape="0">
              <a:prstClr val="black">
                <a:alpha val="40000"/>
              </a:prstClr>
            </a:outerShdw>
          </a:effectLst>
          <a:latin typeface="+mj-lt"/>
          <a:ea typeface="MS PGothic" panose="020B0600070205080204" pitchFamily="34" charset="-128"/>
          <a:cs typeface="Arial" charset="0"/>
        </a:defRPr>
      </a:lvl1pPr>
      <a:lvl2pPr algn="l" defTabSz="912813" rtl="0" eaLnBrk="0" fontAlgn="base" hangingPunct="0">
        <a:lnSpc>
          <a:spcPct val="90000"/>
        </a:lnSpc>
        <a:spcBef>
          <a:spcPct val="0"/>
        </a:spcBef>
        <a:spcAft>
          <a:spcPct val="0"/>
        </a:spcAft>
        <a:defRPr sz="4800">
          <a:solidFill>
            <a:schemeClr val="tx1"/>
          </a:solidFill>
          <a:latin typeface="Calibri" charset="0"/>
          <a:ea typeface="MS PGothic" panose="020B0600070205080204" pitchFamily="34" charset="-128"/>
        </a:defRPr>
      </a:lvl2pPr>
      <a:lvl3pPr algn="l" defTabSz="912813" rtl="0" eaLnBrk="0" fontAlgn="base" hangingPunct="0">
        <a:lnSpc>
          <a:spcPct val="90000"/>
        </a:lnSpc>
        <a:spcBef>
          <a:spcPct val="0"/>
        </a:spcBef>
        <a:spcAft>
          <a:spcPct val="0"/>
        </a:spcAft>
        <a:defRPr sz="4800">
          <a:solidFill>
            <a:schemeClr val="tx1"/>
          </a:solidFill>
          <a:latin typeface="Calibri" charset="0"/>
          <a:ea typeface="MS PGothic" panose="020B0600070205080204" pitchFamily="34" charset="-128"/>
        </a:defRPr>
      </a:lvl3pPr>
      <a:lvl4pPr algn="l" defTabSz="912813" rtl="0" eaLnBrk="0" fontAlgn="base" hangingPunct="0">
        <a:lnSpc>
          <a:spcPct val="90000"/>
        </a:lnSpc>
        <a:spcBef>
          <a:spcPct val="0"/>
        </a:spcBef>
        <a:spcAft>
          <a:spcPct val="0"/>
        </a:spcAft>
        <a:defRPr sz="4800">
          <a:solidFill>
            <a:schemeClr val="tx1"/>
          </a:solidFill>
          <a:latin typeface="Calibri" charset="0"/>
          <a:ea typeface="MS PGothic" panose="020B0600070205080204" pitchFamily="34" charset="-128"/>
        </a:defRPr>
      </a:lvl4pPr>
      <a:lvl5pPr algn="l" defTabSz="912813" rtl="0" eaLnBrk="0" fontAlgn="base" hangingPunct="0">
        <a:lnSpc>
          <a:spcPct val="90000"/>
        </a:lnSpc>
        <a:spcBef>
          <a:spcPct val="0"/>
        </a:spcBef>
        <a:spcAft>
          <a:spcPct val="0"/>
        </a:spcAft>
        <a:defRPr sz="4800">
          <a:solidFill>
            <a:schemeClr val="tx1"/>
          </a:solidFill>
          <a:latin typeface="Calibri" charset="0"/>
          <a:ea typeface="MS PGothic" panose="020B0600070205080204" pitchFamily="34" charset="-128"/>
        </a:defRPr>
      </a:lvl5pPr>
      <a:lvl6pPr marL="457200" algn="l" defTabSz="912813" rtl="0" fontAlgn="base">
        <a:lnSpc>
          <a:spcPct val="90000"/>
        </a:lnSpc>
        <a:spcBef>
          <a:spcPct val="0"/>
        </a:spcBef>
        <a:spcAft>
          <a:spcPct val="0"/>
        </a:spcAft>
        <a:defRPr sz="4800">
          <a:solidFill>
            <a:schemeClr val="tx1"/>
          </a:solidFill>
          <a:latin typeface="Calibri" charset="0"/>
          <a:ea typeface="ＭＳ Ｐゴシック" charset="0"/>
        </a:defRPr>
      </a:lvl6pPr>
      <a:lvl7pPr marL="914400" algn="l" defTabSz="912813" rtl="0" fontAlgn="base">
        <a:lnSpc>
          <a:spcPct val="90000"/>
        </a:lnSpc>
        <a:spcBef>
          <a:spcPct val="0"/>
        </a:spcBef>
        <a:spcAft>
          <a:spcPct val="0"/>
        </a:spcAft>
        <a:defRPr sz="4800">
          <a:solidFill>
            <a:schemeClr val="tx1"/>
          </a:solidFill>
          <a:latin typeface="Calibri" charset="0"/>
          <a:ea typeface="ＭＳ Ｐゴシック" charset="0"/>
        </a:defRPr>
      </a:lvl7pPr>
      <a:lvl8pPr marL="1371600" algn="l" defTabSz="912813" rtl="0" fontAlgn="base">
        <a:lnSpc>
          <a:spcPct val="90000"/>
        </a:lnSpc>
        <a:spcBef>
          <a:spcPct val="0"/>
        </a:spcBef>
        <a:spcAft>
          <a:spcPct val="0"/>
        </a:spcAft>
        <a:defRPr sz="4800">
          <a:solidFill>
            <a:schemeClr val="tx1"/>
          </a:solidFill>
          <a:latin typeface="Calibri" charset="0"/>
          <a:ea typeface="ＭＳ Ｐゴシック" charset="0"/>
        </a:defRPr>
      </a:lvl8pPr>
      <a:lvl9pPr marL="1828800" algn="l" defTabSz="912813" rtl="0" fontAlgn="base">
        <a:lnSpc>
          <a:spcPct val="90000"/>
        </a:lnSpc>
        <a:spcBef>
          <a:spcPct val="0"/>
        </a:spcBef>
        <a:spcAft>
          <a:spcPct val="0"/>
        </a:spcAft>
        <a:defRPr sz="4800">
          <a:solidFill>
            <a:schemeClr val="tx1"/>
          </a:solidFill>
          <a:latin typeface="Calibri" charset="0"/>
          <a:ea typeface="ＭＳ Ｐゴシック" charset="0"/>
        </a:defRPr>
      </a:lvl9pPr>
    </p:titleStyle>
    <p:bodyStyle>
      <a:lvl1pPr marL="396875" indent="-396875" algn="l" defTabSz="912813" rtl="0" eaLnBrk="0" fontAlgn="base" hangingPunct="0">
        <a:lnSpc>
          <a:spcPct val="90000"/>
        </a:lnSpc>
        <a:spcBef>
          <a:spcPct val="20000"/>
        </a:spcBef>
        <a:spcAft>
          <a:spcPct val="0"/>
        </a:spcAft>
        <a:buBlip>
          <a:blip r:embed="rId17"/>
        </a:buBlip>
        <a:defRPr sz="3200" kern="1200">
          <a:solidFill>
            <a:schemeClr val="tx1"/>
          </a:solidFill>
          <a:latin typeface="+mn-lt"/>
          <a:ea typeface="MS PGothic" panose="020B0600070205080204" pitchFamily="34" charset="-128"/>
          <a:cs typeface="ＭＳ Ｐゴシック" charset="0"/>
        </a:defRPr>
      </a:lvl1pPr>
      <a:lvl2pPr marL="914400" indent="-396875" algn="l" defTabSz="912813" rtl="0" eaLnBrk="0" fontAlgn="base" hangingPunct="0">
        <a:lnSpc>
          <a:spcPct val="90000"/>
        </a:lnSpc>
        <a:spcBef>
          <a:spcPct val="20000"/>
        </a:spcBef>
        <a:spcAft>
          <a:spcPct val="0"/>
        </a:spcAft>
        <a:buBlip>
          <a:blip r:embed="rId18"/>
        </a:buBlip>
        <a:defRPr sz="2800" kern="1200">
          <a:solidFill>
            <a:schemeClr val="tx1"/>
          </a:solidFill>
          <a:latin typeface="+mn-lt"/>
          <a:ea typeface="MS PGothic" panose="020B0600070205080204" pitchFamily="34" charset="-128"/>
          <a:cs typeface="+mn-cs"/>
        </a:defRPr>
      </a:lvl2pPr>
      <a:lvl3pPr marL="1258888" indent="-344488" algn="l" defTabSz="912813" rtl="0" eaLnBrk="0" fontAlgn="base" hangingPunct="0">
        <a:lnSpc>
          <a:spcPct val="90000"/>
        </a:lnSpc>
        <a:spcBef>
          <a:spcPct val="20000"/>
        </a:spcBef>
        <a:spcAft>
          <a:spcPct val="0"/>
        </a:spcAft>
        <a:buBlip>
          <a:blip r:embed="rId18"/>
        </a:buBlip>
        <a:defRPr sz="2400" kern="1200">
          <a:solidFill>
            <a:schemeClr val="tx1"/>
          </a:solidFill>
          <a:latin typeface="+mn-lt"/>
          <a:ea typeface="MS PGothic" panose="020B0600070205080204" pitchFamily="34" charset="-128"/>
          <a:cs typeface="+mn-cs"/>
        </a:defRPr>
      </a:lvl3pPr>
      <a:lvl4pPr marL="1604963" indent="-346075" algn="l" defTabSz="912813" rtl="0" eaLnBrk="0" fontAlgn="base" hangingPunct="0">
        <a:lnSpc>
          <a:spcPct val="90000"/>
        </a:lnSpc>
        <a:spcBef>
          <a:spcPct val="20000"/>
        </a:spcBef>
        <a:spcAft>
          <a:spcPct val="0"/>
        </a:spcAft>
        <a:buBlip>
          <a:blip r:embed="rId18"/>
        </a:buBlip>
        <a:defRPr sz="2400" kern="1200">
          <a:solidFill>
            <a:schemeClr val="tx1"/>
          </a:solidFill>
          <a:latin typeface="+mn-lt"/>
          <a:ea typeface="MS PGothic" panose="020B0600070205080204" pitchFamily="34" charset="-128"/>
          <a:cs typeface="+mn-cs"/>
        </a:defRPr>
      </a:lvl4pPr>
      <a:lvl5pPr marL="1941513" indent="-336550" algn="l" defTabSz="912813" rtl="0" eaLnBrk="0" fontAlgn="base" hangingPunct="0">
        <a:lnSpc>
          <a:spcPct val="90000"/>
        </a:lnSpc>
        <a:spcBef>
          <a:spcPct val="20000"/>
        </a:spcBef>
        <a:spcAft>
          <a:spcPct val="0"/>
        </a:spcAft>
        <a:buBlip>
          <a:blip r:embed="rId18"/>
        </a:buBlip>
        <a:defRPr sz="2400" kern="1200">
          <a:solidFill>
            <a:schemeClr val="tx1"/>
          </a:solidFill>
          <a:latin typeface="+mn-lt"/>
          <a:ea typeface="MS PGothic" panose="020B0600070205080204" pitchFamily="34" charset="-128"/>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4"/>
          <a:srcRect/>
          <a:stretch>
            <a:fillRect/>
          </a:stretch>
        </a:blipFill>
        <a:effectLst/>
      </p:bgPr>
    </p:bg>
    <p:spTree>
      <p:nvGrpSpPr>
        <p:cNvPr id="1" name=""/>
        <p:cNvGrpSpPr/>
        <p:nvPr/>
      </p:nvGrpSpPr>
      <p:grpSpPr>
        <a:xfrm>
          <a:off x="0" y="0"/>
          <a:ext cx="0" cy="0"/>
          <a:chOff x="0" y="0"/>
          <a:chExt cx="0" cy="0"/>
        </a:xfrm>
      </p:grpSpPr>
      <p:pic>
        <p:nvPicPr>
          <p:cNvPr id="1026" name="Picture 25" descr="7-00029_BAK_v03TOP"/>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rot="10800000">
            <a:off x="0" y="6008688"/>
            <a:ext cx="9159875" cy="84931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2" name="Title Placeholder 1"/>
          <p:cNvSpPr>
            <a:spLocks noGrp="1"/>
          </p:cNvSpPr>
          <p:nvPr>
            <p:ph type="title"/>
          </p:nvPr>
        </p:nvSpPr>
        <p:spPr>
          <a:xfrm>
            <a:off x="381000" y="230188"/>
            <a:ext cx="8382000" cy="665162"/>
          </a:xfrm>
          <a:prstGeom prst="rect">
            <a:avLst/>
          </a:prstGeom>
        </p:spPr>
        <p:txBody>
          <a:bodyPr vert="horz" wrap="square" lIns="0" tIns="0" rIns="0" bIns="0" rtlCol="0" anchor="t">
            <a:spAutoFit/>
          </a:bodyPr>
          <a:lstStyle/>
          <a:p>
            <a:r>
              <a:rPr lang="en-US" dirty="0" smtClean="0"/>
              <a:t>Click to edit Master title style</a:t>
            </a:r>
            <a:endParaRPr lang="en-US" dirty="0"/>
          </a:p>
        </p:txBody>
      </p:sp>
      <p:sp>
        <p:nvSpPr>
          <p:cNvPr id="1028" name="Text Placeholder 2"/>
          <p:cNvSpPr>
            <a:spLocks noGrp="1"/>
          </p:cNvSpPr>
          <p:nvPr>
            <p:ph type="body" idx="1"/>
          </p:nvPr>
        </p:nvSpPr>
        <p:spPr bwMode="auto">
          <a:xfrm>
            <a:off x="381000" y="1412875"/>
            <a:ext cx="8382000" cy="21351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4" name="Footer Placeholder 3"/>
          <p:cNvSpPr>
            <a:spLocks noGrp="1"/>
          </p:cNvSpPr>
          <p:nvPr>
            <p:ph type="ftr" sz="quarter" idx="3"/>
          </p:nvPr>
        </p:nvSpPr>
        <p:spPr>
          <a:xfrm>
            <a:off x="381000" y="6072188"/>
            <a:ext cx="2203450" cy="484187"/>
          </a:xfrm>
          <a:prstGeom prst="rect">
            <a:avLst/>
          </a:prstGeom>
          <a:blipFill>
            <a:blip r:embed="rId16" cstate="print"/>
            <a:stretch>
              <a:fillRect/>
            </a:stretch>
          </a:blipFill>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ea typeface="+mn-ea"/>
                <a:cs typeface="+mn-cs"/>
              </a:defRPr>
            </a:lvl1pPr>
          </a:lstStyle>
          <a:p>
            <a:pPr>
              <a:defRPr/>
            </a:pPr>
            <a:r>
              <a:rPr lang="en-US" dirty="0">
                <a:solidFill>
                  <a:prstClr val="black">
                    <a:tint val="75000"/>
                  </a:prstClr>
                </a:solidFill>
              </a:rPr>
              <a:t> </a:t>
            </a:r>
          </a:p>
        </p:txBody>
      </p:sp>
      <p:sp>
        <p:nvSpPr>
          <p:cNvPr id="6" name="Slide Number Placeholder 5"/>
          <p:cNvSpPr>
            <a:spLocks noGrp="1"/>
          </p:cNvSpPr>
          <p:nvPr>
            <p:ph type="sldNum" sz="quarter" idx="4"/>
          </p:nvPr>
        </p:nvSpPr>
        <p:spPr>
          <a:xfrm>
            <a:off x="6559550" y="6073775"/>
            <a:ext cx="2203450" cy="485775"/>
          </a:xfrm>
          <a:prstGeom prst="rect">
            <a:avLst/>
          </a:prstGeom>
        </p:spPr>
        <p:txBody>
          <a:bodyPr vert="horz" wrap="square" lIns="91440" tIns="45720" rIns="91440" bIns="45720" numCol="1" anchor="ctr" anchorCtr="0" compatLnSpc="1">
            <a:prstTxWarp prst="textNoShape">
              <a:avLst/>
            </a:prstTxWarp>
          </a:bodyPr>
          <a:lstStyle>
            <a:lvl1pPr algn="r">
              <a:defRPr sz="1600">
                <a:solidFill>
                  <a:schemeClr val="bg1"/>
                </a:solidFill>
                <a:latin typeface="Times New Roman" panose="02020603050405020304" pitchFamily="18" charset="0"/>
                <a:cs typeface="Times New Roman" panose="02020603050405020304" pitchFamily="18" charset="0"/>
              </a:defRPr>
            </a:lvl1pPr>
          </a:lstStyle>
          <a:p>
            <a:fld id="{8877A852-464F-42B2-BE74-02785E1CBD01}" type="slidenum">
              <a:rPr lang="en-US" altLang="en-US">
                <a:solidFill>
                  <a:prstClr val="white"/>
                </a:solidFill>
              </a:rPr>
              <a:pPr/>
              <a:t>‹#›</a:t>
            </a:fld>
            <a:endParaRPr lang="en-US" altLang="en-US" dirty="0">
              <a:solidFill>
                <a:prstClr val="white"/>
              </a:solidFill>
            </a:endParaRPr>
          </a:p>
        </p:txBody>
      </p:sp>
    </p:spTree>
    <p:extLst>
      <p:ext uri="{BB962C8B-B14F-4D97-AF65-F5344CB8AC3E}">
        <p14:creationId xmlns:p14="http://schemas.microsoft.com/office/powerpoint/2010/main" val="2995051590"/>
      </p:ext>
    </p:extLst>
  </p:cSld>
  <p:clrMap bg1="lt1" tx1="dk1" bg2="lt2" tx2="dk2" accent1="accent1" accent2="accent2" accent3="accent3" accent4="accent4" accent5="accent5" accent6="accent6" hlink="hlink" folHlink="folHlink"/>
  <p:sldLayoutIdLst>
    <p:sldLayoutId id="2147485563" r:id="rId1"/>
    <p:sldLayoutId id="2147485564" r:id="rId2"/>
    <p:sldLayoutId id="2147485565" r:id="rId3"/>
    <p:sldLayoutId id="2147485566" r:id="rId4"/>
    <p:sldLayoutId id="2147485567" r:id="rId5"/>
    <p:sldLayoutId id="2147485568" r:id="rId6"/>
    <p:sldLayoutId id="2147485569" r:id="rId7"/>
    <p:sldLayoutId id="2147485570" r:id="rId8"/>
    <p:sldLayoutId id="2147485571" r:id="rId9"/>
    <p:sldLayoutId id="2147485572" r:id="rId10"/>
    <p:sldLayoutId id="2147485573" r:id="rId11"/>
    <p:sldLayoutId id="2147485574" r:id="rId12"/>
  </p:sldLayoutIdLst>
  <p:transition>
    <p:fade/>
  </p:transition>
  <p:timing>
    <p:tnLst>
      <p:par>
        <p:cTn id="1" dur="indefinite" restart="never" nodeType="tmRoot"/>
      </p:par>
    </p:tnLst>
  </p:timing>
  <p:hf hdr="0" dt="0"/>
  <p:txStyles>
    <p:titleStyle>
      <a:lvl1pPr algn="l" defTabSz="912813" rtl="0" eaLnBrk="0" fontAlgn="base" hangingPunct="0">
        <a:lnSpc>
          <a:spcPct val="90000"/>
        </a:lnSpc>
        <a:spcBef>
          <a:spcPct val="0"/>
        </a:spcBef>
        <a:spcAft>
          <a:spcPct val="0"/>
        </a:spcAft>
        <a:defRPr lang="en-US" sz="4800" kern="1200" spc="-150" dirty="0">
          <a:ln w="3175">
            <a:noFill/>
          </a:ln>
          <a:gradFill>
            <a:gsLst>
              <a:gs pos="0">
                <a:srgbClr val="2E59B0"/>
              </a:gs>
              <a:gs pos="49000">
                <a:srgbClr val="161D32"/>
              </a:gs>
              <a:gs pos="100000">
                <a:srgbClr val="000000"/>
              </a:gs>
            </a:gsLst>
            <a:lin ang="5400000" scaled="0"/>
          </a:gradFill>
          <a:effectLst>
            <a:outerShdw blurRad="50800" dist="38100" dir="2700000" algn="tl" rotWithShape="0">
              <a:prstClr val="black">
                <a:alpha val="40000"/>
              </a:prstClr>
            </a:outerShdw>
          </a:effectLst>
          <a:latin typeface="+mj-lt"/>
          <a:ea typeface="MS PGothic" panose="020B0600070205080204" pitchFamily="34" charset="-128"/>
          <a:cs typeface="Arial" charset="0"/>
        </a:defRPr>
      </a:lvl1pPr>
      <a:lvl2pPr algn="l" defTabSz="912813" rtl="0" eaLnBrk="0" fontAlgn="base" hangingPunct="0">
        <a:lnSpc>
          <a:spcPct val="90000"/>
        </a:lnSpc>
        <a:spcBef>
          <a:spcPct val="0"/>
        </a:spcBef>
        <a:spcAft>
          <a:spcPct val="0"/>
        </a:spcAft>
        <a:defRPr sz="4800">
          <a:solidFill>
            <a:schemeClr val="tx1"/>
          </a:solidFill>
          <a:latin typeface="Calibri" charset="0"/>
          <a:ea typeface="MS PGothic" panose="020B0600070205080204" pitchFamily="34" charset="-128"/>
        </a:defRPr>
      </a:lvl2pPr>
      <a:lvl3pPr algn="l" defTabSz="912813" rtl="0" eaLnBrk="0" fontAlgn="base" hangingPunct="0">
        <a:lnSpc>
          <a:spcPct val="90000"/>
        </a:lnSpc>
        <a:spcBef>
          <a:spcPct val="0"/>
        </a:spcBef>
        <a:spcAft>
          <a:spcPct val="0"/>
        </a:spcAft>
        <a:defRPr sz="4800">
          <a:solidFill>
            <a:schemeClr val="tx1"/>
          </a:solidFill>
          <a:latin typeface="Calibri" charset="0"/>
          <a:ea typeface="MS PGothic" panose="020B0600070205080204" pitchFamily="34" charset="-128"/>
        </a:defRPr>
      </a:lvl3pPr>
      <a:lvl4pPr algn="l" defTabSz="912813" rtl="0" eaLnBrk="0" fontAlgn="base" hangingPunct="0">
        <a:lnSpc>
          <a:spcPct val="90000"/>
        </a:lnSpc>
        <a:spcBef>
          <a:spcPct val="0"/>
        </a:spcBef>
        <a:spcAft>
          <a:spcPct val="0"/>
        </a:spcAft>
        <a:defRPr sz="4800">
          <a:solidFill>
            <a:schemeClr val="tx1"/>
          </a:solidFill>
          <a:latin typeface="Calibri" charset="0"/>
          <a:ea typeface="MS PGothic" panose="020B0600070205080204" pitchFamily="34" charset="-128"/>
        </a:defRPr>
      </a:lvl4pPr>
      <a:lvl5pPr algn="l" defTabSz="912813" rtl="0" eaLnBrk="0" fontAlgn="base" hangingPunct="0">
        <a:lnSpc>
          <a:spcPct val="90000"/>
        </a:lnSpc>
        <a:spcBef>
          <a:spcPct val="0"/>
        </a:spcBef>
        <a:spcAft>
          <a:spcPct val="0"/>
        </a:spcAft>
        <a:defRPr sz="4800">
          <a:solidFill>
            <a:schemeClr val="tx1"/>
          </a:solidFill>
          <a:latin typeface="Calibri" charset="0"/>
          <a:ea typeface="MS PGothic" panose="020B0600070205080204" pitchFamily="34" charset="-128"/>
        </a:defRPr>
      </a:lvl5pPr>
      <a:lvl6pPr marL="457200" algn="l" defTabSz="912813" rtl="0" fontAlgn="base">
        <a:lnSpc>
          <a:spcPct val="90000"/>
        </a:lnSpc>
        <a:spcBef>
          <a:spcPct val="0"/>
        </a:spcBef>
        <a:spcAft>
          <a:spcPct val="0"/>
        </a:spcAft>
        <a:defRPr sz="4800">
          <a:solidFill>
            <a:schemeClr val="tx1"/>
          </a:solidFill>
          <a:latin typeface="Calibri" charset="0"/>
          <a:ea typeface="ＭＳ Ｐゴシック" charset="0"/>
        </a:defRPr>
      </a:lvl6pPr>
      <a:lvl7pPr marL="914400" algn="l" defTabSz="912813" rtl="0" fontAlgn="base">
        <a:lnSpc>
          <a:spcPct val="90000"/>
        </a:lnSpc>
        <a:spcBef>
          <a:spcPct val="0"/>
        </a:spcBef>
        <a:spcAft>
          <a:spcPct val="0"/>
        </a:spcAft>
        <a:defRPr sz="4800">
          <a:solidFill>
            <a:schemeClr val="tx1"/>
          </a:solidFill>
          <a:latin typeface="Calibri" charset="0"/>
          <a:ea typeface="ＭＳ Ｐゴシック" charset="0"/>
        </a:defRPr>
      </a:lvl7pPr>
      <a:lvl8pPr marL="1371600" algn="l" defTabSz="912813" rtl="0" fontAlgn="base">
        <a:lnSpc>
          <a:spcPct val="90000"/>
        </a:lnSpc>
        <a:spcBef>
          <a:spcPct val="0"/>
        </a:spcBef>
        <a:spcAft>
          <a:spcPct val="0"/>
        </a:spcAft>
        <a:defRPr sz="4800">
          <a:solidFill>
            <a:schemeClr val="tx1"/>
          </a:solidFill>
          <a:latin typeface="Calibri" charset="0"/>
          <a:ea typeface="ＭＳ Ｐゴシック" charset="0"/>
        </a:defRPr>
      </a:lvl8pPr>
      <a:lvl9pPr marL="1828800" algn="l" defTabSz="912813" rtl="0" fontAlgn="base">
        <a:lnSpc>
          <a:spcPct val="90000"/>
        </a:lnSpc>
        <a:spcBef>
          <a:spcPct val="0"/>
        </a:spcBef>
        <a:spcAft>
          <a:spcPct val="0"/>
        </a:spcAft>
        <a:defRPr sz="4800">
          <a:solidFill>
            <a:schemeClr val="tx1"/>
          </a:solidFill>
          <a:latin typeface="Calibri" charset="0"/>
          <a:ea typeface="ＭＳ Ｐゴシック" charset="0"/>
        </a:defRPr>
      </a:lvl9pPr>
    </p:titleStyle>
    <p:bodyStyle>
      <a:lvl1pPr marL="396875" indent="-396875" algn="l" defTabSz="912813" rtl="0" eaLnBrk="0" fontAlgn="base" hangingPunct="0">
        <a:lnSpc>
          <a:spcPct val="90000"/>
        </a:lnSpc>
        <a:spcBef>
          <a:spcPct val="20000"/>
        </a:spcBef>
        <a:spcAft>
          <a:spcPct val="0"/>
        </a:spcAft>
        <a:buBlip>
          <a:blip r:embed="rId17"/>
        </a:buBlip>
        <a:defRPr sz="3200" kern="1200">
          <a:solidFill>
            <a:schemeClr val="tx1"/>
          </a:solidFill>
          <a:latin typeface="+mn-lt"/>
          <a:ea typeface="MS PGothic" panose="020B0600070205080204" pitchFamily="34" charset="-128"/>
          <a:cs typeface="ＭＳ Ｐゴシック" charset="0"/>
        </a:defRPr>
      </a:lvl1pPr>
      <a:lvl2pPr marL="914400" indent="-396875" algn="l" defTabSz="912813" rtl="0" eaLnBrk="0" fontAlgn="base" hangingPunct="0">
        <a:lnSpc>
          <a:spcPct val="90000"/>
        </a:lnSpc>
        <a:spcBef>
          <a:spcPct val="20000"/>
        </a:spcBef>
        <a:spcAft>
          <a:spcPct val="0"/>
        </a:spcAft>
        <a:buBlip>
          <a:blip r:embed="rId18"/>
        </a:buBlip>
        <a:defRPr sz="2800" kern="1200">
          <a:solidFill>
            <a:schemeClr val="tx1"/>
          </a:solidFill>
          <a:latin typeface="+mn-lt"/>
          <a:ea typeface="MS PGothic" panose="020B0600070205080204" pitchFamily="34" charset="-128"/>
          <a:cs typeface="+mn-cs"/>
        </a:defRPr>
      </a:lvl2pPr>
      <a:lvl3pPr marL="1258888" indent="-344488" algn="l" defTabSz="912813" rtl="0" eaLnBrk="0" fontAlgn="base" hangingPunct="0">
        <a:lnSpc>
          <a:spcPct val="90000"/>
        </a:lnSpc>
        <a:spcBef>
          <a:spcPct val="20000"/>
        </a:spcBef>
        <a:spcAft>
          <a:spcPct val="0"/>
        </a:spcAft>
        <a:buBlip>
          <a:blip r:embed="rId18"/>
        </a:buBlip>
        <a:defRPr sz="2400" kern="1200">
          <a:solidFill>
            <a:schemeClr val="tx1"/>
          </a:solidFill>
          <a:latin typeface="+mn-lt"/>
          <a:ea typeface="MS PGothic" panose="020B0600070205080204" pitchFamily="34" charset="-128"/>
          <a:cs typeface="+mn-cs"/>
        </a:defRPr>
      </a:lvl3pPr>
      <a:lvl4pPr marL="1604963" indent="-346075" algn="l" defTabSz="912813" rtl="0" eaLnBrk="0" fontAlgn="base" hangingPunct="0">
        <a:lnSpc>
          <a:spcPct val="90000"/>
        </a:lnSpc>
        <a:spcBef>
          <a:spcPct val="20000"/>
        </a:spcBef>
        <a:spcAft>
          <a:spcPct val="0"/>
        </a:spcAft>
        <a:buBlip>
          <a:blip r:embed="rId18"/>
        </a:buBlip>
        <a:defRPr sz="2400" kern="1200">
          <a:solidFill>
            <a:schemeClr val="tx1"/>
          </a:solidFill>
          <a:latin typeface="+mn-lt"/>
          <a:ea typeface="MS PGothic" panose="020B0600070205080204" pitchFamily="34" charset="-128"/>
          <a:cs typeface="+mn-cs"/>
        </a:defRPr>
      </a:lvl4pPr>
      <a:lvl5pPr marL="1941513" indent="-336550" algn="l" defTabSz="912813" rtl="0" eaLnBrk="0" fontAlgn="base" hangingPunct="0">
        <a:lnSpc>
          <a:spcPct val="90000"/>
        </a:lnSpc>
        <a:spcBef>
          <a:spcPct val="20000"/>
        </a:spcBef>
        <a:spcAft>
          <a:spcPct val="0"/>
        </a:spcAft>
        <a:buBlip>
          <a:blip r:embed="rId18"/>
        </a:buBlip>
        <a:defRPr sz="2400" kern="1200">
          <a:solidFill>
            <a:schemeClr val="tx1"/>
          </a:solidFill>
          <a:latin typeface="+mn-lt"/>
          <a:ea typeface="MS PGothic" panose="020B0600070205080204" pitchFamily="34" charset="-128"/>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pic>
        <p:nvPicPr>
          <p:cNvPr id="1026" name="Picture 25" descr="7-00029_BAK_v03TOP"/>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rot="10800000">
            <a:off x="0" y="6008688"/>
            <a:ext cx="9159875" cy="84931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2" name="Title Placeholder 1"/>
          <p:cNvSpPr>
            <a:spLocks noGrp="1"/>
          </p:cNvSpPr>
          <p:nvPr>
            <p:ph type="title"/>
          </p:nvPr>
        </p:nvSpPr>
        <p:spPr>
          <a:xfrm>
            <a:off x="381000" y="230188"/>
            <a:ext cx="8382000" cy="665162"/>
          </a:xfrm>
          <a:prstGeom prst="rect">
            <a:avLst/>
          </a:prstGeom>
        </p:spPr>
        <p:txBody>
          <a:bodyPr vert="horz" wrap="square" lIns="0" tIns="0" rIns="0" bIns="0" rtlCol="0" anchor="t">
            <a:spAutoFit/>
          </a:bodyPr>
          <a:lstStyle/>
          <a:p>
            <a:r>
              <a:rPr lang="en-US" dirty="0" smtClean="0"/>
              <a:t>Click to edit Master title style</a:t>
            </a:r>
            <a:endParaRPr lang="en-US" dirty="0"/>
          </a:p>
        </p:txBody>
      </p:sp>
      <p:sp>
        <p:nvSpPr>
          <p:cNvPr id="1028" name="Text Placeholder 2"/>
          <p:cNvSpPr>
            <a:spLocks noGrp="1"/>
          </p:cNvSpPr>
          <p:nvPr>
            <p:ph type="body" idx="1"/>
          </p:nvPr>
        </p:nvSpPr>
        <p:spPr bwMode="auto">
          <a:xfrm>
            <a:off x="381000" y="1412875"/>
            <a:ext cx="8382000" cy="21351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4" name="Footer Placeholder 3"/>
          <p:cNvSpPr>
            <a:spLocks noGrp="1"/>
          </p:cNvSpPr>
          <p:nvPr>
            <p:ph type="ftr" sz="quarter" idx="3"/>
          </p:nvPr>
        </p:nvSpPr>
        <p:spPr>
          <a:xfrm>
            <a:off x="381000" y="6072188"/>
            <a:ext cx="2203450" cy="484187"/>
          </a:xfrm>
          <a:prstGeom prst="rect">
            <a:avLst/>
          </a:prstGeom>
          <a:blipFill>
            <a:blip r:embed="rId15" cstate="print"/>
            <a:stretch>
              <a:fillRect/>
            </a:stretch>
          </a:blipFill>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ea typeface="+mn-ea"/>
                <a:cs typeface="+mn-cs"/>
              </a:defRPr>
            </a:lvl1pPr>
          </a:lstStyle>
          <a:p>
            <a:pPr>
              <a:defRPr/>
            </a:pPr>
            <a:r>
              <a:rPr lang="en-US" dirty="0">
                <a:solidFill>
                  <a:prstClr val="black">
                    <a:tint val="75000"/>
                  </a:prstClr>
                </a:solidFill>
              </a:rPr>
              <a:t> </a:t>
            </a:r>
          </a:p>
        </p:txBody>
      </p:sp>
      <p:sp>
        <p:nvSpPr>
          <p:cNvPr id="6" name="Slide Number Placeholder 5"/>
          <p:cNvSpPr>
            <a:spLocks noGrp="1"/>
          </p:cNvSpPr>
          <p:nvPr>
            <p:ph type="sldNum" sz="quarter" idx="4"/>
          </p:nvPr>
        </p:nvSpPr>
        <p:spPr>
          <a:xfrm>
            <a:off x="6559550" y="6073775"/>
            <a:ext cx="2203450" cy="485775"/>
          </a:xfrm>
          <a:prstGeom prst="rect">
            <a:avLst/>
          </a:prstGeom>
        </p:spPr>
        <p:txBody>
          <a:bodyPr vert="horz" wrap="square" lIns="91440" tIns="45720" rIns="91440" bIns="45720" numCol="1" anchor="ctr" anchorCtr="0" compatLnSpc="1">
            <a:prstTxWarp prst="textNoShape">
              <a:avLst/>
            </a:prstTxWarp>
          </a:bodyPr>
          <a:lstStyle>
            <a:lvl1pPr algn="r">
              <a:defRPr sz="1600">
                <a:solidFill>
                  <a:schemeClr val="bg1"/>
                </a:solidFill>
                <a:latin typeface="Times New Roman" panose="02020603050405020304" pitchFamily="18" charset="0"/>
                <a:cs typeface="Times New Roman" panose="02020603050405020304" pitchFamily="18" charset="0"/>
              </a:defRPr>
            </a:lvl1pPr>
          </a:lstStyle>
          <a:p>
            <a:fld id="{8877A852-464F-42B2-BE74-02785E1CBD01}" type="slidenum">
              <a:rPr lang="en-US" altLang="en-US">
                <a:solidFill>
                  <a:prstClr val="white"/>
                </a:solidFill>
              </a:rPr>
              <a:pPr/>
              <a:t>‹#›</a:t>
            </a:fld>
            <a:endParaRPr lang="en-US" altLang="en-US" dirty="0">
              <a:solidFill>
                <a:prstClr val="white"/>
              </a:solidFill>
            </a:endParaRPr>
          </a:p>
        </p:txBody>
      </p:sp>
    </p:spTree>
    <p:extLst>
      <p:ext uri="{BB962C8B-B14F-4D97-AF65-F5344CB8AC3E}">
        <p14:creationId xmlns:p14="http://schemas.microsoft.com/office/powerpoint/2010/main" val="721569371"/>
      </p:ext>
    </p:extLst>
  </p:cSld>
  <p:clrMap bg1="lt1" tx1="dk1" bg2="lt2" tx2="dk2" accent1="accent1" accent2="accent2" accent3="accent3" accent4="accent4" accent5="accent5" accent6="accent6" hlink="hlink" folHlink="folHlink"/>
  <p:sldLayoutIdLst>
    <p:sldLayoutId id="2147485576" r:id="rId1"/>
    <p:sldLayoutId id="2147485577" r:id="rId2"/>
    <p:sldLayoutId id="2147485578" r:id="rId3"/>
    <p:sldLayoutId id="2147485579" r:id="rId4"/>
    <p:sldLayoutId id="2147485580" r:id="rId5"/>
    <p:sldLayoutId id="2147485581" r:id="rId6"/>
    <p:sldLayoutId id="2147485582" r:id="rId7"/>
    <p:sldLayoutId id="2147485583" r:id="rId8"/>
    <p:sldLayoutId id="2147485584" r:id="rId9"/>
    <p:sldLayoutId id="2147485585" r:id="rId10"/>
    <p:sldLayoutId id="2147485586" r:id="rId11"/>
  </p:sldLayoutIdLst>
  <p:transition>
    <p:fade/>
  </p:transition>
  <p:timing>
    <p:tnLst>
      <p:par>
        <p:cTn id="1" dur="indefinite" restart="never" nodeType="tmRoot"/>
      </p:par>
    </p:tnLst>
  </p:timing>
  <p:hf hdr="0" dt="0"/>
  <p:txStyles>
    <p:titleStyle>
      <a:lvl1pPr algn="l" defTabSz="912813" rtl="0" eaLnBrk="0" fontAlgn="base" hangingPunct="0">
        <a:lnSpc>
          <a:spcPct val="90000"/>
        </a:lnSpc>
        <a:spcBef>
          <a:spcPct val="0"/>
        </a:spcBef>
        <a:spcAft>
          <a:spcPct val="0"/>
        </a:spcAft>
        <a:defRPr lang="en-US" sz="4800" kern="1200" spc="-150" dirty="0">
          <a:ln w="3175">
            <a:noFill/>
          </a:ln>
          <a:gradFill>
            <a:gsLst>
              <a:gs pos="0">
                <a:srgbClr val="2E59B0"/>
              </a:gs>
              <a:gs pos="49000">
                <a:srgbClr val="161D32"/>
              </a:gs>
              <a:gs pos="100000">
                <a:srgbClr val="000000"/>
              </a:gs>
            </a:gsLst>
            <a:lin ang="5400000" scaled="0"/>
          </a:gradFill>
          <a:effectLst>
            <a:outerShdw blurRad="50800" dist="38100" dir="2700000" algn="tl" rotWithShape="0">
              <a:prstClr val="black">
                <a:alpha val="40000"/>
              </a:prstClr>
            </a:outerShdw>
          </a:effectLst>
          <a:latin typeface="+mj-lt"/>
          <a:ea typeface="MS PGothic" panose="020B0600070205080204" pitchFamily="34" charset="-128"/>
          <a:cs typeface="Arial" charset="0"/>
        </a:defRPr>
      </a:lvl1pPr>
      <a:lvl2pPr algn="l" defTabSz="912813" rtl="0" eaLnBrk="0" fontAlgn="base" hangingPunct="0">
        <a:lnSpc>
          <a:spcPct val="90000"/>
        </a:lnSpc>
        <a:spcBef>
          <a:spcPct val="0"/>
        </a:spcBef>
        <a:spcAft>
          <a:spcPct val="0"/>
        </a:spcAft>
        <a:defRPr sz="4800">
          <a:solidFill>
            <a:schemeClr val="tx1"/>
          </a:solidFill>
          <a:latin typeface="Calibri" charset="0"/>
          <a:ea typeface="MS PGothic" panose="020B0600070205080204" pitchFamily="34" charset="-128"/>
        </a:defRPr>
      </a:lvl2pPr>
      <a:lvl3pPr algn="l" defTabSz="912813" rtl="0" eaLnBrk="0" fontAlgn="base" hangingPunct="0">
        <a:lnSpc>
          <a:spcPct val="90000"/>
        </a:lnSpc>
        <a:spcBef>
          <a:spcPct val="0"/>
        </a:spcBef>
        <a:spcAft>
          <a:spcPct val="0"/>
        </a:spcAft>
        <a:defRPr sz="4800">
          <a:solidFill>
            <a:schemeClr val="tx1"/>
          </a:solidFill>
          <a:latin typeface="Calibri" charset="0"/>
          <a:ea typeface="MS PGothic" panose="020B0600070205080204" pitchFamily="34" charset="-128"/>
        </a:defRPr>
      </a:lvl3pPr>
      <a:lvl4pPr algn="l" defTabSz="912813" rtl="0" eaLnBrk="0" fontAlgn="base" hangingPunct="0">
        <a:lnSpc>
          <a:spcPct val="90000"/>
        </a:lnSpc>
        <a:spcBef>
          <a:spcPct val="0"/>
        </a:spcBef>
        <a:spcAft>
          <a:spcPct val="0"/>
        </a:spcAft>
        <a:defRPr sz="4800">
          <a:solidFill>
            <a:schemeClr val="tx1"/>
          </a:solidFill>
          <a:latin typeface="Calibri" charset="0"/>
          <a:ea typeface="MS PGothic" panose="020B0600070205080204" pitchFamily="34" charset="-128"/>
        </a:defRPr>
      </a:lvl4pPr>
      <a:lvl5pPr algn="l" defTabSz="912813" rtl="0" eaLnBrk="0" fontAlgn="base" hangingPunct="0">
        <a:lnSpc>
          <a:spcPct val="90000"/>
        </a:lnSpc>
        <a:spcBef>
          <a:spcPct val="0"/>
        </a:spcBef>
        <a:spcAft>
          <a:spcPct val="0"/>
        </a:spcAft>
        <a:defRPr sz="4800">
          <a:solidFill>
            <a:schemeClr val="tx1"/>
          </a:solidFill>
          <a:latin typeface="Calibri" charset="0"/>
          <a:ea typeface="MS PGothic" panose="020B0600070205080204" pitchFamily="34" charset="-128"/>
        </a:defRPr>
      </a:lvl5pPr>
      <a:lvl6pPr marL="457200" algn="l" defTabSz="912813" rtl="0" fontAlgn="base">
        <a:lnSpc>
          <a:spcPct val="90000"/>
        </a:lnSpc>
        <a:spcBef>
          <a:spcPct val="0"/>
        </a:spcBef>
        <a:spcAft>
          <a:spcPct val="0"/>
        </a:spcAft>
        <a:defRPr sz="4800">
          <a:solidFill>
            <a:schemeClr val="tx1"/>
          </a:solidFill>
          <a:latin typeface="Calibri" charset="0"/>
          <a:ea typeface="ＭＳ Ｐゴシック" charset="0"/>
        </a:defRPr>
      </a:lvl6pPr>
      <a:lvl7pPr marL="914400" algn="l" defTabSz="912813" rtl="0" fontAlgn="base">
        <a:lnSpc>
          <a:spcPct val="90000"/>
        </a:lnSpc>
        <a:spcBef>
          <a:spcPct val="0"/>
        </a:spcBef>
        <a:spcAft>
          <a:spcPct val="0"/>
        </a:spcAft>
        <a:defRPr sz="4800">
          <a:solidFill>
            <a:schemeClr val="tx1"/>
          </a:solidFill>
          <a:latin typeface="Calibri" charset="0"/>
          <a:ea typeface="ＭＳ Ｐゴシック" charset="0"/>
        </a:defRPr>
      </a:lvl7pPr>
      <a:lvl8pPr marL="1371600" algn="l" defTabSz="912813" rtl="0" fontAlgn="base">
        <a:lnSpc>
          <a:spcPct val="90000"/>
        </a:lnSpc>
        <a:spcBef>
          <a:spcPct val="0"/>
        </a:spcBef>
        <a:spcAft>
          <a:spcPct val="0"/>
        </a:spcAft>
        <a:defRPr sz="4800">
          <a:solidFill>
            <a:schemeClr val="tx1"/>
          </a:solidFill>
          <a:latin typeface="Calibri" charset="0"/>
          <a:ea typeface="ＭＳ Ｐゴシック" charset="0"/>
        </a:defRPr>
      </a:lvl8pPr>
      <a:lvl9pPr marL="1828800" algn="l" defTabSz="912813" rtl="0" fontAlgn="base">
        <a:lnSpc>
          <a:spcPct val="90000"/>
        </a:lnSpc>
        <a:spcBef>
          <a:spcPct val="0"/>
        </a:spcBef>
        <a:spcAft>
          <a:spcPct val="0"/>
        </a:spcAft>
        <a:defRPr sz="4800">
          <a:solidFill>
            <a:schemeClr val="tx1"/>
          </a:solidFill>
          <a:latin typeface="Calibri" charset="0"/>
          <a:ea typeface="ＭＳ Ｐゴシック" charset="0"/>
        </a:defRPr>
      </a:lvl9pPr>
    </p:titleStyle>
    <p:bodyStyle>
      <a:lvl1pPr marL="396875" indent="-396875" algn="l" defTabSz="912813" rtl="0" eaLnBrk="0" fontAlgn="base" hangingPunct="0">
        <a:lnSpc>
          <a:spcPct val="90000"/>
        </a:lnSpc>
        <a:spcBef>
          <a:spcPct val="20000"/>
        </a:spcBef>
        <a:spcAft>
          <a:spcPct val="0"/>
        </a:spcAft>
        <a:buBlip>
          <a:blip r:embed="rId16"/>
        </a:buBlip>
        <a:defRPr sz="3200" kern="1200">
          <a:solidFill>
            <a:schemeClr val="tx1"/>
          </a:solidFill>
          <a:latin typeface="+mn-lt"/>
          <a:ea typeface="MS PGothic" panose="020B0600070205080204" pitchFamily="34" charset="-128"/>
          <a:cs typeface="ＭＳ Ｐゴシック" charset="0"/>
        </a:defRPr>
      </a:lvl1pPr>
      <a:lvl2pPr marL="914400" indent="-396875" algn="l" defTabSz="912813" rtl="0" eaLnBrk="0" fontAlgn="base" hangingPunct="0">
        <a:lnSpc>
          <a:spcPct val="90000"/>
        </a:lnSpc>
        <a:spcBef>
          <a:spcPct val="20000"/>
        </a:spcBef>
        <a:spcAft>
          <a:spcPct val="0"/>
        </a:spcAft>
        <a:buBlip>
          <a:blip r:embed="rId17"/>
        </a:buBlip>
        <a:defRPr sz="2800" kern="1200">
          <a:solidFill>
            <a:schemeClr val="tx1"/>
          </a:solidFill>
          <a:latin typeface="+mn-lt"/>
          <a:ea typeface="MS PGothic" panose="020B0600070205080204" pitchFamily="34" charset="-128"/>
          <a:cs typeface="+mn-cs"/>
        </a:defRPr>
      </a:lvl2pPr>
      <a:lvl3pPr marL="1258888" indent="-344488" algn="l" defTabSz="912813" rtl="0" eaLnBrk="0" fontAlgn="base" hangingPunct="0">
        <a:lnSpc>
          <a:spcPct val="90000"/>
        </a:lnSpc>
        <a:spcBef>
          <a:spcPct val="20000"/>
        </a:spcBef>
        <a:spcAft>
          <a:spcPct val="0"/>
        </a:spcAft>
        <a:buBlip>
          <a:blip r:embed="rId17"/>
        </a:buBlip>
        <a:defRPr sz="2400" kern="1200">
          <a:solidFill>
            <a:schemeClr val="tx1"/>
          </a:solidFill>
          <a:latin typeface="+mn-lt"/>
          <a:ea typeface="MS PGothic" panose="020B0600070205080204" pitchFamily="34" charset="-128"/>
          <a:cs typeface="+mn-cs"/>
        </a:defRPr>
      </a:lvl3pPr>
      <a:lvl4pPr marL="1604963" indent="-346075" algn="l" defTabSz="912813" rtl="0" eaLnBrk="0" fontAlgn="base" hangingPunct="0">
        <a:lnSpc>
          <a:spcPct val="90000"/>
        </a:lnSpc>
        <a:spcBef>
          <a:spcPct val="20000"/>
        </a:spcBef>
        <a:spcAft>
          <a:spcPct val="0"/>
        </a:spcAft>
        <a:buBlip>
          <a:blip r:embed="rId17"/>
        </a:buBlip>
        <a:defRPr sz="2400" kern="1200">
          <a:solidFill>
            <a:schemeClr val="tx1"/>
          </a:solidFill>
          <a:latin typeface="+mn-lt"/>
          <a:ea typeface="MS PGothic" panose="020B0600070205080204" pitchFamily="34" charset="-128"/>
          <a:cs typeface="+mn-cs"/>
        </a:defRPr>
      </a:lvl4pPr>
      <a:lvl5pPr marL="1941513" indent="-336550" algn="l" defTabSz="912813" rtl="0" eaLnBrk="0" fontAlgn="base" hangingPunct="0">
        <a:lnSpc>
          <a:spcPct val="90000"/>
        </a:lnSpc>
        <a:spcBef>
          <a:spcPct val="20000"/>
        </a:spcBef>
        <a:spcAft>
          <a:spcPct val="0"/>
        </a:spcAft>
        <a:buBlip>
          <a:blip r:embed="rId17"/>
        </a:buBlip>
        <a:defRPr sz="2400" kern="1200">
          <a:solidFill>
            <a:schemeClr val="tx1"/>
          </a:solidFill>
          <a:latin typeface="+mn-lt"/>
          <a:ea typeface="MS PGothic" panose="020B0600070205080204" pitchFamily="34" charset="-128"/>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4"/>
          <a:srcRect/>
          <a:stretch>
            <a:fillRect/>
          </a:stretch>
        </a:blipFill>
        <a:effectLst/>
      </p:bgPr>
    </p:bg>
    <p:spTree>
      <p:nvGrpSpPr>
        <p:cNvPr id="1" name=""/>
        <p:cNvGrpSpPr/>
        <p:nvPr/>
      </p:nvGrpSpPr>
      <p:grpSpPr>
        <a:xfrm>
          <a:off x="0" y="0"/>
          <a:ext cx="0" cy="0"/>
          <a:chOff x="0" y="0"/>
          <a:chExt cx="0" cy="0"/>
        </a:xfrm>
      </p:grpSpPr>
      <p:pic>
        <p:nvPicPr>
          <p:cNvPr id="1026" name="Picture 25" descr="7-00029_BAK_v03TOP"/>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rot="10800000">
            <a:off x="0" y="6008688"/>
            <a:ext cx="9159875" cy="84931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2" name="Title Placeholder 1"/>
          <p:cNvSpPr>
            <a:spLocks noGrp="1"/>
          </p:cNvSpPr>
          <p:nvPr>
            <p:ph type="title"/>
          </p:nvPr>
        </p:nvSpPr>
        <p:spPr>
          <a:xfrm>
            <a:off x="381000" y="230188"/>
            <a:ext cx="8382000" cy="665162"/>
          </a:xfrm>
          <a:prstGeom prst="rect">
            <a:avLst/>
          </a:prstGeom>
        </p:spPr>
        <p:txBody>
          <a:bodyPr vert="horz" wrap="square" lIns="0" tIns="0" rIns="0" bIns="0" rtlCol="0" anchor="t">
            <a:spAutoFit/>
          </a:bodyPr>
          <a:lstStyle/>
          <a:p>
            <a:r>
              <a:rPr lang="en-US" dirty="0" smtClean="0"/>
              <a:t>Click to edit Master title style</a:t>
            </a:r>
            <a:endParaRPr lang="en-US" dirty="0"/>
          </a:p>
        </p:txBody>
      </p:sp>
      <p:sp>
        <p:nvSpPr>
          <p:cNvPr id="1028" name="Text Placeholder 2"/>
          <p:cNvSpPr>
            <a:spLocks noGrp="1"/>
          </p:cNvSpPr>
          <p:nvPr>
            <p:ph type="body" idx="1"/>
          </p:nvPr>
        </p:nvSpPr>
        <p:spPr bwMode="auto">
          <a:xfrm>
            <a:off x="381000" y="1412875"/>
            <a:ext cx="8382000" cy="21351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4" name="Footer Placeholder 3"/>
          <p:cNvSpPr>
            <a:spLocks noGrp="1"/>
          </p:cNvSpPr>
          <p:nvPr>
            <p:ph type="ftr" sz="quarter" idx="3"/>
          </p:nvPr>
        </p:nvSpPr>
        <p:spPr>
          <a:xfrm>
            <a:off x="381000" y="6072188"/>
            <a:ext cx="2203450" cy="484187"/>
          </a:xfrm>
          <a:prstGeom prst="rect">
            <a:avLst/>
          </a:prstGeom>
          <a:blipFill>
            <a:blip r:embed="rId16" cstate="print"/>
            <a:stretch>
              <a:fillRect/>
            </a:stretch>
          </a:blipFill>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ea typeface="+mn-ea"/>
                <a:cs typeface="+mn-cs"/>
              </a:defRPr>
            </a:lvl1pPr>
          </a:lstStyle>
          <a:p>
            <a:pPr>
              <a:defRPr/>
            </a:pPr>
            <a:r>
              <a:rPr lang="en-US" dirty="0">
                <a:solidFill>
                  <a:prstClr val="black">
                    <a:tint val="75000"/>
                  </a:prstClr>
                </a:solidFill>
              </a:rPr>
              <a:t> </a:t>
            </a:r>
          </a:p>
        </p:txBody>
      </p:sp>
      <p:sp>
        <p:nvSpPr>
          <p:cNvPr id="6" name="Slide Number Placeholder 5"/>
          <p:cNvSpPr>
            <a:spLocks noGrp="1"/>
          </p:cNvSpPr>
          <p:nvPr>
            <p:ph type="sldNum" sz="quarter" idx="4"/>
          </p:nvPr>
        </p:nvSpPr>
        <p:spPr>
          <a:xfrm>
            <a:off x="6559550" y="6073775"/>
            <a:ext cx="2203450" cy="485775"/>
          </a:xfrm>
          <a:prstGeom prst="rect">
            <a:avLst/>
          </a:prstGeom>
        </p:spPr>
        <p:txBody>
          <a:bodyPr vert="horz" wrap="square" lIns="91440" tIns="45720" rIns="91440" bIns="45720" numCol="1" anchor="ctr" anchorCtr="0" compatLnSpc="1">
            <a:prstTxWarp prst="textNoShape">
              <a:avLst/>
            </a:prstTxWarp>
          </a:bodyPr>
          <a:lstStyle>
            <a:lvl1pPr algn="r">
              <a:defRPr sz="1600">
                <a:solidFill>
                  <a:schemeClr val="bg1"/>
                </a:solidFill>
                <a:latin typeface="Times New Roman" panose="02020603050405020304" pitchFamily="18" charset="0"/>
                <a:cs typeface="Times New Roman" panose="02020603050405020304" pitchFamily="18" charset="0"/>
              </a:defRPr>
            </a:lvl1pPr>
          </a:lstStyle>
          <a:p>
            <a:fld id="{8877A852-464F-42B2-BE74-02785E1CBD01}" type="slidenum">
              <a:rPr lang="en-US" altLang="en-US">
                <a:solidFill>
                  <a:prstClr val="white"/>
                </a:solidFill>
              </a:rPr>
              <a:pPr/>
              <a:t>‹#›</a:t>
            </a:fld>
            <a:endParaRPr lang="en-US" altLang="en-US" dirty="0">
              <a:solidFill>
                <a:prstClr val="white"/>
              </a:solidFill>
            </a:endParaRPr>
          </a:p>
        </p:txBody>
      </p:sp>
    </p:spTree>
    <p:extLst>
      <p:ext uri="{BB962C8B-B14F-4D97-AF65-F5344CB8AC3E}">
        <p14:creationId xmlns:p14="http://schemas.microsoft.com/office/powerpoint/2010/main" val="3678640289"/>
      </p:ext>
    </p:extLst>
  </p:cSld>
  <p:clrMap bg1="lt1" tx1="dk1" bg2="lt2" tx2="dk2" accent1="accent1" accent2="accent2" accent3="accent3" accent4="accent4" accent5="accent5" accent6="accent6" hlink="hlink" folHlink="folHlink"/>
  <p:sldLayoutIdLst>
    <p:sldLayoutId id="2147485589" r:id="rId1"/>
    <p:sldLayoutId id="2147485590" r:id="rId2"/>
    <p:sldLayoutId id="2147485591" r:id="rId3"/>
    <p:sldLayoutId id="2147485592" r:id="rId4"/>
    <p:sldLayoutId id="2147485593" r:id="rId5"/>
    <p:sldLayoutId id="2147485594" r:id="rId6"/>
    <p:sldLayoutId id="2147485595" r:id="rId7"/>
    <p:sldLayoutId id="2147485596" r:id="rId8"/>
    <p:sldLayoutId id="2147485597" r:id="rId9"/>
    <p:sldLayoutId id="2147485598" r:id="rId10"/>
    <p:sldLayoutId id="2147485599" r:id="rId11"/>
    <p:sldLayoutId id="2147485600" r:id="rId12"/>
  </p:sldLayoutIdLst>
  <p:transition>
    <p:fade/>
  </p:transition>
  <p:timing>
    <p:tnLst>
      <p:par>
        <p:cTn id="1" dur="indefinite" restart="never" nodeType="tmRoot"/>
      </p:par>
    </p:tnLst>
  </p:timing>
  <p:hf hdr="0" dt="0"/>
  <p:txStyles>
    <p:titleStyle>
      <a:lvl1pPr algn="l" defTabSz="912813" rtl="0" eaLnBrk="0" fontAlgn="base" hangingPunct="0">
        <a:lnSpc>
          <a:spcPct val="90000"/>
        </a:lnSpc>
        <a:spcBef>
          <a:spcPct val="0"/>
        </a:spcBef>
        <a:spcAft>
          <a:spcPct val="0"/>
        </a:spcAft>
        <a:defRPr lang="en-US" sz="4800" kern="1200" spc="-150" dirty="0">
          <a:ln w="3175">
            <a:noFill/>
          </a:ln>
          <a:gradFill>
            <a:gsLst>
              <a:gs pos="0">
                <a:srgbClr val="2E59B0"/>
              </a:gs>
              <a:gs pos="49000">
                <a:srgbClr val="161D32"/>
              </a:gs>
              <a:gs pos="100000">
                <a:srgbClr val="000000"/>
              </a:gs>
            </a:gsLst>
            <a:lin ang="5400000" scaled="0"/>
          </a:gradFill>
          <a:effectLst>
            <a:outerShdw blurRad="50800" dist="38100" dir="2700000" algn="tl" rotWithShape="0">
              <a:prstClr val="black">
                <a:alpha val="40000"/>
              </a:prstClr>
            </a:outerShdw>
          </a:effectLst>
          <a:latin typeface="+mj-lt"/>
          <a:ea typeface="MS PGothic" panose="020B0600070205080204" pitchFamily="34" charset="-128"/>
          <a:cs typeface="Arial" charset="0"/>
        </a:defRPr>
      </a:lvl1pPr>
      <a:lvl2pPr algn="l" defTabSz="912813" rtl="0" eaLnBrk="0" fontAlgn="base" hangingPunct="0">
        <a:lnSpc>
          <a:spcPct val="90000"/>
        </a:lnSpc>
        <a:spcBef>
          <a:spcPct val="0"/>
        </a:spcBef>
        <a:spcAft>
          <a:spcPct val="0"/>
        </a:spcAft>
        <a:defRPr sz="4800">
          <a:solidFill>
            <a:schemeClr val="tx1"/>
          </a:solidFill>
          <a:latin typeface="Calibri" charset="0"/>
          <a:ea typeface="MS PGothic" panose="020B0600070205080204" pitchFamily="34" charset="-128"/>
        </a:defRPr>
      </a:lvl2pPr>
      <a:lvl3pPr algn="l" defTabSz="912813" rtl="0" eaLnBrk="0" fontAlgn="base" hangingPunct="0">
        <a:lnSpc>
          <a:spcPct val="90000"/>
        </a:lnSpc>
        <a:spcBef>
          <a:spcPct val="0"/>
        </a:spcBef>
        <a:spcAft>
          <a:spcPct val="0"/>
        </a:spcAft>
        <a:defRPr sz="4800">
          <a:solidFill>
            <a:schemeClr val="tx1"/>
          </a:solidFill>
          <a:latin typeface="Calibri" charset="0"/>
          <a:ea typeface="MS PGothic" panose="020B0600070205080204" pitchFamily="34" charset="-128"/>
        </a:defRPr>
      </a:lvl3pPr>
      <a:lvl4pPr algn="l" defTabSz="912813" rtl="0" eaLnBrk="0" fontAlgn="base" hangingPunct="0">
        <a:lnSpc>
          <a:spcPct val="90000"/>
        </a:lnSpc>
        <a:spcBef>
          <a:spcPct val="0"/>
        </a:spcBef>
        <a:spcAft>
          <a:spcPct val="0"/>
        </a:spcAft>
        <a:defRPr sz="4800">
          <a:solidFill>
            <a:schemeClr val="tx1"/>
          </a:solidFill>
          <a:latin typeface="Calibri" charset="0"/>
          <a:ea typeface="MS PGothic" panose="020B0600070205080204" pitchFamily="34" charset="-128"/>
        </a:defRPr>
      </a:lvl4pPr>
      <a:lvl5pPr algn="l" defTabSz="912813" rtl="0" eaLnBrk="0" fontAlgn="base" hangingPunct="0">
        <a:lnSpc>
          <a:spcPct val="90000"/>
        </a:lnSpc>
        <a:spcBef>
          <a:spcPct val="0"/>
        </a:spcBef>
        <a:spcAft>
          <a:spcPct val="0"/>
        </a:spcAft>
        <a:defRPr sz="4800">
          <a:solidFill>
            <a:schemeClr val="tx1"/>
          </a:solidFill>
          <a:latin typeface="Calibri" charset="0"/>
          <a:ea typeface="MS PGothic" panose="020B0600070205080204" pitchFamily="34" charset="-128"/>
        </a:defRPr>
      </a:lvl5pPr>
      <a:lvl6pPr marL="457200" algn="l" defTabSz="912813" rtl="0" fontAlgn="base">
        <a:lnSpc>
          <a:spcPct val="90000"/>
        </a:lnSpc>
        <a:spcBef>
          <a:spcPct val="0"/>
        </a:spcBef>
        <a:spcAft>
          <a:spcPct val="0"/>
        </a:spcAft>
        <a:defRPr sz="4800">
          <a:solidFill>
            <a:schemeClr val="tx1"/>
          </a:solidFill>
          <a:latin typeface="Calibri" charset="0"/>
          <a:ea typeface="ＭＳ Ｐゴシック" charset="0"/>
        </a:defRPr>
      </a:lvl6pPr>
      <a:lvl7pPr marL="914400" algn="l" defTabSz="912813" rtl="0" fontAlgn="base">
        <a:lnSpc>
          <a:spcPct val="90000"/>
        </a:lnSpc>
        <a:spcBef>
          <a:spcPct val="0"/>
        </a:spcBef>
        <a:spcAft>
          <a:spcPct val="0"/>
        </a:spcAft>
        <a:defRPr sz="4800">
          <a:solidFill>
            <a:schemeClr val="tx1"/>
          </a:solidFill>
          <a:latin typeface="Calibri" charset="0"/>
          <a:ea typeface="ＭＳ Ｐゴシック" charset="0"/>
        </a:defRPr>
      </a:lvl7pPr>
      <a:lvl8pPr marL="1371600" algn="l" defTabSz="912813" rtl="0" fontAlgn="base">
        <a:lnSpc>
          <a:spcPct val="90000"/>
        </a:lnSpc>
        <a:spcBef>
          <a:spcPct val="0"/>
        </a:spcBef>
        <a:spcAft>
          <a:spcPct val="0"/>
        </a:spcAft>
        <a:defRPr sz="4800">
          <a:solidFill>
            <a:schemeClr val="tx1"/>
          </a:solidFill>
          <a:latin typeface="Calibri" charset="0"/>
          <a:ea typeface="ＭＳ Ｐゴシック" charset="0"/>
        </a:defRPr>
      </a:lvl8pPr>
      <a:lvl9pPr marL="1828800" algn="l" defTabSz="912813" rtl="0" fontAlgn="base">
        <a:lnSpc>
          <a:spcPct val="90000"/>
        </a:lnSpc>
        <a:spcBef>
          <a:spcPct val="0"/>
        </a:spcBef>
        <a:spcAft>
          <a:spcPct val="0"/>
        </a:spcAft>
        <a:defRPr sz="4800">
          <a:solidFill>
            <a:schemeClr val="tx1"/>
          </a:solidFill>
          <a:latin typeface="Calibri" charset="0"/>
          <a:ea typeface="ＭＳ Ｐゴシック" charset="0"/>
        </a:defRPr>
      </a:lvl9pPr>
    </p:titleStyle>
    <p:bodyStyle>
      <a:lvl1pPr marL="396875" indent="-396875" algn="l" defTabSz="912813" rtl="0" eaLnBrk="0" fontAlgn="base" hangingPunct="0">
        <a:lnSpc>
          <a:spcPct val="90000"/>
        </a:lnSpc>
        <a:spcBef>
          <a:spcPct val="20000"/>
        </a:spcBef>
        <a:spcAft>
          <a:spcPct val="0"/>
        </a:spcAft>
        <a:buBlip>
          <a:blip r:embed="rId17"/>
        </a:buBlip>
        <a:defRPr sz="3200" kern="1200">
          <a:solidFill>
            <a:schemeClr val="tx1"/>
          </a:solidFill>
          <a:latin typeface="+mn-lt"/>
          <a:ea typeface="MS PGothic" panose="020B0600070205080204" pitchFamily="34" charset="-128"/>
          <a:cs typeface="ＭＳ Ｐゴシック" charset="0"/>
        </a:defRPr>
      </a:lvl1pPr>
      <a:lvl2pPr marL="914400" indent="-396875" algn="l" defTabSz="912813" rtl="0" eaLnBrk="0" fontAlgn="base" hangingPunct="0">
        <a:lnSpc>
          <a:spcPct val="90000"/>
        </a:lnSpc>
        <a:spcBef>
          <a:spcPct val="20000"/>
        </a:spcBef>
        <a:spcAft>
          <a:spcPct val="0"/>
        </a:spcAft>
        <a:buBlip>
          <a:blip r:embed="rId18"/>
        </a:buBlip>
        <a:defRPr sz="2800" kern="1200">
          <a:solidFill>
            <a:schemeClr val="tx1"/>
          </a:solidFill>
          <a:latin typeface="+mn-lt"/>
          <a:ea typeface="MS PGothic" panose="020B0600070205080204" pitchFamily="34" charset="-128"/>
          <a:cs typeface="+mn-cs"/>
        </a:defRPr>
      </a:lvl2pPr>
      <a:lvl3pPr marL="1258888" indent="-344488" algn="l" defTabSz="912813" rtl="0" eaLnBrk="0" fontAlgn="base" hangingPunct="0">
        <a:lnSpc>
          <a:spcPct val="90000"/>
        </a:lnSpc>
        <a:spcBef>
          <a:spcPct val="20000"/>
        </a:spcBef>
        <a:spcAft>
          <a:spcPct val="0"/>
        </a:spcAft>
        <a:buBlip>
          <a:blip r:embed="rId18"/>
        </a:buBlip>
        <a:defRPr sz="2400" kern="1200">
          <a:solidFill>
            <a:schemeClr val="tx1"/>
          </a:solidFill>
          <a:latin typeface="+mn-lt"/>
          <a:ea typeface="MS PGothic" panose="020B0600070205080204" pitchFamily="34" charset="-128"/>
          <a:cs typeface="+mn-cs"/>
        </a:defRPr>
      </a:lvl3pPr>
      <a:lvl4pPr marL="1604963" indent="-346075" algn="l" defTabSz="912813" rtl="0" eaLnBrk="0" fontAlgn="base" hangingPunct="0">
        <a:lnSpc>
          <a:spcPct val="90000"/>
        </a:lnSpc>
        <a:spcBef>
          <a:spcPct val="20000"/>
        </a:spcBef>
        <a:spcAft>
          <a:spcPct val="0"/>
        </a:spcAft>
        <a:buBlip>
          <a:blip r:embed="rId18"/>
        </a:buBlip>
        <a:defRPr sz="2400" kern="1200">
          <a:solidFill>
            <a:schemeClr val="tx1"/>
          </a:solidFill>
          <a:latin typeface="+mn-lt"/>
          <a:ea typeface="MS PGothic" panose="020B0600070205080204" pitchFamily="34" charset="-128"/>
          <a:cs typeface="+mn-cs"/>
        </a:defRPr>
      </a:lvl4pPr>
      <a:lvl5pPr marL="1941513" indent="-336550" algn="l" defTabSz="912813" rtl="0" eaLnBrk="0" fontAlgn="base" hangingPunct="0">
        <a:lnSpc>
          <a:spcPct val="90000"/>
        </a:lnSpc>
        <a:spcBef>
          <a:spcPct val="20000"/>
        </a:spcBef>
        <a:spcAft>
          <a:spcPct val="0"/>
        </a:spcAft>
        <a:buBlip>
          <a:blip r:embed="rId18"/>
        </a:buBlip>
        <a:defRPr sz="2400" kern="1200">
          <a:solidFill>
            <a:schemeClr val="tx1"/>
          </a:solidFill>
          <a:latin typeface="+mn-lt"/>
          <a:ea typeface="MS PGothic" panose="020B0600070205080204" pitchFamily="34" charset="-128"/>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4"/>
          <a:srcRect/>
          <a:stretch>
            <a:fillRect/>
          </a:stretch>
        </a:blipFill>
        <a:effectLst/>
      </p:bgPr>
    </p:bg>
    <p:spTree>
      <p:nvGrpSpPr>
        <p:cNvPr id="1" name=""/>
        <p:cNvGrpSpPr/>
        <p:nvPr/>
      </p:nvGrpSpPr>
      <p:grpSpPr>
        <a:xfrm>
          <a:off x="0" y="0"/>
          <a:ext cx="0" cy="0"/>
          <a:chOff x="0" y="0"/>
          <a:chExt cx="0" cy="0"/>
        </a:xfrm>
      </p:grpSpPr>
      <p:pic>
        <p:nvPicPr>
          <p:cNvPr id="1026" name="Picture 25" descr="7-00029_BAK_v03TOP"/>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rot="10800000">
            <a:off x="0" y="6008688"/>
            <a:ext cx="9159875" cy="84931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2" name="Title Placeholder 1"/>
          <p:cNvSpPr>
            <a:spLocks noGrp="1"/>
          </p:cNvSpPr>
          <p:nvPr>
            <p:ph type="title"/>
          </p:nvPr>
        </p:nvSpPr>
        <p:spPr>
          <a:xfrm>
            <a:off x="381000" y="230188"/>
            <a:ext cx="8382000" cy="665162"/>
          </a:xfrm>
          <a:prstGeom prst="rect">
            <a:avLst/>
          </a:prstGeom>
        </p:spPr>
        <p:txBody>
          <a:bodyPr vert="horz" wrap="square" lIns="0" tIns="0" rIns="0" bIns="0" rtlCol="0" anchor="t">
            <a:spAutoFit/>
          </a:bodyPr>
          <a:lstStyle/>
          <a:p>
            <a:r>
              <a:rPr lang="en-US" dirty="0" smtClean="0"/>
              <a:t>Click to edit Master title style</a:t>
            </a:r>
            <a:endParaRPr lang="en-US" dirty="0"/>
          </a:p>
        </p:txBody>
      </p:sp>
      <p:sp>
        <p:nvSpPr>
          <p:cNvPr id="1028" name="Text Placeholder 2"/>
          <p:cNvSpPr>
            <a:spLocks noGrp="1"/>
          </p:cNvSpPr>
          <p:nvPr>
            <p:ph type="body" idx="1"/>
          </p:nvPr>
        </p:nvSpPr>
        <p:spPr bwMode="auto">
          <a:xfrm>
            <a:off x="381000" y="1412875"/>
            <a:ext cx="8382000" cy="21351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4" name="Footer Placeholder 3"/>
          <p:cNvSpPr>
            <a:spLocks noGrp="1"/>
          </p:cNvSpPr>
          <p:nvPr>
            <p:ph type="ftr" sz="quarter" idx="3"/>
          </p:nvPr>
        </p:nvSpPr>
        <p:spPr>
          <a:xfrm>
            <a:off x="381000" y="6072188"/>
            <a:ext cx="2203450" cy="484187"/>
          </a:xfrm>
          <a:prstGeom prst="rect">
            <a:avLst/>
          </a:prstGeom>
          <a:blipFill>
            <a:blip r:embed="rId16" cstate="print"/>
            <a:stretch>
              <a:fillRect/>
            </a:stretch>
          </a:blipFill>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ea typeface="+mn-ea"/>
                <a:cs typeface="+mn-cs"/>
              </a:defRPr>
            </a:lvl1pPr>
          </a:lstStyle>
          <a:p>
            <a:pPr>
              <a:defRPr/>
            </a:pPr>
            <a:r>
              <a:rPr lang="en-US" dirty="0">
                <a:solidFill>
                  <a:prstClr val="black">
                    <a:tint val="75000"/>
                  </a:prstClr>
                </a:solidFill>
              </a:rPr>
              <a:t> </a:t>
            </a:r>
          </a:p>
        </p:txBody>
      </p:sp>
      <p:sp>
        <p:nvSpPr>
          <p:cNvPr id="6" name="Slide Number Placeholder 5"/>
          <p:cNvSpPr>
            <a:spLocks noGrp="1"/>
          </p:cNvSpPr>
          <p:nvPr>
            <p:ph type="sldNum" sz="quarter" idx="4"/>
          </p:nvPr>
        </p:nvSpPr>
        <p:spPr>
          <a:xfrm>
            <a:off x="6559550" y="6073775"/>
            <a:ext cx="2203450" cy="485775"/>
          </a:xfrm>
          <a:prstGeom prst="rect">
            <a:avLst/>
          </a:prstGeom>
        </p:spPr>
        <p:txBody>
          <a:bodyPr vert="horz" wrap="square" lIns="91440" tIns="45720" rIns="91440" bIns="45720" numCol="1" anchor="ctr" anchorCtr="0" compatLnSpc="1">
            <a:prstTxWarp prst="textNoShape">
              <a:avLst/>
            </a:prstTxWarp>
          </a:bodyPr>
          <a:lstStyle>
            <a:lvl1pPr algn="r">
              <a:defRPr sz="1600">
                <a:solidFill>
                  <a:schemeClr val="bg1"/>
                </a:solidFill>
                <a:latin typeface="Times New Roman" panose="02020603050405020304" pitchFamily="18" charset="0"/>
                <a:cs typeface="Times New Roman" panose="02020603050405020304" pitchFamily="18" charset="0"/>
              </a:defRPr>
            </a:lvl1pPr>
          </a:lstStyle>
          <a:p>
            <a:fld id="{8877A852-464F-42B2-BE74-02785E1CBD01}" type="slidenum">
              <a:rPr lang="en-US" altLang="en-US">
                <a:solidFill>
                  <a:prstClr val="white"/>
                </a:solidFill>
              </a:rPr>
              <a:pPr/>
              <a:t>‹#›</a:t>
            </a:fld>
            <a:endParaRPr lang="en-US" altLang="en-US" dirty="0">
              <a:solidFill>
                <a:prstClr val="white"/>
              </a:solidFill>
            </a:endParaRPr>
          </a:p>
        </p:txBody>
      </p:sp>
    </p:spTree>
    <p:extLst>
      <p:ext uri="{BB962C8B-B14F-4D97-AF65-F5344CB8AC3E}">
        <p14:creationId xmlns:p14="http://schemas.microsoft.com/office/powerpoint/2010/main" val="2940906923"/>
      </p:ext>
    </p:extLst>
  </p:cSld>
  <p:clrMap bg1="lt1" tx1="dk1" bg2="lt2" tx2="dk2" accent1="accent1" accent2="accent2" accent3="accent3" accent4="accent4" accent5="accent5" accent6="accent6" hlink="hlink" folHlink="folHlink"/>
  <p:sldLayoutIdLst>
    <p:sldLayoutId id="2147485602" r:id="rId1"/>
    <p:sldLayoutId id="2147485603" r:id="rId2"/>
    <p:sldLayoutId id="2147485604" r:id="rId3"/>
    <p:sldLayoutId id="2147485605" r:id="rId4"/>
    <p:sldLayoutId id="2147485606" r:id="rId5"/>
    <p:sldLayoutId id="2147485607" r:id="rId6"/>
    <p:sldLayoutId id="2147485608" r:id="rId7"/>
    <p:sldLayoutId id="2147485609" r:id="rId8"/>
    <p:sldLayoutId id="2147485610" r:id="rId9"/>
    <p:sldLayoutId id="2147485611" r:id="rId10"/>
    <p:sldLayoutId id="2147485612" r:id="rId11"/>
    <p:sldLayoutId id="2147485613" r:id="rId12"/>
  </p:sldLayoutIdLst>
  <p:transition>
    <p:fade/>
  </p:transition>
  <p:timing>
    <p:tnLst>
      <p:par>
        <p:cTn id="1" dur="indefinite" restart="never" nodeType="tmRoot"/>
      </p:par>
    </p:tnLst>
  </p:timing>
  <p:hf hdr="0" dt="0"/>
  <p:txStyles>
    <p:titleStyle>
      <a:lvl1pPr algn="l" defTabSz="912813" rtl="0" eaLnBrk="0" fontAlgn="base" hangingPunct="0">
        <a:lnSpc>
          <a:spcPct val="90000"/>
        </a:lnSpc>
        <a:spcBef>
          <a:spcPct val="0"/>
        </a:spcBef>
        <a:spcAft>
          <a:spcPct val="0"/>
        </a:spcAft>
        <a:defRPr lang="en-US" sz="4800" kern="1200" spc="-150" dirty="0">
          <a:ln w="3175">
            <a:noFill/>
          </a:ln>
          <a:gradFill>
            <a:gsLst>
              <a:gs pos="0">
                <a:srgbClr val="2E59B0"/>
              </a:gs>
              <a:gs pos="49000">
                <a:srgbClr val="161D32"/>
              </a:gs>
              <a:gs pos="100000">
                <a:srgbClr val="000000"/>
              </a:gs>
            </a:gsLst>
            <a:lin ang="5400000" scaled="0"/>
          </a:gradFill>
          <a:effectLst>
            <a:outerShdw blurRad="50800" dist="38100" dir="2700000" algn="tl" rotWithShape="0">
              <a:prstClr val="black">
                <a:alpha val="40000"/>
              </a:prstClr>
            </a:outerShdw>
          </a:effectLst>
          <a:latin typeface="+mj-lt"/>
          <a:ea typeface="MS PGothic" panose="020B0600070205080204" pitchFamily="34" charset="-128"/>
          <a:cs typeface="Arial" charset="0"/>
        </a:defRPr>
      </a:lvl1pPr>
      <a:lvl2pPr algn="l" defTabSz="912813" rtl="0" eaLnBrk="0" fontAlgn="base" hangingPunct="0">
        <a:lnSpc>
          <a:spcPct val="90000"/>
        </a:lnSpc>
        <a:spcBef>
          <a:spcPct val="0"/>
        </a:spcBef>
        <a:spcAft>
          <a:spcPct val="0"/>
        </a:spcAft>
        <a:defRPr sz="4800">
          <a:solidFill>
            <a:schemeClr val="tx1"/>
          </a:solidFill>
          <a:latin typeface="Calibri" charset="0"/>
          <a:ea typeface="MS PGothic" panose="020B0600070205080204" pitchFamily="34" charset="-128"/>
        </a:defRPr>
      </a:lvl2pPr>
      <a:lvl3pPr algn="l" defTabSz="912813" rtl="0" eaLnBrk="0" fontAlgn="base" hangingPunct="0">
        <a:lnSpc>
          <a:spcPct val="90000"/>
        </a:lnSpc>
        <a:spcBef>
          <a:spcPct val="0"/>
        </a:spcBef>
        <a:spcAft>
          <a:spcPct val="0"/>
        </a:spcAft>
        <a:defRPr sz="4800">
          <a:solidFill>
            <a:schemeClr val="tx1"/>
          </a:solidFill>
          <a:latin typeface="Calibri" charset="0"/>
          <a:ea typeface="MS PGothic" panose="020B0600070205080204" pitchFamily="34" charset="-128"/>
        </a:defRPr>
      </a:lvl3pPr>
      <a:lvl4pPr algn="l" defTabSz="912813" rtl="0" eaLnBrk="0" fontAlgn="base" hangingPunct="0">
        <a:lnSpc>
          <a:spcPct val="90000"/>
        </a:lnSpc>
        <a:spcBef>
          <a:spcPct val="0"/>
        </a:spcBef>
        <a:spcAft>
          <a:spcPct val="0"/>
        </a:spcAft>
        <a:defRPr sz="4800">
          <a:solidFill>
            <a:schemeClr val="tx1"/>
          </a:solidFill>
          <a:latin typeface="Calibri" charset="0"/>
          <a:ea typeface="MS PGothic" panose="020B0600070205080204" pitchFamily="34" charset="-128"/>
        </a:defRPr>
      </a:lvl4pPr>
      <a:lvl5pPr algn="l" defTabSz="912813" rtl="0" eaLnBrk="0" fontAlgn="base" hangingPunct="0">
        <a:lnSpc>
          <a:spcPct val="90000"/>
        </a:lnSpc>
        <a:spcBef>
          <a:spcPct val="0"/>
        </a:spcBef>
        <a:spcAft>
          <a:spcPct val="0"/>
        </a:spcAft>
        <a:defRPr sz="4800">
          <a:solidFill>
            <a:schemeClr val="tx1"/>
          </a:solidFill>
          <a:latin typeface="Calibri" charset="0"/>
          <a:ea typeface="MS PGothic" panose="020B0600070205080204" pitchFamily="34" charset="-128"/>
        </a:defRPr>
      </a:lvl5pPr>
      <a:lvl6pPr marL="457200" algn="l" defTabSz="912813" rtl="0" fontAlgn="base">
        <a:lnSpc>
          <a:spcPct val="90000"/>
        </a:lnSpc>
        <a:spcBef>
          <a:spcPct val="0"/>
        </a:spcBef>
        <a:spcAft>
          <a:spcPct val="0"/>
        </a:spcAft>
        <a:defRPr sz="4800">
          <a:solidFill>
            <a:schemeClr val="tx1"/>
          </a:solidFill>
          <a:latin typeface="Calibri" charset="0"/>
          <a:ea typeface="ＭＳ Ｐゴシック" charset="0"/>
        </a:defRPr>
      </a:lvl6pPr>
      <a:lvl7pPr marL="914400" algn="l" defTabSz="912813" rtl="0" fontAlgn="base">
        <a:lnSpc>
          <a:spcPct val="90000"/>
        </a:lnSpc>
        <a:spcBef>
          <a:spcPct val="0"/>
        </a:spcBef>
        <a:spcAft>
          <a:spcPct val="0"/>
        </a:spcAft>
        <a:defRPr sz="4800">
          <a:solidFill>
            <a:schemeClr val="tx1"/>
          </a:solidFill>
          <a:latin typeface="Calibri" charset="0"/>
          <a:ea typeface="ＭＳ Ｐゴシック" charset="0"/>
        </a:defRPr>
      </a:lvl7pPr>
      <a:lvl8pPr marL="1371600" algn="l" defTabSz="912813" rtl="0" fontAlgn="base">
        <a:lnSpc>
          <a:spcPct val="90000"/>
        </a:lnSpc>
        <a:spcBef>
          <a:spcPct val="0"/>
        </a:spcBef>
        <a:spcAft>
          <a:spcPct val="0"/>
        </a:spcAft>
        <a:defRPr sz="4800">
          <a:solidFill>
            <a:schemeClr val="tx1"/>
          </a:solidFill>
          <a:latin typeface="Calibri" charset="0"/>
          <a:ea typeface="ＭＳ Ｐゴシック" charset="0"/>
        </a:defRPr>
      </a:lvl8pPr>
      <a:lvl9pPr marL="1828800" algn="l" defTabSz="912813" rtl="0" fontAlgn="base">
        <a:lnSpc>
          <a:spcPct val="90000"/>
        </a:lnSpc>
        <a:spcBef>
          <a:spcPct val="0"/>
        </a:spcBef>
        <a:spcAft>
          <a:spcPct val="0"/>
        </a:spcAft>
        <a:defRPr sz="4800">
          <a:solidFill>
            <a:schemeClr val="tx1"/>
          </a:solidFill>
          <a:latin typeface="Calibri" charset="0"/>
          <a:ea typeface="ＭＳ Ｐゴシック" charset="0"/>
        </a:defRPr>
      </a:lvl9pPr>
    </p:titleStyle>
    <p:bodyStyle>
      <a:lvl1pPr marL="396875" indent="-396875" algn="l" defTabSz="912813" rtl="0" eaLnBrk="0" fontAlgn="base" hangingPunct="0">
        <a:lnSpc>
          <a:spcPct val="90000"/>
        </a:lnSpc>
        <a:spcBef>
          <a:spcPct val="20000"/>
        </a:spcBef>
        <a:spcAft>
          <a:spcPct val="0"/>
        </a:spcAft>
        <a:buBlip>
          <a:blip r:embed="rId17"/>
        </a:buBlip>
        <a:defRPr sz="3200" kern="1200">
          <a:solidFill>
            <a:schemeClr val="tx1"/>
          </a:solidFill>
          <a:latin typeface="+mn-lt"/>
          <a:ea typeface="MS PGothic" panose="020B0600070205080204" pitchFamily="34" charset="-128"/>
          <a:cs typeface="ＭＳ Ｐゴシック" charset="0"/>
        </a:defRPr>
      </a:lvl1pPr>
      <a:lvl2pPr marL="914400" indent="-396875" algn="l" defTabSz="912813" rtl="0" eaLnBrk="0" fontAlgn="base" hangingPunct="0">
        <a:lnSpc>
          <a:spcPct val="90000"/>
        </a:lnSpc>
        <a:spcBef>
          <a:spcPct val="20000"/>
        </a:spcBef>
        <a:spcAft>
          <a:spcPct val="0"/>
        </a:spcAft>
        <a:buBlip>
          <a:blip r:embed="rId18"/>
        </a:buBlip>
        <a:defRPr sz="2800" kern="1200">
          <a:solidFill>
            <a:schemeClr val="tx1"/>
          </a:solidFill>
          <a:latin typeface="+mn-lt"/>
          <a:ea typeface="MS PGothic" panose="020B0600070205080204" pitchFamily="34" charset="-128"/>
          <a:cs typeface="+mn-cs"/>
        </a:defRPr>
      </a:lvl2pPr>
      <a:lvl3pPr marL="1258888" indent="-344488" algn="l" defTabSz="912813" rtl="0" eaLnBrk="0" fontAlgn="base" hangingPunct="0">
        <a:lnSpc>
          <a:spcPct val="90000"/>
        </a:lnSpc>
        <a:spcBef>
          <a:spcPct val="20000"/>
        </a:spcBef>
        <a:spcAft>
          <a:spcPct val="0"/>
        </a:spcAft>
        <a:buBlip>
          <a:blip r:embed="rId18"/>
        </a:buBlip>
        <a:defRPr sz="2400" kern="1200">
          <a:solidFill>
            <a:schemeClr val="tx1"/>
          </a:solidFill>
          <a:latin typeface="+mn-lt"/>
          <a:ea typeface="MS PGothic" panose="020B0600070205080204" pitchFamily="34" charset="-128"/>
          <a:cs typeface="+mn-cs"/>
        </a:defRPr>
      </a:lvl3pPr>
      <a:lvl4pPr marL="1604963" indent="-346075" algn="l" defTabSz="912813" rtl="0" eaLnBrk="0" fontAlgn="base" hangingPunct="0">
        <a:lnSpc>
          <a:spcPct val="90000"/>
        </a:lnSpc>
        <a:spcBef>
          <a:spcPct val="20000"/>
        </a:spcBef>
        <a:spcAft>
          <a:spcPct val="0"/>
        </a:spcAft>
        <a:buBlip>
          <a:blip r:embed="rId18"/>
        </a:buBlip>
        <a:defRPr sz="2400" kern="1200">
          <a:solidFill>
            <a:schemeClr val="tx1"/>
          </a:solidFill>
          <a:latin typeface="+mn-lt"/>
          <a:ea typeface="MS PGothic" panose="020B0600070205080204" pitchFamily="34" charset="-128"/>
          <a:cs typeface="+mn-cs"/>
        </a:defRPr>
      </a:lvl4pPr>
      <a:lvl5pPr marL="1941513" indent="-336550" algn="l" defTabSz="912813" rtl="0" eaLnBrk="0" fontAlgn="base" hangingPunct="0">
        <a:lnSpc>
          <a:spcPct val="90000"/>
        </a:lnSpc>
        <a:spcBef>
          <a:spcPct val="20000"/>
        </a:spcBef>
        <a:spcAft>
          <a:spcPct val="0"/>
        </a:spcAft>
        <a:buBlip>
          <a:blip r:embed="rId18"/>
        </a:buBlip>
        <a:defRPr sz="2400" kern="1200">
          <a:solidFill>
            <a:schemeClr val="tx1"/>
          </a:solidFill>
          <a:latin typeface="+mn-lt"/>
          <a:ea typeface="MS PGothic" panose="020B0600070205080204" pitchFamily="34" charset="-128"/>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14.png"/></Relationships>
</file>

<file path=ppt/slides/_rels/slide1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0.xml"/><Relationship Id="rId1" Type="http://schemas.openxmlformats.org/officeDocument/2006/relationships/slideLayout" Target="../slideLayouts/slideLayout49.xml"/></Relationships>
</file>

<file path=ppt/slides/_rels/slide1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1.xml"/><Relationship Id="rId1" Type="http://schemas.openxmlformats.org/officeDocument/2006/relationships/slideLayout" Target="../slideLayouts/slideLayout49.xml"/></Relationships>
</file>

<file path=ppt/slides/_rels/slide1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2.xml"/><Relationship Id="rId1" Type="http://schemas.openxmlformats.org/officeDocument/2006/relationships/slideLayout" Target="../slideLayouts/slideLayout49.xml"/></Relationships>
</file>

<file path=ppt/slides/_rels/slide13.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4.xml"/><Relationship Id="rId1" Type="http://schemas.openxmlformats.org/officeDocument/2006/relationships/slideLayout" Target="../slideLayouts/slideLayout61.xml"/><Relationship Id="rId5" Type="http://schemas.openxmlformats.org/officeDocument/2006/relationships/image" Target="../media/image22.png"/><Relationship Id="rId4" Type="http://schemas.openxmlformats.org/officeDocument/2006/relationships/hyperlink" Target="https://www.youtube.com/watch?v=YQUAs3syuJE" TargetMode="External"/></Relationships>
</file>

<file path=ppt/slides/_rels/slide15.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notesSlide" Target="../notesSlides/notesSlide15.xml"/><Relationship Id="rId1" Type="http://schemas.openxmlformats.org/officeDocument/2006/relationships/slideLayout" Target="../slideLayouts/slideLayout63.xml"/></Relationships>
</file>

<file path=ppt/slides/_rels/slide16.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6.xml"/><Relationship Id="rId1" Type="http://schemas.openxmlformats.org/officeDocument/2006/relationships/slideLayout" Target="../slideLayouts/slideLayout60.xml"/></Relationships>
</file>

<file path=ppt/slides/_rels/slide1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7.xml"/><Relationship Id="rId1" Type="http://schemas.openxmlformats.org/officeDocument/2006/relationships/slideLayout" Target="../slideLayouts/slideLayout7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9.xml"/><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20.xml"/><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21.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5.xml"/><Relationship Id="rId1" Type="http://schemas.openxmlformats.org/officeDocument/2006/relationships/slideLayout" Target="../slideLayouts/slideLayout3.xml"/><Relationship Id="rId5" Type="http://schemas.openxmlformats.org/officeDocument/2006/relationships/image" Target="../media/image22.png"/><Relationship Id="rId4" Type="http://schemas.openxmlformats.org/officeDocument/2006/relationships/image" Target="../media/image29.png"/></Relationships>
</file>

<file path=ppt/slides/_rels/slide26.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26.xml"/><Relationship Id="rId1" Type="http://schemas.openxmlformats.org/officeDocument/2006/relationships/slideLayout" Target="../slideLayouts/slideLayout3.xml"/><Relationship Id="rId5" Type="http://schemas.openxmlformats.org/officeDocument/2006/relationships/image" Target="../media/image22.png"/><Relationship Id="rId4" Type="http://schemas.openxmlformats.org/officeDocument/2006/relationships/image" Target="../media/image31.png"/></Relationships>
</file>

<file path=ppt/slides/_rels/slide27.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27.xml"/><Relationship Id="rId1" Type="http://schemas.openxmlformats.org/officeDocument/2006/relationships/slideLayout" Target="../slideLayouts/slideLayout3.xml"/><Relationship Id="rId4" Type="http://schemas.openxmlformats.org/officeDocument/2006/relationships/image" Target="../media/image22.png"/></Relationships>
</file>

<file path=ppt/slides/_rels/slide2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8.xml"/><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29.xml"/><Relationship Id="rId1" Type="http://schemas.openxmlformats.org/officeDocument/2006/relationships/slideLayout" Target="../slideLayouts/slideLayout2.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31.xml"/><Relationship Id="rId1" Type="http://schemas.openxmlformats.org/officeDocument/2006/relationships/slideLayout" Target="../slideLayouts/slideLayout2.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32.xml.rels><?xml version="1.0" encoding="UTF-8" standalone="yes"?>
<Relationships xmlns="http://schemas.openxmlformats.org/package/2006/relationships"><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notesSlide" Target="../notesSlides/notesSlide32.xml"/><Relationship Id="rId1" Type="http://schemas.openxmlformats.org/officeDocument/2006/relationships/slideLayout" Target="../slideLayouts/slideLayout3.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_rels/slide33.xml.rels><?xml version="1.0" encoding="UTF-8" standalone="yes"?>
<Relationships xmlns="http://schemas.openxmlformats.org/package/2006/relationships"><Relationship Id="rId3" Type="http://schemas.openxmlformats.org/officeDocument/2006/relationships/diagramData" Target="../diagrams/data8.xml"/><Relationship Id="rId7" Type="http://schemas.microsoft.com/office/2007/relationships/diagramDrawing" Target="../diagrams/drawing8.xml"/><Relationship Id="rId2" Type="http://schemas.openxmlformats.org/officeDocument/2006/relationships/notesSlide" Target="../notesSlides/notesSlide33.xml"/><Relationship Id="rId1" Type="http://schemas.openxmlformats.org/officeDocument/2006/relationships/slideLayout" Target="../slideLayouts/slideLayout3.xml"/><Relationship Id="rId6" Type="http://schemas.openxmlformats.org/officeDocument/2006/relationships/diagramColors" Target="../diagrams/colors8.xml"/><Relationship Id="rId5" Type="http://schemas.openxmlformats.org/officeDocument/2006/relationships/diagramQuickStyle" Target="../diagrams/quickStyle8.xml"/><Relationship Id="rId4" Type="http://schemas.openxmlformats.org/officeDocument/2006/relationships/diagramLayout" Target="../diagrams/layout8.xml"/></Relationships>
</file>

<file path=ppt/slides/_rels/slide34.xml.rels><?xml version="1.0" encoding="UTF-8" standalone="yes"?>
<Relationships xmlns="http://schemas.openxmlformats.org/package/2006/relationships"><Relationship Id="rId3" Type="http://schemas.openxmlformats.org/officeDocument/2006/relationships/diagramData" Target="../diagrams/data9.xml"/><Relationship Id="rId7" Type="http://schemas.microsoft.com/office/2007/relationships/diagramDrawing" Target="../diagrams/drawing9.xml"/><Relationship Id="rId2" Type="http://schemas.openxmlformats.org/officeDocument/2006/relationships/notesSlide" Target="../notesSlides/notesSlide34.xml"/><Relationship Id="rId1" Type="http://schemas.openxmlformats.org/officeDocument/2006/relationships/slideLayout" Target="../slideLayouts/slideLayout3.xml"/><Relationship Id="rId6" Type="http://schemas.openxmlformats.org/officeDocument/2006/relationships/diagramColors" Target="../diagrams/colors9.xml"/><Relationship Id="rId5" Type="http://schemas.openxmlformats.org/officeDocument/2006/relationships/diagramQuickStyle" Target="../diagrams/quickStyle9.xml"/><Relationship Id="rId4" Type="http://schemas.openxmlformats.org/officeDocument/2006/relationships/diagramLayout" Target="../diagrams/layout9.xml"/></Relationships>
</file>

<file path=ppt/slides/_rels/slide3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35.xml"/><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3" Type="http://schemas.openxmlformats.org/officeDocument/2006/relationships/diagramData" Target="../diagrams/data10.xml"/><Relationship Id="rId7" Type="http://schemas.microsoft.com/office/2007/relationships/diagramDrawing" Target="../diagrams/drawing10.xml"/><Relationship Id="rId2" Type="http://schemas.openxmlformats.org/officeDocument/2006/relationships/notesSlide" Target="../notesSlides/notesSlide36.xml"/><Relationship Id="rId1" Type="http://schemas.openxmlformats.org/officeDocument/2006/relationships/slideLayout" Target="../slideLayouts/slideLayout2.xml"/><Relationship Id="rId6" Type="http://schemas.openxmlformats.org/officeDocument/2006/relationships/diagramColors" Target="../diagrams/colors10.xml"/><Relationship Id="rId5" Type="http://schemas.openxmlformats.org/officeDocument/2006/relationships/diagramQuickStyle" Target="../diagrams/quickStyle10.xml"/><Relationship Id="rId4" Type="http://schemas.openxmlformats.org/officeDocument/2006/relationships/diagramLayout" Target="../diagrams/layout10.xml"/></Relationships>
</file>

<file path=ppt/slides/_rels/slide37.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37.xml"/><Relationship Id="rId1" Type="http://schemas.openxmlformats.org/officeDocument/2006/relationships/slideLayout" Target="../slideLayouts/slideLayout3.xml"/><Relationship Id="rId5" Type="http://schemas.openxmlformats.org/officeDocument/2006/relationships/image" Target="../media/image16.png"/><Relationship Id="rId4" Type="http://schemas.openxmlformats.org/officeDocument/2006/relationships/image" Target="../media/image22.png"/></Relationships>
</file>

<file path=ppt/slides/_rels/slide38.xml.rels><?xml version="1.0" encoding="UTF-8" standalone="yes"?>
<Relationships xmlns="http://schemas.openxmlformats.org/package/2006/relationships"><Relationship Id="rId3" Type="http://schemas.openxmlformats.org/officeDocument/2006/relationships/hyperlink" Target="http://surveys.pcgus.com/s3/CT-Module-4" TargetMode="External"/><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8" Type="http://schemas.openxmlformats.org/officeDocument/2006/relationships/hyperlink" Target="http://www.udlcenter.org/" TargetMode="External"/><Relationship Id="rId3" Type="http://schemas.openxmlformats.org/officeDocument/2006/relationships/hyperlink" Target="http://marylandlearninglinks.org/1021" TargetMode="External"/><Relationship Id="rId7" Type="http://schemas.openxmlformats.org/officeDocument/2006/relationships/hyperlink" Target="http://ctcorestandards.org/?page_id=7773" TargetMode="External"/><Relationship Id="rId12" Type="http://schemas.openxmlformats.org/officeDocument/2006/relationships/image" Target="../media/image39.png"/><Relationship Id="rId2" Type="http://schemas.openxmlformats.org/officeDocument/2006/relationships/notesSlide" Target="../notesSlides/notesSlide39.xml"/><Relationship Id="rId1" Type="http://schemas.openxmlformats.org/officeDocument/2006/relationships/slideLayout" Target="../slideLayouts/slideLayout323.xml"/><Relationship Id="rId6" Type="http://schemas.openxmlformats.org/officeDocument/2006/relationships/hyperlink" Target="http://www.cast.org/" TargetMode="External"/><Relationship Id="rId11" Type="http://schemas.openxmlformats.org/officeDocument/2006/relationships/image" Target="../media/image38.png"/><Relationship Id="rId5" Type="http://schemas.openxmlformats.org/officeDocument/2006/relationships/hyperlink" Target="http://www.cast.org" TargetMode="External"/><Relationship Id="rId10" Type="http://schemas.openxmlformats.org/officeDocument/2006/relationships/image" Target="../media/image37.png"/><Relationship Id="rId4" Type="http://schemas.openxmlformats.org/officeDocument/2006/relationships/image" Target="../media/image35.png"/><Relationship Id="rId9" Type="http://schemas.openxmlformats.org/officeDocument/2006/relationships/image" Target="../media/image36.png"/></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2.xml"/></Relationships>
</file>

<file path=ppt/slides/_rels/slide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9.xml"/></Relationships>
</file>

<file path=ppt/slides/_rels/slide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9.xml"/><Relationship Id="rId1" Type="http://schemas.openxmlformats.org/officeDocument/2006/relationships/slideLayout" Target="../slideLayouts/slideLayout4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51005" y="2094432"/>
            <a:ext cx="8144810" cy="1523495"/>
          </a:xfrm>
        </p:spPr>
        <p:txBody>
          <a:bodyPr/>
          <a:lstStyle/>
          <a:p>
            <a:pPr defTabSz="914363" eaLnBrk="1" fontAlgn="auto" hangingPunct="1">
              <a:spcAft>
                <a:spcPts val="0"/>
              </a:spcAft>
              <a:defRPr/>
            </a:pPr>
            <a:r>
              <a:rPr sz="3900" b="1" dirty="0">
                <a:effectLst/>
                <a:ea typeface="+mn-ea"/>
              </a:rPr>
              <a:t>Meeting the Challenge: </a:t>
            </a:r>
            <a:br>
              <a:rPr sz="3900" b="1" dirty="0">
                <a:effectLst/>
                <a:ea typeface="+mn-ea"/>
              </a:rPr>
            </a:br>
            <a:r>
              <a:rPr sz="3900" b="1" dirty="0">
                <a:effectLst/>
                <a:ea typeface="+mn-ea"/>
              </a:rPr>
              <a:t>CT Core Standards Success for English Learners and Students with Disabilities</a:t>
            </a:r>
            <a:endParaRPr sz="3900" dirty="0">
              <a:effectLst/>
              <a:ea typeface="+mn-ea"/>
            </a:endParaRPr>
          </a:p>
        </p:txBody>
      </p:sp>
      <p:sp>
        <p:nvSpPr>
          <p:cNvPr id="6" name="Subtitle 5"/>
          <p:cNvSpPr>
            <a:spLocks noGrp="1"/>
          </p:cNvSpPr>
          <p:nvPr>
            <p:ph type="subTitle" idx="1"/>
          </p:nvPr>
        </p:nvSpPr>
        <p:spPr>
          <a:xfrm>
            <a:off x="398052" y="3895592"/>
            <a:ext cx="8170862" cy="546100"/>
          </a:xfrm>
        </p:spPr>
        <p:txBody>
          <a:bodyPr rtlCol="0"/>
          <a:lstStyle/>
          <a:p>
            <a:pPr defTabSz="914363" eaLnBrk="1" fontAlgn="auto" hangingPunct="1">
              <a:spcAft>
                <a:spcPts val="0"/>
              </a:spcAft>
              <a:defRPr/>
            </a:pPr>
            <a:r>
              <a:rPr lang="en-US" i="1" dirty="0">
                <a:solidFill>
                  <a:schemeClr val="tx1">
                    <a:lumMod val="50000"/>
                    <a:lumOff val="50000"/>
                  </a:schemeClr>
                </a:solidFill>
                <a:ea typeface="+mn-ea"/>
                <a:cs typeface="+mn-cs"/>
              </a:rPr>
              <a:t>A </a:t>
            </a:r>
            <a:r>
              <a:rPr lang="en-US" i="1" dirty="0" smtClean="0">
                <a:solidFill>
                  <a:schemeClr val="tx1">
                    <a:lumMod val="50000"/>
                    <a:lumOff val="50000"/>
                  </a:schemeClr>
                </a:solidFill>
                <a:ea typeface="+mn-ea"/>
                <a:cs typeface="+mn-cs"/>
              </a:rPr>
              <a:t>Professional </a:t>
            </a:r>
            <a:r>
              <a:rPr lang="en-US" i="1" dirty="0">
                <a:solidFill>
                  <a:schemeClr val="tx1">
                    <a:lumMod val="50000"/>
                    <a:lumOff val="50000"/>
                  </a:schemeClr>
                </a:solidFill>
                <a:ea typeface="+mn-ea"/>
                <a:cs typeface="+mn-cs"/>
              </a:rPr>
              <a:t>L</a:t>
            </a:r>
            <a:r>
              <a:rPr lang="en-US" i="1" dirty="0" smtClean="0">
                <a:solidFill>
                  <a:schemeClr val="tx1">
                    <a:lumMod val="50000"/>
                    <a:lumOff val="50000"/>
                  </a:schemeClr>
                </a:solidFill>
                <a:ea typeface="+mn-ea"/>
                <a:cs typeface="+mn-cs"/>
              </a:rPr>
              <a:t>earning Series </a:t>
            </a:r>
            <a:r>
              <a:rPr lang="en-US" i="1" dirty="0">
                <a:solidFill>
                  <a:schemeClr val="tx1">
                    <a:lumMod val="50000"/>
                    <a:lumOff val="50000"/>
                  </a:schemeClr>
                </a:solidFill>
                <a:ea typeface="+mn-ea"/>
                <a:cs typeface="+mn-cs"/>
              </a:rPr>
              <a:t>for </a:t>
            </a:r>
            <a:r>
              <a:rPr lang="en-US" i="1" dirty="0" smtClean="0">
                <a:solidFill>
                  <a:schemeClr val="tx1">
                    <a:lumMod val="50000"/>
                    <a:lumOff val="50000"/>
                  </a:schemeClr>
                </a:solidFill>
                <a:ea typeface="+mn-ea"/>
                <a:cs typeface="+mn-cs"/>
              </a:rPr>
              <a:t>School Teams </a:t>
            </a:r>
            <a:r>
              <a:rPr lang="en-US" i="1" dirty="0">
                <a:solidFill>
                  <a:schemeClr val="tx1">
                    <a:lumMod val="50000"/>
                    <a:lumOff val="50000"/>
                  </a:schemeClr>
                </a:solidFill>
                <a:ea typeface="+mn-ea"/>
                <a:cs typeface="+mn-cs"/>
              </a:rPr>
              <a:t>D</a:t>
            </a:r>
            <a:r>
              <a:rPr lang="en-US" i="1" dirty="0" smtClean="0">
                <a:solidFill>
                  <a:schemeClr val="tx1">
                    <a:lumMod val="50000"/>
                    <a:lumOff val="50000"/>
                  </a:schemeClr>
                </a:solidFill>
                <a:ea typeface="+mn-ea"/>
                <a:cs typeface="+mn-cs"/>
              </a:rPr>
              <a:t>edicated </a:t>
            </a:r>
            <a:r>
              <a:rPr lang="en-US" i="1" dirty="0">
                <a:solidFill>
                  <a:schemeClr val="tx1">
                    <a:lumMod val="50000"/>
                    <a:lumOff val="50000"/>
                  </a:schemeClr>
                </a:solidFill>
                <a:ea typeface="+mn-ea"/>
                <a:cs typeface="+mn-cs"/>
              </a:rPr>
              <a:t>to the </a:t>
            </a:r>
            <a:r>
              <a:rPr lang="en-US" i="1" dirty="0" smtClean="0">
                <a:solidFill>
                  <a:schemeClr val="tx1">
                    <a:lumMod val="50000"/>
                    <a:lumOff val="50000"/>
                  </a:schemeClr>
                </a:solidFill>
                <a:ea typeface="+mn-ea"/>
                <a:cs typeface="+mn-cs"/>
              </a:rPr>
              <a:t>Success </a:t>
            </a:r>
            <a:r>
              <a:rPr lang="en-US" i="1" dirty="0">
                <a:solidFill>
                  <a:schemeClr val="tx1">
                    <a:lumMod val="50000"/>
                    <a:lumOff val="50000"/>
                  </a:schemeClr>
                </a:solidFill>
                <a:ea typeface="+mn-ea"/>
                <a:cs typeface="+mn-cs"/>
              </a:rPr>
              <a:t>of ALL </a:t>
            </a:r>
            <a:r>
              <a:rPr lang="en-US" i="1" dirty="0" smtClean="0">
                <a:solidFill>
                  <a:schemeClr val="tx1">
                    <a:lumMod val="50000"/>
                    <a:lumOff val="50000"/>
                  </a:schemeClr>
                </a:solidFill>
                <a:ea typeface="+mn-ea"/>
                <a:cs typeface="+mn-cs"/>
              </a:rPr>
              <a:t>Students</a:t>
            </a:r>
          </a:p>
          <a:p>
            <a:pPr defTabSz="914363" eaLnBrk="1" fontAlgn="auto" hangingPunct="1">
              <a:spcAft>
                <a:spcPts val="0"/>
              </a:spcAft>
              <a:defRPr/>
            </a:pPr>
            <a:endParaRPr lang="en-US" dirty="0" smtClean="0">
              <a:solidFill>
                <a:schemeClr val="tx1">
                  <a:lumMod val="50000"/>
                  <a:lumOff val="50000"/>
                </a:schemeClr>
              </a:solidFill>
              <a:ea typeface="+mn-ea"/>
              <a:cs typeface="+mn-cs"/>
            </a:endParaRPr>
          </a:p>
        </p:txBody>
      </p:sp>
      <p:sp>
        <p:nvSpPr>
          <p:cNvPr id="38915" name="Subtitle 5"/>
          <p:cNvSpPr txBox="1">
            <a:spLocks/>
          </p:cNvSpPr>
          <p:nvPr/>
        </p:nvSpPr>
        <p:spPr bwMode="auto">
          <a:xfrm>
            <a:off x="367292" y="5039567"/>
            <a:ext cx="8066516" cy="53553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Calibri" panose="020F0502020204030204" pitchFamily="34" charset="0"/>
                <a:ea typeface="MS PGothic" panose="020B0600070205080204" pitchFamily="34" charset="-128"/>
              </a:defRPr>
            </a:lvl1pPr>
            <a:lvl2pPr marL="742950" indent="-285750" eaLnBrk="0" hangingPunct="0">
              <a:defRPr sz="2400">
                <a:solidFill>
                  <a:schemeClr val="tx1"/>
                </a:solidFill>
                <a:latin typeface="Calibri" panose="020F0502020204030204" pitchFamily="34" charset="0"/>
                <a:ea typeface="MS PGothic" panose="020B0600070205080204" pitchFamily="34" charset="-128"/>
              </a:defRPr>
            </a:lvl2pPr>
            <a:lvl3pPr marL="1143000" indent="-228600" eaLnBrk="0" hangingPunct="0">
              <a:defRPr sz="2400">
                <a:solidFill>
                  <a:schemeClr val="tx1"/>
                </a:solidFill>
                <a:latin typeface="Calibri" panose="020F0502020204030204" pitchFamily="34" charset="0"/>
                <a:ea typeface="MS PGothic" panose="020B0600070205080204" pitchFamily="34" charset="-128"/>
              </a:defRPr>
            </a:lvl3pPr>
            <a:lvl4pPr marL="1600200" indent="-228600" eaLnBrk="0" hangingPunct="0">
              <a:defRPr sz="2400">
                <a:solidFill>
                  <a:schemeClr val="tx1"/>
                </a:solidFill>
                <a:latin typeface="Calibri" panose="020F0502020204030204" pitchFamily="34" charset="0"/>
                <a:ea typeface="MS PGothic" panose="020B0600070205080204" pitchFamily="34" charset="-128"/>
              </a:defRPr>
            </a:lvl4pPr>
            <a:lvl5pPr marL="2057400" indent="-228600" eaLnBrk="0" hangingPunct="0">
              <a:defRPr sz="2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pPr eaLnBrk="1" hangingPunct="1">
              <a:lnSpc>
                <a:spcPct val="90000"/>
              </a:lnSpc>
              <a:spcBef>
                <a:spcPts val="1000"/>
              </a:spcBef>
              <a:buFont typeface="Arial" panose="020B0604020202020204" pitchFamily="34" charset="0"/>
              <a:buNone/>
            </a:pPr>
            <a:r>
              <a:rPr lang="en-US" altLang="en-US" sz="3200" b="1" dirty="0">
                <a:solidFill>
                  <a:schemeClr val="tx2"/>
                </a:solidFill>
              </a:rPr>
              <a:t>Module </a:t>
            </a:r>
            <a:r>
              <a:rPr lang="en-US" altLang="en-US" sz="3200" b="1" dirty="0" smtClean="0">
                <a:solidFill>
                  <a:schemeClr val="tx2"/>
                </a:solidFill>
              </a:rPr>
              <a:t>4: Implementation and Sustainability</a:t>
            </a:r>
            <a:endParaRPr lang="en-US" altLang="en-US" sz="3200" b="1" dirty="0">
              <a:solidFill>
                <a:schemeClr val="tx2"/>
              </a:solidFill>
            </a:endParaRPr>
          </a:p>
        </p:txBody>
      </p:sp>
      <p:pic>
        <p:nvPicPr>
          <p:cNvPr id="38917" name="Picture 4"/>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01638" y="371475"/>
            <a:ext cx="3998912" cy="889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3" name="Picture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568857" y="245563"/>
            <a:ext cx="2193383" cy="1837439"/>
          </a:xfrm>
          <a:prstGeom prst="rect">
            <a:avLst/>
          </a:prstGeom>
        </p:spPr>
      </p:pic>
    </p:spTree>
  </p:cSld>
  <p:clrMapOvr>
    <a:masterClrMapping/>
  </p:clrMapOvr>
  <p:transition>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Revisiting Growth Mindset</a:t>
            </a:r>
            <a:endParaRPr lang="en-US" dirty="0"/>
          </a:p>
        </p:txBody>
      </p:sp>
      <p:pic>
        <p:nvPicPr>
          <p:cNvPr id="7" name="Picture 6"/>
          <p:cNvPicPr>
            <a:picLocks noChangeAspect="1"/>
          </p:cNvPicPr>
          <p:nvPr/>
        </p:nvPicPr>
        <p:blipFill>
          <a:blip r:embed="rId3"/>
          <a:stretch>
            <a:fillRect/>
          </a:stretch>
        </p:blipFill>
        <p:spPr>
          <a:xfrm>
            <a:off x="5818249" y="1048870"/>
            <a:ext cx="3020951" cy="4180508"/>
          </a:xfrm>
          <a:prstGeom prst="rect">
            <a:avLst/>
          </a:prstGeom>
        </p:spPr>
      </p:pic>
      <p:sp>
        <p:nvSpPr>
          <p:cNvPr id="3" name="Text Placeholder 2"/>
          <p:cNvSpPr>
            <a:spLocks noGrp="1"/>
          </p:cNvSpPr>
          <p:nvPr>
            <p:ph type="body" sz="quarter" idx="10"/>
          </p:nvPr>
        </p:nvSpPr>
        <p:spPr>
          <a:xfrm>
            <a:off x="457200" y="1161288"/>
            <a:ext cx="5138928" cy="4475071"/>
          </a:xfrm>
        </p:spPr>
        <p:txBody>
          <a:bodyPr/>
          <a:lstStyle/>
          <a:p>
            <a:r>
              <a:rPr lang="en-US" dirty="0" smtClean="0"/>
              <a:t>Leads to a desire to learn and therefore students and adults:</a:t>
            </a:r>
          </a:p>
          <a:p>
            <a:pPr lvl="1"/>
            <a:r>
              <a:rPr lang="en-US" dirty="0" smtClean="0"/>
              <a:t>Embrace challenge</a:t>
            </a:r>
          </a:p>
          <a:p>
            <a:pPr lvl="1"/>
            <a:r>
              <a:rPr lang="en-US" dirty="0" smtClean="0"/>
              <a:t>Persist during setbacks</a:t>
            </a:r>
          </a:p>
          <a:p>
            <a:pPr lvl="1"/>
            <a:r>
              <a:rPr lang="en-US" dirty="0" smtClean="0"/>
              <a:t>See effort as a path to success</a:t>
            </a:r>
          </a:p>
          <a:p>
            <a:pPr lvl="1"/>
            <a:r>
              <a:rPr lang="en-US" dirty="0" smtClean="0"/>
              <a:t>Learn from criticism</a:t>
            </a:r>
          </a:p>
          <a:p>
            <a:pPr lvl="1"/>
            <a:r>
              <a:rPr lang="en-US" dirty="0" smtClean="0"/>
              <a:t>Find inspiration in the success of others </a:t>
            </a:r>
            <a:endParaRPr lang="en-US" dirty="0"/>
          </a:p>
        </p:txBody>
      </p:sp>
      <p:sp>
        <p:nvSpPr>
          <p:cNvPr id="4" name="Footer Placeholder 3"/>
          <p:cNvSpPr>
            <a:spLocks noGrp="1"/>
          </p:cNvSpPr>
          <p:nvPr>
            <p:ph type="ftr" sz="quarter" idx="11"/>
          </p:nvPr>
        </p:nvSpPr>
        <p:spPr/>
        <p:txBody>
          <a:bodyPr/>
          <a:lstStyle/>
          <a:p>
            <a:pPr>
              <a:defRPr/>
            </a:pPr>
            <a:r>
              <a:rPr lang="en-US" dirty="0" smtClean="0">
                <a:solidFill>
                  <a:prstClr val="black">
                    <a:tint val="75000"/>
                  </a:prstClr>
                </a:solidFill>
              </a:rPr>
              <a:t> </a:t>
            </a:r>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9766E267-936C-451C-AE7A-0ACA40FDEEBF}" type="slidenum">
              <a:rPr lang="en-US" altLang="en-US" smtClean="0">
                <a:solidFill>
                  <a:prstClr val="white"/>
                </a:solidFill>
              </a:rPr>
              <a:pPr/>
              <a:t>10</a:t>
            </a:fld>
            <a:endParaRPr lang="en-US" altLang="en-US" dirty="0">
              <a:solidFill>
                <a:prstClr val="white"/>
              </a:solidFill>
            </a:endParaRPr>
          </a:p>
        </p:txBody>
      </p:sp>
    </p:spTree>
    <p:extLst>
      <p:ext uri="{BB962C8B-B14F-4D97-AF65-F5344CB8AC3E}">
        <p14:creationId xmlns:p14="http://schemas.microsoft.com/office/powerpoint/2010/main" val="1797434476"/>
      </p:ext>
    </p:extLst>
  </p:cSld>
  <p:clrMapOvr>
    <a:masterClrMapping/>
  </p:clrMapOvr>
  <p:transition>
    <p:fad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a:xfrm>
            <a:off x="381000" y="125378"/>
            <a:ext cx="8669111" cy="1049972"/>
          </a:xfrm>
        </p:spPr>
        <p:txBody>
          <a:bodyPr>
            <a:normAutofit fontScale="90000"/>
          </a:bodyPr>
          <a:lstStyle/>
          <a:p>
            <a:pPr defTabSz="914363" eaLnBrk="1" fontAlgn="auto" hangingPunct="1">
              <a:spcAft>
                <a:spcPts val="0"/>
              </a:spcAft>
              <a:defRPr/>
            </a:pPr>
            <a:r>
              <a:rPr sz="3700" dirty="0" smtClean="0">
                <a:ea typeface="+mn-ea"/>
              </a:rPr>
              <a:t>Activity 1: Building a Shared Knowledge and Understanding of the </a:t>
            </a:r>
            <a:r>
              <a:rPr sz="3700" i="1" dirty="0" smtClean="0">
                <a:ea typeface="+mn-ea"/>
              </a:rPr>
              <a:t>Meeting the Challenge </a:t>
            </a:r>
            <a:r>
              <a:rPr sz="3700" dirty="0" smtClean="0">
                <a:ea typeface="+mn-ea"/>
              </a:rPr>
              <a:t>Modules</a:t>
            </a:r>
            <a:endParaRPr sz="3700" dirty="0">
              <a:ea typeface="+mn-ea"/>
            </a:endParaRPr>
          </a:p>
        </p:txBody>
      </p:sp>
      <p:sp>
        <p:nvSpPr>
          <p:cNvPr id="54274" name="Slide Number Placeholder 4"/>
          <p:cNvSpPr>
            <a:spLocks noGrp="1"/>
          </p:cNvSpPr>
          <p:nvPr>
            <p:ph type="sldNum" sz="quarter" idx="12"/>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Calibri" panose="020F0502020204030204" pitchFamily="34" charset="0"/>
                <a:ea typeface="MS PGothic" panose="020B0600070205080204" pitchFamily="34" charset="-128"/>
              </a:defRPr>
            </a:lvl1pPr>
            <a:lvl2pPr marL="742950" indent="-285750" eaLnBrk="0" hangingPunct="0">
              <a:defRPr sz="2400">
                <a:solidFill>
                  <a:schemeClr val="tx1"/>
                </a:solidFill>
                <a:latin typeface="Calibri" panose="020F0502020204030204" pitchFamily="34" charset="0"/>
                <a:ea typeface="MS PGothic" panose="020B0600070205080204" pitchFamily="34" charset="-128"/>
              </a:defRPr>
            </a:lvl2pPr>
            <a:lvl3pPr marL="1143000" indent="-228600" eaLnBrk="0" hangingPunct="0">
              <a:defRPr sz="2400">
                <a:solidFill>
                  <a:schemeClr val="tx1"/>
                </a:solidFill>
                <a:latin typeface="Calibri" panose="020F0502020204030204" pitchFamily="34" charset="0"/>
                <a:ea typeface="MS PGothic" panose="020B0600070205080204" pitchFamily="34" charset="-128"/>
              </a:defRPr>
            </a:lvl3pPr>
            <a:lvl4pPr marL="1600200" indent="-228600" eaLnBrk="0" hangingPunct="0">
              <a:defRPr sz="2400">
                <a:solidFill>
                  <a:schemeClr val="tx1"/>
                </a:solidFill>
                <a:latin typeface="Calibri" panose="020F0502020204030204" pitchFamily="34" charset="0"/>
                <a:ea typeface="MS PGothic" panose="020B0600070205080204" pitchFamily="34" charset="-128"/>
              </a:defRPr>
            </a:lvl4pPr>
            <a:lvl5pPr marL="2057400" indent="-228600" eaLnBrk="0" hangingPunct="0">
              <a:defRPr sz="2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pPr eaLnBrk="1" hangingPunct="1"/>
            <a:fld id="{CDEB4894-C44E-49E9-AAD4-E36E2BD8F26C}" type="slidenum">
              <a:rPr lang="en-US" altLang="en-US" sz="1600">
                <a:solidFill>
                  <a:prstClr val="white"/>
                </a:solidFill>
                <a:latin typeface="Times New Roman" panose="02020603050405020304" pitchFamily="18" charset="0"/>
              </a:rPr>
              <a:pPr eaLnBrk="1" hangingPunct="1"/>
              <a:t>11</a:t>
            </a:fld>
            <a:endParaRPr lang="en-US" altLang="en-US" sz="1600" dirty="0">
              <a:solidFill>
                <a:prstClr val="white"/>
              </a:solidFill>
              <a:latin typeface="Times New Roman" panose="02020603050405020304" pitchFamily="18" charset="0"/>
            </a:endParaRPr>
          </a:p>
        </p:txBody>
      </p:sp>
      <p:sp>
        <p:nvSpPr>
          <p:cNvPr id="2" name="Footer Placeholder 1"/>
          <p:cNvSpPr>
            <a:spLocks noGrp="1"/>
          </p:cNvSpPr>
          <p:nvPr>
            <p:ph type="ftr" sz="quarter" idx="11"/>
          </p:nvPr>
        </p:nvSpPr>
        <p:spPr/>
        <p:txBody>
          <a:bodyPr/>
          <a:lstStyle/>
          <a:p>
            <a:pPr>
              <a:defRPr/>
            </a:pPr>
            <a:r>
              <a:rPr lang="en-US" dirty="0">
                <a:solidFill>
                  <a:prstClr val="black">
                    <a:tint val="75000"/>
                  </a:prstClr>
                </a:solidFill>
              </a:rPr>
              <a:t> </a:t>
            </a:r>
          </a:p>
        </p:txBody>
      </p:sp>
      <p:graphicFrame>
        <p:nvGraphicFramePr>
          <p:cNvPr id="10" name="Table 9"/>
          <p:cNvGraphicFramePr>
            <a:graphicFrameLocks noGrp="1"/>
          </p:cNvGraphicFramePr>
          <p:nvPr>
            <p:extLst>
              <p:ext uri="{D42A27DB-BD31-4B8C-83A1-F6EECF244321}">
                <p14:modId xmlns:p14="http://schemas.microsoft.com/office/powerpoint/2010/main" val="3954837047"/>
              </p:ext>
            </p:extLst>
          </p:nvPr>
        </p:nvGraphicFramePr>
        <p:xfrm>
          <a:off x="381000" y="1301041"/>
          <a:ext cx="8305800" cy="4300057"/>
        </p:xfrm>
        <a:graphic>
          <a:graphicData uri="http://schemas.openxmlformats.org/drawingml/2006/table">
            <a:tbl>
              <a:tblPr firstRow="1" bandRow="1">
                <a:tableStyleId>{F5AB1C69-6EDB-4FF4-983F-18BD219EF322}</a:tableStyleId>
              </a:tblPr>
              <a:tblGrid>
                <a:gridCol w="8305800"/>
              </a:tblGrid>
              <a:tr h="520601">
                <a:tc>
                  <a:txBody>
                    <a:bodyPr/>
                    <a:lstStyle/>
                    <a:p>
                      <a:r>
                        <a:rPr lang="en-US" sz="2800" dirty="0" smtClean="0"/>
                        <a:t>Using a Jigsaw</a:t>
                      </a:r>
                      <a:r>
                        <a:rPr lang="en-US" sz="2800" baseline="0" dirty="0" smtClean="0"/>
                        <a:t> to Build Common Understanding</a:t>
                      </a:r>
                      <a:endParaRPr lang="en-US" sz="3200" dirty="0"/>
                    </a:p>
                  </a:txBody>
                  <a:tcPr marL="91453" marR="91453" marT="45688" marB="45688"/>
                </a:tc>
              </a:tr>
              <a:tr h="3096490">
                <a:tc>
                  <a:txBody>
                    <a:bodyPr/>
                    <a:lstStyle/>
                    <a:p>
                      <a:pPr marL="274320" indent="-274320" eaLnBrk="1" hangingPunct="1">
                        <a:buAutoNum type="arabicPeriod"/>
                        <a:defRPr/>
                      </a:pPr>
                      <a:r>
                        <a:rPr lang="en-US" sz="2200" kern="1200" dirty="0" smtClean="0">
                          <a:solidFill>
                            <a:schemeClr val="dk1"/>
                          </a:solidFill>
                          <a:effectLst/>
                          <a:latin typeface="+mn-lt"/>
                          <a:ea typeface="+mn-ea"/>
                          <a:cs typeface="+mn-cs"/>
                        </a:rPr>
                        <a:t>Team</a:t>
                      </a:r>
                      <a:r>
                        <a:rPr lang="en-US" sz="2200" kern="1200" baseline="0" dirty="0" smtClean="0">
                          <a:solidFill>
                            <a:schemeClr val="dk1"/>
                          </a:solidFill>
                          <a:effectLst/>
                          <a:latin typeface="+mn-lt"/>
                          <a:ea typeface="+mn-ea"/>
                          <a:cs typeface="+mn-cs"/>
                        </a:rPr>
                        <a:t> members will select a representative from each team to join the following groups: </a:t>
                      </a:r>
                      <a:r>
                        <a:rPr lang="en-US" sz="2200" b="1" i="1" kern="1200" baseline="0" dirty="0" smtClean="0">
                          <a:solidFill>
                            <a:schemeClr val="dk1"/>
                          </a:solidFill>
                          <a:effectLst/>
                          <a:latin typeface="+mn-lt"/>
                          <a:ea typeface="+mn-ea"/>
                          <a:cs typeface="+mn-cs"/>
                        </a:rPr>
                        <a:t>Module 2: EL; Module 2: SwD; Module 3: EL or Module 3 SwD.</a:t>
                      </a:r>
                    </a:p>
                    <a:p>
                      <a:pPr marL="274320" marR="0" indent="-274320" algn="l" defTabSz="914363" rtl="0" eaLnBrk="1" fontAlgn="auto" latinLnBrk="0" hangingPunct="1">
                        <a:lnSpc>
                          <a:spcPct val="100000"/>
                        </a:lnSpc>
                        <a:spcBef>
                          <a:spcPts val="0"/>
                        </a:spcBef>
                        <a:spcAft>
                          <a:spcPts val="0"/>
                        </a:spcAft>
                        <a:buClrTx/>
                        <a:buSzTx/>
                        <a:buFontTx/>
                        <a:buAutoNum type="arabicPeriod"/>
                        <a:tabLst/>
                        <a:defRPr/>
                      </a:pPr>
                      <a:r>
                        <a:rPr lang="en-US" sz="2200" b="0" i="0" kern="1200" baseline="0" dirty="0" smtClean="0">
                          <a:solidFill>
                            <a:schemeClr val="dk1"/>
                          </a:solidFill>
                          <a:effectLst/>
                          <a:latin typeface="+mn-lt"/>
                          <a:ea typeface="+mn-ea"/>
                          <a:cs typeface="+mn-cs"/>
                        </a:rPr>
                        <a:t>In your module groups, review the handout and list the key learnings and big ideas from the module. Include ways that your schools can incorporate the research, strategies, and suggestions into all classrooms. Share any successes or challenges that might have occurred already.</a:t>
                      </a:r>
                    </a:p>
                    <a:p>
                      <a:pPr marL="274320" marR="0" indent="-274320" algn="l" defTabSz="914363" rtl="0" eaLnBrk="1" fontAlgn="auto" latinLnBrk="0" hangingPunct="1">
                        <a:lnSpc>
                          <a:spcPct val="100000"/>
                        </a:lnSpc>
                        <a:spcBef>
                          <a:spcPts val="0"/>
                        </a:spcBef>
                        <a:spcAft>
                          <a:spcPts val="0"/>
                        </a:spcAft>
                        <a:buClrTx/>
                        <a:buSzTx/>
                        <a:buFontTx/>
                        <a:buAutoNum type="arabicPeriod"/>
                        <a:tabLst/>
                        <a:defRPr/>
                      </a:pPr>
                      <a:r>
                        <a:rPr lang="en-US" sz="2200" b="0" i="0" kern="1200" baseline="0" dirty="0" smtClean="0">
                          <a:solidFill>
                            <a:schemeClr val="dk1"/>
                          </a:solidFill>
                          <a:effectLst/>
                          <a:latin typeface="+mn-lt"/>
                          <a:ea typeface="+mn-ea"/>
                          <a:cs typeface="+mn-cs"/>
                        </a:rPr>
                        <a:t>Rejoin your school team and share with team members the information gained from each module. Come to a consensus on which ideas should be incorporated into your plan.</a:t>
                      </a:r>
                    </a:p>
                  </a:txBody>
                  <a:tcPr marL="91453" marR="91453" marT="45688" marB="45688"/>
                </a:tc>
              </a:tr>
            </a:tbl>
          </a:graphicData>
        </a:graphic>
      </p:graphicFrame>
      <p:pic>
        <p:nvPicPr>
          <p:cNvPr id="6" name="Picture 6" descr="Picture10.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950432" y="5407218"/>
            <a:ext cx="947737" cy="103346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7" name="Rectangle 7"/>
          <p:cNvSpPr>
            <a:spLocks noChangeArrowheads="1"/>
          </p:cNvSpPr>
          <p:nvPr/>
        </p:nvSpPr>
        <p:spPr bwMode="auto">
          <a:xfrm>
            <a:off x="6950432" y="5417331"/>
            <a:ext cx="947737" cy="64633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Calibri" panose="020F0502020204030204" pitchFamily="34" charset="0"/>
                <a:ea typeface="MS PGothic" panose="020B0600070205080204" pitchFamily="34" charset="-128"/>
              </a:defRPr>
            </a:lvl1pPr>
            <a:lvl2pPr marL="742950" indent="-285750" eaLnBrk="0" hangingPunct="0">
              <a:defRPr sz="2400">
                <a:solidFill>
                  <a:schemeClr val="tx1"/>
                </a:solidFill>
                <a:latin typeface="Calibri" panose="020F0502020204030204" pitchFamily="34" charset="0"/>
                <a:ea typeface="MS PGothic" panose="020B0600070205080204" pitchFamily="34" charset="-128"/>
              </a:defRPr>
            </a:lvl2pPr>
            <a:lvl3pPr marL="1143000" indent="-228600" eaLnBrk="0" hangingPunct="0">
              <a:defRPr sz="2400">
                <a:solidFill>
                  <a:schemeClr val="tx1"/>
                </a:solidFill>
                <a:latin typeface="Calibri" panose="020F0502020204030204" pitchFamily="34" charset="0"/>
                <a:ea typeface="MS PGothic" panose="020B0600070205080204" pitchFamily="34" charset="-128"/>
              </a:defRPr>
            </a:lvl3pPr>
            <a:lvl4pPr marL="1600200" indent="-228600" eaLnBrk="0" hangingPunct="0">
              <a:defRPr sz="2400">
                <a:solidFill>
                  <a:schemeClr val="tx1"/>
                </a:solidFill>
                <a:latin typeface="Calibri" panose="020F0502020204030204" pitchFamily="34" charset="0"/>
                <a:ea typeface="MS PGothic" panose="020B0600070205080204" pitchFamily="34" charset="-128"/>
              </a:defRPr>
            </a:lvl4pPr>
            <a:lvl5pPr marL="2057400" indent="-228600" eaLnBrk="0" hangingPunct="0">
              <a:defRPr sz="2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pPr eaLnBrk="1" hangingPunct="1"/>
            <a:r>
              <a:rPr lang="en-US" altLang="en-US" sz="1800" dirty="0" smtClean="0">
                <a:solidFill>
                  <a:prstClr val="black"/>
                </a:solidFill>
              </a:rPr>
              <a:t>Page </a:t>
            </a:r>
            <a:r>
              <a:rPr lang="en-US" altLang="en-US" sz="1800" dirty="0" smtClean="0">
                <a:solidFill>
                  <a:prstClr val="black"/>
                </a:solidFill>
              </a:rPr>
              <a:t>4</a:t>
            </a:r>
            <a:endParaRPr lang="en-US" altLang="en-US" sz="1800" dirty="0">
              <a:solidFill>
                <a:prstClr val="black"/>
              </a:solidFill>
            </a:endParaRPr>
          </a:p>
          <a:p>
            <a:pPr eaLnBrk="1" hangingPunct="1"/>
            <a:r>
              <a:rPr lang="en-US" altLang="en-US" sz="1800" dirty="0">
                <a:solidFill>
                  <a:prstClr val="black"/>
                </a:solidFill>
              </a:rPr>
              <a:t>   </a:t>
            </a:r>
          </a:p>
        </p:txBody>
      </p:sp>
    </p:spTree>
    <p:extLst>
      <p:ext uri="{BB962C8B-B14F-4D97-AF65-F5344CB8AC3E}">
        <p14:creationId xmlns:p14="http://schemas.microsoft.com/office/powerpoint/2010/main" val="2442987192"/>
      </p:ext>
    </p:extLst>
  </p:cSld>
  <p:clrMapOvr>
    <a:masterClrMapping/>
  </p:clrMapOvr>
  <p:transition>
    <p:fad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Putting the Pieces of the Puzzle Together </a:t>
            </a:r>
            <a:endParaRPr lang="en-US" dirty="0"/>
          </a:p>
        </p:txBody>
      </p:sp>
      <p:sp>
        <p:nvSpPr>
          <p:cNvPr id="3" name="Text Placeholder 2"/>
          <p:cNvSpPr>
            <a:spLocks noGrp="1"/>
          </p:cNvSpPr>
          <p:nvPr>
            <p:ph type="body" sz="quarter" idx="10"/>
          </p:nvPr>
        </p:nvSpPr>
        <p:spPr>
          <a:xfrm>
            <a:off x="381000" y="1417320"/>
            <a:ext cx="3989832" cy="4087273"/>
          </a:xfrm>
        </p:spPr>
        <p:txBody>
          <a:bodyPr/>
          <a:lstStyle/>
          <a:p>
            <a:r>
              <a:rPr lang="en-US" dirty="0" smtClean="0"/>
              <a:t>Think back on the plans you made for building a Culture of Academic Optimism.</a:t>
            </a:r>
          </a:p>
          <a:p>
            <a:r>
              <a:rPr lang="en-US" dirty="0" smtClean="0"/>
              <a:t>Consider: How will the plans fit together with the content gained from the other two modules?</a:t>
            </a:r>
          </a:p>
        </p:txBody>
      </p:sp>
      <p:sp>
        <p:nvSpPr>
          <p:cNvPr id="4" name="Footer Placeholder 3"/>
          <p:cNvSpPr>
            <a:spLocks noGrp="1"/>
          </p:cNvSpPr>
          <p:nvPr>
            <p:ph type="ftr" sz="quarter" idx="11"/>
          </p:nvPr>
        </p:nvSpPr>
        <p:spPr/>
        <p:txBody>
          <a:bodyPr/>
          <a:lstStyle/>
          <a:p>
            <a:pPr>
              <a:defRPr/>
            </a:pPr>
            <a:r>
              <a:rPr lang="en-US" dirty="0" smtClean="0">
                <a:solidFill>
                  <a:prstClr val="black">
                    <a:tint val="75000"/>
                  </a:prstClr>
                </a:solidFill>
              </a:rPr>
              <a:t> </a:t>
            </a:r>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9766E267-936C-451C-AE7A-0ACA40FDEEBF}" type="slidenum">
              <a:rPr lang="en-US" altLang="en-US" smtClean="0">
                <a:solidFill>
                  <a:prstClr val="white"/>
                </a:solidFill>
              </a:rPr>
              <a:pPr/>
              <a:t>12</a:t>
            </a:fld>
            <a:endParaRPr lang="en-US" altLang="en-US" dirty="0">
              <a:solidFill>
                <a:prstClr val="white"/>
              </a:solidFill>
            </a:endParaRPr>
          </a:p>
        </p:txBody>
      </p:sp>
      <p:pic>
        <p:nvPicPr>
          <p:cNvPr id="7" name="Picture 6"/>
          <p:cNvPicPr>
            <a:picLocks noChangeAspect="1"/>
          </p:cNvPicPr>
          <p:nvPr/>
        </p:nvPicPr>
        <p:blipFill>
          <a:blip r:embed="rId3">
            <a:duotone>
              <a:prstClr val="black"/>
              <a:schemeClr val="accent6">
                <a:tint val="45000"/>
                <a:satMod val="400000"/>
              </a:schemeClr>
            </a:duotone>
          </a:blip>
          <a:stretch>
            <a:fillRect/>
          </a:stretch>
        </p:blipFill>
        <p:spPr>
          <a:xfrm>
            <a:off x="4697729" y="1543621"/>
            <a:ext cx="3764345" cy="3266123"/>
          </a:xfrm>
          <a:prstGeom prst="rect">
            <a:avLst/>
          </a:prstGeom>
        </p:spPr>
      </p:pic>
      <p:sp>
        <p:nvSpPr>
          <p:cNvPr id="8" name="TextBox 7"/>
          <p:cNvSpPr txBox="1"/>
          <p:nvPr/>
        </p:nvSpPr>
        <p:spPr>
          <a:xfrm>
            <a:off x="5285232" y="3931920"/>
            <a:ext cx="1517904" cy="646331"/>
          </a:xfrm>
          <a:prstGeom prst="rect">
            <a:avLst/>
          </a:prstGeom>
          <a:noFill/>
        </p:spPr>
        <p:txBody>
          <a:bodyPr wrap="square" rtlCol="0">
            <a:spAutoFit/>
          </a:bodyPr>
          <a:lstStyle/>
          <a:p>
            <a:r>
              <a:rPr lang="en-US" b="1" dirty="0" smtClean="0"/>
              <a:t>Academic Optimism</a:t>
            </a:r>
            <a:endParaRPr lang="en-US" b="1" dirty="0"/>
          </a:p>
        </p:txBody>
      </p:sp>
      <p:sp>
        <p:nvSpPr>
          <p:cNvPr id="9" name="TextBox 8"/>
          <p:cNvSpPr txBox="1"/>
          <p:nvPr/>
        </p:nvSpPr>
        <p:spPr>
          <a:xfrm>
            <a:off x="5413248" y="1572768"/>
            <a:ext cx="1572768" cy="384048"/>
          </a:xfrm>
          <a:prstGeom prst="rect">
            <a:avLst/>
          </a:prstGeom>
          <a:noFill/>
        </p:spPr>
        <p:txBody>
          <a:bodyPr wrap="square" rtlCol="0">
            <a:spAutoFit/>
          </a:bodyPr>
          <a:lstStyle/>
          <a:p>
            <a:r>
              <a:rPr lang="en-US" b="1" dirty="0" smtClean="0"/>
              <a:t>Mindset</a:t>
            </a:r>
            <a:endParaRPr lang="en-US" b="1" dirty="0"/>
          </a:p>
        </p:txBody>
      </p:sp>
      <p:sp>
        <p:nvSpPr>
          <p:cNvPr id="10" name="TextBox 9"/>
          <p:cNvSpPr txBox="1"/>
          <p:nvPr/>
        </p:nvSpPr>
        <p:spPr>
          <a:xfrm>
            <a:off x="4718304" y="2578608"/>
            <a:ext cx="950976" cy="369332"/>
          </a:xfrm>
          <a:prstGeom prst="rect">
            <a:avLst/>
          </a:prstGeom>
          <a:noFill/>
        </p:spPr>
        <p:txBody>
          <a:bodyPr wrap="square" rtlCol="0">
            <a:spAutoFit/>
          </a:bodyPr>
          <a:lstStyle/>
          <a:p>
            <a:r>
              <a:rPr lang="en-US" b="1" dirty="0" smtClean="0"/>
              <a:t>UDL</a:t>
            </a:r>
            <a:endParaRPr lang="en-US" b="1" dirty="0"/>
          </a:p>
        </p:txBody>
      </p:sp>
      <p:sp>
        <p:nvSpPr>
          <p:cNvPr id="11" name="TextBox 10"/>
          <p:cNvSpPr txBox="1"/>
          <p:nvPr/>
        </p:nvSpPr>
        <p:spPr>
          <a:xfrm>
            <a:off x="6766560" y="4297680"/>
            <a:ext cx="1133856" cy="369332"/>
          </a:xfrm>
          <a:prstGeom prst="rect">
            <a:avLst/>
          </a:prstGeom>
          <a:noFill/>
        </p:spPr>
        <p:txBody>
          <a:bodyPr wrap="square" rtlCol="0">
            <a:spAutoFit/>
          </a:bodyPr>
          <a:lstStyle/>
          <a:p>
            <a:r>
              <a:rPr lang="en-US" b="1" dirty="0" smtClean="0"/>
              <a:t>Modeling</a:t>
            </a:r>
            <a:endParaRPr lang="en-US" b="1" dirty="0"/>
          </a:p>
        </p:txBody>
      </p:sp>
      <p:sp>
        <p:nvSpPr>
          <p:cNvPr id="12" name="TextBox 11"/>
          <p:cNvSpPr txBox="1"/>
          <p:nvPr/>
        </p:nvSpPr>
        <p:spPr>
          <a:xfrm>
            <a:off x="6455664" y="2596896"/>
            <a:ext cx="1883664" cy="369332"/>
          </a:xfrm>
          <a:prstGeom prst="rect">
            <a:avLst/>
          </a:prstGeom>
          <a:noFill/>
        </p:spPr>
        <p:txBody>
          <a:bodyPr wrap="square" rtlCol="0">
            <a:spAutoFit/>
          </a:bodyPr>
          <a:lstStyle/>
          <a:p>
            <a:r>
              <a:rPr lang="en-US" b="1" dirty="0" smtClean="0"/>
              <a:t>Engagement</a:t>
            </a:r>
            <a:endParaRPr lang="en-US" b="1" dirty="0"/>
          </a:p>
        </p:txBody>
      </p:sp>
      <p:sp>
        <p:nvSpPr>
          <p:cNvPr id="13" name="TextBox 12"/>
          <p:cNvSpPr txBox="1"/>
          <p:nvPr/>
        </p:nvSpPr>
        <p:spPr>
          <a:xfrm>
            <a:off x="7754112" y="1591056"/>
            <a:ext cx="932688" cy="369332"/>
          </a:xfrm>
          <a:prstGeom prst="rect">
            <a:avLst/>
          </a:prstGeom>
          <a:noFill/>
        </p:spPr>
        <p:txBody>
          <a:bodyPr wrap="square" rtlCol="0">
            <a:spAutoFit/>
          </a:bodyPr>
          <a:lstStyle/>
          <a:p>
            <a:r>
              <a:rPr lang="en-US" b="1" dirty="0" smtClean="0"/>
              <a:t>TPR</a:t>
            </a:r>
            <a:endParaRPr lang="en-US" b="1" dirty="0"/>
          </a:p>
        </p:txBody>
      </p:sp>
      <p:sp>
        <p:nvSpPr>
          <p:cNvPr id="14" name="TextBox 13"/>
          <p:cNvSpPr txBox="1"/>
          <p:nvPr/>
        </p:nvSpPr>
        <p:spPr>
          <a:xfrm>
            <a:off x="6565392" y="1828800"/>
            <a:ext cx="1408176" cy="369332"/>
          </a:xfrm>
          <a:prstGeom prst="rect">
            <a:avLst/>
          </a:prstGeom>
          <a:noFill/>
        </p:spPr>
        <p:txBody>
          <a:bodyPr wrap="square" rtlCol="0">
            <a:spAutoFit/>
          </a:bodyPr>
          <a:lstStyle/>
          <a:p>
            <a:r>
              <a:rPr lang="en-US" b="1" dirty="0" smtClean="0"/>
              <a:t>Strategies</a:t>
            </a:r>
            <a:endParaRPr lang="en-US" b="1" dirty="0"/>
          </a:p>
        </p:txBody>
      </p:sp>
      <p:sp>
        <p:nvSpPr>
          <p:cNvPr id="15" name="TextBox 14"/>
          <p:cNvSpPr txBox="1"/>
          <p:nvPr/>
        </p:nvSpPr>
        <p:spPr>
          <a:xfrm>
            <a:off x="5431536" y="2286000"/>
            <a:ext cx="1298448" cy="369332"/>
          </a:xfrm>
          <a:prstGeom prst="rect">
            <a:avLst/>
          </a:prstGeom>
          <a:noFill/>
        </p:spPr>
        <p:txBody>
          <a:bodyPr wrap="square" rtlCol="0">
            <a:spAutoFit/>
          </a:bodyPr>
          <a:lstStyle/>
          <a:p>
            <a:r>
              <a:rPr lang="en-US" b="1" dirty="0" smtClean="0"/>
              <a:t>Learner</a:t>
            </a:r>
            <a:endParaRPr lang="en-US" b="1" dirty="0"/>
          </a:p>
        </p:txBody>
      </p:sp>
      <p:sp>
        <p:nvSpPr>
          <p:cNvPr id="16" name="TextBox 15"/>
          <p:cNvSpPr txBox="1"/>
          <p:nvPr/>
        </p:nvSpPr>
        <p:spPr>
          <a:xfrm>
            <a:off x="5394960" y="2944368"/>
            <a:ext cx="1243584" cy="369332"/>
          </a:xfrm>
          <a:prstGeom prst="rect">
            <a:avLst/>
          </a:prstGeom>
          <a:noFill/>
        </p:spPr>
        <p:txBody>
          <a:bodyPr wrap="square" rtlCol="0">
            <a:spAutoFit/>
          </a:bodyPr>
          <a:lstStyle/>
          <a:p>
            <a:r>
              <a:rPr lang="en-US" b="1" dirty="0" smtClean="0"/>
              <a:t>Variability</a:t>
            </a:r>
            <a:endParaRPr lang="en-US" b="1" dirty="0"/>
          </a:p>
        </p:txBody>
      </p:sp>
      <p:sp>
        <p:nvSpPr>
          <p:cNvPr id="17" name="TextBox 16"/>
          <p:cNvSpPr txBox="1"/>
          <p:nvPr/>
        </p:nvSpPr>
        <p:spPr>
          <a:xfrm>
            <a:off x="6675120" y="3401568"/>
            <a:ext cx="1078992" cy="369332"/>
          </a:xfrm>
          <a:prstGeom prst="rect">
            <a:avLst/>
          </a:prstGeom>
          <a:noFill/>
        </p:spPr>
        <p:txBody>
          <a:bodyPr wrap="square" rtlCol="0">
            <a:spAutoFit/>
          </a:bodyPr>
          <a:lstStyle/>
          <a:p>
            <a:r>
              <a:rPr lang="en-US" b="1" dirty="0" smtClean="0"/>
              <a:t>Adapting</a:t>
            </a:r>
            <a:endParaRPr lang="en-US" b="1" dirty="0"/>
          </a:p>
        </p:txBody>
      </p:sp>
    </p:spTree>
    <p:extLst>
      <p:ext uri="{BB962C8B-B14F-4D97-AF65-F5344CB8AC3E}">
        <p14:creationId xmlns:p14="http://schemas.microsoft.com/office/powerpoint/2010/main" val="3378601954"/>
      </p:ext>
    </p:extLst>
  </p:cSld>
  <p:clrMapOvr>
    <a:masterClrMapping/>
  </p:clrMapOvr>
  <p:transition>
    <p:fad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313316"/>
            <a:ext cx="8382000" cy="677108"/>
          </a:xfrm>
        </p:spPr>
        <p:txBody>
          <a:bodyPr>
            <a:normAutofit fontScale="90000"/>
          </a:bodyPr>
          <a:lstStyle/>
          <a:p>
            <a:pPr defTabSz="914363" eaLnBrk="1" fontAlgn="auto" hangingPunct="1">
              <a:spcAft>
                <a:spcPts val="0"/>
              </a:spcAft>
              <a:defRPr/>
            </a:pPr>
            <a:r>
              <a:rPr dirty="0" smtClean="0">
                <a:ea typeface="+mn-ea"/>
              </a:rPr>
              <a:t>You </a:t>
            </a:r>
            <a:r>
              <a:rPr dirty="0">
                <a:ea typeface="+mn-ea"/>
              </a:rPr>
              <a:t>are Here! </a:t>
            </a:r>
            <a:r>
              <a:rPr dirty="0" smtClean="0">
                <a:ea typeface="+mn-ea"/>
              </a:rPr>
              <a:t/>
            </a:r>
            <a:br>
              <a:rPr dirty="0" smtClean="0">
                <a:ea typeface="+mn-ea"/>
              </a:rPr>
            </a:br>
            <a:r>
              <a:rPr lang="en-US" dirty="0" smtClean="0">
                <a:ea typeface="+mn-ea"/>
              </a:rPr>
              <a:t>Part 2: Developing a Vision for Your Plan</a:t>
            </a:r>
            <a:endParaRPr dirty="0">
              <a:ea typeface="+mn-ea"/>
            </a:endParaRPr>
          </a:p>
        </p:txBody>
      </p:sp>
      <p:graphicFrame>
        <p:nvGraphicFramePr>
          <p:cNvPr id="6" name="Content Placeholder 5"/>
          <p:cNvGraphicFramePr>
            <a:graphicFrameLocks noGrp="1"/>
          </p:cNvGraphicFramePr>
          <p:nvPr>
            <p:ph idx="4294967295"/>
            <p:extLst>
              <p:ext uri="{D42A27DB-BD31-4B8C-83A1-F6EECF244321}">
                <p14:modId xmlns:p14="http://schemas.microsoft.com/office/powerpoint/2010/main" val="441601486"/>
              </p:ext>
            </p:extLst>
          </p:nvPr>
        </p:nvGraphicFramePr>
        <p:xfrm>
          <a:off x="198755" y="1344386"/>
          <a:ext cx="8461375" cy="4351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Down Arrow 6"/>
          <p:cNvSpPr/>
          <p:nvPr/>
        </p:nvSpPr>
        <p:spPr>
          <a:xfrm>
            <a:off x="3298502" y="1786087"/>
            <a:ext cx="838200" cy="733425"/>
          </a:xfrm>
          <a:prstGeom prst="downArrow">
            <a:avLst/>
          </a:prstGeom>
          <a:solidFill>
            <a:schemeClr val="accent1">
              <a:lumMod val="50000"/>
            </a:schemeClr>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3" name="Footer Placeholder 2"/>
          <p:cNvSpPr>
            <a:spLocks noGrp="1"/>
          </p:cNvSpPr>
          <p:nvPr>
            <p:ph type="ftr" sz="quarter" idx="10"/>
          </p:nvPr>
        </p:nvSpPr>
        <p:spPr/>
        <p:txBody>
          <a:bodyPr/>
          <a:lstStyle/>
          <a:p>
            <a:pPr>
              <a:defRPr/>
            </a:pPr>
            <a:r>
              <a:rPr lang="en-US" dirty="0" smtClean="0"/>
              <a:t> </a:t>
            </a:r>
            <a:endParaRPr lang="en-US" dirty="0"/>
          </a:p>
        </p:txBody>
      </p:sp>
      <p:sp>
        <p:nvSpPr>
          <p:cNvPr id="4" name="Slide Number Placeholder 3"/>
          <p:cNvSpPr>
            <a:spLocks noGrp="1"/>
          </p:cNvSpPr>
          <p:nvPr>
            <p:ph type="sldNum" sz="quarter" idx="11"/>
          </p:nvPr>
        </p:nvSpPr>
        <p:spPr/>
        <p:txBody>
          <a:bodyPr/>
          <a:lstStyle/>
          <a:p>
            <a:fld id="{FE25ADCC-7A27-429A-96AA-3E28FB495BB1}" type="slidenum">
              <a:rPr lang="en-US" altLang="en-US" smtClean="0"/>
              <a:pPr/>
              <a:t>13</a:t>
            </a:fld>
            <a:endParaRPr lang="en-US" altLang="en-US" dirty="0"/>
          </a:p>
        </p:txBody>
      </p:sp>
    </p:spTree>
    <p:extLst>
      <p:ext uri="{BB962C8B-B14F-4D97-AF65-F5344CB8AC3E}">
        <p14:creationId xmlns:p14="http://schemas.microsoft.com/office/powerpoint/2010/main" val="2320447420"/>
      </p:ext>
    </p:extLst>
  </p:cSld>
  <p:clrMapOvr>
    <a:masterClrMapping/>
  </p:clrMapOvr>
  <p:transition>
    <p:fad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The Need to Develop a Vision and a Plan</a:t>
            </a:r>
            <a:endParaRPr lang="en-US" dirty="0"/>
          </a:p>
        </p:txBody>
      </p:sp>
      <p:sp>
        <p:nvSpPr>
          <p:cNvPr id="3" name="Text Placeholder 2"/>
          <p:cNvSpPr>
            <a:spLocks noGrp="1"/>
          </p:cNvSpPr>
          <p:nvPr>
            <p:ph type="body" sz="quarter" idx="10"/>
          </p:nvPr>
        </p:nvSpPr>
        <p:spPr>
          <a:xfrm>
            <a:off x="307848" y="1344168"/>
            <a:ext cx="4154424" cy="3434786"/>
          </a:xfrm>
        </p:spPr>
        <p:txBody>
          <a:bodyPr/>
          <a:lstStyle/>
          <a:p>
            <a:pPr marL="0" indent="0">
              <a:buNone/>
            </a:pPr>
            <a:r>
              <a:rPr lang="en-US" b="1" dirty="0" smtClean="0">
                <a:latin typeface="Bradley Hand ITC" panose="03070402050302030203" pitchFamily="66" charset="0"/>
              </a:rPr>
              <a:t>“</a:t>
            </a:r>
            <a:r>
              <a:rPr lang="en-US" b="1" dirty="0">
                <a:latin typeface="Bradley Hand ITC" panose="03070402050302030203" pitchFamily="66" charset="0"/>
              </a:rPr>
              <a:t>Failure to plan will damage the effectiveness of the organization and can even lead to complete </a:t>
            </a:r>
            <a:r>
              <a:rPr lang="en-US" b="1" dirty="0" smtClean="0">
                <a:latin typeface="Bradley Hand ITC" panose="03070402050302030203" pitchFamily="66" charset="0"/>
              </a:rPr>
              <a:t>break-down.”</a:t>
            </a:r>
          </a:p>
          <a:p>
            <a:pPr marL="0" indent="0">
              <a:buNone/>
            </a:pPr>
            <a:r>
              <a:rPr lang="en-US" sz="2400" dirty="0" smtClean="0"/>
              <a:t>		–Fred Silver</a:t>
            </a:r>
          </a:p>
          <a:p>
            <a:pPr marL="3657454" lvl="8" indent="0">
              <a:buNone/>
            </a:pPr>
            <a:r>
              <a:rPr lang="en-US" b="1" dirty="0">
                <a:latin typeface="Bradley Hand ITC" panose="03070402050302030203" pitchFamily="66" charset="0"/>
              </a:rPr>
              <a:t> </a:t>
            </a:r>
            <a:r>
              <a:rPr lang="en-US" b="1" dirty="0" smtClean="0">
                <a:latin typeface="Bradley Hand ITC" panose="03070402050302030203" pitchFamily="66" charset="0"/>
              </a:rPr>
              <a:t>                                        </a:t>
            </a:r>
            <a:endParaRPr lang="en-US" dirty="0"/>
          </a:p>
        </p:txBody>
      </p:sp>
      <p:sp>
        <p:nvSpPr>
          <p:cNvPr id="4" name="Footer Placeholder 3"/>
          <p:cNvSpPr>
            <a:spLocks noGrp="1"/>
          </p:cNvSpPr>
          <p:nvPr>
            <p:ph type="ftr" sz="quarter" idx="11"/>
          </p:nvPr>
        </p:nvSpPr>
        <p:spPr/>
        <p:txBody>
          <a:bodyPr/>
          <a:lstStyle/>
          <a:p>
            <a:pPr>
              <a:defRPr/>
            </a:pPr>
            <a:r>
              <a:rPr lang="en-US" dirty="0" smtClean="0">
                <a:solidFill>
                  <a:prstClr val="black">
                    <a:tint val="75000"/>
                  </a:prstClr>
                </a:solidFill>
              </a:rPr>
              <a:t> </a:t>
            </a:r>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9766E267-936C-451C-AE7A-0ACA40FDEEBF}" type="slidenum">
              <a:rPr lang="en-US" altLang="en-US" smtClean="0">
                <a:solidFill>
                  <a:prstClr val="white"/>
                </a:solidFill>
              </a:rPr>
              <a:pPr/>
              <a:t>14</a:t>
            </a:fld>
            <a:endParaRPr lang="en-US" altLang="en-US" dirty="0">
              <a:solidFill>
                <a:prstClr val="white"/>
              </a:solidFill>
            </a:endParaRPr>
          </a:p>
        </p:txBody>
      </p:sp>
      <p:pic>
        <p:nvPicPr>
          <p:cNvPr id="7" name="Picture 6"/>
          <p:cNvPicPr>
            <a:picLocks noChangeAspect="1"/>
          </p:cNvPicPr>
          <p:nvPr/>
        </p:nvPicPr>
        <p:blipFill>
          <a:blip r:embed="rId3"/>
          <a:stretch>
            <a:fillRect/>
          </a:stretch>
        </p:blipFill>
        <p:spPr>
          <a:xfrm>
            <a:off x="4809744" y="1385887"/>
            <a:ext cx="3749040" cy="3423857"/>
          </a:xfrm>
          <a:prstGeom prst="rect">
            <a:avLst/>
          </a:prstGeom>
        </p:spPr>
      </p:pic>
      <p:sp>
        <p:nvSpPr>
          <p:cNvPr id="8" name="TextBox 7"/>
          <p:cNvSpPr txBox="1"/>
          <p:nvPr/>
        </p:nvSpPr>
        <p:spPr>
          <a:xfrm>
            <a:off x="5449824" y="5010912"/>
            <a:ext cx="3529584" cy="400110"/>
          </a:xfrm>
          <a:prstGeom prst="rect">
            <a:avLst/>
          </a:prstGeom>
          <a:noFill/>
        </p:spPr>
        <p:txBody>
          <a:bodyPr wrap="square" rtlCol="0">
            <a:spAutoFit/>
          </a:bodyPr>
          <a:lstStyle/>
          <a:p>
            <a:r>
              <a:rPr lang="en-US" sz="2000" dirty="0" smtClean="0">
                <a:hlinkClick r:id="rId4"/>
              </a:rPr>
              <a:t>“Stuck on an Escalator”</a:t>
            </a:r>
            <a:endParaRPr lang="en-US" sz="2000" dirty="0"/>
          </a:p>
        </p:txBody>
      </p:sp>
      <p:pic>
        <p:nvPicPr>
          <p:cNvPr id="9" name="Picture 6" descr="discussion 2.png"/>
          <p:cNvPicPr>
            <a:picLocks noChangeAspect="1"/>
          </p:cNvPicPr>
          <p:nvPr/>
        </p:nvPicPr>
        <p:blipFill>
          <a:blip r:embed="rId5" cstate="print"/>
          <a:srcRect/>
          <a:stretch>
            <a:fillRect/>
          </a:stretch>
        </p:blipFill>
        <p:spPr bwMode="auto">
          <a:xfrm>
            <a:off x="621792" y="4511551"/>
            <a:ext cx="1152144" cy="1171011"/>
          </a:xfrm>
          <a:prstGeom prst="rect">
            <a:avLst/>
          </a:prstGeom>
          <a:noFill/>
          <a:ln w="9525">
            <a:noFill/>
            <a:miter lim="800000"/>
            <a:headEnd/>
            <a:tailEnd/>
          </a:ln>
        </p:spPr>
      </p:pic>
    </p:spTree>
    <p:extLst>
      <p:ext uri="{BB962C8B-B14F-4D97-AF65-F5344CB8AC3E}">
        <p14:creationId xmlns:p14="http://schemas.microsoft.com/office/powerpoint/2010/main" val="3911119614"/>
      </p:ext>
    </p:extLst>
  </p:cSld>
  <p:clrMapOvr>
    <a:masterClrMapping/>
  </p:clrMapOvr>
  <p:transition>
    <p:fad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30188"/>
            <a:ext cx="8382000" cy="1218795"/>
          </a:xfrm>
        </p:spPr>
        <p:txBody>
          <a:bodyPr/>
          <a:lstStyle/>
          <a:p>
            <a:r>
              <a:rPr lang="en-US" sz="4400" dirty="0"/>
              <a:t>Developing a Vision </a:t>
            </a:r>
            <a:r>
              <a:rPr lang="en-US" sz="4400" dirty="0" smtClean="0"/>
              <a:t>for </a:t>
            </a:r>
            <a:r>
              <a:rPr lang="en-US" sz="4400" dirty="0"/>
              <a:t>Implementing Your Action Plan </a:t>
            </a:r>
          </a:p>
        </p:txBody>
      </p:sp>
      <p:sp>
        <p:nvSpPr>
          <p:cNvPr id="3" name="Content Placeholder 2"/>
          <p:cNvSpPr>
            <a:spLocks noGrp="1"/>
          </p:cNvSpPr>
          <p:nvPr>
            <p:ph sz="half" idx="1"/>
          </p:nvPr>
        </p:nvSpPr>
        <p:spPr>
          <a:xfrm>
            <a:off x="460248" y="1778000"/>
            <a:ext cx="3886200" cy="2757678"/>
          </a:xfrm>
        </p:spPr>
        <p:txBody>
          <a:bodyPr/>
          <a:lstStyle/>
          <a:p>
            <a:r>
              <a:rPr lang="en-US" dirty="0"/>
              <a:t>Developing strong vision statements will help all staff reach a common understanding.</a:t>
            </a:r>
          </a:p>
          <a:p>
            <a:endParaRPr lang="en-US" dirty="0"/>
          </a:p>
        </p:txBody>
      </p:sp>
      <p:sp>
        <p:nvSpPr>
          <p:cNvPr id="4" name="Content Placeholder 3"/>
          <p:cNvSpPr>
            <a:spLocks noGrp="1"/>
          </p:cNvSpPr>
          <p:nvPr>
            <p:ph sz="half" idx="2"/>
          </p:nvPr>
        </p:nvSpPr>
        <p:spPr>
          <a:xfrm>
            <a:off x="4654550" y="1803400"/>
            <a:ext cx="3886200" cy="2314480"/>
          </a:xfrm>
        </p:spPr>
        <p:txBody>
          <a:bodyPr/>
          <a:lstStyle/>
          <a:p>
            <a:r>
              <a:rPr lang="en-US" dirty="0"/>
              <a:t>A vision is your school's goal—where you hope to see it in the </a:t>
            </a:r>
            <a:r>
              <a:rPr lang="en-US" dirty="0" smtClean="0"/>
              <a:t>future.</a:t>
            </a:r>
            <a:endParaRPr lang="en-US" dirty="0"/>
          </a:p>
          <a:p>
            <a:endParaRPr lang="en-US" dirty="0"/>
          </a:p>
        </p:txBody>
      </p:sp>
      <p:sp>
        <p:nvSpPr>
          <p:cNvPr id="5" name="Footer Placeholder 4"/>
          <p:cNvSpPr>
            <a:spLocks noGrp="1"/>
          </p:cNvSpPr>
          <p:nvPr>
            <p:ph type="ftr" sz="quarter" idx="10"/>
          </p:nvPr>
        </p:nvSpPr>
        <p:spPr/>
        <p:txBody>
          <a:bodyPr/>
          <a:lstStyle/>
          <a:p>
            <a:pPr>
              <a:defRPr/>
            </a:pPr>
            <a:r>
              <a:rPr lang="en-US" dirty="0" smtClean="0">
                <a:solidFill>
                  <a:prstClr val="black">
                    <a:tint val="75000"/>
                  </a:prstClr>
                </a:solidFill>
              </a:rPr>
              <a:t> </a:t>
            </a:r>
            <a:endParaRPr lang="en-US" dirty="0">
              <a:solidFill>
                <a:prstClr val="black">
                  <a:tint val="75000"/>
                </a:prstClr>
              </a:solidFill>
            </a:endParaRPr>
          </a:p>
        </p:txBody>
      </p:sp>
      <p:sp>
        <p:nvSpPr>
          <p:cNvPr id="6" name="Slide Number Placeholder 5"/>
          <p:cNvSpPr>
            <a:spLocks noGrp="1"/>
          </p:cNvSpPr>
          <p:nvPr>
            <p:ph type="sldNum" sz="quarter" idx="11"/>
          </p:nvPr>
        </p:nvSpPr>
        <p:spPr/>
        <p:txBody>
          <a:bodyPr/>
          <a:lstStyle/>
          <a:p>
            <a:fld id="{19E611A9-0656-434A-9F54-FFAD1E4F1D1B}" type="slidenum">
              <a:rPr lang="en-US" altLang="en-US" smtClean="0">
                <a:solidFill>
                  <a:prstClr val="white"/>
                </a:solidFill>
              </a:rPr>
              <a:pPr/>
              <a:t>15</a:t>
            </a:fld>
            <a:endParaRPr lang="en-US" altLang="en-US" dirty="0">
              <a:solidFill>
                <a:prstClr val="white"/>
              </a:solidFill>
            </a:endParaRPr>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82725" y="4323694"/>
            <a:ext cx="5740400" cy="1330696"/>
          </a:xfrm>
          <a:prstGeom prst="rect">
            <a:avLst/>
          </a:prstGeom>
          <a:ln>
            <a:noFill/>
          </a:ln>
          <a:effectLst>
            <a:softEdge rad="112500"/>
          </a:effectLst>
        </p:spPr>
      </p:pic>
    </p:spTree>
    <p:extLst>
      <p:ext uri="{BB962C8B-B14F-4D97-AF65-F5344CB8AC3E}">
        <p14:creationId xmlns:p14="http://schemas.microsoft.com/office/powerpoint/2010/main" val="2484751790"/>
      </p:ext>
    </p:extLst>
  </p:cSld>
  <p:clrMapOvr>
    <a:masterClrMapping/>
  </p:clrMapOvr>
  <p:transition>
    <p:fad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295656" y="1205993"/>
            <a:ext cx="8619744" cy="2273808"/>
          </a:xfrm>
        </p:spPr>
        <p:txBody>
          <a:bodyPr numCol="2"/>
          <a:lstStyle/>
          <a:p>
            <a:r>
              <a:rPr lang="en-US" sz="2400" dirty="0"/>
              <a:t>W</a:t>
            </a:r>
            <a:r>
              <a:rPr lang="en-US" sz="2600" dirty="0"/>
              <a:t>ithout a vision, your school </a:t>
            </a:r>
            <a:r>
              <a:rPr lang="en-US" sz="2600" dirty="0" smtClean="0"/>
              <a:t>or district lacks </a:t>
            </a:r>
            <a:r>
              <a:rPr lang="en-US" sz="2600" dirty="0"/>
              <a:t>direction. </a:t>
            </a:r>
            <a:endParaRPr lang="en-US" sz="2600" dirty="0" smtClean="0"/>
          </a:p>
          <a:p>
            <a:r>
              <a:rPr lang="en-US" sz="2600" dirty="0" smtClean="0"/>
              <a:t>If </a:t>
            </a:r>
            <a:r>
              <a:rPr lang="en-US" sz="2600" dirty="0"/>
              <a:t>you don't have a common, agreed-on destination, then everyone is left to </a:t>
            </a:r>
            <a:r>
              <a:rPr lang="en-US" sz="2600" dirty="0" smtClean="0"/>
              <a:t>do what they think is effective.</a:t>
            </a:r>
          </a:p>
          <a:p>
            <a:pPr marL="685800" indent="-330200"/>
            <a:r>
              <a:rPr lang="en-US" sz="2600" dirty="0" smtClean="0"/>
              <a:t>When staff’s efforts are unfocused or misaligned, everyone may be working hard, but results are not realized.</a:t>
            </a:r>
            <a:endParaRPr lang="en-US" sz="2600" dirty="0"/>
          </a:p>
        </p:txBody>
      </p:sp>
      <p:sp>
        <p:nvSpPr>
          <p:cNvPr id="3" name="Title 2"/>
          <p:cNvSpPr>
            <a:spLocks noGrp="1"/>
          </p:cNvSpPr>
          <p:nvPr>
            <p:ph type="title"/>
          </p:nvPr>
        </p:nvSpPr>
        <p:spPr>
          <a:xfrm>
            <a:off x="201168" y="276352"/>
            <a:ext cx="8153400" cy="1066800"/>
          </a:xfrm>
        </p:spPr>
        <p:txBody>
          <a:bodyPr>
            <a:normAutofit fontScale="90000"/>
          </a:bodyPr>
          <a:lstStyle/>
          <a:p>
            <a:r>
              <a:rPr lang="en-US" dirty="0" smtClean="0"/>
              <a:t>Why is </a:t>
            </a:r>
            <a:r>
              <a:rPr lang="en-US" dirty="0"/>
              <a:t>i</a:t>
            </a:r>
            <a:r>
              <a:rPr lang="en-US" dirty="0" smtClean="0"/>
              <a:t>t Important to Have a Vision?</a:t>
            </a:r>
            <a:endParaRPr lang="en-US" dirty="0"/>
          </a:p>
        </p:txBody>
      </p:sp>
      <p:sp>
        <p:nvSpPr>
          <p:cNvPr id="4" name="Footer Placeholder 3"/>
          <p:cNvSpPr>
            <a:spLocks noGrp="1"/>
          </p:cNvSpPr>
          <p:nvPr>
            <p:ph type="ftr" sz="quarter" idx="10"/>
          </p:nvPr>
        </p:nvSpPr>
        <p:spPr/>
        <p:txBody>
          <a:bodyPr/>
          <a:lstStyle/>
          <a:p>
            <a:pPr>
              <a:defRPr/>
            </a:pPr>
            <a:r>
              <a:rPr lang="en-US" dirty="0" smtClean="0">
                <a:solidFill>
                  <a:prstClr val="black">
                    <a:tint val="75000"/>
                  </a:prstClr>
                </a:solidFill>
              </a:rPr>
              <a:t> </a:t>
            </a:r>
            <a:endParaRPr lang="en-US" dirty="0">
              <a:solidFill>
                <a:prstClr val="black">
                  <a:tint val="75000"/>
                </a:prstClr>
              </a:solidFill>
            </a:endParaRPr>
          </a:p>
        </p:txBody>
      </p:sp>
      <p:sp>
        <p:nvSpPr>
          <p:cNvPr id="5" name="Slide Number Placeholder 4"/>
          <p:cNvSpPr>
            <a:spLocks noGrp="1"/>
          </p:cNvSpPr>
          <p:nvPr>
            <p:ph type="sldNum" sz="quarter" idx="11"/>
          </p:nvPr>
        </p:nvSpPr>
        <p:spPr/>
        <p:txBody>
          <a:bodyPr/>
          <a:lstStyle/>
          <a:p>
            <a:fld id="{DC394FE5-CA8B-4B4A-B0AE-EBB51A747884}" type="slidenum">
              <a:rPr lang="en-US" altLang="en-US" smtClean="0">
                <a:solidFill>
                  <a:prstClr val="white"/>
                </a:solidFill>
              </a:rPr>
              <a:pPr/>
              <a:t>16</a:t>
            </a:fld>
            <a:endParaRPr lang="en-US" altLang="en-US" dirty="0">
              <a:solidFill>
                <a:prstClr val="white"/>
              </a:solidFill>
            </a:endParaRPr>
          </a:p>
        </p:txBody>
      </p:sp>
      <p:pic>
        <p:nvPicPr>
          <p:cNvPr id="6" name="Picture 5"/>
          <p:cNvPicPr>
            <a:picLocks noChangeAspect="1"/>
          </p:cNvPicPr>
          <p:nvPr/>
        </p:nvPicPr>
        <p:blipFill>
          <a:blip r:embed="rId3">
            <a:duotone>
              <a:prstClr val="black"/>
              <a:schemeClr val="accent6">
                <a:tint val="45000"/>
                <a:satMod val="400000"/>
              </a:schemeClr>
            </a:duotone>
          </a:blip>
          <a:stretch>
            <a:fillRect/>
          </a:stretch>
        </p:blipFill>
        <p:spPr>
          <a:xfrm>
            <a:off x="1981201" y="3937000"/>
            <a:ext cx="5207000" cy="1752600"/>
          </a:xfrm>
          <a:prstGeom prst="rect">
            <a:avLst/>
          </a:prstGeom>
        </p:spPr>
      </p:pic>
      <p:sp>
        <p:nvSpPr>
          <p:cNvPr id="7" name="TextBox 6"/>
          <p:cNvSpPr txBox="1"/>
          <p:nvPr/>
        </p:nvSpPr>
        <p:spPr>
          <a:xfrm>
            <a:off x="431800" y="4115816"/>
            <a:ext cx="1676400" cy="1200329"/>
          </a:xfrm>
          <a:prstGeom prst="rect">
            <a:avLst/>
          </a:prstGeom>
          <a:noFill/>
        </p:spPr>
        <p:txBody>
          <a:bodyPr wrap="square" rtlCol="0">
            <a:spAutoFit/>
          </a:bodyPr>
          <a:lstStyle/>
          <a:p>
            <a:r>
              <a:rPr lang="en-US" sz="2400" b="1" dirty="0" smtClean="0"/>
              <a:t>Working Towards Vision</a:t>
            </a:r>
            <a:endParaRPr lang="en-US" sz="2400" b="1" dirty="0"/>
          </a:p>
        </p:txBody>
      </p:sp>
      <p:sp>
        <p:nvSpPr>
          <p:cNvPr id="8" name="TextBox 7"/>
          <p:cNvSpPr txBox="1"/>
          <p:nvPr/>
        </p:nvSpPr>
        <p:spPr>
          <a:xfrm>
            <a:off x="7315200" y="4069080"/>
            <a:ext cx="2082800" cy="1200329"/>
          </a:xfrm>
          <a:prstGeom prst="rect">
            <a:avLst/>
          </a:prstGeom>
          <a:noFill/>
        </p:spPr>
        <p:txBody>
          <a:bodyPr wrap="square" rtlCol="0">
            <a:spAutoFit/>
          </a:bodyPr>
          <a:lstStyle/>
          <a:p>
            <a:r>
              <a:rPr lang="en-US" sz="2400" b="1" dirty="0" smtClean="0"/>
              <a:t>Working in Different Directions</a:t>
            </a:r>
            <a:endParaRPr lang="en-US" sz="2400" b="1" dirty="0"/>
          </a:p>
        </p:txBody>
      </p:sp>
      <p:cxnSp>
        <p:nvCxnSpPr>
          <p:cNvPr id="12" name="Straight Connector 11"/>
          <p:cNvCxnSpPr/>
          <p:nvPr/>
        </p:nvCxnSpPr>
        <p:spPr>
          <a:xfrm>
            <a:off x="4575736" y="3935506"/>
            <a:ext cx="0" cy="1752600"/>
          </a:xfrm>
          <a:prstGeom prst="line">
            <a:avLst/>
          </a:prstGeom>
          <a:ln w="5715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96768880"/>
      </p:ext>
    </p:extLst>
  </p:cSld>
  <p:clrMapOvr>
    <a:masterClrMapping/>
  </p:clrMapOvr>
  <p:transition>
    <p:fad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a:xfrm>
            <a:off x="268956" y="256032"/>
            <a:ext cx="8669111" cy="709168"/>
          </a:xfrm>
        </p:spPr>
        <p:txBody>
          <a:bodyPr>
            <a:normAutofit/>
          </a:bodyPr>
          <a:lstStyle/>
          <a:p>
            <a:pPr lvl="0" defTabSz="914363" eaLnBrk="1" fontAlgn="auto" hangingPunct="1">
              <a:spcAft>
                <a:spcPts val="0"/>
              </a:spcAft>
              <a:defRPr/>
            </a:pPr>
            <a:r>
              <a:rPr sz="3700" dirty="0" smtClean="0">
                <a:ea typeface="+mn-ea"/>
              </a:rPr>
              <a:t>Activity 2: </a:t>
            </a:r>
            <a:r>
              <a:rPr lang="en-US" sz="3600" dirty="0" smtClean="0"/>
              <a:t>Clarify a Vision for Your School’s Future</a:t>
            </a:r>
            <a:endParaRPr sz="3700" dirty="0">
              <a:ea typeface="+mn-ea"/>
            </a:endParaRPr>
          </a:p>
        </p:txBody>
      </p:sp>
      <p:sp>
        <p:nvSpPr>
          <p:cNvPr id="57346" name="Slide Number Placeholder 4"/>
          <p:cNvSpPr>
            <a:spLocks noGrp="1"/>
          </p:cNvSpPr>
          <p:nvPr>
            <p:ph type="sldNum" sz="quarter" idx="12"/>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Calibri" panose="020F0502020204030204" pitchFamily="34" charset="0"/>
                <a:ea typeface="MS PGothic" panose="020B0600070205080204" pitchFamily="34" charset="-128"/>
              </a:defRPr>
            </a:lvl1pPr>
            <a:lvl2pPr marL="742950" indent="-285750" eaLnBrk="0" hangingPunct="0">
              <a:defRPr sz="2400">
                <a:solidFill>
                  <a:schemeClr val="tx1"/>
                </a:solidFill>
                <a:latin typeface="Calibri" panose="020F0502020204030204" pitchFamily="34" charset="0"/>
                <a:ea typeface="MS PGothic" panose="020B0600070205080204" pitchFamily="34" charset="-128"/>
              </a:defRPr>
            </a:lvl2pPr>
            <a:lvl3pPr marL="1143000" indent="-228600" eaLnBrk="0" hangingPunct="0">
              <a:defRPr sz="2400">
                <a:solidFill>
                  <a:schemeClr val="tx1"/>
                </a:solidFill>
                <a:latin typeface="Calibri" panose="020F0502020204030204" pitchFamily="34" charset="0"/>
                <a:ea typeface="MS PGothic" panose="020B0600070205080204" pitchFamily="34" charset="-128"/>
              </a:defRPr>
            </a:lvl3pPr>
            <a:lvl4pPr marL="1600200" indent="-228600" eaLnBrk="0" hangingPunct="0">
              <a:defRPr sz="2400">
                <a:solidFill>
                  <a:schemeClr val="tx1"/>
                </a:solidFill>
                <a:latin typeface="Calibri" panose="020F0502020204030204" pitchFamily="34" charset="0"/>
                <a:ea typeface="MS PGothic" panose="020B0600070205080204" pitchFamily="34" charset="-128"/>
              </a:defRPr>
            </a:lvl4pPr>
            <a:lvl5pPr marL="2057400" indent="-228600" eaLnBrk="0" hangingPunct="0">
              <a:defRPr sz="2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pPr eaLnBrk="1" hangingPunct="1"/>
            <a:fld id="{78723EB2-CFCC-4696-9E0C-7D76898279CB}" type="slidenum">
              <a:rPr lang="en-US" altLang="en-US" sz="1600">
                <a:solidFill>
                  <a:prstClr val="white"/>
                </a:solidFill>
                <a:latin typeface="Times New Roman" panose="02020603050405020304" pitchFamily="18" charset="0"/>
              </a:rPr>
              <a:pPr eaLnBrk="1" hangingPunct="1"/>
              <a:t>17</a:t>
            </a:fld>
            <a:endParaRPr lang="en-US" altLang="en-US" sz="1600" dirty="0">
              <a:solidFill>
                <a:prstClr val="white"/>
              </a:solidFill>
              <a:latin typeface="Times New Roman" panose="02020603050405020304" pitchFamily="18" charset="0"/>
            </a:endParaRPr>
          </a:p>
        </p:txBody>
      </p:sp>
      <p:sp>
        <p:nvSpPr>
          <p:cNvPr id="2" name="Footer Placeholder 1"/>
          <p:cNvSpPr>
            <a:spLocks noGrp="1"/>
          </p:cNvSpPr>
          <p:nvPr>
            <p:ph type="ftr" sz="quarter" idx="11"/>
          </p:nvPr>
        </p:nvSpPr>
        <p:spPr/>
        <p:txBody>
          <a:bodyPr/>
          <a:lstStyle/>
          <a:p>
            <a:pPr>
              <a:defRPr/>
            </a:pPr>
            <a:r>
              <a:rPr lang="en-US" dirty="0">
                <a:solidFill>
                  <a:prstClr val="black">
                    <a:tint val="75000"/>
                  </a:prstClr>
                </a:solidFill>
              </a:rPr>
              <a:t> </a:t>
            </a:r>
          </a:p>
        </p:txBody>
      </p:sp>
      <p:graphicFrame>
        <p:nvGraphicFramePr>
          <p:cNvPr id="10" name="Table 9"/>
          <p:cNvGraphicFramePr>
            <a:graphicFrameLocks noGrp="1"/>
          </p:cNvGraphicFramePr>
          <p:nvPr>
            <p:extLst>
              <p:ext uri="{D42A27DB-BD31-4B8C-83A1-F6EECF244321}">
                <p14:modId xmlns:p14="http://schemas.microsoft.com/office/powerpoint/2010/main" val="465559742"/>
              </p:ext>
            </p:extLst>
          </p:nvPr>
        </p:nvGraphicFramePr>
        <p:xfrm>
          <a:off x="279400" y="1021088"/>
          <a:ext cx="8509316" cy="4383514"/>
        </p:xfrm>
        <a:graphic>
          <a:graphicData uri="http://schemas.openxmlformats.org/drawingml/2006/table">
            <a:tbl>
              <a:tblPr/>
              <a:tblGrid>
                <a:gridCol w="8509316"/>
              </a:tblGrid>
              <a:tr h="308606">
                <a:tc>
                  <a:txBody>
                    <a:bodyPr/>
                    <a:lstStyle>
                      <a:lvl1pPr defTabSz="912813" eaLnBrk="0" hangingPunct="0">
                        <a:lnSpc>
                          <a:spcPct val="90000"/>
                        </a:lnSpc>
                        <a:spcBef>
                          <a:spcPct val="20000"/>
                        </a:spcBef>
                        <a:defRPr sz="2800">
                          <a:solidFill>
                            <a:schemeClr val="tx1"/>
                          </a:solidFill>
                          <a:latin typeface="Calibri" panose="020F0502020204030204" pitchFamily="34" charset="0"/>
                          <a:ea typeface="MS PGothic" panose="020B0600070205080204" pitchFamily="34" charset="-128"/>
                        </a:defRPr>
                      </a:lvl1pPr>
                      <a:lvl2pPr marL="742950" indent="-285750" defTabSz="912813" eaLnBrk="0" hangingPunct="0">
                        <a:lnSpc>
                          <a:spcPct val="90000"/>
                        </a:lnSpc>
                        <a:spcBef>
                          <a:spcPct val="20000"/>
                        </a:spcBef>
                        <a:defRPr sz="2400">
                          <a:solidFill>
                            <a:schemeClr val="tx1"/>
                          </a:solidFill>
                          <a:latin typeface="Calibri" panose="020F0502020204030204" pitchFamily="34" charset="0"/>
                          <a:ea typeface="MS PGothic" panose="020B0600070205080204" pitchFamily="34" charset="-128"/>
                        </a:defRPr>
                      </a:lvl2pPr>
                      <a:lvl3pPr marL="1143000" indent="-228600" defTabSz="912813" eaLnBrk="0" hangingPunct="0">
                        <a:lnSpc>
                          <a:spcPct val="90000"/>
                        </a:lnSpc>
                        <a:spcBef>
                          <a:spcPct val="20000"/>
                        </a:spcBef>
                        <a:defRPr sz="2000">
                          <a:solidFill>
                            <a:schemeClr val="tx1"/>
                          </a:solidFill>
                          <a:latin typeface="Calibri" panose="020F0502020204030204" pitchFamily="34" charset="0"/>
                          <a:ea typeface="MS PGothic" panose="020B0600070205080204" pitchFamily="34" charset="-128"/>
                        </a:defRPr>
                      </a:lvl3pPr>
                      <a:lvl4pPr marL="1600200" indent="-228600" defTabSz="912813" eaLnBrk="0" hangingPunct="0">
                        <a:lnSpc>
                          <a:spcPct val="90000"/>
                        </a:lnSpc>
                        <a:spcBef>
                          <a:spcPct val="20000"/>
                        </a:spcBef>
                        <a:defRPr sz="2000">
                          <a:solidFill>
                            <a:schemeClr val="tx1"/>
                          </a:solidFill>
                          <a:latin typeface="Calibri" panose="020F0502020204030204" pitchFamily="34" charset="0"/>
                          <a:ea typeface="MS PGothic" panose="020B0600070205080204" pitchFamily="34" charset="-128"/>
                        </a:defRPr>
                      </a:lvl4pPr>
                      <a:lvl5pPr marL="2057400" indent="-228600" defTabSz="912813" eaLnBrk="0" hangingPunct="0">
                        <a:lnSpc>
                          <a:spcPct val="90000"/>
                        </a:lnSpc>
                        <a:spcBef>
                          <a:spcPct val="20000"/>
                        </a:spcBef>
                        <a:defRPr sz="2000">
                          <a:solidFill>
                            <a:schemeClr val="tx1"/>
                          </a:solidFill>
                          <a:latin typeface="Calibri" panose="020F0502020204030204" pitchFamily="34" charset="0"/>
                          <a:ea typeface="MS PGothic" panose="020B0600070205080204" pitchFamily="34" charset="-128"/>
                        </a:defRPr>
                      </a:lvl5pPr>
                      <a:lvl6pPr marL="2514600" indent="-228600" defTabSz="912813" eaLnBrk="0" fontAlgn="base" hangingPunct="0">
                        <a:lnSpc>
                          <a:spcPct val="90000"/>
                        </a:lnSpc>
                        <a:spcBef>
                          <a:spcPct val="20000"/>
                        </a:spcBef>
                        <a:spcAft>
                          <a:spcPct val="0"/>
                        </a:spcAft>
                        <a:defRPr sz="2000">
                          <a:solidFill>
                            <a:schemeClr val="tx1"/>
                          </a:solidFill>
                          <a:latin typeface="Calibri" panose="020F0502020204030204" pitchFamily="34" charset="0"/>
                          <a:ea typeface="MS PGothic" panose="020B0600070205080204" pitchFamily="34" charset="-128"/>
                        </a:defRPr>
                      </a:lvl6pPr>
                      <a:lvl7pPr marL="2971800" indent="-228600" defTabSz="912813" eaLnBrk="0" fontAlgn="base" hangingPunct="0">
                        <a:lnSpc>
                          <a:spcPct val="90000"/>
                        </a:lnSpc>
                        <a:spcBef>
                          <a:spcPct val="20000"/>
                        </a:spcBef>
                        <a:spcAft>
                          <a:spcPct val="0"/>
                        </a:spcAft>
                        <a:defRPr sz="2000">
                          <a:solidFill>
                            <a:schemeClr val="tx1"/>
                          </a:solidFill>
                          <a:latin typeface="Calibri" panose="020F0502020204030204" pitchFamily="34" charset="0"/>
                          <a:ea typeface="MS PGothic" panose="020B0600070205080204" pitchFamily="34" charset="-128"/>
                        </a:defRPr>
                      </a:lvl7pPr>
                      <a:lvl8pPr marL="3429000" indent="-228600" defTabSz="912813" eaLnBrk="0" fontAlgn="base" hangingPunct="0">
                        <a:lnSpc>
                          <a:spcPct val="90000"/>
                        </a:lnSpc>
                        <a:spcBef>
                          <a:spcPct val="20000"/>
                        </a:spcBef>
                        <a:spcAft>
                          <a:spcPct val="0"/>
                        </a:spcAft>
                        <a:defRPr sz="2000">
                          <a:solidFill>
                            <a:schemeClr val="tx1"/>
                          </a:solidFill>
                          <a:latin typeface="Calibri" panose="020F0502020204030204" pitchFamily="34" charset="0"/>
                          <a:ea typeface="MS PGothic" panose="020B0600070205080204" pitchFamily="34" charset="-128"/>
                        </a:defRPr>
                      </a:lvl8pPr>
                      <a:lvl9pPr marL="3886200" indent="-228600" defTabSz="912813" eaLnBrk="0" fontAlgn="base" hangingPunct="0">
                        <a:lnSpc>
                          <a:spcPct val="90000"/>
                        </a:lnSpc>
                        <a:spcBef>
                          <a:spcPct val="20000"/>
                        </a:spcBef>
                        <a:spcAft>
                          <a:spcPct val="0"/>
                        </a:spcAft>
                        <a:defRPr sz="2000">
                          <a:solidFill>
                            <a:schemeClr val="tx1"/>
                          </a:solidFill>
                          <a:latin typeface="Calibri" panose="020F0502020204030204" pitchFamily="34" charset="0"/>
                          <a:ea typeface="MS PGothic" panose="020B0600070205080204" pitchFamily="34" charset="-128"/>
                        </a:defRPr>
                      </a:lvl9pPr>
                    </a:lstStyle>
                    <a:p>
                      <a:pPr marL="0" marR="0" lvl="0" indent="0" algn="l" defTabSz="912813" rtl="0" eaLnBrk="1" fontAlgn="base" latinLnBrk="0" hangingPunct="1">
                        <a:lnSpc>
                          <a:spcPct val="100000"/>
                        </a:lnSpc>
                        <a:spcBef>
                          <a:spcPct val="0"/>
                        </a:spcBef>
                        <a:spcAft>
                          <a:spcPct val="0"/>
                        </a:spcAft>
                        <a:buClrTx/>
                        <a:buSzTx/>
                        <a:buFontTx/>
                        <a:buNone/>
                        <a:tabLst/>
                      </a:pPr>
                      <a:r>
                        <a:rPr kumimoji="0" lang="en-US" altLang="en-US" sz="2800" b="1" i="0" u="none" strike="noStrike" cap="none" normalizeH="0" baseline="0" dirty="0" smtClean="0">
                          <a:ln>
                            <a:noFill/>
                          </a:ln>
                          <a:solidFill>
                            <a:srgbClr val="FFFFFF"/>
                          </a:solidFill>
                          <a:effectLst/>
                          <a:latin typeface="Calibri" panose="020F0502020204030204" pitchFamily="34" charset="0"/>
                          <a:ea typeface="MS PGothic" panose="020B0600070205080204" pitchFamily="34" charset="-128"/>
                        </a:rPr>
                        <a:t>Creating a Shared Vision and Action Plan</a:t>
                      </a:r>
                    </a:p>
                  </a:txBody>
                  <a:tcPr marL="91453" marR="91453" marT="45718" marB="4571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297FD5"/>
                    </a:solidFill>
                  </a:tcPr>
                </a:tc>
              </a:tr>
              <a:tr h="3865358">
                <a:tc>
                  <a:txBody>
                    <a:bodyPr/>
                    <a:lstStyle>
                      <a:lvl1pPr marL="342900" indent="-342900" defTabSz="912813" eaLnBrk="0" hangingPunct="0">
                        <a:lnSpc>
                          <a:spcPct val="90000"/>
                        </a:lnSpc>
                        <a:spcBef>
                          <a:spcPct val="20000"/>
                        </a:spcBef>
                        <a:defRPr sz="2800">
                          <a:solidFill>
                            <a:schemeClr val="tx1"/>
                          </a:solidFill>
                          <a:latin typeface="Calibri" panose="020F0502020204030204" pitchFamily="34" charset="0"/>
                          <a:ea typeface="MS PGothic" panose="020B0600070205080204" pitchFamily="34" charset="-128"/>
                        </a:defRPr>
                      </a:lvl1pPr>
                      <a:lvl2pPr marL="742950" indent="-285750" defTabSz="912813" eaLnBrk="0" hangingPunct="0">
                        <a:lnSpc>
                          <a:spcPct val="90000"/>
                        </a:lnSpc>
                        <a:spcBef>
                          <a:spcPct val="20000"/>
                        </a:spcBef>
                        <a:defRPr sz="2400">
                          <a:solidFill>
                            <a:schemeClr val="tx1"/>
                          </a:solidFill>
                          <a:latin typeface="Calibri" panose="020F0502020204030204" pitchFamily="34" charset="0"/>
                          <a:ea typeface="MS PGothic" panose="020B0600070205080204" pitchFamily="34" charset="-128"/>
                        </a:defRPr>
                      </a:lvl2pPr>
                      <a:lvl3pPr marL="1143000" indent="-228600" defTabSz="912813" eaLnBrk="0" hangingPunct="0">
                        <a:lnSpc>
                          <a:spcPct val="90000"/>
                        </a:lnSpc>
                        <a:spcBef>
                          <a:spcPct val="20000"/>
                        </a:spcBef>
                        <a:defRPr sz="2000">
                          <a:solidFill>
                            <a:schemeClr val="tx1"/>
                          </a:solidFill>
                          <a:latin typeface="Calibri" panose="020F0502020204030204" pitchFamily="34" charset="0"/>
                          <a:ea typeface="MS PGothic" panose="020B0600070205080204" pitchFamily="34" charset="-128"/>
                        </a:defRPr>
                      </a:lvl3pPr>
                      <a:lvl4pPr marL="1600200" indent="-228600" defTabSz="912813" eaLnBrk="0" hangingPunct="0">
                        <a:lnSpc>
                          <a:spcPct val="90000"/>
                        </a:lnSpc>
                        <a:spcBef>
                          <a:spcPct val="20000"/>
                        </a:spcBef>
                        <a:defRPr sz="2000">
                          <a:solidFill>
                            <a:schemeClr val="tx1"/>
                          </a:solidFill>
                          <a:latin typeface="Calibri" panose="020F0502020204030204" pitchFamily="34" charset="0"/>
                          <a:ea typeface="MS PGothic" panose="020B0600070205080204" pitchFamily="34" charset="-128"/>
                        </a:defRPr>
                      </a:lvl4pPr>
                      <a:lvl5pPr marL="2057400" indent="-228600" defTabSz="912813" eaLnBrk="0" hangingPunct="0">
                        <a:lnSpc>
                          <a:spcPct val="90000"/>
                        </a:lnSpc>
                        <a:spcBef>
                          <a:spcPct val="20000"/>
                        </a:spcBef>
                        <a:defRPr sz="2000">
                          <a:solidFill>
                            <a:schemeClr val="tx1"/>
                          </a:solidFill>
                          <a:latin typeface="Calibri" panose="020F0502020204030204" pitchFamily="34" charset="0"/>
                          <a:ea typeface="MS PGothic" panose="020B0600070205080204" pitchFamily="34" charset="-128"/>
                        </a:defRPr>
                      </a:lvl5pPr>
                      <a:lvl6pPr marL="2514600" indent="-228600" defTabSz="912813" eaLnBrk="0" fontAlgn="base" hangingPunct="0">
                        <a:lnSpc>
                          <a:spcPct val="90000"/>
                        </a:lnSpc>
                        <a:spcBef>
                          <a:spcPct val="20000"/>
                        </a:spcBef>
                        <a:spcAft>
                          <a:spcPct val="0"/>
                        </a:spcAft>
                        <a:defRPr sz="2000">
                          <a:solidFill>
                            <a:schemeClr val="tx1"/>
                          </a:solidFill>
                          <a:latin typeface="Calibri" panose="020F0502020204030204" pitchFamily="34" charset="0"/>
                          <a:ea typeface="MS PGothic" panose="020B0600070205080204" pitchFamily="34" charset="-128"/>
                        </a:defRPr>
                      </a:lvl6pPr>
                      <a:lvl7pPr marL="2971800" indent="-228600" defTabSz="912813" eaLnBrk="0" fontAlgn="base" hangingPunct="0">
                        <a:lnSpc>
                          <a:spcPct val="90000"/>
                        </a:lnSpc>
                        <a:spcBef>
                          <a:spcPct val="20000"/>
                        </a:spcBef>
                        <a:spcAft>
                          <a:spcPct val="0"/>
                        </a:spcAft>
                        <a:defRPr sz="2000">
                          <a:solidFill>
                            <a:schemeClr val="tx1"/>
                          </a:solidFill>
                          <a:latin typeface="Calibri" panose="020F0502020204030204" pitchFamily="34" charset="0"/>
                          <a:ea typeface="MS PGothic" panose="020B0600070205080204" pitchFamily="34" charset="-128"/>
                        </a:defRPr>
                      </a:lvl7pPr>
                      <a:lvl8pPr marL="3429000" indent="-228600" defTabSz="912813" eaLnBrk="0" fontAlgn="base" hangingPunct="0">
                        <a:lnSpc>
                          <a:spcPct val="90000"/>
                        </a:lnSpc>
                        <a:spcBef>
                          <a:spcPct val="20000"/>
                        </a:spcBef>
                        <a:spcAft>
                          <a:spcPct val="0"/>
                        </a:spcAft>
                        <a:defRPr sz="2000">
                          <a:solidFill>
                            <a:schemeClr val="tx1"/>
                          </a:solidFill>
                          <a:latin typeface="Calibri" panose="020F0502020204030204" pitchFamily="34" charset="0"/>
                          <a:ea typeface="MS PGothic" panose="020B0600070205080204" pitchFamily="34" charset="-128"/>
                        </a:defRPr>
                      </a:lvl8pPr>
                      <a:lvl9pPr marL="3886200" indent="-228600" defTabSz="912813" eaLnBrk="0" fontAlgn="base" hangingPunct="0">
                        <a:lnSpc>
                          <a:spcPct val="90000"/>
                        </a:lnSpc>
                        <a:spcBef>
                          <a:spcPct val="20000"/>
                        </a:spcBef>
                        <a:spcAft>
                          <a:spcPct val="0"/>
                        </a:spcAft>
                        <a:defRPr sz="2000">
                          <a:solidFill>
                            <a:schemeClr val="tx1"/>
                          </a:solidFill>
                          <a:latin typeface="Calibri" panose="020F0502020204030204" pitchFamily="34" charset="0"/>
                          <a:ea typeface="MS PGothic" panose="020B0600070205080204" pitchFamily="34" charset="-128"/>
                        </a:defRPr>
                      </a:lvl9pPr>
                    </a:lstStyle>
                    <a:p>
                      <a:pPr marL="285750" indent="-285750">
                        <a:spcBef>
                          <a:spcPts val="600"/>
                        </a:spcBef>
                        <a:buFont typeface="Arial" panose="020B0604020202020204" pitchFamily="34" charset="0"/>
                        <a:buChar char="•"/>
                      </a:pPr>
                      <a:endParaRPr lang="en-US" sz="700" b="1" kern="1200" baseline="0" dirty="0" smtClean="0">
                        <a:solidFill>
                          <a:schemeClr val="dk1"/>
                        </a:solidFill>
                        <a:effectLst/>
                        <a:latin typeface="Calibri" panose="020F0502020204030204" pitchFamily="34" charset="0"/>
                        <a:ea typeface="MS PGothic" panose="020B0600070205080204" pitchFamily="34" charset="-128"/>
                        <a:cs typeface="+mn-cs"/>
                      </a:endParaRPr>
                    </a:p>
                    <a:p>
                      <a:pPr marL="285750" indent="-285750">
                        <a:spcBef>
                          <a:spcPts val="600"/>
                        </a:spcBef>
                        <a:spcAft>
                          <a:spcPts val="300"/>
                        </a:spcAft>
                        <a:buFont typeface="Arial" panose="020B0604020202020204" pitchFamily="34" charset="0"/>
                        <a:buChar char="•"/>
                      </a:pPr>
                      <a:r>
                        <a:rPr lang="en-US" sz="2400" b="1" kern="1200" baseline="0" dirty="0" smtClean="0">
                          <a:solidFill>
                            <a:schemeClr val="dk1"/>
                          </a:solidFill>
                          <a:effectLst/>
                          <a:latin typeface="Calibri" panose="020F0502020204030204" pitchFamily="34" charset="0"/>
                          <a:ea typeface="MS PGothic" panose="020B0600070205080204" pitchFamily="34" charset="-128"/>
                          <a:cs typeface="+mn-cs"/>
                        </a:rPr>
                        <a:t>Step 1: </a:t>
                      </a:r>
                      <a:r>
                        <a:rPr lang="en-US" sz="2400" kern="1200" baseline="0" dirty="0" smtClean="0">
                          <a:solidFill>
                            <a:schemeClr val="dk1"/>
                          </a:solidFill>
                          <a:effectLst/>
                          <a:latin typeface="Calibri" panose="020F0502020204030204" pitchFamily="34" charset="0"/>
                          <a:ea typeface="MS PGothic" panose="020B0600070205080204" pitchFamily="34" charset="-128"/>
                          <a:cs typeface="+mn-cs"/>
                        </a:rPr>
                        <a:t>Desired Future: Discuss what high quality instruction should look like within your school. </a:t>
                      </a:r>
                      <a:r>
                        <a:rPr lang="en-US" sz="2400" b="0" i="1" kern="1200" dirty="0" smtClean="0">
                          <a:solidFill>
                            <a:schemeClr val="dk1"/>
                          </a:solidFill>
                          <a:effectLst/>
                          <a:latin typeface="Calibri" panose="020F0502020204030204" pitchFamily="34" charset="0"/>
                          <a:ea typeface="MS PGothic" panose="020B0600070205080204" pitchFamily="34" charset="-128"/>
                          <a:cs typeface="+mn-cs"/>
                        </a:rPr>
                        <a:t>Project into the future </a:t>
                      </a:r>
                      <a:r>
                        <a:rPr lang="en-US" sz="2400" kern="1200" dirty="0" smtClean="0">
                          <a:solidFill>
                            <a:schemeClr val="dk1"/>
                          </a:solidFill>
                          <a:effectLst/>
                          <a:latin typeface="Calibri" panose="020F0502020204030204" pitchFamily="34" charset="0"/>
                          <a:ea typeface="MS PGothic" panose="020B0600070205080204" pitchFamily="34" charset="-128"/>
                          <a:cs typeface="+mn-cs"/>
                        </a:rPr>
                        <a:t>(18 months, then 3 years) and describe what it looks like, sounds like, and feels like having accomplished your goals in your action plan</a:t>
                      </a:r>
                      <a:r>
                        <a:rPr lang="en-US" sz="2400" kern="1200" baseline="0" dirty="0" smtClean="0">
                          <a:solidFill>
                            <a:schemeClr val="dk1"/>
                          </a:solidFill>
                          <a:effectLst/>
                          <a:latin typeface="Calibri" panose="020F0502020204030204" pitchFamily="34" charset="0"/>
                          <a:ea typeface="MS PGothic" panose="020B0600070205080204" pitchFamily="34" charset="-128"/>
                          <a:cs typeface="+mn-cs"/>
                        </a:rPr>
                        <a:t>.</a:t>
                      </a:r>
                    </a:p>
                    <a:p>
                      <a:pPr marL="285750" marR="0" indent="-285750" algn="l" defTabSz="914400" rtl="0" eaLnBrk="1" fontAlgn="auto" latinLnBrk="0" hangingPunct="1">
                        <a:lnSpc>
                          <a:spcPct val="100000"/>
                        </a:lnSpc>
                        <a:spcBef>
                          <a:spcPts val="0"/>
                        </a:spcBef>
                        <a:spcAft>
                          <a:spcPts val="300"/>
                        </a:spcAft>
                        <a:buClrTx/>
                        <a:buSzTx/>
                        <a:buFont typeface="Arial" panose="020B0604020202020204" pitchFamily="34" charset="0"/>
                        <a:buChar char="•"/>
                        <a:tabLst/>
                        <a:defRPr/>
                      </a:pPr>
                      <a:r>
                        <a:rPr lang="en-US" sz="2400" b="1" kern="1200" dirty="0" smtClean="0">
                          <a:solidFill>
                            <a:schemeClr val="dk1"/>
                          </a:solidFill>
                          <a:effectLst/>
                          <a:latin typeface="Calibri" panose="020F0502020204030204" pitchFamily="34" charset="0"/>
                          <a:ea typeface="MS PGothic" panose="020B0600070205080204" pitchFamily="34" charset="-128"/>
                          <a:cs typeface="+mn-cs"/>
                        </a:rPr>
                        <a:t>Step 2: </a:t>
                      </a:r>
                      <a:r>
                        <a:rPr lang="en-US" sz="2400" kern="1200" dirty="0" smtClean="0">
                          <a:solidFill>
                            <a:schemeClr val="dk1"/>
                          </a:solidFill>
                          <a:effectLst/>
                          <a:latin typeface="Calibri" panose="020F0502020204030204" pitchFamily="34" charset="0"/>
                          <a:ea typeface="MS PGothic" panose="020B0600070205080204" pitchFamily="34" charset="-128"/>
                          <a:cs typeface="+mn-cs"/>
                        </a:rPr>
                        <a:t>Look “back” from your </a:t>
                      </a:r>
                      <a:r>
                        <a:rPr lang="en-US" sz="2400" b="0" i="1" kern="1200" dirty="0" smtClean="0">
                          <a:solidFill>
                            <a:schemeClr val="dk1"/>
                          </a:solidFill>
                          <a:effectLst/>
                          <a:latin typeface="Calibri" panose="020F0502020204030204" pitchFamily="34" charset="0"/>
                          <a:ea typeface="MS PGothic" panose="020B0600070205080204" pitchFamily="34" charset="-128"/>
                          <a:cs typeface="+mn-cs"/>
                        </a:rPr>
                        <a:t>projected future </a:t>
                      </a:r>
                      <a:r>
                        <a:rPr lang="en-US" sz="2400" b="0" i="0" kern="1200" dirty="0" smtClean="0">
                          <a:solidFill>
                            <a:schemeClr val="dk1"/>
                          </a:solidFill>
                          <a:effectLst/>
                          <a:latin typeface="Calibri" panose="020F0502020204030204" pitchFamily="34" charset="0"/>
                          <a:ea typeface="MS PGothic" panose="020B0600070205080204" pitchFamily="34" charset="-128"/>
                          <a:cs typeface="+mn-cs"/>
                        </a:rPr>
                        <a:t>and</a:t>
                      </a:r>
                      <a:r>
                        <a:rPr lang="en-US" sz="2400" b="0" i="1" kern="1200" dirty="0" smtClean="0">
                          <a:solidFill>
                            <a:schemeClr val="dk1"/>
                          </a:solidFill>
                          <a:effectLst/>
                          <a:latin typeface="Calibri" panose="020F0502020204030204" pitchFamily="34" charset="0"/>
                          <a:ea typeface="MS PGothic" panose="020B0600070205080204" pitchFamily="34" charset="-128"/>
                          <a:cs typeface="+mn-cs"/>
                        </a:rPr>
                        <a:t> </a:t>
                      </a:r>
                      <a:r>
                        <a:rPr lang="en-US" sz="2400" kern="1200" dirty="0" smtClean="0">
                          <a:solidFill>
                            <a:schemeClr val="dk1"/>
                          </a:solidFill>
                          <a:effectLst/>
                          <a:latin typeface="Calibri" panose="020F0502020204030204" pitchFamily="34" charset="0"/>
                          <a:ea typeface="MS PGothic" panose="020B0600070205080204" pitchFamily="34" charset="-128"/>
                          <a:cs typeface="+mn-cs"/>
                        </a:rPr>
                        <a:t>describe how it looked when you started (from today).</a:t>
                      </a:r>
                    </a:p>
                    <a:p>
                      <a:pPr marL="285750" marR="0" indent="-285750" algn="l" defTabSz="914400" rtl="0" eaLnBrk="1" fontAlgn="auto" latinLnBrk="0" hangingPunct="1">
                        <a:lnSpc>
                          <a:spcPct val="100000"/>
                        </a:lnSpc>
                        <a:spcBef>
                          <a:spcPts val="0"/>
                        </a:spcBef>
                        <a:spcAft>
                          <a:spcPts val="300"/>
                        </a:spcAft>
                        <a:buClrTx/>
                        <a:buSzTx/>
                        <a:buFont typeface="Arial" panose="020B0604020202020204" pitchFamily="34" charset="0"/>
                        <a:buChar char="•"/>
                        <a:tabLst/>
                        <a:defRPr/>
                      </a:pPr>
                      <a:r>
                        <a:rPr lang="en-US" sz="2400" b="1" kern="1200" dirty="0" smtClean="0">
                          <a:solidFill>
                            <a:schemeClr val="dk1"/>
                          </a:solidFill>
                          <a:effectLst/>
                          <a:latin typeface="Calibri" panose="020F0502020204030204" pitchFamily="34" charset="0"/>
                          <a:ea typeface="MS PGothic" panose="020B0600070205080204" pitchFamily="34" charset="-128"/>
                          <a:cs typeface="+mn-cs"/>
                        </a:rPr>
                        <a:t>Step 3: </a:t>
                      </a:r>
                      <a:r>
                        <a:rPr lang="en-US" sz="2400" kern="1200" dirty="0" smtClean="0">
                          <a:solidFill>
                            <a:schemeClr val="dk1"/>
                          </a:solidFill>
                          <a:effectLst/>
                          <a:latin typeface="Calibri" panose="020F0502020204030204" pitchFamily="34" charset="0"/>
                          <a:ea typeface="MS PGothic" panose="020B0600070205080204" pitchFamily="34" charset="-128"/>
                          <a:cs typeface="+mn-cs"/>
                        </a:rPr>
                        <a:t>Connecting</a:t>
                      </a:r>
                      <a:r>
                        <a:rPr lang="en-US" sz="2400" kern="1200" baseline="0" dirty="0" smtClean="0">
                          <a:solidFill>
                            <a:schemeClr val="dk1"/>
                          </a:solidFill>
                          <a:effectLst/>
                          <a:latin typeface="Calibri" panose="020F0502020204030204" pitchFamily="34" charset="0"/>
                          <a:ea typeface="MS PGothic" panose="020B0600070205080204" pitchFamily="34" charset="-128"/>
                          <a:cs typeface="+mn-cs"/>
                        </a:rPr>
                        <a:t> your Desired Future to the Beginning Past:  </a:t>
                      </a:r>
                      <a:r>
                        <a:rPr lang="en-US" sz="2400" kern="1200" dirty="0" smtClean="0">
                          <a:solidFill>
                            <a:schemeClr val="dk1"/>
                          </a:solidFill>
                          <a:effectLst/>
                          <a:latin typeface="Calibri" panose="020F0502020204030204" pitchFamily="34" charset="0"/>
                          <a:ea typeface="MS PGothic" panose="020B0600070205080204" pitchFamily="34" charset="-128"/>
                          <a:cs typeface="+mn-cs"/>
                        </a:rPr>
                        <a:t>Connect the </a:t>
                      </a:r>
                      <a:r>
                        <a:rPr lang="en-US" sz="2400" i="1" kern="1200" dirty="0" smtClean="0">
                          <a:solidFill>
                            <a:schemeClr val="dk1"/>
                          </a:solidFill>
                          <a:effectLst/>
                          <a:latin typeface="Calibri" panose="020F0502020204030204" pitchFamily="34" charset="0"/>
                          <a:ea typeface="MS PGothic" panose="020B0600070205080204" pitchFamily="34" charset="-128"/>
                          <a:cs typeface="+mn-cs"/>
                        </a:rPr>
                        <a:t>Projected Future to the Beginning Past </a:t>
                      </a:r>
                      <a:r>
                        <a:rPr lang="en-US" sz="2400" kern="1200" dirty="0" smtClean="0">
                          <a:solidFill>
                            <a:schemeClr val="dk1"/>
                          </a:solidFill>
                          <a:effectLst/>
                          <a:latin typeface="Calibri" panose="020F0502020204030204" pitchFamily="34" charset="0"/>
                          <a:ea typeface="MS PGothic" panose="020B0600070205080204" pitchFamily="34" charset="-128"/>
                          <a:cs typeface="+mn-cs"/>
                        </a:rPr>
                        <a:t>by explicitly answering </a:t>
                      </a:r>
                      <a:r>
                        <a:rPr lang="en-US" sz="2400" b="1" kern="1200" dirty="0" smtClean="0">
                          <a:solidFill>
                            <a:schemeClr val="dk1"/>
                          </a:solidFill>
                          <a:effectLst/>
                          <a:latin typeface="Calibri" panose="020F0502020204030204" pitchFamily="34" charset="0"/>
                          <a:ea typeface="MS PGothic" panose="020B0600070205080204" pitchFamily="34" charset="-128"/>
                          <a:cs typeface="+mn-cs"/>
                        </a:rPr>
                        <a:t>“how”</a:t>
                      </a:r>
                      <a:r>
                        <a:rPr lang="en-US" sz="2400" kern="1200" dirty="0" smtClean="0">
                          <a:solidFill>
                            <a:schemeClr val="dk1"/>
                          </a:solidFill>
                          <a:effectLst/>
                          <a:latin typeface="Calibri" panose="020F0502020204030204" pitchFamily="34" charset="0"/>
                          <a:ea typeface="MS PGothic" panose="020B0600070205080204" pitchFamily="34" charset="-128"/>
                          <a:cs typeface="+mn-cs"/>
                        </a:rPr>
                        <a:t> you moved your school from the past.</a:t>
                      </a:r>
                      <a:endParaRPr lang="en-US" sz="2400" kern="1200" baseline="0" dirty="0" smtClean="0">
                        <a:solidFill>
                          <a:schemeClr val="dk1"/>
                        </a:solidFill>
                        <a:effectLst/>
                        <a:latin typeface="Calibri" panose="020F0502020204030204" pitchFamily="34" charset="0"/>
                        <a:ea typeface="MS PGothic" panose="020B0600070205080204" pitchFamily="34" charset="-128"/>
                        <a:cs typeface="+mn-cs"/>
                      </a:endParaRPr>
                    </a:p>
                  </a:txBody>
                  <a:tcPr marL="91453" marR="91453" marT="45718" marB="4571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DD8EF"/>
                    </a:solidFill>
                  </a:tcPr>
                </a:tc>
              </a:tr>
            </a:tbl>
          </a:graphicData>
        </a:graphic>
      </p:graphicFrame>
      <p:pic>
        <p:nvPicPr>
          <p:cNvPr id="57356" name="Picture 11" descr="Picture10.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187406" y="5376970"/>
            <a:ext cx="947737" cy="10334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57357" name="TextBox 8"/>
          <p:cNvSpPr txBox="1">
            <a:spLocks noChangeArrowheads="1"/>
          </p:cNvSpPr>
          <p:nvPr/>
        </p:nvSpPr>
        <p:spPr bwMode="auto">
          <a:xfrm>
            <a:off x="7173961" y="5376970"/>
            <a:ext cx="986234" cy="92333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Calibri" panose="020F0502020204030204" pitchFamily="34" charset="0"/>
                <a:ea typeface="MS PGothic" panose="020B0600070205080204" pitchFamily="34" charset="-128"/>
              </a:defRPr>
            </a:lvl1pPr>
            <a:lvl2pPr marL="742950" indent="-285750" eaLnBrk="0" hangingPunct="0">
              <a:defRPr sz="2400">
                <a:solidFill>
                  <a:schemeClr val="tx1"/>
                </a:solidFill>
                <a:latin typeface="Calibri" panose="020F0502020204030204" pitchFamily="34" charset="0"/>
                <a:ea typeface="MS PGothic" panose="020B0600070205080204" pitchFamily="34" charset="-128"/>
              </a:defRPr>
            </a:lvl2pPr>
            <a:lvl3pPr marL="1143000" indent="-228600" eaLnBrk="0" hangingPunct="0">
              <a:defRPr sz="2400">
                <a:solidFill>
                  <a:schemeClr val="tx1"/>
                </a:solidFill>
                <a:latin typeface="Calibri" panose="020F0502020204030204" pitchFamily="34" charset="0"/>
                <a:ea typeface="MS PGothic" panose="020B0600070205080204" pitchFamily="34" charset="-128"/>
              </a:defRPr>
            </a:lvl3pPr>
            <a:lvl4pPr marL="1600200" indent="-228600" eaLnBrk="0" hangingPunct="0">
              <a:defRPr sz="2400">
                <a:solidFill>
                  <a:schemeClr val="tx1"/>
                </a:solidFill>
                <a:latin typeface="Calibri" panose="020F0502020204030204" pitchFamily="34" charset="0"/>
                <a:ea typeface="MS PGothic" panose="020B0600070205080204" pitchFamily="34" charset="-128"/>
              </a:defRPr>
            </a:lvl4pPr>
            <a:lvl5pPr marL="2057400" indent="-228600" eaLnBrk="0" hangingPunct="0">
              <a:defRPr sz="2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pPr algn="ctr" eaLnBrk="1" hangingPunct="1"/>
            <a:r>
              <a:rPr lang="en-US" altLang="en-US" sz="1800" dirty="0" smtClean="0">
                <a:solidFill>
                  <a:prstClr val="black"/>
                </a:solidFill>
              </a:rPr>
              <a:t>Pages</a:t>
            </a:r>
          </a:p>
          <a:p>
            <a:pPr algn="ctr" eaLnBrk="1" hangingPunct="1"/>
            <a:r>
              <a:rPr lang="en-US" altLang="en-US" sz="1800" dirty="0" smtClean="0">
                <a:solidFill>
                  <a:prstClr val="black"/>
                </a:solidFill>
              </a:rPr>
              <a:t> </a:t>
            </a:r>
            <a:r>
              <a:rPr lang="en-US" altLang="en-US" sz="1800" dirty="0" smtClean="0">
                <a:solidFill>
                  <a:prstClr val="black"/>
                </a:solidFill>
              </a:rPr>
              <a:t>6-7 </a:t>
            </a:r>
            <a:endParaRPr lang="en-US" altLang="en-US" sz="1800" dirty="0" smtClean="0">
              <a:solidFill>
                <a:prstClr val="black"/>
              </a:solidFill>
            </a:endParaRPr>
          </a:p>
          <a:p>
            <a:pPr eaLnBrk="1" hangingPunct="1"/>
            <a:r>
              <a:rPr lang="en-US" altLang="en-US" sz="1800" dirty="0" smtClean="0">
                <a:solidFill>
                  <a:prstClr val="black"/>
                </a:solidFill>
              </a:rPr>
              <a:t>  </a:t>
            </a:r>
            <a:endParaRPr lang="en-US" altLang="en-US" sz="1800" dirty="0">
              <a:solidFill>
                <a:prstClr val="black"/>
              </a:solidFill>
            </a:endParaRPr>
          </a:p>
        </p:txBody>
      </p:sp>
    </p:spTree>
    <p:extLst>
      <p:ext uri="{BB962C8B-B14F-4D97-AF65-F5344CB8AC3E}">
        <p14:creationId xmlns:p14="http://schemas.microsoft.com/office/powerpoint/2010/main" val="4155307038"/>
      </p:ext>
    </p:extLst>
  </p:cSld>
  <p:clrMapOvr>
    <a:masterClrMapping/>
  </p:clrMapOvr>
  <p:transition>
    <p:fad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pPr>
              <a:defRPr/>
            </a:pPr>
            <a:r>
              <a:rPr lang="en-US" dirty="0" smtClean="0"/>
              <a:t> </a:t>
            </a:r>
            <a:endParaRPr lang="en-US" dirty="0"/>
          </a:p>
        </p:txBody>
      </p:sp>
      <p:sp>
        <p:nvSpPr>
          <p:cNvPr id="5" name="Slide Number Placeholder 4"/>
          <p:cNvSpPr>
            <a:spLocks noGrp="1"/>
          </p:cNvSpPr>
          <p:nvPr>
            <p:ph type="sldNum" sz="quarter" idx="12"/>
          </p:nvPr>
        </p:nvSpPr>
        <p:spPr/>
        <p:txBody>
          <a:bodyPr/>
          <a:lstStyle/>
          <a:p>
            <a:fld id="{29A42991-1CEA-48F1-9B76-2CBDA0260891}" type="slidenum">
              <a:rPr lang="en-US" altLang="en-US" smtClean="0"/>
              <a:pPr/>
              <a:t>18</a:t>
            </a:fld>
            <a:endParaRPr lang="en-US" altLang="en-US" dirty="0"/>
          </a:p>
        </p:txBody>
      </p:sp>
      <p:sp>
        <p:nvSpPr>
          <p:cNvPr id="6" name="Rectangle 5"/>
          <p:cNvSpPr/>
          <p:nvPr/>
        </p:nvSpPr>
        <p:spPr bwMode="auto">
          <a:xfrm>
            <a:off x="127737" y="1326780"/>
            <a:ext cx="2651760" cy="3908612"/>
          </a:xfrm>
          <a:prstGeom prst="rect">
            <a:avLst/>
          </a:prstGeom>
          <a:solidFill>
            <a:schemeClr val="bg2"/>
          </a:solidFill>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u="sng" dirty="0" smtClean="0">
              <a:solidFill>
                <a:schemeClr val="tx1"/>
              </a:solidFill>
              <a:latin typeface="Segoe" pitchFamily="34" charset="0"/>
            </a:endParaRPr>
          </a:p>
          <a:p>
            <a:pPr algn="ctr" defTabSz="914099" fontAlgn="base">
              <a:spcBef>
                <a:spcPct val="0"/>
              </a:spcBef>
              <a:spcAft>
                <a:spcPct val="0"/>
              </a:spcAft>
            </a:pPr>
            <a:r>
              <a:rPr lang="en-US" sz="2300" u="sng" dirty="0" smtClean="0">
                <a:solidFill>
                  <a:schemeClr val="tx1"/>
                </a:solidFill>
              </a:rPr>
              <a:t>Desired Future</a:t>
            </a:r>
          </a:p>
          <a:p>
            <a:pPr algn="ctr" defTabSz="914099" fontAlgn="base">
              <a:spcBef>
                <a:spcPct val="0"/>
              </a:spcBef>
              <a:spcAft>
                <a:spcPct val="0"/>
              </a:spcAft>
            </a:pPr>
            <a:r>
              <a:rPr lang="en-US" sz="2300" dirty="0" smtClean="0">
                <a:solidFill>
                  <a:schemeClr val="tx1"/>
                </a:solidFill>
              </a:rPr>
              <a:t>18 months    3 years</a:t>
            </a:r>
            <a:endParaRPr lang="en-US" sz="2300" dirty="0">
              <a:solidFill>
                <a:schemeClr val="tx1"/>
              </a:solidFill>
            </a:endParaRPr>
          </a:p>
          <a:p>
            <a:pPr algn="ctr" defTabSz="914099" fontAlgn="base">
              <a:spcBef>
                <a:spcPct val="0"/>
              </a:spcBef>
              <a:spcAft>
                <a:spcPct val="0"/>
              </a:spcAft>
            </a:pPr>
            <a:endParaRPr lang="en-US" sz="2300" dirty="0" smtClean="0">
              <a:solidFill>
                <a:schemeClr val="tx1"/>
              </a:solidFill>
              <a:latin typeface="Segoe" pitchFamily="34" charset="0"/>
            </a:endParaRPr>
          </a:p>
          <a:p>
            <a:pPr algn="ctr" defTabSz="914099" fontAlgn="base">
              <a:spcBef>
                <a:spcPct val="0"/>
              </a:spcBef>
              <a:spcAft>
                <a:spcPct val="0"/>
              </a:spcAft>
            </a:pPr>
            <a:endParaRPr lang="en-US" sz="2300" dirty="0">
              <a:solidFill>
                <a:schemeClr val="tx1"/>
              </a:solidFill>
              <a:latin typeface="Segoe" pitchFamily="34" charset="0"/>
            </a:endParaRPr>
          </a:p>
          <a:p>
            <a:pPr algn="ctr" defTabSz="914099" fontAlgn="base">
              <a:spcBef>
                <a:spcPct val="0"/>
              </a:spcBef>
              <a:spcAft>
                <a:spcPct val="0"/>
              </a:spcAft>
            </a:pPr>
            <a:endParaRPr lang="en-US" sz="2300" dirty="0" smtClean="0">
              <a:solidFill>
                <a:schemeClr val="tx1"/>
              </a:solidFill>
              <a:latin typeface="Segoe" pitchFamily="34" charset="0"/>
            </a:endParaRPr>
          </a:p>
          <a:p>
            <a:pPr algn="ctr" defTabSz="914099" fontAlgn="base">
              <a:spcBef>
                <a:spcPct val="0"/>
              </a:spcBef>
              <a:spcAft>
                <a:spcPct val="0"/>
              </a:spcAft>
            </a:pPr>
            <a:endParaRPr lang="en-US" sz="2300" dirty="0">
              <a:solidFill>
                <a:schemeClr val="tx1"/>
              </a:solidFill>
              <a:latin typeface="Segoe" pitchFamily="34" charset="0"/>
            </a:endParaRPr>
          </a:p>
          <a:p>
            <a:pPr algn="ctr" defTabSz="914099" fontAlgn="base">
              <a:spcBef>
                <a:spcPct val="0"/>
              </a:spcBef>
              <a:spcAft>
                <a:spcPct val="0"/>
              </a:spcAft>
            </a:pPr>
            <a:endParaRPr lang="en-US" sz="2300" dirty="0" smtClean="0">
              <a:solidFill>
                <a:schemeClr val="tx1"/>
              </a:solidFill>
              <a:latin typeface="Segoe" pitchFamily="34" charset="0"/>
            </a:endParaRPr>
          </a:p>
          <a:p>
            <a:pPr algn="ctr" defTabSz="914099" fontAlgn="base">
              <a:spcBef>
                <a:spcPct val="0"/>
              </a:spcBef>
              <a:spcAft>
                <a:spcPct val="0"/>
              </a:spcAft>
            </a:pPr>
            <a:endParaRPr lang="en-US" sz="2300" dirty="0">
              <a:solidFill>
                <a:schemeClr val="tx1"/>
              </a:solidFill>
              <a:latin typeface="Segoe" pitchFamily="34" charset="0"/>
            </a:endParaRPr>
          </a:p>
          <a:p>
            <a:pPr algn="ctr" defTabSz="914099" fontAlgn="base">
              <a:spcBef>
                <a:spcPct val="0"/>
              </a:spcBef>
              <a:spcAft>
                <a:spcPct val="0"/>
              </a:spcAft>
            </a:pPr>
            <a:endParaRPr lang="en-US" sz="2300" dirty="0" smtClean="0">
              <a:solidFill>
                <a:schemeClr val="tx1"/>
              </a:solidFill>
              <a:latin typeface="Segoe" pitchFamily="34" charset="0"/>
            </a:endParaRPr>
          </a:p>
          <a:p>
            <a:pPr algn="ctr" defTabSz="914099" fontAlgn="base">
              <a:spcBef>
                <a:spcPct val="0"/>
              </a:spcBef>
              <a:spcAft>
                <a:spcPct val="0"/>
              </a:spcAft>
            </a:pPr>
            <a:endParaRPr lang="en-US" sz="2300" dirty="0" smtClean="0">
              <a:solidFill>
                <a:schemeClr val="tx1"/>
              </a:solidFill>
              <a:latin typeface="Segoe" pitchFamily="34" charset="0"/>
            </a:endParaRPr>
          </a:p>
          <a:p>
            <a:pPr algn="ctr" defTabSz="914099" fontAlgn="base">
              <a:spcBef>
                <a:spcPct val="0"/>
              </a:spcBef>
              <a:spcAft>
                <a:spcPct val="0"/>
              </a:spcAft>
            </a:pPr>
            <a:endParaRPr lang="en-US" sz="2300" dirty="0" smtClean="0">
              <a:solidFill>
                <a:schemeClr val="tx1"/>
              </a:solidFill>
              <a:latin typeface="Segoe" pitchFamily="34" charset="0"/>
            </a:endParaRPr>
          </a:p>
        </p:txBody>
      </p:sp>
      <p:sp>
        <p:nvSpPr>
          <p:cNvPr id="11" name="Rectangle 10"/>
          <p:cNvSpPr/>
          <p:nvPr/>
        </p:nvSpPr>
        <p:spPr bwMode="auto">
          <a:xfrm>
            <a:off x="3259843" y="1308851"/>
            <a:ext cx="2651760" cy="3908612"/>
          </a:xfrm>
          <a:prstGeom prst="rect">
            <a:avLst/>
          </a:prstGeom>
          <a:solidFill>
            <a:schemeClr val="bg2"/>
          </a:solidFill>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u="sng" dirty="0" smtClean="0">
              <a:solidFill>
                <a:schemeClr val="tx1"/>
              </a:solidFill>
              <a:latin typeface="Segoe" pitchFamily="34" charset="0"/>
            </a:endParaRPr>
          </a:p>
          <a:p>
            <a:pPr algn="ctr" defTabSz="914099" fontAlgn="base">
              <a:spcBef>
                <a:spcPct val="0"/>
              </a:spcBef>
              <a:spcAft>
                <a:spcPct val="0"/>
              </a:spcAft>
            </a:pPr>
            <a:r>
              <a:rPr lang="en-US" sz="2300" u="sng" dirty="0" smtClean="0">
                <a:solidFill>
                  <a:schemeClr val="tx1"/>
                </a:solidFill>
              </a:rPr>
              <a:t>Beginning Past </a:t>
            </a:r>
            <a:r>
              <a:rPr lang="en-US" sz="2300" dirty="0" smtClean="0">
                <a:solidFill>
                  <a:schemeClr val="tx1"/>
                </a:solidFill>
              </a:rPr>
              <a:t>December, 2015</a:t>
            </a:r>
          </a:p>
          <a:p>
            <a:pPr algn="ctr" defTabSz="914099" fontAlgn="base">
              <a:spcBef>
                <a:spcPct val="0"/>
              </a:spcBef>
              <a:spcAft>
                <a:spcPct val="0"/>
              </a:spcAft>
            </a:pPr>
            <a:endParaRPr lang="en-US" sz="2300" dirty="0" smtClean="0">
              <a:solidFill>
                <a:schemeClr val="tx1"/>
              </a:solidFill>
              <a:latin typeface="Segoe" pitchFamily="34" charset="0"/>
            </a:endParaRPr>
          </a:p>
          <a:p>
            <a:pPr algn="ctr" defTabSz="914099" fontAlgn="base">
              <a:spcBef>
                <a:spcPct val="0"/>
              </a:spcBef>
              <a:spcAft>
                <a:spcPct val="0"/>
              </a:spcAft>
            </a:pPr>
            <a:endParaRPr lang="en-US" sz="2300" dirty="0">
              <a:solidFill>
                <a:schemeClr val="tx1"/>
              </a:solidFill>
              <a:latin typeface="Segoe" pitchFamily="34" charset="0"/>
            </a:endParaRPr>
          </a:p>
          <a:p>
            <a:pPr algn="ctr" defTabSz="914099" fontAlgn="base">
              <a:spcBef>
                <a:spcPct val="0"/>
              </a:spcBef>
              <a:spcAft>
                <a:spcPct val="0"/>
              </a:spcAft>
            </a:pPr>
            <a:endParaRPr lang="en-US" sz="2300" dirty="0" smtClean="0">
              <a:solidFill>
                <a:schemeClr val="tx1"/>
              </a:solidFill>
              <a:latin typeface="Segoe" pitchFamily="34" charset="0"/>
            </a:endParaRPr>
          </a:p>
          <a:p>
            <a:pPr algn="ctr" defTabSz="914099" fontAlgn="base">
              <a:spcBef>
                <a:spcPct val="0"/>
              </a:spcBef>
              <a:spcAft>
                <a:spcPct val="0"/>
              </a:spcAft>
            </a:pPr>
            <a:endParaRPr lang="en-US" sz="2300" dirty="0">
              <a:solidFill>
                <a:schemeClr val="tx1"/>
              </a:solidFill>
              <a:latin typeface="Segoe" pitchFamily="34" charset="0"/>
            </a:endParaRPr>
          </a:p>
          <a:p>
            <a:pPr algn="ctr" defTabSz="914099" fontAlgn="base">
              <a:spcBef>
                <a:spcPct val="0"/>
              </a:spcBef>
              <a:spcAft>
                <a:spcPct val="0"/>
              </a:spcAft>
            </a:pPr>
            <a:endParaRPr lang="en-US" sz="2300" dirty="0" smtClean="0">
              <a:solidFill>
                <a:schemeClr val="tx1"/>
              </a:solidFill>
              <a:latin typeface="Segoe" pitchFamily="34" charset="0"/>
            </a:endParaRPr>
          </a:p>
          <a:p>
            <a:pPr algn="ctr" defTabSz="914099" fontAlgn="base">
              <a:spcBef>
                <a:spcPct val="0"/>
              </a:spcBef>
              <a:spcAft>
                <a:spcPct val="0"/>
              </a:spcAft>
            </a:pPr>
            <a:endParaRPr lang="en-US" sz="2300" dirty="0">
              <a:solidFill>
                <a:schemeClr val="tx1"/>
              </a:solidFill>
              <a:latin typeface="Segoe" pitchFamily="34" charset="0"/>
            </a:endParaRPr>
          </a:p>
          <a:p>
            <a:pPr algn="ctr" defTabSz="914099" fontAlgn="base">
              <a:spcBef>
                <a:spcPct val="0"/>
              </a:spcBef>
              <a:spcAft>
                <a:spcPct val="0"/>
              </a:spcAft>
            </a:pPr>
            <a:endParaRPr lang="en-US" sz="2300" dirty="0" smtClean="0">
              <a:solidFill>
                <a:schemeClr val="tx1"/>
              </a:solidFill>
              <a:latin typeface="Segoe" pitchFamily="34" charset="0"/>
            </a:endParaRPr>
          </a:p>
          <a:p>
            <a:pPr algn="ctr" defTabSz="914099" fontAlgn="base">
              <a:spcBef>
                <a:spcPct val="0"/>
              </a:spcBef>
              <a:spcAft>
                <a:spcPct val="0"/>
              </a:spcAft>
            </a:pPr>
            <a:endParaRPr lang="en-US" sz="2300" dirty="0" smtClean="0">
              <a:solidFill>
                <a:schemeClr val="tx1"/>
              </a:solidFill>
              <a:latin typeface="Segoe" pitchFamily="34" charset="0"/>
            </a:endParaRPr>
          </a:p>
          <a:p>
            <a:pPr algn="ctr" defTabSz="914099" fontAlgn="base">
              <a:spcBef>
                <a:spcPct val="0"/>
              </a:spcBef>
              <a:spcAft>
                <a:spcPct val="0"/>
              </a:spcAft>
            </a:pPr>
            <a:endParaRPr lang="en-US" sz="2300" dirty="0" smtClean="0">
              <a:solidFill>
                <a:schemeClr val="tx1"/>
              </a:solidFill>
              <a:latin typeface="Segoe" pitchFamily="34" charset="0"/>
            </a:endParaRPr>
          </a:p>
        </p:txBody>
      </p:sp>
      <p:sp>
        <p:nvSpPr>
          <p:cNvPr id="12" name="Rectangle 11"/>
          <p:cNvSpPr/>
          <p:nvPr/>
        </p:nvSpPr>
        <p:spPr bwMode="auto">
          <a:xfrm>
            <a:off x="6384666" y="1308851"/>
            <a:ext cx="2651760" cy="3908612"/>
          </a:xfrm>
          <a:prstGeom prst="rect">
            <a:avLst/>
          </a:prstGeom>
          <a:solidFill>
            <a:schemeClr val="bg2"/>
          </a:solidFill>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sz="2300" u="sng" dirty="0" smtClean="0">
                <a:solidFill>
                  <a:schemeClr val="tx1"/>
                </a:solidFill>
              </a:rPr>
              <a:t>How we got there</a:t>
            </a:r>
            <a:endParaRPr lang="en-US" sz="2300" dirty="0">
              <a:solidFill>
                <a:schemeClr val="tx1"/>
              </a:solidFill>
            </a:endParaRPr>
          </a:p>
          <a:p>
            <a:pPr algn="ctr" defTabSz="914099" fontAlgn="base">
              <a:spcBef>
                <a:spcPct val="0"/>
              </a:spcBef>
              <a:spcAft>
                <a:spcPct val="0"/>
              </a:spcAft>
            </a:pPr>
            <a:endParaRPr lang="en-US" sz="2300" dirty="0" smtClean="0">
              <a:solidFill>
                <a:schemeClr val="tx1"/>
              </a:solidFill>
              <a:latin typeface="Segoe" pitchFamily="34" charset="0"/>
            </a:endParaRPr>
          </a:p>
          <a:p>
            <a:pPr algn="ctr" defTabSz="914099" fontAlgn="base">
              <a:spcBef>
                <a:spcPct val="0"/>
              </a:spcBef>
              <a:spcAft>
                <a:spcPct val="0"/>
              </a:spcAft>
            </a:pPr>
            <a:endParaRPr lang="en-US" sz="2300" dirty="0">
              <a:solidFill>
                <a:schemeClr val="tx1"/>
              </a:solidFill>
              <a:latin typeface="Segoe" pitchFamily="34" charset="0"/>
            </a:endParaRPr>
          </a:p>
          <a:p>
            <a:pPr algn="ctr" defTabSz="914099" fontAlgn="base">
              <a:spcBef>
                <a:spcPct val="0"/>
              </a:spcBef>
              <a:spcAft>
                <a:spcPct val="0"/>
              </a:spcAft>
            </a:pPr>
            <a:endParaRPr lang="en-US" sz="2300" dirty="0" smtClean="0">
              <a:solidFill>
                <a:schemeClr val="tx1"/>
              </a:solidFill>
              <a:latin typeface="Segoe" pitchFamily="34" charset="0"/>
            </a:endParaRPr>
          </a:p>
          <a:p>
            <a:pPr algn="ctr" defTabSz="914099" fontAlgn="base">
              <a:spcBef>
                <a:spcPct val="0"/>
              </a:spcBef>
              <a:spcAft>
                <a:spcPct val="0"/>
              </a:spcAft>
            </a:pPr>
            <a:endParaRPr lang="en-US" sz="2300" dirty="0">
              <a:solidFill>
                <a:schemeClr val="tx1"/>
              </a:solidFill>
              <a:latin typeface="Segoe" pitchFamily="34" charset="0"/>
            </a:endParaRPr>
          </a:p>
          <a:p>
            <a:pPr algn="ctr" defTabSz="914099" fontAlgn="base">
              <a:spcBef>
                <a:spcPct val="0"/>
              </a:spcBef>
              <a:spcAft>
                <a:spcPct val="0"/>
              </a:spcAft>
            </a:pPr>
            <a:endParaRPr lang="en-US" sz="2300" dirty="0" smtClean="0">
              <a:solidFill>
                <a:schemeClr val="tx1"/>
              </a:solidFill>
              <a:latin typeface="Segoe" pitchFamily="34" charset="0"/>
            </a:endParaRPr>
          </a:p>
          <a:p>
            <a:pPr algn="ctr" defTabSz="914099" fontAlgn="base">
              <a:spcBef>
                <a:spcPct val="0"/>
              </a:spcBef>
              <a:spcAft>
                <a:spcPct val="0"/>
              </a:spcAft>
            </a:pPr>
            <a:endParaRPr lang="en-US" sz="2300" dirty="0">
              <a:solidFill>
                <a:schemeClr val="tx1"/>
              </a:solidFill>
              <a:latin typeface="Segoe" pitchFamily="34" charset="0"/>
            </a:endParaRPr>
          </a:p>
          <a:p>
            <a:pPr algn="ctr" defTabSz="914099" fontAlgn="base">
              <a:spcBef>
                <a:spcPct val="0"/>
              </a:spcBef>
              <a:spcAft>
                <a:spcPct val="0"/>
              </a:spcAft>
            </a:pPr>
            <a:endParaRPr lang="en-US" sz="2300" dirty="0" smtClean="0">
              <a:solidFill>
                <a:schemeClr val="tx1"/>
              </a:solidFill>
              <a:latin typeface="Segoe" pitchFamily="34" charset="0"/>
            </a:endParaRPr>
          </a:p>
          <a:p>
            <a:pPr algn="ctr" defTabSz="914099" fontAlgn="base">
              <a:spcBef>
                <a:spcPct val="0"/>
              </a:spcBef>
              <a:spcAft>
                <a:spcPct val="0"/>
              </a:spcAft>
            </a:pPr>
            <a:endParaRPr lang="en-US" sz="2300" dirty="0" smtClean="0">
              <a:solidFill>
                <a:schemeClr val="tx1"/>
              </a:solidFill>
              <a:latin typeface="Segoe" pitchFamily="34" charset="0"/>
            </a:endParaRPr>
          </a:p>
          <a:p>
            <a:pPr algn="ctr" defTabSz="914099" fontAlgn="base">
              <a:spcBef>
                <a:spcPct val="0"/>
              </a:spcBef>
              <a:spcAft>
                <a:spcPct val="0"/>
              </a:spcAft>
            </a:pPr>
            <a:endParaRPr lang="en-US" sz="2300" dirty="0" smtClean="0">
              <a:solidFill>
                <a:schemeClr val="tx1"/>
              </a:solidFill>
              <a:latin typeface="Segoe" pitchFamily="34" charset="0"/>
            </a:endParaRPr>
          </a:p>
        </p:txBody>
      </p:sp>
      <p:sp>
        <p:nvSpPr>
          <p:cNvPr id="13" name="TextBox 12"/>
          <p:cNvSpPr txBox="1"/>
          <p:nvPr/>
        </p:nvSpPr>
        <p:spPr>
          <a:xfrm>
            <a:off x="770965" y="161365"/>
            <a:ext cx="7584141" cy="646331"/>
          </a:xfrm>
          <a:prstGeom prst="rect">
            <a:avLst/>
          </a:prstGeom>
          <a:noFill/>
        </p:spPr>
        <p:txBody>
          <a:bodyPr wrap="square" rtlCol="0">
            <a:spAutoFit/>
          </a:bodyPr>
          <a:lstStyle/>
          <a:p>
            <a:pPr algn="ctr"/>
            <a:r>
              <a:rPr lang="en-US" sz="3600" spc="-150" dirty="0">
                <a:ln w="3175">
                  <a:noFill/>
                </a:ln>
                <a:gradFill>
                  <a:gsLst>
                    <a:gs pos="0">
                      <a:srgbClr val="2E59B0"/>
                    </a:gs>
                    <a:gs pos="49000">
                      <a:srgbClr val="161D32"/>
                    </a:gs>
                    <a:gs pos="100000">
                      <a:srgbClr val="000000"/>
                    </a:gs>
                  </a:gsLst>
                  <a:lin ang="5400000" scaled="0"/>
                </a:gradFill>
                <a:effectLst>
                  <a:outerShdw blurRad="50800" dist="38100" dir="2700000" algn="tl" rotWithShape="0">
                    <a:prstClr val="black">
                      <a:alpha val="40000"/>
                    </a:prstClr>
                  </a:outerShdw>
                </a:effectLst>
                <a:latin typeface="+mj-lt"/>
                <a:cs typeface="Arial" charset="0"/>
              </a:rPr>
              <a:t>Clarify a Vision</a:t>
            </a:r>
            <a:endParaRPr lang="en-US" sz="3600" spc="-150" dirty="0">
              <a:ln w="3175">
                <a:noFill/>
              </a:ln>
              <a:gradFill>
                <a:gsLst>
                  <a:gs pos="0">
                    <a:srgbClr val="2E59B0"/>
                  </a:gs>
                  <a:gs pos="49000">
                    <a:srgbClr val="161D32"/>
                  </a:gs>
                  <a:gs pos="100000">
                    <a:srgbClr val="000000"/>
                  </a:gs>
                </a:gsLst>
                <a:lin ang="5400000" scaled="0"/>
              </a:gradFill>
              <a:effectLst>
                <a:outerShdw blurRad="50800" dist="38100" dir="2700000" algn="tl" rotWithShape="0">
                  <a:prstClr val="black">
                    <a:alpha val="40000"/>
                  </a:prstClr>
                </a:outerShdw>
              </a:effectLst>
              <a:latin typeface="+mj-lt"/>
              <a:cs typeface="Arial" charset="0"/>
            </a:endParaRPr>
          </a:p>
        </p:txBody>
      </p:sp>
    </p:spTree>
    <p:extLst>
      <p:ext uri="{BB962C8B-B14F-4D97-AF65-F5344CB8AC3E}">
        <p14:creationId xmlns:p14="http://schemas.microsoft.com/office/powerpoint/2010/main" val="282365245"/>
      </p:ext>
    </p:extLst>
  </p:cSld>
  <p:clrMapOvr>
    <a:masterClrMapping/>
  </p:clrMapOvr>
  <p:transition>
    <p:fade/>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4"/>
          <p:cNvSpPr txBox="1">
            <a:spLocks/>
          </p:cNvSpPr>
          <p:nvPr/>
        </p:nvSpPr>
        <p:spPr>
          <a:xfrm>
            <a:off x="6600825" y="5394325"/>
            <a:ext cx="2349500" cy="304800"/>
          </a:xfrm>
          <a:prstGeom prst="rect">
            <a:avLst/>
          </a:prstGeom>
        </p:spPr>
        <p:txBody>
          <a:bodyPr anchor="ctr"/>
          <a:lstStyle/>
          <a:p>
            <a:pPr algn="r" fontAlgn="auto">
              <a:spcBef>
                <a:spcPts val="0"/>
              </a:spcBef>
              <a:spcAft>
                <a:spcPts val="0"/>
              </a:spcAft>
              <a:defRPr/>
            </a:pPr>
            <a:endParaRPr lang="en-US" sz="1000" dirty="0">
              <a:solidFill>
                <a:schemeClr val="tx1">
                  <a:tint val="75000"/>
                </a:schemeClr>
              </a:solidFill>
              <a:latin typeface="+mn-lt"/>
              <a:ea typeface="+mn-ea"/>
            </a:endParaRPr>
          </a:p>
        </p:txBody>
      </p:sp>
      <p:pic>
        <p:nvPicPr>
          <p:cNvPr id="76802" name="Picture 2"/>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54050" y="884238"/>
            <a:ext cx="7232650" cy="433863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79874" name="Title 2"/>
          <p:cNvSpPr>
            <a:spLocks noGrp="1"/>
          </p:cNvSpPr>
          <p:nvPr>
            <p:ph type="title" idx="4294967295"/>
          </p:nvPr>
        </p:nvSpPr>
        <p:spPr>
          <a:xfrm>
            <a:off x="3746290" y="2172441"/>
            <a:ext cx="3548671" cy="443198"/>
          </a:xfrm>
        </p:spPr>
        <p:txBody>
          <a:bodyPr/>
          <a:lstStyle/>
          <a:p>
            <a:pPr defTabSz="914363" eaLnBrk="1" fontAlgn="auto" hangingPunct="1">
              <a:spcAft>
                <a:spcPts val="0"/>
              </a:spcAft>
              <a:defRPr/>
            </a:pPr>
            <a:r>
              <a:rPr sz="3200" dirty="0">
                <a:ea typeface="+mn-ea"/>
              </a:rPr>
              <a:t>Let’s Take A Break…</a:t>
            </a:r>
          </a:p>
        </p:txBody>
      </p:sp>
      <p:sp>
        <p:nvSpPr>
          <p:cNvPr id="79878" name="TextBox 8"/>
          <p:cNvSpPr txBox="1">
            <a:spLocks noChangeArrowheads="1"/>
          </p:cNvSpPr>
          <p:nvPr/>
        </p:nvSpPr>
        <p:spPr bwMode="auto">
          <a:xfrm>
            <a:off x="3705884" y="3053739"/>
            <a:ext cx="3629485" cy="443198"/>
          </a:xfrm>
          <a:prstGeom prst="rect">
            <a:avLst/>
          </a:prstGeom>
        </p:spPr>
        <p:txBody>
          <a:bodyPr lIns="0" tIns="0" rIns="0" bIns="0">
            <a:spAutoFit/>
          </a:bodyPr>
          <a:lstStyle>
            <a:lvl1pPr defTabSz="914363">
              <a:lnSpc>
                <a:spcPct val="90000"/>
              </a:lnSpc>
              <a:spcBef>
                <a:spcPct val="0"/>
              </a:spcBef>
              <a:buNone/>
              <a:defRPr lang="en-US" sz="3200" b="0" cap="none" spc="-150" dirty="0" smtClean="0">
                <a:ln w="3175">
                  <a:noFill/>
                </a:ln>
                <a:gradFill>
                  <a:gsLst>
                    <a:gs pos="0">
                      <a:srgbClr val="2E59B0"/>
                    </a:gs>
                    <a:gs pos="49000">
                      <a:srgbClr val="161D32"/>
                    </a:gs>
                    <a:gs pos="100000">
                      <a:srgbClr val="000000"/>
                    </a:gs>
                  </a:gsLst>
                  <a:lin ang="5400000" scaled="0"/>
                </a:gradFill>
                <a:effectLst>
                  <a:outerShdw blurRad="50800" dist="38100" dir="2700000" algn="tl" rotWithShape="0">
                    <a:prstClr val="black">
                      <a:alpha val="40000"/>
                    </a:prstClr>
                  </a:outerShdw>
                </a:effectLst>
                <a:latin typeface="+mj-lt"/>
                <a:cs typeface="Arial" charset="0"/>
              </a:defRPr>
            </a:lvl1pPr>
          </a:lstStyle>
          <a:p>
            <a:pPr fontAlgn="auto">
              <a:spcAft>
                <a:spcPts val="0"/>
              </a:spcAft>
              <a:defRPr/>
            </a:pPr>
            <a:r>
              <a:rPr dirty="0">
                <a:ea typeface="+mn-ea"/>
              </a:rPr>
              <a:t>…Be back in 10 minutes</a:t>
            </a:r>
          </a:p>
        </p:txBody>
      </p:sp>
      <p:sp>
        <p:nvSpPr>
          <p:cNvPr id="2" name="Footer Placeholder 1"/>
          <p:cNvSpPr>
            <a:spLocks noGrp="1"/>
          </p:cNvSpPr>
          <p:nvPr>
            <p:ph type="ftr" sz="quarter" idx="10"/>
          </p:nvPr>
        </p:nvSpPr>
        <p:spPr/>
        <p:txBody>
          <a:bodyPr/>
          <a:lstStyle/>
          <a:p>
            <a:pPr>
              <a:defRPr/>
            </a:pPr>
            <a:r>
              <a:rPr lang="en-US" dirty="0"/>
              <a:t> </a:t>
            </a:r>
          </a:p>
        </p:txBody>
      </p:sp>
      <p:sp>
        <p:nvSpPr>
          <p:cNvPr id="76806" name="Slide Number Placeholder 5"/>
          <p:cNvSpPr>
            <a:spLocks noGrp="1"/>
          </p:cNvSpPr>
          <p:nvPr>
            <p:ph type="sldNum" sz="quarter" idx="1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Calibri" panose="020F0502020204030204" pitchFamily="34" charset="0"/>
                <a:ea typeface="MS PGothic" panose="020B0600070205080204" pitchFamily="34" charset="-128"/>
              </a:defRPr>
            </a:lvl1pPr>
            <a:lvl2pPr marL="742950" indent="-285750" eaLnBrk="0" hangingPunct="0">
              <a:defRPr sz="2400">
                <a:solidFill>
                  <a:schemeClr val="tx1"/>
                </a:solidFill>
                <a:latin typeface="Calibri" panose="020F0502020204030204" pitchFamily="34" charset="0"/>
                <a:ea typeface="MS PGothic" panose="020B0600070205080204" pitchFamily="34" charset="-128"/>
              </a:defRPr>
            </a:lvl2pPr>
            <a:lvl3pPr marL="1143000" indent="-228600" eaLnBrk="0" hangingPunct="0">
              <a:defRPr sz="2400">
                <a:solidFill>
                  <a:schemeClr val="tx1"/>
                </a:solidFill>
                <a:latin typeface="Calibri" panose="020F0502020204030204" pitchFamily="34" charset="0"/>
                <a:ea typeface="MS PGothic" panose="020B0600070205080204" pitchFamily="34" charset="-128"/>
              </a:defRPr>
            </a:lvl3pPr>
            <a:lvl4pPr marL="1600200" indent="-228600" eaLnBrk="0" hangingPunct="0">
              <a:defRPr sz="2400">
                <a:solidFill>
                  <a:schemeClr val="tx1"/>
                </a:solidFill>
                <a:latin typeface="Calibri" panose="020F0502020204030204" pitchFamily="34" charset="0"/>
                <a:ea typeface="MS PGothic" panose="020B0600070205080204" pitchFamily="34" charset="-128"/>
              </a:defRPr>
            </a:lvl4pPr>
            <a:lvl5pPr marL="2057400" indent="-228600" eaLnBrk="0" hangingPunct="0">
              <a:defRPr sz="2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pPr eaLnBrk="1" hangingPunct="1"/>
            <a:fld id="{07C5298E-3AA6-4394-8C59-453C8443BE02}" type="slidenum">
              <a:rPr lang="en-US" altLang="en-US" sz="1600">
                <a:solidFill>
                  <a:schemeClr val="bg1"/>
                </a:solidFill>
                <a:latin typeface="Times New Roman" panose="02020603050405020304" pitchFamily="18" charset="0"/>
              </a:rPr>
              <a:pPr eaLnBrk="1" hangingPunct="1"/>
              <a:t>19</a:t>
            </a:fld>
            <a:endParaRPr lang="en-US" altLang="en-US" sz="1600" dirty="0">
              <a:solidFill>
                <a:schemeClr val="bg1"/>
              </a:solidFill>
              <a:latin typeface="Times New Roman" panose="02020603050405020304" pitchFamily="18" charset="0"/>
            </a:endParaRPr>
          </a:p>
        </p:txBody>
      </p:sp>
    </p:spTree>
  </p:cSld>
  <p:clrMapOvr>
    <a:masterClrMapping/>
  </p:clrMapOvr>
  <p:transition>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defTabSz="914363" eaLnBrk="1" fontAlgn="auto" hangingPunct="1">
              <a:spcAft>
                <a:spcPts val="0"/>
              </a:spcAft>
              <a:defRPr/>
            </a:pPr>
            <a:r>
              <a:rPr sz="4400" dirty="0" smtClean="0">
                <a:ea typeface="+mn-ea"/>
              </a:rPr>
              <a:t>Essential Questions</a:t>
            </a:r>
            <a:endParaRPr sz="4400" dirty="0">
              <a:ea typeface="+mn-ea"/>
            </a:endParaRPr>
          </a:p>
        </p:txBody>
      </p:sp>
      <p:sp>
        <p:nvSpPr>
          <p:cNvPr id="40962" name="Content Placeholder 2"/>
          <p:cNvSpPr>
            <a:spLocks noGrp="1"/>
          </p:cNvSpPr>
          <p:nvPr>
            <p:ph type="body" sz="quarter" idx="10"/>
          </p:nvPr>
        </p:nvSpPr>
        <p:spPr>
          <a:xfrm>
            <a:off x="380999" y="977878"/>
            <a:ext cx="8093529" cy="4862870"/>
          </a:xfrm>
        </p:spPr>
        <p:txBody>
          <a:bodyPr/>
          <a:lstStyle/>
          <a:p>
            <a:pPr eaLnBrk="1" hangingPunct="1">
              <a:lnSpc>
                <a:spcPct val="100000"/>
              </a:lnSpc>
              <a:spcBef>
                <a:spcPts val="600"/>
              </a:spcBef>
              <a:spcAft>
                <a:spcPts val="600"/>
              </a:spcAft>
            </a:pPr>
            <a:r>
              <a:rPr lang="en-US" altLang="en-US" sz="2800" dirty="0" smtClean="0">
                <a:cs typeface="Times New Roman" panose="02020603050405020304" pitchFamily="18" charset="0"/>
              </a:rPr>
              <a:t>What are the key areas that your team would like to address within your school?</a:t>
            </a:r>
          </a:p>
          <a:p>
            <a:pPr eaLnBrk="1" hangingPunct="1">
              <a:lnSpc>
                <a:spcPct val="100000"/>
              </a:lnSpc>
              <a:spcBef>
                <a:spcPts val="600"/>
              </a:spcBef>
              <a:spcAft>
                <a:spcPts val="600"/>
              </a:spcAft>
            </a:pPr>
            <a:r>
              <a:rPr lang="en-US" altLang="en-US" sz="2800" dirty="0" smtClean="0">
                <a:cs typeface="Times New Roman" panose="02020603050405020304" pitchFamily="18" charset="0"/>
              </a:rPr>
              <a:t>How can you develop a clear vision that will be achieved through implementation of your action plan?</a:t>
            </a:r>
          </a:p>
          <a:p>
            <a:pPr eaLnBrk="1" hangingPunct="1">
              <a:lnSpc>
                <a:spcPct val="100000"/>
              </a:lnSpc>
              <a:spcBef>
                <a:spcPts val="600"/>
              </a:spcBef>
              <a:spcAft>
                <a:spcPts val="600"/>
              </a:spcAft>
            </a:pPr>
            <a:r>
              <a:rPr lang="en-US" altLang="en-US" sz="2800" dirty="0" smtClean="0">
                <a:cs typeface="Times New Roman" panose="02020603050405020304" pitchFamily="18" charset="0"/>
              </a:rPr>
              <a:t>How can a better understanding of the change process ensure a more successful implementation?</a:t>
            </a:r>
          </a:p>
          <a:p>
            <a:pPr eaLnBrk="1" hangingPunct="1">
              <a:lnSpc>
                <a:spcPct val="100000"/>
              </a:lnSpc>
              <a:spcBef>
                <a:spcPts val="600"/>
              </a:spcBef>
              <a:spcAft>
                <a:spcPts val="600"/>
              </a:spcAft>
            </a:pPr>
            <a:r>
              <a:rPr lang="en-US" altLang="en-US" sz="2800" dirty="0" smtClean="0">
                <a:cs typeface="Times New Roman" panose="02020603050405020304" pitchFamily="18" charset="0"/>
              </a:rPr>
              <a:t>Why will a communication plan be important to engaging all stakeholders in achieving your vision?</a:t>
            </a:r>
          </a:p>
          <a:p>
            <a:pPr eaLnBrk="1" hangingPunct="1">
              <a:lnSpc>
                <a:spcPct val="100000"/>
              </a:lnSpc>
              <a:spcBef>
                <a:spcPts val="600"/>
              </a:spcBef>
              <a:spcAft>
                <a:spcPts val="600"/>
              </a:spcAft>
            </a:pPr>
            <a:endParaRPr lang="en-US" altLang="en-US" sz="2400" dirty="0" smtClean="0">
              <a:latin typeface="Times New Roman" panose="02020603050405020304" pitchFamily="18" charset="0"/>
              <a:cs typeface="Times New Roman" panose="02020603050405020304" pitchFamily="18" charset="0"/>
            </a:endParaRPr>
          </a:p>
        </p:txBody>
      </p:sp>
      <p:sp>
        <p:nvSpPr>
          <p:cNvPr id="40963" name="Slide Number Placeholder 4"/>
          <p:cNvSpPr>
            <a:spLocks noGrp="1"/>
          </p:cNvSpPr>
          <p:nvPr>
            <p:ph type="sldNum" sz="quarter" idx="12"/>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Calibri" panose="020F0502020204030204" pitchFamily="34" charset="0"/>
                <a:ea typeface="MS PGothic" panose="020B0600070205080204" pitchFamily="34" charset="-128"/>
              </a:defRPr>
            </a:lvl1pPr>
            <a:lvl2pPr marL="742950" indent="-285750" eaLnBrk="0" hangingPunct="0">
              <a:defRPr sz="2400">
                <a:solidFill>
                  <a:schemeClr val="tx1"/>
                </a:solidFill>
                <a:latin typeface="Calibri" panose="020F0502020204030204" pitchFamily="34" charset="0"/>
                <a:ea typeface="MS PGothic" panose="020B0600070205080204" pitchFamily="34" charset="-128"/>
              </a:defRPr>
            </a:lvl2pPr>
            <a:lvl3pPr marL="1143000" indent="-228600" eaLnBrk="0" hangingPunct="0">
              <a:defRPr sz="2400">
                <a:solidFill>
                  <a:schemeClr val="tx1"/>
                </a:solidFill>
                <a:latin typeface="Calibri" panose="020F0502020204030204" pitchFamily="34" charset="0"/>
                <a:ea typeface="MS PGothic" panose="020B0600070205080204" pitchFamily="34" charset="-128"/>
              </a:defRPr>
            </a:lvl3pPr>
            <a:lvl4pPr marL="1600200" indent="-228600" eaLnBrk="0" hangingPunct="0">
              <a:defRPr sz="2400">
                <a:solidFill>
                  <a:schemeClr val="tx1"/>
                </a:solidFill>
                <a:latin typeface="Calibri" panose="020F0502020204030204" pitchFamily="34" charset="0"/>
                <a:ea typeface="MS PGothic" panose="020B0600070205080204" pitchFamily="34" charset="-128"/>
              </a:defRPr>
            </a:lvl4pPr>
            <a:lvl5pPr marL="2057400" indent="-228600" eaLnBrk="0" hangingPunct="0">
              <a:defRPr sz="2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pPr eaLnBrk="1" hangingPunct="1"/>
            <a:fld id="{31DF7238-31F2-48BD-8C7E-5D02DA32F5A8}" type="slidenum">
              <a:rPr lang="en-US" altLang="en-US" sz="1600">
                <a:solidFill>
                  <a:schemeClr val="bg1"/>
                </a:solidFill>
                <a:latin typeface="Times New Roman" panose="02020603050405020304" pitchFamily="18" charset="0"/>
              </a:rPr>
              <a:pPr eaLnBrk="1" hangingPunct="1"/>
              <a:t>2</a:t>
            </a:fld>
            <a:endParaRPr lang="en-US" altLang="en-US" sz="1600" dirty="0">
              <a:solidFill>
                <a:schemeClr val="bg1"/>
              </a:solidFill>
              <a:latin typeface="Times New Roman" panose="02020603050405020304" pitchFamily="18" charset="0"/>
            </a:endParaRPr>
          </a:p>
        </p:txBody>
      </p:sp>
      <p:sp>
        <p:nvSpPr>
          <p:cNvPr id="4" name="Footer Placeholder 3"/>
          <p:cNvSpPr>
            <a:spLocks noGrp="1"/>
          </p:cNvSpPr>
          <p:nvPr>
            <p:ph type="ftr" sz="quarter" idx="11"/>
          </p:nvPr>
        </p:nvSpPr>
        <p:spPr/>
        <p:txBody>
          <a:bodyPr/>
          <a:lstStyle/>
          <a:p>
            <a:pPr>
              <a:defRPr/>
            </a:pPr>
            <a:r>
              <a:rPr lang="en-US" dirty="0"/>
              <a:t> </a:t>
            </a:r>
          </a:p>
        </p:txBody>
      </p:sp>
    </p:spTree>
  </p:cSld>
  <p:clrMapOvr>
    <a:masterClrMapping/>
  </p:clrMapOvr>
  <p:transition>
    <p:fad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313316"/>
            <a:ext cx="8382000" cy="677108"/>
          </a:xfrm>
        </p:spPr>
        <p:txBody>
          <a:bodyPr>
            <a:normAutofit fontScale="90000"/>
          </a:bodyPr>
          <a:lstStyle/>
          <a:p>
            <a:pPr defTabSz="914363" eaLnBrk="1" fontAlgn="auto" hangingPunct="1">
              <a:spcAft>
                <a:spcPts val="0"/>
              </a:spcAft>
              <a:defRPr/>
            </a:pPr>
            <a:r>
              <a:rPr dirty="0" smtClean="0">
                <a:ea typeface="+mn-ea"/>
              </a:rPr>
              <a:t>You </a:t>
            </a:r>
            <a:r>
              <a:rPr dirty="0">
                <a:ea typeface="+mn-ea"/>
              </a:rPr>
              <a:t>are Here! </a:t>
            </a:r>
            <a:r>
              <a:rPr dirty="0" smtClean="0">
                <a:ea typeface="+mn-ea"/>
              </a:rPr>
              <a:t/>
            </a:r>
            <a:br>
              <a:rPr dirty="0" smtClean="0">
                <a:ea typeface="+mn-ea"/>
              </a:rPr>
            </a:br>
            <a:r>
              <a:rPr lang="en-US" dirty="0" smtClean="0">
                <a:ea typeface="+mn-ea"/>
              </a:rPr>
              <a:t>Part 3: Addressing Change</a:t>
            </a:r>
            <a:endParaRPr dirty="0">
              <a:ea typeface="+mn-ea"/>
            </a:endParaRPr>
          </a:p>
        </p:txBody>
      </p:sp>
      <p:graphicFrame>
        <p:nvGraphicFramePr>
          <p:cNvPr id="6" name="Content Placeholder 5"/>
          <p:cNvGraphicFramePr>
            <a:graphicFrameLocks noGrp="1"/>
          </p:cNvGraphicFramePr>
          <p:nvPr>
            <p:ph idx="4294967295"/>
            <p:extLst>
              <p:ext uri="{D42A27DB-BD31-4B8C-83A1-F6EECF244321}">
                <p14:modId xmlns:p14="http://schemas.microsoft.com/office/powerpoint/2010/main" val="873650500"/>
              </p:ext>
            </p:extLst>
          </p:nvPr>
        </p:nvGraphicFramePr>
        <p:xfrm>
          <a:off x="198755" y="1344386"/>
          <a:ext cx="8461375" cy="4351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Down Arrow 6"/>
          <p:cNvSpPr/>
          <p:nvPr/>
        </p:nvSpPr>
        <p:spPr>
          <a:xfrm>
            <a:off x="4789088" y="1771825"/>
            <a:ext cx="838200" cy="733425"/>
          </a:xfrm>
          <a:prstGeom prst="downArrow">
            <a:avLst/>
          </a:prstGeom>
          <a:solidFill>
            <a:schemeClr val="accent1">
              <a:lumMod val="50000"/>
            </a:schemeClr>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3" name="Footer Placeholder 2"/>
          <p:cNvSpPr>
            <a:spLocks noGrp="1"/>
          </p:cNvSpPr>
          <p:nvPr>
            <p:ph type="ftr" sz="quarter" idx="10"/>
          </p:nvPr>
        </p:nvSpPr>
        <p:spPr/>
        <p:txBody>
          <a:bodyPr/>
          <a:lstStyle/>
          <a:p>
            <a:pPr>
              <a:defRPr/>
            </a:pPr>
            <a:r>
              <a:rPr lang="en-US" dirty="0" smtClean="0"/>
              <a:t> </a:t>
            </a:r>
            <a:endParaRPr lang="en-US" dirty="0"/>
          </a:p>
        </p:txBody>
      </p:sp>
      <p:sp>
        <p:nvSpPr>
          <p:cNvPr id="4" name="Slide Number Placeholder 3"/>
          <p:cNvSpPr>
            <a:spLocks noGrp="1"/>
          </p:cNvSpPr>
          <p:nvPr>
            <p:ph type="sldNum" sz="quarter" idx="11"/>
          </p:nvPr>
        </p:nvSpPr>
        <p:spPr/>
        <p:txBody>
          <a:bodyPr/>
          <a:lstStyle/>
          <a:p>
            <a:fld id="{FE25ADCC-7A27-429A-96AA-3E28FB495BB1}" type="slidenum">
              <a:rPr lang="en-US" altLang="en-US" smtClean="0"/>
              <a:pPr/>
              <a:t>20</a:t>
            </a:fld>
            <a:endParaRPr lang="en-US" altLang="en-US" dirty="0"/>
          </a:p>
        </p:txBody>
      </p:sp>
    </p:spTree>
    <p:extLst>
      <p:ext uri="{BB962C8B-B14F-4D97-AF65-F5344CB8AC3E}">
        <p14:creationId xmlns:p14="http://schemas.microsoft.com/office/powerpoint/2010/main" val="225317976"/>
      </p:ext>
    </p:extLst>
  </p:cSld>
  <p:clrMapOvr>
    <a:masterClrMapping/>
  </p:clrMapOvr>
  <p:transition>
    <p:fade/>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Autofit/>
          </a:bodyPr>
          <a:lstStyle/>
          <a:p>
            <a:r>
              <a:rPr lang="en-US" sz="4000" dirty="0" smtClean="0"/>
              <a:t>Addressing Change Within Your School</a:t>
            </a:r>
            <a:endParaRPr lang="en-US" sz="4000" dirty="0"/>
          </a:p>
        </p:txBody>
      </p:sp>
      <p:sp>
        <p:nvSpPr>
          <p:cNvPr id="4" name="Footer Placeholder 3"/>
          <p:cNvSpPr>
            <a:spLocks noGrp="1"/>
          </p:cNvSpPr>
          <p:nvPr>
            <p:ph type="ftr" sz="quarter" idx="10"/>
          </p:nvPr>
        </p:nvSpPr>
        <p:spPr/>
        <p:txBody>
          <a:bodyPr/>
          <a:lstStyle/>
          <a:p>
            <a:pPr>
              <a:defRPr/>
            </a:pPr>
            <a:r>
              <a:rPr lang="en-US" dirty="0" smtClean="0"/>
              <a:t> </a:t>
            </a:r>
            <a:endParaRPr lang="en-US" dirty="0"/>
          </a:p>
        </p:txBody>
      </p:sp>
      <p:sp>
        <p:nvSpPr>
          <p:cNvPr id="5" name="Slide Number Placeholder 4"/>
          <p:cNvSpPr>
            <a:spLocks noGrp="1"/>
          </p:cNvSpPr>
          <p:nvPr>
            <p:ph type="sldNum" sz="quarter" idx="11"/>
          </p:nvPr>
        </p:nvSpPr>
        <p:spPr/>
        <p:txBody>
          <a:bodyPr/>
          <a:lstStyle/>
          <a:p>
            <a:fld id="{FE25ADCC-7A27-429A-96AA-3E28FB495BB1}" type="slidenum">
              <a:rPr lang="en-US" altLang="en-US" smtClean="0"/>
              <a:pPr/>
              <a:t>21</a:t>
            </a:fld>
            <a:endParaRPr lang="en-US" altLang="en-US" dirty="0"/>
          </a:p>
        </p:txBody>
      </p:sp>
      <p:sp>
        <p:nvSpPr>
          <p:cNvPr id="7" name="Content Placeholder 6"/>
          <p:cNvSpPr>
            <a:spLocks noGrp="1"/>
          </p:cNvSpPr>
          <p:nvPr>
            <p:ph idx="1"/>
          </p:nvPr>
        </p:nvSpPr>
        <p:spPr>
          <a:xfrm>
            <a:off x="408762" y="1590315"/>
            <a:ext cx="4237379" cy="3644075"/>
          </a:xfrm>
        </p:spPr>
        <p:txBody>
          <a:bodyPr/>
          <a:lstStyle/>
          <a:p>
            <a:r>
              <a:rPr lang="en-US" dirty="0" smtClean="0"/>
              <a:t>To achieve your vision, changes will be necessary</a:t>
            </a:r>
          </a:p>
          <a:p>
            <a:r>
              <a:rPr lang="en-US" dirty="0" smtClean="0"/>
              <a:t>How your team addresses the change process is critical for success of the action plan </a:t>
            </a:r>
            <a:endParaRPr lang="en-US" dirty="0"/>
          </a:p>
        </p:txBody>
      </p:sp>
      <p:pic>
        <p:nvPicPr>
          <p:cNvPr id="8" name="Picture 7"/>
          <p:cNvPicPr>
            <a:picLocks noChangeAspect="1"/>
          </p:cNvPicPr>
          <p:nvPr/>
        </p:nvPicPr>
        <p:blipFill>
          <a:blip r:embed="rId3"/>
          <a:stretch>
            <a:fillRect/>
          </a:stretch>
        </p:blipFill>
        <p:spPr>
          <a:xfrm>
            <a:off x="4910602" y="1833305"/>
            <a:ext cx="3954597" cy="2590414"/>
          </a:xfrm>
          <a:prstGeom prst="rect">
            <a:avLst/>
          </a:prstGeom>
        </p:spPr>
      </p:pic>
    </p:spTree>
    <p:extLst>
      <p:ext uri="{BB962C8B-B14F-4D97-AF65-F5344CB8AC3E}">
        <p14:creationId xmlns:p14="http://schemas.microsoft.com/office/powerpoint/2010/main" val="1331765586"/>
      </p:ext>
    </p:extLst>
  </p:cSld>
  <p:clrMapOvr>
    <a:masterClrMapping/>
  </p:clrMapOvr>
  <p:transition>
    <p:fade/>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Things to Know About Change</a:t>
            </a:r>
            <a:endParaRPr lang="en-US" dirty="0"/>
          </a:p>
        </p:txBody>
      </p:sp>
      <p:sp>
        <p:nvSpPr>
          <p:cNvPr id="3" name="Text Placeholder 2"/>
          <p:cNvSpPr>
            <a:spLocks noGrp="1"/>
          </p:cNvSpPr>
          <p:nvPr>
            <p:ph type="body" sz="quarter" idx="10"/>
          </p:nvPr>
        </p:nvSpPr>
        <p:spPr>
          <a:xfrm>
            <a:off x="284480" y="971280"/>
            <a:ext cx="8382000" cy="4973669"/>
          </a:xfrm>
        </p:spPr>
        <p:txBody>
          <a:bodyPr/>
          <a:lstStyle/>
          <a:p>
            <a:pPr marL="396875" lvl="2" indent="-396875">
              <a:buBlip>
                <a:blip r:embed="rId3"/>
              </a:buBlip>
            </a:pPr>
            <a:r>
              <a:rPr lang="en-US" sz="3200" dirty="0">
                <a:cs typeface="ＭＳ Ｐゴシック" charset="0"/>
              </a:rPr>
              <a:t>Change is a process, not an event: </a:t>
            </a:r>
          </a:p>
          <a:p>
            <a:pPr lvl="1"/>
            <a:r>
              <a:rPr lang="en-US" sz="2400" dirty="0"/>
              <a:t>Made by </a:t>
            </a:r>
            <a:r>
              <a:rPr lang="en-US" sz="2400" dirty="0" smtClean="0"/>
              <a:t>individuals </a:t>
            </a:r>
            <a:r>
              <a:rPr lang="en-US" sz="2400" dirty="0"/>
              <a:t>first, then institutions</a:t>
            </a:r>
          </a:p>
          <a:p>
            <a:pPr marL="52387" lvl="1">
              <a:buBlip>
                <a:blip r:embed="rId3"/>
              </a:buBlip>
            </a:pPr>
            <a:r>
              <a:rPr lang="en-US" sz="3200" dirty="0">
                <a:cs typeface="ＭＳ Ｐゴシック" charset="0"/>
              </a:rPr>
              <a:t>Change is a highly personal experience:</a:t>
            </a:r>
          </a:p>
          <a:p>
            <a:pPr lvl="1"/>
            <a:r>
              <a:rPr lang="en-US" sz="2400" dirty="0"/>
              <a:t>Entails </a:t>
            </a:r>
            <a:r>
              <a:rPr lang="en-US" sz="2400" dirty="0" smtClean="0"/>
              <a:t>developmental </a:t>
            </a:r>
            <a:r>
              <a:rPr lang="en-US" sz="2400" dirty="0"/>
              <a:t>growth in feelings and emotions, as well as skills </a:t>
            </a:r>
          </a:p>
          <a:p>
            <a:pPr marL="52387" lvl="1">
              <a:buBlip>
                <a:blip r:embed="rId3"/>
              </a:buBlip>
            </a:pPr>
            <a:r>
              <a:rPr lang="en-US" sz="3200" dirty="0">
                <a:cs typeface="ＭＳ Ｐゴシック" charset="0"/>
              </a:rPr>
              <a:t>Personal concerns are legitimate: </a:t>
            </a:r>
          </a:p>
          <a:p>
            <a:pPr lvl="1"/>
            <a:r>
              <a:rPr lang="en-US" sz="2400" dirty="0"/>
              <a:t>Normal to want to know how something new will affect you</a:t>
            </a:r>
          </a:p>
          <a:p>
            <a:pPr marL="52387" lvl="1">
              <a:buBlip>
                <a:blip r:embed="rId3"/>
              </a:buBlip>
            </a:pPr>
            <a:r>
              <a:rPr lang="en-US" sz="3200" dirty="0">
                <a:cs typeface="ＭＳ Ｐゴシック" charset="0"/>
              </a:rPr>
              <a:t>Successful innovations consider:</a:t>
            </a:r>
          </a:p>
          <a:p>
            <a:pPr lvl="1"/>
            <a:r>
              <a:rPr lang="en-US" sz="2400" dirty="0" smtClean="0"/>
              <a:t>People </a:t>
            </a:r>
            <a:r>
              <a:rPr lang="en-US" sz="2400" dirty="0"/>
              <a:t>first and the </a:t>
            </a:r>
            <a:r>
              <a:rPr lang="en-US" sz="2400" dirty="0" smtClean="0"/>
              <a:t>innovation </a:t>
            </a:r>
            <a:r>
              <a:rPr lang="en-US" sz="2400" dirty="0"/>
              <a:t>second; and </a:t>
            </a:r>
            <a:endParaRPr lang="en-US" sz="2400" dirty="0" smtClean="0"/>
          </a:p>
          <a:p>
            <a:pPr lvl="1"/>
            <a:r>
              <a:rPr lang="en-US" sz="2400" dirty="0" smtClean="0"/>
              <a:t>Every </a:t>
            </a:r>
            <a:r>
              <a:rPr lang="en-US" sz="2400" dirty="0"/>
              <a:t>person needs to be his or her own change agent</a:t>
            </a:r>
          </a:p>
          <a:p>
            <a:endParaRPr lang="en-US" dirty="0"/>
          </a:p>
        </p:txBody>
      </p:sp>
      <p:sp>
        <p:nvSpPr>
          <p:cNvPr id="4" name="Footer Placeholder 3"/>
          <p:cNvSpPr>
            <a:spLocks noGrp="1"/>
          </p:cNvSpPr>
          <p:nvPr>
            <p:ph type="ftr" sz="quarter" idx="11"/>
          </p:nvPr>
        </p:nvSpPr>
        <p:spPr/>
        <p:txBody>
          <a:bodyPr/>
          <a:lstStyle/>
          <a:p>
            <a:pPr>
              <a:defRPr/>
            </a:pPr>
            <a:r>
              <a:rPr lang="en-US" dirty="0" smtClean="0"/>
              <a:t> </a:t>
            </a:r>
            <a:endParaRPr lang="en-US" dirty="0"/>
          </a:p>
        </p:txBody>
      </p:sp>
      <p:sp>
        <p:nvSpPr>
          <p:cNvPr id="5" name="Slide Number Placeholder 4"/>
          <p:cNvSpPr>
            <a:spLocks noGrp="1"/>
          </p:cNvSpPr>
          <p:nvPr>
            <p:ph type="sldNum" sz="quarter" idx="12"/>
          </p:nvPr>
        </p:nvSpPr>
        <p:spPr/>
        <p:txBody>
          <a:bodyPr/>
          <a:lstStyle/>
          <a:p>
            <a:fld id="{29A42991-1CEA-48F1-9B76-2CBDA0260891}" type="slidenum">
              <a:rPr lang="en-US" altLang="en-US" smtClean="0"/>
              <a:pPr/>
              <a:t>22</a:t>
            </a:fld>
            <a:endParaRPr lang="en-US" altLang="en-US" dirty="0"/>
          </a:p>
        </p:txBody>
      </p:sp>
    </p:spTree>
    <p:extLst>
      <p:ext uri="{BB962C8B-B14F-4D97-AF65-F5344CB8AC3E}">
        <p14:creationId xmlns:p14="http://schemas.microsoft.com/office/powerpoint/2010/main" val="2415127576"/>
      </p:ext>
    </p:extLst>
  </p:cSld>
  <p:clrMapOvr>
    <a:masterClrMapping/>
  </p:clrMapOvr>
  <p:transition>
    <p:fade/>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14093" y="252491"/>
            <a:ext cx="8382000" cy="1049972"/>
          </a:xfrm>
        </p:spPr>
        <p:txBody>
          <a:bodyPr/>
          <a:lstStyle/>
          <a:p>
            <a:r>
              <a:rPr lang="en-US" dirty="0" smtClean="0"/>
              <a:t>Frequent Responses to Change</a:t>
            </a:r>
            <a:endParaRPr lang="en-US" dirty="0"/>
          </a:p>
        </p:txBody>
      </p:sp>
      <p:sp>
        <p:nvSpPr>
          <p:cNvPr id="4" name="Footer Placeholder 3"/>
          <p:cNvSpPr>
            <a:spLocks noGrp="1"/>
          </p:cNvSpPr>
          <p:nvPr>
            <p:ph type="ftr" sz="quarter" idx="11"/>
          </p:nvPr>
        </p:nvSpPr>
        <p:spPr/>
        <p:txBody>
          <a:bodyPr/>
          <a:lstStyle/>
          <a:p>
            <a:pPr>
              <a:defRPr/>
            </a:pPr>
            <a:r>
              <a:rPr lang="en-US" dirty="0" smtClean="0"/>
              <a:t> </a:t>
            </a:r>
            <a:endParaRPr lang="en-US" dirty="0"/>
          </a:p>
        </p:txBody>
      </p:sp>
      <p:sp>
        <p:nvSpPr>
          <p:cNvPr id="5" name="Slide Number Placeholder 4"/>
          <p:cNvSpPr>
            <a:spLocks noGrp="1"/>
          </p:cNvSpPr>
          <p:nvPr>
            <p:ph type="sldNum" sz="quarter" idx="12"/>
          </p:nvPr>
        </p:nvSpPr>
        <p:spPr/>
        <p:txBody>
          <a:bodyPr/>
          <a:lstStyle/>
          <a:p>
            <a:fld id="{29A42991-1CEA-48F1-9B76-2CBDA0260891}" type="slidenum">
              <a:rPr lang="en-US" altLang="en-US" smtClean="0"/>
              <a:pPr/>
              <a:t>23</a:t>
            </a:fld>
            <a:endParaRPr lang="en-US" altLang="en-US" dirty="0"/>
          </a:p>
        </p:txBody>
      </p:sp>
      <p:sp>
        <p:nvSpPr>
          <p:cNvPr id="6" name="Cloud Callout 5"/>
          <p:cNvSpPr/>
          <p:nvPr/>
        </p:nvSpPr>
        <p:spPr bwMode="auto">
          <a:xfrm>
            <a:off x="212650" y="852783"/>
            <a:ext cx="4219501" cy="2185639"/>
          </a:xfrm>
          <a:prstGeom prst="cloudCallout">
            <a:avLst>
              <a:gd name="adj1" fmla="val -15878"/>
              <a:gd name="adj2" fmla="val 60459"/>
            </a:avLst>
          </a:prstGeom>
          <a:solidFill>
            <a:schemeClr val="bg2">
              <a:lumMod val="90000"/>
            </a:schemeClr>
          </a:solidFill>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lvl="0" algn="ctr">
              <a:lnSpc>
                <a:spcPct val="80000"/>
              </a:lnSpc>
              <a:spcBef>
                <a:spcPct val="20000"/>
              </a:spcBef>
              <a:defRPr/>
            </a:pPr>
            <a:r>
              <a:rPr lang="en-US" sz="2400" dirty="0">
                <a:solidFill>
                  <a:schemeClr val="tx2"/>
                </a:solidFill>
              </a:rPr>
              <a:t>“I get very frustrated with the number of “new things” they </a:t>
            </a:r>
            <a:r>
              <a:rPr lang="en-US" sz="2400" dirty="0" smtClean="0">
                <a:solidFill>
                  <a:schemeClr val="tx2"/>
                </a:solidFill>
              </a:rPr>
              <a:t>expect </a:t>
            </a:r>
            <a:r>
              <a:rPr lang="en-US" sz="2400" dirty="0">
                <a:solidFill>
                  <a:schemeClr val="tx2"/>
                </a:solidFill>
              </a:rPr>
              <a:t>us to </a:t>
            </a:r>
            <a:r>
              <a:rPr lang="en-US" sz="2400" dirty="0" smtClean="0">
                <a:solidFill>
                  <a:schemeClr val="tx2"/>
                </a:solidFill>
              </a:rPr>
              <a:t>do </a:t>
            </a:r>
            <a:r>
              <a:rPr lang="en-US" sz="2400" dirty="0">
                <a:solidFill>
                  <a:schemeClr val="tx2"/>
                </a:solidFill>
              </a:rPr>
              <a:t>each year.”</a:t>
            </a:r>
          </a:p>
        </p:txBody>
      </p:sp>
      <p:sp>
        <p:nvSpPr>
          <p:cNvPr id="7" name="Cloud Callout 6"/>
          <p:cNvSpPr/>
          <p:nvPr/>
        </p:nvSpPr>
        <p:spPr bwMode="auto">
          <a:xfrm>
            <a:off x="5607044" y="621495"/>
            <a:ext cx="3484998" cy="2185639"/>
          </a:xfrm>
          <a:prstGeom prst="cloudCallout">
            <a:avLst/>
          </a:prstGeom>
          <a:solidFill>
            <a:srgbClr val="FFFF00"/>
          </a:solidFill>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lvl="0" algn="r">
              <a:lnSpc>
                <a:spcPct val="80000"/>
              </a:lnSpc>
              <a:spcBef>
                <a:spcPct val="20000"/>
              </a:spcBef>
              <a:defRPr/>
            </a:pPr>
            <a:r>
              <a:rPr lang="en-US" sz="2400" dirty="0">
                <a:solidFill>
                  <a:schemeClr val="tx2"/>
                </a:solidFill>
              </a:rPr>
              <a:t>“It takes a lot of time and new materials to teach this way.”</a:t>
            </a:r>
          </a:p>
        </p:txBody>
      </p:sp>
      <p:sp>
        <p:nvSpPr>
          <p:cNvPr id="8" name="Cloud Callout 7"/>
          <p:cNvSpPr/>
          <p:nvPr/>
        </p:nvSpPr>
        <p:spPr bwMode="auto">
          <a:xfrm>
            <a:off x="5231780" y="3290123"/>
            <a:ext cx="3531220" cy="2185639"/>
          </a:xfrm>
          <a:prstGeom prst="cloudCallout">
            <a:avLst/>
          </a:prstGeom>
          <a:solidFill>
            <a:srgbClr val="FF5050"/>
          </a:solidFill>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lvl="0" algn="r">
              <a:lnSpc>
                <a:spcPct val="80000"/>
              </a:lnSpc>
              <a:spcBef>
                <a:spcPct val="20000"/>
              </a:spcBef>
              <a:defRPr/>
            </a:pPr>
            <a:r>
              <a:rPr lang="en-US" sz="2400" dirty="0">
                <a:solidFill>
                  <a:schemeClr val="tx2"/>
                </a:solidFill>
              </a:rPr>
              <a:t>“I’m more comfortable with what I’m used to doing.”</a:t>
            </a:r>
          </a:p>
        </p:txBody>
      </p:sp>
      <p:sp>
        <p:nvSpPr>
          <p:cNvPr id="9" name="Cloud Callout 8"/>
          <p:cNvSpPr/>
          <p:nvPr/>
        </p:nvSpPr>
        <p:spPr bwMode="auto">
          <a:xfrm>
            <a:off x="212650" y="3310161"/>
            <a:ext cx="4012601" cy="2412907"/>
          </a:xfrm>
          <a:prstGeom prst="cloudCallout">
            <a:avLst/>
          </a:prstGeom>
          <a:solidFill>
            <a:schemeClr val="accent6">
              <a:lumMod val="60000"/>
              <a:lumOff val="40000"/>
            </a:schemeClr>
          </a:solidFill>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lvl="0">
              <a:lnSpc>
                <a:spcPct val="90000"/>
              </a:lnSpc>
              <a:spcBef>
                <a:spcPct val="20000"/>
              </a:spcBef>
              <a:defRPr/>
            </a:pPr>
            <a:r>
              <a:rPr lang="en-US" sz="2400" dirty="0">
                <a:solidFill>
                  <a:schemeClr val="tx2"/>
                </a:solidFill>
              </a:rPr>
              <a:t>“Why should I </a:t>
            </a:r>
            <a:endParaRPr lang="en-US" sz="2400" dirty="0" smtClean="0">
              <a:solidFill>
                <a:schemeClr val="tx2"/>
              </a:solidFill>
            </a:endParaRPr>
          </a:p>
          <a:p>
            <a:pPr lvl="0" algn="ctr">
              <a:lnSpc>
                <a:spcPct val="90000"/>
              </a:lnSpc>
              <a:spcBef>
                <a:spcPts val="0"/>
              </a:spcBef>
              <a:defRPr/>
            </a:pPr>
            <a:r>
              <a:rPr lang="en-US" sz="2400" dirty="0" smtClean="0">
                <a:solidFill>
                  <a:schemeClr val="tx2"/>
                </a:solidFill>
              </a:rPr>
              <a:t>give </a:t>
            </a:r>
            <a:r>
              <a:rPr lang="en-US" sz="2400" dirty="0">
                <a:solidFill>
                  <a:schemeClr val="tx2"/>
                </a:solidFill>
              </a:rPr>
              <a:t>up the activities and lessons that I’ve developed?”</a:t>
            </a:r>
          </a:p>
        </p:txBody>
      </p:sp>
      <p:sp>
        <p:nvSpPr>
          <p:cNvPr id="10" name="Cloud Callout 9"/>
          <p:cNvSpPr/>
          <p:nvPr/>
        </p:nvSpPr>
        <p:spPr bwMode="auto">
          <a:xfrm>
            <a:off x="2682266" y="2312327"/>
            <a:ext cx="4092499" cy="2185639"/>
          </a:xfrm>
          <a:prstGeom prst="cloudCallout">
            <a:avLst/>
          </a:prstGeom>
          <a:solidFill>
            <a:srgbClr val="92D050"/>
          </a:solidFill>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lvl="0" algn="ctr">
              <a:lnSpc>
                <a:spcPct val="90000"/>
              </a:lnSpc>
              <a:spcBef>
                <a:spcPct val="20000"/>
              </a:spcBef>
              <a:defRPr/>
            </a:pPr>
            <a:r>
              <a:rPr lang="en-US" sz="2400" dirty="0">
                <a:solidFill>
                  <a:schemeClr val="tx2"/>
                </a:solidFill>
              </a:rPr>
              <a:t>“Sometimes I just sit back and listen since we all know this too shall pass.” </a:t>
            </a:r>
          </a:p>
        </p:txBody>
      </p:sp>
      <p:pic>
        <p:nvPicPr>
          <p:cNvPr id="11" name="Picture 6" descr="discussion 2.png"/>
          <p:cNvPicPr>
            <a:picLocks noChangeAspect="1"/>
          </p:cNvPicPr>
          <p:nvPr/>
        </p:nvPicPr>
        <p:blipFill>
          <a:blip r:embed="rId3" cstate="print"/>
          <a:srcRect/>
          <a:stretch>
            <a:fillRect/>
          </a:stretch>
        </p:blipFill>
        <p:spPr bwMode="auto">
          <a:xfrm>
            <a:off x="7991856" y="4836016"/>
            <a:ext cx="1152144" cy="1171011"/>
          </a:xfrm>
          <a:prstGeom prst="rect">
            <a:avLst/>
          </a:prstGeom>
          <a:noFill/>
          <a:ln w="9525">
            <a:noFill/>
            <a:miter lim="800000"/>
            <a:headEnd/>
            <a:tailEnd/>
          </a:ln>
        </p:spPr>
      </p:pic>
    </p:spTree>
    <p:extLst>
      <p:ext uri="{BB962C8B-B14F-4D97-AF65-F5344CB8AC3E}">
        <p14:creationId xmlns:p14="http://schemas.microsoft.com/office/powerpoint/2010/main" val="2114890860"/>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P spid="9" grpId="0" animBg="1"/>
      <p:bldP spid="10"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Making the Vision a Reality – Addressing the Challenge of Change</a:t>
            </a:r>
            <a:endParaRPr lang="en-US" dirty="0"/>
          </a:p>
        </p:txBody>
      </p:sp>
      <p:sp>
        <p:nvSpPr>
          <p:cNvPr id="3" name="Text Placeholder 2"/>
          <p:cNvSpPr>
            <a:spLocks noGrp="1"/>
          </p:cNvSpPr>
          <p:nvPr>
            <p:ph type="body" sz="quarter" idx="10"/>
          </p:nvPr>
        </p:nvSpPr>
        <p:spPr>
          <a:xfrm>
            <a:off x="381000" y="1729554"/>
            <a:ext cx="5227320" cy="3357842"/>
          </a:xfrm>
        </p:spPr>
        <p:txBody>
          <a:bodyPr/>
          <a:lstStyle/>
          <a:p>
            <a:pPr marL="0" indent="0">
              <a:buNone/>
            </a:pPr>
            <a:r>
              <a:rPr lang="en-US" dirty="0" smtClean="0"/>
              <a:t>Chip and Dan Heath’s Switch Framework Addressing Change:</a:t>
            </a:r>
          </a:p>
          <a:p>
            <a:pPr lvl="1"/>
            <a:r>
              <a:rPr lang="en-US" sz="3000" dirty="0" smtClean="0"/>
              <a:t>Direct the Rider</a:t>
            </a:r>
          </a:p>
          <a:p>
            <a:pPr lvl="1"/>
            <a:r>
              <a:rPr lang="en-US" sz="3000" dirty="0" smtClean="0"/>
              <a:t>Motivate the Elephant</a:t>
            </a:r>
          </a:p>
          <a:p>
            <a:pPr lvl="1"/>
            <a:r>
              <a:rPr lang="en-US" sz="3000" dirty="0" smtClean="0"/>
              <a:t>Shape the Path</a:t>
            </a:r>
          </a:p>
          <a:p>
            <a:pPr lvl="1"/>
            <a:endParaRPr lang="en-US" dirty="0" smtClean="0"/>
          </a:p>
          <a:p>
            <a:pPr lvl="1"/>
            <a:endParaRPr lang="en-US" dirty="0"/>
          </a:p>
        </p:txBody>
      </p:sp>
      <p:sp>
        <p:nvSpPr>
          <p:cNvPr id="4" name="Footer Placeholder 3"/>
          <p:cNvSpPr>
            <a:spLocks noGrp="1"/>
          </p:cNvSpPr>
          <p:nvPr>
            <p:ph type="ftr" sz="quarter" idx="11"/>
          </p:nvPr>
        </p:nvSpPr>
        <p:spPr/>
        <p:txBody>
          <a:bodyPr/>
          <a:lstStyle/>
          <a:p>
            <a:pPr>
              <a:defRPr/>
            </a:pPr>
            <a:r>
              <a:rPr lang="en-US" dirty="0" smtClean="0"/>
              <a:t> </a:t>
            </a:r>
            <a:endParaRPr lang="en-US" dirty="0"/>
          </a:p>
        </p:txBody>
      </p:sp>
      <p:sp>
        <p:nvSpPr>
          <p:cNvPr id="5" name="Slide Number Placeholder 4"/>
          <p:cNvSpPr>
            <a:spLocks noGrp="1"/>
          </p:cNvSpPr>
          <p:nvPr>
            <p:ph type="sldNum" sz="quarter" idx="12"/>
          </p:nvPr>
        </p:nvSpPr>
        <p:spPr/>
        <p:txBody>
          <a:bodyPr/>
          <a:lstStyle/>
          <a:p>
            <a:fld id="{29A42991-1CEA-48F1-9B76-2CBDA0260891}" type="slidenum">
              <a:rPr lang="en-US" altLang="en-US" smtClean="0"/>
              <a:pPr/>
              <a:t>24</a:t>
            </a:fld>
            <a:endParaRPr lang="en-US" altLang="en-US" dirty="0"/>
          </a:p>
        </p:txBody>
      </p:sp>
      <p:pic>
        <p:nvPicPr>
          <p:cNvPr id="6" name="Picture 5"/>
          <p:cNvPicPr/>
          <p:nvPr/>
        </p:nvPicPr>
        <p:blipFill>
          <a:blip r:embed="rId3"/>
          <a:stretch>
            <a:fillRect/>
          </a:stretch>
        </p:blipFill>
        <p:spPr>
          <a:xfrm>
            <a:off x="5994400" y="1934527"/>
            <a:ext cx="2540000" cy="3247073"/>
          </a:xfrm>
          <a:prstGeom prst="rect">
            <a:avLst/>
          </a:prstGeom>
        </p:spPr>
      </p:pic>
    </p:spTree>
    <p:extLst>
      <p:ext uri="{BB962C8B-B14F-4D97-AF65-F5344CB8AC3E}">
        <p14:creationId xmlns:p14="http://schemas.microsoft.com/office/powerpoint/2010/main" val="3367267165"/>
      </p:ext>
    </p:extLst>
  </p:cSld>
  <p:clrMapOvr>
    <a:masterClrMapping/>
  </p:clrMapOvr>
  <p:transition>
    <p:fade/>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Direct the “Rider”</a:t>
            </a:r>
            <a:endParaRPr lang="en-US" dirty="0"/>
          </a:p>
        </p:txBody>
      </p:sp>
      <p:sp>
        <p:nvSpPr>
          <p:cNvPr id="3" name="Text Placeholder 2"/>
          <p:cNvSpPr>
            <a:spLocks noGrp="1"/>
          </p:cNvSpPr>
          <p:nvPr>
            <p:ph type="body" sz="quarter" idx="10"/>
          </p:nvPr>
        </p:nvSpPr>
        <p:spPr>
          <a:xfrm>
            <a:off x="403302" y="1439623"/>
            <a:ext cx="4124093" cy="2068259"/>
          </a:xfrm>
        </p:spPr>
        <p:txBody>
          <a:bodyPr/>
          <a:lstStyle/>
          <a:p>
            <a:r>
              <a:rPr lang="en-US" dirty="0"/>
              <a:t>Follow the bright spots</a:t>
            </a:r>
          </a:p>
          <a:p>
            <a:r>
              <a:rPr lang="en-US" dirty="0"/>
              <a:t>Script the critical moves</a:t>
            </a:r>
          </a:p>
          <a:p>
            <a:r>
              <a:rPr lang="en-US" dirty="0"/>
              <a:t>Point to the destination</a:t>
            </a:r>
          </a:p>
          <a:p>
            <a:pPr marL="0" indent="0">
              <a:buNone/>
            </a:pPr>
            <a:endParaRPr lang="en-US" dirty="0"/>
          </a:p>
        </p:txBody>
      </p:sp>
      <p:sp>
        <p:nvSpPr>
          <p:cNvPr id="4" name="Footer Placeholder 3"/>
          <p:cNvSpPr>
            <a:spLocks noGrp="1"/>
          </p:cNvSpPr>
          <p:nvPr>
            <p:ph type="ftr" sz="quarter" idx="11"/>
          </p:nvPr>
        </p:nvSpPr>
        <p:spPr/>
        <p:txBody>
          <a:bodyPr/>
          <a:lstStyle/>
          <a:p>
            <a:pPr>
              <a:defRPr/>
            </a:pPr>
            <a:r>
              <a:rPr lang="en-US" dirty="0" smtClean="0"/>
              <a:t> </a:t>
            </a:r>
            <a:endParaRPr lang="en-US" dirty="0"/>
          </a:p>
        </p:txBody>
      </p:sp>
      <p:sp>
        <p:nvSpPr>
          <p:cNvPr id="5" name="Slide Number Placeholder 4"/>
          <p:cNvSpPr>
            <a:spLocks noGrp="1"/>
          </p:cNvSpPr>
          <p:nvPr>
            <p:ph type="sldNum" sz="quarter" idx="12"/>
          </p:nvPr>
        </p:nvSpPr>
        <p:spPr/>
        <p:txBody>
          <a:bodyPr/>
          <a:lstStyle/>
          <a:p>
            <a:fld id="{29A42991-1CEA-48F1-9B76-2CBDA0260891}" type="slidenum">
              <a:rPr lang="en-US" altLang="en-US" smtClean="0"/>
              <a:pPr/>
              <a:t>25</a:t>
            </a:fld>
            <a:endParaRPr lang="en-US" altLang="en-US" dirty="0"/>
          </a:p>
        </p:txBody>
      </p:sp>
      <p:pic>
        <p:nvPicPr>
          <p:cNvPr id="9" name="Picture 8"/>
          <p:cNvPicPr>
            <a:picLocks noChangeAspect="1"/>
          </p:cNvPicPr>
          <p:nvPr/>
        </p:nvPicPr>
        <p:blipFill>
          <a:blip r:embed="rId3"/>
          <a:stretch>
            <a:fillRect/>
          </a:stretch>
        </p:blipFill>
        <p:spPr>
          <a:xfrm>
            <a:off x="4439935" y="1129525"/>
            <a:ext cx="4018935" cy="2655848"/>
          </a:xfrm>
          <a:prstGeom prst="rect">
            <a:avLst/>
          </a:prstGeom>
        </p:spPr>
      </p:pic>
      <p:pic>
        <p:nvPicPr>
          <p:cNvPr id="10" name="Picture 9"/>
          <p:cNvPicPr>
            <a:picLocks noChangeAspect="1"/>
          </p:cNvPicPr>
          <p:nvPr/>
        </p:nvPicPr>
        <p:blipFill>
          <a:blip r:embed="rId4"/>
          <a:stretch>
            <a:fillRect/>
          </a:stretch>
        </p:blipFill>
        <p:spPr>
          <a:xfrm>
            <a:off x="5040352" y="3785373"/>
            <a:ext cx="2899316" cy="1968656"/>
          </a:xfrm>
          <a:prstGeom prst="rect">
            <a:avLst/>
          </a:prstGeom>
        </p:spPr>
      </p:pic>
      <p:pic>
        <p:nvPicPr>
          <p:cNvPr id="8" name="Picture 6" descr="discussion 2.png"/>
          <p:cNvPicPr>
            <a:picLocks noChangeAspect="1"/>
          </p:cNvPicPr>
          <p:nvPr/>
        </p:nvPicPr>
        <p:blipFill>
          <a:blip r:embed="rId5" cstate="print"/>
          <a:srcRect/>
          <a:stretch>
            <a:fillRect/>
          </a:stretch>
        </p:blipFill>
        <p:spPr bwMode="auto">
          <a:xfrm>
            <a:off x="288036" y="4698856"/>
            <a:ext cx="1152144" cy="1171011"/>
          </a:xfrm>
          <a:prstGeom prst="rect">
            <a:avLst/>
          </a:prstGeom>
          <a:noFill/>
          <a:ln w="9525">
            <a:noFill/>
            <a:miter lim="800000"/>
            <a:headEnd/>
            <a:tailEnd/>
          </a:ln>
        </p:spPr>
      </p:pic>
    </p:spTree>
    <p:extLst>
      <p:ext uri="{BB962C8B-B14F-4D97-AF65-F5344CB8AC3E}">
        <p14:creationId xmlns:p14="http://schemas.microsoft.com/office/powerpoint/2010/main" val="2422732416"/>
      </p:ext>
    </p:extLst>
  </p:cSld>
  <p:clrMapOvr>
    <a:masterClrMapping/>
  </p:clrMapOvr>
  <p:transition>
    <p:fade/>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36396" y="475514"/>
            <a:ext cx="8382000" cy="1049972"/>
          </a:xfrm>
        </p:spPr>
        <p:txBody>
          <a:bodyPr/>
          <a:lstStyle/>
          <a:p>
            <a:r>
              <a:rPr lang="en-US" dirty="0" smtClean="0"/>
              <a:t>Motivate the Elephant</a:t>
            </a:r>
            <a:endParaRPr lang="en-US" dirty="0"/>
          </a:p>
        </p:txBody>
      </p:sp>
      <p:sp>
        <p:nvSpPr>
          <p:cNvPr id="3" name="Text Placeholder 2"/>
          <p:cNvSpPr>
            <a:spLocks noGrp="1"/>
          </p:cNvSpPr>
          <p:nvPr>
            <p:ph type="body" sz="quarter" idx="10"/>
          </p:nvPr>
        </p:nvSpPr>
        <p:spPr>
          <a:xfrm>
            <a:off x="358697" y="1506529"/>
            <a:ext cx="5261518" cy="1526572"/>
          </a:xfrm>
        </p:spPr>
        <p:txBody>
          <a:bodyPr/>
          <a:lstStyle/>
          <a:p>
            <a:r>
              <a:rPr lang="en-US" dirty="0" smtClean="0"/>
              <a:t>Find the feeling</a:t>
            </a:r>
          </a:p>
          <a:p>
            <a:r>
              <a:rPr lang="en-US" dirty="0" smtClean="0"/>
              <a:t>Shrink the change</a:t>
            </a:r>
          </a:p>
          <a:p>
            <a:r>
              <a:rPr lang="en-US" dirty="0" smtClean="0"/>
              <a:t>Grow your ‘people’</a:t>
            </a:r>
            <a:endParaRPr lang="en-US" dirty="0"/>
          </a:p>
        </p:txBody>
      </p:sp>
      <p:sp>
        <p:nvSpPr>
          <p:cNvPr id="4" name="Footer Placeholder 3"/>
          <p:cNvSpPr>
            <a:spLocks noGrp="1"/>
          </p:cNvSpPr>
          <p:nvPr>
            <p:ph type="ftr" sz="quarter" idx="11"/>
          </p:nvPr>
        </p:nvSpPr>
        <p:spPr/>
        <p:txBody>
          <a:bodyPr/>
          <a:lstStyle/>
          <a:p>
            <a:pPr>
              <a:defRPr/>
            </a:pPr>
            <a:r>
              <a:rPr lang="en-US" dirty="0" smtClean="0"/>
              <a:t> </a:t>
            </a:r>
            <a:endParaRPr lang="en-US" dirty="0"/>
          </a:p>
        </p:txBody>
      </p:sp>
      <p:sp>
        <p:nvSpPr>
          <p:cNvPr id="5" name="Slide Number Placeholder 4"/>
          <p:cNvSpPr>
            <a:spLocks noGrp="1"/>
          </p:cNvSpPr>
          <p:nvPr>
            <p:ph type="sldNum" sz="quarter" idx="12"/>
          </p:nvPr>
        </p:nvSpPr>
        <p:spPr/>
        <p:txBody>
          <a:bodyPr/>
          <a:lstStyle/>
          <a:p>
            <a:fld id="{29A42991-1CEA-48F1-9B76-2CBDA0260891}" type="slidenum">
              <a:rPr lang="en-US" altLang="en-US" smtClean="0"/>
              <a:pPr/>
              <a:t>26</a:t>
            </a:fld>
            <a:endParaRPr lang="en-US" altLang="en-US" dirty="0"/>
          </a:p>
        </p:txBody>
      </p:sp>
      <p:pic>
        <p:nvPicPr>
          <p:cNvPr id="7" name="Picture 6"/>
          <p:cNvPicPr>
            <a:picLocks noChangeAspect="1"/>
          </p:cNvPicPr>
          <p:nvPr/>
        </p:nvPicPr>
        <p:blipFill>
          <a:blip r:embed="rId3"/>
          <a:stretch>
            <a:fillRect/>
          </a:stretch>
        </p:blipFill>
        <p:spPr>
          <a:xfrm>
            <a:off x="802135" y="3317255"/>
            <a:ext cx="2989280" cy="2347564"/>
          </a:xfrm>
          <a:prstGeom prst="rect">
            <a:avLst/>
          </a:prstGeom>
        </p:spPr>
      </p:pic>
      <p:pic>
        <p:nvPicPr>
          <p:cNvPr id="8" name="Picture 7"/>
          <p:cNvPicPr>
            <a:picLocks noChangeAspect="1"/>
          </p:cNvPicPr>
          <p:nvPr/>
        </p:nvPicPr>
        <p:blipFill>
          <a:blip r:embed="rId4"/>
          <a:stretch>
            <a:fillRect/>
          </a:stretch>
        </p:blipFill>
        <p:spPr>
          <a:xfrm>
            <a:off x="5135369" y="1202009"/>
            <a:ext cx="3333750" cy="3695700"/>
          </a:xfrm>
          <a:prstGeom prst="rect">
            <a:avLst/>
          </a:prstGeom>
        </p:spPr>
      </p:pic>
      <p:pic>
        <p:nvPicPr>
          <p:cNvPr id="9" name="Picture 6" descr="discussion 2.png"/>
          <p:cNvPicPr>
            <a:picLocks noChangeAspect="1"/>
          </p:cNvPicPr>
          <p:nvPr/>
        </p:nvPicPr>
        <p:blipFill>
          <a:blip r:embed="rId5" cstate="print"/>
          <a:srcRect/>
          <a:stretch>
            <a:fillRect/>
          </a:stretch>
        </p:blipFill>
        <p:spPr bwMode="auto">
          <a:xfrm>
            <a:off x="7488936" y="4950316"/>
            <a:ext cx="1152144" cy="1171011"/>
          </a:xfrm>
          <a:prstGeom prst="rect">
            <a:avLst/>
          </a:prstGeom>
          <a:noFill/>
          <a:ln w="9525">
            <a:noFill/>
            <a:miter lim="800000"/>
            <a:headEnd/>
            <a:tailEnd/>
          </a:ln>
        </p:spPr>
      </p:pic>
    </p:spTree>
    <p:extLst>
      <p:ext uri="{BB962C8B-B14F-4D97-AF65-F5344CB8AC3E}">
        <p14:creationId xmlns:p14="http://schemas.microsoft.com/office/powerpoint/2010/main" val="7016911"/>
      </p:ext>
    </p:extLst>
  </p:cSld>
  <p:clrMapOvr>
    <a:masterClrMapping/>
  </p:clrMapOvr>
  <p:transition>
    <p:fade/>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Shape the Path</a:t>
            </a:r>
            <a:endParaRPr lang="en-US" dirty="0"/>
          </a:p>
        </p:txBody>
      </p:sp>
      <p:pic>
        <p:nvPicPr>
          <p:cNvPr id="6" name="Picture 5"/>
          <p:cNvPicPr>
            <a:picLocks noChangeAspect="1"/>
          </p:cNvPicPr>
          <p:nvPr/>
        </p:nvPicPr>
        <p:blipFill>
          <a:blip r:embed="rId3"/>
          <a:stretch>
            <a:fillRect/>
          </a:stretch>
        </p:blipFill>
        <p:spPr>
          <a:xfrm>
            <a:off x="4104919" y="2150199"/>
            <a:ext cx="3994693" cy="3199540"/>
          </a:xfrm>
          <a:prstGeom prst="rect">
            <a:avLst/>
          </a:prstGeom>
        </p:spPr>
      </p:pic>
      <p:sp>
        <p:nvSpPr>
          <p:cNvPr id="3" name="Text Placeholder 2"/>
          <p:cNvSpPr>
            <a:spLocks noGrp="1"/>
          </p:cNvSpPr>
          <p:nvPr>
            <p:ph type="body" sz="quarter" idx="10"/>
          </p:nvPr>
        </p:nvSpPr>
        <p:spPr>
          <a:xfrm>
            <a:off x="381000" y="1274509"/>
            <a:ext cx="4480932" cy="1526572"/>
          </a:xfrm>
        </p:spPr>
        <p:txBody>
          <a:bodyPr/>
          <a:lstStyle/>
          <a:p>
            <a:r>
              <a:rPr lang="en-US" dirty="0" smtClean="0"/>
              <a:t>Tweak the environment</a:t>
            </a:r>
          </a:p>
          <a:p>
            <a:r>
              <a:rPr lang="en-US" dirty="0" smtClean="0"/>
              <a:t>Build habits</a:t>
            </a:r>
          </a:p>
          <a:p>
            <a:r>
              <a:rPr lang="en-US" dirty="0" smtClean="0"/>
              <a:t>Rally the herd</a:t>
            </a:r>
            <a:endParaRPr lang="en-US" dirty="0"/>
          </a:p>
        </p:txBody>
      </p:sp>
      <p:sp>
        <p:nvSpPr>
          <p:cNvPr id="4" name="Footer Placeholder 3"/>
          <p:cNvSpPr>
            <a:spLocks noGrp="1"/>
          </p:cNvSpPr>
          <p:nvPr>
            <p:ph type="ftr" sz="quarter" idx="11"/>
          </p:nvPr>
        </p:nvSpPr>
        <p:spPr/>
        <p:txBody>
          <a:bodyPr/>
          <a:lstStyle/>
          <a:p>
            <a:pPr>
              <a:defRPr/>
            </a:pPr>
            <a:r>
              <a:rPr lang="en-US" dirty="0" smtClean="0"/>
              <a:t> </a:t>
            </a:r>
            <a:endParaRPr lang="en-US" dirty="0"/>
          </a:p>
        </p:txBody>
      </p:sp>
      <p:sp>
        <p:nvSpPr>
          <p:cNvPr id="5" name="Slide Number Placeholder 4"/>
          <p:cNvSpPr>
            <a:spLocks noGrp="1"/>
          </p:cNvSpPr>
          <p:nvPr>
            <p:ph type="sldNum" sz="quarter" idx="12"/>
          </p:nvPr>
        </p:nvSpPr>
        <p:spPr/>
        <p:txBody>
          <a:bodyPr/>
          <a:lstStyle/>
          <a:p>
            <a:fld id="{29A42991-1CEA-48F1-9B76-2CBDA0260891}" type="slidenum">
              <a:rPr lang="en-US" altLang="en-US" smtClean="0"/>
              <a:pPr/>
              <a:t>27</a:t>
            </a:fld>
            <a:endParaRPr lang="en-US" altLang="en-US" dirty="0"/>
          </a:p>
        </p:txBody>
      </p:sp>
      <p:pic>
        <p:nvPicPr>
          <p:cNvPr id="7" name="Picture 6" descr="discussion 2.png"/>
          <p:cNvPicPr>
            <a:picLocks noChangeAspect="1"/>
          </p:cNvPicPr>
          <p:nvPr/>
        </p:nvPicPr>
        <p:blipFill>
          <a:blip r:embed="rId4" cstate="print"/>
          <a:srcRect/>
          <a:stretch>
            <a:fillRect/>
          </a:stretch>
        </p:blipFill>
        <p:spPr bwMode="auto">
          <a:xfrm>
            <a:off x="722376" y="4698856"/>
            <a:ext cx="1152144" cy="1171011"/>
          </a:xfrm>
          <a:prstGeom prst="rect">
            <a:avLst/>
          </a:prstGeom>
          <a:noFill/>
          <a:ln w="9525">
            <a:noFill/>
            <a:miter lim="800000"/>
            <a:headEnd/>
            <a:tailEnd/>
          </a:ln>
        </p:spPr>
      </p:pic>
    </p:spTree>
    <p:extLst>
      <p:ext uri="{BB962C8B-B14F-4D97-AF65-F5344CB8AC3E}">
        <p14:creationId xmlns:p14="http://schemas.microsoft.com/office/powerpoint/2010/main" val="2901966706"/>
      </p:ext>
    </p:extLst>
  </p:cSld>
  <p:clrMapOvr>
    <a:masterClrMapping/>
  </p:clrMapOvr>
  <p:transition>
    <p:fade/>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defTabSz="914363" eaLnBrk="1" fontAlgn="auto" hangingPunct="1">
              <a:spcAft>
                <a:spcPts val="0"/>
              </a:spcAft>
              <a:defRPr/>
            </a:pPr>
            <a:r>
              <a:rPr sz="3600" dirty="0" smtClean="0">
                <a:ea typeface="+mn-ea"/>
              </a:rPr>
              <a:t>Activity 3</a:t>
            </a:r>
            <a:r>
              <a:rPr lang="en-US" sz="3600" dirty="0" smtClean="0">
                <a:ea typeface="+mn-ea"/>
              </a:rPr>
              <a:t>: Addressing Change Within the </a:t>
            </a:r>
            <a:br>
              <a:rPr lang="en-US" sz="3600" dirty="0" smtClean="0">
                <a:ea typeface="+mn-ea"/>
              </a:rPr>
            </a:br>
            <a:r>
              <a:rPr lang="en-US" sz="3600" dirty="0" smtClean="0">
                <a:ea typeface="+mn-ea"/>
              </a:rPr>
              <a:t>Action Plan</a:t>
            </a:r>
            <a:endParaRPr lang="en-US" sz="3600" dirty="0">
              <a:ea typeface="+mn-ea"/>
            </a:endParaRPr>
          </a:p>
        </p:txBody>
      </p:sp>
      <p:sp>
        <p:nvSpPr>
          <p:cNvPr id="62466" name="Slide Number Placeholder 4"/>
          <p:cNvSpPr>
            <a:spLocks noGrp="1"/>
          </p:cNvSpPr>
          <p:nvPr>
            <p:ph type="sldNum" sz="quarter" idx="12"/>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Calibri" panose="020F0502020204030204" pitchFamily="34" charset="0"/>
                <a:ea typeface="MS PGothic" panose="020B0600070205080204" pitchFamily="34" charset="-128"/>
              </a:defRPr>
            </a:lvl1pPr>
            <a:lvl2pPr marL="742950" indent="-285750" eaLnBrk="0" hangingPunct="0">
              <a:defRPr sz="2400">
                <a:solidFill>
                  <a:schemeClr val="tx1"/>
                </a:solidFill>
                <a:latin typeface="Calibri" panose="020F0502020204030204" pitchFamily="34" charset="0"/>
                <a:ea typeface="MS PGothic" panose="020B0600070205080204" pitchFamily="34" charset="-128"/>
              </a:defRPr>
            </a:lvl2pPr>
            <a:lvl3pPr marL="1143000" indent="-228600" eaLnBrk="0" hangingPunct="0">
              <a:defRPr sz="2400">
                <a:solidFill>
                  <a:schemeClr val="tx1"/>
                </a:solidFill>
                <a:latin typeface="Calibri" panose="020F0502020204030204" pitchFamily="34" charset="0"/>
                <a:ea typeface="MS PGothic" panose="020B0600070205080204" pitchFamily="34" charset="-128"/>
              </a:defRPr>
            </a:lvl3pPr>
            <a:lvl4pPr marL="1600200" indent="-228600" eaLnBrk="0" hangingPunct="0">
              <a:defRPr sz="2400">
                <a:solidFill>
                  <a:schemeClr val="tx1"/>
                </a:solidFill>
                <a:latin typeface="Calibri" panose="020F0502020204030204" pitchFamily="34" charset="0"/>
                <a:ea typeface="MS PGothic" panose="020B0600070205080204" pitchFamily="34" charset="-128"/>
              </a:defRPr>
            </a:lvl4pPr>
            <a:lvl5pPr marL="2057400" indent="-228600" eaLnBrk="0" hangingPunct="0">
              <a:defRPr sz="2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pPr eaLnBrk="1" hangingPunct="1"/>
            <a:fld id="{95F065EC-39E5-43CA-A59E-60BCC3B1100F}" type="slidenum">
              <a:rPr lang="en-US" altLang="en-US" sz="1600">
                <a:solidFill>
                  <a:schemeClr val="bg1"/>
                </a:solidFill>
                <a:latin typeface="Times New Roman" panose="02020603050405020304" pitchFamily="18" charset="0"/>
              </a:rPr>
              <a:pPr eaLnBrk="1" hangingPunct="1"/>
              <a:t>28</a:t>
            </a:fld>
            <a:endParaRPr lang="en-US" altLang="en-US" sz="1600" dirty="0">
              <a:solidFill>
                <a:schemeClr val="bg1"/>
              </a:solidFill>
              <a:latin typeface="Times New Roman" panose="02020603050405020304" pitchFamily="18" charset="0"/>
            </a:endParaRPr>
          </a:p>
        </p:txBody>
      </p:sp>
      <p:sp>
        <p:nvSpPr>
          <p:cNvPr id="4" name="Footer Placeholder 3"/>
          <p:cNvSpPr>
            <a:spLocks noGrp="1"/>
          </p:cNvSpPr>
          <p:nvPr>
            <p:ph type="ftr" sz="quarter" idx="11"/>
          </p:nvPr>
        </p:nvSpPr>
        <p:spPr/>
        <p:txBody>
          <a:bodyPr/>
          <a:lstStyle/>
          <a:p>
            <a:pPr>
              <a:defRPr/>
            </a:pPr>
            <a:r>
              <a:rPr lang="en-US" dirty="0"/>
              <a:t> </a:t>
            </a:r>
          </a:p>
        </p:txBody>
      </p:sp>
      <p:graphicFrame>
        <p:nvGraphicFramePr>
          <p:cNvPr id="6" name="Table 5"/>
          <p:cNvGraphicFramePr>
            <a:graphicFrameLocks noGrp="1"/>
          </p:cNvGraphicFramePr>
          <p:nvPr>
            <p:extLst>
              <p:ext uri="{D42A27DB-BD31-4B8C-83A1-F6EECF244321}">
                <p14:modId xmlns:p14="http://schemas.microsoft.com/office/powerpoint/2010/main" val="2162206744"/>
              </p:ext>
            </p:extLst>
          </p:nvPr>
        </p:nvGraphicFramePr>
        <p:xfrm>
          <a:off x="381000" y="1323191"/>
          <a:ext cx="8583118" cy="4185289"/>
        </p:xfrm>
        <a:graphic>
          <a:graphicData uri="http://schemas.openxmlformats.org/drawingml/2006/table">
            <a:tbl>
              <a:tblPr firstRow="1" bandRow="1">
                <a:tableStyleId>{F5AB1C69-6EDB-4FF4-983F-18BD219EF322}</a:tableStyleId>
              </a:tblPr>
              <a:tblGrid>
                <a:gridCol w="8583118"/>
              </a:tblGrid>
              <a:tr h="527661">
                <a:tc>
                  <a:txBody>
                    <a:bodyPr/>
                    <a:lstStyle/>
                    <a:p>
                      <a:pPr marL="0" indent="0">
                        <a:buNone/>
                      </a:pPr>
                      <a:r>
                        <a:rPr lang="en-US" sz="2400" b="1" dirty="0" smtClean="0"/>
                        <a:t>Identify the Strategies</a:t>
                      </a:r>
                      <a:r>
                        <a:rPr lang="en-US" sz="2400" b="1" baseline="0" dirty="0" smtClean="0"/>
                        <a:t> to Support the Vision</a:t>
                      </a:r>
                      <a:endParaRPr lang="en-US" sz="2400" b="1" dirty="0"/>
                    </a:p>
                  </a:txBody>
                  <a:tcPr marL="91437" marR="91437" marT="45734" marB="45734"/>
                </a:tc>
              </a:tr>
              <a:tr h="3410310">
                <a:tc>
                  <a:txBody>
                    <a:bodyPr/>
                    <a:lstStyle/>
                    <a:p>
                      <a:pPr marL="457200" marR="0" lvl="0" indent="-457200" algn="l" defTabSz="914363" rtl="0" eaLnBrk="1" fontAlgn="auto" latinLnBrk="0" hangingPunct="1">
                        <a:lnSpc>
                          <a:spcPct val="100000"/>
                        </a:lnSpc>
                        <a:spcBef>
                          <a:spcPts val="0"/>
                        </a:spcBef>
                        <a:spcAft>
                          <a:spcPts val="0"/>
                        </a:spcAft>
                        <a:buClrTx/>
                        <a:buSzTx/>
                        <a:buFont typeface="Arial" panose="020B0604020202020204" pitchFamily="34" charset="0"/>
                        <a:buAutoNum type="arabicPeriod"/>
                        <a:tabLst/>
                        <a:defRPr/>
                      </a:pPr>
                      <a:r>
                        <a:rPr lang="en-US" sz="2600" kern="1200" dirty="0" smtClean="0">
                          <a:solidFill>
                            <a:schemeClr val="dk1"/>
                          </a:solidFill>
                          <a:effectLst/>
                          <a:latin typeface="+mn-lt"/>
                          <a:ea typeface="+mn-ea"/>
                          <a:cs typeface="+mn-cs"/>
                        </a:rPr>
                        <a:t>Review the </a:t>
                      </a:r>
                      <a:r>
                        <a:rPr lang="en-US" sz="2600" i="1" kern="1200" dirty="0" smtClean="0">
                          <a:solidFill>
                            <a:schemeClr val="dk1"/>
                          </a:solidFill>
                          <a:effectLst/>
                          <a:latin typeface="+mn-lt"/>
                          <a:ea typeface="+mn-ea"/>
                          <a:cs typeface="+mn-cs"/>
                        </a:rPr>
                        <a:t>Switch</a:t>
                      </a:r>
                      <a:r>
                        <a:rPr lang="en-US" sz="2600" kern="1200" baseline="0" dirty="0" smtClean="0">
                          <a:solidFill>
                            <a:schemeClr val="dk1"/>
                          </a:solidFill>
                          <a:effectLst/>
                          <a:latin typeface="+mn-lt"/>
                          <a:ea typeface="+mn-ea"/>
                          <a:cs typeface="+mn-cs"/>
                        </a:rPr>
                        <a:t> Framework </a:t>
                      </a:r>
                      <a:r>
                        <a:rPr lang="en-US" sz="2600" kern="1200" baseline="0" dirty="0" smtClean="0">
                          <a:solidFill>
                            <a:schemeClr val="dk1"/>
                          </a:solidFill>
                          <a:effectLst/>
                          <a:latin typeface="+mn-lt"/>
                          <a:ea typeface="+mn-ea"/>
                          <a:cs typeface="+mn-cs"/>
                        </a:rPr>
                        <a:t>on page 10 of the </a:t>
                      </a:r>
                      <a:r>
                        <a:rPr lang="en-US" sz="2600" kern="1200" baseline="0" dirty="0" smtClean="0">
                          <a:solidFill>
                            <a:schemeClr val="dk1"/>
                          </a:solidFill>
                          <a:effectLst/>
                          <a:latin typeface="+mn-lt"/>
                          <a:ea typeface="+mn-ea"/>
                          <a:cs typeface="+mn-cs"/>
                        </a:rPr>
                        <a:t>Participant Guide.</a:t>
                      </a:r>
                    </a:p>
                    <a:p>
                      <a:pPr marL="457200" marR="0" lvl="0" indent="-457200" algn="l" defTabSz="914363" rtl="0" eaLnBrk="1" fontAlgn="auto" latinLnBrk="0" hangingPunct="1">
                        <a:lnSpc>
                          <a:spcPct val="100000"/>
                        </a:lnSpc>
                        <a:spcBef>
                          <a:spcPts val="0"/>
                        </a:spcBef>
                        <a:spcAft>
                          <a:spcPts val="0"/>
                        </a:spcAft>
                        <a:buClrTx/>
                        <a:buSzTx/>
                        <a:buFont typeface="Arial" panose="020B0604020202020204" pitchFamily="34" charset="0"/>
                        <a:buAutoNum type="arabicPeriod"/>
                        <a:tabLst/>
                        <a:defRPr/>
                      </a:pPr>
                      <a:r>
                        <a:rPr lang="en-US" sz="2600" kern="1200" baseline="0" dirty="0" smtClean="0">
                          <a:solidFill>
                            <a:schemeClr val="dk1"/>
                          </a:solidFill>
                          <a:effectLst/>
                          <a:latin typeface="+mn-lt"/>
                          <a:ea typeface="+mn-ea"/>
                          <a:cs typeface="+mn-cs"/>
                        </a:rPr>
                        <a:t>Reflect on each of the three areas and determine what strategies should be in place that meet the intellectual, emotional, and environmental issues of all staff to ensure that the changes necessary to implement the action plan will be successful.</a:t>
                      </a:r>
                    </a:p>
                    <a:p>
                      <a:pPr marL="457200" marR="0" lvl="0" indent="-457200" algn="l" defTabSz="914363" rtl="0" eaLnBrk="1" fontAlgn="auto" latinLnBrk="0" hangingPunct="1">
                        <a:lnSpc>
                          <a:spcPct val="100000"/>
                        </a:lnSpc>
                        <a:spcBef>
                          <a:spcPts val="0"/>
                        </a:spcBef>
                        <a:spcAft>
                          <a:spcPts val="0"/>
                        </a:spcAft>
                        <a:buClrTx/>
                        <a:buSzTx/>
                        <a:buFont typeface="Arial" panose="020B0604020202020204" pitchFamily="34" charset="0"/>
                        <a:buAutoNum type="arabicPeriod"/>
                        <a:tabLst/>
                        <a:defRPr/>
                      </a:pPr>
                      <a:r>
                        <a:rPr lang="en-US" sz="2600" kern="1200" baseline="0" dirty="0" smtClean="0">
                          <a:solidFill>
                            <a:schemeClr val="dk1"/>
                          </a:solidFill>
                          <a:effectLst/>
                          <a:latin typeface="+mn-lt"/>
                          <a:ea typeface="+mn-ea"/>
                          <a:cs typeface="+mn-cs"/>
                        </a:rPr>
                        <a:t>Place the strategies into the Action </a:t>
                      </a:r>
                      <a:r>
                        <a:rPr lang="en-US" sz="2600" kern="1200" baseline="0" dirty="0" smtClean="0">
                          <a:solidFill>
                            <a:schemeClr val="dk1"/>
                          </a:solidFill>
                          <a:effectLst/>
                          <a:latin typeface="+mn-lt"/>
                          <a:ea typeface="+mn-ea"/>
                          <a:cs typeface="+mn-cs"/>
                        </a:rPr>
                        <a:t>Plan Template </a:t>
                      </a:r>
                      <a:r>
                        <a:rPr lang="en-US" sz="2600" kern="1200" baseline="0" dirty="0" smtClean="0">
                          <a:solidFill>
                            <a:schemeClr val="dk1"/>
                          </a:solidFill>
                          <a:effectLst/>
                          <a:latin typeface="+mn-lt"/>
                          <a:ea typeface="+mn-ea"/>
                          <a:cs typeface="+mn-cs"/>
                        </a:rPr>
                        <a:t>handout.</a:t>
                      </a:r>
                    </a:p>
                    <a:p>
                      <a:pPr marL="457200" marR="0" lvl="0" indent="-457200" algn="l" defTabSz="914363" rtl="0" eaLnBrk="1" fontAlgn="auto" latinLnBrk="0" hangingPunct="1">
                        <a:lnSpc>
                          <a:spcPct val="100000"/>
                        </a:lnSpc>
                        <a:spcBef>
                          <a:spcPts val="0"/>
                        </a:spcBef>
                        <a:spcAft>
                          <a:spcPts val="0"/>
                        </a:spcAft>
                        <a:buClrTx/>
                        <a:buSzTx/>
                        <a:buFont typeface="Arial" panose="020B0604020202020204" pitchFamily="34" charset="0"/>
                        <a:buAutoNum type="arabicPeriod"/>
                        <a:tabLst/>
                        <a:defRPr/>
                      </a:pPr>
                      <a:r>
                        <a:rPr lang="en-US" sz="2600" kern="1200" baseline="0" dirty="0" smtClean="0">
                          <a:solidFill>
                            <a:schemeClr val="dk1"/>
                          </a:solidFill>
                          <a:effectLst/>
                          <a:latin typeface="+mn-lt"/>
                          <a:ea typeface="+mn-ea"/>
                          <a:cs typeface="+mn-cs"/>
                        </a:rPr>
                        <a:t>Be ready to share out with the large group.</a:t>
                      </a:r>
                      <a:endParaRPr lang="en-US" sz="2600" kern="1200" dirty="0" smtClean="0">
                        <a:solidFill>
                          <a:schemeClr val="dk1"/>
                        </a:solidFill>
                        <a:effectLst/>
                        <a:latin typeface="+mn-lt"/>
                        <a:ea typeface="+mn-ea"/>
                        <a:cs typeface="+mn-cs"/>
                      </a:endParaRPr>
                    </a:p>
                  </a:txBody>
                  <a:tcPr marL="91437" marR="91437" marT="45734" marB="45734"/>
                </a:tc>
              </a:tr>
            </a:tbl>
          </a:graphicData>
        </a:graphic>
      </p:graphicFrame>
      <p:pic>
        <p:nvPicPr>
          <p:cNvPr id="62476" name="Picture 6" descr="Picture10.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159743" y="5325441"/>
            <a:ext cx="947737" cy="10334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62477" name="TextBox 7"/>
          <p:cNvSpPr txBox="1">
            <a:spLocks noChangeArrowheads="1"/>
          </p:cNvSpPr>
          <p:nvPr/>
        </p:nvSpPr>
        <p:spPr bwMode="auto">
          <a:xfrm>
            <a:off x="7126007" y="5380508"/>
            <a:ext cx="1015210" cy="92333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Calibri" panose="020F0502020204030204" pitchFamily="34" charset="0"/>
                <a:ea typeface="MS PGothic" panose="020B0600070205080204" pitchFamily="34" charset="-128"/>
              </a:defRPr>
            </a:lvl1pPr>
            <a:lvl2pPr marL="742950" indent="-285750" eaLnBrk="0" hangingPunct="0">
              <a:defRPr sz="2400">
                <a:solidFill>
                  <a:schemeClr val="tx1"/>
                </a:solidFill>
                <a:latin typeface="Calibri" panose="020F0502020204030204" pitchFamily="34" charset="0"/>
                <a:ea typeface="MS PGothic" panose="020B0600070205080204" pitchFamily="34" charset="-128"/>
              </a:defRPr>
            </a:lvl2pPr>
            <a:lvl3pPr marL="1143000" indent="-228600" eaLnBrk="0" hangingPunct="0">
              <a:defRPr sz="2400">
                <a:solidFill>
                  <a:schemeClr val="tx1"/>
                </a:solidFill>
                <a:latin typeface="Calibri" panose="020F0502020204030204" pitchFamily="34" charset="0"/>
                <a:ea typeface="MS PGothic" panose="020B0600070205080204" pitchFamily="34" charset="-128"/>
              </a:defRPr>
            </a:lvl3pPr>
            <a:lvl4pPr marL="1600200" indent="-228600" eaLnBrk="0" hangingPunct="0">
              <a:defRPr sz="2400">
                <a:solidFill>
                  <a:schemeClr val="tx1"/>
                </a:solidFill>
                <a:latin typeface="Calibri" panose="020F0502020204030204" pitchFamily="34" charset="0"/>
                <a:ea typeface="MS PGothic" panose="020B0600070205080204" pitchFamily="34" charset="-128"/>
              </a:defRPr>
            </a:lvl4pPr>
            <a:lvl5pPr marL="2057400" indent="-228600" eaLnBrk="0" hangingPunct="0">
              <a:defRPr sz="2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pPr algn="ctr" eaLnBrk="1" hangingPunct="1"/>
            <a:r>
              <a:rPr lang="en-US" altLang="en-US" sz="1800" dirty="0" smtClean="0"/>
              <a:t>  Pages </a:t>
            </a:r>
            <a:endParaRPr lang="en-US" altLang="en-US" sz="1800" dirty="0" smtClean="0"/>
          </a:p>
          <a:p>
            <a:pPr algn="ctr" eaLnBrk="1" hangingPunct="1"/>
            <a:r>
              <a:rPr lang="en-US" altLang="en-US" sz="1800" dirty="0" smtClean="0"/>
              <a:t>9-10</a:t>
            </a:r>
            <a:endParaRPr lang="en-US" altLang="en-US" sz="1800" dirty="0" smtClean="0"/>
          </a:p>
          <a:p>
            <a:pPr algn="ctr" eaLnBrk="1" hangingPunct="1"/>
            <a:r>
              <a:rPr lang="en-US" altLang="en-US" sz="1800" dirty="0"/>
              <a:t> </a:t>
            </a:r>
            <a:r>
              <a:rPr lang="en-US" altLang="en-US" sz="1800" dirty="0" smtClean="0"/>
              <a:t> </a:t>
            </a:r>
            <a:endParaRPr lang="en-US" altLang="en-US" sz="1800" dirty="0"/>
          </a:p>
        </p:txBody>
      </p:sp>
    </p:spTree>
  </p:cSld>
  <p:clrMapOvr>
    <a:masterClrMapping/>
  </p:clrMapOvr>
  <p:transition>
    <p:fade/>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313316"/>
            <a:ext cx="8382000" cy="677108"/>
          </a:xfrm>
        </p:spPr>
        <p:txBody>
          <a:bodyPr>
            <a:normAutofit fontScale="90000"/>
          </a:bodyPr>
          <a:lstStyle/>
          <a:p>
            <a:pPr defTabSz="914363" eaLnBrk="1" fontAlgn="auto" hangingPunct="1">
              <a:spcAft>
                <a:spcPts val="0"/>
              </a:spcAft>
              <a:defRPr/>
            </a:pPr>
            <a:r>
              <a:rPr dirty="0" smtClean="0">
                <a:ea typeface="+mn-ea"/>
              </a:rPr>
              <a:t>You </a:t>
            </a:r>
            <a:r>
              <a:rPr dirty="0">
                <a:ea typeface="+mn-ea"/>
              </a:rPr>
              <a:t>are Here! </a:t>
            </a:r>
            <a:r>
              <a:rPr dirty="0" smtClean="0">
                <a:ea typeface="+mn-ea"/>
              </a:rPr>
              <a:t/>
            </a:r>
            <a:br>
              <a:rPr dirty="0" smtClean="0">
                <a:ea typeface="+mn-ea"/>
              </a:rPr>
            </a:br>
            <a:r>
              <a:rPr lang="en-US" dirty="0" smtClean="0">
                <a:ea typeface="+mn-ea"/>
              </a:rPr>
              <a:t>Part 4: Communicating the Plan</a:t>
            </a:r>
            <a:endParaRPr dirty="0">
              <a:ea typeface="+mn-ea"/>
            </a:endParaRPr>
          </a:p>
        </p:txBody>
      </p:sp>
      <p:graphicFrame>
        <p:nvGraphicFramePr>
          <p:cNvPr id="6" name="Content Placeholder 5"/>
          <p:cNvGraphicFramePr>
            <a:graphicFrameLocks noGrp="1"/>
          </p:cNvGraphicFramePr>
          <p:nvPr>
            <p:ph idx="4294967295"/>
            <p:extLst>
              <p:ext uri="{D42A27DB-BD31-4B8C-83A1-F6EECF244321}">
                <p14:modId xmlns:p14="http://schemas.microsoft.com/office/powerpoint/2010/main" val="3247945497"/>
              </p:ext>
            </p:extLst>
          </p:nvPr>
        </p:nvGraphicFramePr>
        <p:xfrm>
          <a:off x="198755" y="1344386"/>
          <a:ext cx="8461375" cy="4351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Down Arrow 6"/>
          <p:cNvSpPr/>
          <p:nvPr/>
        </p:nvSpPr>
        <p:spPr>
          <a:xfrm>
            <a:off x="6097120" y="1869215"/>
            <a:ext cx="838200" cy="733425"/>
          </a:xfrm>
          <a:prstGeom prst="downArrow">
            <a:avLst/>
          </a:prstGeom>
          <a:solidFill>
            <a:schemeClr val="accent1">
              <a:lumMod val="50000"/>
            </a:schemeClr>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3" name="Footer Placeholder 2"/>
          <p:cNvSpPr>
            <a:spLocks noGrp="1"/>
          </p:cNvSpPr>
          <p:nvPr>
            <p:ph type="ftr" sz="quarter" idx="10"/>
          </p:nvPr>
        </p:nvSpPr>
        <p:spPr/>
        <p:txBody>
          <a:bodyPr/>
          <a:lstStyle/>
          <a:p>
            <a:pPr>
              <a:defRPr/>
            </a:pPr>
            <a:r>
              <a:rPr lang="en-US" dirty="0" smtClean="0"/>
              <a:t> </a:t>
            </a:r>
            <a:endParaRPr lang="en-US" dirty="0"/>
          </a:p>
        </p:txBody>
      </p:sp>
      <p:sp>
        <p:nvSpPr>
          <p:cNvPr id="4" name="Slide Number Placeholder 3"/>
          <p:cNvSpPr>
            <a:spLocks noGrp="1"/>
          </p:cNvSpPr>
          <p:nvPr>
            <p:ph type="sldNum" sz="quarter" idx="11"/>
          </p:nvPr>
        </p:nvSpPr>
        <p:spPr/>
        <p:txBody>
          <a:bodyPr/>
          <a:lstStyle/>
          <a:p>
            <a:fld id="{FE25ADCC-7A27-429A-96AA-3E28FB495BB1}" type="slidenum">
              <a:rPr lang="en-US" altLang="en-US" smtClean="0"/>
              <a:pPr/>
              <a:t>29</a:t>
            </a:fld>
            <a:endParaRPr lang="en-US" altLang="en-US" dirty="0"/>
          </a:p>
        </p:txBody>
      </p:sp>
    </p:spTree>
    <p:extLst>
      <p:ext uri="{BB962C8B-B14F-4D97-AF65-F5344CB8AC3E}">
        <p14:creationId xmlns:p14="http://schemas.microsoft.com/office/powerpoint/2010/main" val="107142858"/>
      </p:ext>
    </p:extLst>
  </p:cSld>
  <p:clrMapOvr>
    <a:masterClrMapping/>
  </p:clrMapOvr>
  <p:transition>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Content Placeholder 7"/>
          <p:cNvSpPr>
            <a:spLocks noGrp="1"/>
          </p:cNvSpPr>
          <p:nvPr>
            <p:ph idx="1"/>
          </p:nvPr>
        </p:nvSpPr>
        <p:spPr>
          <a:xfrm>
            <a:off x="334964" y="1108401"/>
            <a:ext cx="5289982" cy="4893647"/>
          </a:xfrm>
        </p:spPr>
        <p:txBody>
          <a:bodyPr/>
          <a:lstStyle/>
          <a:p>
            <a:r>
              <a:rPr lang="en-US" dirty="0" smtClean="0"/>
              <a:t>Implementation and Sustainability </a:t>
            </a:r>
          </a:p>
          <a:p>
            <a:pPr lvl="1"/>
            <a:r>
              <a:rPr lang="en-US" dirty="0" smtClean="0"/>
              <a:t>Sharing Successes and Challenges</a:t>
            </a:r>
          </a:p>
          <a:p>
            <a:pPr lvl="1"/>
            <a:r>
              <a:rPr lang="en-US" dirty="0" smtClean="0"/>
              <a:t>Creating the Vision for Supporting All Students</a:t>
            </a:r>
          </a:p>
          <a:p>
            <a:pPr lvl="1"/>
            <a:r>
              <a:rPr lang="en-US" dirty="0" smtClean="0"/>
              <a:t>Challenge of Change</a:t>
            </a:r>
          </a:p>
          <a:p>
            <a:pPr lvl="1"/>
            <a:r>
              <a:rPr lang="en-US" dirty="0" smtClean="0"/>
              <a:t>Communication Strategies</a:t>
            </a:r>
          </a:p>
          <a:p>
            <a:pPr lvl="1"/>
            <a:r>
              <a:rPr lang="en-US" dirty="0" smtClean="0"/>
              <a:t>Reflection, Next Steps, and Session Evaluation</a:t>
            </a:r>
          </a:p>
          <a:p>
            <a:pPr lvl="1"/>
            <a:endParaRPr lang="en-US" dirty="0"/>
          </a:p>
        </p:txBody>
      </p:sp>
      <p:sp>
        <p:nvSpPr>
          <p:cNvPr id="25604" name="Title 2"/>
          <p:cNvSpPr>
            <a:spLocks noGrp="1"/>
          </p:cNvSpPr>
          <p:nvPr>
            <p:ph type="title"/>
          </p:nvPr>
        </p:nvSpPr>
        <p:spPr/>
        <p:txBody>
          <a:bodyPr/>
          <a:lstStyle/>
          <a:p>
            <a:r>
              <a:rPr lang="en-US" dirty="0" smtClean="0"/>
              <a:t>Module 4 Session Agenda</a:t>
            </a:r>
            <a:endParaRPr lang="en-US" dirty="0"/>
          </a:p>
        </p:txBody>
      </p:sp>
      <p:sp>
        <p:nvSpPr>
          <p:cNvPr id="7" name="Footer Placeholder 6"/>
          <p:cNvSpPr>
            <a:spLocks noGrp="1"/>
          </p:cNvSpPr>
          <p:nvPr>
            <p:ph type="ftr" sz="quarter" idx="10"/>
          </p:nvPr>
        </p:nvSpPr>
        <p:spPr/>
        <p:txBody>
          <a:bodyPr/>
          <a:lstStyle/>
          <a:p>
            <a:r>
              <a:rPr lang="en-US" dirty="0" smtClean="0"/>
              <a:t> </a:t>
            </a:r>
            <a:endParaRPr lang="en-US" dirty="0"/>
          </a:p>
        </p:txBody>
      </p:sp>
      <p:sp>
        <p:nvSpPr>
          <p:cNvPr id="43011" name="Rectangle 5"/>
          <p:cNvSpPr>
            <a:spLocks noChangeArrowheads="1"/>
          </p:cNvSpPr>
          <p:nvPr/>
        </p:nvSpPr>
        <p:spPr bwMode="auto">
          <a:xfrm>
            <a:off x="4227513" y="3244850"/>
            <a:ext cx="184150" cy="3683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Calibri" panose="020F0502020204030204" pitchFamily="34" charset="0"/>
                <a:ea typeface="MS PGothic" panose="020B0600070205080204" pitchFamily="34" charset="-128"/>
              </a:defRPr>
            </a:lvl1pPr>
            <a:lvl2pPr marL="742950" indent="-285750" eaLnBrk="0" hangingPunct="0">
              <a:defRPr sz="2400">
                <a:solidFill>
                  <a:schemeClr val="tx1"/>
                </a:solidFill>
                <a:latin typeface="Calibri" panose="020F0502020204030204" pitchFamily="34" charset="0"/>
                <a:ea typeface="MS PGothic" panose="020B0600070205080204" pitchFamily="34" charset="-128"/>
              </a:defRPr>
            </a:lvl2pPr>
            <a:lvl3pPr marL="1143000" indent="-228600" eaLnBrk="0" hangingPunct="0">
              <a:defRPr sz="2400">
                <a:solidFill>
                  <a:schemeClr val="tx1"/>
                </a:solidFill>
                <a:latin typeface="Calibri" panose="020F0502020204030204" pitchFamily="34" charset="0"/>
                <a:ea typeface="MS PGothic" panose="020B0600070205080204" pitchFamily="34" charset="-128"/>
              </a:defRPr>
            </a:lvl3pPr>
            <a:lvl4pPr marL="1600200" indent="-228600" eaLnBrk="0" hangingPunct="0">
              <a:defRPr sz="2400">
                <a:solidFill>
                  <a:schemeClr val="tx1"/>
                </a:solidFill>
                <a:latin typeface="Calibri" panose="020F0502020204030204" pitchFamily="34" charset="0"/>
                <a:ea typeface="MS PGothic" panose="020B0600070205080204" pitchFamily="34" charset="-128"/>
              </a:defRPr>
            </a:lvl4pPr>
            <a:lvl5pPr marL="2057400" indent="-228600" eaLnBrk="0" hangingPunct="0">
              <a:defRPr sz="2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pPr eaLnBrk="1" hangingPunct="1"/>
            <a:endParaRPr lang="en-US" altLang="en-US" sz="1800" dirty="0"/>
          </a:p>
        </p:txBody>
      </p:sp>
      <p:sp>
        <p:nvSpPr>
          <p:cNvPr id="8" name="Slide Number Placeholder 7"/>
          <p:cNvSpPr>
            <a:spLocks noGrp="1"/>
          </p:cNvSpPr>
          <p:nvPr>
            <p:ph type="sldNum" sz="quarter" idx="11"/>
          </p:nvPr>
        </p:nvSpPr>
        <p:spPr/>
        <p:txBody>
          <a:bodyPr/>
          <a:lstStyle/>
          <a:p>
            <a:fld id="{FE25ADCC-7A27-429A-96AA-3E28FB495BB1}" type="slidenum">
              <a:rPr lang="en-US" altLang="en-US" smtClean="0"/>
              <a:pPr/>
              <a:t>3</a:t>
            </a:fld>
            <a:endParaRPr lang="en-US" altLang="en-US" dirty="0"/>
          </a:p>
        </p:txBody>
      </p:sp>
      <p:pic>
        <p:nvPicPr>
          <p:cNvPr id="3" name="Picture 2"/>
          <p:cNvPicPr>
            <a:picLocks noChangeAspect="1"/>
          </p:cNvPicPr>
          <p:nvPr/>
        </p:nvPicPr>
        <p:blipFill>
          <a:blip r:embed="rId3"/>
          <a:stretch>
            <a:fillRect/>
          </a:stretch>
        </p:blipFill>
        <p:spPr>
          <a:xfrm>
            <a:off x="5378726" y="2014103"/>
            <a:ext cx="3662128" cy="2002726"/>
          </a:xfrm>
          <a:prstGeom prst="rect">
            <a:avLst/>
          </a:prstGeom>
        </p:spPr>
      </p:pic>
    </p:spTree>
  </p:cSld>
  <p:clrMapOvr>
    <a:masterClrMapping/>
  </p:clrMapOvr>
  <p:transition>
    <p:fade/>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Content Placeholder 1"/>
          <p:cNvSpPr>
            <a:spLocks noGrp="1"/>
          </p:cNvSpPr>
          <p:nvPr>
            <p:ph idx="1"/>
          </p:nvPr>
        </p:nvSpPr>
        <p:spPr>
          <a:xfrm>
            <a:off x="286672" y="1539158"/>
            <a:ext cx="5943600" cy="4005263"/>
          </a:xfrm>
        </p:spPr>
        <p:txBody>
          <a:bodyPr/>
          <a:lstStyle/>
          <a:p>
            <a:r>
              <a:rPr lang="en-US" altLang="en-US" sz="2400" dirty="0" smtClean="0"/>
              <a:t>With all the new initiatives, communication does not have the priority status it needs</a:t>
            </a:r>
          </a:p>
          <a:p>
            <a:pPr>
              <a:buFontTx/>
              <a:buNone/>
            </a:pPr>
            <a:endParaRPr lang="en-US" altLang="en-US" sz="800" dirty="0" smtClean="0"/>
          </a:p>
          <a:p>
            <a:r>
              <a:rPr lang="en-US" altLang="en-US" sz="2400" dirty="0" smtClean="0"/>
              <a:t>Paying attention to building relationships with our stakeholders will ensure support and trust that we are making good decisions in the best interest of the students and the community</a:t>
            </a:r>
          </a:p>
          <a:p>
            <a:pPr>
              <a:buFontTx/>
              <a:buNone/>
            </a:pPr>
            <a:endParaRPr lang="en-US" altLang="en-US" sz="800" dirty="0" smtClean="0"/>
          </a:p>
          <a:p>
            <a:r>
              <a:rPr lang="en-US" altLang="en-US" sz="2400" dirty="0" smtClean="0"/>
              <a:t>Relationships built through strong communication provide long-term sustained support for our schools and districts</a:t>
            </a:r>
          </a:p>
        </p:txBody>
      </p:sp>
      <p:sp>
        <p:nvSpPr>
          <p:cNvPr id="3" name="Title 2"/>
          <p:cNvSpPr>
            <a:spLocks noGrp="1"/>
          </p:cNvSpPr>
          <p:nvPr>
            <p:ph type="title"/>
          </p:nvPr>
        </p:nvSpPr>
        <p:spPr>
          <a:xfrm>
            <a:off x="384175" y="228600"/>
            <a:ext cx="8153400" cy="1066800"/>
          </a:xfrm>
        </p:spPr>
        <p:txBody>
          <a:bodyPr/>
          <a:lstStyle/>
          <a:p>
            <a:pPr>
              <a:defRPr/>
            </a:pPr>
            <a:r>
              <a:rPr sz="3600" dirty="0" smtClean="0">
                <a:solidFill>
                  <a:srgbClr val="000066"/>
                </a:solidFill>
              </a:rPr>
              <a:t>Making Communication a Priority Within</a:t>
            </a:r>
            <a:br>
              <a:rPr sz="3600" dirty="0" smtClean="0">
                <a:solidFill>
                  <a:srgbClr val="000066"/>
                </a:solidFill>
              </a:rPr>
            </a:br>
            <a:r>
              <a:rPr sz="3600" dirty="0" smtClean="0">
                <a:solidFill>
                  <a:srgbClr val="000066"/>
                </a:solidFill>
              </a:rPr>
              <a:t> Y</a:t>
            </a:r>
            <a:r>
              <a:rPr lang="en-US" sz="3600" dirty="0" smtClean="0">
                <a:solidFill>
                  <a:srgbClr val="000066"/>
                </a:solidFill>
              </a:rPr>
              <a:t>o</a:t>
            </a:r>
            <a:r>
              <a:rPr sz="3600" dirty="0" smtClean="0">
                <a:solidFill>
                  <a:srgbClr val="000066"/>
                </a:solidFill>
              </a:rPr>
              <a:t>ur Plan</a:t>
            </a:r>
            <a:endParaRPr sz="3600" dirty="0">
              <a:solidFill>
                <a:srgbClr val="000066"/>
              </a:solidFill>
            </a:endParaRPr>
          </a:p>
        </p:txBody>
      </p:sp>
      <p:sp>
        <p:nvSpPr>
          <p:cNvPr id="4" name="Footer Placeholder 3"/>
          <p:cNvSpPr>
            <a:spLocks noGrp="1"/>
          </p:cNvSpPr>
          <p:nvPr>
            <p:ph type="ftr" sz="quarter" idx="10"/>
          </p:nvPr>
        </p:nvSpPr>
        <p:spPr/>
        <p:txBody>
          <a:bodyPr/>
          <a:lstStyle/>
          <a:p>
            <a:pPr>
              <a:defRPr/>
            </a:pPr>
            <a:r>
              <a:rPr lang="en-US" dirty="0" smtClean="0"/>
              <a:t> </a:t>
            </a:r>
            <a:endParaRPr lang="en-US" dirty="0"/>
          </a:p>
        </p:txBody>
      </p:sp>
      <p:sp>
        <p:nvSpPr>
          <p:cNvPr id="44037" name="Slide Number Placeholder 4"/>
          <p:cNvSpPr>
            <a:spLocks noGrp="1"/>
          </p:cNvSpPr>
          <p:nvPr>
            <p:ph type="sldNum"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19FE1D32-B47E-47BF-ACC0-7BBC6B764FCA}" type="slidenum">
              <a:rPr lang="en-US" altLang="en-US" smtClean="0">
                <a:solidFill>
                  <a:schemeClr val="bg1"/>
                </a:solidFill>
                <a:latin typeface="Times New Roman" panose="02020603050405020304" pitchFamily="18" charset="0"/>
              </a:rPr>
              <a:pPr/>
              <a:t>30</a:t>
            </a:fld>
            <a:endParaRPr lang="en-US" altLang="en-US" dirty="0" smtClean="0">
              <a:solidFill>
                <a:schemeClr val="bg1"/>
              </a:solidFill>
              <a:latin typeface="Times New Roman" panose="02020603050405020304" pitchFamily="18" charset="0"/>
            </a:endParaRPr>
          </a:p>
        </p:txBody>
      </p:sp>
      <p:pic>
        <p:nvPicPr>
          <p:cNvPr id="44038" name="Picture 9"/>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381750" y="1706563"/>
            <a:ext cx="2495550" cy="2824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fade/>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4175" y="228600"/>
            <a:ext cx="8153400" cy="1066800"/>
          </a:xfrm>
        </p:spPr>
        <p:txBody>
          <a:bodyPr/>
          <a:lstStyle/>
          <a:p>
            <a:pPr eaLnBrk="1" hangingPunct="1">
              <a:defRPr/>
            </a:pPr>
            <a:r>
              <a:rPr sz="3600" dirty="0" smtClean="0">
                <a:solidFill>
                  <a:srgbClr val="000066"/>
                </a:solidFill>
              </a:rPr>
              <a:t>Principles of Effective Communication</a:t>
            </a:r>
            <a:endParaRPr sz="3600" dirty="0">
              <a:solidFill>
                <a:srgbClr val="000066"/>
              </a:solidFill>
            </a:endParaRPr>
          </a:p>
        </p:txBody>
      </p:sp>
      <p:sp>
        <p:nvSpPr>
          <p:cNvPr id="46083" name="Slide Number Placeholder 3"/>
          <p:cNvSpPr>
            <a:spLocks noGrp="1"/>
          </p:cNvSpPr>
          <p:nvPr>
            <p:ph type="sldNum"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F55CB05F-CE12-4A50-BCEA-C6031DCEEC76}" type="slidenum">
              <a:rPr lang="en-US" altLang="en-US" smtClean="0">
                <a:solidFill>
                  <a:schemeClr val="bg1"/>
                </a:solidFill>
                <a:latin typeface="Times New Roman" panose="02020603050405020304" pitchFamily="18" charset="0"/>
              </a:rPr>
              <a:pPr/>
              <a:t>31</a:t>
            </a:fld>
            <a:endParaRPr lang="en-US" altLang="en-US" dirty="0" smtClean="0">
              <a:solidFill>
                <a:schemeClr val="bg1"/>
              </a:solidFill>
              <a:latin typeface="Times New Roman" panose="02020603050405020304" pitchFamily="18" charset="0"/>
            </a:endParaRPr>
          </a:p>
        </p:txBody>
      </p:sp>
      <p:graphicFrame>
        <p:nvGraphicFramePr>
          <p:cNvPr id="9" name="Diagram 8"/>
          <p:cNvGraphicFramePr/>
          <p:nvPr>
            <p:extLst>
              <p:ext uri="{D42A27DB-BD31-4B8C-83A1-F6EECF244321}">
                <p14:modId xmlns:p14="http://schemas.microsoft.com/office/powerpoint/2010/main" val="1110867491"/>
              </p:ext>
            </p:extLst>
          </p:nvPr>
        </p:nvGraphicFramePr>
        <p:xfrm>
          <a:off x="1357746" y="1420750"/>
          <a:ext cx="5201804" cy="4064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Footer Placeholder 3"/>
          <p:cNvSpPr>
            <a:spLocks noGrp="1"/>
          </p:cNvSpPr>
          <p:nvPr>
            <p:ph type="ftr" sz="quarter" idx="10"/>
          </p:nvPr>
        </p:nvSpPr>
        <p:spPr/>
        <p:txBody>
          <a:bodyPr/>
          <a:lstStyle/>
          <a:p>
            <a:pPr>
              <a:defRPr/>
            </a:pPr>
            <a:r>
              <a:rPr lang="en-US" dirty="0" smtClean="0"/>
              <a:t> </a:t>
            </a:r>
            <a:endParaRPr lang="en-US" dirty="0"/>
          </a:p>
        </p:txBody>
      </p:sp>
    </p:spTree>
  </p:cSld>
  <p:clrMapOvr>
    <a:masterClrMapping/>
  </p:clrMapOvr>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126950"/>
            <a:ext cx="8382000" cy="1049337"/>
          </a:xfrm>
        </p:spPr>
        <p:txBody>
          <a:bodyPr/>
          <a:lstStyle/>
          <a:p>
            <a:pPr>
              <a:defRPr/>
            </a:pPr>
            <a:r>
              <a:rPr sz="3600" dirty="0" smtClean="0">
                <a:solidFill>
                  <a:srgbClr val="000066"/>
                </a:solidFill>
              </a:rPr>
              <a:t>Communication Opportunities</a:t>
            </a:r>
            <a:endParaRPr sz="3600" dirty="0">
              <a:solidFill>
                <a:srgbClr val="000066"/>
              </a:solidFill>
            </a:endParaRPr>
          </a:p>
        </p:txBody>
      </p:sp>
      <p:sp>
        <p:nvSpPr>
          <p:cNvPr id="4" name="Footer Placeholder 3"/>
          <p:cNvSpPr>
            <a:spLocks noGrp="1"/>
          </p:cNvSpPr>
          <p:nvPr>
            <p:ph type="ftr" sz="quarter" idx="11"/>
          </p:nvPr>
        </p:nvSpPr>
        <p:spPr/>
        <p:txBody>
          <a:bodyPr/>
          <a:lstStyle/>
          <a:p>
            <a:pPr>
              <a:defRPr/>
            </a:pPr>
            <a:r>
              <a:rPr lang="en-US" dirty="0" smtClean="0"/>
              <a:t> </a:t>
            </a:r>
            <a:endParaRPr lang="en-US" dirty="0"/>
          </a:p>
        </p:txBody>
      </p:sp>
      <p:sp>
        <p:nvSpPr>
          <p:cNvPr id="54276" name="Slide Number Placeholder 4"/>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B0CAF98F-40DC-4336-BF17-0449E55938BB}" type="slidenum">
              <a:rPr lang="en-US" altLang="en-US" smtClean="0">
                <a:solidFill>
                  <a:schemeClr val="bg1"/>
                </a:solidFill>
                <a:latin typeface="Times New Roman" panose="02020603050405020304" pitchFamily="18" charset="0"/>
              </a:rPr>
              <a:pPr/>
              <a:t>32</a:t>
            </a:fld>
            <a:endParaRPr lang="en-US" altLang="en-US" dirty="0" smtClean="0">
              <a:solidFill>
                <a:schemeClr val="bg1"/>
              </a:solidFill>
              <a:latin typeface="Times New Roman" panose="02020603050405020304" pitchFamily="18" charset="0"/>
            </a:endParaRPr>
          </a:p>
        </p:txBody>
      </p:sp>
      <p:graphicFrame>
        <p:nvGraphicFramePr>
          <p:cNvPr id="7" name="Diagram 6"/>
          <p:cNvGraphicFramePr/>
          <p:nvPr>
            <p:extLst>
              <p:ext uri="{D42A27DB-BD31-4B8C-83A1-F6EECF244321}">
                <p14:modId xmlns:p14="http://schemas.microsoft.com/office/powerpoint/2010/main" val="3822546387"/>
              </p:ext>
            </p:extLst>
          </p:nvPr>
        </p:nvGraphicFramePr>
        <p:xfrm>
          <a:off x="640365" y="1176287"/>
          <a:ext cx="7020910" cy="412093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ransition>
    <p:fade/>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30188"/>
            <a:ext cx="8382000" cy="646112"/>
          </a:xfrm>
        </p:spPr>
        <p:txBody>
          <a:bodyPr>
            <a:noAutofit/>
          </a:bodyPr>
          <a:lstStyle/>
          <a:p>
            <a:pPr eaLnBrk="1" hangingPunct="1">
              <a:defRPr/>
            </a:pPr>
            <a:r>
              <a:rPr sz="3200" dirty="0" smtClean="0">
                <a:solidFill>
                  <a:schemeClr val="tx1"/>
                </a:solidFill>
                <a:effectLst/>
              </a:rPr>
              <a:t>Considerations When Communicating New Initiatives</a:t>
            </a:r>
            <a:endParaRPr sz="3200" dirty="0">
              <a:solidFill>
                <a:schemeClr val="tx1"/>
              </a:solidFill>
              <a:effectLst/>
            </a:endParaRPr>
          </a:p>
        </p:txBody>
      </p:sp>
      <p:sp>
        <p:nvSpPr>
          <p:cNvPr id="4" name="Footer Placeholder 3"/>
          <p:cNvSpPr>
            <a:spLocks noGrp="1"/>
          </p:cNvSpPr>
          <p:nvPr>
            <p:ph type="ftr" sz="quarter" idx="11"/>
          </p:nvPr>
        </p:nvSpPr>
        <p:spPr/>
        <p:txBody>
          <a:bodyPr/>
          <a:lstStyle/>
          <a:p>
            <a:pPr>
              <a:defRPr/>
            </a:pPr>
            <a:r>
              <a:rPr lang="en-US" dirty="0" smtClean="0"/>
              <a:t> </a:t>
            </a:r>
            <a:endParaRPr lang="en-US" dirty="0"/>
          </a:p>
        </p:txBody>
      </p:sp>
      <p:sp>
        <p:nvSpPr>
          <p:cNvPr id="62468" name="Slide Number Placeholder 4"/>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908BB28E-E7B1-4E83-8789-A4A6500A47B5}" type="slidenum">
              <a:rPr lang="en-US" altLang="en-US" smtClean="0">
                <a:solidFill>
                  <a:schemeClr val="bg1"/>
                </a:solidFill>
                <a:latin typeface="Times New Roman" panose="02020603050405020304" pitchFamily="18" charset="0"/>
              </a:rPr>
              <a:pPr/>
              <a:t>33</a:t>
            </a:fld>
            <a:endParaRPr lang="en-US" altLang="en-US" dirty="0" smtClean="0">
              <a:solidFill>
                <a:schemeClr val="bg1"/>
              </a:solidFill>
              <a:latin typeface="Times New Roman" panose="02020603050405020304" pitchFamily="18" charset="0"/>
            </a:endParaRPr>
          </a:p>
        </p:txBody>
      </p:sp>
      <p:graphicFrame>
        <p:nvGraphicFramePr>
          <p:cNvPr id="6" name="Diagram 5"/>
          <p:cNvGraphicFramePr/>
          <p:nvPr>
            <p:extLst>
              <p:ext uri="{D42A27DB-BD31-4B8C-83A1-F6EECF244321}">
                <p14:modId xmlns:p14="http://schemas.microsoft.com/office/powerpoint/2010/main" val="793137259"/>
              </p:ext>
            </p:extLst>
          </p:nvPr>
        </p:nvGraphicFramePr>
        <p:xfrm>
          <a:off x="581891" y="726831"/>
          <a:ext cx="8091054" cy="508781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ransition>
    <p:fade/>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30188"/>
            <a:ext cx="8382000" cy="646112"/>
          </a:xfrm>
        </p:spPr>
        <p:txBody>
          <a:bodyPr/>
          <a:lstStyle/>
          <a:p>
            <a:pPr eaLnBrk="1" hangingPunct="1">
              <a:defRPr/>
            </a:pPr>
            <a:r>
              <a:rPr sz="3200" dirty="0" smtClean="0">
                <a:solidFill>
                  <a:schemeClr val="tx1"/>
                </a:solidFill>
                <a:effectLst/>
              </a:rPr>
              <a:t>Considerations When Communicating New Initiatives</a:t>
            </a:r>
            <a:endParaRPr sz="3200" dirty="0">
              <a:solidFill>
                <a:schemeClr val="tx1"/>
              </a:solidFill>
              <a:effectLst/>
            </a:endParaRPr>
          </a:p>
        </p:txBody>
      </p:sp>
      <p:sp>
        <p:nvSpPr>
          <p:cNvPr id="4" name="Footer Placeholder 3"/>
          <p:cNvSpPr>
            <a:spLocks noGrp="1"/>
          </p:cNvSpPr>
          <p:nvPr>
            <p:ph type="ftr" sz="quarter" idx="11"/>
          </p:nvPr>
        </p:nvSpPr>
        <p:spPr/>
        <p:txBody>
          <a:bodyPr/>
          <a:lstStyle/>
          <a:p>
            <a:pPr>
              <a:defRPr/>
            </a:pPr>
            <a:r>
              <a:rPr lang="en-US" dirty="0" smtClean="0"/>
              <a:t> </a:t>
            </a:r>
            <a:endParaRPr lang="en-US" dirty="0"/>
          </a:p>
        </p:txBody>
      </p:sp>
      <p:sp>
        <p:nvSpPr>
          <p:cNvPr id="64516" name="Slide Number Placeholder 4"/>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909FC8FE-BAF0-4130-BC85-6E693BF8FA72}" type="slidenum">
              <a:rPr lang="en-US" altLang="en-US" smtClean="0">
                <a:solidFill>
                  <a:schemeClr val="bg1"/>
                </a:solidFill>
                <a:latin typeface="Times New Roman" panose="02020603050405020304" pitchFamily="18" charset="0"/>
              </a:rPr>
              <a:pPr/>
              <a:t>34</a:t>
            </a:fld>
            <a:endParaRPr lang="en-US" altLang="en-US" dirty="0" smtClean="0">
              <a:solidFill>
                <a:schemeClr val="bg1"/>
              </a:solidFill>
              <a:latin typeface="Times New Roman" panose="02020603050405020304" pitchFamily="18" charset="0"/>
            </a:endParaRPr>
          </a:p>
        </p:txBody>
      </p:sp>
      <p:graphicFrame>
        <p:nvGraphicFramePr>
          <p:cNvPr id="6" name="Diagram 5"/>
          <p:cNvGraphicFramePr/>
          <p:nvPr>
            <p:extLst>
              <p:ext uri="{D42A27DB-BD31-4B8C-83A1-F6EECF244321}">
                <p14:modId xmlns:p14="http://schemas.microsoft.com/office/powerpoint/2010/main" val="1068026314"/>
              </p:ext>
            </p:extLst>
          </p:nvPr>
        </p:nvGraphicFramePr>
        <p:xfrm>
          <a:off x="581891" y="933450"/>
          <a:ext cx="8091054" cy="452755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ransition>
    <p:fade/>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defTabSz="914363" eaLnBrk="1" fontAlgn="auto" hangingPunct="1">
              <a:spcAft>
                <a:spcPts val="0"/>
              </a:spcAft>
              <a:defRPr/>
            </a:pPr>
            <a:r>
              <a:rPr sz="4200" dirty="0" smtClean="0">
                <a:ea typeface="+mn-ea"/>
              </a:rPr>
              <a:t>Activity 4</a:t>
            </a:r>
            <a:r>
              <a:rPr lang="en-US" dirty="0" smtClean="0">
                <a:ea typeface="+mn-ea"/>
              </a:rPr>
              <a:t>: Identifying Communication Strategies</a:t>
            </a:r>
            <a:endParaRPr lang="en-US" dirty="0">
              <a:ea typeface="+mn-ea"/>
            </a:endParaRPr>
          </a:p>
        </p:txBody>
      </p:sp>
      <p:sp>
        <p:nvSpPr>
          <p:cNvPr id="62466" name="Slide Number Placeholder 4"/>
          <p:cNvSpPr>
            <a:spLocks noGrp="1"/>
          </p:cNvSpPr>
          <p:nvPr>
            <p:ph type="sldNum" sz="quarter" idx="12"/>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Calibri" panose="020F0502020204030204" pitchFamily="34" charset="0"/>
                <a:ea typeface="MS PGothic" panose="020B0600070205080204" pitchFamily="34" charset="-128"/>
              </a:defRPr>
            </a:lvl1pPr>
            <a:lvl2pPr marL="742950" indent="-285750" eaLnBrk="0" hangingPunct="0">
              <a:defRPr sz="2400">
                <a:solidFill>
                  <a:schemeClr val="tx1"/>
                </a:solidFill>
                <a:latin typeface="Calibri" panose="020F0502020204030204" pitchFamily="34" charset="0"/>
                <a:ea typeface="MS PGothic" panose="020B0600070205080204" pitchFamily="34" charset="-128"/>
              </a:defRPr>
            </a:lvl2pPr>
            <a:lvl3pPr marL="1143000" indent="-228600" eaLnBrk="0" hangingPunct="0">
              <a:defRPr sz="2400">
                <a:solidFill>
                  <a:schemeClr val="tx1"/>
                </a:solidFill>
                <a:latin typeface="Calibri" panose="020F0502020204030204" pitchFamily="34" charset="0"/>
                <a:ea typeface="MS PGothic" panose="020B0600070205080204" pitchFamily="34" charset="-128"/>
              </a:defRPr>
            </a:lvl3pPr>
            <a:lvl4pPr marL="1600200" indent="-228600" eaLnBrk="0" hangingPunct="0">
              <a:defRPr sz="2400">
                <a:solidFill>
                  <a:schemeClr val="tx1"/>
                </a:solidFill>
                <a:latin typeface="Calibri" panose="020F0502020204030204" pitchFamily="34" charset="0"/>
                <a:ea typeface="MS PGothic" panose="020B0600070205080204" pitchFamily="34" charset="-128"/>
              </a:defRPr>
            </a:lvl4pPr>
            <a:lvl5pPr marL="2057400" indent="-228600" eaLnBrk="0" hangingPunct="0">
              <a:defRPr sz="2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pPr eaLnBrk="1" hangingPunct="1"/>
            <a:fld id="{95F065EC-39E5-43CA-A59E-60BCC3B1100F}" type="slidenum">
              <a:rPr lang="en-US" altLang="en-US" sz="1600">
                <a:solidFill>
                  <a:schemeClr val="bg1"/>
                </a:solidFill>
                <a:latin typeface="Times New Roman" panose="02020603050405020304" pitchFamily="18" charset="0"/>
              </a:rPr>
              <a:pPr eaLnBrk="1" hangingPunct="1"/>
              <a:t>35</a:t>
            </a:fld>
            <a:endParaRPr lang="en-US" altLang="en-US" sz="1600" dirty="0">
              <a:solidFill>
                <a:schemeClr val="bg1"/>
              </a:solidFill>
              <a:latin typeface="Times New Roman" panose="02020603050405020304" pitchFamily="18" charset="0"/>
            </a:endParaRPr>
          </a:p>
        </p:txBody>
      </p:sp>
      <p:sp>
        <p:nvSpPr>
          <p:cNvPr id="4" name="Footer Placeholder 3"/>
          <p:cNvSpPr>
            <a:spLocks noGrp="1"/>
          </p:cNvSpPr>
          <p:nvPr>
            <p:ph type="ftr" sz="quarter" idx="11"/>
          </p:nvPr>
        </p:nvSpPr>
        <p:spPr/>
        <p:txBody>
          <a:bodyPr/>
          <a:lstStyle/>
          <a:p>
            <a:pPr>
              <a:defRPr/>
            </a:pPr>
            <a:r>
              <a:rPr lang="en-US" dirty="0"/>
              <a:t> </a:t>
            </a:r>
          </a:p>
        </p:txBody>
      </p:sp>
      <p:graphicFrame>
        <p:nvGraphicFramePr>
          <p:cNvPr id="6" name="Table 5"/>
          <p:cNvGraphicFramePr>
            <a:graphicFrameLocks noGrp="1"/>
          </p:cNvGraphicFramePr>
          <p:nvPr>
            <p:extLst>
              <p:ext uri="{D42A27DB-BD31-4B8C-83A1-F6EECF244321}">
                <p14:modId xmlns:p14="http://schemas.microsoft.com/office/powerpoint/2010/main" val="1545784377"/>
              </p:ext>
            </p:extLst>
          </p:nvPr>
        </p:nvGraphicFramePr>
        <p:xfrm>
          <a:off x="547255" y="1117169"/>
          <a:ext cx="8066088" cy="4304515"/>
        </p:xfrm>
        <a:graphic>
          <a:graphicData uri="http://schemas.openxmlformats.org/drawingml/2006/table">
            <a:tbl>
              <a:tblPr firstRow="1" bandRow="1">
                <a:tableStyleId>{F5AB1C69-6EDB-4FF4-983F-18BD219EF322}</a:tableStyleId>
              </a:tblPr>
              <a:tblGrid>
                <a:gridCol w="8066088"/>
              </a:tblGrid>
              <a:tr h="555447">
                <a:tc>
                  <a:txBody>
                    <a:bodyPr/>
                    <a:lstStyle/>
                    <a:p>
                      <a:pPr marL="0" indent="0">
                        <a:buNone/>
                      </a:pPr>
                      <a:r>
                        <a:rPr lang="en-US" sz="2400" b="1" dirty="0" smtClean="0"/>
                        <a:t>Creating</a:t>
                      </a:r>
                      <a:r>
                        <a:rPr lang="en-US" sz="2400" b="1" baseline="0" dirty="0" smtClean="0"/>
                        <a:t> Communication Strategies for Your Plan</a:t>
                      </a:r>
                      <a:endParaRPr lang="en-US" sz="2400" b="1" dirty="0"/>
                    </a:p>
                  </a:txBody>
                  <a:tcPr marL="91437" marR="91437" marT="45734" marB="45734"/>
                </a:tc>
              </a:tr>
              <a:tr h="3589895">
                <a:tc>
                  <a:txBody>
                    <a:bodyPr/>
                    <a:lstStyle/>
                    <a:p>
                      <a:pPr marL="514350" marR="0" lvl="0" indent="-514350" algn="l" defTabSz="914363" rtl="0" eaLnBrk="1" fontAlgn="auto" latinLnBrk="0" hangingPunct="1">
                        <a:lnSpc>
                          <a:spcPct val="100000"/>
                        </a:lnSpc>
                        <a:spcBef>
                          <a:spcPts val="0"/>
                        </a:spcBef>
                        <a:spcAft>
                          <a:spcPts val="0"/>
                        </a:spcAft>
                        <a:buClrTx/>
                        <a:buSzTx/>
                        <a:buFontTx/>
                        <a:buAutoNum type="arabicPeriod"/>
                        <a:tabLst/>
                        <a:defRPr/>
                      </a:pPr>
                      <a:r>
                        <a:rPr lang="en-US" sz="2400" dirty="0" smtClean="0"/>
                        <a:t>Using the Communication Plan Template handout</a:t>
                      </a:r>
                      <a:r>
                        <a:rPr lang="en-US" sz="2400" baseline="0" dirty="0" smtClean="0"/>
                        <a:t>, think about the major components that should be communicated throughout the school year regarding your vision and action plan.</a:t>
                      </a:r>
                    </a:p>
                    <a:p>
                      <a:pPr marL="514350" marR="0" lvl="0" indent="-514350" algn="l" defTabSz="914363" rtl="0" eaLnBrk="1" fontAlgn="auto" latinLnBrk="0" hangingPunct="1">
                        <a:lnSpc>
                          <a:spcPct val="100000"/>
                        </a:lnSpc>
                        <a:spcBef>
                          <a:spcPts val="0"/>
                        </a:spcBef>
                        <a:spcAft>
                          <a:spcPts val="0"/>
                        </a:spcAft>
                        <a:buClrTx/>
                        <a:buSzTx/>
                        <a:buFontTx/>
                        <a:buAutoNum type="arabicPeriod"/>
                        <a:tabLst/>
                        <a:defRPr/>
                      </a:pPr>
                      <a:r>
                        <a:rPr lang="en-US" sz="2400" dirty="0" smtClean="0"/>
                        <a:t>Decide on key messages</a:t>
                      </a:r>
                      <a:r>
                        <a:rPr lang="en-US" sz="2400" baseline="0" dirty="0" smtClean="0"/>
                        <a:t>, method of communication, and frequency of communication needed to gain support for the changes you propose.</a:t>
                      </a:r>
                    </a:p>
                    <a:p>
                      <a:pPr marL="514350" marR="0" lvl="0" indent="-514350" algn="l" defTabSz="914363" rtl="0" eaLnBrk="1" fontAlgn="auto" latinLnBrk="0" hangingPunct="1">
                        <a:lnSpc>
                          <a:spcPct val="100000"/>
                        </a:lnSpc>
                        <a:spcBef>
                          <a:spcPts val="0"/>
                        </a:spcBef>
                        <a:spcAft>
                          <a:spcPts val="0"/>
                        </a:spcAft>
                        <a:buClrTx/>
                        <a:buSzTx/>
                        <a:buFontTx/>
                        <a:buAutoNum type="arabicPeriod"/>
                        <a:tabLst/>
                        <a:defRPr/>
                      </a:pPr>
                      <a:r>
                        <a:rPr lang="en-US" sz="2400" kern="1200" baseline="0" dirty="0" smtClean="0">
                          <a:solidFill>
                            <a:schemeClr val="dk1"/>
                          </a:solidFill>
                          <a:effectLst/>
                          <a:latin typeface="+mn-lt"/>
                          <a:ea typeface="+mn-ea"/>
                          <a:cs typeface="+mn-cs"/>
                        </a:rPr>
                        <a:t>What questions or concerns do you have regarding your communication strategies? Who will need to be part of the plan? What will be their role?</a:t>
                      </a:r>
                      <a:endParaRPr lang="en-US" sz="2200" kern="1200" dirty="0" smtClean="0">
                        <a:solidFill>
                          <a:schemeClr val="dk1"/>
                        </a:solidFill>
                        <a:effectLst/>
                        <a:latin typeface="+mn-lt"/>
                        <a:ea typeface="+mn-ea"/>
                        <a:cs typeface="+mn-cs"/>
                      </a:endParaRPr>
                    </a:p>
                  </a:txBody>
                  <a:tcPr marL="91437" marR="91437" marT="45734" marB="45734"/>
                </a:tc>
              </a:tr>
            </a:tbl>
          </a:graphicData>
        </a:graphic>
      </p:graphicFrame>
      <p:pic>
        <p:nvPicPr>
          <p:cNvPr id="62476" name="Picture 6" descr="Picture10.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963530" y="5243559"/>
            <a:ext cx="947737" cy="10334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62477" name="TextBox 7"/>
          <p:cNvSpPr txBox="1">
            <a:spLocks noChangeArrowheads="1"/>
          </p:cNvSpPr>
          <p:nvPr/>
        </p:nvSpPr>
        <p:spPr bwMode="auto">
          <a:xfrm>
            <a:off x="6896057" y="5243559"/>
            <a:ext cx="1015210" cy="64633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Calibri" panose="020F0502020204030204" pitchFamily="34" charset="0"/>
                <a:ea typeface="MS PGothic" panose="020B0600070205080204" pitchFamily="34" charset="-128"/>
              </a:defRPr>
            </a:lvl1pPr>
            <a:lvl2pPr marL="742950" indent="-285750" eaLnBrk="0" hangingPunct="0">
              <a:defRPr sz="2400">
                <a:solidFill>
                  <a:schemeClr val="tx1"/>
                </a:solidFill>
                <a:latin typeface="Calibri" panose="020F0502020204030204" pitchFamily="34" charset="0"/>
                <a:ea typeface="MS PGothic" panose="020B0600070205080204" pitchFamily="34" charset="-128"/>
              </a:defRPr>
            </a:lvl2pPr>
            <a:lvl3pPr marL="1143000" indent="-228600" eaLnBrk="0" hangingPunct="0">
              <a:defRPr sz="2400">
                <a:solidFill>
                  <a:schemeClr val="tx1"/>
                </a:solidFill>
                <a:latin typeface="Calibri" panose="020F0502020204030204" pitchFamily="34" charset="0"/>
                <a:ea typeface="MS PGothic" panose="020B0600070205080204" pitchFamily="34" charset="-128"/>
              </a:defRPr>
            </a:lvl3pPr>
            <a:lvl4pPr marL="1600200" indent="-228600" eaLnBrk="0" hangingPunct="0">
              <a:defRPr sz="2400">
                <a:solidFill>
                  <a:schemeClr val="tx1"/>
                </a:solidFill>
                <a:latin typeface="Calibri" panose="020F0502020204030204" pitchFamily="34" charset="0"/>
                <a:ea typeface="MS PGothic" panose="020B0600070205080204" pitchFamily="34" charset="-128"/>
              </a:defRPr>
            </a:lvl4pPr>
            <a:lvl5pPr marL="2057400" indent="-228600" eaLnBrk="0" hangingPunct="0">
              <a:defRPr sz="2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pPr eaLnBrk="1" hangingPunct="1"/>
            <a:r>
              <a:rPr lang="en-US" altLang="en-US" sz="1800" dirty="0" smtClean="0"/>
              <a:t>  Page </a:t>
            </a:r>
            <a:r>
              <a:rPr lang="en-US" altLang="en-US" sz="1800" dirty="0" smtClean="0"/>
              <a:t>12</a:t>
            </a:r>
            <a:endParaRPr lang="en-US" altLang="en-US" sz="1800" dirty="0" smtClean="0"/>
          </a:p>
          <a:p>
            <a:pPr eaLnBrk="1" hangingPunct="1"/>
            <a:r>
              <a:rPr lang="en-US" altLang="en-US" sz="1800" dirty="0"/>
              <a:t> </a:t>
            </a:r>
            <a:r>
              <a:rPr lang="en-US" altLang="en-US" sz="1800" dirty="0" smtClean="0"/>
              <a:t> </a:t>
            </a:r>
            <a:endParaRPr lang="en-US" altLang="en-US" sz="1800" dirty="0"/>
          </a:p>
        </p:txBody>
      </p:sp>
    </p:spTree>
    <p:extLst>
      <p:ext uri="{BB962C8B-B14F-4D97-AF65-F5344CB8AC3E}">
        <p14:creationId xmlns:p14="http://schemas.microsoft.com/office/powerpoint/2010/main" val="3317328288"/>
      </p:ext>
    </p:extLst>
  </p:cSld>
  <p:clrMapOvr>
    <a:masterClrMapping/>
  </p:clrMapOvr>
  <p:transition>
    <p:fade/>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313316"/>
            <a:ext cx="8382000" cy="677108"/>
          </a:xfrm>
        </p:spPr>
        <p:txBody>
          <a:bodyPr>
            <a:normAutofit fontScale="90000"/>
          </a:bodyPr>
          <a:lstStyle/>
          <a:p>
            <a:pPr defTabSz="914363" eaLnBrk="1" fontAlgn="auto" hangingPunct="1">
              <a:spcAft>
                <a:spcPts val="0"/>
              </a:spcAft>
              <a:defRPr/>
            </a:pPr>
            <a:r>
              <a:rPr dirty="0" smtClean="0">
                <a:ea typeface="+mn-ea"/>
              </a:rPr>
              <a:t>You </a:t>
            </a:r>
            <a:r>
              <a:rPr dirty="0">
                <a:ea typeface="+mn-ea"/>
              </a:rPr>
              <a:t>are Here! </a:t>
            </a:r>
            <a:r>
              <a:rPr dirty="0" smtClean="0">
                <a:ea typeface="+mn-ea"/>
              </a:rPr>
              <a:t/>
            </a:r>
            <a:br>
              <a:rPr dirty="0" smtClean="0">
                <a:ea typeface="+mn-ea"/>
              </a:rPr>
            </a:br>
            <a:r>
              <a:rPr lang="en-US" dirty="0" smtClean="0">
                <a:ea typeface="+mn-ea"/>
              </a:rPr>
              <a:t>Part </a:t>
            </a:r>
            <a:r>
              <a:rPr lang="en-US" dirty="0">
                <a:ea typeface="+mn-ea"/>
              </a:rPr>
              <a:t>5</a:t>
            </a:r>
            <a:r>
              <a:rPr lang="en-US" dirty="0" smtClean="0">
                <a:ea typeface="+mn-ea"/>
              </a:rPr>
              <a:t>: Next Steps</a:t>
            </a:r>
            <a:endParaRPr dirty="0">
              <a:ea typeface="+mn-ea"/>
            </a:endParaRPr>
          </a:p>
        </p:txBody>
      </p:sp>
      <p:graphicFrame>
        <p:nvGraphicFramePr>
          <p:cNvPr id="6" name="Content Placeholder 5"/>
          <p:cNvGraphicFramePr>
            <a:graphicFrameLocks noGrp="1"/>
          </p:cNvGraphicFramePr>
          <p:nvPr>
            <p:ph idx="4294967295"/>
            <p:extLst>
              <p:ext uri="{D42A27DB-BD31-4B8C-83A1-F6EECF244321}">
                <p14:modId xmlns:p14="http://schemas.microsoft.com/office/powerpoint/2010/main" val="315189790"/>
              </p:ext>
            </p:extLst>
          </p:nvPr>
        </p:nvGraphicFramePr>
        <p:xfrm>
          <a:off x="198755" y="1344386"/>
          <a:ext cx="8461375" cy="4351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Down Arrow 6"/>
          <p:cNvSpPr/>
          <p:nvPr/>
        </p:nvSpPr>
        <p:spPr>
          <a:xfrm>
            <a:off x="7537992" y="1896924"/>
            <a:ext cx="838200" cy="733425"/>
          </a:xfrm>
          <a:prstGeom prst="downArrow">
            <a:avLst/>
          </a:prstGeom>
          <a:solidFill>
            <a:schemeClr val="accent1">
              <a:lumMod val="50000"/>
            </a:schemeClr>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3" name="Footer Placeholder 2"/>
          <p:cNvSpPr>
            <a:spLocks noGrp="1"/>
          </p:cNvSpPr>
          <p:nvPr>
            <p:ph type="ftr" sz="quarter" idx="10"/>
          </p:nvPr>
        </p:nvSpPr>
        <p:spPr/>
        <p:txBody>
          <a:bodyPr/>
          <a:lstStyle/>
          <a:p>
            <a:pPr>
              <a:defRPr/>
            </a:pPr>
            <a:r>
              <a:rPr lang="en-US" dirty="0" smtClean="0"/>
              <a:t> </a:t>
            </a:r>
            <a:endParaRPr lang="en-US" dirty="0"/>
          </a:p>
        </p:txBody>
      </p:sp>
      <p:sp>
        <p:nvSpPr>
          <p:cNvPr id="4" name="Slide Number Placeholder 3"/>
          <p:cNvSpPr>
            <a:spLocks noGrp="1"/>
          </p:cNvSpPr>
          <p:nvPr>
            <p:ph type="sldNum" sz="quarter" idx="11"/>
          </p:nvPr>
        </p:nvSpPr>
        <p:spPr/>
        <p:txBody>
          <a:bodyPr/>
          <a:lstStyle/>
          <a:p>
            <a:fld id="{FE25ADCC-7A27-429A-96AA-3E28FB495BB1}" type="slidenum">
              <a:rPr lang="en-US" altLang="en-US" smtClean="0"/>
              <a:pPr/>
              <a:t>36</a:t>
            </a:fld>
            <a:endParaRPr lang="en-US" altLang="en-US" dirty="0"/>
          </a:p>
        </p:txBody>
      </p:sp>
    </p:spTree>
    <p:extLst>
      <p:ext uri="{BB962C8B-B14F-4D97-AF65-F5344CB8AC3E}">
        <p14:creationId xmlns:p14="http://schemas.microsoft.com/office/powerpoint/2010/main" val="1881523071"/>
      </p:ext>
    </p:extLst>
  </p:cSld>
  <p:clrMapOvr>
    <a:masterClrMapping/>
  </p:clrMapOvr>
  <p:transition>
    <p:fade/>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Activity 5: Next </a:t>
            </a:r>
            <a:r>
              <a:rPr lang="en-US" dirty="0" smtClean="0"/>
              <a:t>Steps</a:t>
            </a:r>
            <a:endParaRPr lang="en-US" dirty="0"/>
          </a:p>
        </p:txBody>
      </p:sp>
      <p:sp>
        <p:nvSpPr>
          <p:cNvPr id="4" name="Footer Placeholder 3"/>
          <p:cNvSpPr>
            <a:spLocks noGrp="1"/>
          </p:cNvSpPr>
          <p:nvPr>
            <p:ph type="ftr" sz="quarter" idx="11"/>
          </p:nvPr>
        </p:nvSpPr>
        <p:spPr/>
        <p:txBody>
          <a:bodyPr/>
          <a:lstStyle/>
          <a:p>
            <a:pPr>
              <a:defRPr/>
            </a:pPr>
            <a:r>
              <a:rPr lang="en-US" dirty="0" smtClean="0"/>
              <a:t> </a:t>
            </a:r>
            <a:endParaRPr lang="en-US" dirty="0"/>
          </a:p>
        </p:txBody>
      </p:sp>
      <p:sp>
        <p:nvSpPr>
          <p:cNvPr id="5" name="Slide Number Placeholder 4"/>
          <p:cNvSpPr>
            <a:spLocks noGrp="1"/>
          </p:cNvSpPr>
          <p:nvPr>
            <p:ph type="sldNum" sz="quarter" idx="12"/>
          </p:nvPr>
        </p:nvSpPr>
        <p:spPr/>
        <p:txBody>
          <a:bodyPr/>
          <a:lstStyle/>
          <a:p>
            <a:fld id="{29A42991-1CEA-48F1-9B76-2CBDA0260891}" type="slidenum">
              <a:rPr lang="en-US" altLang="en-US" smtClean="0"/>
              <a:pPr/>
              <a:t>37</a:t>
            </a:fld>
            <a:endParaRPr lang="en-US" altLang="en-US" dirty="0"/>
          </a:p>
        </p:txBody>
      </p:sp>
      <p:sp>
        <p:nvSpPr>
          <p:cNvPr id="6" name="TextBox 4"/>
          <p:cNvSpPr txBox="1">
            <a:spLocks noGrp="1" noChangeArrowheads="1"/>
          </p:cNvSpPr>
          <p:nvPr>
            <p:ph type="body" sz="quarter" idx="10"/>
          </p:nvPr>
        </p:nvSpPr>
        <p:spPr bwMode="auto">
          <a:xfrm>
            <a:off x="258491" y="1075262"/>
            <a:ext cx="5521036" cy="4438138"/>
          </a:xfrm>
          <a:prstGeom prst="rect">
            <a:avLst/>
          </a:prstGeom>
          <a:noFill/>
          <a:ln w="9525">
            <a:noFill/>
            <a:miter lim="800000"/>
            <a:headEnd/>
            <a:tailEnd/>
          </a:ln>
        </p:spPr>
        <p:txBody>
          <a:bodyPr wrap="square">
            <a:spAutoFit/>
          </a:bodyPr>
          <a:lstStyle/>
          <a:p>
            <a:r>
              <a:rPr lang="en-US" sz="2800" dirty="0">
                <a:latin typeface="Calibri" pitchFamily="34" charset="0"/>
              </a:rPr>
              <a:t>What are </a:t>
            </a:r>
            <a:r>
              <a:rPr lang="en-US" sz="2800" dirty="0" smtClean="0">
                <a:latin typeface="Calibri" pitchFamily="34" charset="0"/>
              </a:rPr>
              <a:t>some of the Next Steps you will need to do to ensure the action plan is successfully implemented?</a:t>
            </a:r>
          </a:p>
          <a:p>
            <a:r>
              <a:rPr lang="en-US" sz="2800" dirty="0" smtClean="0">
                <a:latin typeface="Calibri" pitchFamily="34" charset="0"/>
              </a:rPr>
              <a:t>With </a:t>
            </a:r>
            <a:r>
              <a:rPr lang="en-US" sz="2800" dirty="0">
                <a:latin typeface="Calibri" pitchFamily="34" charset="0"/>
              </a:rPr>
              <a:t>whom in your </a:t>
            </a:r>
            <a:r>
              <a:rPr lang="en-US" sz="2800" dirty="0" smtClean="0">
                <a:latin typeface="Calibri" pitchFamily="34" charset="0"/>
              </a:rPr>
              <a:t>school or district </a:t>
            </a:r>
            <a:r>
              <a:rPr lang="en-US" sz="2800" dirty="0">
                <a:latin typeface="Calibri" pitchFamily="34" charset="0"/>
              </a:rPr>
              <a:t>do you need to </a:t>
            </a:r>
            <a:r>
              <a:rPr lang="en-US" sz="2800" dirty="0" smtClean="0">
                <a:latin typeface="Calibri" pitchFamily="34" charset="0"/>
              </a:rPr>
              <a:t>share your action plan?</a:t>
            </a:r>
          </a:p>
          <a:p>
            <a:r>
              <a:rPr lang="en-US" sz="2800" dirty="0" smtClean="0">
                <a:latin typeface="Calibri" pitchFamily="34" charset="0"/>
              </a:rPr>
              <a:t>What will you do as a team within the next few weeks to begin to meet your goals 18 months from now?</a:t>
            </a:r>
            <a:endParaRPr lang="en-US" sz="2800" dirty="0">
              <a:latin typeface="Calibri" pitchFamily="34" charset="0"/>
            </a:endParaRPr>
          </a:p>
        </p:txBody>
      </p:sp>
      <p:pic>
        <p:nvPicPr>
          <p:cNvPr id="7" name="Picture 6"/>
          <p:cNvPicPr>
            <a:picLocks noChangeAspect="1"/>
          </p:cNvPicPr>
          <p:nvPr/>
        </p:nvPicPr>
        <p:blipFill>
          <a:blip r:embed="rId3"/>
          <a:stretch>
            <a:fillRect/>
          </a:stretch>
        </p:blipFill>
        <p:spPr>
          <a:xfrm>
            <a:off x="5779527" y="1490165"/>
            <a:ext cx="3008167" cy="2909888"/>
          </a:xfrm>
          <a:prstGeom prst="rect">
            <a:avLst/>
          </a:prstGeom>
        </p:spPr>
      </p:pic>
      <p:pic>
        <p:nvPicPr>
          <p:cNvPr id="8" name="Picture 7" descr="discussion 2.png"/>
          <p:cNvPicPr>
            <a:picLocks noChangeAspect="1"/>
          </p:cNvPicPr>
          <p:nvPr/>
        </p:nvPicPr>
        <p:blipFill>
          <a:blip r:embed="rId4" cstate="print"/>
          <a:srcRect/>
          <a:stretch>
            <a:fillRect/>
          </a:stretch>
        </p:blipFill>
        <p:spPr bwMode="auto">
          <a:xfrm>
            <a:off x="7383944" y="4696021"/>
            <a:ext cx="1152144" cy="1171011"/>
          </a:xfrm>
          <a:prstGeom prst="rect">
            <a:avLst/>
          </a:prstGeom>
          <a:noFill/>
          <a:ln w="9525">
            <a:noFill/>
            <a:miter lim="800000"/>
            <a:headEnd/>
            <a:tailEnd/>
          </a:ln>
        </p:spPr>
      </p:pic>
      <p:pic>
        <p:nvPicPr>
          <p:cNvPr id="9" name="Picture 6" descr="Picture10.png"/>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5523036" y="4850438"/>
            <a:ext cx="947737" cy="10334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0" name="TextBox 7"/>
          <p:cNvSpPr txBox="1">
            <a:spLocks noChangeArrowheads="1"/>
          </p:cNvSpPr>
          <p:nvPr/>
        </p:nvSpPr>
        <p:spPr bwMode="auto">
          <a:xfrm>
            <a:off x="5455563" y="4850438"/>
            <a:ext cx="1015210" cy="92333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Calibri" panose="020F0502020204030204" pitchFamily="34" charset="0"/>
                <a:ea typeface="MS PGothic" panose="020B0600070205080204" pitchFamily="34" charset="-128"/>
              </a:defRPr>
            </a:lvl1pPr>
            <a:lvl2pPr marL="742950" indent="-285750" eaLnBrk="0" hangingPunct="0">
              <a:defRPr sz="2400">
                <a:solidFill>
                  <a:schemeClr val="tx1"/>
                </a:solidFill>
                <a:latin typeface="Calibri" panose="020F0502020204030204" pitchFamily="34" charset="0"/>
                <a:ea typeface="MS PGothic" panose="020B0600070205080204" pitchFamily="34" charset="-128"/>
              </a:defRPr>
            </a:lvl2pPr>
            <a:lvl3pPr marL="1143000" indent="-228600" eaLnBrk="0" hangingPunct="0">
              <a:defRPr sz="2400">
                <a:solidFill>
                  <a:schemeClr val="tx1"/>
                </a:solidFill>
                <a:latin typeface="Calibri" panose="020F0502020204030204" pitchFamily="34" charset="0"/>
                <a:ea typeface="MS PGothic" panose="020B0600070205080204" pitchFamily="34" charset="-128"/>
              </a:defRPr>
            </a:lvl3pPr>
            <a:lvl4pPr marL="1600200" indent="-228600" eaLnBrk="0" hangingPunct="0">
              <a:defRPr sz="2400">
                <a:solidFill>
                  <a:schemeClr val="tx1"/>
                </a:solidFill>
                <a:latin typeface="Calibri" panose="020F0502020204030204" pitchFamily="34" charset="0"/>
                <a:ea typeface="MS PGothic" panose="020B0600070205080204" pitchFamily="34" charset="-128"/>
              </a:defRPr>
            </a:lvl4pPr>
            <a:lvl5pPr marL="2057400" indent="-228600" eaLnBrk="0" hangingPunct="0">
              <a:defRPr sz="2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pPr eaLnBrk="1" hangingPunct="1"/>
            <a:r>
              <a:rPr lang="en-US" altLang="en-US" sz="1800" dirty="0" smtClean="0"/>
              <a:t>  Page </a:t>
            </a:r>
            <a:r>
              <a:rPr lang="en-US" altLang="en-US" sz="1800" dirty="0" smtClean="0"/>
              <a:t>14</a:t>
            </a:r>
            <a:endParaRPr lang="en-US" altLang="en-US" sz="1800" dirty="0" smtClean="0"/>
          </a:p>
          <a:p>
            <a:pPr eaLnBrk="1" hangingPunct="1"/>
            <a:endParaRPr lang="en-US" altLang="en-US" sz="1800" dirty="0" smtClean="0"/>
          </a:p>
          <a:p>
            <a:pPr eaLnBrk="1" hangingPunct="1"/>
            <a:r>
              <a:rPr lang="en-US" altLang="en-US" sz="1800" dirty="0"/>
              <a:t> </a:t>
            </a:r>
            <a:r>
              <a:rPr lang="en-US" altLang="en-US" sz="1800" dirty="0" smtClean="0"/>
              <a:t> </a:t>
            </a:r>
            <a:endParaRPr lang="en-US" altLang="en-US" sz="1800" dirty="0"/>
          </a:p>
        </p:txBody>
      </p:sp>
    </p:spTree>
    <p:extLst>
      <p:ext uri="{BB962C8B-B14F-4D97-AF65-F5344CB8AC3E}">
        <p14:creationId xmlns:p14="http://schemas.microsoft.com/office/powerpoint/2010/main" val="3206785137"/>
      </p:ext>
    </p:extLst>
  </p:cSld>
  <p:clrMapOvr>
    <a:masterClrMapping/>
  </p:clrMapOvr>
  <p:transition>
    <p:fade/>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89" name="Content Placeholder 1"/>
          <p:cNvSpPr>
            <a:spLocks noGrp="1"/>
          </p:cNvSpPr>
          <p:nvPr>
            <p:ph idx="1"/>
          </p:nvPr>
        </p:nvSpPr>
        <p:spPr>
          <a:xfrm>
            <a:off x="384175" y="1417638"/>
            <a:ext cx="8153400" cy="3837974"/>
          </a:xfrm>
        </p:spPr>
        <p:txBody>
          <a:bodyPr/>
          <a:lstStyle/>
          <a:p>
            <a:pPr marL="0" indent="0" eaLnBrk="1" hangingPunct="1">
              <a:spcBef>
                <a:spcPts val="1800"/>
              </a:spcBef>
              <a:spcAft>
                <a:spcPts val="1200"/>
              </a:spcAft>
              <a:buFontTx/>
              <a:buNone/>
            </a:pPr>
            <a:r>
              <a:rPr lang="en-US" altLang="en-US" dirty="0" smtClean="0"/>
              <a:t>Thank you for attending Module 4’</a:t>
            </a:r>
            <a:r>
              <a:rPr lang="en-US" altLang="ja-JP" dirty="0" smtClean="0"/>
              <a:t>s session, </a:t>
            </a:r>
            <a:r>
              <a:rPr lang="en-US" altLang="ja-JP" i="1" dirty="0" smtClean="0">
                <a:solidFill>
                  <a:schemeClr val="accent1"/>
                </a:solidFill>
              </a:rPr>
              <a:t>Implementation and Sustainability</a:t>
            </a:r>
            <a:r>
              <a:rPr lang="en-US" altLang="ja-JP" dirty="0" smtClean="0"/>
              <a:t>.</a:t>
            </a:r>
          </a:p>
          <a:p>
            <a:pPr marL="0" indent="0" eaLnBrk="1" hangingPunct="1">
              <a:spcBef>
                <a:spcPts val="1800"/>
              </a:spcBef>
              <a:spcAft>
                <a:spcPts val="1200"/>
              </a:spcAft>
              <a:buFontTx/>
              <a:buNone/>
            </a:pPr>
            <a:r>
              <a:rPr lang="en-US" altLang="en-US" dirty="0" smtClean="0"/>
              <a:t>Your feedback is very important to us! Please fill out a short survey about </a:t>
            </a:r>
            <a:r>
              <a:rPr lang="en-US" altLang="en-US" dirty="0" smtClean="0"/>
              <a:t>today’s </a:t>
            </a:r>
            <a:r>
              <a:rPr lang="en-US" altLang="en-US" dirty="0" smtClean="0"/>
              <a:t>session. </a:t>
            </a:r>
          </a:p>
          <a:p>
            <a:pPr marL="0" indent="0">
              <a:buNone/>
            </a:pPr>
            <a:r>
              <a:rPr lang="en-US" altLang="en-US" dirty="0" smtClean="0"/>
              <a:t>The survey is located here: </a:t>
            </a:r>
            <a:r>
              <a:rPr lang="en-US" u="sng" dirty="0">
                <a:hlinkClick r:id="rId3"/>
              </a:rPr>
              <a:t>http://surveys.pcgus.com/s3/CT-Module-4</a:t>
            </a:r>
            <a:r>
              <a:rPr lang="en-US" dirty="0"/>
              <a:t> </a:t>
            </a:r>
          </a:p>
          <a:p>
            <a:pPr marL="0" indent="0" eaLnBrk="1" hangingPunct="1">
              <a:buNone/>
            </a:pPr>
            <a:endParaRPr lang="en-US" altLang="en-US" dirty="0" smtClean="0"/>
          </a:p>
        </p:txBody>
      </p:sp>
      <p:sp>
        <p:nvSpPr>
          <p:cNvPr id="3" name="Title 2"/>
          <p:cNvSpPr>
            <a:spLocks noGrp="1"/>
          </p:cNvSpPr>
          <p:nvPr>
            <p:ph type="title"/>
          </p:nvPr>
        </p:nvSpPr>
        <p:spPr/>
        <p:txBody>
          <a:bodyPr/>
          <a:lstStyle/>
          <a:p>
            <a:pPr defTabSz="914363" eaLnBrk="1" fontAlgn="auto" hangingPunct="1">
              <a:spcAft>
                <a:spcPts val="0"/>
              </a:spcAft>
              <a:defRPr/>
            </a:pPr>
            <a:r>
              <a:rPr dirty="0" smtClean="0">
                <a:ea typeface="+mn-ea"/>
              </a:rPr>
              <a:t>Session Evaluation</a:t>
            </a:r>
            <a:endParaRPr dirty="0">
              <a:ea typeface="+mn-ea"/>
            </a:endParaRPr>
          </a:p>
        </p:txBody>
      </p:sp>
      <p:sp>
        <p:nvSpPr>
          <p:cNvPr id="4" name="Footer Placeholder 3"/>
          <p:cNvSpPr>
            <a:spLocks noGrp="1"/>
          </p:cNvSpPr>
          <p:nvPr>
            <p:ph type="ftr" sz="quarter" idx="10"/>
          </p:nvPr>
        </p:nvSpPr>
        <p:spPr/>
        <p:txBody>
          <a:bodyPr/>
          <a:lstStyle/>
          <a:p>
            <a:pPr>
              <a:defRPr/>
            </a:pPr>
            <a:r>
              <a:rPr lang="en-US" dirty="0"/>
              <a:t> </a:t>
            </a:r>
          </a:p>
        </p:txBody>
      </p:sp>
      <p:sp>
        <p:nvSpPr>
          <p:cNvPr id="114692" name="Slide Number Placeholder 4"/>
          <p:cNvSpPr>
            <a:spLocks noGrp="1"/>
          </p:cNvSpPr>
          <p:nvPr>
            <p:ph type="sldNum" sz="quarter" idx="1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Calibri" panose="020F0502020204030204" pitchFamily="34" charset="0"/>
                <a:ea typeface="MS PGothic" panose="020B0600070205080204" pitchFamily="34" charset="-128"/>
              </a:defRPr>
            </a:lvl1pPr>
            <a:lvl2pPr marL="742950" indent="-285750" eaLnBrk="0" hangingPunct="0">
              <a:defRPr sz="2400">
                <a:solidFill>
                  <a:schemeClr val="tx1"/>
                </a:solidFill>
                <a:latin typeface="Calibri" panose="020F0502020204030204" pitchFamily="34" charset="0"/>
                <a:ea typeface="MS PGothic" panose="020B0600070205080204" pitchFamily="34" charset="-128"/>
              </a:defRPr>
            </a:lvl2pPr>
            <a:lvl3pPr marL="1143000" indent="-228600" eaLnBrk="0" hangingPunct="0">
              <a:defRPr sz="2400">
                <a:solidFill>
                  <a:schemeClr val="tx1"/>
                </a:solidFill>
                <a:latin typeface="Calibri" panose="020F0502020204030204" pitchFamily="34" charset="0"/>
                <a:ea typeface="MS PGothic" panose="020B0600070205080204" pitchFamily="34" charset="-128"/>
              </a:defRPr>
            </a:lvl3pPr>
            <a:lvl4pPr marL="1600200" indent="-228600" eaLnBrk="0" hangingPunct="0">
              <a:defRPr sz="2400">
                <a:solidFill>
                  <a:schemeClr val="tx1"/>
                </a:solidFill>
                <a:latin typeface="Calibri" panose="020F0502020204030204" pitchFamily="34" charset="0"/>
                <a:ea typeface="MS PGothic" panose="020B0600070205080204" pitchFamily="34" charset="-128"/>
              </a:defRPr>
            </a:lvl4pPr>
            <a:lvl5pPr marL="2057400" indent="-228600" eaLnBrk="0" hangingPunct="0">
              <a:defRPr sz="2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pPr eaLnBrk="1" hangingPunct="1"/>
            <a:fld id="{7CDB7FD3-A559-4896-957F-C7D3B6CFD5ED}" type="slidenum">
              <a:rPr lang="en-US" altLang="en-US" sz="1600">
                <a:solidFill>
                  <a:schemeClr val="bg1"/>
                </a:solidFill>
                <a:latin typeface="Times New Roman" panose="02020603050405020304" pitchFamily="18" charset="0"/>
              </a:rPr>
              <a:pPr eaLnBrk="1" hangingPunct="1"/>
              <a:t>38</a:t>
            </a:fld>
            <a:endParaRPr lang="en-US" altLang="en-US" sz="1600" dirty="0">
              <a:solidFill>
                <a:schemeClr val="bg1"/>
              </a:solidFill>
              <a:latin typeface="Times New Roman" panose="02020603050405020304" pitchFamily="18" charset="0"/>
            </a:endParaRPr>
          </a:p>
        </p:txBody>
      </p:sp>
    </p:spTree>
  </p:cSld>
  <p:clrMapOvr>
    <a:masterClrMapping/>
  </p:clrMapOvr>
  <p:transition>
    <p:fade/>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0"/>
          </p:nvPr>
        </p:nvSpPr>
        <p:spPr/>
        <p:txBody>
          <a:bodyPr/>
          <a:lstStyle/>
          <a:p>
            <a:pPr>
              <a:defRPr/>
            </a:pPr>
            <a:r>
              <a:rPr lang="en-US" dirty="0" smtClean="0">
                <a:solidFill>
                  <a:prstClr val="black">
                    <a:tint val="75000"/>
                  </a:prstClr>
                </a:solidFill>
              </a:rPr>
              <a:t> </a:t>
            </a:r>
            <a:endParaRPr lang="en-US" dirty="0">
              <a:solidFill>
                <a:prstClr val="black">
                  <a:tint val="75000"/>
                </a:prstClr>
              </a:solidFill>
            </a:endParaRPr>
          </a:p>
        </p:txBody>
      </p:sp>
      <p:sp>
        <p:nvSpPr>
          <p:cNvPr id="3" name="Slide Number Placeholder 2"/>
          <p:cNvSpPr>
            <a:spLocks noGrp="1"/>
          </p:cNvSpPr>
          <p:nvPr>
            <p:ph type="sldNum" sz="quarter" idx="11"/>
          </p:nvPr>
        </p:nvSpPr>
        <p:spPr/>
        <p:txBody>
          <a:bodyPr/>
          <a:lstStyle/>
          <a:p>
            <a:fld id="{6AECBAE2-1572-4706-B1C5-1CD6CC9433DC}" type="slidenum">
              <a:rPr lang="en-US" altLang="en-US" smtClean="0">
                <a:solidFill>
                  <a:prstClr val="white"/>
                </a:solidFill>
              </a:rPr>
              <a:pPr/>
              <a:t>39</a:t>
            </a:fld>
            <a:endParaRPr lang="en-US" altLang="en-US" dirty="0">
              <a:solidFill>
                <a:prstClr val="white"/>
              </a:solidFill>
            </a:endParaRPr>
          </a:p>
        </p:txBody>
      </p:sp>
      <p:sp>
        <p:nvSpPr>
          <p:cNvPr id="4" name="Title 1"/>
          <p:cNvSpPr txBox="1">
            <a:spLocks/>
          </p:cNvSpPr>
          <p:nvPr/>
        </p:nvSpPr>
        <p:spPr>
          <a:xfrm>
            <a:off x="381000" y="242929"/>
            <a:ext cx="8382000" cy="1049972"/>
          </a:xfrm>
          <a:prstGeom prst="rect">
            <a:avLst/>
          </a:prstGeom>
        </p:spPr>
        <p:txBody>
          <a:bodyPr>
            <a:noAutofit/>
          </a:bodyPr>
          <a:lstStyle>
            <a:lvl1pPr algn="l" defTabSz="912813" rtl="0" eaLnBrk="0" fontAlgn="base" hangingPunct="0">
              <a:lnSpc>
                <a:spcPct val="90000"/>
              </a:lnSpc>
              <a:spcBef>
                <a:spcPct val="0"/>
              </a:spcBef>
              <a:spcAft>
                <a:spcPct val="0"/>
              </a:spcAft>
              <a:defRPr lang="en-US" sz="4800" kern="1200" spc="-150" dirty="0">
                <a:ln w="3175">
                  <a:noFill/>
                </a:ln>
                <a:gradFill>
                  <a:gsLst>
                    <a:gs pos="0">
                      <a:srgbClr val="2E59B0"/>
                    </a:gs>
                    <a:gs pos="49000">
                      <a:srgbClr val="161D32"/>
                    </a:gs>
                    <a:gs pos="100000">
                      <a:srgbClr val="000000"/>
                    </a:gs>
                  </a:gsLst>
                  <a:lin ang="5400000" scaled="0"/>
                </a:gradFill>
                <a:effectLst>
                  <a:outerShdw blurRad="50800" dist="38100" dir="2700000" algn="tl" rotWithShape="0">
                    <a:prstClr val="black">
                      <a:alpha val="40000"/>
                    </a:prstClr>
                  </a:outerShdw>
                </a:effectLst>
                <a:latin typeface="+mj-lt"/>
                <a:ea typeface="MS PGothic" panose="020B0600070205080204" pitchFamily="34" charset="-128"/>
                <a:cs typeface="Arial" charset="0"/>
              </a:defRPr>
            </a:lvl1pPr>
            <a:lvl2pPr algn="l" defTabSz="912813" rtl="0" eaLnBrk="0" fontAlgn="base" hangingPunct="0">
              <a:lnSpc>
                <a:spcPct val="90000"/>
              </a:lnSpc>
              <a:spcBef>
                <a:spcPct val="0"/>
              </a:spcBef>
              <a:spcAft>
                <a:spcPct val="0"/>
              </a:spcAft>
              <a:defRPr sz="4800">
                <a:solidFill>
                  <a:schemeClr val="tx1"/>
                </a:solidFill>
                <a:latin typeface="Calibri" charset="0"/>
                <a:ea typeface="MS PGothic" panose="020B0600070205080204" pitchFamily="34" charset="-128"/>
              </a:defRPr>
            </a:lvl2pPr>
            <a:lvl3pPr algn="l" defTabSz="912813" rtl="0" eaLnBrk="0" fontAlgn="base" hangingPunct="0">
              <a:lnSpc>
                <a:spcPct val="90000"/>
              </a:lnSpc>
              <a:spcBef>
                <a:spcPct val="0"/>
              </a:spcBef>
              <a:spcAft>
                <a:spcPct val="0"/>
              </a:spcAft>
              <a:defRPr sz="4800">
                <a:solidFill>
                  <a:schemeClr val="tx1"/>
                </a:solidFill>
                <a:latin typeface="Calibri" charset="0"/>
                <a:ea typeface="MS PGothic" panose="020B0600070205080204" pitchFamily="34" charset="-128"/>
              </a:defRPr>
            </a:lvl3pPr>
            <a:lvl4pPr algn="l" defTabSz="912813" rtl="0" eaLnBrk="0" fontAlgn="base" hangingPunct="0">
              <a:lnSpc>
                <a:spcPct val="90000"/>
              </a:lnSpc>
              <a:spcBef>
                <a:spcPct val="0"/>
              </a:spcBef>
              <a:spcAft>
                <a:spcPct val="0"/>
              </a:spcAft>
              <a:defRPr sz="4800">
                <a:solidFill>
                  <a:schemeClr val="tx1"/>
                </a:solidFill>
                <a:latin typeface="Calibri" charset="0"/>
                <a:ea typeface="MS PGothic" panose="020B0600070205080204" pitchFamily="34" charset="-128"/>
              </a:defRPr>
            </a:lvl4pPr>
            <a:lvl5pPr algn="l" defTabSz="912813" rtl="0" eaLnBrk="0" fontAlgn="base" hangingPunct="0">
              <a:lnSpc>
                <a:spcPct val="90000"/>
              </a:lnSpc>
              <a:spcBef>
                <a:spcPct val="0"/>
              </a:spcBef>
              <a:spcAft>
                <a:spcPct val="0"/>
              </a:spcAft>
              <a:defRPr sz="4800">
                <a:solidFill>
                  <a:schemeClr val="tx1"/>
                </a:solidFill>
                <a:latin typeface="Calibri" charset="0"/>
                <a:ea typeface="MS PGothic" panose="020B0600070205080204" pitchFamily="34" charset="-128"/>
              </a:defRPr>
            </a:lvl5pPr>
            <a:lvl6pPr marL="457200" algn="l" defTabSz="912813" rtl="0" fontAlgn="base">
              <a:lnSpc>
                <a:spcPct val="90000"/>
              </a:lnSpc>
              <a:spcBef>
                <a:spcPct val="0"/>
              </a:spcBef>
              <a:spcAft>
                <a:spcPct val="0"/>
              </a:spcAft>
              <a:defRPr sz="4800">
                <a:solidFill>
                  <a:schemeClr val="tx1"/>
                </a:solidFill>
                <a:latin typeface="Calibri" charset="0"/>
                <a:ea typeface="ＭＳ Ｐゴシック" charset="0"/>
              </a:defRPr>
            </a:lvl6pPr>
            <a:lvl7pPr marL="914400" algn="l" defTabSz="912813" rtl="0" fontAlgn="base">
              <a:lnSpc>
                <a:spcPct val="90000"/>
              </a:lnSpc>
              <a:spcBef>
                <a:spcPct val="0"/>
              </a:spcBef>
              <a:spcAft>
                <a:spcPct val="0"/>
              </a:spcAft>
              <a:defRPr sz="4800">
                <a:solidFill>
                  <a:schemeClr val="tx1"/>
                </a:solidFill>
                <a:latin typeface="Calibri" charset="0"/>
                <a:ea typeface="ＭＳ Ｐゴシック" charset="0"/>
              </a:defRPr>
            </a:lvl7pPr>
            <a:lvl8pPr marL="1371600" algn="l" defTabSz="912813" rtl="0" fontAlgn="base">
              <a:lnSpc>
                <a:spcPct val="90000"/>
              </a:lnSpc>
              <a:spcBef>
                <a:spcPct val="0"/>
              </a:spcBef>
              <a:spcAft>
                <a:spcPct val="0"/>
              </a:spcAft>
              <a:defRPr sz="4800">
                <a:solidFill>
                  <a:schemeClr val="tx1"/>
                </a:solidFill>
                <a:latin typeface="Calibri" charset="0"/>
                <a:ea typeface="ＭＳ Ｐゴシック" charset="0"/>
              </a:defRPr>
            </a:lvl8pPr>
            <a:lvl9pPr marL="1828800" algn="l" defTabSz="912813" rtl="0" fontAlgn="base">
              <a:lnSpc>
                <a:spcPct val="90000"/>
              </a:lnSpc>
              <a:spcBef>
                <a:spcPct val="0"/>
              </a:spcBef>
              <a:spcAft>
                <a:spcPct val="0"/>
              </a:spcAft>
              <a:defRPr sz="4800">
                <a:solidFill>
                  <a:schemeClr val="tx1"/>
                </a:solidFill>
                <a:latin typeface="Calibri" charset="0"/>
                <a:ea typeface="ＭＳ Ｐゴシック" charset="0"/>
              </a:defRPr>
            </a:lvl9pPr>
          </a:lstStyle>
          <a:p>
            <a:pPr defTabSz="914363" eaLnBrk="1" fontAlgn="auto" hangingPunct="1">
              <a:spcAft>
                <a:spcPts val="0"/>
              </a:spcAft>
              <a:defRPr/>
            </a:pPr>
            <a:r>
              <a:rPr lang="en-US" sz="3800" dirty="0" smtClean="0">
                <a:ea typeface="+mn-ea"/>
              </a:rPr>
              <a:t>Additional Resources</a:t>
            </a:r>
          </a:p>
          <a:p>
            <a:pPr defTabSz="914363" eaLnBrk="1" fontAlgn="auto" hangingPunct="1">
              <a:spcAft>
                <a:spcPts val="0"/>
              </a:spcAft>
              <a:defRPr/>
            </a:pPr>
            <a:endParaRPr lang="en-US" sz="3800" dirty="0">
              <a:ea typeface="+mn-ea"/>
            </a:endParaRPr>
          </a:p>
        </p:txBody>
      </p:sp>
      <p:sp>
        <p:nvSpPr>
          <p:cNvPr id="5" name="TextBox 4"/>
          <p:cNvSpPr txBox="1"/>
          <p:nvPr/>
        </p:nvSpPr>
        <p:spPr>
          <a:xfrm>
            <a:off x="271010" y="4555695"/>
            <a:ext cx="8210677" cy="923330"/>
          </a:xfrm>
          <a:prstGeom prst="rect">
            <a:avLst/>
          </a:prstGeom>
          <a:noFill/>
        </p:spPr>
        <p:txBody>
          <a:bodyPr wrap="square" rtlCol="0">
            <a:spAutoFit/>
          </a:bodyPr>
          <a:lstStyle/>
          <a:p>
            <a:r>
              <a:rPr lang="en-US" dirty="0" smtClean="0"/>
              <a:t>Maryland Learning Links</a:t>
            </a:r>
          </a:p>
          <a:p>
            <a:r>
              <a:rPr lang="en-US" dirty="0" smtClean="0">
                <a:hlinkClick r:id="rId3"/>
              </a:rPr>
              <a:t>http://marylandlearninglinks.org/1021</a:t>
            </a:r>
            <a:endParaRPr lang="en-US" dirty="0" smtClean="0"/>
          </a:p>
          <a:p>
            <a:endParaRPr lang="en-US" dirty="0" smtClean="0"/>
          </a:p>
        </p:txBody>
      </p:sp>
      <p:pic>
        <p:nvPicPr>
          <p:cNvPr id="6" name="Picture 5" descr="Screen Shot 2015-03-09 at 2.37.07 PM.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907003" y="3969045"/>
            <a:ext cx="2006014" cy="1805412"/>
          </a:xfrm>
          <a:prstGeom prst="rect">
            <a:avLst/>
          </a:prstGeom>
        </p:spPr>
      </p:pic>
      <p:sp>
        <p:nvSpPr>
          <p:cNvPr id="7" name="TextBox 6"/>
          <p:cNvSpPr txBox="1"/>
          <p:nvPr/>
        </p:nvSpPr>
        <p:spPr>
          <a:xfrm>
            <a:off x="256584" y="1282768"/>
            <a:ext cx="7068880" cy="4801314"/>
          </a:xfrm>
          <a:prstGeom prst="rect">
            <a:avLst/>
          </a:prstGeom>
          <a:noFill/>
        </p:spPr>
        <p:txBody>
          <a:bodyPr wrap="square" rtlCol="0">
            <a:spAutoFit/>
          </a:bodyPr>
          <a:lstStyle/>
          <a:p>
            <a:r>
              <a:rPr lang="en-US" dirty="0" smtClean="0"/>
              <a:t>Center for Applied Specialized Technology</a:t>
            </a:r>
            <a:endParaRPr lang="en-US" dirty="0" smtClean="0">
              <a:hlinkClick r:id="rId5"/>
            </a:endParaRPr>
          </a:p>
          <a:p>
            <a:r>
              <a:rPr lang="en-US" dirty="0" smtClean="0">
                <a:hlinkClick r:id="rId6"/>
              </a:rPr>
              <a:t>www.cast.org</a:t>
            </a:r>
            <a:endParaRPr lang="en-US" dirty="0" smtClean="0"/>
          </a:p>
          <a:p>
            <a:endParaRPr lang="en-US" dirty="0"/>
          </a:p>
          <a:p>
            <a:endParaRPr lang="en-US" dirty="0" smtClean="0"/>
          </a:p>
          <a:p>
            <a:r>
              <a:rPr lang="en-US" dirty="0" smtClean="0"/>
              <a:t>Connecticut </a:t>
            </a:r>
            <a:r>
              <a:rPr lang="en-US" dirty="0"/>
              <a:t>Core Standards</a:t>
            </a:r>
          </a:p>
          <a:p>
            <a:r>
              <a:rPr lang="en-US" dirty="0">
                <a:cs typeface="ＭＳ Ｐゴシック" charset="0"/>
                <a:hlinkClick r:id="rId7"/>
              </a:rPr>
              <a:t>http://ctcorestandards.org/?page_id=7773</a:t>
            </a:r>
            <a:r>
              <a:rPr lang="en-US" dirty="0">
                <a:cs typeface="ＭＳ Ｐゴシック" charset="0"/>
              </a:rPr>
              <a:t> </a:t>
            </a:r>
            <a:endParaRPr lang="en-US" dirty="0" smtClean="0"/>
          </a:p>
          <a:p>
            <a:endParaRPr lang="en-US" dirty="0" smtClean="0"/>
          </a:p>
          <a:p>
            <a:endParaRPr lang="en-US" dirty="0"/>
          </a:p>
          <a:p>
            <a:r>
              <a:rPr lang="en-US" dirty="0" smtClean="0"/>
              <a:t>National Center for Universal Design for Learning</a:t>
            </a:r>
          </a:p>
          <a:p>
            <a:r>
              <a:rPr lang="en-US" dirty="0" smtClean="0">
                <a:hlinkClick r:id="rId8"/>
              </a:rPr>
              <a:t>www.udlcenter.org</a:t>
            </a:r>
            <a:endParaRPr lang="en-US" dirty="0" smtClean="0"/>
          </a:p>
          <a:p>
            <a:endParaRPr lang="en-US" dirty="0" smtClean="0"/>
          </a:p>
          <a:p>
            <a:endParaRPr lang="en-US" dirty="0" smtClean="0"/>
          </a:p>
          <a:p>
            <a:endParaRPr lang="en-US" dirty="0"/>
          </a:p>
          <a:p>
            <a:endParaRPr lang="en-US" dirty="0" smtClean="0"/>
          </a:p>
          <a:p>
            <a:endParaRPr lang="en-US" dirty="0"/>
          </a:p>
          <a:p>
            <a:endParaRPr lang="en-US" dirty="0" smtClean="0"/>
          </a:p>
          <a:p>
            <a:endParaRPr lang="en-US" dirty="0"/>
          </a:p>
        </p:txBody>
      </p:sp>
      <p:pic>
        <p:nvPicPr>
          <p:cNvPr id="8" name="Picture 7" descr="Screen Shot 2015-03-09 at 2.44.10 PM.png"/>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6195999" y="553443"/>
            <a:ext cx="1428021" cy="627985"/>
          </a:xfrm>
          <a:prstGeom prst="rect">
            <a:avLst/>
          </a:prstGeom>
        </p:spPr>
      </p:pic>
      <p:pic>
        <p:nvPicPr>
          <p:cNvPr id="10" name="Picture 9" descr="Screen Shot 2015-03-09 at 2.43.58 PM.png"/>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5451805" y="1184447"/>
            <a:ext cx="3042545" cy="560799"/>
          </a:xfrm>
          <a:prstGeom prst="rect">
            <a:avLst/>
          </a:prstGeom>
        </p:spPr>
      </p:pic>
      <p:pic>
        <p:nvPicPr>
          <p:cNvPr id="11" name="Picture 10" descr="Screen Shot 2015-03-09 at 2.43.25 PM.png"/>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5430471" y="2983812"/>
            <a:ext cx="2959076" cy="743147"/>
          </a:xfrm>
          <a:prstGeom prst="rect">
            <a:avLst/>
          </a:prstGeom>
        </p:spPr>
      </p:pic>
      <p:pic>
        <p:nvPicPr>
          <p:cNvPr id="12" name="Picture 11"/>
          <p:cNvPicPr>
            <a:picLocks noChangeAspect="1"/>
          </p:cNvPicPr>
          <p:nvPr/>
        </p:nvPicPr>
        <p:blipFill>
          <a:blip r:embed="rId12"/>
          <a:stretch>
            <a:fillRect/>
          </a:stretch>
        </p:blipFill>
        <p:spPr>
          <a:xfrm>
            <a:off x="5363352" y="2005770"/>
            <a:ext cx="3219450" cy="847725"/>
          </a:xfrm>
          <a:prstGeom prst="rect">
            <a:avLst/>
          </a:prstGeom>
        </p:spPr>
      </p:pic>
    </p:spTree>
    <p:extLst>
      <p:ext uri="{BB962C8B-B14F-4D97-AF65-F5344CB8AC3E}">
        <p14:creationId xmlns:p14="http://schemas.microsoft.com/office/powerpoint/2010/main" val="4177419163"/>
      </p:ext>
    </p:extLst>
  </p:cSld>
  <p:clrMapOvr>
    <a:masterClrMapping/>
  </p:clrMapOvr>
  <p:transition>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30188"/>
            <a:ext cx="8382000" cy="677108"/>
          </a:xfrm>
        </p:spPr>
        <p:txBody>
          <a:bodyPr>
            <a:normAutofit fontScale="90000"/>
          </a:bodyPr>
          <a:lstStyle/>
          <a:p>
            <a:pPr defTabSz="914363" eaLnBrk="1" fontAlgn="auto" hangingPunct="1">
              <a:spcAft>
                <a:spcPts val="0"/>
              </a:spcAft>
              <a:defRPr/>
            </a:pPr>
            <a:r>
              <a:rPr dirty="0" smtClean="0">
                <a:ea typeface="+mn-ea"/>
              </a:rPr>
              <a:t>You </a:t>
            </a:r>
            <a:r>
              <a:rPr dirty="0">
                <a:ea typeface="+mn-ea"/>
              </a:rPr>
              <a:t>are Here! </a:t>
            </a:r>
            <a:r>
              <a:rPr dirty="0" smtClean="0">
                <a:ea typeface="+mn-ea"/>
              </a:rPr>
              <a:t>Introductory Activity</a:t>
            </a:r>
            <a:br>
              <a:rPr dirty="0" smtClean="0">
                <a:ea typeface="+mn-ea"/>
              </a:rPr>
            </a:br>
            <a:endParaRPr dirty="0">
              <a:ea typeface="+mn-ea"/>
            </a:endParaRPr>
          </a:p>
        </p:txBody>
      </p:sp>
      <p:graphicFrame>
        <p:nvGraphicFramePr>
          <p:cNvPr id="6" name="Content Placeholder 5"/>
          <p:cNvGraphicFramePr>
            <a:graphicFrameLocks noGrp="1"/>
          </p:cNvGraphicFramePr>
          <p:nvPr>
            <p:ph idx="4294967295"/>
            <p:extLst>
              <p:ext uri="{D42A27DB-BD31-4B8C-83A1-F6EECF244321}">
                <p14:modId xmlns:p14="http://schemas.microsoft.com/office/powerpoint/2010/main" val="3840556181"/>
              </p:ext>
            </p:extLst>
          </p:nvPr>
        </p:nvGraphicFramePr>
        <p:xfrm>
          <a:off x="198755" y="1344386"/>
          <a:ext cx="8461375" cy="4351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Down Arrow 6"/>
          <p:cNvSpPr/>
          <p:nvPr/>
        </p:nvSpPr>
        <p:spPr>
          <a:xfrm>
            <a:off x="416756" y="1758378"/>
            <a:ext cx="838200" cy="733425"/>
          </a:xfrm>
          <a:prstGeom prst="downArrow">
            <a:avLst/>
          </a:prstGeom>
          <a:solidFill>
            <a:schemeClr val="accent1">
              <a:lumMod val="50000"/>
            </a:schemeClr>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3" name="Footer Placeholder 2"/>
          <p:cNvSpPr>
            <a:spLocks noGrp="1"/>
          </p:cNvSpPr>
          <p:nvPr>
            <p:ph type="ftr" sz="quarter" idx="10"/>
          </p:nvPr>
        </p:nvSpPr>
        <p:spPr/>
        <p:txBody>
          <a:bodyPr/>
          <a:lstStyle/>
          <a:p>
            <a:pPr>
              <a:defRPr/>
            </a:pPr>
            <a:r>
              <a:rPr lang="en-US" dirty="0" smtClean="0"/>
              <a:t> </a:t>
            </a:r>
            <a:endParaRPr lang="en-US" dirty="0"/>
          </a:p>
        </p:txBody>
      </p:sp>
      <p:sp>
        <p:nvSpPr>
          <p:cNvPr id="4" name="Slide Number Placeholder 3"/>
          <p:cNvSpPr>
            <a:spLocks noGrp="1"/>
          </p:cNvSpPr>
          <p:nvPr>
            <p:ph type="sldNum" sz="quarter" idx="11"/>
          </p:nvPr>
        </p:nvSpPr>
        <p:spPr/>
        <p:txBody>
          <a:bodyPr/>
          <a:lstStyle/>
          <a:p>
            <a:fld id="{FE25ADCC-7A27-429A-96AA-3E28FB495BB1}" type="slidenum">
              <a:rPr lang="en-US" altLang="en-US" smtClean="0"/>
              <a:pPr/>
              <a:t>4</a:t>
            </a:fld>
            <a:endParaRPr lang="en-US" altLang="en-US" dirty="0"/>
          </a:p>
        </p:txBody>
      </p:sp>
    </p:spTree>
    <p:extLst>
      <p:ext uri="{BB962C8B-B14F-4D97-AF65-F5344CB8AC3E}">
        <p14:creationId xmlns:p14="http://schemas.microsoft.com/office/powerpoint/2010/main" val="511440851"/>
      </p:ext>
    </p:extLst>
  </p:cSld>
  <p:clrMapOvr>
    <a:masterClrMapping/>
  </p:clrMapOvr>
  <p:transition>
    <p:fade/>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7" name="Slide Number Placeholder 4"/>
          <p:cNvSpPr>
            <a:spLocks noGrp="1"/>
          </p:cNvSpPr>
          <p:nvPr>
            <p:ph type="sldNum" sz="quarter" idx="1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Calibri" panose="020F0502020204030204" pitchFamily="34" charset="0"/>
                <a:ea typeface="MS PGothic" panose="020B0600070205080204" pitchFamily="34" charset="-128"/>
              </a:defRPr>
            </a:lvl1pPr>
            <a:lvl2pPr marL="742950" indent="-285750" eaLnBrk="0" hangingPunct="0">
              <a:defRPr sz="2400">
                <a:solidFill>
                  <a:schemeClr val="tx1"/>
                </a:solidFill>
                <a:latin typeface="Calibri" panose="020F0502020204030204" pitchFamily="34" charset="0"/>
                <a:ea typeface="MS PGothic" panose="020B0600070205080204" pitchFamily="34" charset="-128"/>
              </a:defRPr>
            </a:lvl2pPr>
            <a:lvl3pPr marL="1143000" indent="-228600" eaLnBrk="0" hangingPunct="0">
              <a:defRPr sz="2400">
                <a:solidFill>
                  <a:schemeClr val="tx1"/>
                </a:solidFill>
                <a:latin typeface="Calibri" panose="020F0502020204030204" pitchFamily="34" charset="0"/>
                <a:ea typeface="MS PGothic" panose="020B0600070205080204" pitchFamily="34" charset="-128"/>
              </a:defRPr>
            </a:lvl3pPr>
            <a:lvl4pPr marL="1600200" indent="-228600" eaLnBrk="0" hangingPunct="0">
              <a:defRPr sz="2400">
                <a:solidFill>
                  <a:schemeClr val="tx1"/>
                </a:solidFill>
                <a:latin typeface="Calibri" panose="020F0502020204030204" pitchFamily="34" charset="0"/>
                <a:ea typeface="MS PGothic" panose="020B0600070205080204" pitchFamily="34" charset="-128"/>
              </a:defRPr>
            </a:lvl4pPr>
            <a:lvl5pPr marL="2057400" indent="-228600" eaLnBrk="0" hangingPunct="0">
              <a:defRPr sz="2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pPr eaLnBrk="1" hangingPunct="1"/>
            <a:fld id="{B0F7889A-E160-4E26-922F-1962F78271CD}" type="slidenum">
              <a:rPr lang="en-US" altLang="en-US" sz="1600">
                <a:solidFill>
                  <a:schemeClr val="bg1"/>
                </a:solidFill>
                <a:latin typeface="Times New Roman" panose="02020603050405020304" pitchFamily="18" charset="0"/>
              </a:rPr>
              <a:pPr eaLnBrk="1" hangingPunct="1"/>
              <a:t>40</a:t>
            </a:fld>
            <a:endParaRPr lang="en-US" altLang="en-US" sz="1600" dirty="0">
              <a:solidFill>
                <a:schemeClr val="bg1"/>
              </a:solidFill>
              <a:latin typeface="Times New Roman" panose="02020603050405020304" pitchFamily="18" charset="0"/>
            </a:endParaRPr>
          </a:p>
        </p:txBody>
      </p:sp>
      <p:sp>
        <p:nvSpPr>
          <p:cNvPr id="2" name="Title 1"/>
          <p:cNvSpPr>
            <a:spLocks noGrp="1"/>
          </p:cNvSpPr>
          <p:nvPr>
            <p:ph type="title"/>
          </p:nvPr>
        </p:nvSpPr>
        <p:spPr>
          <a:xfrm>
            <a:off x="628650" y="938213"/>
            <a:ext cx="7886700" cy="1325562"/>
          </a:xfrm>
        </p:spPr>
        <p:txBody>
          <a:bodyPr numCol="1" anchorCtr="0" compatLnSpc="1">
            <a:prstTxWarp prst="textNoShape">
              <a:avLst/>
            </a:prstTxWarp>
          </a:bodyPr>
          <a:lstStyle/>
          <a:p>
            <a:pPr eaLnBrk="1" hangingPunct="1"/>
            <a:r>
              <a:rPr altLang="en-US" dirty="0" smtClean="0">
                <a:ln>
                  <a:noFill/>
                </a:ln>
                <a:effectLst>
                  <a:outerShdw blurRad="38100" dist="38100" dir="2700000" algn="tl">
                    <a:srgbClr val="C0C0C0"/>
                  </a:outerShdw>
                </a:effectLst>
              </a:rPr>
              <a:t>Thank you!</a:t>
            </a:r>
          </a:p>
        </p:txBody>
      </p:sp>
    </p:spTree>
  </p:cSld>
  <p:clrMapOvr>
    <a:masterClrMapping/>
  </p:clrMapOvr>
  <p:transition>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Introductory Activity: Pair </a:t>
            </a:r>
            <a:r>
              <a:rPr lang="en-US" dirty="0" smtClean="0"/>
              <a:t>and Share</a:t>
            </a:r>
            <a:endParaRPr lang="en-US" dirty="0"/>
          </a:p>
        </p:txBody>
      </p:sp>
      <p:sp>
        <p:nvSpPr>
          <p:cNvPr id="3" name="Text Placeholder 2"/>
          <p:cNvSpPr>
            <a:spLocks noGrp="1"/>
          </p:cNvSpPr>
          <p:nvPr>
            <p:ph type="body" sz="quarter" idx="10"/>
          </p:nvPr>
        </p:nvSpPr>
        <p:spPr>
          <a:xfrm>
            <a:off x="454152" y="1216152"/>
            <a:ext cx="8382000" cy="3933384"/>
          </a:xfrm>
        </p:spPr>
        <p:txBody>
          <a:bodyPr/>
          <a:lstStyle/>
          <a:p>
            <a:r>
              <a:rPr lang="en-US" dirty="0" smtClean="0"/>
              <a:t>Find a participant that you have not met.</a:t>
            </a:r>
          </a:p>
          <a:p>
            <a:r>
              <a:rPr lang="en-US" dirty="0"/>
              <a:t>Introduce yourself by sharing:</a:t>
            </a:r>
          </a:p>
          <a:p>
            <a:pPr lvl="1"/>
            <a:r>
              <a:rPr lang="en-US" dirty="0"/>
              <a:t>School or District</a:t>
            </a:r>
          </a:p>
          <a:p>
            <a:pPr lvl="1"/>
            <a:r>
              <a:rPr lang="en-US" dirty="0"/>
              <a:t>Current Role</a:t>
            </a:r>
          </a:p>
          <a:p>
            <a:pPr lvl="1"/>
            <a:r>
              <a:rPr lang="en-US" dirty="0"/>
              <a:t>Modules </a:t>
            </a:r>
            <a:r>
              <a:rPr lang="en-US" dirty="0" smtClean="0"/>
              <a:t>Attended</a:t>
            </a:r>
          </a:p>
          <a:p>
            <a:r>
              <a:rPr lang="en-US" dirty="0" smtClean="0"/>
              <a:t>Share something that you thought was useful that you brought back to your school.</a:t>
            </a:r>
          </a:p>
          <a:p>
            <a:r>
              <a:rPr lang="en-US" dirty="0" smtClean="0"/>
              <a:t>Share a question you may still have.</a:t>
            </a:r>
            <a:endParaRPr lang="en-US" dirty="0"/>
          </a:p>
        </p:txBody>
      </p:sp>
      <p:sp>
        <p:nvSpPr>
          <p:cNvPr id="4" name="Footer Placeholder 3"/>
          <p:cNvSpPr>
            <a:spLocks noGrp="1"/>
          </p:cNvSpPr>
          <p:nvPr>
            <p:ph type="ftr" sz="quarter" idx="11"/>
          </p:nvPr>
        </p:nvSpPr>
        <p:spPr/>
        <p:txBody>
          <a:bodyPr/>
          <a:lstStyle/>
          <a:p>
            <a:pPr>
              <a:defRPr/>
            </a:pPr>
            <a:r>
              <a:rPr lang="en-US" dirty="0" smtClean="0"/>
              <a:t> </a:t>
            </a:r>
            <a:endParaRPr lang="en-US" dirty="0"/>
          </a:p>
        </p:txBody>
      </p:sp>
      <p:sp>
        <p:nvSpPr>
          <p:cNvPr id="5" name="Slide Number Placeholder 4"/>
          <p:cNvSpPr>
            <a:spLocks noGrp="1"/>
          </p:cNvSpPr>
          <p:nvPr>
            <p:ph type="sldNum" sz="quarter" idx="12"/>
          </p:nvPr>
        </p:nvSpPr>
        <p:spPr/>
        <p:txBody>
          <a:bodyPr/>
          <a:lstStyle/>
          <a:p>
            <a:fld id="{29A42991-1CEA-48F1-9B76-2CBDA0260891}" type="slidenum">
              <a:rPr lang="en-US" altLang="en-US" smtClean="0"/>
              <a:pPr/>
              <a:t>5</a:t>
            </a:fld>
            <a:endParaRPr lang="en-US" altLang="en-US" dirty="0"/>
          </a:p>
        </p:txBody>
      </p:sp>
      <p:pic>
        <p:nvPicPr>
          <p:cNvPr id="6" name="Picture 6" descr="Picture10.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850224" y="5144172"/>
            <a:ext cx="947737" cy="103346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7" name="Rectangle 7"/>
          <p:cNvSpPr>
            <a:spLocks noChangeArrowheads="1"/>
          </p:cNvSpPr>
          <p:nvPr/>
        </p:nvSpPr>
        <p:spPr bwMode="auto">
          <a:xfrm>
            <a:off x="6850224" y="5144172"/>
            <a:ext cx="853283" cy="64633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Calibri" panose="020F0502020204030204" pitchFamily="34" charset="0"/>
                <a:ea typeface="MS PGothic" panose="020B0600070205080204" pitchFamily="34" charset="-128"/>
              </a:defRPr>
            </a:lvl1pPr>
            <a:lvl2pPr marL="742950" indent="-285750" eaLnBrk="0" hangingPunct="0">
              <a:defRPr sz="2400">
                <a:solidFill>
                  <a:schemeClr val="tx1"/>
                </a:solidFill>
                <a:latin typeface="Calibri" panose="020F0502020204030204" pitchFamily="34" charset="0"/>
                <a:ea typeface="MS PGothic" panose="020B0600070205080204" pitchFamily="34" charset="-128"/>
              </a:defRPr>
            </a:lvl2pPr>
            <a:lvl3pPr marL="1143000" indent="-228600" eaLnBrk="0" hangingPunct="0">
              <a:defRPr sz="2400">
                <a:solidFill>
                  <a:schemeClr val="tx1"/>
                </a:solidFill>
                <a:latin typeface="Calibri" panose="020F0502020204030204" pitchFamily="34" charset="0"/>
                <a:ea typeface="MS PGothic" panose="020B0600070205080204" pitchFamily="34" charset="-128"/>
              </a:defRPr>
            </a:lvl3pPr>
            <a:lvl4pPr marL="1600200" indent="-228600" eaLnBrk="0" hangingPunct="0">
              <a:defRPr sz="2400">
                <a:solidFill>
                  <a:schemeClr val="tx1"/>
                </a:solidFill>
                <a:latin typeface="Calibri" panose="020F0502020204030204" pitchFamily="34" charset="0"/>
                <a:ea typeface="MS PGothic" panose="020B0600070205080204" pitchFamily="34" charset="-128"/>
              </a:defRPr>
            </a:lvl4pPr>
            <a:lvl5pPr marL="2057400" indent="-228600" eaLnBrk="0" hangingPunct="0">
              <a:defRPr sz="2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pPr eaLnBrk="1" hangingPunct="1"/>
            <a:r>
              <a:rPr lang="en-US" altLang="en-US" sz="1800" dirty="0" smtClean="0">
                <a:solidFill>
                  <a:prstClr val="black"/>
                </a:solidFill>
              </a:rPr>
              <a:t>Page </a:t>
            </a:r>
            <a:r>
              <a:rPr lang="en-US" altLang="en-US" sz="1800" dirty="0" smtClean="0">
                <a:solidFill>
                  <a:prstClr val="black"/>
                </a:solidFill>
              </a:rPr>
              <a:t>2</a:t>
            </a:r>
            <a:endParaRPr lang="en-US" altLang="en-US" sz="1800" dirty="0">
              <a:solidFill>
                <a:prstClr val="black"/>
              </a:solidFill>
            </a:endParaRPr>
          </a:p>
          <a:p>
            <a:pPr eaLnBrk="1" hangingPunct="1"/>
            <a:r>
              <a:rPr lang="en-US" altLang="en-US" sz="1800" dirty="0">
                <a:solidFill>
                  <a:prstClr val="black"/>
                </a:solidFill>
              </a:rPr>
              <a:t>   </a:t>
            </a:r>
          </a:p>
        </p:txBody>
      </p:sp>
    </p:spTree>
    <p:extLst>
      <p:ext uri="{BB962C8B-B14F-4D97-AF65-F5344CB8AC3E}">
        <p14:creationId xmlns:p14="http://schemas.microsoft.com/office/powerpoint/2010/main" val="3262791964"/>
      </p:ext>
    </p:extLst>
  </p:cSld>
  <p:clrMapOvr>
    <a:masterClrMapping/>
  </p:clrMapOvr>
  <p:transition>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30188"/>
            <a:ext cx="8382000" cy="677108"/>
          </a:xfrm>
        </p:spPr>
        <p:txBody>
          <a:bodyPr>
            <a:normAutofit fontScale="90000"/>
          </a:bodyPr>
          <a:lstStyle/>
          <a:p>
            <a:pPr defTabSz="914363" eaLnBrk="1" fontAlgn="auto" hangingPunct="1">
              <a:spcAft>
                <a:spcPts val="0"/>
              </a:spcAft>
              <a:defRPr/>
            </a:pPr>
            <a:r>
              <a:rPr dirty="0" smtClean="0">
                <a:ea typeface="+mn-ea"/>
              </a:rPr>
              <a:t>You </a:t>
            </a:r>
            <a:r>
              <a:rPr dirty="0">
                <a:ea typeface="+mn-ea"/>
              </a:rPr>
              <a:t>are Here! </a:t>
            </a:r>
            <a:r>
              <a:rPr dirty="0" smtClean="0">
                <a:ea typeface="+mn-ea"/>
              </a:rPr>
              <a:t/>
            </a:r>
            <a:br>
              <a:rPr dirty="0" smtClean="0">
                <a:ea typeface="+mn-ea"/>
              </a:rPr>
            </a:br>
            <a:r>
              <a:rPr lang="en-US" dirty="0" smtClean="0">
                <a:ea typeface="+mn-ea"/>
              </a:rPr>
              <a:t>Part 1: Building a Shared Understanding</a:t>
            </a:r>
            <a:endParaRPr dirty="0">
              <a:ea typeface="+mn-ea"/>
            </a:endParaRPr>
          </a:p>
        </p:txBody>
      </p:sp>
      <p:graphicFrame>
        <p:nvGraphicFramePr>
          <p:cNvPr id="6" name="Content Placeholder 5"/>
          <p:cNvGraphicFramePr>
            <a:graphicFrameLocks noGrp="1"/>
          </p:cNvGraphicFramePr>
          <p:nvPr>
            <p:ph idx="4294967295"/>
            <p:extLst>
              <p:ext uri="{D42A27DB-BD31-4B8C-83A1-F6EECF244321}">
                <p14:modId xmlns:p14="http://schemas.microsoft.com/office/powerpoint/2010/main" val="2227412444"/>
              </p:ext>
            </p:extLst>
          </p:nvPr>
        </p:nvGraphicFramePr>
        <p:xfrm>
          <a:off x="198755" y="1344386"/>
          <a:ext cx="8461375" cy="4351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Down Arrow 6"/>
          <p:cNvSpPr/>
          <p:nvPr/>
        </p:nvSpPr>
        <p:spPr>
          <a:xfrm>
            <a:off x="1829920" y="1758378"/>
            <a:ext cx="838200" cy="733425"/>
          </a:xfrm>
          <a:prstGeom prst="downArrow">
            <a:avLst/>
          </a:prstGeom>
          <a:solidFill>
            <a:schemeClr val="accent1">
              <a:lumMod val="50000"/>
            </a:schemeClr>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3" name="Footer Placeholder 2"/>
          <p:cNvSpPr>
            <a:spLocks noGrp="1"/>
          </p:cNvSpPr>
          <p:nvPr>
            <p:ph type="ftr" sz="quarter" idx="10"/>
          </p:nvPr>
        </p:nvSpPr>
        <p:spPr/>
        <p:txBody>
          <a:bodyPr/>
          <a:lstStyle/>
          <a:p>
            <a:pPr>
              <a:defRPr/>
            </a:pPr>
            <a:r>
              <a:rPr lang="en-US" dirty="0" smtClean="0"/>
              <a:t> </a:t>
            </a:r>
            <a:endParaRPr lang="en-US" dirty="0"/>
          </a:p>
        </p:txBody>
      </p:sp>
      <p:sp>
        <p:nvSpPr>
          <p:cNvPr id="4" name="Slide Number Placeholder 3"/>
          <p:cNvSpPr>
            <a:spLocks noGrp="1"/>
          </p:cNvSpPr>
          <p:nvPr>
            <p:ph type="sldNum" sz="quarter" idx="11"/>
          </p:nvPr>
        </p:nvSpPr>
        <p:spPr/>
        <p:txBody>
          <a:bodyPr/>
          <a:lstStyle/>
          <a:p>
            <a:fld id="{FE25ADCC-7A27-429A-96AA-3E28FB495BB1}" type="slidenum">
              <a:rPr lang="en-US" altLang="en-US" smtClean="0"/>
              <a:pPr/>
              <a:t>6</a:t>
            </a:fld>
            <a:endParaRPr lang="en-US" altLang="en-US" dirty="0"/>
          </a:p>
        </p:txBody>
      </p:sp>
    </p:spTree>
    <p:extLst>
      <p:ext uri="{BB962C8B-B14F-4D97-AF65-F5344CB8AC3E}">
        <p14:creationId xmlns:p14="http://schemas.microsoft.com/office/powerpoint/2010/main" val="1882599883"/>
      </p:ext>
    </p:extLst>
  </p:cSld>
  <p:clrMapOvr>
    <a:masterClrMapping/>
  </p:clrMapOvr>
  <p:transition>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30188"/>
            <a:ext cx="8382000" cy="582284"/>
          </a:xfrm>
        </p:spPr>
        <p:txBody>
          <a:bodyPr>
            <a:normAutofit fontScale="90000"/>
          </a:bodyPr>
          <a:lstStyle/>
          <a:p>
            <a:r>
              <a:rPr lang="en-US" dirty="0" smtClean="0"/>
              <a:t>Looking Back… Building a Shared Understanding</a:t>
            </a:r>
            <a:endParaRPr lang="en-US" dirty="0"/>
          </a:p>
        </p:txBody>
      </p:sp>
      <p:sp>
        <p:nvSpPr>
          <p:cNvPr id="3" name="Text Placeholder 2"/>
          <p:cNvSpPr>
            <a:spLocks noGrp="1"/>
          </p:cNvSpPr>
          <p:nvPr>
            <p:ph type="body" sz="quarter" idx="10"/>
          </p:nvPr>
        </p:nvSpPr>
        <p:spPr>
          <a:xfrm>
            <a:off x="231648" y="5020056"/>
            <a:ext cx="8382000" cy="886397"/>
          </a:xfrm>
        </p:spPr>
        <p:txBody>
          <a:bodyPr/>
          <a:lstStyle/>
          <a:p>
            <a:pPr marL="0" indent="0">
              <a:spcBef>
                <a:spcPts val="0"/>
              </a:spcBef>
              <a:buNone/>
            </a:pPr>
            <a:r>
              <a:rPr lang="en-US" b="1" dirty="0" smtClean="0">
                <a:latin typeface="Bradley Hand ITC" panose="03070402050302030203" pitchFamily="66" charset="0"/>
              </a:rPr>
              <a:t>“Clarity precedes competence.”</a:t>
            </a:r>
          </a:p>
          <a:p>
            <a:pPr marL="0" indent="0">
              <a:spcBef>
                <a:spcPts val="0"/>
              </a:spcBef>
              <a:buNone/>
            </a:pPr>
            <a:r>
              <a:rPr lang="en-US" dirty="0"/>
              <a:t>	</a:t>
            </a:r>
            <a:r>
              <a:rPr lang="en-US" dirty="0" smtClean="0"/>
              <a:t>		</a:t>
            </a:r>
            <a:r>
              <a:rPr lang="en-US" sz="2400" dirty="0" smtClean="0"/>
              <a:t>                       –Mike Schmoker</a:t>
            </a:r>
            <a:endParaRPr lang="en-US" dirty="0"/>
          </a:p>
        </p:txBody>
      </p:sp>
      <p:sp>
        <p:nvSpPr>
          <p:cNvPr id="4" name="Footer Placeholder 3"/>
          <p:cNvSpPr>
            <a:spLocks noGrp="1"/>
          </p:cNvSpPr>
          <p:nvPr>
            <p:ph type="ftr" sz="quarter" idx="11"/>
          </p:nvPr>
        </p:nvSpPr>
        <p:spPr/>
        <p:txBody>
          <a:bodyPr/>
          <a:lstStyle/>
          <a:p>
            <a:pPr>
              <a:defRPr/>
            </a:pPr>
            <a:r>
              <a:rPr lang="en-US" dirty="0" smtClean="0"/>
              <a:t> </a:t>
            </a:r>
            <a:endParaRPr lang="en-US" dirty="0"/>
          </a:p>
        </p:txBody>
      </p:sp>
      <p:sp>
        <p:nvSpPr>
          <p:cNvPr id="5" name="Slide Number Placeholder 4"/>
          <p:cNvSpPr>
            <a:spLocks noGrp="1"/>
          </p:cNvSpPr>
          <p:nvPr>
            <p:ph type="sldNum" sz="quarter" idx="12"/>
          </p:nvPr>
        </p:nvSpPr>
        <p:spPr/>
        <p:txBody>
          <a:bodyPr/>
          <a:lstStyle/>
          <a:p>
            <a:fld id="{29A42991-1CEA-48F1-9B76-2CBDA0260891}" type="slidenum">
              <a:rPr lang="en-US" altLang="en-US" smtClean="0"/>
              <a:pPr/>
              <a:t>7</a:t>
            </a:fld>
            <a:endParaRPr lang="en-US" altLang="en-US" dirty="0"/>
          </a:p>
        </p:txBody>
      </p:sp>
      <p:sp>
        <p:nvSpPr>
          <p:cNvPr id="6" name="TextBox 5"/>
          <p:cNvSpPr txBox="1"/>
          <p:nvPr/>
        </p:nvSpPr>
        <p:spPr>
          <a:xfrm>
            <a:off x="300199" y="1023438"/>
            <a:ext cx="6118889" cy="3416320"/>
          </a:xfrm>
          <a:prstGeom prst="rect">
            <a:avLst/>
          </a:prstGeom>
          <a:noFill/>
        </p:spPr>
        <p:txBody>
          <a:bodyPr wrap="square" rtlCol="0">
            <a:spAutoFit/>
          </a:bodyPr>
          <a:lstStyle/>
          <a:p>
            <a:r>
              <a:rPr lang="en-US" sz="2400" dirty="0" smtClean="0"/>
              <a:t>Building a shared understanding of the modules from the </a:t>
            </a:r>
            <a:r>
              <a:rPr lang="en-US" sz="2400" b="1" i="1" dirty="0" smtClean="0"/>
              <a:t>Meeting the Challenge </a:t>
            </a:r>
            <a:r>
              <a:rPr lang="en-US" sz="2400" dirty="0"/>
              <a:t>s</a:t>
            </a:r>
            <a:r>
              <a:rPr lang="en-US" sz="2400" dirty="0" smtClean="0"/>
              <a:t>eries will help team members to:</a:t>
            </a:r>
          </a:p>
          <a:p>
            <a:pPr marL="742950" lvl="1" indent="-285750">
              <a:buFont typeface="Arial" panose="020B0604020202020204" pitchFamily="34" charset="0"/>
              <a:buChar char="•"/>
            </a:pPr>
            <a:r>
              <a:rPr lang="en-US" sz="2400" dirty="0" smtClean="0"/>
              <a:t>Develop a framework from which to build upon</a:t>
            </a:r>
          </a:p>
          <a:p>
            <a:pPr marL="742950" lvl="1" indent="-285750">
              <a:buFont typeface="Arial" panose="020B0604020202020204" pitchFamily="34" charset="0"/>
              <a:buChar char="•"/>
            </a:pPr>
            <a:r>
              <a:rPr lang="en-US" sz="2400" dirty="0" smtClean="0"/>
              <a:t>Foster an understanding of the concepts from the modules </a:t>
            </a:r>
          </a:p>
          <a:p>
            <a:pPr marL="742950" lvl="1" indent="-285750">
              <a:buFont typeface="Arial" panose="020B0604020202020204" pitchFamily="34" charset="0"/>
              <a:buChar char="•"/>
            </a:pPr>
            <a:r>
              <a:rPr lang="en-US" sz="2400" dirty="0" smtClean="0"/>
              <a:t>Create a common language to support communication for the entire staff</a:t>
            </a:r>
            <a:endParaRPr lang="en-US" sz="2400" dirty="0"/>
          </a:p>
        </p:txBody>
      </p:sp>
      <p:pic>
        <p:nvPicPr>
          <p:cNvPr id="7" name="Picture 6"/>
          <p:cNvPicPr>
            <a:picLocks noChangeAspect="1"/>
          </p:cNvPicPr>
          <p:nvPr/>
        </p:nvPicPr>
        <p:blipFill>
          <a:blip r:embed="rId3">
            <a:duotone>
              <a:schemeClr val="accent1">
                <a:shade val="45000"/>
                <a:satMod val="135000"/>
              </a:schemeClr>
              <a:prstClr val="white"/>
            </a:duotone>
          </a:blip>
          <a:stretch>
            <a:fillRect/>
          </a:stretch>
        </p:blipFill>
        <p:spPr>
          <a:xfrm>
            <a:off x="6053518" y="3493009"/>
            <a:ext cx="2962275" cy="1556956"/>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p:spPr>
      </p:pic>
    </p:spTree>
    <p:extLst>
      <p:ext uri="{BB962C8B-B14F-4D97-AF65-F5344CB8AC3E}">
        <p14:creationId xmlns:p14="http://schemas.microsoft.com/office/powerpoint/2010/main" val="60847177"/>
      </p:ext>
    </p:extLst>
  </p:cSld>
  <p:clrMapOvr>
    <a:masterClrMapping/>
  </p:clrMapOvr>
  <p:transition>
    <p:fad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157036"/>
            <a:ext cx="8382000" cy="1049972"/>
          </a:xfrm>
        </p:spPr>
        <p:txBody>
          <a:bodyPr>
            <a:normAutofit fontScale="90000"/>
          </a:bodyPr>
          <a:lstStyle/>
          <a:p>
            <a:r>
              <a:rPr lang="en-US" dirty="0" smtClean="0"/>
              <a:t>Reflecting On Academic Optimism and</a:t>
            </a:r>
            <a:br>
              <a:rPr lang="en-US" dirty="0" smtClean="0"/>
            </a:br>
            <a:r>
              <a:rPr lang="en-US" dirty="0" smtClean="0"/>
              <a:t> Growth Mindset</a:t>
            </a:r>
            <a:endParaRPr lang="en-US" dirty="0"/>
          </a:p>
        </p:txBody>
      </p:sp>
      <p:sp>
        <p:nvSpPr>
          <p:cNvPr id="3" name="Text Placeholder 2"/>
          <p:cNvSpPr>
            <a:spLocks noGrp="1"/>
          </p:cNvSpPr>
          <p:nvPr>
            <p:ph type="body" sz="quarter" idx="10"/>
          </p:nvPr>
        </p:nvSpPr>
        <p:spPr>
          <a:xfrm>
            <a:off x="376985" y="1362902"/>
            <a:ext cx="7964127" cy="3536353"/>
          </a:xfrm>
        </p:spPr>
        <p:txBody>
          <a:bodyPr/>
          <a:lstStyle/>
          <a:p>
            <a:pPr marL="0" indent="0">
              <a:buNone/>
            </a:pPr>
            <a:r>
              <a:rPr lang="en-US" dirty="0" smtClean="0"/>
              <a:t>Key messages from Module 1:</a:t>
            </a:r>
          </a:p>
          <a:p>
            <a:r>
              <a:rPr lang="en-US" sz="3000" dirty="0" smtClean="0"/>
              <a:t>There is a substantial </a:t>
            </a:r>
            <a:r>
              <a:rPr lang="en-US" sz="3000" dirty="0"/>
              <a:t>body of research </a:t>
            </a:r>
            <a:r>
              <a:rPr lang="en-US" sz="3000" dirty="0" smtClean="0"/>
              <a:t>that shows a </a:t>
            </a:r>
            <a:r>
              <a:rPr lang="en-US" sz="3000" dirty="0"/>
              <a:t>school’s </a:t>
            </a:r>
            <a:r>
              <a:rPr lang="en-US" sz="3000" dirty="0" smtClean="0"/>
              <a:t>culture and climate has a broad impact </a:t>
            </a:r>
            <a:r>
              <a:rPr lang="en-US" sz="3000" dirty="0"/>
              <a:t>on students’ learning and </a:t>
            </a:r>
            <a:r>
              <a:rPr lang="en-US" sz="3000" dirty="0" smtClean="0"/>
              <a:t>growth.</a:t>
            </a:r>
          </a:p>
          <a:p>
            <a:r>
              <a:rPr lang="en-US" sz="3000" dirty="0" smtClean="0"/>
              <a:t>New programs, initiatives, or changes that are implemented will struggle to be successful if the school staff do not have the mindset to support the change.</a:t>
            </a:r>
            <a:endParaRPr lang="en-US" sz="3000" dirty="0"/>
          </a:p>
        </p:txBody>
      </p:sp>
      <p:sp>
        <p:nvSpPr>
          <p:cNvPr id="4" name="Footer Placeholder 3"/>
          <p:cNvSpPr>
            <a:spLocks noGrp="1"/>
          </p:cNvSpPr>
          <p:nvPr>
            <p:ph type="ftr" sz="quarter" idx="11"/>
          </p:nvPr>
        </p:nvSpPr>
        <p:spPr/>
        <p:txBody>
          <a:bodyPr/>
          <a:lstStyle/>
          <a:p>
            <a:pPr>
              <a:defRPr/>
            </a:pPr>
            <a:r>
              <a:rPr lang="en-US" dirty="0" smtClean="0">
                <a:solidFill>
                  <a:prstClr val="black">
                    <a:tint val="75000"/>
                  </a:prstClr>
                </a:solidFill>
              </a:rPr>
              <a:t> </a:t>
            </a:r>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9766E267-936C-451C-AE7A-0ACA40FDEEBF}" type="slidenum">
              <a:rPr lang="en-US" altLang="en-US" smtClean="0">
                <a:solidFill>
                  <a:prstClr val="white"/>
                </a:solidFill>
              </a:rPr>
              <a:pPr/>
              <a:t>8</a:t>
            </a:fld>
            <a:endParaRPr lang="en-US" altLang="en-US" dirty="0">
              <a:solidFill>
                <a:prstClr val="white"/>
              </a:solidFill>
            </a:endParaRPr>
          </a:p>
        </p:txBody>
      </p:sp>
    </p:spTree>
    <p:extLst>
      <p:ext uri="{BB962C8B-B14F-4D97-AF65-F5344CB8AC3E}">
        <p14:creationId xmlns:p14="http://schemas.microsoft.com/office/powerpoint/2010/main" val="656057836"/>
      </p:ext>
    </p:extLst>
  </p:cSld>
  <p:clrMapOvr>
    <a:masterClrMapping/>
  </p:clrMapOvr>
  <p:transition>
    <p:fad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5506" y="143924"/>
            <a:ext cx="8382000" cy="1049972"/>
          </a:xfrm>
        </p:spPr>
        <p:txBody>
          <a:bodyPr>
            <a:normAutofit/>
          </a:bodyPr>
          <a:lstStyle/>
          <a:p>
            <a:r>
              <a:rPr lang="en-US" dirty="0" smtClean="0"/>
              <a:t>Revisiting Academic Optimism</a:t>
            </a:r>
            <a:endParaRPr lang="en-US" dirty="0"/>
          </a:p>
        </p:txBody>
      </p:sp>
      <p:sp>
        <p:nvSpPr>
          <p:cNvPr id="3" name="Text Placeholder 2"/>
          <p:cNvSpPr>
            <a:spLocks noGrp="1"/>
          </p:cNvSpPr>
          <p:nvPr>
            <p:ph type="body" sz="quarter" idx="10"/>
          </p:nvPr>
        </p:nvSpPr>
        <p:spPr>
          <a:xfrm>
            <a:off x="338343" y="930211"/>
            <a:ext cx="4492214" cy="3951851"/>
          </a:xfrm>
        </p:spPr>
        <p:txBody>
          <a:bodyPr numCol="1"/>
          <a:lstStyle/>
          <a:p>
            <a:r>
              <a:rPr lang="en-US" sz="2400" b="1" dirty="0" smtClean="0"/>
              <a:t>Academic Optimism </a:t>
            </a:r>
            <a:r>
              <a:rPr lang="en-US" sz="2400" dirty="0" smtClean="0"/>
              <a:t>is a set of beliefs for building school success.</a:t>
            </a:r>
          </a:p>
          <a:p>
            <a:r>
              <a:rPr lang="en-US" sz="2400" dirty="0" smtClean="0"/>
              <a:t>Based on three tenets:</a:t>
            </a:r>
          </a:p>
          <a:p>
            <a:pPr lvl="1"/>
            <a:r>
              <a:rPr lang="en-US" sz="2400" dirty="0" smtClean="0"/>
              <a:t>Academic Emphasis: Having high expectations for all students</a:t>
            </a:r>
          </a:p>
          <a:p>
            <a:pPr lvl="1"/>
            <a:r>
              <a:rPr lang="en-US" sz="2400" dirty="0" smtClean="0"/>
              <a:t>Collective Efficacy: Believing in each other as a faculty to achieve your goals</a:t>
            </a:r>
          </a:p>
          <a:p>
            <a:pPr lvl="1"/>
            <a:r>
              <a:rPr lang="en-US" sz="2400" dirty="0" smtClean="0"/>
              <a:t>Faculty Trust: Building a trusting relationship between teachers, parents, and students</a:t>
            </a:r>
            <a:endParaRPr lang="en-US" dirty="0"/>
          </a:p>
        </p:txBody>
      </p:sp>
      <p:sp>
        <p:nvSpPr>
          <p:cNvPr id="4" name="Footer Placeholder 3"/>
          <p:cNvSpPr>
            <a:spLocks noGrp="1"/>
          </p:cNvSpPr>
          <p:nvPr>
            <p:ph type="ftr" sz="quarter" idx="11"/>
          </p:nvPr>
        </p:nvSpPr>
        <p:spPr/>
        <p:txBody>
          <a:bodyPr/>
          <a:lstStyle/>
          <a:p>
            <a:pPr>
              <a:defRPr/>
            </a:pPr>
            <a:r>
              <a:rPr lang="en-US" dirty="0" smtClean="0">
                <a:solidFill>
                  <a:prstClr val="black">
                    <a:tint val="75000"/>
                  </a:prstClr>
                </a:solidFill>
              </a:rPr>
              <a:t> </a:t>
            </a:r>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9766E267-936C-451C-AE7A-0ACA40FDEEBF}" type="slidenum">
              <a:rPr lang="en-US" altLang="en-US" smtClean="0">
                <a:solidFill>
                  <a:prstClr val="white"/>
                </a:solidFill>
              </a:rPr>
              <a:pPr/>
              <a:t>9</a:t>
            </a:fld>
            <a:endParaRPr lang="en-US" altLang="en-US" dirty="0">
              <a:solidFill>
                <a:prstClr val="white"/>
              </a:solidFill>
            </a:endParaRPr>
          </a:p>
        </p:txBody>
      </p:sp>
      <p:pic>
        <p:nvPicPr>
          <p:cNvPr id="6" name="Picture 5"/>
          <p:cNvPicPr>
            <a:picLocks noChangeAspect="1"/>
          </p:cNvPicPr>
          <p:nvPr/>
        </p:nvPicPr>
        <p:blipFill>
          <a:blip r:embed="rId3"/>
          <a:stretch>
            <a:fillRect/>
          </a:stretch>
        </p:blipFill>
        <p:spPr>
          <a:xfrm>
            <a:off x="5152909" y="930211"/>
            <a:ext cx="3762741" cy="4745972"/>
          </a:xfrm>
          <a:prstGeom prst="rect">
            <a:avLst/>
          </a:prstGeom>
          <a:ln>
            <a:solidFill>
              <a:schemeClr val="tx1"/>
            </a:solidFill>
          </a:ln>
        </p:spPr>
      </p:pic>
    </p:spTree>
    <p:extLst>
      <p:ext uri="{BB962C8B-B14F-4D97-AF65-F5344CB8AC3E}">
        <p14:creationId xmlns:p14="http://schemas.microsoft.com/office/powerpoint/2010/main" val="3098040559"/>
      </p:ext>
    </p:extLst>
  </p:cSld>
  <p:clrMapOvr>
    <a:masterClrMapping/>
  </p:clrMapOvr>
  <p:transition>
    <p:fade/>
  </p:transition>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10.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11.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12.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13.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14.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15.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16.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17.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18.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19.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2.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20.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21.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22.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23.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24.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25.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26.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27.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28.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29.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3.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30.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31.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32.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33.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34.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35.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36.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37.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38.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39.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4.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5.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6.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7.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8.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9.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heme/theme1.xml><?xml version="1.0" encoding="utf-8"?>
<a:theme xmlns:a="http://schemas.openxmlformats.org/drawingml/2006/main" name="LtBkgBlueBorder">
  <a:themeElements>
    <a:clrScheme name="Blue Warm 4-6">
      <a:dk1>
        <a:sysClr val="windowText" lastClr="000000"/>
      </a:dk1>
      <a:lt1>
        <a:sysClr val="window" lastClr="FFFFFF"/>
      </a:lt1>
      <a:dk2>
        <a:srgbClr val="242852"/>
      </a:dk2>
      <a:lt2>
        <a:srgbClr val="ACCBF9"/>
      </a:lt2>
      <a:accent1>
        <a:srgbClr val="4A66AC"/>
      </a:accent1>
      <a:accent2>
        <a:srgbClr val="629DD1"/>
      </a:accent2>
      <a:accent3>
        <a:srgbClr val="297FD5"/>
      </a:accent3>
      <a:accent4>
        <a:srgbClr val="569268"/>
      </a:accent4>
      <a:accent5>
        <a:srgbClr val="5AA2AE"/>
      </a:accent5>
      <a:accent6>
        <a:srgbClr val="8C62B2"/>
      </a:accent6>
      <a:hlink>
        <a:srgbClr val="0000FF"/>
      </a:hlink>
      <a:folHlink>
        <a:srgbClr val="0000FF"/>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ln>
          <a:headEnd type="none" w="med" len="med"/>
          <a:tailEnd type="none" w="med" len="med"/>
        </a:ln>
      </a:spPr>
      <a:bodyPr vert="horz" wrap="square" lIns="91436" tIns="45718" rIns="91436" bIns="45718" numCol="1" rtlCol="0" anchor="ctr" anchorCtr="0" compatLnSpc="1">
        <a:prstTxWarp prst="textNoShape">
          <a:avLst/>
        </a:prstTxWarp>
      </a:bodyPr>
      <a:lstStyle>
        <a:defPPr algn="ctr" defTabSz="914099" fontAlgn="base">
          <a:spcBef>
            <a:spcPct val="0"/>
          </a:spcBef>
          <a:spcAft>
            <a:spcPct val="0"/>
          </a:spcAft>
          <a:defRPr sz="2300" dirty="0" smtClean="0">
            <a:solidFill>
              <a:schemeClr val="tx1"/>
            </a:solidFill>
            <a:latin typeface="Segoe" pitchFamily="34" charset="0"/>
          </a:defRPr>
        </a:defPPr>
      </a:lstStyle>
      <a:style>
        <a:lnRef idx="0">
          <a:schemeClr val="accent2"/>
        </a:lnRef>
        <a:fillRef idx="3">
          <a:schemeClr val="accent2"/>
        </a:fillRef>
        <a:effectRef idx="3">
          <a:schemeClr val="accent2"/>
        </a:effectRef>
        <a:fontRef idx="minor">
          <a:schemeClr val="lt1"/>
        </a:fontRef>
      </a:style>
    </a:spDef>
  </a:objectDefaults>
  <a:extraClrSchemeLst/>
</a:theme>
</file>

<file path=ppt/theme/theme10.xml><?xml version="1.0" encoding="utf-8"?>
<a:theme xmlns:a="http://schemas.openxmlformats.org/drawingml/2006/main" name="7_LtBkgBlueBorder">
  <a:themeElements>
    <a:clrScheme name="Blue Warm 4-6">
      <a:dk1>
        <a:sysClr val="windowText" lastClr="000000"/>
      </a:dk1>
      <a:lt1>
        <a:sysClr val="window" lastClr="FFFFFF"/>
      </a:lt1>
      <a:dk2>
        <a:srgbClr val="242852"/>
      </a:dk2>
      <a:lt2>
        <a:srgbClr val="ACCBF9"/>
      </a:lt2>
      <a:accent1>
        <a:srgbClr val="4A66AC"/>
      </a:accent1>
      <a:accent2>
        <a:srgbClr val="629DD1"/>
      </a:accent2>
      <a:accent3>
        <a:srgbClr val="297FD5"/>
      </a:accent3>
      <a:accent4>
        <a:srgbClr val="569268"/>
      </a:accent4>
      <a:accent5>
        <a:srgbClr val="5AA2AE"/>
      </a:accent5>
      <a:accent6>
        <a:srgbClr val="8C62B2"/>
      </a:accent6>
      <a:hlink>
        <a:srgbClr val="0000FF"/>
      </a:hlink>
      <a:folHlink>
        <a:srgbClr val="0000FF"/>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ln>
          <a:headEnd type="none" w="med" len="med"/>
          <a:tailEnd type="none" w="med" len="med"/>
        </a:ln>
      </a:spPr>
      <a:bodyPr vert="horz" wrap="square" lIns="91436" tIns="45718" rIns="91436" bIns="45718" numCol="1" rtlCol="0" anchor="ctr" anchorCtr="0" compatLnSpc="1">
        <a:prstTxWarp prst="textNoShape">
          <a:avLst/>
        </a:prstTxWarp>
      </a:bodyPr>
      <a:lstStyle>
        <a:defPPr algn="ctr" defTabSz="914099" fontAlgn="base">
          <a:spcBef>
            <a:spcPct val="0"/>
          </a:spcBef>
          <a:spcAft>
            <a:spcPct val="0"/>
          </a:spcAft>
          <a:defRPr sz="2300" dirty="0" smtClean="0">
            <a:solidFill>
              <a:schemeClr val="tx1"/>
            </a:solidFill>
            <a:latin typeface="Segoe" pitchFamily="34" charset="0"/>
          </a:defRPr>
        </a:defPPr>
      </a:lstStyle>
      <a:style>
        <a:lnRef idx="0">
          <a:schemeClr val="accent2"/>
        </a:lnRef>
        <a:fillRef idx="3">
          <a:schemeClr val="accent2"/>
        </a:fillRef>
        <a:effectRef idx="3">
          <a:schemeClr val="accent2"/>
        </a:effectRef>
        <a:fontRef idx="minor">
          <a:schemeClr val="lt1"/>
        </a:fontRef>
      </a:style>
    </a:spDef>
  </a:objectDefaults>
  <a:extraClrSchemeLst/>
</a:theme>
</file>

<file path=ppt/theme/theme11.xml><?xml version="1.0" encoding="utf-8"?>
<a:theme xmlns:a="http://schemas.openxmlformats.org/drawingml/2006/main" name="8_LtBkgBlueBorder">
  <a:themeElements>
    <a:clrScheme name="Blue Warm 4-6">
      <a:dk1>
        <a:sysClr val="windowText" lastClr="000000"/>
      </a:dk1>
      <a:lt1>
        <a:sysClr val="window" lastClr="FFFFFF"/>
      </a:lt1>
      <a:dk2>
        <a:srgbClr val="242852"/>
      </a:dk2>
      <a:lt2>
        <a:srgbClr val="ACCBF9"/>
      </a:lt2>
      <a:accent1>
        <a:srgbClr val="4A66AC"/>
      </a:accent1>
      <a:accent2>
        <a:srgbClr val="629DD1"/>
      </a:accent2>
      <a:accent3>
        <a:srgbClr val="297FD5"/>
      </a:accent3>
      <a:accent4>
        <a:srgbClr val="569268"/>
      </a:accent4>
      <a:accent5>
        <a:srgbClr val="5AA2AE"/>
      </a:accent5>
      <a:accent6>
        <a:srgbClr val="8C62B2"/>
      </a:accent6>
      <a:hlink>
        <a:srgbClr val="0000FF"/>
      </a:hlink>
      <a:folHlink>
        <a:srgbClr val="0000FF"/>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ln>
          <a:headEnd type="none" w="med" len="med"/>
          <a:tailEnd type="none" w="med" len="med"/>
        </a:ln>
      </a:spPr>
      <a:bodyPr vert="horz" wrap="square" lIns="91436" tIns="45718" rIns="91436" bIns="45718" numCol="1" rtlCol="0" anchor="ctr" anchorCtr="0" compatLnSpc="1">
        <a:prstTxWarp prst="textNoShape">
          <a:avLst/>
        </a:prstTxWarp>
      </a:bodyPr>
      <a:lstStyle>
        <a:defPPr algn="ctr" defTabSz="914099" fontAlgn="base">
          <a:spcBef>
            <a:spcPct val="0"/>
          </a:spcBef>
          <a:spcAft>
            <a:spcPct val="0"/>
          </a:spcAft>
          <a:defRPr sz="2300" dirty="0" smtClean="0">
            <a:solidFill>
              <a:schemeClr val="tx1"/>
            </a:solidFill>
            <a:latin typeface="Segoe" pitchFamily="34" charset="0"/>
          </a:defRPr>
        </a:defPPr>
      </a:lstStyle>
      <a:style>
        <a:lnRef idx="0">
          <a:schemeClr val="accent2"/>
        </a:lnRef>
        <a:fillRef idx="3">
          <a:schemeClr val="accent2"/>
        </a:fillRef>
        <a:effectRef idx="3">
          <a:schemeClr val="accent2"/>
        </a:effectRef>
        <a:fontRef idx="minor">
          <a:schemeClr val="lt1"/>
        </a:fontRef>
      </a:style>
    </a:spDef>
  </a:objectDefaults>
  <a:extraClrSchemeLst/>
</a:theme>
</file>

<file path=ppt/theme/theme12.xml><?xml version="1.0" encoding="utf-8"?>
<a:theme xmlns:a="http://schemas.openxmlformats.org/drawingml/2006/main" name="9_LtBkgBlueBorder">
  <a:themeElements>
    <a:clrScheme name="Blue Warm 4-6">
      <a:dk1>
        <a:sysClr val="windowText" lastClr="000000"/>
      </a:dk1>
      <a:lt1>
        <a:sysClr val="window" lastClr="FFFFFF"/>
      </a:lt1>
      <a:dk2>
        <a:srgbClr val="242852"/>
      </a:dk2>
      <a:lt2>
        <a:srgbClr val="ACCBF9"/>
      </a:lt2>
      <a:accent1>
        <a:srgbClr val="4A66AC"/>
      </a:accent1>
      <a:accent2>
        <a:srgbClr val="629DD1"/>
      </a:accent2>
      <a:accent3>
        <a:srgbClr val="297FD5"/>
      </a:accent3>
      <a:accent4>
        <a:srgbClr val="569268"/>
      </a:accent4>
      <a:accent5>
        <a:srgbClr val="5AA2AE"/>
      </a:accent5>
      <a:accent6>
        <a:srgbClr val="8C62B2"/>
      </a:accent6>
      <a:hlink>
        <a:srgbClr val="0000FF"/>
      </a:hlink>
      <a:folHlink>
        <a:srgbClr val="0000FF"/>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ln>
          <a:headEnd type="none" w="med" len="med"/>
          <a:tailEnd type="none" w="med" len="med"/>
        </a:ln>
      </a:spPr>
      <a:bodyPr vert="horz" wrap="square" lIns="91436" tIns="45718" rIns="91436" bIns="45718" numCol="1" rtlCol="0" anchor="ctr" anchorCtr="0" compatLnSpc="1">
        <a:prstTxWarp prst="textNoShape">
          <a:avLst/>
        </a:prstTxWarp>
      </a:bodyPr>
      <a:lstStyle>
        <a:defPPr algn="ctr" defTabSz="914099" fontAlgn="base">
          <a:spcBef>
            <a:spcPct val="0"/>
          </a:spcBef>
          <a:spcAft>
            <a:spcPct val="0"/>
          </a:spcAft>
          <a:defRPr sz="2300" dirty="0" smtClean="0">
            <a:solidFill>
              <a:schemeClr val="tx1"/>
            </a:solidFill>
            <a:latin typeface="Segoe" pitchFamily="34" charset="0"/>
          </a:defRPr>
        </a:defPPr>
      </a:lstStyle>
      <a:style>
        <a:lnRef idx="0">
          <a:schemeClr val="accent2"/>
        </a:lnRef>
        <a:fillRef idx="3">
          <a:schemeClr val="accent2"/>
        </a:fillRef>
        <a:effectRef idx="3">
          <a:schemeClr val="accent2"/>
        </a:effectRef>
        <a:fontRef idx="minor">
          <a:schemeClr val="lt1"/>
        </a:fontRef>
      </a:style>
    </a:spDef>
  </a:objectDefaults>
  <a:extraClrSchemeLst/>
</a:theme>
</file>

<file path=ppt/theme/theme13.xml><?xml version="1.0" encoding="utf-8"?>
<a:theme xmlns:a="http://schemas.openxmlformats.org/drawingml/2006/main" name="10_LtBkgBlueBorder">
  <a:themeElements>
    <a:clrScheme name="Blue Warm 4-6">
      <a:dk1>
        <a:sysClr val="windowText" lastClr="000000"/>
      </a:dk1>
      <a:lt1>
        <a:sysClr val="window" lastClr="FFFFFF"/>
      </a:lt1>
      <a:dk2>
        <a:srgbClr val="242852"/>
      </a:dk2>
      <a:lt2>
        <a:srgbClr val="ACCBF9"/>
      </a:lt2>
      <a:accent1>
        <a:srgbClr val="4A66AC"/>
      </a:accent1>
      <a:accent2>
        <a:srgbClr val="629DD1"/>
      </a:accent2>
      <a:accent3>
        <a:srgbClr val="297FD5"/>
      </a:accent3>
      <a:accent4>
        <a:srgbClr val="569268"/>
      </a:accent4>
      <a:accent5>
        <a:srgbClr val="5AA2AE"/>
      </a:accent5>
      <a:accent6>
        <a:srgbClr val="8C62B2"/>
      </a:accent6>
      <a:hlink>
        <a:srgbClr val="0000FF"/>
      </a:hlink>
      <a:folHlink>
        <a:srgbClr val="0000FF"/>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ln>
          <a:headEnd type="none" w="med" len="med"/>
          <a:tailEnd type="none" w="med" len="med"/>
        </a:ln>
      </a:spPr>
      <a:bodyPr vert="horz" wrap="square" lIns="91436" tIns="45718" rIns="91436" bIns="45718" numCol="1" rtlCol="0" anchor="ctr" anchorCtr="0" compatLnSpc="1">
        <a:prstTxWarp prst="textNoShape">
          <a:avLst/>
        </a:prstTxWarp>
      </a:bodyPr>
      <a:lstStyle>
        <a:defPPr algn="ctr" defTabSz="914099" fontAlgn="base">
          <a:spcBef>
            <a:spcPct val="0"/>
          </a:spcBef>
          <a:spcAft>
            <a:spcPct val="0"/>
          </a:spcAft>
          <a:defRPr sz="2300" dirty="0" smtClean="0">
            <a:solidFill>
              <a:schemeClr val="tx1"/>
            </a:solidFill>
            <a:latin typeface="Segoe" pitchFamily="34" charset="0"/>
          </a:defRPr>
        </a:defPPr>
      </a:lstStyle>
      <a:style>
        <a:lnRef idx="0">
          <a:schemeClr val="accent2"/>
        </a:lnRef>
        <a:fillRef idx="3">
          <a:schemeClr val="accent2"/>
        </a:fillRef>
        <a:effectRef idx="3">
          <a:schemeClr val="accent2"/>
        </a:effectRef>
        <a:fontRef idx="minor">
          <a:schemeClr val="lt1"/>
        </a:fontRef>
      </a:style>
    </a:spDef>
  </a:objectDefaults>
  <a:extraClrSchemeLst/>
</a:theme>
</file>

<file path=ppt/theme/theme14.xml><?xml version="1.0" encoding="utf-8"?>
<a:theme xmlns:a="http://schemas.openxmlformats.org/drawingml/2006/main" name="11_LtBkgBlueBorder">
  <a:themeElements>
    <a:clrScheme name="Blue Warm 4-6">
      <a:dk1>
        <a:sysClr val="windowText" lastClr="000000"/>
      </a:dk1>
      <a:lt1>
        <a:sysClr val="window" lastClr="FFFFFF"/>
      </a:lt1>
      <a:dk2>
        <a:srgbClr val="242852"/>
      </a:dk2>
      <a:lt2>
        <a:srgbClr val="ACCBF9"/>
      </a:lt2>
      <a:accent1>
        <a:srgbClr val="4A66AC"/>
      </a:accent1>
      <a:accent2>
        <a:srgbClr val="629DD1"/>
      </a:accent2>
      <a:accent3>
        <a:srgbClr val="297FD5"/>
      </a:accent3>
      <a:accent4>
        <a:srgbClr val="569268"/>
      </a:accent4>
      <a:accent5>
        <a:srgbClr val="5AA2AE"/>
      </a:accent5>
      <a:accent6>
        <a:srgbClr val="8C62B2"/>
      </a:accent6>
      <a:hlink>
        <a:srgbClr val="0000FF"/>
      </a:hlink>
      <a:folHlink>
        <a:srgbClr val="0000FF"/>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ln>
          <a:headEnd type="none" w="med" len="med"/>
          <a:tailEnd type="none" w="med" len="med"/>
        </a:ln>
      </a:spPr>
      <a:bodyPr vert="horz" wrap="square" lIns="91436" tIns="45718" rIns="91436" bIns="45718" numCol="1" rtlCol="0" anchor="ctr" anchorCtr="0" compatLnSpc="1">
        <a:prstTxWarp prst="textNoShape">
          <a:avLst/>
        </a:prstTxWarp>
      </a:bodyPr>
      <a:lstStyle>
        <a:defPPr algn="ctr" defTabSz="914099" fontAlgn="base">
          <a:spcBef>
            <a:spcPct val="0"/>
          </a:spcBef>
          <a:spcAft>
            <a:spcPct val="0"/>
          </a:spcAft>
          <a:defRPr sz="2300" dirty="0" smtClean="0">
            <a:solidFill>
              <a:schemeClr val="tx1"/>
            </a:solidFill>
            <a:latin typeface="Segoe" pitchFamily="34" charset="0"/>
          </a:defRPr>
        </a:defPPr>
      </a:lstStyle>
      <a:style>
        <a:lnRef idx="0">
          <a:schemeClr val="accent2"/>
        </a:lnRef>
        <a:fillRef idx="3">
          <a:schemeClr val="accent2"/>
        </a:fillRef>
        <a:effectRef idx="3">
          <a:schemeClr val="accent2"/>
        </a:effectRef>
        <a:fontRef idx="minor">
          <a:schemeClr val="lt1"/>
        </a:fontRef>
      </a:style>
    </a:spDef>
  </a:objectDefaults>
  <a:extraClrSchemeLst/>
</a:theme>
</file>

<file path=ppt/theme/theme15.xml><?xml version="1.0" encoding="utf-8"?>
<a:theme xmlns:a="http://schemas.openxmlformats.org/drawingml/2006/main" name="12_LtBkgBlueBorder">
  <a:themeElements>
    <a:clrScheme name="Blue Warm 4-6">
      <a:dk1>
        <a:sysClr val="windowText" lastClr="000000"/>
      </a:dk1>
      <a:lt1>
        <a:sysClr val="window" lastClr="FFFFFF"/>
      </a:lt1>
      <a:dk2>
        <a:srgbClr val="242852"/>
      </a:dk2>
      <a:lt2>
        <a:srgbClr val="ACCBF9"/>
      </a:lt2>
      <a:accent1>
        <a:srgbClr val="4A66AC"/>
      </a:accent1>
      <a:accent2>
        <a:srgbClr val="629DD1"/>
      </a:accent2>
      <a:accent3>
        <a:srgbClr val="297FD5"/>
      </a:accent3>
      <a:accent4>
        <a:srgbClr val="569268"/>
      </a:accent4>
      <a:accent5>
        <a:srgbClr val="5AA2AE"/>
      </a:accent5>
      <a:accent6>
        <a:srgbClr val="8C62B2"/>
      </a:accent6>
      <a:hlink>
        <a:srgbClr val="0000FF"/>
      </a:hlink>
      <a:folHlink>
        <a:srgbClr val="0000FF"/>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ln>
          <a:headEnd type="none" w="med" len="med"/>
          <a:tailEnd type="none" w="med" len="med"/>
        </a:ln>
      </a:spPr>
      <a:bodyPr vert="horz" wrap="square" lIns="91436" tIns="45718" rIns="91436" bIns="45718" numCol="1" rtlCol="0" anchor="ctr" anchorCtr="0" compatLnSpc="1">
        <a:prstTxWarp prst="textNoShape">
          <a:avLst/>
        </a:prstTxWarp>
      </a:bodyPr>
      <a:lstStyle>
        <a:defPPr algn="ctr" defTabSz="914099" fontAlgn="base">
          <a:spcBef>
            <a:spcPct val="0"/>
          </a:spcBef>
          <a:spcAft>
            <a:spcPct val="0"/>
          </a:spcAft>
          <a:defRPr sz="2300" dirty="0" smtClean="0">
            <a:solidFill>
              <a:schemeClr val="tx1"/>
            </a:solidFill>
            <a:latin typeface="Segoe" pitchFamily="34" charset="0"/>
          </a:defRPr>
        </a:defPPr>
      </a:lstStyle>
      <a:style>
        <a:lnRef idx="0">
          <a:schemeClr val="accent2"/>
        </a:lnRef>
        <a:fillRef idx="3">
          <a:schemeClr val="accent2"/>
        </a:fillRef>
        <a:effectRef idx="3">
          <a:schemeClr val="accent2"/>
        </a:effectRef>
        <a:fontRef idx="minor">
          <a:schemeClr val="lt1"/>
        </a:fontRef>
      </a:style>
    </a:spDef>
  </a:objectDefaults>
  <a:extraClrSchemeLst/>
</a:theme>
</file>

<file path=ppt/theme/theme16.xml><?xml version="1.0" encoding="utf-8"?>
<a:theme xmlns:a="http://schemas.openxmlformats.org/drawingml/2006/main" name="13_LtBkgBlueBorder">
  <a:themeElements>
    <a:clrScheme name="Blue Warm 4-6">
      <a:dk1>
        <a:sysClr val="windowText" lastClr="000000"/>
      </a:dk1>
      <a:lt1>
        <a:sysClr val="window" lastClr="FFFFFF"/>
      </a:lt1>
      <a:dk2>
        <a:srgbClr val="242852"/>
      </a:dk2>
      <a:lt2>
        <a:srgbClr val="ACCBF9"/>
      </a:lt2>
      <a:accent1>
        <a:srgbClr val="4A66AC"/>
      </a:accent1>
      <a:accent2>
        <a:srgbClr val="629DD1"/>
      </a:accent2>
      <a:accent3>
        <a:srgbClr val="297FD5"/>
      </a:accent3>
      <a:accent4>
        <a:srgbClr val="569268"/>
      </a:accent4>
      <a:accent5>
        <a:srgbClr val="5AA2AE"/>
      </a:accent5>
      <a:accent6>
        <a:srgbClr val="8C62B2"/>
      </a:accent6>
      <a:hlink>
        <a:srgbClr val="0000FF"/>
      </a:hlink>
      <a:folHlink>
        <a:srgbClr val="0000FF"/>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ln>
          <a:headEnd type="none" w="med" len="med"/>
          <a:tailEnd type="none" w="med" len="med"/>
        </a:ln>
      </a:spPr>
      <a:bodyPr vert="horz" wrap="square" lIns="91436" tIns="45718" rIns="91436" bIns="45718" numCol="1" rtlCol="0" anchor="ctr" anchorCtr="0" compatLnSpc="1">
        <a:prstTxWarp prst="textNoShape">
          <a:avLst/>
        </a:prstTxWarp>
      </a:bodyPr>
      <a:lstStyle>
        <a:defPPr algn="ctr" defTabSz="914099" fontAlgn="base">
          <a:spcBef>
            <a:spcPct val="0"/>
          </a:spcBef>
          <a:spcAft>
            <a:spcPct val="0"/>
          </a:spcAft>
          <a:defRPr sz="2300" dirty="0" smtClean="0">
            <a:solidFill>
              <a:schemeClr val="tx1"/>
            </a:solidFill>
            <a:latin typeface="Segoe" pitchFamily="34" charset="0"/>
          </a:defRPr>
        </a:defPPr>
      </a:lstStyle>
      <a:style>
        <a:lnRef idx="0">
          <a:schemeClr val="accent2"/>
        </a:lnRef>
        <a:fillRef idx="3">
          <a:schemeClr val="accent2"/>
        </a:fillRef>
        <a:effectRef idx="3">
          <a:schemeClr val="accent2"/>
        </a:effectRef>
        <a:fontRef idx="minor">
          <a:schemeClr val="lt1"/>
        </a:fontRef>
      </a:style>
    </a:spDef>
  </a:objectDefaults>
  <a:extraClrSchemeLst/>
</a:theme>
</file>

<file path=ppt/theme/theme17.xml><?xml version="1.0" encoding="utf-8"?>
<a:theme xmlns:a="http://schemas.openxmlformats.org/drawingml/2006/main" name="14_LtBkgBlueBorder">
  <a:themeElements>
    <a:clrScheme name="Blue Warm 4-6">
      <a:dk1>
        <a:sysClr val="windowText" lastClr="000000"/>
      </a:dk1>
      <a:lt1>
        <a:sysClr val="window" lastClr="FFFFFF"/>
      </a:lt1>
      <a:dk2>
        <a:srgbClr val="242852"/>
      </a:dk2>
      <a:lt2>
        <a:srgbClr val="ACCBF9"/>
      </a:lt2>
      <a:accent1>
        <a:srgbClr val="4A66AC"/>
      </a:accent1>
      <a:accent2>
        <a:srgbClr val="629DD1"/>
      </a:accent2>
      <a:accent3>
        <a:srgbClr val="297FD5"/>
      </a:accent3>
      <a:accent4>
        <a:srgbClr val="569268"/>
      </a:accent4>
      <a:accent5>
        <a:srgbClr val="5AA2AE"/>
      </a:accent5>
      <a:accent6>
        <a:srgbClr val="8C62B2"/>
      </a:accent6>
      <a:hlink>
        <a:srgbClr val="0000FF"/>
      </a:hlink>
      <a:folHlink>
        <a:srgbClr val="0000FF"/>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ln>
          <a:headEnd type="none" w="med" len="med"/>
          <a:tailEnd type="none" w="med" len="med"/>
        </a:ln>
      </a:spPr>
      <a:bodyPr vert="horz" wrap="square" lIns="91436" tIns="45718" rIns="91436" bIns="45718" numCol="1" rtlCol="0" anchor="ctr" anchorCtr="0" compatLnSpc="1">
        <a:prstTxWarp prst="textNoShape">
          <a:avLst/>
        </a:prstTxWarp>
      </a:bodyPr>
      <a:lstStyle>
        <a:defPPr algn="ctr" defTabSz="914099" fontAlgn="base">
          <a:spcBef>
            <a:spcPct val="0"/>
          </a:spcBef>
          <a:spcAft>
            <a:spcPct val="0"/>
          </a:spcAft>
          <a:defRPr sz="2300" dirty="0" smtClean="0">
            <a:solidFill>
              <a:schemeClr val="tx1"/>
            </a:solidFill>
            <a:latin typeface="Segoe" pitchFamily="34" charset="0"/>
          </a:defRPr>
        </a:defPPr>
      </a:lstStyle>
      <a:style>
        <a:lnRef idx="0">
          <a:schemeClr val="accent2"/>
        </a:lnRef>
        <a:fillRef idx="3">
          <a:schemeClr val="accent2"/>
        </a:fillRef>
        <a:effectRef idx="3">
          <a:schemeClr val="accent2"/>
        </a:effectRef>
        <a:fontRef idx="minor">
          <a:schemeClr val="lt1"/>
        </a:fontRef>
      </a:style>
    </a:spDef>
  </a:objectDefaults>
  <a:extraClrSchemeLst/>
</a:theme>
</file>

<file path=ppt/theme/theme18.xml><?xml version="1.0" encoding="utf-8"?>
<a:theme xmlns:a="http://schemas.openxmlformats.org/drawingml/2006/main" name="15_LtBkgBlueBorder">
  <a:themeElements>
    <a:clrScheme name="Blue Warm 4-6">
      <a:dk1>
        <a:sysClr val="windowText" lastClr="000000"/>
      </a:dk1>
      <a:lt1>
        <a:sysClr val="window" lastClr="FFFFFF"/>
      </a:lt1>
      <a:dk2>
        <a:srgbClr val="242852"/>
      </a:dk2>
      <a:lt2>
        <a:srgbClr val="ACCBF9"/>
      </a:lt2>
      <a:accent1>
        <a:srgbClr val="4A66AC"/>
      </a:accent1>
      <a:accent2>
        <a:srgbClr val="629DD1"/>
      </a:accent2>
      <a:accent3>
        <a:srgbClr val="297FD5"/>
      </a:accent3>
      <a:accent4>
        <a:srgbClr val="569268"/>
      </a:accent4>
      <a:accent5>
        <a:srgbClr val="5AA2AE"/>
      </a:accent5>
      <a:accent6>
        <a:srgbClr val="8C62B2"/>
      </a:accent6>
      <a:hlink>
        <a:srgbClr val="0000FF"/>
      </a:hlink>
      <a:folHlink>
        <a:srgbClr val="0000FF"/>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ln>
          <a:headEnd type="none" w="med" len="med"/>
          <a:tailEnd type="none" w="med" len="med"/>
        </a:ln>
      </a:spPr>
      <a:bodyPr vert="horz" wrap="square" lIns="91436" tIns="45718" rIns="91436" bIns="45718" numCol="1" rtlCol="0" anchor="ctr" anchorCtr="0" compatLnSpc="1">
        <a:prstTxWarp prst="textNoShape">
          <a:avLst/>
        </a:prstTxWarp>
      </a:bodyPr>
      <a:lstStyle>
        <a:defPPr algn="ctr" defTabSz="914099" fontAlgn="base">
          <a:spcBef>
            <a:spcPct val="0"/>
          </a:spcBef>
          <a:spcAft>
            <a:spcPct val="0"/>
          </a:spcAft>
          <a:defRPr sz="2300" dirty="0" smtClean="0">
            <a:solidFill>
              <a:schemeClr val="tx1"/>
            </a:solidFill>
            <a:latin typeface="Segoe" pitchFamily="34" charset="0"/>
          </a:defRPr>
        </a:defPPr>
      </a:lstStyle>
      <a:style>
        <a:lnRef idx="0">
          <a:schemeClr val="accent2"/>
        </a:lnRef>
        <a:fillRef idx="3">
          <a:schemeClr val="accent2"/>
        </a:fillRef>
        <a:effectRef idx="3">
          <a:schemeClr val="accent2"/>
        </a:effectRef>
        <a:fontRef idx="minor">
          <a:schemeClr val="lt1"/>
        </a:fontRef>
      </a:style>
    </a:spDef>
  </a:objectDefaults>
  <a:extraClrSchemeLst/>
</a:theme>
</file>

<file path=ppt/theme/theme19.xml><?xml version="1.0" encoding="utf-8"?>
<a:theme xmlns:a="http://schemas.openxmlformats.org/drawingml/2006/main" name="16_LtBkgBlueBorder">
  <a:themeElements>
    <a:clrScheme name="Blue Warm 4-6">
      <a:dk1>
        <a:sysClr val="windowText" lastClr="000000"/>
      </a:dk1>
      <a:lt1>
        <a:sysClr val="window" lastClr="FFFFFF"/>
      </a:lt1>
      <a:dk2>
        <a:srgbClr val="242852"/>
      </a:dk2>
      <a:lt2>
        <a:srgbClr val="ACCBF9"/>
      </a:lt2>
      <a:accent1>
        <a:srgbClr val="4A66AC"/>
      </a:accent1>
      <a:accent2>
        <a:srgbClr val="629DD1"/>
      </a:accent2>
      <a:accent3>
        <a:srgbClr val="297FD5"/>
      </a:accent3>
      <a:accent4>
        <a:srgbClr val="569268"/>
      </a:accent4>
      <a:accent5>
        <a:srgbClr val="5AA2AE"/>
      </a:accent5>
      <a:accent6>
        <a:srgbClr val="8C62B2"/>
      </a:accent6>
      <a:hlink>
        <a:srgbClr val="0000FF"/>
      </a:hlink>
      <a:folHlink>
        <a:srgbClr val="0000FF"/>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ln>
          <a:headEnd type="none" w="med" len="med"/>
          <a:tailEnd type="none" w="med" len="med"/>
        </a:ln>
      </a:spPr>
      <a:bodyPr vert="horz" wrap="square" lIns="91436" tIns="45718" rIns="91436" bIns="45718" numCol="1" rtlCol="0" anchor="ctr" anchorCtr="0" compatLnSpc="1">
        <a:prstTxWarp prst="textNoShape">
          <a:avLst/>
        </a:prstTxWarp>
      </a:bodyPr>
      <a:lstStyle>
        <a:defPPr algn="ctr" defTabSz="914099" fontAlgn="base">
          <a:spcBef>
            <a:spcPct val="0"/>
          </a:spcBef>
          <a:spcAft>
            <a:spcPct val="0"/>
          </a:spcAft>
          <a:defRPr sz="2300" dirty="0" smtClean="0">
            <a:solidFill>
              <a:schemeClr val="tx1"/>
            </a:solidFill>
            <a:latin typeface="Segoe" pitchFamily="34" charset="0"/>
          </a:defRPr>
        </a:defPPr>
      </a:lstStyle>
      <a:style>
        <a:lnRef idx="0">
          <a:schemeClr val="accent2"/>
        </a:lnRef>
        <a:fillRef idx="3">
          <a:schemeClr val="accent2"/>
        </a:fillRef>
        <a:effectRef idx="3">
          <a:schemeClr val="accent2"/>
        </a:effectRef>
        <a:fontRef idx="minor">
          <a:schemeClr val="lt1"/>
        </a:fontRef>
      </a:style>
    </a:spDef>
  </a:objectDefaults>
  <a:extraClrSchemeLst/>
</a:theme>
</file>

<file path=ppt/theme/theme2.xml><?xml version="1.0" encoding="utf-8"?>
<a:theme xmlns:a="http://schemas.openxmlformats.org/drawingml/2006/main" name="LtBkgNoBorder">
  <a:themeElements>
    <a:clrScheme name="Blue Warm 4-6">
      <a:dk1>
        <a:sysClr val="windowText" lastClr="000000"/>
      </a:dk1>
      <a:lt1>
        <a:sysClr val="window" lastClr="FFFFFF"/>
      </a:lt1>
      <a:dk2>
        <a:srgbClr val="242852"/>
      </a:dk2>
      <a:lt2>
        <a:srgbClr val="ACCBF9"/>
      </a:lt2>
      <a:accent1>
        <a:srgbClr val="4A66AC"/>
      </a:accent1>
      <a:accent2>
        <a:srgbClr val="629DD1"/>
      </a:accent2>
      <a:accent3>
        <a:srgbClr val="297FD5"/>
      </a:accent3>
      <a:accent4>
        <a:srgbClr val="569268"/>
      </a:accent4>
      <a:accent5>
        <a:srgbClr val="5AA2AE"/>
      </a:accent5>
      <a:accent6>
        <a:srgbClr val="8C62B2"/>
      </a:accent6>
      <a:hlink>
        <a:srgbClr val="0000FF"/>
      </a:hlink>
      <a:folHlink>
        <a:srgbClr val="0000FF"/>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ln>
          <a:headEnd type="none" w="med" len="med"/>
          <a:tailEnd type="none" w="med" len="med"/>
        </a:ln>
      </a:spPr>
      <a:bodyPr vert="horz" wrap="square" lIns="91436" tIns="45718" rIns="91436" bIns="45718" numCol="1" rtlCol="0" anchor="ctr" anchorCtr="0" compatLnSpc="1">
        <a:prstTxWarp prst="textNoShape">
          <a:avLst/>
        </a:prstTxWarp>
      </a:bodyPr>
      <a:lstStyle>
        <a:defPPr algn="ctr" defTabSz="914099" fontAlgn="base">
          <a:spcBef>
            <a:spcPct val="0"/>
          </a:spcBef>
          <a:spcAft>
            <a:spcPct val="0"/>
          </a:spcAft>
          <a:defRPr sz="2300" dirty="0" smtClean="0">
            <a:solidFill>
              <a:schemeClr val="tx1"/>
            </a:solidFill>
            <a:latin typeface="Segoe" pitchFamily="34" charset="0"/>
          </a:defRPr>
        </a:defPPr>
      </a:lstStyle>
      <a:style>
        <a:lnRef idx="0">
          <a:schemeClr val="accent2"/>
        </a:lnRef>
        <a:fillRef idx="3">
          <a:schemeClr val="accent2"/>
        </a:fillRef>
        <a:effectRef idx="3">
          <a:schemeClr val="accent2"/>
        </a:effectRef>
        <a:fontRef idx="minor">
          <a:schemeClr val="lt1"/>
        </a:fontRef>
      </a:style>
    </a:spDef>
  </a:objectDefaults>
  <a:extraClrSchemeLst/>
</a:theme>
</file>

<file path=ppt/theme/theme20.xml><?xml version="1.0" encoding="utf-8"?>
<a:theme xmlns:a="http://schemas.openxmlformats.org/drawingml/2006/main" name="17_LtBkgBlueBorder">
  <a:themeElements>
    <a:clrScheme name="Blue Warm 4-6">
      <a:dk1>
        <a:sysClr val="windowText" lastClr="000000"/>
      </a:dk1>
      <a:lt1>
        <a:sysClr val="window" lastClr="FFFFFF"/>
      </a:lt1>
      <a:dk2>
        <a:srgbClr val="242852"/>
      </a:dk2>
      <a:lt2>
        <a:srgbClr val="ACCBF9"/>
      </a:lt2>
      <a:accent1>
        <a:srgbClr val="4A66AC"/>
      </a:accent1>
      <a:accent2>
        <a:srgbClr val="629DD1"/>
      </a:accent2>
      <a:accent3>
        <a:srgbClr val="297FD5"/>
      </a:accent3>
      <a:accent4>
        <a:srgbClr val="569268"/>
      </a:accent4>
      <a:accent5>
        <a:srgbClr val="5AA2AE"/>
      </a:accent5>
      <a:accent6>
        <a:srgbClr val="8C62B2"/>
      </a:accent6>
      <a:hlink>
        <a:srgbClr val="0000FF"/>
      </a:hlink>
      <a:folHlink>
        <a:srgbClr val="0000FF"/>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ln>
          <a:headEnd type="none" w="med" len="med"/>
          <a:tailEnd type="none" w="med" len="med"/>
        </a:ln>
      </a:spPr>
      <a:bodyPr vert="horz" wrap="square" lIns="91436" tIns="45718" rIns="91436" bIns="45718" numCol="1" rtlCol="0" anchor="ctr" anchorCtr="0" compatLnSpc="1">
        <a:prstTxWarp prst="textNoShape">
          <a:avLst/>
        </a:prstTxWarp>
      </a:bodyPr>
      <a:lstStyle>
        <a:defPPr algn="ctr" defTabSz="914099" fontAlgn="base">
          <a:spcBef>
            <a:spcPct val="0"/>
          </a:spcBef>
          <a:spcAft>
            <a:spcPct val="0"/>
          </a:spcAft>
          <a:defRPr sz="2300" dirty="0" smtClean="0">
            <a:solidFill>
              <a:schemeClr val="tx1"/>
            </a:solidFill>
            <a:latin typeface="Segoe" pitchFamily="34" charset="0"/>
          </a:defRPr>
        </a:defPPr>
      </a:lstStyle>
      <a:style>
        <a:lnRef idx="0">
          <a:schemeClr val="accent2"/>
        </a:lnRef>
        <a:fillRef idx="3">
          <a:schemeClr val="accent2"/>
        </a:fillRef>
        <a:effectRef idx="3">
          <a:schemeClr val="accent2"/>
        </a:effectRef>
        <a:fontRef idx="minor">
          <a:schemeClr val="lt1"/>
        </a:fontRef>
      </a:style>
    </a:spDef>
  </a:objectDefaults>
  <a:extraClrSchemeLst/>
</a:theme>
</file>

<file path=ppt/theme/theme21.xml><?xml version="1.0" encoding="utf-8"?>
<a:theme xmlns:a="http://schemas.openxmlformats.org/drawingml/2006/main" name="18_LtBkgBlueBorder">
  <a:themeElements>
    <a:clrScheme name="Blue Warm 4-6">
      <a:dk1>
        <a:sysClr val="windowText" lastClr="000000"/>
      </a:dk1>
      <a:lt1>
        <a:sysClr val="window" lastClr="FFFFFF"/>
      </a:lt1>
      <a:dk2>
        <a:srgbClr val="242852"/>
      </a:dk2>
      <a:lt2>
        <a:srgbClr val="ACCBF9"/>
      </a:lt2>
      <a:accent1>
        <a:srgbClr val="4A66AC"/>
      </a:accent1>
      <a:accent2>
        <a:srgbClr val="629DD1"/>
      </a:accent2>
      <a:accent3>
        <a:srgbClr val="297FD5"/>
      </a:accent3>
      <a:accent4>
        <a:srgbClr val="569268"/>
      </a:accent4>
      <a:accent5>
        <a:srgbClr val="5AA2AE"/>
      </a:accent5>
      <a:accent6>
        <a:srgbClr val="8C62B2"/>
      </a:accent6>
      <a:hlink>
        <a:srgbClr val="0000FF"/>
      </a:hlink>
      <a:folHlink>
        <a:srgbClr val="0000FF"/>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ln>
          <a:headEnd type="none" w="med" len="med"/>
          <a:tailEnd type="none" w="med" len="med"/>
        </a:ln>
      </a:spPr>
      <a:bodyPr vert="horz" wrap="square" lIns="91436" tIns="45718" rIns="91436" bIns="45718" numCol="1" rtlCol="0" anchor="ctr" anchorCtr="0" compatLnSpc="1">
        <a:prstTxWarp prst="textNoShape">
          <a:avLst/>
        </a:prstTxWarp>
      </a:bodyPr>
      <a:lstStyle>
        <a:defPPr algn="ctr" defTabSz="914099" fontAlgn="base">
          <a:spcBef>
            <a:spcPct val="0"/>
          </a:spcBef>
          <a:spcAft>
            <a:spcPct val="0"/>
          </a:spcAft>
          <a:defRPr sz="2300" dirty="0" smtClean="0">
            <a:solidFill>
              <a:schemeClr val="tx1"/>
            </a:solidFill>
            <a:latin typeface="Segoe" pitchFamily="34" charset="0"/>
          </a:defRPr>
        </a:defPPr>
      </a:lstStyle>
      <a:style>
        <a:lnRef idx="0">
          <a:schemeClr val="accent2"/>
        </a:lnRef>
        <a:fillRef idx="3">
          <a:schemeClr val="accent2"/>
        </a:fillRef>
        <a:effectRef idx="3">
          <a:schemeClr val="accent2"/>
        </a:effectRef>
        <a:fontRef idx="minor">
          <a:schemeClr val="lt1"/>
        </a:fontRef>
      </a:style>
    </a:spDef>
  </a:objectDefaults>
  <a:extraClrSchemeLst/>
</a:theme>
</file>

<file path=ppt/theme/theme22.xml><?xml version="1.0" encoding="utf-8"?>
<a:theme xmlns:a="http://schemas.openxmlformats.org/drawingml/2006/main" name="19_LtBkgBlueBorder">
  <a:themeElements>
    <a:clrScheme name="Blue Warm 4-6">
      <a:dk1>
        <a:sysClr val="windowText" lastClr="000000"/>
      </a:dk1>
      <a:lt1>
        <a:sysClr val="window" lastClr="FFFFFF"/>
      </a:lt1>
      <a:dk2>
        <a:srgbClr val="242852"/>
      </a:dk2>
      <a:lt2>
        <a:srgbClr val="ACCBF9"/>
      </a:lt2>
      <a:accent1>
        <a:srgbClr val="4A66AC"/>
      </a:accent1>
      <a:accent2>
        <a:srgbClr val="629DD1"/>
      </a:accent2>
      <a:accent3>
        <a:srgbClr val="297FD5"/>
      </a:accent3>
      <a:accent4>
        <a:srgbClr val="569268"/>
      </a:accent4>
      <a:accent5>
        <a:srgbClr val="5AA2AE"/>
      </a:accent5>
      <a:accent6>
        <a:srgbClr val="8C62B2"/>
      </a:accent6>
      <a:hlink>
        <a:srgbClr val="0000FF"/>
      </a:hlink>
      <a:folHlink>
        <a:srgbClr val="0000FF"/>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ln>
          <a:headEnd type="none" w="med" len="med"/>
          <a:tailEnd type="none" w="med" len="med"/>
        </a:ln>
      </a:spPr>
      <a:bodyPr vert="horz" wrap="square" lIns="91436" tIns="45718" rIns="91436" bIns="45718" numCol="1" rtlCol="0" anchor="ctr" anchorCtr="0" compatLnSpc="1">
        <a:prstTxWarp prst="textNoShape">
          <a:avLst/>
        </a:prstTxWarp>
      </a:bodyPr>
      <a:lstStyle>
        <a:defPPr algn="ctr" defTabSz="914099" fontAlgn="base">
          <a:spcBef>
            <a:spcPct val="0"/>
          </a:spcBef>
          <a:spcAft>
            <a:spcPct val="0"/>
          </a:spcAft>
          <a:defRPr sz="2300" dirty="0" smtClean="0">
            <a:solidFill>
              <a:schemeClr val="tx1"/>
            </a:solidFill>
            <a:latin typeface="Segoe" pitchFamily="34" charset="0"/>
          </a:defRPr>
        </a:defPPr>
      </a:lstStyle>
      <a:style>
        <a:lnRef idx="0">
          <a:schemeClr val="accent2"/>
        </a:lnRef>
        <a:fillRef idx="3">
          <a:schemeClr val="accent2"/>
        </a:fillRef>
        <a:effectRef idx="3">
          <a:schemeClr val="accent2"/>
        </a:effectRef>
        <a:fontRef idx="minor">
          <a:schemeClr val="lt1"/>
        </a:fontRef>
      </a:style>
    </a:spDef>
  </a:objectDefaults>
  <a:extraClrSchemeLst/>
</a:theme>
</file>

<file path=ppt/theme/theme23.xml><?xml version="1.0" encoding="utf-8"?>
<a:theme xmlns:a="http://schemas.openxmlformats.org/drawingml/2006/main" name="20_LtBkgBlueBorder">
  <a:themeElements>
    <a:clrScheme name="Blue Warm 4-6">
      <a:dk1>
        <a:sysClr val="windowText" lastClr="000000"/>
      </a:dk1>
      <a:lt1>
        <a:sysClr val="window" lastClr="FFFFFF"/>
      </a:lt1>
      <a:dk2>
        <a:srgbClr val="242852"/>
      </a:dk2>
      <a:lt2>
        <a:srgbClr val="ACCBF9"/>
      </a:lt2>
      <a:accent1>
        <a:srgbClr val="4A66AC"/>
      </a:accent1>
      <a:accent2>
        <a:srgbClr val="629DD1"/>
      </a:accent2>
      <a:accent3>
        <a:srgbClr val="297FD5"/>
      </a:accent3>
      <a:accent4>
        <a:srgbClr val="569268"/>
      </a:accent4>
      <a:accent5>
        <a:srgbClr val="5AA2AE"/>
      </a:accent5>
      <a:accent6>
        <a:srgbClr val="8C62B2"/>
      </a:accent6>
      <a:hlink>
        <a:srgbClr val="0000FF"/>
      </a:hlink>
      <a:folHlink>
        <a:srgbClr val="0000FF"/>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ln>
          <a:headEnd type="none" w="med" len="med"/>
          <a:tailEnd type="none" w="med" len="med"/>
        </a:ln>
      </a:spPr>
      <a:bodyPr vert="horz" wrap="square" lIns="91436" tIns="45718" rIns="91436" bIns="45718" numCol="1" rtlCol="0" anchor="ctr" anchorCtr="0" compatLnSpc="1">
        <a:prstTxWarp prst="textNoShape">
          <a:avLst/>
        </a:prstTxWarp>
      </a:bodyPr>
      <a:lstStyle>
        <a:defPPr algn="ctr" defTabSz="914099" fontAlgn="base">
          <a:spcBef>
            <a:spcPct val="0"/>
          </a:spcBef>
          <a:spcAft>
            <a:spcPct val="0"/>
          </a:spcAft>
          <a:defRPr sz="2300" dirty="0" smtClean="0">
            <a:solidFill>
              <a:schemeClr val="tx1"/>
            </a:solidFill>
            <a:latin typeface="Segoe" pitchFamily="34" charset="0"/>
          </a:defRPr>
        </a:defPPr>
      </a:lstStyle>
      <a:style>
        <a:lnRef idx="0">
          <a:schemeClr val="accent2"/>
        </a:lnRef>
        <a:fillRef idx="3">
          <a:schemeClr val="accent2"/>
        </a:fillRef>
        <a:effectRef idx="3">
          <a:schemeClr val="accent2"/>
        </a:effectRef>
        <a:fontRef idx="minor">
          <a:schemeClr val="lt1"/>
        </a:fontRef>
      </a:style>
    </a:spDef>
  </a:objectDefaults>
  <a:extraClrSchemeLst/>
</a:theme>
</file>

<file path=ppt/theme/theme24.xml><?xml version="1.0" encoding="utf-8"?>
<a:theme xmlns:a="http://schemas.openxmlformats.org/drawingml/2006/main" name="21_LtBkgBlueBorder">
  <a:themeElements>
    <a:clrScheme name="Blue Warm 4-6">
      <a:dk1>
        <a:sysClr val="windowText" lastClr="000000"/>
      </a:dk1>
      <a:lt1>
        <a:sysClr val="window" lastClr="FFFFFF"/>
      </a:lt1>
      <a:dk2>
        <a:srgbClr val="242852"/>
      </a:dk2>
      <a:lt2>
        <a:srgbClr val="ACCBF9"/>
      </a:lt2>
      <a:accent1>
        <a:srgbClr val="4A66AC"/>
      </a:accent1>
      <a:accent2>
        <a:srgbClr val="629DD1"/>
      </a:accent2>
      <a:accent3>
        <a:srgbClr val="297FD5"/>
      </a:accent3>
      <a:accent4>
        <a:srgbClr val="569268"/>
      </a:accent4>
      <a:accent5>
        <a:srgbClr val="5AA2AE"/>
      </a:accent5>
      <a:accent6>
        <a:srgbClr val="8C62B2"/>
      </a:accent6>
      <a:hlink>
        <a:srgbClr val="0000FF"/>
      </a:hlink>
      <a:folHlink>
        <a:srgbClr val="0000FF"/>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ln>
          <a:headEnd type="none" w="med" len="med"/>
          <a:tailEnd type="none" w="med" len="med"/>
        </a:ln>
      </a:spPr>
      <a:bodyPr vert="horz" wrap="square" lIns="91436" tIns="45718" rIns="91436" bIns="45718" numCol="1" rtlCol="0" anchor="ctr" anchorCtr="0" compatLnSpc="1">
        <a:prstTxWarp prst="textNoShape">
          <a:avLst/>
        </a:prstTxWarp>
      </a:bodyPr>
      <a:lstStyle>
        <a:defPPr algn="ctr" defTabSz="914099" fontAlgn="base">
          <a:spcBef>
            <a:spcPct val="0"/>
          </a:spcBef>
          <a:spcAft>
            <a:spcPct val="0"/>
          </a:spcAft>
          <a:defRPr sz="2300" dirty="0" smtClean="0">
            <a:solidFill>
              <a:schemeClr val="tx1"/>
            </a:solidFill>
            <a:latin typeface="Segoe" pitchFamily="34" charset="0"/>
          </a:defRPr>
        </a:defPPr>
      </a:lstStyle>
      <a:style>
        <a:lnRef idx="0">
          <a:schemeClr val="accent2"/>
        </a:lnRef>
        <a:fillRef idx="3">
          <a:schemeClr val="accent2"/>
        </a:fillRef>
        <a:effectRef idx="3">
          <a:schemeClr val="accent2"/>
        </a:effectRef>
        <a:fontRef idx="minor">
          <a:schemeClr val="lt1"/>
        </a:fontRef>
      </a:style>
    </a:spDef>
  </a:objectDefaults>
  <a:extraClrSchemeLst/>
</a:theme>
</file>

<file path=ppt/theme/theme25.xml><?xml version="1.0" encoding="utf-8"?>
<a:theme xmlns:a="http://schemas.openxmlformats.org/drawingml/2006/main" name="22_LtBkgBlueBorder">
  <a:themeElements>
    <a:clrScheme name="Blue Warm 4-6">
      <a:dk1>
        <a:sysClr val="windowText" lastClr="000000"/>
      </a:dk1>
      <a:lt1>
        <a:sysClr val="window" lastClr="FFFFFF"/>
      </a:lt1>
      <a:dk2>
        <a:srgbClr val="242852"/>
      </a:dk2>
      <a:lt2>
        <a:srgbClr val="ACCBF9"/>
      </a:lt2>
      <a:accent1>
        <a:srgbClr val="4A66AC"/>
      </a:accent1>
      <a:accent2>
        <a:srgbClr val="629DD1"/>
      </a:accent2>
      <a:accent3>
        <a:srgbClr val="297FD5"/>
      </a:accent3>
      <a:accent4>
        <a:srgbClr val="569268"/>
      </a:accent4>
      <a:accent5>
        <a:srgbClr val="5AA2AE"/>
      </a:accent5>
      <a:accent6>
        <a:srgbClr val="8C62B2"/>
      </a:accent6>
      <a:hlink>
        <a:srgbClr val="0000FF"/>
      </a:hlink>
      <a:folHlink>
        <a:srgbClr val="0000FF"/>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ln>
          <a:headEnd type="none" w="med" len="med"/>
          <a:tailEnd type="none" w="med" len="med"/>
        </a:ln>
      </a:spPr>
      <a:bodyPr vert="horz" wrap="square" lIns="91436" tIns="45718" rIns="91436" bIns="45718" numCol="1" rtlCol="0" anchor="ctr" anchorCtr="0" compatLnSpc="1">
        <a:prstTxWarp prst="textNoShape">
          <a:avLst/>
        </a:prstTxWarp>
      </a:bodyPr>
      <a:lstStyle>
        <a:defPPr algn="ctr" defTabSz="914099" fontAlgn="base">
          <a:spcBef>
            <a:spcPct val="0"/>
          </a:spcBef>
          <a:spcAft>
            <a:spcPct val="0"/>
          </a:spcAft>
          <a:defRPr sz="2300" dirty="0" smtClean="0">
            <a:solidFill>
              <a:schemeClr val="tx1"/>
            </a:solidFill>
            <a:latin typeface="Segoe" pitchFamily="34" charset="0"/>
          </a:defRPr>
        </a:defPPr>
      </a:lstStyle>
      <a:style>
        <a:lnRef idx="0">
          <a:schemeClr val="accent2"/>
        </a:lnRef>
        <a:fillRef idx="3">
          <a:schemeClr val="accent2"/>
        </a:fillRef>
        <a:effectRef idx="3">
          <a:schemeClr val="accent2"/>
        </a:effectRef>
        <a:fontRef idx="minor">
          <a:schemeClr val="lt1"/>
        </a:fontRef>
      </a:style>
    </a:spDef>
  </a:objectDefaults>
  <a:extraClrSchemeLst/>
</a:theme>
</file>

<file path=ppt/theme/theme26.xml><?xml version="1.0" encoding="utf-8"?>
<a:theme xmlns:a="http://schemas.openxmlformats.org/drawingml/2006/main" name="23_LtBkgBlueBorder">
  <a:themeElements>
    <a:clrScheme name="Blue Warm 4-6">
      <a:dk1>
        <a:sysClr val="windowText" lastClr="000000"/>
      </a:dk1>
      <a:lt1>
        <a:sysClr val="window" lastClr="FFFFFF"/>
      </a:lt1>
      <a:dk2>
        <a:srgbClr val="242852"/>
      </a:dk2>
      <a:lt2>
        <a:srgbClr val="ACCBF9"/>
      </a:lt2>
      <a:accent1>
        <a:srgbClr val="4A66AC"/>
      </a:accent1>
      <a:accent2>
        <a:srgbClr val="629DD1"/>
      </a:accent2>
      <a:accent3>
        <a:srgbClr val="297FD5"/>
      </a:accent3>
      <a:accent4>
        <a:srgbClr val="569268"/>
      </a:accent4>
      <a:accent5>
        <a:srgbClr val="5AA2AE"/>
      </a:accent5>
      <a:accent6>
        <a:srgbClr val="8C62B2"/>
      </a:accent6>
      <a:hlink>
        <a:srgbClr val="0000FF"/>
      </a:hlink>
      <a:folHlink>
        <a:srgbClr val="0000FF"/>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ln>
          <a:headEnd type="none" w="med" len="med"/>
          <a:tailEnd type="none" w="med" len="med"/>
        </a:ln>
      </a:spPr>
      <a:bodyPr vert="horz" wrap="square" lIns="91436" tIns="45718" rIns="91436" bIns="45718" numCol="1" rtlCol="0" anchor="ctr" anchorCtr="0" compatLnSpc="1">
        <a:prstTxWarp prst="textNoShape">
          <a:avLst/>
        </a:prstTxWarp>
      </a:bodyPr>
      <a:lstStyle>
        <a:defPPr algn="ctr" defTabSz="914099" fontAlgn="base">
          <a:spcBef>
            <a:spcPct val="0"/>
          </a:spcBef>
          <a:spcAft>
            <a:spcPct val="0"/>
          </a:spcAft>
          <a:defRPr sz="2300" dirty="0" smtClean="0">
            <a:solidFill>
              <a:schemeClr val="tx1"/>
            </a:solidFill>
            <a:latin typeface="Segoe" pitchFamily="34" charset="0"/>
          </a:defRPr>
        </a:defPPr>
      </a:lstStyle>
      <a:style>
        <a:lnRef idx="0">
          <a:schemeClr val="accent2"/>
        </a:lnRef>
        <a:fillRef idx="3">
          <a:schemeClr val="accent2"/>
        </a:fillRef>
        <a:effectRef idx="3">
          <a:schemeClr val="accent2"/>
        </a:effectRef>
        <a:fontRef idx="minor">
          <a:schemeClr val="lt1"/>
        </a:fontRef>
      </a:style>
    </a:spDef>
  </a:objectDefaults>
  <a:extraClrSchemeLst/>
</a:theme>
</file>

<file path=ppt/theme/theme27.xml><?xml version="1.0" encoding="utf-8"?>
<a:theme xmlns:a="http://schemas.openxmlformats.org/drawingml/2006/main" name="24_LtBkgBlueBorder">
  <a:themeElements>
    <a:clrScheme name="Blue Warm 4-6">
      <a:dk1>
        <a:sysClr val="windowText" lastClr="000000"/>
      </a:dk1>
      <a:lt1>
        <a:sysClr val="window" lastClr="FFFFFF"/>
      </a:lt1>
      <a:dk2>
        <a:srgbClr val="242852"/>
      </a:dk2>
      <a:lt2>
        <a:srgbClr val="ACCBF9"/>
      </a:lt2>
      <a:accent1>
        <a:srgbClr val="4A66AC"/>
      </a:accent1>
      <a:accent2>
        <a:srgbClr val="629DD1"/>
      </a:accent2>
      <a:accent3>
        <a:srgbClr val="297FD5"/>
      </a:accent3>
      <a:accent4>
        <a:srgbClr val="569268"/>
      </a:accent4>
      <a:accent5>
        <a:srgbClr val="5AA2AE"/>
      </a:accent5>
      <a:accent6>
        <a:srgbClr val="8C62B2"/>
      </a:accent6>
      <a:hlink>
        <a:srgbClr val="0000FF"/>
      </a:hlink>
      <a:folHlink>
        <a:srgbClr val="0000FF"/>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ln>
          <a:headEnd type="none" w="med" len="med"/>
          <a:tailEnd type="none" w="med" len="med"/>
        </a:ln>
      </a:spPr>
      <a:bodyPr vert="horz" wrap="square" lIns="91436" tIns="45718" rIns="91436" bIns="45718" numCol="1" rtlCol="0" anchor="ctr" anchorCtr="0" compatLnSpc="1">
        <a:prstTxWarp prst="textNoShape">
          <a:avLst/>
        </a:prstTxWarp>
      </a:bodyPr>
      <a:lstStyle>
        <a:defPPr algn="ctr" defTabSz="914099" fontAlgn="base">
          <a:spcBef>
            <a:spcPct val="0"/>
          </a:spcBef>
          <a:spcAft>
            <a:spcPct val="0"/>
          </a:spcAft>
          <a:defRPr sz="2300" dirty="0" smtClean="0">
            <a:solidFill>
              <a:schemeClr val="tx1"/>
            </a:solidFill>
            <a:latin typeface="Segoe" pitchFamily="34" charset="0"/>
          </a:defRPr>
        </a:defPPr>
      </a:lstStyle>
      <a:style>
        <a:lnRef idx="0">
          <a:schemeClr val="accent2"/>
        </a:lnRef>
        <a:fillRef idx="3">
          <a:schemeClr val="accent2"/>
        </a:fillRef>
        <a:effectRef idx="3">
          <a:schemeClr val="accent2"/>
        </a:effectRef>
        <a:fontRef idx="minor">
          <a:schemeClr val="lt1"/>
        </a:fontRef>
      </a:style>
    </a:spDef>
  </a:objectDefaults>
  <a:extraClrSchemeLst/>
</a:theme>
</file>

<file path=ppt/theme/theme28.xml><?xml version="1.0" encoding="utf-8"?>
<a:theme xmlns:a="http://schemas.openxmlformats.org/drawingml/2006/main" name="25_LtBkgBlueBorder">
  <a:themeElements>
    <a:clrScheme name="Blue Warm 4-6">
      <a:dk1>
        <a:sysClr val="windowText" lastClr="000000"/>
      </a:dk1>
      <a:lt1>
        <a:sysClr val="window" lastClr="FFFFFF"/>
      </a:lt1>
      <a:dk2>
        <a:srgbClr val="242852"/>
      </a:dk2>
      <a:lt2>
        <a:srgbClr val="ACCBF9"/>
      </a:lt2>
      <a:accent1>
        <a:srgbClr val="4A66AC"/>
      </a:accent1>
      <a:accent2>
        <a:srgbClr val="629DD1"/>
      </a:accent2>
      <a:accent3>
        <a:srgbClr val="297FD5"/>
      </a:accent3>
      <a:accent4>
        <a:srgbClr val="569268"/>
      </a:accent4>
      <a:accent5>
        <a:srgbClr val="5AA2AE"/>
      </a:accent5>
      <a:accent6>
        <a:srgbClr val="8C62B2"/>
      </a:accent6>
      <a:hlink>
        <a:srgbClr val="0000FF"/>
      </a:hlink>
      <a:folHlink>
        <a:srgbClr val="0000FF"/>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ln>
          <a:headEnd type="none" w="med" len="med"/>
          <a:tailEnd type="none" w="med" len="med"/>
        </a:ln>
      </a:spPr>
      <a:bodyPr vert="horz" wrap="square" lIns="91436" tIns="45718" rIns="91436" bIns="45718" numCol="1" rtlCol="0" anchor="ctr" anchorCtr="0" compatLnSpc="1">
        <a:prstTxWarp prst="textNoShape">
          <a:avLst/>
        </a:prstTxWarp>
      </a:bodyPr>
      <a:lstStyle>
        <a:defPPr algn="ctr" defTabSz="914099" fontAlgn="base">
          <a:spcBef>
            <a:spcPct val="0"/>
          </a:spcBef>
          <a:spcAft>
            <a:spcPct val="0"/>
          </a:spcAft>
          <a:defRPr sz="2300" dirty="0" smtClean="0">
            <a:solidFill>
              <a:schemeClr val="tx1"/>
            </a:solidFill>
            <a:latin typeface="Segoe" pitchFamily="34" charset="0"/>
          </a:defRPr>
        </a:defPPr>
      </a:lstStyle>
      <a:style>
        <a:lnRef idx="0">
          <a:schemeClr val="accent2"/>
        </a:lnRef>
        <a:fillRef idx="3">
          <a:schemeClr val="accent2"/>
        </a:fillRef>
        <a:effectRef idx="3">
          <a:schemeClr val="accent2"/>
        </a:effectRef>
        <a:fontRef idx="minor">
          <a:schemeClr val="lt1"/>
        </a:fontRef>
      </a:style>
    </a:spDef>
  </a:objectDefaults>
  <a:extraClrSchemeLst/>
</a:theme>
</file>

<file path=ppt/theme/theme29.xml><?xml version="1.0" encoding="utf-8"?>
<a:theme xmlns:a="http://schemas.openxmlformats.org/drawingml/2006/main" name="26_LtBkgBlueBorder">
  <a:themeElements>
    <a:clrScheme name="Blue Warm 4-6">
      <a:dk1>
        <a:sysClr val="windowText" lastClr="000000"/>
      </a:dk1>
      <a:lt1>
        <a:sysClr val="window" lastClr="FFFFFF"/>
      </a:lt1>
      <a:dk2>
        <a:srgbClr val="242852"/>
      </a:dk2>
      <a:lt2>
        <a:srgbClr val="ACCBF9"/>
      </a:lt2>
      <a:accent1>
        <a:srgbClr val="4A66AC"/>
      </a:accent1>
      <a:accent2>
        <a:srgbClr val="629DD1"/>
      </a:accent2>
      <a:accent3>
        <a:srgbClr val="297FD5"/>
      </a:accent3>
      <a:accent4>
        <a:srgbClr val="569268"/>
      </a:accent4>
      <a:accent5>
        <a:srgbClr val="5AA2AE"/>
      </a:accent5>
      <a:accent6>
        <a:srgbClr val="8C62B2"/>
      </a:accent6>
      <a:hlink>
        <a:srgbClr val="0000FF"/>
      </a:hlink>
      <a:folHlink>
        <a:srgbClr val="0000FF"/>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ln>
          <a:headEnd type="none" w="med" len="med"/>
          <a:tailEnd type="none" w="med" len="med"/>
        </a:ln>
      </a:spPr>
      <a:bodyPr vert="horz" wrap="square" lIns="91436" tIns="45718" rIns="91436" bIns="45718" numCol="1" rtlCol="0" anchor="ctr" anchorCtr="0" compatLnSpc="1">
        <a:prstTxWarp prst="textNoShape">
          <a:avLst/>
        </a:prstTxWarp>
      </a:bodyPr>
      <a:lstStyle>
        <a:defPPr algn="ctr" defTabSz="914099" fontAlgn="base">
          <a:spcBef>
            <a:spcPct val="0"/>
          </a:spcBef>
          <a:spcAft>
            <a:spcPct val="0"/>
          </a:spcAft>
          <a:defRPr sz="2300" dirty="0" smtClean="0">
            <a:solidFill>
              <a:schemeClr val="tx1"/>
            </a:solidFill>
            <a:latin typeface="Segoe" pitchFamily="34" charset="0"/>
          </a:defRPr>
        </a:defPPr>
      </a:lstStyle>
      <a:style>
        <a:lnRef idx="0">
          <a:schemeClr val="accent2"/>
        </a:lnRef>
        <a:fillRef idx="3">
          <a:schemeClr val="accent2"/>
        </a:fillRef>
        <a:effectRef idx="3">
          <a:schemeClr val="accent2"/>
        </a:effectRef>
        <a:fontRef idx="minor">
          <a:schemeClr val="lt1"/>
        </a:fontRef>
      </a:style>
    </a:spDef>
  </a:objectDefaults>
  <a:extraClrSchemeLst/>
</a:theme>
</file>

<file path=ppt/theme/theme3.xml><?xml version="1.0" encoding="utf-8"?>
<a:theme xmlns:a="http://schemas.openxmlformats.org/drawingml/2006/main" name="Custom Design">
  <a:themeElements>
    <a:clrScheme name="Blue Warm 4-6">
      <a:dk1>
        <a:sysClr val="windowText" lastClr="000000"/>
      </a:dk1>
      <a:lt1>
        <a:sysClr val="window" lastClr="FFFFFF"/>
      </a:lt1>
      <a:dk2>
        <a:srgbClr val="242852"/>
      </a:dk2>
      <a:lt2>
        <a:srgbClr val="ACCBF9"/>
      </a:lt2>
      <a:accent1>
        <a:srgbClr val="4A66AC"/>
      </a:accent1>
      <a:accent2>
        <a:srgbClr val="629DD1"/>
      </a:accent2>
      <a:accent3>
        <a:srgbClr val="297FD5"/>
      </a:accent3>
      <a:accent4>
        <a:srgbClr val="569268"/>
      </a:accent4>
      <a:accent5>
        <a:srgbClr val="5AA2AE"/>
      </a:accent5>
      <a:accent6>
        <a:srgbClr val="8C62B2"/>
      </a:accent6>
      <a:hlink>
        <a:srgbClr val="0000FF"/>
      </a:hlink>
      <a:folHlink>
        <a:srgbClr val="0000FF"/>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0.xml><?xml version="1.0" encoding="utf-8"?>
<a:theme xmlns:a="http://schemas.openxmlformats.org/drawingml/2006/main" name="27_LtBkgBlueBorder">
  <a:themeElements>
    <a:clrScheme name="Blue Warm 4-6">
      <a:dk1>
        <a:sysClr val="windowText" lastClr="000000"/>
      </a:dk1>
      <a:lt1>
        <a:sysClr val="window" lastClr="FFFFFF"/>
      </a:lt1>
      <a:dk2>
        <a:srgbClr val="242852"/>
      </a:dk2>
      <a:lt2>
        <a:srgbClr val="ACCBF9"/>
      </a:lt2>
      <a:accent1>
        <a:srgbClr val="4A66AC"/>
      </a:accent1>
      <a:accent2>
        <a:srgbClr val="629DD1"/>
      </a:accent2>
      <a:accent3>
        <a:srgbClr val="297FD5"/>
      </a:accent3>
      <a:accent4>
        <a:srgbClr val="569268"/>
      </a:accent4>
      <a:accent5>
        <a:srgbClr val="5AA2AE"/>
      </a:accent5>
      <a:accent6>
        <a:srgbClr val="8C62B2"/>
      </a:accent6>
      <a:hlink>
        <a:srgbClr val="0000FF"/>
      </a:hlink>
      <a:folHlink>
        <a:srgbClr val="0000FF"/>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ln>
          <a:headEnd type="none" w="med" len="med"/>
          <a:tailEnd type="none" w="med" len="med"/>
        </a:ln>
      </a:spPr>
      <a:bodyPr vert="horz" wrap="square" lIns="91436" tIns="45718" rIns="91436" bIns="45718" numCol="1" rtlCol="0" anchor="ctr" anchorCtr="0" compatLnSpc="1">
        <a:prstTxWarp prst="textNoShape">
          <a:avLst/>
        </a:prstTxWarp>
      </a:bodyPr>
      <a:lstStyle>
        <a:defPPr algn="ctr" defTabSz="914099" fontAlgn="base">
          <a:spcBef>
            <a:spcPct val="0"/>
          </a:spcBef>
          <a:spcAft>
            <a:spcPct val="0"/>
          </a:spcAft>
          <a:defRPr sz="2300" dirty="0" smtClean="0">
            <a:solidFill>
              <a:schemeClr val="tx1"/>
            </a:solidFill>
            <a:latin typeface="Segoe" pitchFamily="34" charset="0"/>
          </a:defRPr>
        </a:defPPr>
      </a:lstStyle>
      <a:style>
        <a:lnRef idx="0">
          <a:schemeClr val="accent2"/>
        </a:lnRef>
        <a:fillRef idx="3">
          <a:schemeClr val="accent2"/>
        </a:fillRef>
        <a:effectRef idx="3">
          <a:schemeClr val="accent2"/>
        </a:effectRef>
        <a:fontRef idx="minor">
          <a:schemeClr val="lt1"/>
        </a:fontRef>
      </a:style>
    </a:spDef>
  </a:objectDefaults>
  <a:extraClrSchemeLst/>
</a:theme>
</file>

<file path=ppt/theme/theme31.xml><?xml version="1.0" encoding="utf-8"?>
<a:theme xmlns:a="http://schemas.openxmlformats.org/drawingml/2006/main" name="28_LtBkgBlueBorder">
  <a:themeElements>
    <a:clrScheme name="Blue Warm 4-6">
      <a:dk1>
        <a:sysClr val="windowText" lastClr="000000"/>
      </a:dk1>
      <a:lt1>
        <a:sysClr val="window" lastClr="FFFFFF"/>
      </a:lt1>
      <a:dk2>
        <a:srgbClr val="242852"/>
      </a:dk2>
      <a:lt2>
        <a:srgbClr val="ACCBF9"/>
      </a:lt2>
      <a:accent1>
        <a:srgbClr val="4A66AC"/>
      </a:accent1>
      <a:accent2>
        <a:srgbClr val="629DD1"/>
      </a:accent2>
      <a:accent3>
        <a:srgbClr val="297FD5"/>
      </a:accent3>
      <a:accent4>
        <a:srgbClr val="569268"/>
      </a:accent4>
      <a:accent5>
        <a:srgbClr val="5AA2AE"/>
      </a:accent5>
      <a:accent6>
        <a:srgbClr val="8C62B2"/>
      </a:accent6>
      <a:hlink>
        <a:srgbClr val="0000FF"/>
      </a:hlink>
      <a:folHlink>
        <a:srgbClr val="0000FF"/>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ln>
          <a:headEnd type="none" w="med" len="med"/>
          <a:tailEnd type="none" w="med" len="med"/>
        </a:ln>
      </a:spPr>
      <a:bodyPr vert="horz" wrap="square" lIns="91436" tIns="45718" rIns="91436" bIns="45718" numCol="1" rtlCol="0" anchor="ctr" anchorCtr="0" compatLnSpc="1">
        <a:prstTxWarp prst="textNoShape">
          <a:avLst/>
        </a:prstTxWarp>
      </a:bodyPr>
      <a:lstStyle>
        <a:defPPr algn="ctr" defTabSz="914099" fontAlgn="base">
          <a:spcBef>
            <a:spcPct val="0"/>
          </a:spcBef>
          <a:spcAft>
            <a:spcPct val="0"/>
          </a:spcAft>
          <a:defRPr sz="2300" dirty="0" smtClean="0">
            <a:solidFill>
              <a:schemeClr val="tx1"/>
            </a:solidFill>
            <a:latin typeface="Segoe" pitchFamily="34" charset="0"/>
          </a:defRPr>
        </a:defPPr>
      </a:lstStyle>
      <a:style>
        <a:lnRef idx="0">
          <a:schemeClr val="accent2"/>
        </a:lnRef>
        <a:fillRef idx="3">
          <a:schemeClr val="accent2"/>
        </a:fillRef>
        <a:effectRef idx="3">
          <a:schemeClr val="accent2"/>
        </a:effectRef>
        <a:fontRef idx="minor">
          <a:schemeClr val="lt1"/>
        </a:fontRef>
      </a:style>
    </a:spDef>
  </a:objectDefaults>
  <a:extraClrSchemeLst/>
</a:theme>
</file>

<file path=ppt/theme/theme3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3.xml><?xml version="1.0" encoding="utf-8"?>
<a:theme xmlns:a="http://schemas.openxmlformats.org/drawingml/2006/main" name="Office Theme">
  <a:themeElements>
    <a:clrScheme name="Blue Warm 4-6">
      <a:dk1>
        <a:sysClr val="windowText" lastClr="000000"/>
      </a:dk1>
      <a:lt1>
        <a:sysClr val="window" lastClr="FFFFFF"/>
      </a:lt1>
      <a:dk2>
        <a:srgbClr val="242852"/>
      </a:dk2>
      <a:lt2>
        <a:srgbClr val="ACCBF9"/>
      </a:lt2>
      <a:accent1>
        <a:srgbClr val="4A66AC"/>
      </a:accent1>
      <a:accent2>
        <a:srgbClr val="629DD1"/>
      </a:accent2>
      <a:accent3>
        <a:srgbClr val="297FD5"/>
      </a:accent3>
      <a:accent4>
        <a:srgbClr val="569268"/>
      </a:accent4>
      <a:accent5>
        <a:srgbClr val="5AA2AE"/>
      </a:accent5>
      <a:accent6>
        <a:srgbClr val="8C62B2"/>
      </a:accent6>
      <a:hlink>
        <a:srgbClr val="0000FF"/>
      </a:hlink>
      <a:folHlink>
        <a:srgbClr val="0000FF"/>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1_LtBkgBlueBorder">
  <a:themeElements>
    <a:clrScheme name="Blue Warm 4-6">
      <a:dk1>
        <a:sysClr val="windowText" lastClr="000000"/>
      </a:dk1>
      <a:lt1>
        <a:sysClr val="window" lastClr="FFFFFF"/>
      </a:lt1>
      <a:dk2>
        <a:srgbClr val="242852"/>
      </a:dk2>
      <a:lt2>
        <a:srgbClr val="ACCBF9"/>
      </a:lt2>
      <a:accent1>
        <a:srgbClr val="4A66AC"/>
      </a:accent1>
      <a:accent2>
        <a:srgbClr val="629DD1"/>
      </a:accent2>
      <a:accent3>
        <a:srgbClr val="297FD5"/>
      </a:accent3>
      <a:accent4>
        <a:srgbClr val="569268"/>
      </a:accent4>
      <a:accent5>
        <a:srgbClr val="5AA2AE"/>
      </a:accent5>
      <a:accent6>
        <a:srgbClr val="8C62B2"/>
      </a:accent6>
      <a:hlink>
        <a:srgbClr val="0000FF"/>
      </a:hlink>
      <a:folHlink>
        <a:srgbClr val="0000FF"/>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ln>
          <a:headEnd type="none" w="med" len="med"/>
          <a:tailEnd type="none" w="med" len="med"/>
        </a:ln>
      </a:spPr>
      <a:bodyPr vert="horz" wrap="square" lIns="91436" tIns="45718" rIns="91436" bIns="45718" numCol="1" rtlCol="0" anchor="ctr" anchorCtr="0" compatLnSpc="1">
        <a:prstTxWarp prst="textNoShape">
          <a:avLst/>
        </a:prstTxWarp>
      </a:bodyPr>
      <a:lstStyle>
        <a:defPPr algn="ctr" defTabSz="914099" fontAlgn="base">
          <a:spcBef>
            <a:spcPct val="0"/>
          </a:spcBef>
          <a:spcAft>
            <a:spcPct val="0"/>
          </a:spcAft>
          <a:defRPr sz="2300" dirty="0" smtClean="0">
            <a:solidFill>
              <a:schemeClr val="tx1"/>
            </a:solidFill>
            <a:latin typeface="Segoe" pitchFamily="34" charset="0"/>
          </a:defRPr>
        </a:defPPr>
      </a:lstStyle>
      <a:style>
        <a:lnRef idx="0">
          <a:schemeClr val="accent2"/>
        </a:lnRef>
        <a:fillRef idx="3">
          <a:schemeClr val="accent2"/>
        </a:fillRef>
        <a:effectRef idx="3">
          <a:schemeClr val="accent2"/>
        </a:effectRef>
        <a:fontRef idx="minor">
          <a:schemeClr val="lt1"/>
        </a:fontRef>
      </a:style>
    </a:spDef>
  </a:objectDefaults>
  <a:extraClrSchemeLst/>
</a:theme>
</file>

<file path=ppt/theme/theme5.xml><?xml version="1.0" encoding="utf-8"?>
<a:theme xmlns:a="http://schemas.openxmlformats.org/drawingml/2006/main" name="2_LtBkgBlueBorder">
  <a:themeElements>
    <a:clrScheme name="Blue Warm 4-6">
      <a:dk1>
        <a:sysClr val="windowText" lastClr="000000"/>
      </a:dk1>
      <a:lt1>
        <a:sysClr val="window" lastClr="FFFFFF"/>
      </a:lt1>
      <a:dk2>
        <a:srgbClr val="242852"/>
      </a:dk2>
      <a:lt2>
        <a:srgbClr val="ACCBF9"/>
      </a:lt2>
      <a:accent1>
        <a:srgbClr val="4A66AC"/>
      </a:accent1>
      <a:accent2>
        <a:srgbClr val="629DD1"/>
      </a:accent2>
      <a:accent3>
        <a:srgbClr val="297FD5"/>
      </a:accent3>
      <a:accent4>
        <a:srgbClr val="569268"/>
      </a:accent4>
      <a:accent5>
        <a:srgbClr val="5AA2AE"/>
      </a:accent5>
      <a:accent6>
        <a:srgbClr val="8C62B2"/>
      </a:accent6>
      <a:hlink>
        <a:srgbClr val="0000FF"/>
      </a:hlink>
      <a:folHlink>
        <a:srgbClr val="0000FF"/>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ln>
          <a:headEnd type="none" w="med" len="med"/>
          <a:tailEnd type="none" w="med" len="med"/>
        </a:ln>
      </a:spPr>
      <a:bodyPr vert="horz" wrap="square" lIns="91436" tIns="45718" rIns="91436" bIns="45718" numCol="1" rtlCol="0" anchor="ctr" anchorCtr="0" compatLnSpc="1">
        <a:prstTxWarp prst="textNoShape">
          <a:avLst/>
        </a:prstTxWarp>
      </a:bodyPr>
      <a:lstStyle>
        <a:defPPr algn="ctr" defTabSz="914099" fontAlgn="base">
          <a:spcBef>
            <a:spcPct val="0"/>
          </a:spcBef>
          <a:spcAft>
            <a:spcPct val="0"/>
          </a:spcAft>
          <a:defRPr sz="2300" dirty="0" smtClean="0">
            <a:solidFill>
              <a:schemeClr val="tx1"/>
            </a:solidFill>
            <a:latin typeface="Segoe" pitchFamily="34" charset="0"/>
          </a:defRPr>
        </a:defPPr>
      </a:lstStyle>
      <a:style>
        <a:lnRef idx="0">
          <a:schemeClr val="accent2"/>
        </a:lnRef>
        <a:fillRef idx="3">
          <a:schemeClr val="accent2"/>
        </a:fillRef>
        <a:effectRef idx="3">
          <a:schemeClr val="accent2"/>
        </a:effectRef>
        <a:fontRef idx="minor">
          <a:schemeClr val="lt1"/>
        </a:fontRef>
      </a:style>
    </a:spDef>
  </a:objectDefaults>
  <a:extraClrSchemeLst/>
</a:theme>
</file>

<file path=ppt/theme/theme6.xml><?xml version="1.0" encoding="utf-8"?>
<a:theme xmlns:a="http://schemas.openxmlformats.org/drawingml/2006/main" name="3_LtBkgBlueBorder">
  <a:themeElements>
    <a:clrScheme name="Blue Warm 4-6">
      <a:dk1>
        <a:sysClr val="windowText" lastClr="000000"/>
      </a:dk1>
      <a:lt1>
        <a:sysClr val="window" lastClr="FFFFFF"/>
      </a:lt1>
      <a:dk2>
        <a:srgbClr val="242852"/>
      </a:dk2>
      <a:lt2>
        <a:srgbClr val="ACCBF9"/>
      </a:lt2>
      <a:accent1>
        <a:srgbClr val="4A66AC"/>
      </a:accent1>
      <a:accent2>
        <a:srgbClr val="629DD1"/>
      </a:accent2>
      <a:accent3>
        <a:srgbClr val="297FD5"/>
      </a:accent3>
      <a:accent4>
        <a:srgbClr val="569268"/>
      </a:accent4>
      <a:accent5>
        <a:srgbClr val="5AA2AE"/>
      </a:accent5>
      <a:accent6>
        <a:srgbClr val="8C62B2"/>
      </a:accent6>
      <a:hlink>
        <a:srgbClr val="0000FF"/>
      </a:hlink>
      <a:folHlink>
        <a:srgbClr val="0000FF"/>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ln>
          <a:headEnd type="none" w="med" len="med"/>
          <a:tailEnd type="none" w="med" len="med"/>
        </a:ln>
      </a:spPr>
      <a:bodyPr vert="horz" wrap="square" lIns="91436" tIns="45718" rIns="91436" bIns="45718" numCol="1" rtlCol="0" anchor="ctr" anchorCtr="0" compatLnSpc="1">
        <a:prstTxWarp prst="textNoShape">
          <a:avLst/>
        </a:prstTxWarp>
      </a:bodyPr>
      <a:lstStyle>
        <a:defPPr algn="ctr" defTabSz="914099" fontAlgn="base">
          <a:spcBef>
            <a:spcPct val="0"/>
          </a:spcBef>
          <a:spcAft>
            <a:spcPct val="0"/>
          </a:spcAft>
          <a:defRPr sz="2300" dirty="0" smtClean="0">
            <a:solidFill>
              <a:schemeClr val="tx1"/>
            </a:solidFill>
            <a:latin typeface="Segoe" pitchFamily="34" charset="0"/>
          </a:defRPr>
        </a:defPPr>
      </a:lstStyle>
      <a:style>
        <a:lnRef idx="0">
          <a:schemeClr val="accent2"/>
        </a:lnRef>
        <a:fillRef idx="3">
          <a:schemeClr val="accent2"/>
        </a:fillRef>
        <a:effectRef idx="3">
          <a:schemeClr val="accent2"/>
        </a:effectRef>
        <a:fontRef idx="minor">
          <a:schemeClr val="lt1"/>
        </a:fontRef>
      </a:style>
    </a:spDef>
  </a:objectDefaults>
  <a:extraClrSchemeLst/>
</a:theme>
</file>

<file path=ppt/theme/theme7.xml><?xml version="1.0" encoding="utf-8"?>
<a:theme xmlns:a="http://schemas.openxmlformats.org/drawingml/2006/main" name="4_LtBkgBlueBorder">
  <a:themeElements>
    <a:clrScheme name="Blue Warm 4-6">
      <a:dk1>
        <a:sysClr val="windowText" lastClr="000000"/>
      </a:dk1>
      <a:lt1>
        <a:sysClr val="window" lastClr="FFFFFF"/>
      </a:lt1>
      <a:dk2>
        <a:srgbClr val="242852"/>
      </a:dk2>
      <a:lt2>
        <a:srgbClr val="ACCBF9"/>
      </a:lt2>
      <a:accent1>
        <a:srgbClr val="4A66AC"/>
      </a:accent1>
      <a:accent2>
        <a:srgbClr val="629DD1"/>
      </a:accent2>
      <a:accent3>
        <a:srgbClr val="297FD5"/>
      </a:accent3>
      <a:accent4>
        <a:srgbClr val="569268"/>
      </a:accent4>
      <a:accent5>
        <a:srgbClr val="5AA2AE"/>
      </a:accent5>
      <a:accent6>
        <a:srgbClr val="8C62B2"/>
      </a:accent6>
      <a:hlink>
        <a:srgbClr val="0000FF"/>
      </a:hlink>
      <a:folHlink>
        <a:srgbClr val="0000FF"/>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ln>
          <a:headEnd type="none" w="med" len="med"/>
          <a:tailEnd type="none" w="med" len="med"/>
        </a:ln>
      </a:spPr>
      <a:bodyPr vert="horz" wrap="square" lIns="91436" tIns="45718" rIns="91436" bIns="45718" numCol="1" rtlCol="0" anchor="ctr" anchorCtr="0" compatLnSpc="1">
        <a:prstTxWarp prst="textNoShape">
          <a:avLst/>
        </a:prstTxWarp>
      </a:bodyPr>
      <a:lstStyle>
        <a:defPPr algn="ctr" defTabSz="914099" fontAlgn="base">
          <a:spcBef>
            <a:spcPct val="0"/>
          </a:spcBef>
          <a:spcAft>
            <a:spcPct val="0"/>
          </a:spcAft>
          <a:defRPr sz="2300" dirty="0" smtClean="0">
            <a:solidFill>
              <a:schemeClr val="tx1"/>
            </a:solidFill>
            <a:latin typeface="Segoe" pitchFamily="34" charset="0"/>
          </a:defRPr>
        </a:defPPr>
      </a:lstStyle>
      <a:style>
        <a:lnRef idx="0">
          <a:schemeClr val="accent2"/>
        </a:lnRef>
        <a:fillRef idx="3">
          <a:schemeClr val="accent2"/>
        </a:fillRef>
        <a:effectRef idx="3">
          <a:schemeClr val="accent2"/>
        </a:effectRef>
        <a:fontRef idx="minor">
          <a:schemeClr val="lt1"/>
        </a:fontRef>
      </a:style>
    </a:spDef>
  </a:objectDefaults>
  <a:extraClrSchemeLst/>
</a:theme>
</file>

<file path=ppt/theme/theme8.xml><?xml version="1.0" encoding="utf-8"?>
<a:theme xmlns:a="http://schemas.openxmlformats.org/drawingml/2006/main" name="5_LtBkgBlueBorder">
  <a:themeElements>
    <a:clrScheme name="Blue Warm 4-6">
      <a:dk1>
        <a:sysClr val="windowText" lastClr="000000"/>
      </a:dk1>
      <a:lt1>
        <a:sysClr val="window" lastClr="FFFFFF"/>
      </a:lt1>
      <a:dk2>
        <a:srgbClr val="242852"/>
      </a:dk2>
      <a:lt2>
        <a:srgbClr val="ACCBF9"/>
      </a:lt2>
      <a:accent1>
        <a:srgbClr val="4A66AC"/>
      </a:accent1>
      <a:accent2>
        <a:srgbClr val="629DD1"/>
      </a:accent2>
      <a:accent3>
        <a:srgbClr val="297FD5"/>
      </a:accent3>
      <a:accent4>
        <a:srgbClr val="569268"/>
      </a:accent4>
      <a:accent5>
        <a:srgbClr val="5AA2AE"/>
      </a:accent5>
      <a:accent6>
        <a:srgbClr val="8C62B2"/>
      </a:accent6>
      <a:hlink>
        <a:srgbClr val="0000FF"/>
      </a:hlink>
      <a:folHlink>
        <a:srgbClr val="0000FF"/>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ln>
          <a:headEnd type="none" w="med" len="med"/>
          <a:tailEnd type="none" w="med" len="med"/>
        </a:ln>
      </a:spPr>
      <a:bodyPr vert="horz" wrap="square" lIns="91436" tIns="45718" rIns="91436" bIns="45718" numCol="1" rtlCol="0" anchor="ctr" anchorCtr="0" compatLnSpc="1">
        <a:prstTxWarp prst="textNoShape">
          <a:avLst/>
        </a:prstTxWarp>
      </a:bodyPr>
      <a:lstStyle>
        <a:defPPr algn="ctr" defTabSz="914099" fontAlgn="base">
          <a:spcBef>
            <a:spcPct val="0"/>
          </a:spcBef>
          <a:spcAft>
            <a:spcPct val="0"/>
          </a:spcAft>
          <a:defRPr sz="2300" dirty="0" smtClean="0">
            <a:solidFill>
              <a:schemeClr val="tx1"/>
            </a:solidFill>
            <a:latin typeface="Segoe" pitchFamily="34" charset="0"/>
          </a:defRPr>
        </a:defPPr>
      </a:lstStyle>
      <a:style>
        <a:lnRef idx="0">
          <a:schemeClr val="accent2"/>
        </a:lnRef>
        <a:fillRef idx="3">
          <a:schemeClr val="accent2"/>
        </a:fillRef>
        <a:effectRef idx="3">
          <a:schemeClr val="accent2"/>
        </a:effectRef>
        <a:fontRef idx="minor">
          <a:schemeClr val="lt1"/>
        </a:fontRef>
      </a:style>
    </a:spDef>
  </a:objectDefaults>
  <a:extraClrSchemeLst/>
</a:theme>
</file>

<file path=ppt/theme/theme9.xml><?xml version="1.0" encoding="utf-8"?>
<a:theme xmlns:a="http://schemas.openxmlformats.org/drawingml/2006/main" name="6_LtBkgBlueBorder">
  <a:themeElements>
    <a:clrScheme name="Blue Warm 4-6">
      <a:dk1>
        <a:sysClr val="windowText" lastClr="000000"/>
      </a:dk1>
      <a:lt1>
        <a:sysClr val="window" lastClr="FFFFFF"/>
      </a:lt1>
      <a:dk2>
        <a:srgbClr val="242852"/>
      </a:dk2>
      <a:lt2>
        <a:srgbClr val="ACCBF9"/>
      </a:lt2>
      <a:accent1>
        <a:srgbClr val="4A66AC"/>
      </a:accent1>
      <a:accent2>
        <a:srgbClr val="629DD1"/>
      </a:accent2>
      <a:accent3>
        <a:srgbClr val="297FD5"/>
      </a:accent3>
      <a:accent4>
        <a:srgbClr val="569268"/>
      </a:accent4>
      <a:accent5>
        <a:srgbClr val="5AA2AE"/>
      </a:accent5>
      <a:accent6>
        <a:srgbClr val="8C62B2"/>
      </a:accent6>
      <a:hlink>
        <a:srgbClr val="0000FF"/>
      </a:hlink>
      <a:folHlink>
        <a:srgbClr val="0000FF"/>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ln>
          <a:headEnd type="none" w="med" len="med"/>
          <a:tailEnd type="none" w="med" len="med"/>
        </a:ln>
      </a:spPr>
      <a:bodyPr vert="horz" wrap="square" lIns="91436" tIns="45718" rIns="91436" bIns="45718" numCol="1" rtlCol="0" anchor="ctr" anchorCtr="0" compatLnSpc="1">
        <a:prstTxWarp prst="textNoShape">
          <a:avLst/>
        </a:prstTxWarp>
      </a:bodyPr>
      <a:lstStyle>
        <a:defPPr algn="ctr" defTabSz="914099" fontAlgn="base">
          <a:spcBef>
            <a:spcPct val="0"/>
          </a:spcBef>
          <a:spcAft>
            <a:spcPct val="0"/>
          </a:spcAft>
          <a:defRPr sz="2300" dirty="0" smtClean="0">
            <a:solidFill>
              <a:schemeClr val="tx1"/>
            </a:solidFill>
            <a:latin typeface="Segoe" pitchFamily="34" charset="0"/>
          </a:defRPr>
        </a:defPPr>
      </a:lstStyle>
      <a:style>
        <a:lnRef idx="0">
          <a:schemeClr val="accent2"/>
        </a:lnRef>
        <a:fillRef idx="3">
          <a:schemeClr val="accent2"/>
        </a:fillRef>
        <a:effectRef idx="3">
          <a:schemeClr val="accent2"/>
        </a:effectRef>
        <a:fontRef idx="minor">
          <a:schemeClr val="lt1"/>
        </a:fontRef>
      </a:style>
    </a:spDef>
  </a:objectDefaults>
  <a:extraClrSchemeLst/>
</a:theme>
</file>

<file path=docProps/app.xml><?xml version="1.0" encoding="utf-8"?>
<Properties xmlns="http://schemas.openxmlformats.org/officeDocument/2006/extended-properties" xmlns:vt="http://schemas.openxmlformats.org/officeDocument/2006/docPropsVTypes">
  <Template>BlueBar</Template>
  <TotalTime>46381</TotalTime>
  <Words>3947</Words>
  <Application>Microsoft Office PowerPoint</Application>
  <PresentationFormat>On-screen Show (4:3)</PresentationFormat>
  <Paragraphs>492</Paragraphs>
  <Slides>40</Slides>
  <Notes>40</Notes>
  <HiddenSlides>0</HiddenSlides>
  <MMClips>0</MMClips>
  <ScaleCrop>false</ScaleCrop>
  <HeadingPairs>
    <vt:vector size="6" baseType="variant">
      <vt:variant>
        <vt:lpstr>Fonts Used</vt:lpstr>
      </vt:variant>
      <vt:variant>
        <vt:i4>8</vt:i4>
      </vt:variant>
      <vt:variant>
        <vt:lpstr>Theme</vt:lpstr>
      </vt:variant>
      <vt:variant>
        <vt:i4>31</vt:i4>
      </vt:variant>
      <vt:variant>
        <vt:lpstr>Slide Titles</vt:lpstr>
      </vt:variant>
      <vt:variant>
        <vt:i4>40</vt:i4>
      </vt:variant>
    </vt:vector>
  </HeadingPairs>
  <TitlesOfParts>
    <vt:vector size="79" baseType="lpstr">
      <vt:lpstr>ＭＳ Ｐゴシック</vt:lpstr>
      <vt:lpstr>ＭＳ Ｐゴシック</vt:lpstr>
      <vt:lpstr>Arial</vt:lpstr>
      <vt:lpstr>Bradley Hand ITC</vt:lpstr>
      <vt:lpstr>Calibri</vt:lpstr>
      <vt:lpstr>Calibri Light</vt:lpstr>
      <vt:lpstr>Segoe</vt:lpstr>
      <vt:lpstr>Times New Roman</vt:lpstr>
      <vt:lpstr>LtBkgBlueBorder</vt:lpstr>
      <vt:lpstr>LtBkgNoBorder</vt:lpstr>
      <vt:lpstr>Custom Design</vt:lpstr>
      <vt:lpstr>1_LtBkgBlueBorder</vt:lpstr>
      <vt:lpstr>2_LtBkgBlueBorder</vt:lpstr>
      <vt:lpstr>3_LtBkgBlueBorder</vt:lpstr>
      <vt:lpstr>4_LtBkgBlueBorder</vt:lpstr>
      <vt:lpstr>5_LtBkgBlueBorder</vt:lpstr>
      <vt:lpstr>6_LtBkgBlueBorder</vt:lpstr>
      <vt:lpstr>7_LtBkgBlueBorder</vt:lpstr>
      <vt:lpstr>8_LtBkgBlueBorder</vt:lpstr>
      <vt:lpstr>9_LtBkgBlueBorder</vt:lpstr>
      <vt:lpstr>10_LtBkgBlueBorder</vt:lpstr>
      <vt:lpstr>11_LtBkgBlueBorder</vt:lpstr>
      <vt:lpstr>12_LtBkgBlueBorder</vt:lpstr>
      <vt:lpstr>13_LtBkgBlueBorder</vt:lpstr>
      <vt:lpstr>14_LtBkgBlueBorder</vt:lpstr>
      <vt:lpstr>15_LtBkgBlueBorder</vt:lpstr>
      <vt:lpstr>16_LtBkgBlueBorder</vt:lpstr>
      <vt:lpstr>17_LtBkgBlueBorder</vt:lpstr>
      <vt:lpstr>18_LtBkgBlueBorder</vt:lpstr>
      <vt:lpstr>19_LtBkgBlueBorder</vt:lpstr>
      <vt:lpstr>20_LtBkgBlueBorder</vt:lpstr>
      <vt:lpstr>21_LtBkgBlueBorder</vt:lpstr>
      <vt:lpstr>22_LtBkgBlueBorder</vt:lpstr>
      <vt:lpstr>23_LtBkgBlueBorder</vt:lpstr>
      <vt:lpstr>24_LtBkgBlueBorder</vt:lpstr>
      <vt:lpstr>25_LtBkgBlueBorder</vt:lpstr>
      <vt:lpstr>26_LtBkgBlueBorder</vt:lpstr>
      <vt:lpstr>27_LtBkgBlueBorder</vt:lpstr>
      <vt:lpstr>28_LtBkgBlueBorder</vt:lpstr>
      <vt:lpstr>Meeting the Challenge:  CT Core Standards Success for English Learners and Students with Disabilities</vt:lpstr>
      <vt:lpstr>Essential Questions</vt:lpstr>
      <vt:lpstr>Module 4 Session Agenda</vt:lpstr>
      <vt:lpstr>You are Here! Introductory Activity </vt:lpstr>
      <vt:lpstr>Introductory Activity: Pair and Share</vt:lpstr>
      <vt:lpstr>You are Here!  Part 1: Building a Shared Understanding</vt:lpstr>
      <vt:lpstr>Looking Back… Building a Shared Understanding</vt:lpstr>
      <vt:lpstr>Reflecting On Academic Optimism and  Growth Mindset</vt:lpstr>
      <vt:lpstr>Revisiting Academic Optimism</vt:lpstr>
      <vt:lpstr>Revisiting Growth Mindset</vt:lpstr>
      <vt:lpstr>Activity 1: Building a Shared Knowledge and Understanding of the Meeting the Challenge Modules</vt:lpstr>
      <vt:lpstr>Putting the Pieces of the Puzzle Together </vt:lpstr>
      <vt:lpstr>You are Here!  Part 2: Developing a Vision for Your Plan</vt:lpstr>
      <vt:lpstr>The Need to Develop a Vision and a Plan</vt:lpstr>
      <vt:lpstr>Developing a Vision for Implementing Your Action Plan </vt:lpstr>
      <vt:lpstr>Why is it Important to Have a Vision?</vt:lpstr>
      <vt:lpstr>Activity 2: Clarify a Vision for Your School’s Future</vt:lpstr>
      <vt:lpstr>PowerPoint Presentation</vt:lpstr>
      <vt:lpstr>Let’s Take A Break…</vt:lpstr>
      <vt:lpstr>You are Here!  Part 3: Addressing Change</vt:lpstr>
      <vt:lpstr>Addressing Change Within Your School</vt:lpstr>
      <vt:lpstr>Things to Know About Change</vt:lpstr>
      <vt:lpstr>Frequent Responses to Change</vt:lpstr>
      <vt:lpstr>Making the Vision a Reality – Addressing the Challenge of Change</vt:lpstr>
      <vt:lpstr>Direct the “Rider”</vt:lpstr>
      <vt:lpstr>Motivate the Elephant</vt:lpstr>
      <vt:lpstr>Shape the Path</vt:lpstr>
      <vt:lpstr>Activity 3: Addressing Change Within the  Action Plan</vt:lpstr>
      <vt:lpstr>You are Here!  Part 4: Communicating the Plan</vt:lpstr>
      <vt:lpstr>Making Communication a Priority Within  Your Plan</vt:lpstr>
      <vt:lpstr>Principles of Effective Communication</vt:lpstr>
      <vt:lpstr>Communication Opportunities</vt:lpstr>
      <vt:lpstr>Considerations When Communicating New Initiatives</vt:lpstr>
      <vt:lpstr>Considerations When Communicating New Initiatives</vt:lpstr>
      <vt:lpstr>Activity 4: Identifying Communication Strategies</vt:lpstr>
      <vt:lpstr>You are Here!  Part 5: Next Steps</vt:lpstr>
      <vt:lpstr>Activity 5: Next Steps</vt:lpstr>
      <vt:lpstr>Session Evaluation</vt:lpstr>
      <vt:lpstr>PowerPoint Presentation</vt:lpstr>
      <vt:lpstr>Thank you!</vt:lpstr>
    </vt:vector>
  </TitlesOfParts>
  <Company>Public Consulting Group</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PCG Education</dc:creator>
  <cp:lastModifiedBy>Wade, Michelle</cp:lastModifiedBy>
  <cp:revision>1348</cp:revision>
  <cp:lastPrinted>2015-01-23T05:00:12Z</cp:lastPrinted>
  <dcterms:created xsi:type="dcterms:W3CDTF">2014-01-18T18:47:42Z</dcterms:created>
  <dcterms:modified xsi:type="dcterms:W3CDTF">2015-12-04T20:40:56Z</dcterms:modified>
</cp:coreProperties>
</file>