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8.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63" r:id="rId1"/>
  </p:sldMasterIdLst>
  <p:notesMasterIdLst>
    <p:notesMasterId r:id="rId25"/>
  </p:notesMasterIdLst>
  <p:sldIdLst>
    <p:sldId id="301" r:id="rId2"/>
    <p:sldId id="256" r:id="rId3"/>
    <p:sldId id="259" r:id="rId4"/>
    <p:sldId id="278" r:id="rId5"/>
    <p:sldId id="279" r:id="rId6"/>
    <p:sldId id="284" r:id="rId7"/>
    <p:sldId id="286" r:id="rId8"/>
    <p:sldId id="299" r:id="rId9"/>
    <p:sldId id="297" r:id="rId10"/>
    <p:sldId id="281" r:id="rId11"/>
    <p:sldId id="282" r:id="rId12"/>
    <p:sldId id="295" r:id="rId13"/>
    <p:sldId id="288" r:id="rId14"/>
    <p:sldId id="290" r:id="rId15"/>
    <p:sldId id="291" r:id="rId16"/>
    <p:sldId id="289" r:id="rId17"/>
    <p:sldId id="292" r:id="rId18"/>
    <p:sldId id="293" r:id="rId19"/>
    <p:sldId id="294" r:id="rId20"/>
    <p:sldId id="296" r:id="rId21"/>
    <p:sldId id="298" r:id="rId22"/>
    <p:sldId id="287" r:id="rId23"/>
    <p:sldId id="300"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orient="horz" pos="2260" userDrawn="1">
          <p15:clr>
            <a:srgbClr val="A4A3A4"/>
          </p15:clr>
        </p15:guide>
        <p15:guide id="3"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69" autoAdjust="0"/>
    <p:restoredTop sz="94660"/>
  </p:normalViewPr>
  <p:slideViewPr>
    <p:cSldViewPr snapToGrid="0">
      <p:cViewPr varScale="1">
        <p:scale>
          <a:sx n="104" d="100"/>
          <a:sy n="104" d="100"/>
        </p:scale>
        <p:origin x="144" y="186"/>
      </p:cViewPr>
      <p:guideLst>
        <p:guide orient="horz" pos="2160"/>
        <p:guide orient="horz" pos="22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792EF2-464F-485E-94DD-4D7396D00F58}"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6BEC788D-8EB6-4F7C-BADD-B11843BAD90E}">
      <dgm:prSet phldrT="[Text]"/>
      <dgm:spPr>
        <a:solidFill>
          <a:schemeClr val="accent2">
            <a:lumMod val="75000"/>
          </a:schemeClr>
        </a:solidFill>
        <a:ln>
          <a:solidFill>
            <a:srgbClr val="002060"/>
          </a:solidFill>
        </a:ln>
      </dgm:spPr>
      <dgm:t>
        <a:bodyPr/>
        <a:lstStyle/>
        <a:p>
          <a:r>
            <a:rPr lang="en-US" dirty="0">
              <a:solidFill>
                <a:srgbClr val="002060"/>
              </a:solidFill>
            </a:rPr>
            <a:t>1996</a:t>
          </a:r>
        </a:p>
      </dgm:t>
    </dgm:pt>
    <dgm:pt modelId="{65651E5D-F604-45DC-AA6C-C13E0D83AB6E}" type="parTrans" cxnId="{FCB897B9-A127-4897-AA73-0A30580436AA}">
      <dgm:prSet/>
      <dgm:spPr/>
      <dgm:t>
        <a:bodyPr/>
        <a:lstStyle/>
        <a:p>
          <a:endParaRPr lang="en-US"/>
        </a:p>
      </dgm:t>
    </dgm:pt>
    <dgm:pt modelId="{24F9D70D-CAD8-49AD-AEF4-0F7418331540}" type="sibTrans" cxnId="{FCB897B9-A127-4897-AA73-0A30580436AA}">
      <dgm:prSet/>
      <dgm:spPr/>
      <dgm:t>
        <a:bodyPr/>
        <a:lstStyle/>
        <a:p>
          <a:endParaRPr lang="en-US"/>
        </a:p>
      </dgm:t>
    </dgm:pt>
    <dgm:pt modelId="{609D81C4-E595-42C2-8459-29EB7FA71E46}">
      <dgm:prSet phldrT="[Text]" custT="1"/>
      <dgm:spPr>
        <a:solidFill>
          <a:schemeClr val="accent2">
            <a:lumMod val="40000"/>
            <a:lumOff val="60000"/>
            <a:alpha val="90000"/>
          </a:schemeClr>
        </a:solidFill>
        <a:ln>
          <a:solidFill>
            <a:srgbClr val="002060"/>
          </a:solidFill>
        </a:ln>
      </dgm:spPr>
      <dgm:t>
        <a:bodyPr/>
        <a:lstStyle/>
        <a:p>
          <a:r>
            <a:rPr lang="en-US" sz="1600" dirty="0"/>
            <a:t>CT residents overwhelmingly voted to amend the CT Constitution</a:t>
          </a:r>
        </a:p>
      </dgm:t>
    </dgm:pt>
    <dgm:pt modelId="{30629860-0D2A-4E0F-A857-50C20BD99E15}" type="parTrans" cxnId="{8442DA55-288D-49D4-8F9A-033604DD4DD2}">
      <dgm:prSet/>
      <dgm:spPr/>
      <dgm:t>
        <a:bodyPr/>
        <a:lstStyle/>
        <a:p>
          <a:endParaRPr lang="en-US"/>
        </a:p>
      </dgm:t>
    </dgm:pt>
    <dgm:pt modelId="{1DE67165-B403-4B1A-ACE4-89B916E16180}" type="sibTrans" cxnId="{8442DA55-288D-49D4-8F9A-033604DD4DD2}">
      <dgm:prSet/>
      <dgm:spPr/>
      <dgm:t>
        <a:bodyPr/>
        <a:lstStyle/>
        <a:p>
          <a:endParaRPr lang="en-US"/>
        </a:p>
      </dgm:t>
    </dgm:pt>
    <dgm:pt modelId="{2ECA87BE-D0A5-4C84-921E-F4F841EDB720}">
      <dgm:prSet phldrT="[Text]" custT="1"/>
      <dgm:spPr>
        <a:solidFill>
          <a:schemeClr val="accent2">
            <a:lumMod val="40000"/>
            <a:lumOff val="60000"/>
            <a:alpha val="90000"/>
          </a:schemeClr>
        </a:solidFill>
        <a:ln>
          <a:solidFill>
            <a:srgbClr val="002060"/>
          </a:solidFill>
        </a:ln>
      </dgm:spPr>
      <dgm:t>
        <a:bodyPr/>
        <a:lstStyle/>
        <a:p>
          <a:r>
            <a:rPr lang="en-US" sz="1600" dirty="0"/>
            <a:t>Provides crime victims with a participatory role in the criminal justice process</a:t>
          </a:r>
        </a:p>
      </dgm:t>
    </dgm:pt>
    <dgm:pt modelId="{57ABE67E-D900-412F-A8F7-92D0B53CB19F}" type="parTrans" cxnId="{BAA6111B-800B-4A09-8C03-CEDD9527FC80}">
      <dgm:prSet/>
      <dgm:spPr/>
      <dgm:t>
        <a:bodyPr/>
        <a:lstStyle/>
        <a:p>
          <a:endParaRPr lang="en-US"/>
        </a:p>
      </dgm:t>
    </dgm:pt>
    <dgm:pt modelId="{07C470D7-70A1-4C12-A57C-CE91856F0C86}" type="sibTrans" cxnId="{BAA6111B-800B-4A09-8C03-CEDD9527FC80}">
      <dgm:prSet/>
      <dgm:spPr/>
      <dgm:t>
        <a:bodyPr/>
        <a:lstStyle/>
        <a:p>
          <a:endParaRPr lang="en-US"/>
        </a:p>
      </dgm:t>
    </dgm:pt>
    <dgm:pt modelId="{400D3B49-BCA9-4D78-BA70-619E9AA184DA}">
      <dgm:prSet phldrT="[Text]"/>
      <dgm:spPr>
        <a:solidFill>
          <a:schemeClr val="accent2">
            <a:lumMod val="75000"/>
          </a:schemeClr>
        </a:solidFill>
        <a:ln>
          <a:solidFill>
            <a:srgbClr val="002060"/>
          </a:solidFill>
        </a:ln>
      </dgm:spPr>
      <dgm:t>
        <a:bodyPr/>
        <a:lstStyle/>
        <a:p>
          <a:r>
            <a:rPr lang="en-US" dirty="0">
              <a:solidFill>
                <a:srgbClr val="002060"/>
              </a:solidFill>
            </a:rPr>
            <a:t>1998</a:t>
          </a:r>
        </a:p>
      </dgm:t>
    </dgm:pt>
    <dgm:pt modelId="{B3484CA2-2128-407E-8DB0-F24C066CFBAC}" type="parTrans" cxnId="{68F2C4F2-C5F4-45B8-8F4D-E0DA86F7C28C}">
      <dgm:prSet/>
      <dgm:spPr/>
      <dgm:t>
        <a:bodyPr/>
        <a:lstStyle/>
        <a:p>
          <a:endParaRPr lang="en-US"/>
        </a:p>
      </dgm:t>
    </dgm:pt>
    <dgm:pt modelId="{B2942C12-C7E4-4D7B-B154-11373B42D3FD}" type="sibTrans" cxnId="{68F2C4F2-C5F4-45B8-8F4D-E0DA86F7C28C}">
      <dgm:prSet/>
      <dgm:spPr/>
      <dgm:t>
        <a:bodyPr/>
        <a:lstStyle/>
        <a:p>
          <a:endParaRPr lang="en-US"/>
        </a:p>
      </dgm:t>
    </dgm:pt>
    <dgm:pt modelId="{358C0186-C532-4503-A2F7-1655FCDCBC1A}">
      <dgm:prSet phldrT="[Text]" custT="1"/>
      <dgm:spPr>
        <a:solidFill>
          <a:schemeClr val="accent2">
            <a:lumMod val="40000"/>
            <a:lumOff val="60000"/>
            <a:alpha val="90000"/>
          </a:schemeClr>
        </a:solidFill>
        <a:ln>
          <a:solidFill>
            <a:srgbClr val="002060"/>
          </a:solidFill>
        </a:ln>
      </dgm:spPr>
      <dgm:t>
        <a:bodyPr/>
        <a:lstStyle/>
        <a:p>
          <a:r>
            <a:rPr lang="en-US" sz="1600" dirty="0"/>
            <a:t>Creation of the Office of the Victim Advocate</a:t>
          </a:r>
        </a:p>
      </dgm:t>
    </dgm:pt>
    <dgm:pt modelId="{19F5CD8F-89C2-4CBB-8BE7-CED4F08EE4DF}" type="parTrans" cxnId="{1BA4181C-CDB6-44D3-91DD-B8FA584547DD}">
      <dgm:prSet/>
      <dgm:spPr/>
      <dgm:t>
        <a:bodyPr/>
        <a:lstStyle/>
        <a:p>
          <a:endParaRPr lang="en-US"/>
        </a:p>
      </dgm:t>
    </dgm:pt>
    <dgm:pt modelId="{B408E02E-8B0D-4A7E-8BB0-BC732202AC35}" type="sibTrans" cxnId="{1BA4181C-CDB6-44D3-91DD-B8FA584547DD}">
      <dgm:prSet/>
      <dgm:spPr/>
      <dgm:t>
        <a:bodyPr/>
        <a:lstStyle/>
        <a:p>
          <a:endParaRPr lang="en-US"/>
        </a:p>
      </dgm:t>
    </dgm:pt>
    <dgm:pt modelId="{A11A9AE6-57CC-4F6F-B694-381EB5D60FF4}">
      <dgm:prSet phldrT="[Text]" custT="1"/>
      <dgm:spPr>
        <a:solidFill>
          <a:schemeClr val="accent2">
            <a:lumMod val="40000"/>
            <a:lumOff val="60000"/>
            <a:alpha val="90000"/>
          </a:schemeClr>
        </a:solidFill>
        <a:ln>
          <a:solidFill>
            <a:srgbClr val="002060"/>
          </a:solidFill>
        </a:ln>
      </dgm:spPr>
      <dgm:t>
        <a:bodyPr/>
        <a:lstStyle/>
        <a:p>
          <a:r>
            <a:rPr lang="en-US" sz="1600" dirty="0"/>
            <a:t>Enforcement agency for the protection and promotion of the State Constitutional rights of crime victims</a:t>
          </a:r>
        </a:p>
      </dgm:t>
    </dgm:pt>
    <dgm:pt modelId="{4252449F-B0E0-4D32-AB16-B6D7407124A0}" type="parTrans" cxnId="{B3DF871D-D6B1-4EBC-B100-D5B5B143674F}">
      <dgm:prSet/>
      <dgm:spPr/>
      <dgm:t>
        <a:bodyPr/>
        <a:lstStyle/>
        <a:p>
          <a:endParaRPr lang="en-US"/>
        </a:p>
      </dgm:t>
    </dgm:pt>
    <dgm:pt modelId="{71A23A63-12D1-4DCB-99E6-26D67DF1C9C6}" type="sibTrans" cxnId="{B3DF871D-D6B1-4EBC-B100-D5B5B143674F}">
      <dgm:prSet/>
      <dgm:spPr/>
      <dgm:t>
        <a:bodyPr/>
        <a:lstStyle/>
        <a:p>
          <a:endParaRPr lang="en-US"/>
        </a:p>
      </dgm:t>
    </dgm:pt>
    <dgm:pt modelId="{A7EF6635-F493-4F09-B9A2-B01665330F47}">
      <dgm:prSet phldrT="[Text]"/>
      <dgm:spPr>
        <a:solidFill>
          <a:schemeClr val="accent2">
            <a:lumMod val="75000"/>
          </a:schemeClr>
        </a:solidFill>
        <a:ln>
          <a:solidFill>
            <a:srgbClr val="002060"/>
          </a:solidFill>
        </a:ln>
      </dgm:spPr>
      <dgm:t>
        <a:bodyPr/>
        <a:lstStyle/>
        <a:p>
          <a:r>
            <a:rPr lang="en-US" dirty="0">
              <a:solidFill>
                <a:srgbClr val="002060"/>
              </a:solidFill>
            </a:rPr>
            <a:t>2015</a:t>
          </a:r>
        </a:p>
      </dgm:t>
    </dgm:pt>
    <dgm:pt modelId="{259902D6-6F25-45B7-934F-F73DDFAC326C}" type="parTrans" cxnId="{9804A5D4-DCF3-44C2-8E78-2970642C8429}">
      <dgm:prSet/>
      <dgm:spPr/>
      <dgm:t>
        <a:bodyPr/>
        <a:lstStyle/>
        <a:p>
          <a:endParaRPr lang="en-US"/>
        </a:p>
      </dgm:t>
    </dgm:pt>
    <dgm:pt modelId="{451BF56B-C8E9-4C9D-97BB-04FE23149C59}" type="sibTrans" cxnId="{9804A5D4-DCF3-44C2-8E78-2970642C8429}">
      <dgm:prSet/>
      <dgm:spPr/>
      <dgm:t>
        <a:bodyPr/>
        <a:lstStyle/>
        <a:p>
          <a:endParaRPr lang="en-US"/>
        </a:p>
      </dgm:t>
    </dgm:pt>
    <dgm:pt modelId="{E47AB154-8B12-4D14-86F3-56B1C7537535}">
      <dgm:prSet phldrT="[Text]" custT="1"/>
      <dgm:spPr>
        <a:solidFill>
          <a:schemeClr val="accent2">
            <a:lumMod val="40000"/>
            <a:lumOff val="60000"/>
            <a:alpha val="90000"/>
          </a:schemeClr>
        </a:solidFill>
        <a:ln>
          <a:solidFill>
            <a:srgbClr val="002060"/>
          </a:solidFill>
        </a:ln>
      </dgm:spPr>
      <dgm:t>
        <a:bodyPr/>
        <a:lstStyle/>
        <a:p>
          <a:r>
            <a:rPr lang="en-US" sz="1600" dirty="0"/>
            <a:t>Governor created the Victims’ Rights Enforcement Advisory Commission</a:t>
          </a:r>
        </a:p>
      </dgm:t>
    </dgm:pt>
    <dgm:pt modelId="{CD0064F3-D2E2-4E65-A88A-01B3BDAF9415}" type="parTrans" cxnId="{B1BE1473-8DA0-44B4-AF07-034BA31EB21B}">
      <dgm:prSet/>
      <dgm:spPr/>
      <dgm:t>
        <a:bodyPr/>
        <a:lstStyle/>
        <a:p>
          <a:endParaRPr lang="en-US"/>
        </a:p>
      </dgm:t>
    </dgm:pt>
    <dgm:pt modelId="{533C3651-F016-460C-BA03-DBF56808787F}" type="sibTrans" cxnId="{B1BE1473-8DA0-44B4-AF07-034BA31EB21B}">
      <dgm:prSet/>
      <dgm:spPr/>
      <dgm:t>
        <a:bodyPr/>
        <a:lstStyle/>
        <a:p>
          <a:endParaRPr lang="en-US"/>
        </a:p>
      </dgm:t>
    </dgm:pt>
    <dgm:pt modelId="{43915E51-6D9D-4622-B5C3-723D9C646ADE}">
      <dgm:prSet phldrT="[Text]" custT="1"/>
      <dgm:spPr>
        <a:solidFill>
          <a:schemeClr val="accent2">
            <a:lumMod val="40000"/>
            <a:lumOff val="60000"/>
            <a:alpha val="90000"/>
          </a:schemeClr>
        </a:solidFill>
        <a:ln>
          <a:solidFill>
            <a:srgbClr val="002060"/>
          </a:solidFill>
        </a:ln>
      </dgm:spPr>
      <dgm:t>
        <a:bodyPr/>
        <a:lstStyle/>
        <a:p>
          <a:r>
            <a:rPr lang="en-US" sz="1600" dirty="0"/>
            <a:t>Recommendations submitted to the Governor on November 30, 2015</a:t>
          </a:r>
        </a:p>
      </dgm:t>
    </dgm:pt>
    <dgm:pt modelId="{2C928DC3-AD29-41F4-91E9-CCE40A03FB7E}" type="parTrans" cxnId="{BF6E7E26-58EB-4DA0-95B1-617467FA27A1}">
      <dgm:prSet/>
      <dgm:spPr/>
      <dgm:t>
        <a:bodyPr/>
        <a:lstStyle/>
        <a:p>
          <a:endParaRPr lang="en-US"/>
        </a:p>
      </dgm:t>
    </dgm:pt>
    <dgm:pt modelId="{7729BB0C-4E96-421C-AF88-E0B8A511C460}" type="sibTrans" cxnId="{BF6E7E26-58EB-4DA0-95B1-617467FA27A1}">
      <dgm:prSet/>
      <dgm:spPr/>
      <dgm:t>
        <a:bodyPr/>
        <a:lstStyle/>
        <a:p>
          <a:endParaRPr lang="en-US"/>
        </a:p>
      </dgm:t>
    </dgm:pt>
    <dgm:pt modelId="{8B3B8487-50F6-4849-B658-248B6221CFB9}">
      <dgm:prSet phldrT="[Text]"/>
      <dgm:spPr>
        <a:solidFill>
          <a:schemeClr val="accent2">
            <a:lumMod val="75000"/>
          </a:schemeClr>
        </a:solidFill>
        <a:ln>
          <a:solidFill>
            <a:srgbClr val="002060"/>
          </a:solidFill>
        </a:ln>
      </dgm:spPr>
      <dgm:t>
        <a:bodyPr/>
        <a:lstStyle/>
        <a:p>
          <a:r>
            <a:rPr lang="en-US" dirty="0">
              <a:solidFill>
                <a:srgbClr val="002060"/>
              </a:solidFill>
            </a:rPr>
            <a:t>2021</a:t>
          </a:r>
        </a:p>
      </dgm:t>
    </dgm:pt>
    <dgm:pt modelId="{F41A9537-0419-4ACE-8350-05489A29C133}" type="parTrans" cxnId="{8F2FEFC8-1450-499B-98E0-49F1BD1DEEE2}">
      <dgm:prSet/>
      <dgm:spPr/>
      <dgm:t>
        <a:bodyPr/>
        <a:lstStyle/>
        <a:p>
          <a:endParaRPr lang="en-US"/>
        </a:p>
      </dgm:t>
    </dgm:pt>
    <dgm:pt modelId="{966FA1C0-7E2C-4B1F-9C31-B25AAA27A95C}" type="sibTrans" cxnId="{8F2FEFC8-1450-499B-98E0-49F1BD1DEEE2}">
      <dgm:prSet/>
      <dgm:spPr/>
      <dgm:t>
        <a:bodyPr/>
        <a:lstStyle/>
        <a:p>
          <a:endParaRPr lang="en-US"/>
        </a:p>
      </dgm:t>
    </dgm:pt>
    <dgm:pt modelId="{E70ACF62-B22E-457A-B784-321DD219178A}">
      <dgm:prSet custT="1"/>
      <dgm:spPr>
        <a:solidFill>
          <a:schemeClr val="accent2">
            <a:lumMod val="40000"/>
            <a:lumOff val="60000"/>
            <a:alpha val="90000"/>
          </a:schemeClr>
        </a:solidFill>
        <a:ln>
          <a:solidFill>
            <a:srgbClr val="002060"/>
          </a:solidFill>
        </a:ln>
      </dgm:spPr>
      <dgm:t>
        <a:bodyPr/>
        <a:lstStyle/>
        <a:p>
          <a:r>
            <a:rPr lang="en-US" sz="1600" b="0" dirty="0"/>
            <a:t>House Joint Resolution No. 366</a:t>
          </a:r>
        </a:p>
      </dgm:t>
    </dgm:pt>
    <dgm:pt modelId="{A392A843-DC1D-4E91-8641-857C02292979}" type="parTrans" cxnId="{89FF8197-A4AF-491D-87A1-10B0AAF5995F}">
      <dgm:prSet/>
      <dgm:spPr/>
      <dgm:t>
        <a:bodyPr/>
        <a:lstStyle/>
        <a:p>
          <a:endParaRPr lang="en-US"/>
        </a:p>
      </dgm:t>
    </dgm:pt>
    <dgm:pt modelId="{34A4566F-47BD-45EC-889D-47BE5207580D}" type="sibTrans" cxnId="{89FF8197-A4AF-491D-87A1-10B0AAF5995F}">
      <dgm:prSet/>
      <dgm:spPr/>
      <dgm:t>
        <a:bodyPr/>
        <a:lstStyle/>
        <a:p>
          <a:endParaRPr lang="en-US"/>
        </a:p>
      </dgm:t>
    </dgm:pt>
    <dgm:pt modelId="{7C07CC48-2EBC-457D-8675-2751FD7028B7}">
      <dgm:prSet custT="1"/>
      <dgm:spPr>
        <a:solidFill>
          <a:schemeClr val="accent2">
            <a:lumMod val="40000"/>
            <a:lumOff val="60000"/>
            <a:alpha val="90000"/>
          </a:schemeClr>
        </a:solidFill>
        <a:ln>
          <a:solidFill>
            <a:srgbClr val="002060"/>
          </a:solidFill>
        </a:ln>
      </dgm:spPr>
      <dgm:t>
        <a:bodyPr/>
        <a:lstStyle/>
        <a:p>
          <a:r>
            <a:rPr lang="en-US" sz="1600" cap="small" baseline="0" dirty="0"/>
            <a:t>resolution proposing a constitutional amendment to remove a prohibition against construing the constitution or statute to create a basis for a criminal conviction to be vacated or appealed if a victim is not afforded his or her rights in court.</a:t>
          </a:r>
        </a:p>
      </dgm:t>
    </dgm:pt>
    <dgm:pt modelId="{07B97B21-CA10-498D-8F18-62CDAE880617}" type="parTrans" cxnId="{11634D8F-8244-40E4-8965-89FDACCCCD97}">
      <dgm:prSet/>
      <dgm:spPr/>
      <dgm:t>
        <a:bodyPr/>
        <a:lstStyle/>
        <a:p>
          <a:endParaRPr lang="en-US"/>
        </a:p>
      </dgm:t>
    </dgm:pt>
    <dgm:pt modelId="{EF8B21A4-6C1C-49B4-A488-A633E32F13F8}" type="sibTrans" cxnId="{11634D8F-8244-40E4-8965-89FDACCCCD97}">
      <dgm:prSet/>
      <dgm:spPr/>
      <dgm:t>
        <a:bodyPr/>
        <a:lstStyle/>
        <a:p>
          <a:endParaRPr lang="en-US"/>
        </a:p>
      </dgm:t>
    </dgm:pt>
    <dgm:pt modelId="{ECFAC799-B077-4A6E-8642-F85BFA61053F}" type="pres">
      <dgm:prSet presAssocID="{AB792EF2-464F-485E-94DD-4D7396D00F58}" presName="linearFlow" presStyleCnt="0">
        <dgm:presLayoutVars>
          <dgm:dir/>
          <dgm:animLvl val="lvl"/>
          <dgm:resizeHandles val="exact"/>
        </dgm:presLayoutVars>
      </dgm:prSet>
      <dgm:spPr/>
    </dgm:pt>
    <dgm:pt modelId="{069EA893-096F-400C-9A83-77B98B283960}" type="pres">
      <dgm:prSet presAssocID="{6BEC788D-8EB6-4F7C-BADD-B11843BAD90E}" presName="composite" presStyleCnt="0"/>
      <dgm:spPr/>
    </dgm:pt>
    <dgm:pt modelId="{4631EE44-71DE-4E60-B6DA-4FF855086663}" type="pres">
      <dgm:prSet presAssocID="{6BEC788D-8EB6-4F7C-BADD-B11843BAD90E}" presName="parentText" presStyleLbl="alignNode1" presStyleIdx="0" presStyleCnt="4">
        <dgm:presLayoutVars>
          <dgm:chMax val="1"/>
          <dgm:bulletEnabled val="1"/>
        </dgm:presLayoutVars>
      </dgm:prSet>
      <dgm:spPr/>
    </dgm:pt>
    <dgm:pt modelId="{734BE83C-5799-4CA2-9F2D-5B462FF35136}" type="pres">
      <dgm:prSet presAssocID="{6BEC788D-8EB6-4F7C-BADD-B11843BAD90E}" presName="descendantText" presStyleLbl="alignAcc1" presStyleIdx="0" presStyleCnt="4">
        <dgm:presLayoutVars>
          <dgm:bulletEnabled val="1"/>
        </dgm:presLayoutVars>
      </dgm:prSet>
      <dgm:spPr/>
    </dgm:pt>
    <dgm:pt modelId="{65F4DC66-B3DA-4980-93A9-D1EBE385E0D2}" type="pres">
      <dgm:prSet presAssocID="{24F9D70D-CAD8-49AD-AEF4-0F7418331540}" presName="sp" presStyleCnt="0"/>
      <dgm:spPr/>
    </dgm:pt>
    <dgm:pt modelId="{C51096D7-BE40-41ED-99B8-BC0A4378BCA6}" type="pres">
      <dgm:prSet presAssocID="{400D3B49-BCA9-4D78-BA70-619E9AA184DA}" presName="composite" presStyleCnt="0"/>
      <dgm:spPr/>
    </dgm:pt>
    <dgm:pt modelId="{EB757600-9D61-403B-9D2C-D54CCEEB7890}" type="pres">
      <dgm:prSet presAssocID="{400D3B49-BCA9-4D78-BA70-619E9AA184DA}" presName="parentText" presStyleLbl="alignNode1" presStyleIdx="1" presStyleCnt="4">
        <dgm:presLayoutVars>
          <dgm:chMax val="1"/>
          <dgm:bulletEnabled val="1"/>
        </dgm:presLayoutVars>
      </dgm:prSet>
      <dgm:spPr/>
    </dgm:pt>
    <dgm:pt modelId="{79A5B760-9030-4963-88CF-34E03793CA9F}" type="pres">
      <dgm:prSet presAssocID="{400D3B49-BCA9-4D78-BA70-619E9AA184DA}" presName="descendantText" presStyleLbl="alignAcc1" presStyleIdx="1" presStyleCnt="4">
        <dgm:presLayoutVars>
          <dgm:bulletEnabled val="1"/>
        </dgm:presLayoutVars>
      </dgm:prSet>
      <dgm:spPr/>
    </dgm:pt>
    <dgm:pt modelId="{64D86D44-175D-4151-807F-9A2470105CCC}" type="pres">
      <dgm:prSet presAssocID="{B2942C12-C7E4-4D7B-B154-11373B42D3FD}" presName="sp" presStyleCnt="0"/>
      <dgm:spPr/>
    </dgm:pt>
    <dgm:pt modelId="{30A73033-C92F-4C31-B6EF-6BFC34FF3D17}" type="pres">
      <dgm:prSet presAssocID="{A7EF6635-F493-4F09-B9A2-B01665330F47}" presName="composite" presStyleCnt="0"/>
      <dgm:spPr/>
    </dgm:pt>
    <dgm:pt modelId="{F7AF2C3A-5012-449C-8E46-46ED7194FFD8}" type="pres">
      <dgm:prSet presAssocID="{A7EF6635-F493-4F09-B9A2-B01665330F47}" presName="parentText" presStyleLbl="alignNode1" presStyleIdx="2" presStyleCnt="4">
        <dgm:presLayoutVars>
          <dgm:chMax val="1"/>
          <dgm:bulletEnabled val="1"/>
        </dgm:presLayoutVars>
      </dgm:prSet>
      <dgm:spPr/>
    </dgm:pt>
    <dgm:pt modelId="{6BFFA137-FCAD-4C7F-8332-682F0C569C40}" type="pres">
      <dgm:prSet presAssocID="{A7EF6635-F493-4F09-B9A2-B01665330F47}" presName="descendantText" presStyleLbl="alignAcc1" presStyleIdx="2" presStyleCnt="4" custLinFactNeighborY="0">
        <dgm:presLayoutVars>
          <dgm:bulletEnabled val="1"/>
        </dgm:presLayoutVars>
      </dgm:prSet>
      <dgm:spPr/>
    </dgm:pt>
    <dgm:pt modelId="{99C96EB0-8362-4683-9BFD-2C0760ED574D}" type="pres">
      <dgm:prSet presAssocID="{451BF56B-C8E9-4C9D-97BB-04FE23149C59}" presName="sp" presStyleCnt="0"/>
      <dgm:spPr/>
    </dgm:pt>
    <dgm:pt modelId="{D11F8FF1-88B6-48E2-A850-43F5C039CB44}" type="pres">
      <dgm:prSet presAssocID="{8B3B8487-50F6-4849-B658-248B6221CFB9}" presName="composite" presStyleCnt="0"/>
      <dgm:spPr/>
    </dgm:pt>
    <dgm:pt modelId="{3AB2A828-812C-499A-815D-AFB621A252D6}" type="pres">
      <dgm:prSet presAssocID="{8B3B8487-50F6-4849-B658-248B6221CFB9}" presName="parentText" presStyleLbl="alignNode1" presStyleIdx="3" presStyleCnt="4">
        <dgm:presLayoutVars>
          <dgm:chMax val="1"/>
          <dgm:bulletEnabled val="1"/>
        </dgm:presLayoutVars>
      </dgm:prSet>
      <dgm:spPr/>
    </dgm:pt>
    <dgm:pt modelId="{8AF2A49D-4F4C-41AE-A695-8A5D5EF38D3E}" type="pres">
      <dgm:prSet presAssocID="{8B3B8487-50F6-4849-B658-248B6221CFB9}" presName="descendantText" presStyleLbl="alignAcc1" presStyleIdx="3" presStyleCnt="4">
        <dgm:presLayoutVars>
          <dgm:bulletEnabled val="1"/>
        </dgm:presLayoutVars>
      </dgm:prSet>
      <dgm:spPr/>
    </dgm:pt>
  </dgm:ptLst>
  <dgm:cxnLst>
    <dgm:cxn modelId="{ED45E112-36A5-4704-9880-BFA88F6856F4}" type="presOf" srcId="{AB792EF2-464F-485E-94DD-4D7396D00F58}" destId="{ECFAC799-B077-4A6E-8642-F85BFA61053F}" srcOrd="0" destOrd="0" presId="urn:microsoft.com/office/officeart/2005/8/layout/chevron2"/>
    <dgm:cxn modelId="{BAA6111B-800B-4A09-8C03-CEDD9527FC80}" srcId="{6BEC788D-8EB6-4F7C-BADD-B11843BAD90E}" destId="{2ECA87BE-D0A5-4C84-921E-F4F841EDB720}" srcOrd="1" destOrd="0" parTransId="{57ABE67E-D900-412F-A8F7-92D0B53CB19F}" sibTransId="{07C470D7-70A1-4C12-A57C-CE91856F0C86}"/>
    <dgm:cxn modelId="{1BA4181C-CDB6-44D3-91DD-B8FA584547DD}" srcId="{400D3B49-BCA9-4D78-BA70-619E9AA184DA}" destId="{358C0186-C532-4503-A2F7-1655FCDCBC1A}" srcOrd="0" destOrd="0" parTransId="{19F5CD8F-89C2-4CBB-8BE7-CED4F08EE4DF}" sibTransId="{B408E02E-8B0D-4A7E-8BB0-BC732202AC35}"/>
    <dgm:cxn modelId="{B3DF871D-D6B1-4EBC-B100-D5B5B143674F}" srcId="{400D3B49-BCA9-4D78-BA70-619E9AA184DA}" destId="{A11A9AE6-57CC-4F6F-B694-381EB5D60FF4}" srcOrd="1" destOrd="0" parTransId="{4252449F-B0E0-4D32-AB16-B6D7407124A0}" sibTransId="{71A23A63-12D1-4DCB-99E6-26D67DF1C9C6}"/>
    <dgm:cxn modelId="{BF6E7E26-58EB-4DA0-95B1-617467FA27A1}" srcId="{A7EF6635-F493-4F09-B9A2-B01665330F47}" destId="{43915E51-6D9D-4622-B5C3-723D9C646ADE}" srcOrd="1" destOrd="0" parTransId="{2C928DC3-AD29-41F4-91E9-CCE40A03FB7E}" sibTransId="{7729BB0C-4E96-421C-AF88-E0B8A511C460}"/>
    <dgm:cxn modelId="{975AF83E-83CD-4364-BAD7-0F5A53B874B5}" type="presOf" srcId="{400D3B49-BCA9-4D78-BA70-619E9AA184DA}" destId="{EB757600-9D61-403B-9D2C-D54CCEEB7890}" srcOrd="0" destOrd="0" presId="urn:microsoft.com/office/officeart/2005/8/layout/chevron2"/>
    <dgm:cxn modelId="{C915B567-CA83-406C-BDDA-4BCB06FC2375}" type="presOf" srcId="{358C0186-C532-4503-A2F7-1655FCDCBC1A}" destId="{79A5B760-9030-4963-88CF-34E03793CA9F}" srcOrd="0" destOrd="0" presId="urn:microsoft.com/office/officeart/2005/8/layout/chevron2"/>
    <dgm:cxn modelId="{B1BE1473-8DA0-44B4-AF07-034BA31EB21B}" srcId="{A7EF6635-F493-4F09-B9A2-B01665330F47}" destId="{E47AB154-8B12-4D14-86F3-56B1C7537535}" srcOrd="0" destOrd="0" parTransId="{CD0064F3-D2E2-4E65-A88A-01B3BDAF9415}" sibTransId="{533C3651-F016-460C-BA03-DBF56808787F}"/>
    <dgm:cxn modelId="{8442DA55-288D-49D4-8F9A-033604DD4DD2}" srcId="{6BEC788D-8EB6-4F7C-BADD-B11843BAD90E}" destId="{609D81C4-E595-42C2-8459-29EB7FA71E46}" srcOrd="0" destOrd="0" parTransId="{30629860-0D2A-4E0F-A857-50C20BD99E15}" sibTransId="{1DE67165-B403-4B1A-ACE4-89B916E16180}"/>
    <dgm:cxn modelId="{9CA5C857-E7B0-4732-97DE-0890F4F0D7AE}" type="presOf" srcId="{E70ACF62-B22E-457A-B784-321DD219178A}" destId="{8AF2A49D-4F4C-41AE-A695-8A5D5EF38D3E}" srcOrd="0" destOrd="0" presId="urn:microsoft.com/office/officeart/2005/8/layout/chevron2"/>
    <dgm:cxn modelId="{C1540A82-1806-42E5-8EC3-D0E67669C017}" type="presOf" srcId="{A11A9AE6-57CC-4F6F-B694-381EB5D60FF4}" destId="{79A5B760-9030-4963-88CF-34E03793CA9F}" srcOrd="0" destOrd="1" presId="urn:microsoft.com/office/officeart/2005/8/layout/chevron2"/>
    <dgm:cxn modelId="{11634D8F-8244-40E4-8965-89FDACCCCD97}" srcId="{8B3B8487-50F6-4849-B658-248B6221CFB9}" destId="{7C07CC48-2EBC-457D-8675-2751FD7028B7}" srcOrd="1" destOrd="0" parTransId="{07B97B21-CA10-498D-8F18-62CDAE880617}" sibTransId="{EF8B21A4-6C1C-49B4-A488-A633E32F13F8}"/>
    <dgm:cxn modelId="{CC911A94-0C39-400F-9F51-C937C3CEBB07}" type="presOf" srcId="{609D81C4-E595-42C2-8459-29EB7FA71E46}" destId="{734BE83C-5799-4CA2-9F2D-5B462FF35136}" srcOrd="0" destOrd="0" presId="urn:microsoft.com/office/officeart/2005/8/layout/chevron2"/>
    <dgm:cxn modelId="{89FF8197-A4AF-491D-87A1-10B0AAF5995F}" srcId="{8B3B8487-50F6-4849-B658-248B6221CFB9}" destId="{E70ACF62-B22E-457A-B784-321DD219178A}" srcOrd="0" destOrd="0" parTransId="{A392A843-DC1D-4E91-8641-857C02292979}" sibTransId="{34A4566F-47BD-45EC-889D-47BE5207580D}"/>
    <dgm:cxn modelId="{D744679A-80AD-4826-BD60-D924D4D8E099}" type="presOf" srcId="{8B3B8487-50F6-4849-B658-248B6221CFB9}" destId="{3AB2A828-812C-499A-815D-AFB621A252D6}" srcOrd="0" destOrd="0" presId="urn:microsoft.com/office/officeart/2005/8/layout/chevron2"/>
    <dgm:cxn modelId="{BF6801A1-B51D-4988-B527-3EE74B034784}" type="presOf" srcId="{E47AB154-8B12-4D14-86F3-56B1C7537535}" destId="{6BFFA137-FCAD-4C7F-8332-682F0C569C40}" srcOrd="0" destOrd="0" presId="urn:microsoft.com/office/officeart/2005/8/layout/chevron2"/>
    <dgm:cxn modelId="{12263FAF-433B-44E9-BA75-43C4CBA98504}" type="presOf" srcId="{43915E51-6D9D-4622-B5C3-723D9C646ADE}" destId="{6BFFA137-FCAD-4C7F-8332-682F0C569C40}" srcOrd="0" destOrd="1" presId="urn:microsoft.com/office/officeart/2005/8/layout/chevron2"/>
    <dgm:cxn modelId="{AB50E1B1-5862-491C-944E-65749021B175}" type="presOf" srcId="{6BEC788D-8EB6-4F7C-BADD-B11843BAD90E}" destId="{4631EE44-71DE-4E60-B6DA-4FF855086663}" srcOrd="0" destOrd="0" presId="urn:microsoft.com/office/officeart/2005/8/layout/chevron2"/>
    <dgm:cxn modelId="{5E576EB4-E465-4FB1-8E75-CB1D06503257}" type="presOf" srcId="{A7EF6635-F493-4F09-B9A2-B01665330F47}" destId="{F7AF2C3A-5012-449C-8E46-46ED7194FFD8}" srcOrd="0" destOrd="0" presId="urn:microsoft.com/office/officeart/2005/8/layout/chevron2"/>
    <dgm:cxn modelId="{FCB897B9-A127-4897-AA73-0A30580436AA}" srcId="{AB792EF2-464F-485E-94DD-4D7396D00F58}" destId="{6BEC788D-8EB6-4F7C-BADD-B11843BAD90E}" srcOrd="0" destOrd="0" parTransId="{65651E5D-F604-45DC-AA6C-C13E0D83AB6E}" sibTransId="{24F9D70D-CAD8-49AD-AEF4-0F7418331540}"/>
    <dgm:cxn modelId="{8F2FEFC8-1450-499B-98E0-49F1BD1DEEE2}" srcId="{AB792EF2-464F-485E-94DD-4D7396D00F58}" destId="{8B3B8487-50F6-4849-B658-248B6221CFB9}" srcOrd="3" destOrd="0" parTransId="{F41A9537-0419-4ACE-8350-05489A29C133}" sibTransId="{966FA1C0-7E2C-4B1F-9C31-B25AAA27A95C}"/>
    <dgm:cxn modelId="{DE3993CA-03AF-4C35-B1C4-B02294F9ECD9}" type="presOf" srcId="{7C07CC48-2EBC-457D-8675-2751FD7028B7}" destId="{8AF2A49D-4F4C-41AE-A695-8A5D5EF38D3E}" srcOrd="0" destOrd="1" presId="urn:microsoft.com/office/officeart/2005/8/layout/chevron2"/>
    <dgm:cxn modelId="{2016F2D3-D845-4332-B186-83FE2EFB89F2}" type="presOf" srcId="{2ECA87BE-D0A5-4C84-921E-F4F841EDB720}" destId="{734BE83C-5799-4CA2-9F2D-5B462FF35136}" srcOrd="0" destOrd="1" presId="urn:microsoft.com/office/officeart/2005/8/layout/chevron2"/>
    <dgm:cxn modelId="{9804A5D4-DCF3-44C2-8E78-2970642C8429}" srcId="{AB792EF2-464F-485E-94DD-4D7396D00F58}" destId="{A7EF6635-F493-4F09-B9A2-B01665330F47}" srcOrd="2" destOrd="0" parTransId="{259902D6-6F25-45B7-934F-F73DDFAC326C}" sibTransId="{451BF56B-C8E9-4C9D-97BB-04FE23149C59}"/>
    <dgm:cxn modelId="{68F2C4F2-C5F4-45B8-8F4D-E0DA86F7C28C}" srcId="{AB792EF2-464F-485E-94DD-4D7396D00F58}" destId="{400D3B49-BCA9-4D78-BA70-619E9AA184DA}" srcOrd="1" destOrd="0" parTransId="{B3484CA2-2128-407E-8DB0-F24C066CFBAC}" sibTransId="{B2942C12-C7E4-4D7B-B154-11373B42D3FD}"/>
    <dgm:cxn modelId="{AE1A70C1-2C44-430E-9ACD-A07EBD949F69}" type="presParOf" srcId="{ECFAC799-B077-4A6E-8642-F85BFA61053F}" destId="{069EA893-096F-400C-9A83-77B98B283960}" srcOrd="0" destOrd="0" presId="urn:microsoft.com/office/officeart/2005/8/layout/chevron2"/>
    <dgm:cxn modelId="{4D39FF69-76ED-40D0-98BD-FEAEBDAACA35}" type="presParOf" srcId="{069EA893-096F-400C-9A83-77B98B283960}" destId="{4631EE44-71DE-4E60-B6DA-4FF855086663}" srcOrd="0" destOrd="0" presId="urn:microsoft.com/office/officeart/2005/8/layout/chevron2"/>
    <dgm:cxn modelId="{B0BB336E-B0CB-492E-982B-C6954082F2FA}" type="presParOf" srcId="{069EA893-096F-400C-9A83-77B98B283960}" destId="{734BE83C-5799-4CA2-9F2D-5B462FF35136}" srcOrd="1" destOrd="0" presId="urn:microsoft.com/office/officeart/2005/8/layout/chevron2"/>
    <dgm:cxn modelId="{C351C828-8B0B-433F-B0AE-05A270D55C7C}" type="presParOf" srcId="{ECFAC799-B077-4A6E-8642-F85BFA61053F}" destId="{65F4DC66-B3DA-4980-93A9-D1EBE385E0D2}" srcOrd="1" destOrd="0" presId="urn:microsoft.com/office/officeart/2005/8/layout/chevron2"/>
    <dgm:cxn modelId="{4CDDF892-7FB8-484E-A6BC-C8424E4935C3}" type="presParOf" srcId="{ECFAC799-B077-4A6E-8642-F85BFA61053F}" destId="{C51096D7-BE40-41ED-99B8-BC0A4378BCA6}" srcOrd="2" destOrd="0" presId="urn:microsoft.com/office/officeart/2005/8/layout/chevron2"/>
    <dgm:cxn modelId="{1D1E715D-8AD2-4B80-84D4-6B74A4875260}" type="presParOf" srcId="{C51096D7-BE40-41ED-99B8-BC0A4378BCA6}" destId="{EB757600-9D61-403B-9D2C-D54CCEEB7890}" srcOrd="0" destOrd="0" presId="urn:microsoft.com/office/officeart/2005/8/layout/chevron2"/>
    <dgm:cxn modelId="{1692FF76-DBB9-4209-8CA8-91C6DB0E50CD}" type="presParOf" srcId="{C51096D7-BE40-41ED-99B8-BC0A4378BCA6}" destId="{79A5B760-9030-4963-88CF-34E03793CA9F}" srcOrd="1" destOrd="0" presId="urn:microsoft.com/office/officeart/2005/8/layout/chevron2"/>
    <dgm:cxn modelId="{ECF4AC27-413D-4242-8E23-67614011B9E5}" type="presParOf" srcId="{ECFAC799-B077-4A6E-8642-F85BFA61053F}" destId="{64D86D44-175D-4151-807F-9A2470105CCC}" srcOrd="3" destOrd="0" presId="urn:microsoft.com/office/officeart/2005/8/layout/chevron2"/>
    <dgm:cxn modelId="{A661EFF6-C3D4-4469-A460-7A05506D433C}" type="presParOf" srcId="{ECFAC799-B077-4A6E-8642-F85BFA61053F}" destId="{30A73033-C92F-4C31-B6EF-6BFC34FF3D17}" srcOrd="4" destOrd="0" presId="urn:microsoft.com/office/officeart/2005/8/layout/chevron2"/>
    <dgm:cxn modelId="{7B543129-6EE2-4EE9-A135-2E02F45E4298}" type="presParOf" srcId="{30A73033-C92F-4C31-B6EF-6BFC34FF3D17}" destId="{F7AF2C3A-5012-449C-8E46-46ED7194FFD8}" srcOrd="0" destOrd="0" presId="urn:microsoft.com/office/officeart/2005/8/layout/chevron2"/>
    <dgm:cxn modelId="{3FA56B8C-CEE7-468D-A449-101DBC21B553}" type="presParOf" srcId="{30A73033-C92F-4C31-B6EF-6BFC34FF3D17}" destId="{6BFFA137-FCAD-4C7F-8332-682F0C569C40}" srcOrd="1" destOrd="0" presId="urn:microsoft.com/office/officeart/2005/8/layout/chevron2"/>
    <dgm:cxn modelId="{B0F8B213-5C47-4BBE-BA9F-195DD5FE1141}" type="presParOf" srcId="{ECFAC799-B077-4A6E-8642-F85BFA61053F}" destId="{99C96EB0-8362-4683-9BFD-2C0760ED574D}" srcOrd="5" destOrd="0" presId="urn:microsoft.com/office/officeart/2005/8/layout/chevron2"/>
    <dgm:cxn modelId="{2976C472-4ABE-4029-9751-FFD77C06FFF6}" type="presParOf" srcId="{ECFAC799-B077-4A6E-8642-F85BFA61053F}" destId="{D11F8FF1-88B6-48E2-A850-43F5C039CB44}" srcOrd="6" destOrd="0" presId="urn:microsoft.com/office/officeart/2005/8/layout/chevron2"/>
    <dgm:cxn modelId="{CD678BB0-AEC1-4CE8-BF5B-A89AB38CF96C}" type="presParOf" srcId="{D11F8FF1-88B6-48E2-A850-43F5C039CB44}" destId="{3AB2A828-812C-499A-815D-AFB621A252D6}" srcOrd="0" destOrd="0" presId="urn:microsoft.com/office/officeart/2005/8/layout/chevron2"/>
    <dgm:cxn modelId="{628F8A01-FED0-4618-B537-9515BA654ADA}" type="presParOf" srcId="{D11F8FF1-88B6-48E2-A850-43F5C039CB44}" destId="{8AF2A49D-4F4C-41AE-A695-8A5D5EF38D3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5BDC230-94A7-4F9A-A2B8-4A624AC8EB99}"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D5E1E75F-1377-401C-BAA5-3FB642B45349}">
      <dgm:prSet phldrT="[Text]"/>
      <dgm:spPr>
        <a:solidFill>
          <a:schemeClr val="accent2">
            <a:lumMod val="75000"/>
          </a:schemeClr>
        </a:solidFill>
      </dgm:spPr>
      <dgm:t>
        <a:bodyPr/>
        <a:lstStyle/>
        <a:p>
          <a:r>
            <a:rPr lang="en-US" dirty="0">
              <a:solidFill>
                <a:srgbClr val="002060"/>
              </a:solidFill>
            </a:rPr>
            <a:t>Research</a:t>
          </a:r>
        </a:p>
      </dgm:t>
    </dgm:pt>
    <dgm:pt modelId="{09DF4C82-7C1C-449D-BE88-49402482D006}" type="parTrans" cxnId="{12936D33-D89C-47E8-A9FC-2EA5C12A9B18}">
      <dgm:prSet/>
      <dgm:spPr/>
      <dgm:t>
        <a:bodyPr/>
        <a:lstStyle/>
        <a:p>
          <a:endParaRPr lang="en-US"/>
        </a:p>
      </dgm:t>
    </dgm:pt>
    <dgm:pt modelId="{5845792B-9F13-4855-8FB7-D916A1E38CC6}" type="sibTrans" cxnId="{12936D33-D89C-47E8-A9FC-2EA5C12A9B18}">
      <dgm:prSet/>
      <dgm:spPr/>
      <dgm:t>
        <a:bodyPr/>
        <a:lstStyle/>
        <a:p>
          <a:endParaRPr lang="en-US"/>
        </a:p>
      </dgm:t>
    </dgm:pt>
    <dgm:pt modelId="{69F95F56-C5F0-4A89-ADC2-1316FF8426C6}">
      <dgm:prSet phldrT="[Text]" custT="1"/>
      <dgm:spPr>
        <a:solidFill>
          <a:schemeClr val="accent2">
            <a:lumMod val="60000"/>
            <a:lumOff val="40000"/>
            <a:alpha val="90000"/>
          </a:schemeClr>
        </a:solidFill>
      </dgm:spPr>
      <dgm:t>
        <a:bodyPr/>
        <a:lstStyle/>
        <a:p>
          <a:r>
            <a:rPr lang="en-US" sz="2000" dirty="0"/>
            <a:t>Public Act No. 19-187 requires that any case of a juvenile, transferred to the adult criminal docket, be private and confidential.</a:t>
          </a:r>
        </a:p>
      </dgm:t>
    </dgm:pt>
    <dgm:pt modelId="{BA9B993F-4701-47EA-AC2E-5862AC8D4A6E}" type="parTrans" cxnId="{2D36AAE7-BF11-4FB6-AC57-512C2D2722CD}">
      <dgm:prSet/>
      <dgm:spPr/>
      <dgm:t>
        <a:bodyPr/>
        <a:lstStyle/>
        <a:p>
          <a:endParaRPr lang="en-US"/>
        </a:p>
      </dgm:t>
    </dgm:pt>
    <dgm:pt modelId="{0B868DFF-DEC8-4F3D-B980-10046E3A5C74}" type="sibTrans" cxnId="{2D36AAE7-BF11-4FB6-AC57-512C2D2722CD}">
      <dgm:prSet/>
      <dgm:spPr/>
      <dgm:t>
        <a:bodyPr/>
        <a:lstStyle/>
        <a:p>
          <a:endParaRPr lang="en-US"/>
        </a:p>
      </dgm:t>
    </dgm:pt>
    <dgm:pt modelId="{34D4C53E-44FD-4EBD-8E95-AB257A65C0B3}">
      <dgm:prSet phldrT="[Text]"/>
      <dgm:spPr>
        <a:solidFill>
          <a:schemeClr val="accent2">
            <a:lumMod val="75000"/>
          </a:schemeClr>
        </a:solidFill>
      </dgm:spPr>
      <dgm:t>
        <a:bodyPr/>
        <a:lstStyle/>
        <a:p>
          <a:r>
            <a:rPr lang="en-US" dirty="0">
              <a:solidFill>
                <a:srgbClr val="002060"/>
              </a:solidFill>
            </a:rPr>
            <a:t>Filed appearance</a:t>
          </a:r>
        </a:p>
      </dgm:t>
    </dgm:pt>
    <dgm:pt modelId="{74EEBEB4-94C5-4CF7-ADB6-711ECBF10FC0}" type="parTrans" cxnId="{FEFA84BC-733A-470A-A2C7-1CFA4A89EDB5}">
      <dgm:prSet/>
      <dgm:spPr/>
      <dgm:t>
        <a:bodyPr/>
        <a:lstStyle/>
        <a:p>
          <a:endParaRPr lang="en-US"/>
        </a:p>
      </dgm:t>
    </dgm:pt>
    <dgm:pt modelId="{33FF8A63-400F-4FEF-B6E6-ED5446367F03}" type="sibTrans" cxnId="{FEFA84BC-733A-470A-A2C7-1CFA4A89EDB5}">
      <dgm:prSet/>
      <dgm:spPr/>
      <dgm:t>
        <a:bodyPr/>
        <a:lstStyle/>
        <a:p>
          <a:endParaRPr lang="en-US"/>
        </a:p>
      </dgm:t>
    </dgm:pt>
    <dgm:pt modelId="{58781AF7-228D-4DDB-A20B-E59E85D4E859}">
      <dgm:prSet phldrT="[Text]" custT="1"/>
      <dgm:spPr>
        <a:solidFill>
          <a:schemeClr val="accent2">
            <a:lumMod val="60000"/>
            <a:lumOff val="40000"/>
            <a:alpha val="90000"/>
          </a:schemeClr>
        </a:solidFill>
      </dgm:spPr>
      <dgm:t>
        <a:bodyPr/>
        <a:lstStyle/>
        <a:p>
          <a:r>
            <a:rPr lang="en-US" dirty="0"/>
            <a:t>The OVA filed a motion in the case to permit the victims to attend proceedings and further exercise their rights afforded by the state constitution. The court ruled in favor of the OVA’s motion and the family members now have access to the proceedings and offender information.</a:t>
          </a:r>
          <a:endParaRPr lang="en-US" sz="2000" dirty="0"/>
        </a:p>
      </dgm:t>
    </dgm:pt>
    <dgm:pt modelId="{C55DC78D-CEA4-467C-8AD1-D09BE7AC6F92}" type="parTrans" cxnId="{68CAF223-63D4-4CC1-8303-6523CD5176B0}">
      <dgm:prSet/>
      <dgm:spPr/>
      <dgm:t>
        <a:bodyPr/>
        <a:lstStyle/>
        <a:p>
          <a:endParaRPr lang="en-US"/>
        </a:p>
      </dgm:t>
    </dgm:pt>
    <dgm:pt modelId="{83FD9835-5E79-405F-922C-850E11637308}" type="sibTrans" cxnId="{68CAF223-63D4-4CC1-8303-6523CD5176B0}">
      <dgm:prSet/>
      <dgm:spPr/>
      <dgm:t>
        <a:bodyPr/>
        <a:lstStyle/>
        <a:p>
          <a:endParaRPr lang="en-US"/>
        </a:p>
      </dgm:t>
    </dgm:pt>
    <dgm:pt modelId="{C7A640CF-92DA-43D1-AB26-314C37D6EC67}">
      <dgm:prSet phldrT="[Text]" custT="1"/>
      <dgm:spPr>
        <a:solidFill>
          <a:schemeClr val="accent2">
            <a:lumMod val="60000"/>
            <a:lumOff val="40000"/>
            <a:alpha val="90000"/>
          </a:schemeClr>
        </a:solidFill>
      </dgm:spPr>
      <dgm:t>
        <a:bodyPr/>
        <a:lstStyle/>
        <a:p>
          <a:endParaRPr lang="en-US" sz="2000" dirty="0"/>
        </a:p>
      </dgm:t>
    </dgm:pt>
    <dgm:pt modelId="{12507A69-6EAA-4F27-8211-AF1DC0FDF198}" type="parTrans" cxnId="{D7409864-D37F-4A20-95C9-0AE51C2C6C15}">
      <dgm:prSet/>
      <dgm:spPr/>
      <dgm:t>
        <a:bodyPr/>
        <a:lstStyle/>
        <a:p>
          <a:endParaRPr lang="en-US"/>
        </a:p>
      </dgm:t>
    </dgm:pt>
    <dgm:pt modelId="{6ABB1266-F41A-45D2-88F3-AA87CA518A82}" type="sibTrans" cxnId="{D7409864-D37F-4A20-95C9-0AE51C2C6C15}">
      <dgm:prSet/>
      <dgm:spPr/>
      <dgm:t>
        <a:bodyPr/>
        <a:lstStyle/>
        <a:p>
          <a:endParaRPr lang="en-US"/>
        </a:p>
      </dgm:t>
    </dgm:pt>
    <dgm:pt modelId="{D6BB2A21-2372-40AF-ABD3-B82F04FA77C7}">
      <dgm:prSet phldrT="[Text]"/>
      <dgm:spPr>
        <a:solidFill>
          <a:schemeClr val="accent2">
            <a:lumMod val="75000"/>
          </a:schemeClr>
        </a:solidFill>
      </dgm:spPr>
      <dgm:t>
        <a:bodyPr/>
        <a:lstStyle/>
        <a:p>
          <a:r>
            <a:rPr lang="en-US" dirty="0">
              <a:solidFill>
                <a:srgbClr val="002060"/>
              </a:solidFill>
            </a:rPr>
            <a:t>Identified gap</a:t>
          </a:r>
        </a:p>
      </dgm:t>
    </dgm:pt>
    <dgm:pt modelId="{E1E1D5A0-689F-44BB-88C7-A19EF8D8DBB4}" type="parTrans" cxnId="{9FFDC351-BEAD-4A13-AA33-04544C2AACAB}">
      <dgm:prSet/>
      <dgm:spPr/>
      <dgm:t>
        <a:bodyPr/>
        <a:lstStyle/>
        <a:p>
          <a:endParaRPr lang="en-US"/>
        </a:p>
      </dgm:t>
    </dgm:pt>
    <dgm:pt modelId="{342A6B71-0DD8-4152-AE99-38B2C762737D}" type="sibTrans" cxnId="{9FFDC351-BEAD-4A13-AA33-04544C2AACAB}">
      <dgm:prSet/>
      <dgm:spPr/>
      <dgm:t>
        <a:bodyPr/>
        <a:lstStyle/>
        <a:p>
          <a:endParaRPr lang="en-US"/>
        </a:p>
      </dgm:t>
    </dgm:pt>
    <dgm:pt modelId="{976DB772-B170-4303-93AC-D62A4A1E47FF}">
      <dgm:prSet phldrT="[Text]" custT="1"/>
      <dgm:spPr>
        <a:solidFill>
          <a:schemeClr val="accent2">
            <a:lumMod val="60000"/>
            <a:lumOff val="40000"/>
            <a:alpha val="90000"/>
          </a:schemeClr>
        </a:solidFill>
      </dgm:spPr>
      <dgm:t>
        <a:bodyPr/>
        <a:lstStyle/>
        <a:p>
          <a:r>
            <a:rPr lang="en-US" sz="1600" dirty="0"/>
            <a:t>Section 28 of Public Act No. 21-104 restored the constitutional rights of crime victims that were lost as a result of Public Act No. 19-187 by exempting crime victims and their next of kin from being excluded from the proceedings and obtaining information regarding the criminal case and the defendant. </a:t>
          </a:r>
        </a:p>
      </dgm:t>
    </dgm:pt>
    <dgm:pt modelId="{30AF7955-36A9-4E67-9875-182D9DE1F34C}" type="parTrans" cxnId="{2FFB8CF9-7BF3-42CF-AA20-57A18CA65284}">
      <dgm:prSet/>
      <dgm:spPr/>
      <dgm:t>
        <a:bodyPr/>
        <a:lstStyle/>
        <a:p>
          <a:endParaRPr lang="en-US"/>
        </a:p>
      </dgm:t>
    </dgm:pt>
    <dgm:pt modelId="{4C432C0C-DA9D-4F29-9602-80DBC970CC35}" type="sibTrans" cxnId="{2FFB8CF9-7BF3-42CF-AA20-57A18CA65284}">
      <dgm:prSet/>
      <dgm:spPr/>
      <dgm:t>
        <a:bodyPr/>
        <a:lstStyle/>
        <a:p>
          <a:endParaRPr lang="en-US"/>
        </a:p>
      </dgm:t>
    </dgm:pt>
    <dgm:pt modelId="{AA9B8F99-2AA0-4426-8759-628F89C15A15}" type="pres">
      <dgm:prSet presAssocID="{65BDC230-94A7-4F9A-A2B8-4A624AC8EB99}" presName="Name0" presStyleCnt="0">
        <dgm:presLayoutVars>
          <dgm:dir/>
          <dgm:animLvl val="lvl"/>
          <dgm:resizeHandles val="exact"/>
        </dgm:presLayoutVars>
      </dgm:prSet>
      <dgm:spPr/>
    </dgm:pt>
    <dgm:pt modelId="{E4A9DFC1-DBBF-4FFA-AC5C-2AA0FEEBC980}" type="pres">
      <dgm:prSet presAssocID="{D5E1E75F-1377-401C-BAA5-3FB642B45349}" presName="composite" presStyleCnt="0"/>
      <dgm:spPr/>
    </dgm:pt>
    <dgm:pt modelId="{C8122484-7D24-4633-9F73-4F97A6A75113}" type="pres">
      <dgm:prSet presAssocID="{D5E1E75F-1377-401C-BAA5-3FB642B45349}" presName="parTx" presStyleLbl="node1" presStyleIdx="0" presStyleCnt="3">
        <dgm:presLayoutVars>
          <dgm:chMax val="0"/>
          <dgm:chPref val="0"/>
          <dgm:bulletEnabled val="1"/>
        </dgm:presLayoutVars>
      </dgm:prSet>
      <dgm:spPr/>
    </dgm:pt>
    <dgm:pt modelId="{CAD5939E-ECCF-4DC8-81CB-61873AB667A3}" type="pres">
      <dgm:prSet presAssocID="{D5E1E75F-1377-401C-BAA5-3FB642B45349}" presName="desTx" presStyleLbl="revTx" presStyleIdx="0" presStyleCnt="3">
        <dgm:presLayoutVars>
          <dgm:bulletEnabled val="1"/>
        </dgm:presLayoutVars>
      </dgm:prSet>
      <dgm:spPr/>
    </dgm:pt>
    <dgm:pt modelId="{5FF8FE9D-44E9-4626-BC81-D3016A4E12A2}" type="pres">
      <dgm:prSet presAssocID="{5845792B-9F13-4855-8FB7-D916A1E38CC6}" presName="space" presStyleCnt="0"/>
      <dgm:spPr/>
    </dgm:pt>
    <dgm:pt modelId="{CB04B52E-3E3F-4EA0-AF4F-F9C92BE3CDC1}" type="pres">
      <dgm:prSet presAssocID="{34D4C53E-44FD-4EBD-8E95-AB257A65C0B3}" presName="composite" presStyleCnt="0"/>
      <dgm:spPr/>
    </dgm:pt>
    <dgm:pt modelId="{57194F04-2CF6-492A-9757-5FCA42CE3811}" type="pres">
      <dgm:prSet presAssocID="{34D4C53E-44FD-4EBD-8E95-AB257A65C0B3}" presName="parTx" presStyleLbl="node1" presStyleIdx="1" presStyleCnt="3">
        <dgm:presLayoutVars>
          <dgm:chMax val="0"/>
          <dgm:chPref val="0"/>
          <dgm:bulletEnabled val="1"/>
        </dgm:presLayoutVars>
      </dgm:prSet>
      <dgm:spPr/>
    </dgm:pt>
    <dgm:pt modelId="{A490EA8C-253B-4395-9510-83B62FBF45D3}" type="pres">
      <dgm:prSet presAssocID="{34D4C53E-44FD-4EBD-8E95-AB257A65C0B3}" presName="desTx" presStyleLbl="revTx" presStyleIdx="1" presStyleCnt="3">
        <dgm:presLayoutVars>
          <dgm:bulletEnabled val="1"/>
        </dgm:presLayoutVars>
      </dgm:prSet>
      <dgm:spPr/>
    </dgm:pt>
    <dgm:pt modelId="{7935AC03-64F6-4860-A2F8-51002635223B}" type="pres">
      <dgm:prSet presAssocID="{33FF8A63-400F-4FEF-B6E6-ED5446367F03}" presName="space" presStyleCnt="0"/>
      <dgm:spPr/>
    </dgm:pt>
    <dgm:pt modelId="{FFF7FE1D-9FBE-4373-9D95-FBB5B7810D12}" type="pres">
      <dgm:prSet presAssocID="{D6BB2A21-2372-40AF-ABD3-B82F04FA77C7}" presName="composite" presStyleCnt="0"/>
      <dgm:spPr/>
    </dgm:pt>
    <dgm:pt modelId="{156BCA2C-35D9-4CB1-AAC9-A61F050A634F}" type="pres">
      <dgm:prSet presAssocID="{D6BB2A21-2372-40AF-ABD3-B82F04FA77C7}" presName="parTx" presStyleLbl="node1" presStyleIdx="2" presStyleCnt="3">
        <dgm:presLayoutVars>
          <dgm:chMax val="0"/>
          <dgm:chPref val="0"/>
          <dgm:bulletEnabled val="1"/>
        </dgm:presLayoutVars>
      </dgm:prSet>
      <dgm:spPr/>
    </dgm:pt>
    <dgm:pt modelId="{E99F0351-4414-4E38-B53C-A7F4118CAB56}" type="pres">
      <dgm:prSet presAssocID="{D6BB2A21-2372-40AF-ABD3-B82F04FA77C7}" presName="desTx" presStyleLbl="revTx" presStyleIdx="2" presStyleCnt="3">
        <dgm:presLayoutVars>
          <dgm:bulletEnabled val="1"/>
        </dgm:presLayoutVars>
      </dgm:prSet>
      <dgm:spPr/>
    </dgm:pt>
  </dgm:ptLst>
  <dgm:cxnLst>
    <dgm:cxn modelId="{68CAF223-63D4-4CC1-8303-6523CD5176B0}" srcId="{34D4C53E-44FD-4EBD-8E95-AB257A65C0B3}" destId="{58781AF7-228D-4DDB-A20B-E59E85D4E859}" srcOrd="0" destOrd="0" parTransId="{C55DC78D-CEA4-467C-8AD1-D09BE7AC6F92}" sibTransId="{83FD9835-5E79-405F-922C-850E11637308}"/>
    <dgm:cxn modelId="{12936D33-D89C-47E8-A9FC-2EA5C12A9B18}" srcId="{65BDC230-94A7-4F9A-A2B8-4A624AC8EB99}" destId="{D5E1E75F-1377-401C-BAA5-3FB642B45349}" srcOrd="0" destOrd="0" parTransId="{09DF4C82-7C1C-449D-BE88-49402482D006}" sibTransId="{5845792B-9F13-4855-8FB7-D916A1E38CC6}"/>
    <dgm:cxn modelId="{D9331A63-4D3C-4E6D-9BBF-CDAB8175D3C7}" type="presOf" srcId="{65BDC230-94A7-4F9A-A2B8-4A624AC8EB99}" destId="{AA9B8F99-2AA0-4426-8759-628F89C15A15}" srcOrd="0" destOrd="0" presId="urn:microsoft.com/office/officeart/2005/8/layout/chevron1"/>
    <dgm:cxn modelId="{D7409864-D37F-4A20-95C9-0AE51C2C6C15}" srcId="{34D4C53E-44FD-4EBD-8E95-AB257A65C0B3}" destId="{C7A640CF-92DA-43D1-AB26-314C37D6EC67}" srcOrd="1" destOrd="0" parTransId="{12507A69-6EAA-4F27-8211-AF1DC0FDF198}" sibTransId="{6ABB1266-F41A-45D2-88F3-AA87CA518A82}"/>
    <dgm:cxn modelId="{99FFDB48-03CE-4A66-B743-CBF1F5319583}" type="presOf" srcId="{976DB772-B170-4303-93AC-D62A4A1E47FF}" destId="{E99F0351-4414-4E38-B53C-A7F4118CAB56}" srcOrd="0" destOrd="0" presId="urn:microsoft.com/office/officeart/2005/8/layout/chevron1"/>
    <dgm:cxn modelId="{EFAA966A-D319-4CA3-B5FD-01EFD361BA03}" type="presOf" srcId="{C7A640CF-92DA-43D1-AB26-314C37D6EC67}" destId="{A490EA8C-253B-4395-9510-83B62FBF45D3}" srcOrd="0" destOrd="1" presId="urn:microsoft.com/office/officeart/2005/8/layout/chevron1"/>
    <dgm:cxn modelId="{9FFDC351-BEAD-4A13-AA33-04544C2AACAB}" srcId="{65BDC230-94A7-4F9A-A2B8-4A624AC8EB99}" destId="{D6BB2A21-2372-40AF-ABD3-B82F04FA77C7}" srcOrd="2" destOrd="0" parTransId="{E1E1D5A0-689F-44BB-88C7-A19EF8D8DBB4}" sibTransId="{342A6B71-0DD8-4152-AE99-38B2C762737D}"/>
    <dgm:cxn modelId="{0D707372-0172-46CB-BDF9-1C1883544FD1}" type="presOf" srcId="{58781AF7-228D-4DDB-A20B-E59E85D4E859}" destId="{A490EA8C-253B-4395-9510-83B62FBF45D3}" srcOrd="0" destOrd="0" presId="urn:microsoft.com/office/officeart/2005/8/layout/chevron1"/>
    <dgm:cxn modelId="{64928785-360B-447B-808D-A2A977A1F6E3}" type="presOf" srcId="{D5E1E75F-1377-401C-BAA5-3FB642B45349}" destId="{C8122484-7D24-4633-9F73-4F97A6A75113}" srcOrd="0" destOrd="0" presId="urn:microsoft.com/office/officeart/2005/8/layout/chevron1"/>
    <dgm:cxn modelId="{FEFA84BC-733A-470A-A2C7-1CFA4A89EDB5}" srcId="{65BDC230-94A7-4F9A-A2B8-4A624AC8EB99}" destId="{34D4C53E-44FD-4EBD-8E95-AB257A65C0B3}" srcOrd="1" destOrd="0" parTransId="{74EEBEB4-94C5-4CF7-ADB6-711ECBF10FC0}" sibTransId="{33FF8A63-400F-4FEF-B6E6-ED5446367F03}"/>
    <dgm:cxn modelId="{092AF0C0-AB71-4BE2-9DCD-B2EF731FC218}" type="presOf" srcId="{34D4C53E-44FD-4EBD-8E95-AB257A65C0B3}" destId="{57194F04-2CF6-492A-9757-5FCA42CE3811}" srcOrd="0" destOrd="0" presId="urn:microsoft.com/office/officeart/2005/8/layout/chevron1"/>
    <dgm:cxn modelId="{2D36AAE7-BF11-4FB6-AC57-512C2D2722CD}" srcId="{D5E1E75F-1377-401C-BAA5-3FB642B45349}" destId="{69F95F56-C5F0-4A89-ADC2-1316FF8426C6}" srcOrd="0" destOrd="0" parTransId="{BA9B993F-4701-47EA-AC2E-5862AC8D4A6E}" sibTransId="{0B868DFF-DEC8-4F3D-B980-10046E3A5C74}"/>
    <dgm:cxn modelId="{8D16F1F5-E776-4122-A111-B1DD4EF46E25}" type="presOf" srcId="{69F95F56-C5F0-4A89-ADC2-1316FF8426C6}" destId="{CAD5939E-ECCF-4DC8-81CB-61873AB667A3}" srcOrd="0" destOrd="0" presId="urn:microsoft.com/office/officeart/2005/8/layout/chevron1"/>
    <dgm:cxn modelId="{2FFB8CF9-7BF3-42CF-AA20-57A18CA65284}" srcId="{D6BB2A21-2372-40AF-ABD3-B82F04FA77C7}" destId="{976DB772-B170-4303-93AC-D62A4A1E47FF}" srcOrd="0" destOrd="0" parTransId="{30AF7955-36A9-4E67-9875-182D9DE1F34C}" sibTransId="{4C432C0C-DA9D-4F29-9602-80DBC970CC35}"/>
    <dgm:cxn modelId="{CA3034FF-5668-4248-8AC5-18A1C7FFEEEF}" type="presOf" srcId="{D6BB2A21-2372-40AF-ABD3-B82F04FA77C7}" destId="{156BCA2C-35D9-4CB1-AAC9-A61F050A634F}" srcOrd="0" destOrd="0" presId="urn:microsoft.com/office/officeart/2005/8/layout/chevron1"/>
    <dgm:cxn modelId="{5264082E-FE38-4C3E-ACB3-C38784344C8F}" type="presParOf" srcId="{AA9B8F99-2AA0-4426-8759-628F89C15A15}" destId="{E4A9DFC1-DBBF-4FFA-AC5C-2AA0FEEBC980}" srcOrd="0" destOrd="0" presId="urn:microsoft.com/office/officeart/2005/8/layout/chevron1"/>
    <dgm:cxn modelId="{BF6F4DEE-1012-477D-8250-D4182C1707C0}" type="presParOf" srcId="{E4A9DFC1-DBBF-4FFA-AC5C-2AA0FEEBC980}" destId="{C8122484-7D24-4633-9F73-4F97A6A75113}" srcOrd="0" destOrd="0" presId="urn:microsoft.com/office/officeart/2005/8/layout/chevron1"/>
    <dgm:cxn modelId="{B3D7D82F-1028-4999-9405-D0E0B5AEC52E}" type="presParOf" srcId="{E4A9DFC1-DBBF-4FFA-AC5C-2AA0FEEBC980}" destId="{CAD5939E-ECCF-4DC8-81CB-61873AB667A3}" srcOrd="1" destOrd="0" presId="urn:microsoft.com/office/officeart/2005/8/layout/chevron1"/>
    <dgm:cxn modelId="{1937F2E5-EDE2-4CDD-AD16-B10CCEC032FE}" type="presParOf" srcId="{AA9B8F99-2AA0-4426-8759-628F89C15A15}" destId="{5FF8FE9D-44E9-4626-BC81-D3016A4E12A2}" srcOrd="1" destOrd="0" presId="urn:microsoft.com/office/officeart/2005/8/layout/chevron1"/>
    <dgm:cxn modelId="{37A4541D-98DC-4F3E-BC65-101E9E7AF514}" type="presParOf" srcId="{AA9B8F99-2AA0-4426-8759-628F89C15A15}" destId="{CB04B52E-3E3F-4EA0-AF4F-F9C92BE3CDC1}" srcOrd="2" destOrd="0" presId="urn:microsoft.com/office/officeart/2005/8/layout/chevron1"/>
    <dgm:cxn modelId="{AF16C773-5F15-49FB-9374-3FE0FD21FACA}" type="presParOf" srcId="{CB04B52E-3E3F-4EA0-AF4F-F9C92BE3CDC1}" destId="{57194F04-2CF6-492A-9757-5FCA42CE3811}" srcOrd="0" destOrd="0" presId="urn:microsoft.com/office/officeart/2005/8/layout/chevron1"/>
    <dgm:cxn modelId="{BC6C6FE3-BAC0-4B4D-BA43-B881D6BFEA55}" type="presParOf" srcId="{CB04B52E-3E3F-4EA0-AF4F-F9C92BE3CDC1}" destId="{A490EA8C-253B-4395-9510-83B62FBF45D3}" srcOrd="1" destOrd="0" presId="urn:microsoft.com/office/officeart/2005/8/layout/chevron1"/>
    <dgm:cxn modelId="{CD813990-EC0F-4183-A7A7-61BDD3B01188}" type="presParOf" srcId="{AA9B8F99-2AA0-4426-8759-628F89C15A15}" destId="{7935AC03-64F6-4860-A2F8-51002635223B}" srcOrd="3" destOrd="0" presId="urn:microsoft.com/office/officeart/2005/8/layout/chevron1"/>
    <dgm:cxn modelId="{8CAC2B02-9E78-4F25-ADBE-5F60EAA6C310}" type="presParOf" srcId="{AA9B8F99-2AA0-4426-8759-628F89C15A15}" destId="{FFF7FE1D-9FBE-4373-9D95-FBB5B7810D12}" srcOrd="4" destOrd="0" presId="urn:microsoft.com/office/officeart/2005/8/layout/chevron1"/>
    <dgm:cxn modelId="{6B64EC83-649F-4FB6-806E-3D33CFB2BB60}" type="presParOf" srcId="{FFF7FE1D-9FBE-4373-9D95-FBB5B7810D12}" destId="{156BCA2C-35D9-4CB1-AAC9-A61F050A634F}" srcOrd="0" destOrd="0" presId="urn:microsoft.com/office/officeart/2005/8/layout/chevron1"/>
    <dgm:cxn modelId="{160E522E-EE6A-4A1E-9B18-0972475688B6}" type="presParOf" srcId="{FFF7FE1D-9FBE-4373-9D95-FBB5B7810D12}" destId="{E99F0351-4414-4E38-B53C-A7F4118CAB56}" srcOrd="1"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5C8DBAD-B98B-4EB1-9CDE-2D9286F8BE19}"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3E2E9576-6E32-48C4-869F-AFF13EE9634B}">
      <dgm:prSet phldrT="[Text]"/>
      <dgm:spPr>
        <a:solidFill>
          <a:schemeClr val="accent2">
            <a:lumMod val="75000"/>
          </a:schemeClr>
        </a:solidFill>
      </dgm:spPr>
      <dgm:t>
        <a:bodyPr/>
        <a:lstStyle/>
        <a:p>
          <a:r>
            <a:rPr lang="en-US" dirty="0">
              <a:solidFill>
                <a:srgbClr val="002060"/>
              </a:solidFill>
            </a:rPr>
            <a:t>Met with the victim</a:t>
          </a:r>
        </a:p>
      </dgm:t>
    </dgm:pt>
    <dgm:pt modelId="{9DA40D3C-C40B-4761-A459-943F603EF3ED}" type="parTrans" cxnId="{5BAF2FF6-0B8C-4B82-9A39-642FFC160000}">
      <dgm:prSet/>
      <dgm:spPr/>
      <dgm:t>
        <a:bodyPr/>
        <a:lstStyle/>
        <a:p>
          <a:endParaRPr lang="en-US"/>
        </a:p>
      </dgm:t>
    </dgm:pt>
    <dgm:pt modelId="{7AB55AA5-8A6F-474B-AAFF-6063CD138927}" type="sibTrans" cxnId="{5BAF2FF6-0B8C-4B82-9A39-642FFC160000}">
      <dgm:prSet/>
      <dgm:spPr/>
      <dgm:t>
        <a:bodyPr/>
        <a:lstStyle/>
        <a:p>
          <a:endParaRPr lang="en-US"/>
        </a:p>
      </dgm:t>
    </dgm:pt>
    <dgm:pt modelId="{58F79FAF-4B6B-4BFE-B900-F0175491E9AF}">
      <dgm:prSet phldrT="[Text]"/>
      <dgm:spPr>
        <a:solidFill>
          <a:schemeClr val="accent2">
            <a:lumMod val="60000"/>
            <a:lumOff val="40000"/>
            <a:alpha val="90000"/>
          </a:schemeClr>
        </a:solidFill>
      </dgm:spPr>
      <dgm:t>
        <a:bodyPr/>
        <a:lstStyle/>
        <a:p>
          <a:r>
            <a:rPr lang="en-US" dirty="0"/>
            <a:t>Although eligible, a standing criminal protective order was not ordered at the time of the disposition</a:t>
          </a:r>
        </a:p>
      </dgm:t>
    </dgm:pt>
    <dgm:pt modelId="{8279F127-F493-44C4-AABE-67427D6AE3AE}" type="parTrans" cxnId="{E5767BE7-02CC-4683-8B16-CED26738C725}">
      <dgm:prSet/>
      <dgm:spPr/>
      <dgm:t>
        <a:bodyPr/>
        <a:lstStyle/>
        <a:p>
          <a:endParaRPr lang="en-US"/>
        </a:p>
      </dgm:t>
    </dgm:pt>
    <dgm:pt modelId="{4C179402-0A5A-4D6B-B15F-5423B1F38974}" type="sibTrans" cxnId="{E5767BE7-02CC-4683-8B16-CED26738C725}">
      <dgm:prSet/>
      <dgm:spPr/>
      <dgm:t>
        <a:bodyPr/>
        <a:lstStyle/>
        <a:p>
          <a:endParaRPr lang="en-US"/>
        </a:p>
      </dgm:t>
    </dgm:pt>
    <dgm:pt modelId="{F670A000-E400-4AA3-B52A-92B41BC2F75A}">
      <dgm:prSet phldrT="[Text]"/>
      <dgm:spPr>
        <a:solidFill>
          <a:schemeClr val="accent2">
            <a:lumMod val="75000"/>
          </a:schemeClr>
        </a:solidFill>
      </dgm:spPr>
      <dgm:t>
        <a:bodyPr/>
        <a:lstStyle/>
        <a:p>
          <a:r>
            <a:rPr lang="en-US" dirty="0">
              <a:solidFill>
                <a:srgbClr val="002060"/>
              </a:solidFill>
            </a:rPr>
            <a:t>Legal research</a:t>
          </a:r>
        </a:p>
      </dgm:t>
    </dgm:pt>
    <dgm:pt modelId="{E64E0BD6-F382-4222-B176-3864AEA98FC6}" type="parTrans" cxnId="{1AF71892-4538-4F5F-9F5D-78849F4C703D}">
      <dgm:prSet/>
      <dgm:spPr/>
      <dgm:t>
        <a:bodyPr/>
        <a:lstStyle/>
        <a:p>
          <a:endParaRPr lang="en-US"/>
        </a:p>
      </dgm:t>
    </dgm:pt>
    <dgm:pt modelId="{2717DF7C-3F7D-4BA7-BBE2-F019A1045B2F}" type="sibTrans" cxnId="{1AF71892-4538-4F5F-9F5D-78849F4C703D}">
      <dgm:prSet/>
      <dgm:spPr/>
      <dgm:t>
        <a:bodyPr/>
        <a:lstStyle/>
        <a:p>
          <a:endParaRPr lang="en-US"/>
        </a:p>
      </dgm:t>
    </dgm:pt>
    <dgm:pt modelId="{99177A38-1225-4625-9CE2-45549537503F}">
      <dgm:prSet phldrT="[Text]"/>
      <dgm:spPr>
        <a:solidFill>
          <a:schemeClr val="accent2">
            <a:lumMod val="60000"/>
            <a:lumOff val="40000"/>
            <a:alpha val="90000"/>
          </a:schemeClr>
        </a:solidFill>
      </dgm:spPr>
      <dgm:t>
        <a:bodyPr/>
        <a:lstStyle/>
        <a:p>
          <a:r>
            <a:rPr lang="en-US" dirty="0"/>
            <a:t>State v.  Alexander, 269 Conn. 107 (2004)</a:t>
          </a:r>
        </a:p>
      </dgm:t>
    </dgm:pt>
    <dgm:pt modelId="{301E6B7A-CB8F-46F6-888F-3959DFA008F3}" type="parTrans" cxnId="{1BA02AF3-D64B-48A6-A44F-C93ACF5C2537}">
      <dgm:prSet/>
      <dgm:spPr/>
      <dgm:t>
        <a:bodyPr/>
        <a:lstStyle/>
        <a:p>
          <a:endParaRPr lang="en-US"/>
        </a:p>
      </dgm:t>
    </dgm:pt>
    <dgm:pt modelId="{B0542C3D-9141-417A-9FE2-FD3D7854640F}" type="sibTrans" cxnId="{1BA02AF3-D64B-48A6-A44F-C93ACF5C2537}">
      <dgm:prSet/>
      <dgm:spPr/>
      <dgm:t>
        <a:bodyPr/>
        <a:lstStyle/>
        <a:p>
          <a:endParaRPr lang="en-US"/>
        </a:p>
      </dgm:t>
    </dgm:pt>
    <dgm:pt modelId="{ADCDFAAA-8E89-4B7B-A0CE-91D81082AFFD}">
      <dgm:prSet phldrT="[Text]"/>
      <dgm:spPr>
        <a:solidFill>
          <a:schemeClr val="accent2">
            <a:lumMod val="75000"/>
          </a:schemeClr>
        </a:solidFill>
      </dgm:spPr>
      <dgm:t>
        <a:bodyPr/>
        <a:lstStyle/>
        <a:p>
          <a:r>
            <a:rPr lang="en-US" dirty="0">
              <a:solidFill>
                <a:srgbClr val="002060"/>
              </a:solidFill>
            </a:rPr>
            <a:t>Contacted State’s Attorney</a:t>
          </a:r>
        </a:p>
      </dgm:t>
    </dgm:pt>
    <dgm:pt modelId="{C952F38A-D6A5-4AA2-B20A-27860E60A6D9}" type="parTrans" cxnId="{EF11B179-D16D-4CCB-908E-A8404865D110}">
      <dgm:prSet/>
      <dgm:spPr/>
      <dgm:t>
        <a:bodyPr/>
        <a:lstStyle/>
        <a:p>
          <a:endParaRPr lang="en-US"/>
        </a:p>
      </dgm:t>
    </dgm:pt>
    <dgm:pt modelId="{19A3135F-00E8-43E3-8B09-FD4F942BF4AA}" type="sibTrans" cxnId="{EF11B179-D16D-4CCB-908E-A8404865D110}">
      <dgm:prSet/>
      <dgm:spPr/>
      <dgm:t>
        <a:bodyPr/>
        <a:lstStyle/>
        <a:p>
          <a:endParaRPr lang="en-US"/>
        </a:p>
      </dgm:t>
    </dgm:pt>
    <dgm:pt modelId="{C1233B3A-31D4-4FFD-94E9-1160BD083D6B}">
      <dgm:prSet phldrT="[Text]"/>
      <dgm:spPr>
        <a:solidFill>
          <a:schemeClr val="accent2">
            <a:lumMod val="60000"/>
            <a:lumOff val="40000"/>
            <a:alpha val="90000"/>
          </a:schemeClr>
        </a:solidFill>
      </dgm:spPr>
      <dgm:t>
        <a:bodyPr/>
        <a:lstStyle/>
        <a:p>
          <a:r>
            <a:rPr lang="en-US" dirty="0"/>
            <a:t>Filed motion to re-open case</a:t>
          </a:r>
        </a:p>
      </dgm:t>
    </dgm:pt>
    <dgm:pt modelId="{C9781F1A-DDA7-4DEF-8CF0-D4DFA43BBE7E}" type="parTrans" cxnId="{58E924F1-F176-4EBD-A1ED-70001F6F0787}">
      <dgm:prSet/>
      <dgm:spPr/>
      <dgm:t>
        <a:bodyPr/>
        <a:lstStyle/>
        <a:p>
          <a:endParaRPr lang="en-US"/>
        </a:p>
      </dgm:t>
    </dgm:pt>
    <dgm:pt modelId="{FD0DB841-69B8-4745-B78B-9E4C10116552}" type="sibTrans" cxnId="{58E924F1-F176-4EBD-A1ED-70001F6F0787}">
      <dgm:prSet/>
      <dgm:spPr/>
      <dgm:t>
        <a:bodyPr/>
        <a:lstStyle/>
        <a:p>
          <a:endParaRPr lang="en-US"/>
        </a:p>
      </dgm:t>
    </dgm:pt>
    <dgm:pt modelId="{596B3037-903F-437F-9F0B-6F46C5FB16AF}">
      <dgm:prSet phldrT="[Text]"/>
      <dgm:spPr>
        <a:solidFill>
          <a:schemeClr val="accent2">
            <a:lumMod val="60000"/>
            <a:lumOff val="40000"/>
            <a:alpha val="90000"/>
          </a:schemeClr>
        </a:solidFill>
      </dgm:spPr>
      <dgm:t>
        <a:bodyPr/>
        <a:lstStyle/>
        <a:p>
          <a:r>
            <a:rPr lang="en-US" dirty="0"/>
            <a:t>Court granted standing criminal protective order on behalf of the victim</a:t>
          </a:r>
        </a:p>
      </dgm:t>
    </dgm:pt>
    <dgm:pt modelId="{96C4D57C-8A6A-476E-BA12-8FD9AF138E13}" type="parTrans" cxnId="{EF615AD3-F5AA-4011-9EB3-A68D3B9936A6}">
      <dgm:prSet/>
      <dgm:spPr/>
      <dgm:t>
        <a:bodyPr/>
        <a:lstStyle/>
        <a:p>
          <a:endParaRPr lang="en-US"/>
        </a:p>
      </dgm:t>
    </dgm:pt>
    <dgm:pt modelId="{EAADFBCB-0348-4DBD-9F22-F4631ADDA6F0}" type="sibTrans" cxnId="{EF615AD3-F5AA-4011-9EB3-A68D3B9936A6}">
      <dgm:prSet/>
      <dgm:spPr/>
      <dgm:t>
        <a:bodyPr/>
        <a:lstStyle/>
        <a:p>
          <a:endParaRPr lang="en-US"/>
        </a:p>
      </dgm:t>
    </dgm:pt>
    <dgm:pt modelId="{FE87F59A-1DEC-4C1D-9D28-63415201EBD0}">
      <dgm:prSet phldrT="[Text]"/>
      <dgm:spPr>
        <a:solidFill>
          <a:schemeClr val="accent2">
            <a:lumMod val="60000"/>
            <a:lumOff val="40000"/>
            <a:alpha val="90000"/>
          </a:schemeClr>
        </a:solidFill>
      </dgm:spPr>
      <dgm:t>
        <a:bodyPr/>
        <a:lstStyle/>
        <a:p>
          <a:r>
            <a:rPr lang="en-US" dirty="0"/>
            <a:t>The issuance of an order of protection does not affect the defendant’s sentence nor does it violate the defendant’s due process rights against double jeopardy.</a:t>
          </a:r>
        </a:p>
      </dgm:t>
    </dgm:pt>
    <dgm:pt modelId="{DF00898E-63D3-404C-8F6C-D57D97A5A468}" type="parTrans" cxnId="{DABA2FDB-C7F1-44D8-8DFE-3A343C11D808}">
      <dgm:prSet/>
      <dgm:spPr/>
      <dgm:t>
        <a:bodyPr/>
        <a:lstStyle/>
        <a:p>
          <a:endParaRPr lang="en-US"/>
        </a:p>
      </dgm:t>
    </dgm:pt>
    <dgm:pt modelId="{1BA94A36-1765-427A-9182-76310152FB1D}" type="sibTrans" cxnId="{DABA2FDB-C7F1-44D8-8DFE-3A343C11D808}">
      <dgm:prSet/>
      <dgm:spPr/>
      <dgm:t>
        <a:bodyPr/>
        <a:lstStyle/>
        <a:p>
          <a:endParaRPr lang="en-US"/>
        </a:p>
      </dgm:t>
    </dgm:pt>
    <dgm:pt modelId="{8EFD562D-886A-4564-BFC6-18200FE3DB61}" type="pres">
      <dgm:prSet presAssocID="{E5C8DBAD-B98B-4EB1-9CDE-2D9286F8BE19}" presName="Name0" presStyleCnt="0">
        <dgm:presLayoutVars>
          <dgm:dir/>
          <dgm:animLvl val="lvl"/>
          <dgm:resizeHandles val="exact"/>
        </dgm:presLayoutVars>
      </dgm:prSet>
      <dgm:spPr/>
    </dgm:pt>
    <dgm:pt modelId="{3C1B4800-D7CE-402E-89F9-79E853D9F141}" type="pres">
      <dgm:prSet presAssocID="{3E2E9576-6E32-48C4-869F-AFF13EE9634B}" presName="composite" presStyleCnt="0"/>
      <dgm:spPr/>
    </dgm:pt>
    <dgm:pt modelId="{D713BEE4-341F-4C88-BFD6-5C5B99248FB5}" type="pres">
      <dgm:prSet presAssocID="{3E2E9576-6E32-48C4-869F-AFF13EE9634B}" presName="parTx" presStyleLbl="node1" presStyleIdx="0" presStyleCnt="3">
        <dgm:presLayoutVars>
          <dgm:chMax val="0"/>
          <dgm:chPref val="0"/>
          <dgm:bulletEnabled val="1"/>
        </dgm:presLayoutVars>
      </dgm:prSet>
      <dgm:spPr/>
    </dgm:pt>
    <dgm:pt modelId="{73F156BB-FF95-46F3-BFD3-88105C18803D}" type="pres">
      <dgm:prSet presAssocID="{3E2E9576-6E32-48C4-869F-AFF13EE9634B}" presName="desTx" presStyleLbl="revTx" presStyleIdx="0" presStyleCnt="3">
        <dgm:presLayoutVars>
          <dgm:bulletEnabled val="1"/>
        </dgm:presLayoutVars>
      </dgm:prSet>
      <dgm:spPr/>
    </dgm:pt>
    <dgm:pt modelId="{17AB2100-A3AC-480A-8826-97715C426C9F}" type="pres">
      <dgm:prSet presAssocID="{7AB55AA5-8A6F-474B-AAFF-6063CD138927}" presName="space" presStyleCnt="0"/>
      <dgm:spPr/>
    </dgm:pt>
    <dgm:pt modelId="{068E3AE0-D878-48F2-939C-35CBC5ADF679}" type="pres">
      <dgm:prSet presAssocID="{F670A000-E400-4AA3-B52A-92B41BC2F75A}" presName="composite" presStyleCnt="0"/>
      <dgm:spPr/>
    </dgm:pt>
    <dgm:pt modelId="{4D485741-F102-41D2-8D47-9A3A76C9A1CF}" type="pres">
      <dgm:prSet presAssocID="{F670A000-E400-4AA3-B52A-92B41BC2F75A}" presName="parTx" presStyleLbl="node1" presStyleIdx="1" presStyleCnt="3">
        <dgm:presLayoutVars>
          <dgm:chMax val="0"/>
          <dgm:chPref val="0"/>
          <dgm:bulletEnabled val="1"/>
        </dgm:presLayoutVars>
      </dgm:prSet>
      <dgm:spPr/>
    </dgm:pt>
    <dgm:pt modelId="{37770A79-8FB6-460A-A3AB-DD4C496917C6}" type="pres">
      <dgm:prSet presAssocID="{F670A000-E400-4AA3-B52A-92B41BC2F75A}" presName="desTx" presStyleLbl="revTx" presStyleIdx="1" presStyleCnt="3">
        <dgm:presLayoutVars>
          <dgm:bulletEnabled val="1"/>
        </dgm:presLayoutVars>
      </dgm:prSet>
      <dgm:spPr/>
    </dgm:pt>
    <dgm:pt modelId="{A5E2AF2A-D42A-4195-91ED-84576D9D0E4C}" type="pres">
      <dgm:prSet presAssocID="{2717DF7C-3F7D-4BA7-BBE2-F019A1045B2F}" presName="space" presStyleCnt="0"/>
      <dgm:spPr/>
    </dgm:pt>
    <dgm:pt modelId="{9E8213CA-42E7-442A-9B8F-6E38F9F79828}" type="pres">
      <dgm:prSet presAssocID="{ADCDFAAA-8E89-4B7B-A0CE-91D81082AFFD}" presName="composite" presStyleCnt="0"/>
      <dgm:spPr/>
    </dgm:pt>
    <dgm:pt modelId="{D78208CC-3B0E-4BF1-94D6-EAE3CAC661A2}" type="pres">
      <dgm:prSet presAssocID="{ADCDFAAA-8E89-4B7B-A0CE-91D81082AFFD}" presName="parTx" presStyleLbl="node1" presStyleIdx="2" presStyleCnt="3">
        <dgm:presLayoutVars>
          <dgm:chMax val="0"/>
          <dgm:chPref val="0"/>
          <dgm:bulletEnabled val="1"/>
        </dgm:presLayoutVars>
      </dgm:prSet>
      <dgm:spPr/>
    </dgm:pt>
    <dgm:pt modelId="{36D5301C-E50F-441F-B410-38F095489597}" type="pres">
      <dgm:prSet presAssocID="{ADCDFAAA-8E89-4B7B-A0CE-91D81082AFFD}" presName="desTx" presStyleLbl="revTx" presStyleIdx="2" presStyleCnt="3">
        <dgm:presLayoutVars>
          <dgm:bulletEnabled val="1"/>
        </dgm:presLayoutVars>
      </dgm:prSet>
      <dgm:spPr/>
    </dgm:pt>
  </dgm:ptLst>
  <dgm:cxnLst>
    <dgm:cxn modelId="{1BE0893A-62C7-43DA-A35C-42D931452D4D}" type="presOf" srcId="{596B3037-903F-437F-9F0B-6F46C5FB16AF}" destId="{36D5301C-E50F-441F-B410-38F095489597}" srcOrd="0" destOrd="1" presId="urn:microsoft.com/office/officeart/2005/8/layout/chevron1"/>
    <dgm:cxn modelId="{EF11B179-D16D-4CCB-908E-A8404865D110}" srcId="{E5C8DBAD-B98B-4EB1-9CDE-2D9286F8BE19}" destId="{ADCDFAAA-8E89-4B7B-A0CE-91D81082AFFD}" srcOrd="2" destOrd="0" parTransId="{C952F38A-D6A5-4AA2-B20A-27860E60A6D9}" sibTransId="{19A3135F-00E8-43E3-8B09-FD4F942BF4AA}"/>
    <dgm:cxn modelId="{3457F67F-B5E7-481D-A9F2-0C8713248B67}" type="presOf" srcId="{99177A38-1225-4625-9CE2-45549537503F}" destId="{37770A79-8FB6-460A-A3AB-DD4C496917C6}" srcOrd="0" destOrd="0" presId="urn:microsoft.com/office/officeart/2005/8/layout/chevron1"/>
    <dgm:cxn modelId="{0D3B9084-19FF-4647-A586-D3B8BD18F47F}" type="presOf" srcId="{58F79FAF-4B6B-4BFE-B900-F0175491E9AF}" destId="{73F156BB-FF95-46F3-BFD3-88105C18803D}" srcOrd="0" destOrd="0" presId="urn:microsoft.com/office/officeart/2005/8/layout/chevron1"/>
    <dgm:cxn modelId="{7E258C8B-EE6F-4DE2-BFD5-8070C4C85EC2}" type="presOf" srcId="{E5C8DBAD-B98B-4EB1-9CDE-2D9286F8BE19}" destId="{8EFD562D-886A-4564-BFC6-18200FE3DB61}" srcOrd="0" destOrd="0" presId="urn:microsoft.com/office/officeart/2005/8/layout/chevron1"/>
    <dgm:cxn modelId="{1AF71892-4538-4F5F-9F5D-78849F4C703D}" srcId="{E5C8DBAD-B98B-4EB1-9CDE-2D9286F8BE19}" destId="{F670A000-E400-4AA3-B52A-92B41BC2F75A}" srcOrd="1" destOrd="0" parTransId="{E64E0BD6-F382-4222-B176-3864AEA98FC6}" sibTransId="{2717DF7C-3F7D-4BA7-BBE2-F019A1045B2F}"/>
    <dgm:cxn modelId="{C4010A96-37D1-4B04-9413-BE06163E6B8B}" type="presOf" srcId="{ADCDFAAA-8E89-4B7B-A0CE-91D81082AFFD}" destId="{D78208CC-3B0E-4BF1-94D6-EAE3CAC661A2}" srcOrd="0" destOrd="0" presId="urn:microsoft.com/office/officeart/2005/8/layout/chevron1"/>
    <dgm:cxn modelId="{9E21FFA7-9203-4846-BCC8-DD26BAF7752E}" type="presOf" srcId="{FE87F59A-1DEC-4C1D-9D28-63415201EBD0}" destId="{37770A79-8FB6-460A-A3AB-DD4C496917C6}" srcOrd="0" destOrd="1" presId="urn:microsoft.com/office/officeart/2005/8/layout/chevron1"/>
    <dgm:cxn modelId="{95CB57AA-E78B-4CF6-A1C6-AAC85D3944AE}" type="presOf" srcId="{3E2E9576-6E32-48C4-869F-AFF13EE9634B}" destId="{D713BEE4-341F-4C88-BFD6-5C5B99248FB5}" srcOrd="0" destOrd="0" presId="urn:microsoft.com/office/officeart/2005/8/layout/chevron1"/>
    <dgm:cxn modelId="{EF615AD3-F5AA-4011-9EB3-A68D3B9936A6}" srcId="{ADCDFAAA-8E89-4B7B-A0CE-91D81082AFFD}" destId="{596B3037-903F-437F-9F0B-6F46C5FB16AF}" srcOrd="1" destOrd="0" parTransId="{96C4D57C-8A6A-476E-BA12-8FD9AF138E13}" sibTransId="{EAADFBCB-0348-4DBD-9F22-F4631ADDA6F0}"/>
    <dgm:cxn modelId="{448421D4-E50C-433B-A081-86F99C80E340}" type="presOf" srcId="{C1233B3A-31D4-4FFD-94E9-1160BD083D6B}" destId="{36D5301C-E50F-441F-B410-38F095489597}" srcOrd="0" destOrd="0" presId="urn:microsoft.com/office/officeart/2005/8/layout/chevron1"/>
    <dgm:cxn modelId="{C7B089D9-C790-4A8D-BBE7-CF72D712C149}" type="presOf" srcId="{F670A000-E400-4AA3-B52A-92B41BC2F75A}" destId="{4D485741-F102-41D2-8D47-9A3A76C9A1CF}" srcOrd="0" destOrd="0" presId="urn:microsoft.com/office/officeart/2005/8/layout/chevron1"/>
    <dgm:cxn modelId="{DABA2FDB-C7F1-44D8-8DFE-3A343C11D808}" srcId="{F670A000-E400-4AA3-B52A-92B41BC2F75A}" destId="{FE87F59A-1DEC-4C1D-9D28-63415201EBD0}" srcOrd="1" destOrd="0" parTransId="{DF00898E-63D3-404C-8F6C-D57D97A5A468}" sibTransId="{1BA94A36-1765-427A-9182-76310152FB1D}"/>
    <dgm:cxn modelId="{E5767BE7-02CC-4683-8B16-CED26738C725}" srcId="{3E2E9576-6E32-48C4-869F-AFF13EE9634B}" destId="{58F79FAF-4B6B-4BFE-B900-F0175491E9AF}" srcOrd="0" destOrd="0" parTransId="{8279F127-F493-44C4-AABE-67427D6AE3AE}" sibTransId="{4C179402-0A5A-4D6B-B15F-5423B1F38974}"/>
    <dgm:cxn modelId="{58E924F1-F176-4EBD-A1ED-70001F6F0787}" srcId="{ADCDFAAA-8E89-4B7B-A0CE-91D81082AFFD}" destId="{C1233B3A-31D4-4FFD-94E9-1160BD083D6B}" srcOrd="0" destOrd="0" parTransId="{C9781F1A-DDA7-4DEF-8CF0-D4DFA43BBE7E}" sibTransId="{FD0DB841-69B8-4745-B78B-9E4C10116552}"/>
    <dgm:cxn modelId="{1BA02AF3-D64B-48A6-A44F-C93ACF5C2537}" srcId="{F670A000-E400-4AA3-B52A-92B41BC2F75A}" destId="{99177A38-1225-4625-9CE2-45549537503F}" srcOrd="0" destOrd="0" parTransId="{301E6B7A-CB8F-46F6-888F-3959DFA008F3}" sibTransId="{B0542C3D-9141-417A-9FE2-FD3D7854640F}"/>
    <dgm:cxn modelId="{5BAF2FF6-0B8C-4B82-9A39-642FFC160000}" srcId="{E5C8DBAD-B98B-4EB1-9CDE-2D9286F8BE19}" destId="{3E2E9576-6E32-48C4-869F-AFF13EE9634B}" srcOrd="0" destOrd="0" parTransId="{9DA40D3C-C40B-4761-A459-943F603EF3ED}" sibTransId="{7AB55AA5-8A6F-474B-AAFF-6063CD138927}"/>
    <dgm:cxn modelId="{D0740BEB-E2DD-493B-8AEC-5E92F985DD32}" type="presParOf" srcId="{8EFD562D-886A-4564-BFC6-18200FE3DB61}" destId="{3C1B4800-D7CE-402E-89F9-79E853D9F141}" srcOrd="0" destOrd="0" presId="urn:microsoft.com/office/officeart/2005/8/layout/chevron1"/>
    <dgm:cxn modelId="{F47ADB47-A3EB-488C-BD0A-5C7B17BABB58}" type="presParOf" srcId="{3C1B4800-D7CE-402E-89F9-79E853D9F141}" destId="{D713BEE4-341F-4C88-BFD6-5C5B99248FB5}" srcOrd="0" destOrd="0" presId="urn:microsoft.com/office/officeart/2005/8/layout/chevron1"/>
    <dgm:cxn modelId="{489BDA14-4707-4690-970D-E8D2B87B7ADA}" type="presParOf" srcId="{3C1B4800-D7CE-402E-89F9-79E853D9F141}" destId="{73F156BB-FF95-46F3-BFD3-88105C18803D}" srcOrd="1" destOrd="0" presId="urn:microsoft.com/office/officeart/2005/8/layout/chevron1"/>
    <dgm:cxn modelId="{9F068A73-961E-4568-8819-D0755055785B}" type="presParOf" srcId="{8EFD562D-886A-4564-BFC6-18200FE3DB61}" destId="{17AB2100-A3AC-480A-8826-97715C426C9F}" srcOrd="1" destOrd="0" presId="urn:microsoft.com/office/officeart/2005/8/layout/chevron1"/>
    <dgm:cxn modelId="{CA340223-E669-428F-97F6-26C31B5E5AE7}" type="presParOf" srcId="{8EFD562D-886A-4564-BFC6-18200FE3DB61}" destId="{068E3AE0-D878-48F2-939C-35CBC5ADF679}" srcOrd="2" destOrd="0" presId="urn:microsoft.com/office/officeart/2005/8/layout/chevron1"/>
    <dgm:cxn modelId="{A6011A62-6615-4011-B8D1-F973C0745B85}" type="presParOf" srcId="{068E3AE0-D878-48F2-939C-35CBC5ADF679}" destId="{4D485741-F102-41D2-8D47-9A3A76C9A1CF}" srcOrd="0" destOrd="0" presId="urn:microsoft.com/office/officeart/2005/8/layout/chevron1"/>
    <dgm:cxn modelId="{C695B8E7-6375-4C86-8F6E-A26F52EB2EFF}" type="presParOf" srcId="{068E3AE0-D878-48F2-939C-35CBC5ADF679}" destId="{37770A79-8FB6-460A-A3AB-DD4C496917C6}" srcOrd="1" destOrd="0" presId="urn:microsoft.com/office/officeart/2005/8/layout/chevron1"/>
    <dgm:cxn modelId="{3F4CBA8C-1104-420B-8229-B5C9FBA8FD8B}" type="presParOf" srcId="{8EFD562D-886A-4564-BFC6-18200FE3DB61}" destId="{A5E2AF2A-D42A-4195-91ED-84576D9D0E4C}" srcOrd="3" destOrd="0" presId="urn:microsoft.com/office/officeart/2005/8/layout/chevron1"/>
    <dgm:cxn modelId="{25B6E70A-5890-4634-A49E-E78DDF7DC72B}" type="presParOf" srcId="{8EFD562D-886A-4564-BFC6-18200FE3DB61}" destId="{9E8213CA-42E7-442A-9B8F-6E38F9F79828}" srcOrd="4" destOrd="0" presId="urn:microsoft.com/office/officeart/2005/8/layout/chevron1"/>
    <dgm:cxn modelId="{76DB8873-FE65-4A2D-9F0F-171DE3B4431D}" type="presParOf" srcId="{9E8213CA-42E7-442A-9B8F-6E38F9F79828}" destId="{D78208CC-3B0E-4BF1-94D6-EAE3CAC661A2}" srcOrd="0" destOrd="0" presId="urn:microsoft.com/office/officeart/2005/8/layout/chevron1"/>
    <dgm:cxn modelId="{5526DDE0-C7B7-45CC-AF5E-27FB003CD07E}" type="presParOf" srcId="{9E8213CA-42E7-442A-9B8F-6E38F9F79828}" destId="{36D5301C-E50F-441F-B410-38F095489597}" srcOrd="1"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5BDC230-94A7-4F9A-A2B8-4A624AC8EB99}"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D5E1E75F-1377-401C-BAA5-3FB642B45349}">
      <dgm:prSet phldrT="[Text]"/>
      <dgm:spPr>
        <a:solidFill>
          <a:schemeClr val="accent2">
            <a:lumMod val="75000"/>
          </a:schemeClr>
        </a:solidFill>
      </dgm:spPr>
      <dgm:t>
        <a:bodyPr/>
        <a:lstStyle/>
        <a:p>
          <a:r>
            <a:rPr lang="en-US" dirty="0">
              <a:solidFill>
                <a:srgbClr val="002060"/>
              </a:solidFill>
            </a:rPr>
            <a:t>Research</a:t>
          </a:r>
        </a:p>
      </dgm:t>
    </dgm:pt>
    <dgm:pt modelId="{09DF4C82-7C1C-449D-BE88-49402482D006}" type="parTrans" cxnId="{12936D33-D89C-47E8-A9FC-2EA5C12A9B18}">
      <dgm:prSet/>
      <dgm:spPr/>
      <dgm:t>
        <a:bodyPr/>
        <a:lstStyle/>
        <a:p>
          <a:endParaRPr lang="en-US"/>
        </a:p>
      </dgm:t>
    </dgm:pt>
    <dgm:pt modelId="{5845792B-9F13-4855-8FB7-D916A1E38CC6}" type="sibTrans" cxnId="{12936D33-D89C-47E8-A9FC-2EA5C12A9B18}">
      <dgm:prSet/>
      <dgm:spPr/>
      <dgm:t>
        <a:bodyPr/>
        <a:lstStyle/>
        <a:p>
          <a:endParaRPr lang="en-US"/>
        </a:p>
      </dgm:t>
    </dgm:pt>
    <dgm:pt modelId="{69F95F56-C5F0-4A89-ADC2-1316FF8426C6}">
      <dgm:prSet phldrT="[Text]" custT="1"/>
      <dgm:spPr>
        <a:solidFill>
          <a:schemeClr val="accent2">
            <a:lumMod val="60000"/>
            <a:lumOff val="40000"/>
          </a:schemeClr>
        </a:solidFill>
      </dgm:spPr>
      <dgm:t>
        <a:bodyPr/>
        <a:lstStyle/>
        <a:p>
          <a:r>
            <a:rPr lang="en-US" sz="2000" dirty="0"/>
            <a:t>“Slayer” Statute (defendant (beneficiary) cannot financially benefit if convicted of causing the death of the decedent)</a:t>
          </a:r>
        </a:p>
      </dgm:t>
    </dgm:pt>
    <dgm:pt modelId="{BA9B993F-4701-47EA-AC2E-5862AC8D4A6E}" type="parTrans" cxnId="{2D36AAE7-BF11-4FB6-AC57-512C2D2722CD}">
      <dgm:prSet/>
      <dgm:spPr/>
      <dgm:t>
        <a:bodyPr/>
        <a:lstStyle/>
        <a:p>
          <a:endParaRPr lang="en-US"/>
        </a:p>
      </dgm:t>
    </dgm:pt>
    <dgm:pt modelId="{0B868DFF-DEC8-4F3D-B980-10046E3A5C74}" type="sibTrans" cxnId="{2D36AAE7-BF11-4FB6-AC57-512C2D2722CD}">
      <dgm:prSet/>
      <dgm:spPr/>
      <dgm:t>
        <a:bodyPr/>
        <a:lstStyle/>
        <a:p>
          <a:endParaRPr lang="en-US"/>
        </a:p>
      </dgm:t>
    </dgm:pt>
    <dgm:pt modelId="{677AD24B-1C7E-40E6-8467-FF120353E252}">
      <dgm:prSet phldrT="[Text]" custT="1"/>
      <dgm:spPr>
        <a:solidFill>
          <a:schemeClr val="accent2">
            <a:lumMod val="60000"/>
            <a:lumOff val="40000"/>
          </a:schemeClr>
        </a:solidFill>
      </dgm:spPr>
      <dgm:t>
        <a:bodyPr/>
        <a:lstStyle/>
        <a:p>
          <a:r>
            <a:rPr lang="en-US" sz="2000" dirty="0"/>
            <a:t>Conviction required</a:t>
          </a:r>
        </a:p>
      </dgm:t>
    </dgm:pt>
    <dgm:pt modelId="{6F50D057-0138-401F-B9DB-B035C9D49623}" type="parTrans" cxnId="{C8409A59-9938-4A61-9051-A2B5E74EECF9}">
      <dgm:prSet/>
      <dgm:spPr/>
      <dgm:t>
        <a:bodyPr/>
        <a:lstStyle/>
        <a:p>
          <a:endParaRPr lang="en-US"/>
        </a:p>
      </dgm:t>
    </dgm:pt>
    <dgm:pt modelId="{B035D76B-AC6D-43B4-B614-791E81F11B92}" type="sibTrans" cxnId="{C8409A59-9938-4A61-9051-A2B5E74EECF9}">
      <dgm:prSet/>
      <dgm:spPr/>
      <dgm:t>
        <a:bodyPr/>
        <a:lstStyle/>
        <a:p>
          <a:endParaRPr lang="en-US"/>
        </a:p>
      </dgm:t>
    </dgm:pt>
    <dgm:pt modelId="{34D4C53E-44FD-4EBD-8E95-AB257A65C0B3}">
      <dgm:prSet phldrT="[Text]"/>
      <dgm:spPr>
        <a:solidFill>
          <a:schemeClr val="accent2">
            <a:lumMod val="75000"/>
          </a:schemeClr>
        </a:solidFill>
      </dgm:spPr>
      <dgm:t>
        <a:bodyPr/>
        <a:lstStyle/>
        <a:p>
          <a:r>
            <a:rPr lang="en-US" dirty="0">
              <a:solidFill>
                <a:srgbClr val="002060"/>
              </a:solidFill>
            </a:rPr>
            <a:t>Filed appearance</a:t>
          </a:r>
        </a:p>
      </dgm:t>
    </dgm:pt>
    <dgm:pt modelId="{74EEBEB4-94C5-4CF7-ADB6-711ECBF10FC0}" type="parTrans" cxnId="{FEFA84BC-733A-470A-A2C7-1CFA4A89EDB5}">
      <dgm:prSet/>
      <dgm:spPr/>
      <dgm:t>
        <a:bodyPr/>
        <a:lstStyle/>
        <a:p>
          <a:endParaRPr lang="en-US"/>
        </a:p>
      </dgm:t>
    </dgm:pt>
    <dgm:pt modelId="{33FF8A63-400F-4FEF-B6E6-ED5446367F03}" type="sibTrans" cxnId="{FEFA84BC-733A-470A-A2C7-1CFA4A89EDB5}">
      <dgm:prSet/>
      <dgm:spPr/>
      <dgm:t>
        <a:bodyPr/>
        <a:lstStyle/>
        <a:p>
          <a:endParaRPr lang="en-US"/>
        </a:p>
      </dgm:t>
    </dgm:pt>
    <dgm:pt modelId="{58781AF7-228D-4DDB-A20B-E59E85D4E859}">
      <dgm:prSet phldrT="[Text]" custT="1"/>
      <dgm:spPr>
        <a:solidFill>
          <a:schemeClr val="accent2">
            <a:lumMod val="60000"/>
            <a:lumOff val="40000"/>
          </a:schemeClr>
        </a:solidFill>
      </dgm:spPr>
      <dgm:t>
        <a:bodyPr/>
        <a:lstStyle/>
        <a:p>
          <a:r>
            <a:rPr lang="en-US" sz="2400" dirty="0"/>
            <a:t>Probate court unaware of criminal case</a:t>
          </a:r>
        </a:p>
      </dgm:t>
    </dgm:pt>
    <dgm:pt modelId="{C55DC78D-CEA4-467C-8AD1-D09BE7AC6F92}" type="parTrans" cxnId="{68CAF223-63D4-4CC1-8303-6523CD5176B0}">
      <dgm:prSet/>
      <dgm:spPr/>
      <dgm:t>
        <a:bodyPr/>
        <a:lstStyle/>
        <a:p>
          <a:endParaRPr lang="en-US"/>
        </a:p>
      </dgm:t>
    </dgm:pt>
    <dgm:pt modelId="{83FD9835-5E79-405F-922C-850E11637308}" type="sibTrans" cxnId="{68CAF223-63D4-4CC1-8303-6523CD5176B0}">
      <dgm:prSet/>
      <dgm:spPr/>
      <dgm:t>
        <a:bodyPr/>
        <a:lstStyle/>
        <a:p>
          <a:endParaRPr lang="en-US"/>
        </a:p>
      </dgm:t>
    </dgm:pt>
    <dgm:pt modelId="{C7A640CF-92DA-43D1-AB26-314C37D6EC67}">
      <dgm:prSet phldrT="[Text]" custT="1"/>
      <dgm:spPr>
        <a:solidFill>
          <a:schemeClr val="accent2">
            <a:lumMod val="60000"/>
            <a:lumOff val="40000"/>
          </a:schemeClr>
        </a:solidFill>
      </dgm:spPr>
      <dgm:t>
        <a:bodyPr/>
        <a:lstStyle/>
        <a:p>
          <a:r>
            <a:rPr lang="en-US" sz="2400" dirty="0"/>
            <a:t>Request delay of probate matter</a:t>
          </a:r>
        </a:p>
      </dgm:t>
    </dgm:pt>
    <dgm:pt modelId="{12507A69-6EAA-4F27-8211-AF1DC0FDF198}" type="parTrans" cxnId="{D7409864-D37F-4A20-95C9-0AE51C2C6C15}">
      <dgm:prSet/>
      <dgm:spPr/>
      <dgm:t>
        <a:bodyPr/>
        <a:lstStyle/>
        <a:p>
          <a:endParaRPr lang="en-US"/>
        </a:p>
      </dgm:t>
    </dgm:pt>
    <dgm:pt modelId="{6ABB1266-F41A-45D2-88F3-AA87CA518A82}" type="sibTrans" cxnId="{D7409864-D37F-4A20-95C9-0AE51C2C6C15}">
      <dgm:prSet/>
      <dgm:spPr/>
      <dgm:t>
        <a:bodyPr/>
        <a:lstStyle/>
        <a:p>
          <a:endParaRPr lang="en-US"/>
        </a:p>
      </dgm:t>
    </dgm:pt>
    <dgm:pt modelId="{D6BB2A21-2372-40AF-ABD3-B82F04FA77C7}">
      <dgm:prSet phldrT="[Text]"/>
      <dgm:spPr>
        <a:solidFill>
          <a:schemeClr val="accent2">
            <a:lumMod val="75000"/>
          </a:schemeClr>
        </a:solidFill>
      </dgm:spPr>
      <dgm:t>
        <a:bodyPr/>
        <a:lstStyle/>
        <a:p>
          <a:r>
            <a:rPr lang="en-US" dirty="0">
              <a:solidFill>
                <a:srgbClr val="002060"/>
              </a:solidFill>
            </a:rPr>
            <a:t>Identified</a:t>
          </a:r>
          <a:r>
            <a:rPr lang="en-US" dirty="0"/>
            <a:t> </a:t>
          </a:r>
          <a:r>
            <a:rPr lang="en-US" dirty="0">
              <a:solidFill>
                <a:srgbClr val="002060"/>
              </a:solidFill>
            </a:rPr>
            <a:t>gap</a:t>
          </a:r>
        </a:p>
      </dgm:t>
    </dgm:pt>
    <dgm:pt modelId="{E1E1D5A0-689F-44BB-88C7-A19EF8D8DBB4}" type="parTrans" cxnId="{9FFDC351-BEAD-4A13-AA33-04544C2AACAB}">
      <dgm:prSet/>
      <dgm:spPr/>
      <dgm:t>
        <a:bodyPr/>
        <a:lstStyle/>
        <a:p>
          <a:endParaRPr lang="en-US"/>
        </a:p>
      </dgm:t>
    </dgm:pt>
    <dgm:pt modelId="{342A6B71-0DD8-4152-AE99-38B2C762737D}" type="sibTrans" cxnId="{9FFDC351-BEAD-4A13-AA33-04544C2AACAB}">
      <dgm:prSet/>
      <dgm:spPr/>
      <dgm:t>
        <a:bodyPr/>
        <a:lstStyle/>
        <a:p>
          <a:endParaRPr lang="en-US"/>
        </a:p>
      </dgm:t>
    </dgm:pt>
    <dgm:pt modelId="{976DB772-B170-4303-93AC-D62A4A1E47FF}">
      <dgm:prSet phldrT="[Text]" custT="1"/>
      <dgm:spPr>
        <a:solidFill>
          <a:schemeClr val="accent2">
            <a:lumMod val="60000"/>
            <a:lumOff val="40000"/>
          </a:schemeClr>
        </a:solidFill>
      </dgm:spPr>
      <dgm:t>
        <a:bodyPr/>
        <a:lstStyle/>
        <a:p>
          <a:r>
            <a:rPr lang="en-US" sz="2400" b="0" dirty="0"/>
            <a:t>Probate Court Administrator and Probate Practice Book Advisory Committee</a:t>
          </a:r>
        </a:p>
      </dgm:t>
    </dgm:pt>
    <dgm:pt modelId="{30AF7955-36A9-4E67-9875-182D9DE1F34C}" type="parTrans" cxnId="{2FFB8CF9-7BF3-42CF-AA20-57A18CA65284}">
      <dgm:prSet/>
      <dgm:spPr/>
      <dgm:t>
        <a:bodyPr/>
        <a:lstStyle/>
        <a:p>
          <a:endParaRPr lang="en-US"/>
        </a:p>
      </dgm:t>
    </dgm:pt>
    <dgm:pt modelId="{4C432C0C-DA9D-4F29-9602-80DBC970CC35}" type="sibTrans" cxnId="{2FFB8CF9-7BF3-42CF-AA20-57A18CA65284}">
      <dgm:prSet/>
      <dgm:spPr/>
      <dgm:t>
        <a:bodyPr/>
        <a:lstStyle/>
        <a:p>
          <a:endParaRPr lang="en-US"/>
        </a:p>
      </dgm:t>
    </dgm:pt>
    <dgm:pt modelId="{63C4EC12-1B96-4B64-9862-7C619D075A24}">
      <dgm:prSet phldrT="[Text]" custT="1"/>
      <dgm:spPr>
        <a:solidFill>
          <a:schemeClr val="accent2">
            <a:lumMod val="60000"/>
            <a:lumOff val="40000"/>
          </a:schemeClr>
        </a:solidFill>
      </dgm:spPr>
      <dgm:t>
        <a:bodyPr/>
        <a:lstStyle/>
        <a:p>
          <a:r>
            <a:rPr lang="en-US" sz="2400" b="0" dirty="0"/>
            <a:t>New Rule- Section 30.26</a:t>
          </a:r>
        </a:p>
      </dgm:t>
    </dgm:pt>
    <dgm:pt modelId="{C5054B33-A88E-4ED5-893B-246A6F3DED6A}" type="parTrans" cxnId="{BC03A9F9-C489-446D-B69C-083F00068BCE}">
      <dgm:prSet/>
      <dgm:spPr/>
      <dgm:t>
        <a:bodyPr/>
        <a:lstStyle/>
        <a:p>
          <a:endParaRPr lang="en-US"/>
        </a:p>
      </dgm:t>
    </dgm:pt>
    <dgm:pt modelId="{871C6ABC-C6DB-43AF-8D42-4911F3E8650E}" type="sibTrans" cxnId="{BC03A9F9-C489-446D-B69C-083F00068BCE}">
      <dgm:prSet/>
      <dgm:spPr/>
      <dgm:t>
        <a:bodyPr/>
        <a:lstStyle/>
        <a:p>
          <a:endParaRPr lang="en-US"/>
        </a:p>
      </dgm:t>
    </dgm:pt>
    <dgm:pt modelId="{C8824939-3F94-4F52-BBFD-CAF9AB890F39}" type="pres">
      <dgm:prSet presAssocID="{65BDC230-94A7-4F9A-A2B8-4A624AC8EB99}" presName="Name0" presStyleCnt="0">
        <dgm:presLayoutVars>
          <dgm:dir/>
          <dgm:animLvl val="lvl"/>
          <dgm:resizeHandles val="exact"/>
        </dgm:presLayoutVars>
      </dgm:prSet>
      <dgm:spPr/>
    </dgm:pt>
    <dgm:pt modelId="{C208174A-0505-4BA0-9CB2-C85467526630}" type="pres">
      <dgm:prSet presAssocID="{D5E1E75F-1377-401C-BAA5-3FB642B45349}" presName="composite" presStyleCnt="0"/>
      <dgm:spPr/>
    </dgm:pt>
    <dgm:pt modelId="{B0DC47F6-4359-486C-B8F1-4A879529E3EC}" type="pres">
      <dgm:prSet presAssocID="{D5E1E75F-1377-401C-BAA5-3FB642B45349}" presName="parTx" presStyleLbl="node1" presStyleIdx="0" presStyleCnt="3">
        <dgm:presLayoutVars>
          <dgm:chMax val="0"/>
          <dgm:chPref val="0"/>
          <dgm:bulletEnabled val="1"/>
        </dgm:presLayoutVars>
      </dgm:prSet>
      <dgm:spPr/>
    </dgm:pt>
    <dgm:pt modelId="{42A8AEEE-A7AB-421A-9227-B722D238F1CF}" type="pres">
      <dgm:prSet presAssocID="{D5E1E75F-1377-401C-BAA5-3FB642B45349}" presName="desTx" presStyleLbl="revTx" presStyleIdx="0" presStyleCnt="3">
        <dgm:presLayoutVars>
          <dgm:bulletEnabled val="1"/>
        </dgm:presLayoutVars>
      </dgm:prSet>
      <dgm:spPr/>
    </dgm:pt>
    <dgm:pt modelId="{D315E5D7-6582-4610-89BB-18AFDF823473}" type="pres">
      <dgm:prSet presAssocID="{5845792B-9F13-4855-8FB7-D916A1E38CC6}" presName="space" presStyleCnt="0"/>
      <dgm:spPr/>
    </dgm:pt>
    <dgm:pt modelId="{CFE3E614-13DA-4751-AB2B-3B3365F6D896}" type="pres">
      <dgm:prSet presAssocID="{34D4C53E-44FD-4EBD-8E95-AB257A65C0B3}" presName="composite" presStyleCnt="0"/>
      <dgm:spPr/>
    </dgm:pt>
    <dgm:pt modelId="{149F0E86-FE4C-4E60-946C-64F688E14813}" type="pres">
      <dgm:prSet presAssocID="{34D4C53E-44FD-4EBD-8E95-AB257A65C0B3}" presName="parTx" presStyleLbl="node1" presStyleIdx="1" presStyleCnt="3">
        <dgm:presLayoutVars>
          <dgm:chMax val="0"/>
          <dgm:chPref val="0"/>
          <dgm:bulletEnabled val="1"/>
        </dgm:presLayoutVars>
      </dgm:prSet>
      <dgm:spPr/>
    </dgm:pt>
    <dgm:pt modelId="{CCB24E06-813A-44F7-855E-5CB1D29A504F}" type="pres">
      <dgm:prSet presAssocID="{34D4C53E-44FD-4EBD-8E95-AB257A65C0B3}" presName="desTx" presStyleLbl="revTx" presStyleIdx="1" presStyleCnt="3">
        <dgm:presLayoutVars>
          <dgm:bulletEnabled val="1"/>
        </dgm:presLayoutVars>
      </dgm:prSet>
      <dgm:spPr/>
    </dgm:pt>
    <dgm:pt modelId="{7BBF6B50-1B49-4401-8FE5-9246BC35763E}" type="pres">
      <dgm:prSet presAssocID="{33FF8A63-400F-4FEF-B6E6-ED5446367F03}" presName="space" presStyleCnt="0"/>
      <dgm:spPr/>
    </dgm:pt>
    <dgm:pt modelId="{3ED5F28D-99AF-4BA6-A1D5-F2F7E631352F}" type="pres">
      <dgm:prSet presAssocID="{D6BB2A21-2372-40AF-ABD3-B82F04FA77C7}" presName="composite" presStyleCnt="0"/>
      <dgm:spPr/>
    </dgm:pt>
    <dgm:pt modelId="{AA3AEFE7-8D62-4B51-A184-B858F69054F5}" type="pres">
      <dgm:prSet presAssocID="{D6BB2A21-2372-40AF-ABD3-B82F04FA77C7}" presName="parTx" presStyleLbl="node1" presStyleIdx="2" presStyleCnt="3">
        <dgm:presLayoutVars>
          <dgm:chMax val="0"/>
          <dgm:chPref val="0"/>
          <dgm:bulletEnabled val="1"/>
        </dgm:presLayoutVars>
      </dgm:prSet>
      <dgm:spPr/>
    </dgm:pt>
    <dgm:pt modelId="{B3125A55-D289-4777-8E62-F94C1DB0C0BB}" type="pres">
      <dgm:prSet presAssocID="{D6BB2A21-2372-40AF-ABD3-B82F04FA77C7}" presName="desTx" presStyleLbl="revTx" presStyleIdx="2" presStyleCnt="3">
        <dgm:presLayoutVars>
          <dgm:bulletEnabled val="1"/>
        </dgm:presLayoutVars>
      </dgm:prSet>
      <dgm:spPr/>
    </dgm:pt>
  </dgm:ptLst>
  <dgm:cxnLst>
    <dgm:cxn modelId="{0ADDDA05-2AC8-4510-9BCF-01B68B7788D0}" type="presOf" srcId="{D5E1E75F-1377-401C-BAA5-3FB642B45349}" destId="{B0DC47F6-4359-486C-B8F1-4A879529E3EC}" srcOrd="0" destOrd="0" presId="urn:microsoft.com/office/officeart/2005/8/layout/chevron1"/>
    <dgm:cxn modelId="{68CAF223-63D4-4CC1-8303-6523CD5176B0}" srcId="{34D4C53E-44FD-4EBD-8E95-AB257A65C0B3}" destId="{58781AF7-228D-4DDB-A20B-E59E85D4E859}" srcOrd="0" destOrd="0" parTransId="{C55DC78D-CEA4-467C-8AD1-D09BE7AC6F92}" sibTransId="{83FD9835-5E79-405F-922C-850E11637308}"/>
    <dgm:cxn modelId="{12936D33-D89C-47E8-A9FC-2EA5C12A9B18}" srcId="{65BDC230-94A7-4F9A-A2B8-4A624AC8EB99}" destId="{D5E1E75F-1377-401C-BAA5-3FB642B45349}" srcOrd="0" destOrd="0" parTransId="{09DF4C82-7C1C-449D-BE88-49402482D006}" sibTransId="{5845792B-9F13-4855-8FB7-D916A1E38CC6}"/>
    <dgm:cxn modelId="{214A2737-282F-4FCC-AA5A-A76B855635D0}" type="presOf" srcId="{D6BB2A21-2372-40AF-ABD3-B82F04FA77C7}" destId="{AA3AEFE7-8D62-4B51-A184-B858F69054F5}" srcOrd="0" destOrd="0" presId="urn:microsoft.com/office/officeart/2005/8/layout/chevron1"/>
    <dgm:cxn modelId="{D7409864-D37F-4A20-95C9-0AE51C2C6C15}" srcId="{34D4C53E-44FD-4EBD-8E95-AB257A65C0B3}" destId="{C7A640CF-92DA-43D1-AB26-314C37D6EC67}" srcOrd="1" destOrd="0" parTransId="{12507A69-6EAA-4F27-8211-AF1DC0FDF198}" sibTransId="{6ABB1266-F41A-45D2-88F3-AA87CA518A82}"/>
    <dgm:cxn modelId="{3380986B-E73F-472E-B684-A48EEB4EBA8A}" type="presOf" srcId="{69F95F56-C5F0-4A89-ADC2-1316FF8426C6}" destId="{42A8AEEE-A7AB-421A-9227-B722D238F1CF}" srcOrd="0" destOrd="0" presId="urn:microsoft.com/office/officeart/2005/8/layout/chevron1"/>
    <dgm:cxn modelId="{9FFDC351-BEAD-4A13-AA33-04544C2AACAB}" srcId="{65BDC230-94A7-4F9A-A2B8-4A624AC8EB99}" destId="{D6BB2A21-2372-40AF-ABD3-B82F04FA77C7}" srcOrd="2" destOrd="0" parTransId="{E1E1D5A0-689F-44BB-88C7-A19EF8D8DBB4}" sibTransId="{342A6B71-0DD8-4152-AE99-38B2C762737D}"/>
    <dgm:cxn modelId="{21973755-E968-4BA6-A816-002BD480624F}" type="presOf" srcId="{976DB772-B170-4303-93AC-D62A4A1E47FF}" destId="{B3125A55-D289-4777-8E62-F94C1DB0C0BB}" srcOrd="0" destOrd="0" presId="urn:microsoft.com/office/officeart/2005/8/layout/chevron1"/>
    <dgm:cxn modelId="{C8409A59-9938-4A61-9051-A2B5E74EECF9}" srcId="{D5E1E75F-1377-401C-BAA5-3FB642B45349}" destId="{677AD24B-1C7E-40E6-8467-FF120353E252}" srcOrd="1" destOrd="0" parTransId="{6F50D057-0138-401F-B9DB-B035C9D49623}" sibTransId="{B035D76B-AC6D-43B4-B614-791E81F11B92}"/>
    <dgm:cxn modelId="{D324747E-9243-4677-A309-F6DA990F9FE8}" type="presOf" srcId="{58781AF7-228D-4DDB-A20B-E59E85D4E859}" destId="{CCB24E06-813A-44F7-855E-5CB1D29A504F}" srcOrd="0" destOrd="0" presId="urn:microsoft.com/office/officeart/2005/8/layout/chevron1"/>
    <dgm:cxn modelId="{1373B299-A21D-4AD3-9BBF-CBF7EF415B8E}" type="presOf" srcId="{65BDC230-94A7-4F9A-A2B8-4A624AC8EB99}" destId="{C8824939-3F94-4F52-BBFD-CAF9AB890F39}" srcOrd="0" destOrd="0" presId="urn:microsoft.com/office/officeart/2005/8/layout/chevron1"/>
    <dgm:cxn modelId="{FEFA84BC-733A-470A-A2C7-1CFA4A89EDB5}" srcId="{65BDC230-94A7-4F9A-A2B8-4A624AC8EB99}" destId="{34D4C53E-44FD-4EBD-8E95-AB257A65C0B3}" srcOrd="1" destOrd="0" parTransId="{74EEBEB4-94C5-4CF7-ADB6-711ECBF10FC0}" sibTransId="{33FF8A63-400F-4FEF-B6E6-ED5446367F03}"/>
    <dgm:cxn modelId="{FF3631CA-B5DF-44A2-BD12-D83C9CBB4741}" type="presOf" srcId="{C7A640CF-92DA-43D1-AB26-314C37D6EC67}" destId="{CCB24E06-813A-44F7-855E-5CB1D29A504F}" srcOrd="0" destOrd="1" presId="urn:microsoft.com/office/officeart/2005/8/layout/chevron1"/>
    <dgm:cxn modelId="{DF685ECE-CEC7-444B-A7BE-E5A7EF63446B}" type="presOf" srcId="{677AD24B-1C7E-40E6-8467-FF120353E252}" destId="{42A8AEEE-A7AB-421A-9227-B722D238F1CF}" srcOrd="0" destOrd="1" presId="urn:microsoft.com/office/officeart/2005/8/layout/chevron1"/>
    <dgm:cxn modelId="{B4B50CD9-E4F4-4D92-9B4E-41F4B5B3081E}" type="presOf" srcId="{34D4C53E-44FD-4EBD-8E95-AB257A65C0B3}" destId="{149F0E86-FE4C-4E60-946C-64F688E14813}" srcOrd="0" destOrd="0" presId="urn:microsoft.com/office/officeart/2005/8/layout/chevron1"/>
    <dgm:cxn modelId="{2D36AAE7-BF11-4FB6-AC57-512C2D2722CD}" srcId="{D5E1E75F-1377-401C-BAA5-3FB642B45349}" destId="{69F95F56-C5F0-4A89-ADC2-1316FF8426C6}" srcOrd="0" destOrd="0" parTransId="{BA9B993F-4701-47EA-AC2E-5862AC8D4A6E}" sibTransId="{0B868DFF-DEC8-4F3D-B980-10046E3A5C74}"/>
    <dgm:cxn modelId="{2FFB8CF9-7BF3-42CF-AA20-57A18CA65284}" srcId="{D6BB2A21-2372-40AF-ABD3-B82F04FA77C7}" destId="{976DB772-B170-4303-93AC-D62A4A1E47FF}" srcOrd="0" destOrd="0" parTransId="{30AF7955-36A9-4E67-9875-182D9DE1F34C}" sibTransId="{4C432C0C-DA9D-4F29-9602-80DBC970CC35}"/>
    <dgm:cxn modelId="{BC03A9F9-C489-446D-B69C-083F00068BCE}" srcId="{D6BB2A21-2372-40AF-ABD3-B82F04FA77C7}" destId="{63C4EC12-1B96-4B64-9862-7C619D075A24}" srcOrd="1" destOrd="0" parTransId="{C5054B33-A88E-4ED5-893B-246A6F3DED6A}" sibTransId="{871C6ABC-C6DB-43AF-8D42-4911F3E8650E}"/>
    <dgm:cxn modelId="{8E42C9FF-420E-4D1F-B7E2-A87115346525}" type="presOf" srcId="{63C4EC12-1B96-4B64-9862-7C619D075A24}" destId="{B3125A55-D289-4777-8E62-F94C1DB0C0BB}" srcOrd="0" destOrd="1" presId="urn:microsoft.com/office/officeart/2005/8/layout/chevron1"/>
    <dgm:cxn modelId="{5AEC0F51-7D31-483C-980E-A6A4B22D02CB}" type="presParOf" srcId="{C8824939-3F94-4F52-BBFD-CAF9AB890F39}" destId="{C208174A-0505-4BA0-9CB2-C85467526630}" srcOrd="0" destOrd="0" presId="urn:microsoft.com/office/officeart/2005/8/layout/chevron1"/>
    <dgm:cxn modelId="{CBF21604-6E24-409A-AE5F-F1E2E1CF88C1}" type="presParOf" srcId="{C208174A-0505-4BA0-9CB2-C85467526630}" destId="{B0DC47F6-4359-486C-B8F1-4A879529E3EC}" srcOrd="0" destOrd="0" presId="urn:microsoft.com/office/officeart/2005/8/layout/chevron1"/>
    <dgm:cxn modelId="{0EB72212-9C21-4469-A3EF-79501307C5F0}" type="presParOf" srcId="{C208174A-0505-4BA0-9CB2-C85467526630}" destId="{42A8AEEE-A7AB-421A-9227-B722D238F1CF}" srcOrd="1" destOrd="0" presId="urn:microsoft.com/office/officeart/2005/8/layout/chevron1"/>
    <dgm:cxn modelId="{82B47CF3-3A35-4306-B2C6-618201DEBDCF}" type="presParOf" srcId="{C8824939-3F94-4F52-BBFD-CAF9AB890F39}" destId="{D315E5D7-6582-4610-89BB-18AFDF823473}" srcOrd="1" destOrd="0" presId="urn:microsoft.com/office/officeart/2005/8/layout/chevron1"/>
    <dgm:cxn modelId="{59B248A2-D5A8-4272-B32E-2BF0954B5C44}" type="presParOf" srcId="{C8824939-3F94-4F52-BBFD-CAF9AB890F39}" destId="{CFE3E614-13DA-4751-AB2B-3B3365F6D896}" srcOrd="2" destOrd="0" presId="urn:microsoft.com/office/officeart/2005/8/layout/chevron1"/>
    <dgm:cxn modelId="{13233B9F-7F09-4759-8C4D-CBDB67015CA7}" type="presParOf" srcId="{CFE3E614-13DA-4751-AB2B-3B3365F6D896}" destId="{149F0E86-FE4C-4E60-946C-64F688E14813}" srcOrd="0" destOrd="0" presId="urn:microsoft.com/office/officeart/2005/8/layout/chevron1"/>
    <dgm:cxn modelId="{CB32C9EC-B6C8-48AF-A8C2-C00C7C911561}" type="presParOf" srcId="{CFE3E614-13DA-4751-AB2B-3B3365F6D896}" destId="{CCB24E06-813A-44F7-855E-5CB1D29A504F}" srcOrd="1" destOrd="0" presId="urn:microsoft.com/office/officeart/2005/8/layout/chevron1"/>
    <dgm:cxn modelId="{98EA3688-047E-469D-9504-649130B90419}" type="presParOf" srcId="{C8824939-3F94-4F52-BBFD-CAF9AB890F39}" destId="{7BBF6B50-1B49-4401-8FE5-9246BC35763E}" srcOrd="3" destOrd="0" presId="urn:microsoft.com/office/officeart/2005/8/layout/chevron1"/>
    <dgm:cxn modelId="{5EE27D76-A511-4BBA-B2E9-A7BF118E72F7}" type="presParOf" srcId="{C8824939-3F94-4F52-BBFD-CAF9AB890F39}" destId="{3ED5F28D-99AF-4BA6-A1D5-F2F7E631352F}" srcOrd="4" destOrd="0" presId="urn:microsoft.com/office/officeart/2005/8/layout/chevron1"/>
    <dgm:cxn modelId="{9CC29F10-5C2C-4E57-9491-CD0D4EE8988B}" type="presParOf" srcId="{3ED5F28D-99AF-4BA6-A1D5-F2F7E631352F}" destId="{AA3AEFE7-8D62-4B51-A184-B858F69054F5}" srcOrd="0" destOrd="0" presId="urn:microsoft.com/office/officeart/2005/8/layout/chevron1"/>
    <dgm:cxn modelId="{5119FB5E-D024-478E-B2F4-6AE3E08CBFCD}" type="presParOf" srcId="{3ED5F28D-99AF-4BA6-A1D5-F2F7E631352F}" destId="{B3125A55-D289-4777-8E62-F94C1DB0C0BB}" srcOrd="1"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2A61E26-528B-4AC3-AE0D-BBB5124B822F}"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1933918E-5838-4E93-8733-B0901C405B4F}">
      <dgm:prSet phldrT="[Text]"/>
      <dgm:spPr>
        <a:solidFill>
          <a:schemeClr val="accent2">
            <a:lumMod val="75000"/>
          </a:schemeClr>
        </a:solidFill>
      </dgm:spPr>
      <dgm:t>
        <a:bodyPr/>
        <a:lstStyle/>
        <a:p>
          <a:r>
            <a:rPr lang="en-US" b="1" dirty="0">
              <a:solidFill>
                <a:srgbClr val="002060"/>
              </a:solidFill>
            </a:rPr>
            <a:t>Victim</a:t>
          </a:r>
        </a:p>
      </dgm:t>
    </dgm:pt>
    <dgm:pt modelId="{C9DF7D22-9B3D-41B8-B808-DAD9503E3C28}" type="parTrans" cxnId="{A34B0539-011E-4FC4-B657-BB18C0F7A239}">
      <dgm:prSet/>
      <dgm:spPr/>
      <dgm:t>
        <a:bodyPr/>
        <a:lstStyle/>
        <a:p>
          <a:endParaRPr lang="en-US"/>
        </a:p>
      </dgm:t>
    </dgm:pt>
    <dgm:pt modelId="{59F302E8-A0B2-4A01-AE9F-4343A4A6A1BC}" type="sibTrans" cxnId="{A34B0539-011E-4FC4-B657-BB18C0F7A239}">
      <dgm:prSet/>
      <dgm:spPr/>
      <dgm:t>
        <a:bodyPr/>
        <a:lstStyle/>
        <a:p>
          <a:endParaRPr lang="en-US"/>
        </a:p>
      </dgm:t>
    </dgm:pt>
    <dgm:pt modelId="{EA37A928-1A92-4EC5-A9E7-76F3CBB0F9B1}">
      <dgm:prSet phldrT="[Text]"/>
      <dgm:spPr>
        <a:solidFill>
          <a:schemeClr val="accent2">
            <a:lumMod val="60000"/>
            <a:lumOff val="40000"/>
          </a:schemeClr>
        </a:solidFill>
      </dgm:spPr>
      <dgm:t>
        <a:bodyPr/>
        <a:lstStyle/>
        <a:p>
          <a:r>
            <a:rPr lang="en-US" dirty="0">
              <a:solidFill>
                <a:srgbClr val="002060"/>
              </a:solidFill>
            </a:rPr>
            <a:t>Police</a:t>
          </a:r>
        </a:p>
      </dgm:t>
    </dgm:pt>
    <dgm:pt modelId="{5708926B-2C37-4DAE-98EA-6E1603E10934}" type="parTrans" cxnId="{425D968D-E7DD-4AD9-AECC-2654D1848D0C}">
      <dgm:prSet/>
      <dgm:spPr>
        <a:solidFill>
          <a:schemeClr val="accent2">
            <a:lumMod val="50000"/>
          </a:schemeClr>
        </a:solidFill>
      </dgm:spPr>
      <dgm:t>
        <a:bodyPr/>
        <a:lstStyle/>
        <a:p>
          <a:endParaRPr lang="en-US"/>
        </a:p>
      </dgm:t>
    </dgm:pt>
    <dgm:pt modelId="{7792177D-5E25-40B7-A8BC-DBF80054D51D}" type="sibTrans" cxnId="{425D968D-E7DD-4AD9-AECC-2654D1848D0C}">
      <dgm:prSet/>
      <dgm:spPr/>
      <dgm:t>
        <a:bodyPr/>
        <a:lstStyle/>
        <a:p>
          <a:endParaRPr lang="en-US"/>
        </a:p>
      </dgm:t>
    </dgm:pt>
    <dgm:pt modelId="{2CDFB348-B478-495B-B5C9-4851E7E70C44}">
      <dgm:prSet phldrT="[Text]"/>
      <dgm:spPr>
        <a:solidFill>
          <a:schemeClr val="accent2">
            <a:lumMod val="60000"/>
            <a:lumOff val="40000"/>
          </a:schemeClr>
        </a:solidFill>
      </dgm:spPr>
      <dgm:t>
        <a:bodyPr/>
        <a:lstStyle/>
        <a:p>
          <a:r>
            <a:rPr lang="en-US" dirty="0">
              <a:solidFill>
                <a:srgbClr val="002060"/>
              </a:solidFill>
            </a:rPr>
            <a:t>Advocate</a:t>
          </a:r>
        </a:p>
      </dgm:t>
    </dgm:pt>
    <dgm:pt modelId="{22E67356-EF89-47D9-B5BE-BA859F5189CE}" type="parTrans" cxnId="{4961D674-0E21-4AB9-85D7-99B4C7137CB8}">
      <dgm:prSet/>
      <dgm:spPr>
        <a:solidFill>
          <a:schemeClr val="accent2">
            <a:lumMod val="50000"/>
          </a:schemeClr>
        </a:solidFill>
      </dgm:spPr>
      <dgm:t>
        <a:bodyPr/>
        <a:lstStyle/>
        <a:p>
          <a:endParaRPr lang="en-US"/>
        </a:p>
      </dgm:t>
    </dgm:pt>
    <dgm:pt modelId="{D6B3B192-CE6E-42C1-B01B-4BB8196444F0}" type="sibTrans" cxnId="{4961D674-0E21-4AB9-85D7-99B4C7137CB8}">
      <dgm:prSet/>
      <dgm:spPr/>
      <dgm:t>
        <a:bodyPr/>
        <a:lstStyle/>
        <a:p>
          <a:endParaRPr lang="en-US"/>
        </a:p>
      </dgm:t>
    </dgm:pt>
    <dgm:pt modelId="{7E342702-F54E-4C44-A64E-7BBD5B2B99DB}">
      <dgm:prSet phldrT="[Text]"/>
      <dgm:spPr>
        <a:solidFill>
          <a:schemeClr val="accent2">
            <a:lumMod val="60000"/>
            <a:lumOff val="40000"/>
          </a:schemeClr>
        </a:solidFill>
      </dgm:spPr>
      <dgm:t>
        <a:bodyPr/>
        <a:lstStyle/>
        <a:p>
          <a:r>
            <a:rPr lang="en-US" dirty="0">
              <a:solidFill>
                <a:srgbClr val="002060"/>
              </a:solidFill>
            </a:rPr>
            <a:t>Services</a:t>
          </a:r>
        </a:p>
      </dgm:t>
    </dgm:pt>
    <dgm:pt modelId="{326314AB-7FB1-4900-9A78-EA6E3FA8F159}" type="parTrans" cxnId="{94DAD2FE-BE24-459C-9313-A4C96D1005A9}">
      <dgm:prSet/>
      <dgm:spPr>
        <a:solidFill>
          <a:schemeClr val="accent2">
            <a:lumMod val="50000"/>
          </a:schemeClr>
        </a:solidFill>
      </dgm:spPr>
      <dgm:t>
        <a:bodyPr/>
        <a:lstStyle/>
        <a:p>
          <a:endParaRPr lang="en-US"/>
        </a:p>
      </dgm:t>
    </dgm:pt>
    <dgm:pt modelId="{3576ADEC-B63F-4781-98B5-B4B51B4B3CA0}" type="sibTrans" cxnId="{94DAD2FE-BE24-459C-9313-A4C96D1005A9}">
      <dgm:prSet/>
      <dgm:spPr/>
      <dgm:t>
        <a:bodyPr/>
        <a:lstStyle/>
        <a:p>
          <a:endParaRPr lang="en-US"/>
        </a:p>
      </dgm:t>
    </dgm:pt>
    <dgm:pt modelId="{A45042D1-0E66-4C44-ACFC-14EE617B6BFA}">
      <dgm:prSet phldrT="[Text]"/>
      <dgm:spPr/>
      <dgm:t>
        <a:bodyPr/>
        <a:lstStyle/>
        <a:p>
          <a:endParaRPr lang="en-US"/>
        </a:p>
      </dgm:t>
    </dgm:pt>
    <dgm:pt modelId="{2B7997E2-0D90-4D28-A053-39AC6D58D3A6}" type="parTrans" cxnId="{9BEC81C2-0B5F-4DC6-B712-E93E9206DAD4}">
      <dgm:prSet/>
      <dgm:spPr/>
      <dgm:t>
        <a:bodyPr/>
        <a:lstStyle/>
        <a:p>
          <a:endParaRPr lang="en-US"/>
        </a:p>
      </dgm:t>
    </dgm:pt>
    <dgm:pt modelId="{5FAF8CBA-4DDE-4F18-B263-7A0B30162E77}" type="sibTrans" cxnId="{9BEC81C2-0B5F-4DC6-B712-E93E9206DAD4}">
      <dgm:prSet/>
      <dgm:spPr/>
      <dgm:t>
        <a:bodyPr/>
        <a:lstStyle/>
        <a:p>
          <a:endParaRPr lang="en-US"/>
        </a:p>
      </dgm:t>
    </dgm:pt>
    <dgm:pt modelId="{2B6E5931-FB67-4770-938C-7579C3887A09}">
      <dgm:prSet phldrT="[Text]"/>
      <dgm:spPr>
        <a:solidFill>
          <a:schemeClr val="accent2">
            <a:lumMod val="60000"/>
            <a:lumOff val="40000"/>
          </a:schemeClr>
        </a:solidFill>
      </dgm:spPr>
      <dgm:t>
        <a:bodyPr/>
        <a:lstStyle/>
        <a:p>
          <a:r>
            <a:rPr lang="en-US" dirty="0">
              <a:solidFill>
                <a:srgbClr val="002060"/>
              </a:solidFill>
            </a:rPr>
            <a:t>Prosecutor</a:t>
          </a:r>
        </a:p>
      </dgm:t>
    </dgm:pt>
    <dgm:pt modelId="{429819C0-FDE8-4D2F-B651-6649067C1964}" type="parTrans" cxnId="{6FF2DD85-A75A-4B9C-8366-EF9B73CD5DBC}">
      <dgm:prSet/>
      <dgm:spPr>
        <a:solidFill>
          <a:schemeClr val="accent2">
            <a:lumMod val="50000"/>
          </a:schemeClr>
        </a:solidFill>
      </dgm:spPr>
      <dgm:t>
        <a:bodyPr/>
        <a:lstStyle/>
        <a:p>
          <a:endParaRPr lang="en-US"/>
        </a:p>
      </dgm:t>
    </dgm:pt>
    <dgm:pt modelId="{9B04A05D-63CC-41EC-8BFC-2608A4816E63}" type="sibTrans" cxnId="{6FF2DD85-A75A-4B9C-8366-EF9B73CD5DBC}">
      <dgm:prSet/>
      <dgm:spPr/>
      <dgm:t>
        <a:bodyPr/>
        <a:lstStyle/>
        <a:p>
          <a:endParaRPr lang="en-US"/>
        </a:p>
      </dgm:t>
    </dgm:pt>
    <dgm:pt modelId="{EB9E4E60-32EF-4BE7-9254-0DA90A44DAB8}">
      <dgm:prSet phldrT="[Text]"/>
      <dgm:spPr>
        <a:solidFill>
          <a:schemeClr val="accent2">
            <a:lumMod val="60000"/>
            <a:lumOff val="40000"/>
          </a:schemeClr>
        </a:solidFill>
      </dgm:spPr>
      <dgm:t>
        <a:bodyPr/>
        <a:lstStyle/>
        <a:p>
          <a:r>
            <a:rPr lang="en-US" dirty="0">
              <a:solidFill>
                <a:srgbClr val="002060"/>
              </a:solidFill>
            </a:rPr>
            <a:t>Court</a:t>
          </a:r>
        </a:p>
      </dgm:t>
    </dgm:pt>
    <dgm:pt modelId="{5043A6D0-EE66-4976-BFE7-728F25E93A1B}" type="parTrans" cxnId="{E47EEC57-E589-49E1-9EFC-5D4247146293}">
      <dgm:prSet/>
      <dgm:spPr>
        <a:solidFill>
          <a:schemeClr val="accent2">
            <a:lumMod val="50000"/>
          </a:schemeClr>
        </a:solidFill>
      </dgm:spPr>
      <dgm:t>
        <a:bodyPr/>
        <a:lstStyle/>
        <a:p>
          <a:endParaRPr lang="en-US"/>
        </a:p>
      </dgm:t>
    </dgm:pt>
    <dgm:pt modelId="{E44C98C3-8C94-4A7A-BA28-648421F7D7A0}" type="sibTrans" cxnId="{E47EEC57-E589-49E1-9EFC-5D4247146293}">
      <dgm:prSet/>
      <dgm:spPr/>
      <dgm:t>
        <a:bodyPr/>
        <a:lstStyle/>
        <a:p>
          <a:endParaRPr lang="en-US"/>
        </a:p>
      </dgm:t>
    </dgm:pt>
    <dgm:pt modelId="{C06110F5-0152-4921-BD35-A420C3A2934C}">
      <dgm:prSet phldrT="[Text]"/>
      <dgm:spPr>
        <a:solidFill>
          <a:schemeClr val="accent2">
            <a:lumMod val="60000"/>
            <a:lumOff val="40000"/>
          </a:schemeClr>
        </a:solidFill>
      </dgm:spPr>
      <dgm:t>
        <a:bodyPr/>
        <a:lstStyle/>
        <a:p>
          <a:r>
            <a:rPr lang="en-US" dirty="0">
              <a:solidFill>
                <a:srgbClr val="002060"/>
              </a:solidFill>
            </a:rPr>
            <a:t>Post-conviction</a:t>
          </a:r>
        </a:p>
      </dgm:t>
    </dgm:pt>
    <dgm:pt modelId="{B2234A9C-0CED-4C10-8FC0-B87696360942}" type="parTrans" cxnId="{C315843F-1B72-4D1E-B8C9-316557DEFDDA}">
      <dgm:prSet/>
      <dgm:spPr>
        <a:solidFill>
          <a:schemeClr val="accent2">
            <a:lumMod val="50000"/>
          </a:schemeClr>
        </a:solidFill>
      </dgm:spPr>
      <dgm:t>
        <a:bodyPr/>
        <a:lstStyle/>
        <a:p>
          <a:endParaRPr lang="en-US"/>
        </a:p>
      </dgm:t>
    </dgm:pt>
    <dgm:pt modelId="{93FE82C3-345D-49FE-8264-AF9D59A29CBF}" type="sibTrans" cxnId="{C315843F-1B72-4D1E-B8C9-316557DEFDDA}">
      <dgm:prSet/>
      <dgm:spPr/>
      <dgm:t>
        <a:bodyPr/>
        <a:lstStyle/>
        <a:p>
          <a:endParaRPr lang="en-US"/>
        </a:p>
      </dgm:t>
    </dgm:pt>
    <dgm:pt modelId="{CAA15E14-8420-447B-A947-9C80272E6FA8}" type="pres">
      <dgm:prSet presAssocID="{72A61E26-528B-4AC3-AE0D-BBB5124B822F}" presName="cycle" presStyleCnt="0">
        <dgm:presLayoutVars>
          <dgm:chMax val="1"/>
          <dgm:dir/>
          <dgm:animLvl val="ctr"/>
          <dgm:resizeHandles val="exact"/>
        </dgm:presLayoutVars>
      </dgm:prSet>
      <dgm:spPr/>
    </dgm:pt>
    <dgm:pt modelId="{AE914F18-9D13-41A9-92B7-6E7EA1C974A3}" type="pres">
      <dgm:prSet presAssocID="{1933918E-5838-4E93-8733-B0901C405B4F}" presName="centerShape" presStyleLbl="node0" presStyleIdx="0" presStyleCnt="1"/>
      <dgm:spPr/>
    </dgm:pt>
    <dgm:pt modelId="{B5606F44-8E31-49EF-A760-1AB7C76D4F36}" type="pres">
      <dgm:prSet presAssocID="{5708926B-2C37-4DAE-98EA-6E1603E10934}" presName="parTrans" presStyleLbl="bgSibTrans2D1" presStyleIdx="0" presStyleCnt="6"/>
      <dgm:spPr/>
    </dgm:pt>
    <dgm:pt modelId="{98BE30DC-F561-4F33-9EE2-C74876DFCB53}" type="pres">
      <dgm:prSet presAssocID="{EA37A928-1A92-4EC5-A9E7-76F3CBB0F9B1}" presName="node" presStyleLbl="node1" presStyleIdx="0" presStyleCnt="6">
        <dgm:presLayoutVars>
          <dgm:bulletEnabled val="1"/>
        </dgm:presLayoutVars>
      </dgm:prSet>
      <dgm:spPr/>
    </dgm:pt>
    <dgm:pt modelId="{22DCB49E-C2E7-4E0B-8E0F-CF61C5017B18}" type="pres">
      <dgm:prSet presAssocID="{22E67356-EF89-47D9-B5BE-BA859F5189CE}" presName="parTrans" presStyleLbl="bgSibTrans2D1" presStyleIdx="1" presStyleCnt="6"/>
      <dgm:spPr/>
    </dgm:pt>
    <dgm:pt modelId="{A1C6ED67-774F-4459-BDD0-A34E97EF3716}" type="pres">
      <dgm:prSet presAssocID="{2CDFB348-B478-495B-B5C9-4851E7E70C44}" presName="node" presStyleLbl="node1" presStyleIdx="1" presStyleCnt="6">
        <dgm:presLayoutVars>
          <dgm:bulletEnabled val="1"/>
        </dgm:presLayoutVars>
      </dgm:prSet>
      <dgm:spPr/>
    </dgm:pt>
    <dgm:pt modelId="{8BD7CCC4-9151-4A0D-8FEB-A1FAB8367167}" type="pres">
      <dgm:prSet presAssocID="{326314AB-7FB1-4900-9A78-EA6E3FA8F159}" presName="parTrans" presStyleLbl="bgSibTrans2D1" presStyleIdx="2" presStyleCnt="6"/>
      <dgm:spPr/>
    </dgm:pt>
    <dgm:pt modelId="{8B9EF469-CC73-4D31-8CCC-04DFDB3630FA}" type="pres">
      <dgm:prSet presAssocID="{7E342702-F54E-4C44-A64E-7BBD5B2B99DB}" presName="node" presStyleLbl="node1" presStyleIdx="2" presStyleCnt="6">
        <dgm:presLayoutVars>
          <dgm:bulletEnabled val="1"/>
        </dgm:presLayoutVars>
      </dgm:prSet>
      <dgm:spPr/>
    </dgm:pt>
    <dgm:pt modelId="{2D954301-A33A-4420-8E40-D5AF10630126}" type="pres">
      <dgm:prSet presAssocID="{429819C0-FDE8-4D2F-B651-6649067C1964}" presName="parTrans" presStyleLbl="bgSibTrans2D1" presStyleIdx="3" presStyleCnt="6"/>
      <dgm:spPr/>
    </dgm:pt>
    <dgm:pt modelId="{E9C08F08-EB0C-40EB-A80A-54C9A60D61F9}" type="pres">
      <dgm:prSet presAssocID="{2B6E5931-FB67-4770-938C-7579C3887A09}" presName="node" presStyleLbl="node1" presStyleIdx="3" presStyleCnt="6">
        <dgm:presLayoutVars>
          <dgm:bulletEnabled val="1"/>
        </dgm:presLayoutVars>
      </dgm:prSet>
      <dgm:spPr/>
    </dgm:pt>
    <dgm:pt modelId="{D0A3FFFE-C7D9-4A69-9906-27D25AF20EC8}" type="pres">
      <dgm:prSet presAssocID="{5043A6D0-EE66-4976-BFE7-728F25E93A1B}" presName="parTrans" presStyleLbl="bgSibTrans2D1" presStyleIdx="4" presStyleCnt="6"/>
      <dgm:spPr/>
    </dgm:pt>
    <dgm:pt modelId="{7F70A4AD-A590-4E84-B090-53FC21503311}" type="pres">
      <dgm:prSet presAssocID="{EB9E4E60-32EF-4BE7-9254-0DA90A44DAB8}" presName="node" presStyleLbl="node1" presStyleIdx="4" presStyleCnt="6">
        <dgm:presLayoutVars>
          <dgm:bulletEnabled val="1"/>
        </dgm:presLayoutVars>
      </dgm:prSet>
      <dgm:spPr/>
    </dgm:pt>
    <dgm:pt modelId="{10778347-3214-44A4-94D8-36F261EAF8CB}" type="pres">
      <dgm:prSet presAssocID="{B2234A9C-0CED-4C10-8FC0-B87696360942}" presName="parTrans" presStyleLbl="bgSibTrans2D1" presStyleIdx="5" presStyleCnt="6"/>
      <dgm:spPr/>
    </dgm:pt>
    <dgm:pt modelId="{E141F039-90A2-4DAA-B906-1A710E47CFFA}" type="pres">
      <dgm:prSet presAssocID="{C06110F5-0152-4921-BD35-A420C3A2934C}" presName="node" presStyleLbl="node1" presStyleIdx="5" presStyleCnt="6">
        <dgm:presLayoutVars>
          <dgm:bulletEnabled val="1"/>
        </dgm:presLayoutVars>
      </dgm:prSet>
      <dgm:spPr/>
    </dgm:pt>
  </dgm:ptLst>
  <dgm:cxnLst>
    <dgm:cxn modelId="{A34B0539-011E-4FC4-B657-BB18C0F7A239}" srcId="{72A61E26-528B-4AC3-AE0D-BBB5124B822F}" destId="{1933918E-5838-4E93-8733-B0901C405B4F}" srcOrd="0" destOrd="0" parTransId="{C9DF7D22-9B3D-41B8-B808-DAD9503E3C28}" sibTransId="{59F302E8-A0B2-4A01-AE9F-4343A4A6A1BC}"/>
    <dgm:cxn modelId="{09BCC239-532F-410F-8760-492AEB80DE84}" type="presOf" srcId="{B2234A9C-0CED-4C10-8FC0-B87696360942}" destId="{10778347-3214-44A4-94D8-36F261EAF8CB}" srcOrd="0" destOrd="0" presId="urn:microsoft.com/office/officeart/2005/8/layout/radial4"/>
    <dgm:cxn modelId="{C315843F-1B72-4D1E-B8C9-316557DEFDDA}" srcId="{1933918E-5838-4E93-8733-B0901C405B4F}" destId="{C06110F5-0152-4921-BD35-A420C3A2934C}" srcOrd="5" destOrd="0" parTransId="{B2234A9C-0CED-4C10-8FC0-B87696360942}" sibTransId="{93FE82C3-345D-49FE-8264-AF9D59A29CBF}"/>
    <dgm:cxn modelId="{1029455E-2326-4C23-9E6E-4235ABD62171}" type="presOf" srcId="{1933918E-5838-4E93-8733-B0901C405B4F}" destId="{AE914F18-9D13-41A9-92B7-6E7EA1C974A3}" srcOrd="0" destOrd="0" presId="urn:microsoft.com/office/officeart/2005/8/layout/radial4"/>
    <dgm:cxn modelId="{4961D674-0E21-4AB9-85D7-99B4C7137CB8}" srcId="{1933918E-5838-4E93-8733-B0901C405B4F}" destId="{2CDFB348-B478-495B-B5C9-4851E7E70C44}" srcOrd="1" destOrd="0" parTransId="{22E67356-EF89-47D9-B5BE-BA859F5189CE}" sibTransId="{D6B3B192-CE6E-42C1-B01B-4BB8196444F0}"/>
    <dgm:cxn modelId="{E47EEC57-E589-49E1-9EFC-5D4247146293}" srcId="{1933918E-5838-4E93-8733-B0901C405B4F}" destId="{EB9E4E60-32EF-4BE7-9254-0DA90A44DAB8}" srcOrd="4" destOrd="0" parTransId="{5043A6D0-EE66-4976-BFE7-728F25E93A1B}" sibTransId="{E44C98C3-8C94-4A7A-BA28-648421F7D7A0}"/>
    <dgm:cxn modelId="{37DE8480-2FD9-4F11-9168-45E0B0D90BAB}" type="presOf" srcId="{72A61E26-528B-4AC3-AE0D-BBB5124B822F}" destId="{CAA15E14-8420-447B-A947-9C80272E6FA8}" srcOrd="0" destOrd="0" presId="urn:microsoft.com/office/officeart/2005/8/layout/radial4"/>
    <dgm:cxn modelId="{4CD06982-9AD5-458D-B2EC-80072E2D565C}" type="presOf" srcId="{326314AB-7FB1-4900-9A78-EA6E3FA8F159}" destId="{8BD7CCC4-9151-4A0D-8FEB-A1FAB8367167}" srcOrd="0" destOrd="0" presId="urn:microsoft.com/office/officeart/2005/8/layout/radial4"/>
    <dgm:cxn modelId="{6FF2DD85-A75A-4B9C-8366-EF9B73CD5DBC}" srcId="{1933918E-5838-4E93-8733-B0901C405B4F}" destId="{2B6E5931-FB67-4770-938C-7579C3887A09}" srcOrd="3" destOrd="0" parTransId="{429819C0-FDE8-4D2F-B651-6649067C1964}" sibTransId="{9B04A05D-63CC-41EC-8BFC-2608A4816E63}"/>
    <dgm:cxn modelId="{425D968D-E7DD-4AD9-AECC-2654D1848D0C}" srcId="{1933918E-5838-4E93-8733-B0901C405B4F}" destId="{EA37A928-1A92-4EC5-A9E7-76F3CBB0F9B1}" srcOrd="0" destOrd="0" parTransId="{5708926B-2C37-4DAE-98EA-6E1603E10934}" sibTransId="{7792177D-5E25-40B7-A8BC-DBF80054D51D}"/>
    <dgm:cxn modelId="{3DF67099-FA85-42A0-8D5D-7D15E559012E}" type="presOf" srcId="{2B6E5931-FB67-4770-938C-7579C3887A09}" destId="{E9C08F08-EB0C-40EB-A80A-54C9A60D61F9}" srcOrd="0" destOrd="0" presId="urn:microsoft.com/office/officeart/2005/8/layout/radial4"/>
    <dgm:cxn modelId="{CDF048A5-52F2-45DE-8BC5-0B209107FA31}" type="presOf" srcId="{5708926B-2C37-4DAE-98EA-6E1603E10934}" destId="{B5606F44-8E31-49EF-A760-1AB7C76D4F36}" srcOrd="0" destOrd="0" presId="urn:microsoft.com/office/officeart/2005/8/layout/radial4"/>
    <dgm:cxn modelId="{E28D0AA7-7643-48B7-8DF3-12F3D232FDF2}" type="presOf" srcId="{7E342702-F54E-4C44-A64E-7BBD5B2B99DB}" destId="{8B9EF469-CC73-4D31-8CCC-04DFDB3630FA}" srcOrd="0" destOrd="0" presId="urn:microsoft.com/office/officeart/2005/8/layout/radial4"/>
    <dgm:cxn modelId="{8D5166B2-B309-4E8C-867B-5712718EE835}" type="presOf" srcId="{EA37A928-1A92-4EC5-A9E7-76F3CBB0F9B1}" destId="{98BE30DC-F561-4F33-9EE2-C74876DFCB53}" srcOrd="0" destOrd="0" presId="urn:microsoft.com/office/officeart/2005/8/layout/radial4"/>
    <dgm:cxn modelId="{48787BB2-40D6-4CE6-8F39-31137076B6F4}" type="presOf" srcId="{2CDFB348-B478-495B-B5C9-4851E7E70C44}" destId="{A1C6ED67-774F-4459-BDD0-A34E97EF3716}" srcOrd="0" destOrd="0" presId="urn:microsoft.com/office/officeart/2005/8/layout/radial4"/>
    <dgm:cxn modelId="{ACAA5DB7-0938-488C-ADF4-A0E05B5C579E}" type="presOf" srcId="{EB9E4E60-32EF-4BE7-9254-0DA90A44DAB8}" destId="{7F70A4AD-A590-4E84-B090-53FC21503311}" srcOrd="0" destOrd="0" presId="urn:microsoft.com/office/officeart/2005/8/layout/radial4"/>
    <dgm:cxn modelId="{EFF229BE-6199-4BDD-B5FB-05A52E146874}" type="presOf" srcId="{22E67356-EF89-47D9-B5BE-BA859F5189CE}" destId="{22DCB49E-C2E7-4E0B-8E0F-CF61C5017B18}" srcOrd="0" destOrd="0" presId="urn:microsoft.com/office/officeart/2005/8/layout/radial4"/>
    <dgm:cxn modelId="{9BEC81C2-0B5F-4DC6-B712-E93E9206DAD4}" srcId="{72A61E26-528B-4AC3-AE0D-BBB5124B822F}" destId="{A45042D1-0E66-4C44-ACFC-14EE617B6BFA}" srcOrd="1" destOrd="0" parTransId="{2B7997E2-0D90-4D28-A053-39AC6D58D3A6}" sibTransId="{5FAF8CBA-4DDE-4F18-B263-7A0B30162E77}"/>
    <dgm:cxn modelId="{615746E6-49BF-4CCD-AB17-69F95C8A2E29}" type="presOf" srcId="{5043A6D0-EE66-4976-BFE7-728F25E93A1B}" destId="{D0A3FFFE-C7D9-4A69-9906-27D25AF20EC8}" srcOrd="0" destOrd="0" presId="urn:microsoft.com/office/officeart/2005/8/layout/radial4"/>
    <dgm:cxn modelId="{36CC0EE8-C753-4160-A76C-E1F0FCBA1FA7}" type="presOf" srcId="{C06110F5-0152-4921-BD35-A420C3A2934C}" destId="{E141F039-90A2-4DAA-B906-1A710E47CFFA}" srcOrd="0" destOrd="0" presId="urn:microsoft.com/office/officeart/2005/8/layout/radial4"/>
    <dgm:cxn modelId="{457706FB-4AC2-44A1-930B-C3FABA649E0B}" type="presOf" srcId="{429819C0-FDE8-4D2F-B651-6649067C1964}" destId="{2D954301-A33A-4420-8E40-D5AF10630126}" srcOrd="0" destOrd="0" presId="urn:microsoft.com/office/officeart/2005/8/layout/radial4"/>
    <dgm:cxn modelId="{94DAD2FE-BE24-459C-9313-A4C96D1005A9}" srcId="{1933918E-5838-4E93-8733-B0901C405B4F}" destId="{7E342702-F54E-4C44-A64E-7BBD5B2B99DB}" srcOrd="2" destOrd="0" parTransId="{326314AB-7FB1-4900-9A78-EA6E3FA8F159}" sibTransId="{3576ADEC-B63F-4781-98B5-B4B51B4B3CA0}"/>
    <dgm:cxn modelId="{8B3607A8-94C3-4A2F-AF0F-0C35DD9D0CD7}" type="presParOf" srcId="{CAA15E14-8420-447B-A947-9C80272E6FA8}" destId="{AE914F18-9D13-41A9-92B7-6E7EA1C974A3}" srcOrd="0" destOrd="0" presId="urn:microsoft.com/office/officeart/2005/8/layout/radial4"/>
    <dgm:cxn modelId="{66ED0ADE-53D1-4F65-B6E4-33D0C0A29589}" type="presParOf" srcId="{CAA15E14-8420-447B-A947-9C80272E6FA8}" destId="{B5606F44-8E31-49EF-A760-1AB7C76D4F36}" srcOrd="1" destOrd="0" presId="urn:microsoft.com/office/officeart/2005/8/layout/radial4"/>
    <dgm:cxn modelId="{D6BC0CA1-80DA-430A-ACB7-0531C21C570A}" type="presParOf" srcId="{CAA15E14-8420-447B-A947-9C80272E6FA8}" destId="{98BE30DC-F561-4F33-9EE2-C74876DFCB53}" srcOrd="2" destOrd="0" presId="urn:microsoft.com/office/officeart/2005/8/layout/radial4"/>
    <dgm:cxn modelId="{4391F59B-A8C4-4DC9-B785-B3D008370C92}" type="presParOf" srcId="{CAA15E14-8420-447B-A947-9C80272E6FA8}" destId="{22DCB49E-C2E7-4E0B-8E0F-CF61C5017B18}" srcOrd="3" destOrd="0" presId="urn:microsoft.com/office/officeart/2005/8/layout/radial4"/>
    <dgm:cxn modelId="{E133F3E0-F777-4146-AA6E-24F9E7506EC6}" type="presParOf" srcId="{CAA15E14-8420-447B-A947-9C80272E6FA8}" destId="{A1C6ED67-774F-4459-BDD0-A34E97EF3716}" srcOrd="4" destOrd="0" presId="urn:microsoft.com/office/officeart/2005/8/layout/radial4"/>
    <dgm:cxn modelId="{6408A920-00B9-46BB-8DD8-8D235EF29815}" type="presParOf" srcId="{CAA15E14-8420-447B-A947-9C80272E6FA8}" destId="{8BD7CCC4-9151-4A0D-8FEB-A1FAB8367167}" srcOrd="5" destOrd="0" presId="urn:microsoft.com/office/officeart/2005/8/layout/radial4"/>
    <dgm:cxn modelId="{E90C4D0B-D43C-4152-8FA6-3E55C818C178}" type="presParOf" srcId="{CAA15E14-8420-447B-A947-9C80272E6FA8}" destId="{8B9EF469-CC73-4D31-8CCC-04DFDB3630FA}" srcOrd="6" destOrd="0" presId="urn:microsoft.com/office/officeart/2005/8/layout/radial4"/>
    <dgm:cxn modelId="{8088B335-B7BA-4974-8F90-9C3770D5DA15}" type="presParOf" srcId="{CAA15E14-8420-447B-A947-9C80272E6FA8}" destId="{2D954301-A33A-4420-8E40-D5AF10630126}" srcOrd="7" destOrd="0" presId="urn:microsoft.com/office/officeart/2005/8/layout/radial4"/>
    <dgm:cxn modelId="{C62D9ABB-B1B0-4037-AE91-13E9427E75BD}" type="presParOf" srcId="{CAA15E14-8420-447B-A947-9C80272E6FA8}" destId="{E9C08F08-EB0C-40EB-A80A-54C9A60D61F9}" srcOrd="8" destOrd="0" presId="urn:microsoft.com/office/officeart/2005/8/layout/radial4"/>
    <dgm:cxn modelId="{25465D08-F200-4D7B-97C8-ECE204230ADB}" type="presParOf" srcId="{CAA15E14-8420-447B-A947-9C80272E6FA8}" destId="{D0A3FFFE-C7D9-4A69-9906-27D25AF20EC8}" srcOrd="9" destOrd="0" presId="urn:microsoft.com/office/officeart/2005/8/layout/radial4"/>
    <dgm:cxn modelId="{2A412382-9E6A-4099-8ADF-11B6DBF4C609}" type="presParOf" srcId="{CAA15E14-8420-447B-A947-9C80272E6FA8}" destId="{7F70A4AD-A590-4E84-B090-53FC21503311}" srcOrd="10" destOrd="0" presId="urn:microsoft.com/office/officeart/2005/8/layout/radial4"/>
    <dgm:cxn modelId="{F00FE21D-BA0A-44BD-8DB0-297D0CD5BEBA}" type="presParOf" srcId="{CAA15E14-8420-447B-A947-9C80272E6FA8}" destId="{10778347-3214-44A4-94D8-36F261EAF8CB}" srcOrd="11" destOrd="0" presId="urn:microsoft.com/office/officeart/2005/8/layout/radial4"/>
    <dgm:cxn modelId="{23D6993F-D73A-4766-8ED4-E1775F0A44BA}" type="presParOf" srcId="{CAA15E14-8420-447B-A947-9C80272E6FA8}" destId="{E141F039-90A2-4DAA-B906-1A710E47CFFA}" srcOrd="12"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69C8A91-8C6F-4F03-90F0-B4AF96226A00}" type="doc">
      <dgm:prSet loTypeId="urn:microsoft.com/office/officeart/2005/8/layout/pyramid2" loCatId="list" qsTypeId="urn:microsoft.com/office/officeart/2005/8/quickstyle/simple1" qsCatId="simple" csTypeId="urn:microsoft.com/office/officeart/2005/8/colors/accent1_2" csCatId="accent1" phldr="1"/>
      <dgm:spPr/>
    </dgm:pt>
    <dgm:pt modelId="{2B277BE5-D9A7-42DE-8BF9-E200E363FCF0}">
      <dgm:prSet phldrT="[Text]"/>
      <dgm:spPr>
        <a:solidFill>
          <a:schemeClr val="accent2">
            <a:lumMod val="60000"/>
            <a:lumOff val="40000"/>
            <a:alpha val="90000"/>
          </a:schemeClr>
        </a:solidFill>
        <a:ln>
          <a:solidFill>
            <a:srgbClr val="002060"/>
          </a:solidFill>
        </a:ln>
      </dgm:spPr>
      <dgm:t>
        <a:bodyPr/>
        <a:lstStyle/>
        <a:p>
          <a:r>
            <a:rPr lang="en-US" dirty="0">
              <a:solidFill>
                <a:srgbClr val="002060"/>
              </a:solidFill>
            </a:rPr>
            <a:t>Victim Services Advocates</a:t>
          </a:r>
        </a:p>
      </dgm:t>
    </dgm:pt>
    <dgm:pt modelId="{836047B0-628C-4DD2-879A-76A876229B57}" type="parTrans" cxnId="{4B804D86-9D1A-4595-B77F-32AAB311C89C}">
      <dgm:prSet/>
      <dgm:spPr/>
      <dgm:t>
        <a:bodyPr/>
        <a:lstStyle/>
        <a:p>
          <a:endParaRPr lang="en-US"/>
        </a:p>
      </dgm:t>
    </dgm:pt>
    <dgm:pt modelId="{26BD29B7-1FCA-4514-85E2-EA979E9AC2AF}" type="sibTrans" cxnId="{4B804D86-9D1A-4595-B77F-32AAB311C89C}">
      <dgm:prSet/>
      <dgm:spPr/>
      <dgm:t>
        <a:bodyPr/>
        <a:lstStyle/>
        <a:p>
          <a:endParaRPr lang="en-US"/>
        </a:p>
      </dgm:t>
    </dgm:pt>
    <dgm:pt modelId="{E4BED979-59C1-47DD-97D1-3D73B4CF2A00}">
      <dgm:prSet phldrT="[Text]"/>
      <dgm:spPr>
        <a:solidFill>
          <a:schemeClr val="accent2">
            <a:lumMod val="60000"/>
            <a:lumOff val="40000"/>
            <a:alpha val="90000"/>
          </a:schemeClr>
        </a:solidFill>
        <a:ln>
          <a:solidFill>
            <a:srgbClr val="002060"/>
          </a:solidFill>
        </a:ln>
      </dgm:spPr>
      <dgm:t>
        <a:bodyPr/>
        <a:lstStyle/>
        <a:p>
          <a:r>
            <a:rPr lang="en-US" dirty="0">
              <a:solidFill>
                <a:srgbClr val="002060"/>
              </a:solidFill>
            </a:rPr>
            <a:t>Compensation</a:t>
          </a:r>
        </a:p>
      </dgm:t>
    </dgm:pt>
    <dgm:pt modelId="{031FE22B-9673-4FA1-A330-DF62141CF7DC}" type="parTrans" cxnId="{07056403-BD33-41F7-ACC2-666400415438}">
      <dgm:prSet/>
      <dgm:spPr/>
      <dgm:t>
        <a:bodyPr/>
        <a:lstStyle/>
        <a:p>
          <a:endParaRPr lang="en-US"/>
        </a:p>
      </dgm:t>
    </dgm:pt>
    <dgm:pt modelId="{FAE5EEEA-5BA6-4B4B-BCFB-5D3DC966E886}" type="sibTrans" cxnId="{07056403-BD33-41F7-ACC2-666400415438}">
      <dgm:prSet/>
      <dgm:spPr/>
      <dgm:t>
        <a:bodyPr/>
        <a:lstStyle/>
        <a:p>
          <a:endParaRPr lang="en-US"/>
        </a:p>
      </dgm:t>
    </dgm:pt>
    <dgm:pt modelId="{DBF661E8-BF56-4928-8685-2CB1A318635B}">
      <dgm:prSet phldrT="[Text]"/>
      <dgm:spPr>
        <a:solidFill>
          <a:schemeClr val="accent2">
            <a:lumMod val="60000"/>
            <a:lumOff val="40000"/>
            <a:alpha val="90000"/>
          </a:schemeClr>
        </a:solidFill>
        <a:ln>
          <a:solidFill>
            <a:srgbClr val="002060"/>
          </a:solidFill>
        </a:ln>
      </dgm:spPr>
      <dgm:t>
        <a:bodyPr/>
        <a:lstStyle/>
        <a:p>
          <a:r>
            <a:rPr lang="en-US" dirty="0">
              <a:solidFill>
                <a:srgbClr val="002060"/>
              </a:solidFill>
            </a:rPr>
            <a:t>Notification</a:t>
          </a:r>
        </a:p>
      </dgm:t>
    </dgm:pt>
    <dgm:pt modelId="{4C7C8868-1DB4-47CB-A9D1-F3A02C862491}" type="parTrans" cxnId="{981DB952-AEAA-42CB-AF7C-D9D9B755BD43}">
      <dgm:prSet/>
      <dgm:spPr/>
      <dgm:t>
        <a:bodyPr/>
        <a:lstStyle/>
        <a:p>
          <a:endParaRPr lang="en-US"/>
        </a:p>
      </dgm:t>
    </dgm:pt>
    <dgm:pt modelId="{AB669CF8-6B3C-4E17-B056-07A834B2995A}" type="sibTrans" cxnId="{981DB952-AEAA-42CB-AF7C-D9D9B755BD43}">
      <dgm:prSet/>
      <dgm:spPr/>
      <dgm:t>
        <a:bodyPr/>
        <a:lstStyle/>
        <a:p>
          <a:endParaRPr lang="en-US"/>
        </a:p>
      </dgm:t>
    </dgm:pt>
    <dgm:pt modelId="{7F6D2B26-074F-440B-96BF-55DF7D57B6CF}" type="pres">
      <dgm:prSet presAssocID="{969C8A91-8C6F-4F03-90F0-B4AF96226A00}" presName="compositeShape" presStyleCnt="0">
        <dgm:presLayoutVars>
          <dgm:dir/>
          <dgm:resizeHandles/>
        </dgm:presLayoutVars>
      </dgm:prSet>
      <dgm:spPr/>
    </dgm:pt>
    <dgm:pt modelId="{60C212D7-C8D7-41CD-8C3A-307F68BD3DCE}" type="pres">
      <dgm:prSet presAssocID="{969C8A91-8C6F-4F03-90F0-B4AF96226A00}" presName="pyramid" presStyleLbl="node1" presStyleIdx="0" presStyleCnt="1"/>
      <dgm:spPr>
        <a:solidFill>
          <a:schemeClr val="accent2">
            <a:lumMod val="75000"/>
          </a:schemeClr>
        </a:solidFill>
      </dgm:spPr>
    </dgm:pt>
    <dgm:pt modelId="{F6A5A17F-B97B-40D6-9B3E-600D200744E9}" type="pres">
      <dgm:prSet presAssocID="{969C8A91-8C6F-4F03-90F0-B4AF96226A00}" presName="theList" presStyleCnt="0"/>
      <dgm:spPr/>
    </dgm:pt>
    <dgm:pt modelId="{0E25B927-D30A-403C-98DA-66FF71E03654}" type="pres">
      <dgm:prSet presAssocID="{2B277BE5-D9A7-42DE-8BF9-E200E363FCF0}" presName="aNode" presStyleLbl="fgAcc1" presStyleIdx="0" presStyleCnt="3">
        <dgm:presLayoutVars>
          <dgm:bulletEnabled val="1"/>
        </dgm:presLayoutVars>
      </dgm:prSet>
      <dgm:spPr/>
    </dgm:pt>
    <dgm:pt modelId="{55267890-29C7-4842-BF5F-873D4D7181B2}" type="pres">
      <dgm:prSet presAssocID="{2B277BE5-D9A7-42DE-8BF9-E200E363FCF0}" presName="aSpace" presStyleCnt="0"/>
      <dgm:spPr/>
    </dgm:pt>
    <dgm:pt modelId="{7665561F-84B6-422C-93DE-538EC03D020B}" type="pres">
      <dgm:prSet presAssocID="{E4BED979-59C1-47DD-97D1-3D73B4CF2A00}" presName="aNode" presStyleLbl="fgAcc1" presStyleIdx="1" presStyleCnt="3">
        <dgm:presLayoutVars>
          <dgm:bulletEnabled val="1"/>
        </dgm:presLayoutVars>
      </dgm:prSet>
      <dgm:spPr/>
    </dgm:pt>
    <dgm:pt modelId="{0DD33D55-42D0-4F99-88E6-ED5F0D5BF1E4}" type="pres">
      <dgm:prSet presAssocID="{E4BED979-59C1-47DD-97D1-3D73B4CF2A00}" presName="aSpace" presStyleCnt="0"/>
      <dgm:spPr/>
    </dgm:pt>
    <dgm:pt modelId="{B9F1DE25-FA1A-499F-9115-06CA908D02AE}" type="pres">
      <dgm:prSet presAssocID="{DBF661E8-BF56-4928-8685-2CB1A318635B}" presName="aNode" presStyleLbl="fgAcc1" presStyleIdx="2" presStyleCnt="3">
        <dgm:presLayoutVars>
          <dgm:bulletEnabled val="1"/>
        </dgm:presLayoutVars>
      </dgm:prSet>
      <dgm:spPr/>
    </dgm:pt>
    <dgm:pt modelId="{19DF5EAF-7455-4EA7-9EF9-AD0A3F77F446}" type="pres">
      <dgm:prSet presAssocID="{DBF661E8-BF56-4928-8685-2CB1A318635B}" presName="aSpace" presStyleCnt="0"/>
      <dgm:spPr/>
    </dgm:pt>
  </dgm:ptLst>
  <dgm:cxnLst>
    <dgm:cxn modelId="{07056403-BD33-41F7-ACC2-666400415438}" srcId="{969C8A91-8C6F-4F03-90F0-B4AF96226A00}" destId="{E4BED979-59C1-47DD-97D1-3D73B4CF2A00}" srcOrd="1" destOrd="0" parTransId="{031FE22B-9673-4FA1-A330-DF62141CF7DC}" sibTransId="{FAE5EEEA-5BA6-4B4B-BCFB-5D3DC966E886}"/>
    <dgm:cxn modelId="{05480A1C-E865-475A-AB15-3223156EA5CC}" type="presOf" srcId="{969C8A91-8C6F-4F03-90F0-B4AF96226A00}" destId="{7F6D2B26-074F-440B-96BF-55DF7D57B6CF}" srcOrd="0" destOrd="0" presId="urn:microsoft.com/office/officeart/2005/8/layout/pyramid2"/>
    <dgm:cxn modelId="{B265B73C-7303-4A29-8D1C-488F838731A6}" type="presOf" srcId="{E4BED979-59C1-47DD-97D1-3D73B4CF2A00}" destId="{7665561F-84B6-422C-93DE-538EC03D020B}" srcOrd="0" destOrd="0" presId="urn:microsoft.com/office/officeart/2005/8/layout/pyramid2"/>
    <dgm:cxn modelId="{981DB952-AEAA-42CB-AF7C-D9D9B755BD43}" srcId="{969C8A91-8C6F-4F03-90F0-B4AF96226A00}" destId="{DBF661E8-BF56-4928-8685-2CB1A318635B}" srcOrd="2" destOrd="0" parTransId="{4C7C8868-1DB4-47CB-A9D1-F3A02C862491}" sibTransId="{AB669CF8-6B3C-4E17-B056-07A834B2995A}"/>
    <dgm:cxn modelId="{2E593678-DB5A-40AD-B815-80DA16A6B1DC}" type="presOf" srcId="{2B277BE5-D9A7-42DE-8BF9-E200E363FCF0}" destId="{0E25B927-D30A-403C-98DA-66FF71E03654}" srcOrd="0" destOrd="0" presId="urn:microsoft.com/office/officeart/2005/8/layout/pyramid2"/>
    <dgm:cxn modelId="{E4924882-C040-45AF-B0EF-C5FD34C5ED69}" type="presOf" srcId="{DBF661E8-BF56-4928-8685-2CB1A318635B}" destId="{B9F1DE25-FA1A-499F-9115-06CA908D02AE}" srcOrd="0" destOrd="0" presId="urn:microsoft.com/office/officeart/2005/8/layout/pyramid2"/>
    <dgm:cxn modelId="{4B804D86-9D1A-4595-B77F-32AAB311C89C}" srcId="{969C8A91-8C6F-4F03-90F0-B4AF96226A00}" destId="{2B277BE5-D9A7-42DE-8BF9-E200E363FCF0}" srcOrd="0" destOrd="0" parTransId="{836047B0-628C-4DD2-879A-76A876229B57}" sibTransId="{26BD29B7-1FCA-4514-85E2-EA979E9AC2AF}"/>
    <dgm:cxn modelId="{0207492C-29BB-4A5C-83F7-3B10A26AC823}" type="presParOf" srcId="{7F6D2B26-074F-440B-96BF-55DF7D57B6CF}" destId="{60C212D7-C8D7-41CD-8C3A-307F68BD3DCE}" srcOrd="0" destOrd="0" presId="urn:microsoft.com/office/officeart/2005/8/layout/pyramid2"/>
    <dgm:cxn modelId="{D35A2DD5-17F6-4EC6-875E-0D447E1D5C33}" type="presParOf" srcId="{7F6D2B26-074F-440B-96BF-55DF7D57B6CF}" destId="{F6A5A17F-B97B-40D6-9B3E-600D200744E9}" srcOrd="1" destOrd="0" presId="urn:microsoft.com/office/officeart/2005/8/layout/pyramid2"/>
    <dgm:cxn modelId="{1E49A222-CD4F-4FE8-9338-9781AE14F5BB}" type="presParOf" srcId="{F6A5A17F-B97B-40D6-9B3E-600D200744E9}" destId="{0E25B927-D30A-403C-98DA-66FF71E03654}" srcOrd="0" destOrd="0" presId="urn:microsoft.com/office/officeart/2005/8/layout/pyramid2"/>
    <dgm:cxn modelId="{C3D0CEC2-FB77-49C6-888D-4C7DCF2D5B83}" type="presParOf" srcId="{F6A5A17F-B97B-40D6-9B3E-600D200744E9}" destId="{55267890-29C7-4842-BF5F-873D4D7181B2}" srcOrd="1" destOrd="0" presId="urn:microsoft.com/office/officeart/2005/8/layout/pyramid2"/>
    <dgm:cxn modelId="{3B896BDA-E610-4620-818B-047094E6E0FC}" type="presParOf" srcId="{F6A5A17F-B97B-40D6-9B3E-600D200744E9}" destId="{7665561F-84B6-422C-93DE-538EC03D020B}" srcOrd="2" destOrd="0" presId="urn:microsoft.com/office/officeart/2005/8/layout/pyramid2"/>
    <dgm:cxn modelId="{53123F86-29A4-478C-94B7-FD954CE76A69}" type="presParOf" srcId="{F6A5A17F-B97B-40D6-9B3E-600D200744E9}" destId="{0DD33D55-42D0-4F99-88E6-ED5F0D5BF1E4}" srcOrd="3" destOrd="0" presId="urn:microsoft.com/office/officeart/2005/8/layout/pyramid2"/>
    <dgm:cxn modelId="{F23DBFC7-4AA8-40C2-B80B-1A77E34E099B}" type="presParOf" srcId="{F6A5A17F-B97B-40D6-9B3E-600D200744E9}" destId="{B9F1DE25-FA1A-499F-9115-06CA908D02AE}" srcOrd="4" destOrd="0" presId="urn:microsoft.com/office/officeart/2005/8/layout/pyramid2"/>
    <dgm:cxn modelId="{3096E250-795D-4E91-BD03-515433B0E4FB}" type="presParOf" srcId="{F6A5A17F-B97B-40D6-9B3E-600D200744E9}" destId="{19DF5EAF-7455-4EA7-9EF9-AD0A3F77F446}"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7154038-04F2-4DC5-B04B-6919B0F8A732}" type="doc">
      <dgm:prSet loTypeId="urn:microsoft.com/office/officeart/2005/8/layout/pyramid2" loCatId="list" qsTypeId="urn:microsoft.com/office/officeart/2005/8/quickstyle/simple1" qsCatId="simple" csTypeId="urn:microsoft.com/office/officeart/2005/8/colors/accent1_2" csCatId="accent1" phldr="1"/>
      <dgm:spPr/>
    </dgm:pt>
    <dgm:pt modelId="{51A4306F-67EA-4E80-A9BE-8049EEF30D79}">
      <dgm:prSet phldrT="[Text]"/>
      <dgm:spPr>
        <a:solidFill>
          <a:schemeClr val="accent2">
            <a:lumMod val="60000"/>
            <a:lumOff val="40000"/>
            <a:alpha val="90000"/>
          </a:schemeClr>
        </a:solidFill>
        <a:ln>
          <a:solidFill>
            <a:srgbClr val="002060"/>
          </a:solidFill>
        </a:ln>
      </dgm:spPr>
      <dgm:t>
        <a:bodyPr/>
        <a:lstStyle/>
        <a:p>
          <a:r>
            <a:rPr lang="en-US" dirty="0">
              <a:solidFill>
                <a:srgbClr val="002060"/>
              </a:solidFill>
            </a:rPr>
            <a:t>Victims’ Rights Enforcement</a:t>
          </a:r>
        </a:p>
      </dgm:t>
    </dgm:pt>
    <dgm:pt modelId="{4B9E0737-4E4E-4569-B080-0C3D7607587C}" type="parTrans" cxnId="{223CCCA3-CBFD-42E6-95DA-8710BCE9A9A1}">
      <dgm:prSet/>
      <dgm:spPr/>
      <dgm:t>
        <a:bodyPr/>
        <a:lstStyle/>
        <a:p>
          <a:endParaRPr lang="en-US"/>
        </a:p>
      </dgm:t>
    </dgm:pt>
    <dgm:pt modelId="{E3760A02-B5F9-4674-8280-E8360AA0BD23}" type="sibTrans" cxnId="{223CCCA3-CBFD-42E6-95DA-8710BCE9A9A1}">
      <dgm:prSet/>
      <dgm:spPr/>
      <dgm:t>
        <a:bodyPr/>
        <a:lstStyle/>
        <a:p>
          <a:endParaRPr lang="en-US"/>
        </a:p>
      </dgm:t>
    </dgm:pt>
    <dgm:pt modelId="{AB096811-707A-4FE7-A1F4-BBCA4EE8A3DE}">
      <dgm:prSet phldrT="[Text]"/>
      <dgm:spPr>
        <a:solidFill>
          <a:schemeClr val="accent2">
            <a:lumMod val="60000"/>
            <a:lumOff val="40000"/>
            <a:alpha val="90000"/>
          </a:schemeClr>
        </a:solidFill>
        <a:ln>
          <a:solidFill>
            <a:srgbClr val="002060"/>
          </a:solidFill>
        </a:ln>
      </dgm:spPr>
      <dgm:t>
        <a:bodyPr/>
        <a:lstStyle/>
        <a:p>
          <a:r>
            <a:rPr lang="en-US" dirty="0">
              <a:solidFill>
                <a:srgbClr val="002060"/>
              </a:solidFill>
            </a:rPr>
            <a:t>Public Policy and Legislation</a:t>
          </a:r>
        </a:p>
      </dgm:t>
    </dgm:pt>
    <dgm:pt modelId="{10C9A732-7149-43A5-AACF-9F16C38A1DB7}" type="parTrans" cxnId="{6A8AD9C5-3BF5-4DCD-9AF6-7CB503F95604}">
      <dgm:prSet/>
      <dgm:spPr/>
      <dgm:t>
        <a:bodyPr/>
        <a:lstStyle/>
        <a:p>
          <a:endParaRPr lang="en-US"/>
        </a:p>
      </dgm:t>
    </dgm:pt>
    <dgm:pt modelId="{6FDE2ABB-1231-4E5D-B4DB-997B2F408B90}" type="sibTrans" cxnId="{6A8AD9C5-3BF5-4DCD-9AF6-7CB503F95604}">
      <dgm:prSet/>
      <dgm:spPr/>
      <dgm:t>
        <a:bodyPr/>
        <a:lstStyle/>
        <a:p>
          <a:endParaRPr lang="en-US"/>
        </a:p>
      </dgm:t>
    </dgm:pt>
    <dgm:pt modelId="{551F20B7-AEAD-43B0-8737-E7FC432C5038}">
      <dgm:prSet phldrT="[Text]"/>
      <dgm:spPr>
        <a:solidFill>
          <a:schemeClr val="accent2">
            <a:lumMod val="60000"/>
            <a:lumOff val="40000"/>
            <a:alpha val="90000"/>
          </a:schemeClr>
        </a:solidFill>
        <a:ln>
          <a:solidFill>
            <a:srgbClr val="002060"/>
          </a:solidFill>
        </a:ln>
      </dgm:spPr>
      <dgm:t>
        <a:bodyPr/>
        <a:lstStyle/>
        <a:p>
          <a:r>
            <a:rPr lang="en-US" dirty="0">
              <a:solidFill>
                <a:srgbClr val="002060"/>
              </a:solidFill>
            </a:rPr>
            <a:t>Public Education and Outreach</a:t>
          </a:r>
        </a:p>
      </dgm:t>
    </dgm:pt>
    <dgm:pt modelId="{BFC8AD9D-D3DA-4ABB-8DE5-2EF5DD54EB9C}" type="parTrans" cxnId="{F16F4741-93D4-46B1-AC8E-020A9CA24784}">
      <dgm:prSet/>
      <dgm:spPr/>
      <dgm:t>
        <a:bodyPr/>
        <a:lstStyle/>
        <a:p>
          <a:endParaRPr lang="en-US"/>
        </a:p>
      </dgm:t>
    </dgm:pt>
    <dgm:pt modelId="{4C4572A9-53EC-43D0-822C-DD4B2E240019}" type="sibTrans" cxnId="{F16F4741-93D4-46B1-AC8E-020A9CA24784}">
      <dgm:prSet/>
      <dgm:spPr/>
      <dgm:t>
        <a:bodyPr/>
        <a:lstStyle/>
        <a:p>
          <a:endParaRPr lang="en-US"/>
        </a:p>
      </dgm:t>
    </dgm:pt>
    <dgm:pt modelId="{46E2C20C-DFB3-44D0-B88F-23CA2E460D58}" type="pres">
      <dgm:prSet presAssocID="{F7154038-04F2-4DC5-B04B-6919B0F8A732}" presName="compositeShape" presStyleCnt="0">
        <dgm:presLayoutVars>
          <dgm:dir/>
          <dgm:resizeHandles/>
        </dgm:presLayoutVars>
      </dgm:prSet>
      <dgm:spPr/>
    </dgm:pt>
    <dgm:pt modelId="{82180445-30EF-4B49-B7D0-1A2ED6322E44}" type="pres">
      <dgm:prSet presAssocID="{F7154038-04F2-4DC5-B04B-6919B0F8A732}" presName="pyramid" presStyleLbl="node1" presStyleIdx="0" presStyleCnt="1"/>
      <dgm:spPr>
        <a:solidFill>
          <a:schemeClr val="accent2">
            <a:lumMod val="75000"/>
          </a:schemeClr>
        </a:solidFill>
      </dgm:spPr>
    </dgm:pt>
    <dgm:pt modelId="{FE5B3C6E-69FB-43EB-8F46-E03FB6CE0255}" type="pres">
      <dgm:prSet presAssocID="{F7154038-04F2-4DC5-B04B-6919B0F8A732}" presName="theList" presStyleCnt="0"/>
      <dgm:spPr/>
    </dgm:pt>
    <dgm:pt modelId="{92CD6C95-E1F8-49AF-856E-50888C6D8D39}" type="pres">
      <dgm:prSet presAssocID="{51A4306F-67EA-4E80-A9BE-8049EEF30D79}" presName="aNode" presStyleLbl="fgAcc1" presStyleIdx="0" presStyleCnt="3">
        <dgm:presLayoutVars>
          <dgm:bulletEnabled val="1"/>
        </dgm:presLayoutVars>
      </dgm:prSet>
      <dgm:spPr/>
    </dgm:pt>
    <dgm:pt modelId="{7394301D-7D89-46CF-987F-13B2548D5655}" type="pres">
      <dgm:prSet presAssocID="{51A4306F-67EA-4E80-A9BE-8049EEF30D79}" presName="aSpace" presStyleCnt="0"/>
      <dgm:spPr/>
    </dgm:pt>
    <dgm:pt modelId="{671CF1AF-BF2D-4005-8043-6466A6016329}" type="pres">
      <dgm:prSet presAssocID="{AB096811-707A-4FE7-A1F4-BBCA4EE8A3DE}" presName="aNode" presStyleLbl="fgAcc1" presStyleIdx="1" presStyleCnt="3">
        <dgm:presLayoutVars>
          <dgm:bulletEnabled val="1"/>
        </dgm:presLayoutVars>
      </dgm:prSet>
      <dgm:spPr/>
    </dgm:pt>
    <dgm:pt modelId="{E6F837E6-5F7A-4C1A-96E0-0BC3B90F155B}" type="pres">
      <dgm:prSet presAssocID="{AB096811-707A-4FE7-A1F4-BBCA4EE8A3DE}" presName="aSpace" presStyleCnt="0"/>
      <dgm:spPr/>
    </dgm:pt>
    <dgm:pt modelId="{5E4D0E65-BBE4-4C1E-87A0-07470102A02B}" type="pres">
      <dgm:prSet presAssocID="{551F20B7-AEAD-43B0-8737-E7FC432C5038}" presName="aNode" presStyleLbl="fgAcc1" presStyleIdx="2" presStyleCnt="3">
        <dgm:presLayoutVars>
          <dgm:bulletEnabled val="1"/>
        </dgm:presLayoutVars>
      </dgm:prSet>
      <dgm:spPr/>
    </dgm:pt>
    <dgm:pt modelId="{BC42E898-61FB-4D01-AC67-95F71C70433F}" type="pres">
      <dgm:prSet presAssocID="{551F20B7-AEAD-43B0-8737-E7FC432C5038}" presName="aSpace" presStyleCnt="0"/>
      <dgm:spPr/>
    </dgm:pt>
  </dgm:ptLst>
  <dgm:cxnLst>
    <dgm:cxn modelId="{F16F4741-93D4-46B1-AC8E-020A9CA24784}" srcId="{F7154038-04F2-4DC5-B04B-6919B0F8A732}" destId="{551F20B7-AEAD-43B0-8737-E7FC432C5038}" srcOrd="2" destOrd="0" parTransId="{BFC8AD9D-D3DA-4ABB-8DE5-2EF5DD54EB9C}" sibTransId="{4C4572A9-53EC-43D0-822C-DD4B2E240019}"/>
    <dgm:cxn modelId="{E514D243-C89A-4373-B059-D46E20C5895F}" type="presOf" srcId="{F7154038-04F2-4DC5-B04B-6919B0F8A732}" destId="{46E2C20C-DFB3-44D0-B88F-23CA2E460D58}" srcOrd="0" destOrd="0" presId="urn:microsoft.com/office/officeart/2005/8/layout/pyramid2"/>
    <dgm:cxn modelId="{7F2A1088-692F-4A30-A44C-3C07BCF4B657}" type="presOf" srcId="{551F20B7-AEAD-43B0-8737-E7FC432C5038}" destId="{5E4D0E65-BBE4-4C1E-87A0-07470102A02B}" srcOrd="0" destOrd="0" presId="urn:microsoft.com/office/officeart/2005/8/layout/pyramid2"/>
    <dgm:cxn modelId="{223CCCA3-CBFD-42E6-95DA-8710BCE9A9A1}" srcId="{F7154038-04F2-4DC5-B04B-6919B0F8A732}" destId="{51A4306F-67EA-4E80-A9BE-8049EEF30D79}" srcOrd="0" destOrd="0" parTransId="{4B9E0737-4E4E-4569-B080-0C3D7607587C}" sibTransId="{E3760A02-B5F9-4674-8280-E8360AA0BD23}"/>
    <dgm:cxn modelId="{79868FB2-EE04-44F6-8E2D-124A4A6D3D03}" type="presOf" srcId="{51A4306F-67EA-4E80-A9BE-8049EEF30D79}" destId="{92CD6C95-E1F8-49AF-856E-50888C6D8D39}" srcOrd="0" destOrd="0" presId="urn:microsoft.com/office/officeart/2005/8/layout/pyramid2"/>
    <dgm:cxn modelId="{6A8AD9C5-3BF5-4DCD-9AF6-7CB503F95604}" srcId="{F7154038-04F2-4DC5-B04B-6919B0F8A732}" destId="{AB096811-707A-4FE7-A1F4-BBCA4EE8A3DE}" srcOrd="1" destOrd="0" parTransId="{10C9A732-7149-43A5-AACF-9F16C38A1DB7}" sibTransId="{6FDE2ABB-1231-4E5D-B4DB-997B2F408B90}"/>
    <dgm:cxn modelId="{81892FD3-6208-48D3-9EB9-8D9029F031D2}" type="presOf" srcId="{AB096811-707A-4FE7-A1F4-BBCA4EE8A3DE}" destId="{671CF1AF-BF2D-4005-8043-6466A6016329}" srcOrd="0" destOrd="0" presId="urn:microsoft.com/office/officeart/2005/8/layout/pyramid2"/>
    <dgm:cxn modelId="{8A477D22-5F2C-435C-B080-BB13728578C1}" type="presParOf" srcId="{46E2C20C-DFB3-44D0-B88F-23CA2E460D58}" destId="{82180445-30EF-4B49-B7D0-1A2ED6322E44}" srcOrd="0" destOrd="0" presId="urn:microsoft.com/office/officeart/2005/8/layout/pyramid2"/>
    <dgm:cxn modelId="{0979FB6E-D15E-4BF6-8B1C-7E6DAB04B4A6}" type="presParOf" srcId="{46E2C20C-DFB3-44D0-B88F-23CA2E460D58}" destId="{FE5B3C6E-69FB-43EB-8F46-E03FB6CE0255}" srcOrd="1" destOrd="0" presId="urn:microsoft.com/office/officeart/2005/8/layout/pyramid2"/>
    <dgm:cxn modelId="{B2EF7B4C-FBFA-4249-B02E-A5B0DBD2E4FA}" type="presParOf" srcId="{FE5B3C6E-69FB-43EB-8F46-E03FB6CE0255}" destId="{92CD6C95-E1F8-49AF-856E-50888C6D8D39}" srcOrd="0" destOrd="0" presId="urn:microsoft.com/office/officeart/2005/8/layout/pyramid2"/>
    <dgm:cxn modelId="{8488FE4A-E826-4295-92F5-A57CC6042FA3}" type="presParOf" srcId="{FE5B3C6E-69FB-43EB-8F46-E03FB6CE0255}" destId="{7394301D-7D89-46CF-987F-13B2548D5655}" srcOrd="1" destOrd="0" presId="urn:microsoft.com/office/officeart/2005/8/layout/pyramid2"/>
    <dgm:cxn modelId="{2AF686BB-F60C-4DC7-9A21-65EAB7291A6C}" type="presParOf" srcId="{FE5B3C6E-69FB-43EB-8F46-E03FB6CE0255}" destId="{671CF1AF-BF2D-4005-8043-6466A6016329}" srcOrd="2" destOrd="0" presId="urn:microsoft.com/office/officeart/2005/8/layout/pyramid2"/>
    <dgm:cxn modelId="{39685B5E-0C5C-467A-BE94-4F1BB3B3A8A6}" type="presParOf" srcId="{FE5B3C6E-69FB-43EB-8F46-E03FB6CE0255}" destId="{E6F837E6-5F7A-4C1A-96E0-0BC3B90F155B}" srcOrd="3" destOrd="0" presId="urn:microsoft.com/office/officeart/2005/8/layout/pyramid2"/>
    <dgm:cxn modelId="{1AF16A62-A389-4DA6-98CA-05B40FEC2702}" type="presParOf" srcId="{FE5B3C6E-69FB-43EB-8F46-E03FB6CE0255}" destId="{5E4D0E65-BBE4-4C1E-87A0-07470102A02B}" srcOrd="4" destOrd="0" presId="urn:microsoft.com/office/officeart/2005/8/layout/pyramid2"/>
    <dgm:cxn modelId="{92E4EA71-ED98-4895-AFB1-7EAB7F7F6AC1}" type="presParOf" srcId="{FE5B3C6E-69FB-43EB-8F46-E03FB6CE0255}" destId="{BC42E898-61FB-4D01-AC67-95F71C70433F}" srcOrd="5" destOrd="0" presId="urn:microsoft.com/office/officeart/2005/8/layout/pyramid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EC7FBB-08C0-4FE9-82B3-1A5845E0BDB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79F1B42F-BE79-4AD6-8A0F-5B0B661EF8B1}">
      <dgm:prSet phldrT="[Text]"/>
      <dgm:spPr>
        <a:solidFill>
          <a:schemeClr val="accent2">
            <a:lumMod val="75000"/>
          </a:schemeClr>
        </a:solidFill>
        <a:ln>
          <a:solidFill>
            <a:srgbClr val="002060"/>
          </a:solidFill>
        </a:ln>
      </dgm:spPr>
      <dgm:t>
        <a:bodyPr/>
        <a:lstStyle/>
        <a:p>
          <a:r>
            <a:rPr lang="en-US" dirty="0">
              <a:solidFill>
                <a:srgbClr val="002060"/>
              </a:solidFill>
            </a:rPr>
            <a:t>Treatment</a:t>
          </a:r>
        </a:p>
      </dgm:t>
    </dgm:pt>
    <dgm:pt modelId="{5DF8A487-0734-4D66-BF16-B72C15B8F3D9}" type="parTrans" cxnId="{8F3AF0F3-9722-4328-B750-9A13A18FC765}">
      <dgm:prSet/>
      <dgm:spPr/>
      <dgm:t>
        <a:bodyPr/>
        <a:lstStyle/>
        <a:p>
          <a:endParaRPr lang="en-US"/>
        </a:p>
      </dgm:t>
    </dgm:pt>
    <dgm:pt modelId="{8DC59D33-A946-4663-8C48-54A75ED65275}" type="sibTrans" cxnId="{8F3AF0F3-9722-4328-B750-9A13A18FC765}">
      <dgm:prSet/>
      <dgm:spPr/>
      <dgm:t>
        <a:bodyPr/>
        <a:lstStyle/>
        <a:p>
          <a:endParaRPr lang="en-US"/>
        </a:p>
      </dgm:t>
    </dgm:pt>
    <dgm:pt modelId="{DC905262-BF3C-400C-9730-BD186A9C04DE}">
      <dgm:prSet phldrT="[Text]" custT="1"/>
      <dgm:spPr>
        <a:solidFill>
          <a:schemeClr val="accent2">
            <a:lumMod val="60000"/>
            <a:lumOff val="40000"/>
            <a:alpha val="90000"/>
          </a:schemeClr>
        </a:solidFill>
        <a:ln>
          <a:solidFill>
            <a:srgbClr val="002060">
              <a:alpha val="90000"/>
            </a:srgbClr>
          </a:solidFill>
        </a:ln>
      </dgm:spPr>
      <dgm:t>
        <a:bodyPr/>
        <a:lstStyle/>
        <a:p>
          <a:r>
            <a:rPr lang="en-US" sz="1800" i="1" dirty="0"/>
            <a:t>The right to be treated with fairness and respect </a:t>
          </a:r>
          <a:endParaRPr lang="en-US" sz="1800" dirty="0"/>
        </a:p>
      </dgm:t>
    </dgm:pt>
    <dgm:pt modelId="{245BD0E4-F777-457A-B9C1-DF1203CE473B}" type="parTrans" cxnId="{C417DFFF-1914-4BC6-ABBA-AAAFB3ECCD79}">
      <dgm:prSet/>
      <dgm:spPr/>
      <dgm:t>
        <a:bodyPr/>
        <a:lstStyle/>
        <a:p>
          <a:endParaRPr lang="en-US"/>
        </a:p>
      </dgm:t>
    </dgm:pt>
    <dgm:pt modelId="{B6D2A85A-F740-4A6C-94CE-A0412AF1093A}" type="sibTrans" cxnId="{C417DFFF-1914-4BC6-ABBA-AAAFB3ECCD79}">
      <dgm:prSet/>
      <dgm:spPr/>
      <dgm:t>
        <a:bodyPr/>
        <a:lstStyle/>
        <a:p>
          <a:endParaRPr lang="en-US"/>
        </a:p>
      </dgm:t>
    </dgm:pt>
    <dgm:pt modelId="{E5201A14-235B-4F3C-B9E5-36085F16AEB5}">
      <dgm:prSet phldrT="[Text]" custT="1"/>
      <dgm:spPr>
        <a:solidFill>
          <a:schemeClr val="accent2">
            <a:lumMod val="60000"/>
            <a:lumOff val="40000"/>
            <a:alpha val="90000"/>
          </a:schemeClr>
        </a:solidFill>
        <a:ln>
          <a:solidFill>
            <a:srgbClr val="002060">
              <a:alpha val="90000"/>
            </a:srgbClr>
          </a:solidFill>
        </a:ln>
      </dgm:spPr>
      <dgm:t>
        <a:bodyPr/>
        <a:lstStyle/>
        <a:p>
          <a:r>
            <a:rPr lang="en-US" sz="1800" i="1" dirty="0"/>
            <a:t>The right to timely disposition of the case </a:t>
          </a:r>
          <a:endParaRPr lang="en-US" sz="1800" dirty="0"/>
        </a:p>
      </dgm:t>
    </dgm:pt>
    <dgm:pt modelId="{8EC7D06A-7277-425E-AB5D-546951EA6E48}" type="parTrans" cxnId="{A217C845-D772-4B30-B9D8-92D58AE76428}">
      <dgm:prSet/>
      <dgm:spPr/>
      <dgm:t>
        <a:bodyPr/>
        <a:lstStyle/>
        <a:p>
          <a:endParaRPr lang="en-US"/>
        </a:p>
      </dgm:t>
    </dgm:pt>
    <dgm:pt modelId="{70FB13D8-6E57-45D6-85D0-A46F13EDF660}" type="sibTrans" cxnId="{A217C845-D772-4B30-B9D8-92D58AE76428}">
      <dgm:prSet/>
      <dgm:spPr/>
      <dgm:t>
        <a:bodyPr/>
        <a:lstStyle/>
        <a:p>
          <a:endParaRPr lang="en-US"/>
        </a:p>
      </dgm:t>
    </dgm:pt>
    <dgm:pt modelId="{153FA673-1013-481C-8AEC-8A70E792EC98}">
      <dgm:prSet phldrT="[Text]"/>
      <dgm:spPr>
        <a:solidFill>
          <a:schemeClr val="accent2">
            <a:lumMod val="75000"/>
          </a:schemeClr>
        </a:solidFill>
        <a:ln>
          <a:solidFill>
            <a:srgbClr val="002060"/>
          </a:solidFill>
        </a:ln>
      </dgm:spPr>
      <dgm:t>
        <a:bodyPr/>
        <a:lstStyle/>
        <a:p>
          <a:r>
            <a:rPr lang="en-US" dirty="0">
              <a:solidFill>
                <a:srgbClr val="002060"/>
              </a:solidFill>
            </a:rPr>
            <a:t>Information</a:t>
          </a:r>
        </a:p>
      </dgm:t>
    </dgm:pt>
    <dgm:pt modelId="{3A7FBA99-7B0B-4004-A7BF-B9C9059AFAD1}" type="parTrans" cxnId="{5EBD20A9-8D35-4260-BA7B-52F561B5BF86}">
      <dgm:prSet/>
      <dgm:spPr/>
      <dgm:t>
        <a:bodyPr/>
        <a:lstStyle/>
        <a:p>
          <a:endParaRPr lang="en-US"/>
        </a:p>
      </dgm:t>
    </dgm:pt>
    <dgm:pt modelId="{8D58175F-587A-463D-B732-3E32241E2CAC}" type="sibTrans" cxnId="{5EBD20A9-8D35-4260-BA7B-52F561B5BF86}">
      <dgm:prSet/>
      <dgm:spPr/>
      <dgm:t>
        <a:bodyPr/>
        <a:lstStyle/>
        <a:p>
          <a:endParaRPr lang="en-US"/>
        </a:p>
      </dgm:t>
    </dgm:pt>
    <dgm:pt modelId="{B1E291D4-02C3-4CCB-9ED1-583387FF3541}">
      <dgm:prSet phldrT="[Text]" custT="1"/>
      <dgm:spPr>
        <a:solidFill>
          <a:schemeClr val="accent2">
            <a:lumMod val="60000"/>
            <a:lumOff val="40000"/>
            <a:alpha val="90000"/>
          </a:schemeClr>
        </a:solidFill>
        <a:ln>
          <a:solidFill>
            <a:srgbClr val="002060">
              <a:alpha val="90000"/>
            </a:srgbClr>
          </a:solidFill>
        </a:ln>
      </dgm:spPr>
      <dgm:t>
        <a:bodyPr/>
        <a:lstStyle/>
        <a:p>
          <a:r>
            <a:rPr lang="en-US" sz="1800" i="1" dirty="0"/>
            <a:t>The right to notification of court proceedings</a:t>
          </a:r>
          <a:endParaRPr lang="en-US" sz="1800" dirty="0"/>
        </a:p>
      </dgm:t>
    </dgm:pt>
    <dgm:pt modelId="{B1985674-7747-4033-AC74-BCE458E5DD48}" type="parTrans" cxnId="{6935A413-60FD-4BB0-8422-54BA8E9D1B53}">
      <dgm:prSet/>
      <dgm:spPr/>
      <dgm:t>
        <a:bodyPr/>
        <a:lstStyle/>
        <a:p>
          <a:endParaRPr lang="en-US"/>
        </a:p>
      </dgm:t>
    </dgm:pt>
    <dgm:pt modelId="{77BD0093-FA0F-4AC9-9185-D4AF77EF0ADD}" type="sibTrans" cxnId="{6935A413-60FD-4BB0-8422-54BA8E9D1B53}">
      <dgm:prSet/>
      <dgm:spPr/>
      <dgm:t>
        <a:bodyPr/>
        <a:lstStyle/>
        <a:p>
          <a:endParaRPr lang="en-US"/>
        </a:p>
      </dgm:t>
    </dgm:pt>
    <dgm:pt modelId="{515CD17A-1843-4CD1-B7C6-5E6591BC80AC}">
      <dgm:prSet phldrT="[Text]" custT="1"/>
      <dgm:spPr>
        <a:solidFill>
          <a:schemeClr val="accent2">
            <a:lumMod val="60000"/>
            <a:lumOff val="40000"/>
            <a:alpha val="90000"/>
          </a:schemeClr>
        </a:solidFill>
        <a:ln>
          <a:solidFill>
            <a:srgbClr val="002060">
              <a:alpha val="90000"/>
            </a:srgbClr>
          </a:solidFill>
        </a:ln>
      </dgm:spPr>
      <dgm:t>
        <a:bodyPr/>
        <a:lstStyle/>
        <a:p>
          <a:r>
            <a:rPr lang="en-US" sz="1800" i="1" dirty="0"/>
            <a:t>The right to information about the arrest, conviction, sentence, imprisonment and release of the accused</a:t>
          </a:r>
          <a:endParaRPr lang="en-US" sz="1800" dirty="0"/>
        </a:p>
      </dgm:t>
    </dgm:pt>
    <dgm:pt modelId="{E50C9996-8907-4D30-B835-F8F055A69B76}" type="parTrans" cxnId="{AC6629AF-70EA-4D49-BFE2-65E7741470BD}">
      <dgm:prSet/>
      <dgm:spPr/>
      <dgm:t>
        <a:bodyPr/>
        <a:lstStyle/>
        <a:p>
          <a:endParaRPr lang="en-US"/>
        </a:p>
      </dgm:t>
    </dgm:pt>
    <dgm:pt modelId="{D5E946BF-8DE7-407E-81A4-FFD956A5C4B1}" type="sibTrans" cxnId="{AC6629AF-70EA-4D49-BFE2-65E7741470BD}">
      <dgm:prSet/>
      <dgm:spPr/>
      <dgm:t>
        <a:bodyPr/>
        <a:lstStyle/>
        <a:p>
          <a:endParaRPr lang="en-US"/>
        </a:p>
      </dgm:t>
    </dgm:pt>
    <dgm:pt modelId="{CE3DC926-3801-4346-9751-E5DEB1D53621}">
      <dgm:prSet phldrT="[Text]"/>
      <dgm:spPr>
        <a:solidFill>
          <a:schemeClr val="accent2">
            <a:lumMod val="75000"/>
          </a:schemeClr>
        </a:solidFill>
        <a:ln>
          <a:solidFill>
            <a:srgbClr val="002060"/>
          </a:solidFill>
        </a:ln>
      </dgm:spPr>
      <dgm:t>
        <a:bodyPr/>
        <a:lstStyle/>
        <a:p>
          <a:r>
            <a:rPr lang="en-US" dirty="0">
              <a:solidFill>
                <a:srgbClr val="002060"/>
              </a:solidFill>
            </a:rPr>
            <a:t>Participation</a:t>
          </a:r>
        </a:p>
      </dgm:t>
    </dgm:pt>
    <dgm:pt modelId="{98BC87E7-6060-4BEE-87C3-FF492AD8C9C4}" type="parTrans" cxnId="{E44ED14A-7E81-4A14-86B8-6E2DE837695C}">
      <dgm:prSet/>
      <dgm:spPr/>
      <dgm:t>
        <a:bodyPr/>
        <a:lstStyle/>
        <a:p>
          <a:endParaRPr lang="en-US"/>
        </a:p>
      </dgm:t>
    </dgm:pt>
    <dgm:pt modelId="{2111E4F8-5AE9-4A2A-A9EA-52793802E270}" type="sibTrans" cxnId="{E44ED14A-7E81-4A14-86B8-6E2DE837695C}">
      <dgm:prSet/>
      <dgm:spPr/>
      <dgm:t>
        <a:bodyPr/>
        <a:lstStyle/>
        <a:p>
          <a:endParaRPr lang="en-US"/>
        </a:p>
      </dgm:t>
    </dgm:pt>
    <dgm:pt modelId="{73FDF8DC-F9FC-4429-A298-04C00BF59A5B}">
      <dgm:prSet phldrT="[Text]" custT="1"/>
      <dgm:spPr>
        <a:solidFill>
          <a:schemeClr val="accent2">
            <a:lumMod val="60000"/>
            <a:lumOff val="40000"/>
            <a:alpha val="90000"/>
          </a:schemeClr>
        </a:solidFill>
        <a:ln>
          <a:solidFill>
            <a:srgbClr val="002060">
              <a:alpha val="90000"/>
            </a:srgbClr>
          </a:solidFill>
        </a:ln>
      </dgm:spPr>
      <dgm:t>
        <a:bodyPr/>
        <a:lstStyle/>
        <a:p>
          <a:r>
            <a:rPr lang="en-US" sz="1800" i="1" dirty="0"/>
            <a:t>The right to attend all court proceedings</a:t>
          </a:r>
          <a:endParaRPr lang="en-US" sz="1800" dirty="0"/>
        </a:p>
      </dgm:t>
    </dgm:pt>
    <dgm:pt modelId="{04245247-13A5-41CA-AF62-9BF083B640D3}" type="parTrans" cxnId="{99B05367-E795-4873-A7D0-3402AF5DD4B4}">
      <dgm:prSet/>
      <dgm:spPr/>
      <dgm:t>
        <a:bodyPr/>
        <a:lstStyle/>
        <a:p>
          <a:endParaRPr lang="en-US"/>
        </a:p>
      </dgm:t>
    </dgm:pt>
    <dgm:pt modelId="{9AD3081D-930D-467F-8FA1-587659570013}" type="sibTrans" cxnId="{99B05367-E795-4873-A7D0-3402AF5DD4B4}">
      <dgm:prSet/>
      <dgm:spPr/>
      <dgm:t>
        <a:bodyPr/>
        <a:lstStyle/>
        <a:p>
          <a:endParaRPr lang="en-US"/>
        </a:p>
      </dgm:t>
    </dgm:pt>
    <dgm:pt modelId="{9B5C32F4-9AE1-411E-888A-1CFEE19BE6EA}">
      <dgm:prSet phldrT="[Text]" custT="1"/>
      <dgm:spPr>
        <a:solidFill>
          <a:schemeClr val="accent2">
            <a:lumMod val="60000"/>
            <a:lumOff val="40000"/>
            <a:alpha val="90000"/>
          </a:schemeClr>
        </a:solidFill>
        <a:ln>
          <a:solidFill>
            <a:srgbClr val="002060">
              <a:alpha val="90000"/>
            </a:srgbClr>
          </a:solidFill>
        </a:ln>
      </dgm:spPr>
      <dgm:t>
        <a:bodyPr/>
        <a:lstStyle/>
        <a:p>
          <a:r>
            <a:rPr lang="en-US" sz="1800" i="1" dirty="0"/>
            <a:t>The right to communicate with the prosecution</a:t>
          </a:r>
          <a:endParaRPr lang="en-US" sz="1800" dirty="0"/>
        </a:p>
      </dgm:t>
    </dgm:pt>
    <dgm:pt modelId="{C9769481-6842-493E-912C-C543E4F859E0}" type="parTrans" cxnId="{08584677-3038-4558-ACDD-F0F259AB1C26}">
      <dgm:prSet/>
      <dgm:spPr/>
      <dgm:t>
        <a:bodyPr/>
        <a:lstStyle/>
        <a:p>
          <a:endParaRPr lang="en-US"/>
        </a:p>
      </dgm:t>
    </dgm:pt>
    <dgm:pt modelId="{F0793AA3-6BE4-48C3-B942-A7EFEDB39DE2}" type="sibTrans" cxnId="{08584677-3038-4558-ACDD-F0F259AB1C26}">
      <dgm:prSet/>
      <dgm:spPr/>
      <dgm:t>
        <a:bodyPr/>
        <a:lstStyle/>
        <a:p>
          <a:endParaRPr lang="en-US"/>
        </a:p>
      </dgm:t>
    </dgm:pt>
    <dgm:pt modelId="{86861047-4031-4D9E-BC57-1CFE2159F747}">
      <dgm:prSet phldrT="[Text]" custT="1"/>
      <dgm:spPr>
        <a:solidFill>
          <a:schemeClr val="accent2">
            <a:lumMod val="60000"/>
            <a:lumOff val="40000"/>
            <a:alpha val="90000"/>
          </a:schemeClr>
        </a:solidFill>
        <a:ln>
          <a:solidFill>
            <a:srgbClr val="002060">
              <a:alpha val="90000"/>
            </a:srgbClr>
          </a:solidFill>
        </a:ln>
      </dgm:spPr>
      <dgm:t>
        <a:bodyPr/>
        <a:lstStyle/>
        <a:p>
          <a:r>
            <a:rPr lang="en-US" sz="1800" i="1" dirty="0"/>
            <a:t>The right to be reasonably protected from the accused </a:t>
          </a:r>
          <a:endParaRPr lang="en-US" sz="1800" dirty="0"/>
        </a:p>
      </dgm:t>
    </dgm:pt>
    <dgm:pt modelId="{80CC6EF1-0FF5-4276-A376-83F8561DD7F2}" type="parTrans" cxnId="{D4D9D97F-6ED9-4A04-BED2-9A0275516410}">
      <dgm:prSet/>
      <dgm:spPr/>
      <dgm:t>
        <a:bodyPr/>
        <a:lstStyle/>
        <a:p>
          <a:endParaRPr lang="en-US"/>
        </a:p>
      </dgm:t>
    </dgm:pt>
    <dgm:pt modelId="{768649F6-E3A9-4430-9B48-B956B8BB64EA}" type="sibTrans" cxnId="{D4D9D97F-6ED9-4A04-BED2-9A0275516410}">
      <dgm:prSet/>
      <dgm:spPr/>
      <dgm:t>
        <a:bodyPr/>
        <a:lstStyle/>
        <a:p>
          <a:endParaRPr lang="en-US"/>
        </a:p>
      </dgm:t>
    </dgm:pt>
    <dgm:pt modelId="{067033B2-6226-4F62-83BF-9DC0119F2060}">
      <dgm:prSet phldrT="[Text]" custT="1"/>
      <dgm:spPr>
        <a:solidFill>
          <a:schemeClr val="accent2">
            <a:lumMod val="60000"/>
            <a:lumOff val="40000"/>
            <a:alpha val="90000"/>
          </a:schemeClr>
        </a:solidFill>
        <a:ln>
          <a:solidFill>
            <a:srgbClr val="002060">
              <a:alpha val="90000"/>
            </a:srgbClr>
          </a:solidFill>
        </a:ln>
      </dgm:spPr>
      <dgm:t>
        <a:bodyPr/>
        <a:lstStyle/>
        <a:p>
          <a:r>
            <a:rPr lang="en-US" sz="1800" i="1" dirty="0"/>
            <a:t>The right to be heard at plea and at sentencing</a:t>
          </a:r>
        </a:p>
      </dgm:t>
    </dgm:pt>
    <dgm:pt modelId="{AC0926DB-1175-46AA-8F90-E302797A9CBF}" type="parTrans" cxnId="{989F4989-8BFA-4200-A1A7-166C38AA830C}">
      <dgm:prSet/>
      <dgm:spPr/>
      <dgm:t>
        <a:bodyPr/>
        <a:lstStyle/>
        <a:p>
          <a:endParaRPr lang="en-US"/>
        </a:p>
      </dgm:t>
    </dgm:pt>
    <dgm:pt modelId="{CD79D7C1-9BC8-46A3-95CD-B67A044C3A10}" type="sibTrans" cxnId="{989F4989-8BFA-4200-A1A7-166C38AA830C}">
      <dgm:prSet/>
      <dgm:spPr/>
      <dgm:t>
        <a:bodyPr/>
        <a:lstStyle/>
        <a:p>
          <a:endParaRPr lang="en-US"/>
        </a:p>
      </dgm:t>
    </dgm:pt>
    <dgm:pt modelId="{26962801-23B4-4491-8F8C-6726A15CFBD2}">
      <dgm:prSet phldrT="[Text]" custT="1"/>
      <dgm:spPr>
        <a:solidFill>
          <a:schemeClr val="accent2">
            <a:lumMod val="60000"/>
            <a:lumOff val="40000"/>
            <a:alpha val="90000"/>
          </a:schemeClr>
        </a:solidFill>
        <a:ln>
          <a:solidFill>
            <a:srgbClr val="002060">
              <a:alpha val="90000"/>
            </a:srgbClr>
          </a:solidFill>
        </a:ln>
      </dgm:spPr>
      <dgm:t>
        <a:bodyPr/>
        <a:lstStyle/>
        <a:p>
          <a:r>
            <a:rPr lang="en-US" sz="1800" i="1" dirty="0"/>
            <a:t>The right to seek restitution</a:t>
          </a:r>
        </a:p>
      </dgm:t>
    </dgm:pt>
    <dgm:pt modelId="{36432290-8B1D-491E-86E9-BDEB449963CD}" type="parTrans" cxnId="{BFD2E8FF-D7A7-483B-B158-CAB70258C92A}">
      <dgm:prSet/>
      <dgm:spPr/>
      <dgm:t>
        <a:bodyPr/>
        <a:lstStyle/>
        <a:p>
          <a:endParaRPr lang="en-US"/>
        </a:p>
      </dgm:t>
    </dgm:pt>
    <dgm:pt modelId="{1D847D95-C49D-4AAC-8F33-AAB1E51656BD}" type="sibTrans" cxnId="{BFD2E8FF-D7A7-483B-B158-CAB70258C92A}">
      <dgm:prSet/>
      <dgm:spPr/>
      <dgm:t>
        <a:bodyPr/>
        <a:lstStyle/>
        <a:p>
          <a:endParaRPr lang="en-US"/>
        </a:p>
      </dgm:t>
    </dgm:pt>
    <dgm:pt modelId="{F6FCC7CC-EBB9-4A11-8334-77D09F98E70C}" type="pres">
      <dgm:prSet presAssocID="{28EC7FBB-08C0-4FE9-82B3-1A5845E0BDB8}" presName="Name0" presStyleCnt="0">
        <dgm:presLayoutVars>
          <dgm:dir/>
          <dgm:animLvl val="lvl"/>
          <dgm:resizeHandles val="exact"/>
        </dgm:presLayoutVars>
      </dgm:prSet>
      <dgm:spPr/>
    </dgm:pt>
    <dgm:pt modelId="{3806992C-FFD0-418E-972F-293953668ABB}" type="pres">
      <dgm:prSet presAssocID="{79F1B42F-BE79-4AD6-8A0F-5B0B661EF8B1}" presName="linNode" presStyleCnt="0"/>
      <dgm:spPr/>
    </dgm:pt>
    <dgm:pt modelId="{2F1ACB4F-0666-4B97-9D0C-147BA04BE990}" type="pres">
      <dgm:prSet presAssocID="{79F1B42F-BE79-4AD6-8A0F-5B0B661EF8B1}" presName="parentText" presStyleLbl="node1" presStyleIdx="0" presStyleCnt="3" custLinFactY="5318" custLinFactNeighborY="100000">
        <dgm:presLayoutVars>
          <dgm:chMax val="1"/>
          <dgm:bulletEnabled val="1"/>
        </dgm:presLayoutVars>
      </dgm:prSet>
      <dgm:spPr/>
    </dgm:pt>
    <dgm:pt modelId="{C96C3118-9D23-42FA-BC54-BFDD3331E2B7}" type="pres">
      <dgm:prSet presAssocID="{79F1B42F-BE79-4AD6-8A0F-5B0B661EF8B1}" presName="descendantText" presStyleLbl="alignAccFollowNode1" presStyleIdx="0" presStyleCnt="3" custLinFactY="29601" custLinFactNeighborY="100000">
        <dgm:presLayoutVars>
          <dgm:bulletEnabled val="1"/>
        </dgm:presLayoutVars>
      </dgm:prSet>
      <dgm:spPr/>
    </dgm:pt>
    <dgm:pt modelId="{B51517A5-B650-4FEC-82EA-12673E8ED224}" type="pres">
      <dgm:prSet presAssocID="{8DC59D33-A946-4663-8C48-54A75ED65275}" presName="sp" presStyleCnt="0"/>
      <dgm:spPr/>
    </dgm:pt>
    <dgm:pt modelId="{79702890-2EAB-4EFE-AF9B-695781767B4C}" type="pres">
      <dgm:prSet presAssocID="{153FA673-1013-481C-8AEC-8A70E792EC98}" presName="linNode" presStyleCnt="0"/>
      <dgm:spPr/>
    </dgm:pt>
    <dgm:pt modelId="{9C37A544-F212-4286-85D7-6A9659E6F736}" type="pres">
      <dgm:prSet presAssocID="{153FA673-1013-481C-8AEC-8A70E792EC98}" presName="parentText" presStyleLbl="node1" presStyleIdx="1" presStyleCnt="3" custLinFactY="-3514" custLinFactNeighborX="357" custLinFactNeighborY="-100000">
        <dgm:presLayoutVars>
          <dgm:chMax val="1"/>
          <dgm:bulletEnabled val="1"/>
        </dgm:presLayoutVars>
      </dgm:prSet>
      <dgm:spPr/>
    </dgm:pt>
    <dgm:pt modelId="{C8E1BBD9-B543-4E91-9226-67E09D301C49}" type="pres">
      <dgm:prSet presAssocID="{153FA673-1013-481C-8AEC-8A70E792EC98}" presName="descendantText" presStyleLbl="alignAccFollowNode1" presStyleIdx="1" presStyleCnt="3" custLinFactY="-30965" custLinFactNeighborX="211" custLinFactNeighborY="-100000">
        <dgm:presLayoutVars>
          <dgm:bulletEnabled val="1"/>
        </dgm:presLayoutVars>
      </dgm:prSet>
      <dgm:spPr/>
    </dgm:pt>
    <dgm:pt modelId="{A5940CFE-87B7-4DD7-A4AB-6C4D5A8EAFFB}" type="pres">
      <dgm:prSet presAssocID="{8D58175F-587A-463D-B732-3E32241E2CAC}" presName="sp" presStyleCnt="0"/>
      <dgm:spPr/>
    </dgm:pt>
    <dgm:pt modelId="{FAC57141-32D4-4F34-8FB8-0F6383E4F504}" type="pres">
      <dgm:prSet presAssocID="{CE3DC926-3801-4346-9751-E5DEB1D53621}" presName="linNode" presStyleCnt="0"/>
      <dgm:spPr/>
    </dgm:pt>
    <dgm:pt modelId="{9CF6530A-FD70-43F8-ADAD-B22FA0B6884E}" type="pres">
      <dgm:prSet presAssocID="{CE3DC926-3801-4346-9751-E5DEB1D53621}" presName="parentText" presStyleLbl="node1" presStyleIdx="2" presStyleCnt="3">
        <dgm:presLayoutVars>
          <dgm:chMax val="1"/>
          <dgm:bulletEnabled val="1"/>
        </dgm:presLayoutVars>
      </dgm:prSet>
      <dgm:spPr/>
    </dgm:pt>
    <dgm:pt modelId="{B5CD573C-EE53-40BB-A223-E5EDE476B67B}" type="pres">
      <dgm:prSet presAssocID="{CE3DC926-3801-4346-9751-E5DEB1D53621}" presName="descendantText" presStyleLbl="alignAccFollowNode1" presStyleIdx="2" presStyleCnt="3">
        <dgm:presLayoutVars>
          <dgm:bulletEnabled val="1"/>
        </dgm:presLayoutVars>
      </dgm:prSet>
      <dgm:spPr/>
    </dgm:pt>
  </dgm:ptLst>
  <dgm:cxnLst>
    <dgm:cxn modelId="{3FE13C08-D6AE-4000-B079-0C8CCF9677D5}" type="presOf" srcId="{515CD17A-1843-4CD1-B7C6-5E6591BC80AC}" destId="{C8E1BBD9-B543-4E91-9226-67E09D301C49}" srcOrd="0" destOrd="1" presId="urn:microsoft.com/office/officeart/2005/8/layout/vList5"/>
    <dgm:cxn modelId="{6935A413-60FD-4BB0-8422-54BA8E9D1B53}" srcId="{153FA673-1013-481C-8AEC-8A70E792EC98}" destId="{B1E291D4-02C3-4CCB-9ED1-583387FF3541}" srcOrd="0" destOrd="0" parTransId="{B1985674-7747-4033-AC74-BCE458E5DD48}" sibTransId="{77BD0093-FA0F-4AC9-9185-D4AF77EF0ADD}"/>
    <dgm:cxn modelId="{582E182B-12D4-4C92-B0EF-0700E2C363CC}" type="presOf" srcId="{B1E291D4-02C3-4CCB-9ED1-583387FF3541}" destId="{C8E1BBD9-B543-4E91-9226-67E09D301C49}" srcOrd="0" destOrd="0" presId="urn:microsoft.com/office/officeart/2005/8/layout/vList5"/>
    <dgm:cxn modelId="{A217C845-D772-4B30-B9D8-92D58AE76428}" srcId="{79F1B42F-BE79-4AD6-8A0F-5B0B661EF8B1}" destId="{E5201A14-235B-4F3C-B9E5-36085F16AEB5}" srcOrd="1" destOrd="0" parTransId="{8EC7D06A-7277-425E-AB5D-546951EA6E48}" sibTransId="{70FB13D8-6E57-45D6-85D0-A46F13EDF660}"/>
    <dgm:cxn modelId="{99B05367-E795-4873-A7D0-3402AF5DD4B4}" srcId="{CE3DC926-3801-4346-9751-E5DEB1D53621}" destId="{73FDF8DC-F9FC-4429-A298-04C00BF59A5B}" srcOrd="0" destOrd="0" parTransId="{04245247-13A5-41CA-AF62-9BF083B640D3}" sibTransId="{9AD3081D-930D-467F-8FA1-587659570013}"/>
    <dgm:cxn modelId="{E44ED14A-7E81-4A14-86B8-6E2DE837695C}" srcId="{28EC7FBB-08C0-4FE9-82B3-1A5845E0BDB8}" destId="{CE3DC926-3801-4346-9751-E5DEB1D53621}" srcOrd="2" destOrd="0" parTransId="{98BC87E7-6060-4BEE-87C3-FF492AD8C9C4}" sibTransId="{2111E4F8-5AE9-4A2A-A9EA-52793802E270}"/>
    <dgm:cxn modelId="{02E56671-2214-461A-9CA3-1A4D44B2E0EF}" type="presOf" srcId="{DC905262-BF3C-400C-9730-BD186A9C04DE}" destId="{C96C3118-9D23-42FA-BC54-BFDD3331E2B7}" srcOrd="0" destOrd="0" presId="urn:microsoft.com/office/officeart/2005/8/layout/vList5"/>
    <dgm:cxn modelId="{08584677-3038-4558-ACDD-F0F259AB1C26}" srcId="{CE3DC926-3801-4346-9751-E5DEB1D53621}" destId="{9B5C32F4-9AE1-411E-888A-1CFEE19BE6EA}" srcOrd="1" destOrd="0" parTransId="{C9769481-6842-493E-912C-C543E4F859E0}" sibTransId="{F0793AA3-6BE4-48C3-B942-A7EFEDB39DE2}"/>
    <dgm:cxn modelId="{089DCE78-2856-466D-A5AC-7C75666B0230}" type="presOf" srcId="{067033B2-6226-4F62-83BF-9DC0119F2060}" destId="{B5CD573C-EE53-40BB-A223-E5EDE476B67B}" srcOrd="0" destOrd="2" presId="urn:microsoft.com/office/officeart/2005/8/layout/vList5"/>
    <dgm:cxn modelId="{D4D9D97F-6ED9-4A04-BED2-9A0275516410}" srcId="{79F1B42F-BE79-4AD6-8A0F-5B0B661EF8B1}" destId="{86861047-4031-4D9E-BC57-1CFE2159F747}" srcOrd="2" destOrd="0" parTransId="{80CC6EF1-0FF5-4276-A376-83F8561DD7F2}" sibTransId="{768649F6-E3A9-4430-9B48-B956B8BB64EA}"/>
    <dgm:cxn modelId="{5F5C8680-9271-44A8-BF65-802C1AC96E08}" type="presOf" srcId="{79F1B42F-BE79-4AD6-8A0F-5B0B661EF8B1}" destId="{2F1ACB4F-0666-4B97-9D0C-147BA04BE990}" srcOrd="0" destOrd="0" presId="urn:microsoft.com/office/officeart/2005/8/layout/vList5"/>
    <dgm:cxn modelId="{989F4989-8BFA-4200-A1A7-166C38AA830C}" srcId="{CE3DC926-3801-4346-9751-E5DEB1D53621}" destId="{067033B2-6226-4F62-83BF-9DC0119F2060}" srcOrd="2" destOrd="0" parTransId="{AC0926DB-1175-46AA-8F90-E302797A9CBF}" sibTransId="{CD79D7C1-9BC8-46A3-95CD-B67A044C3A10}"/>
    <dgm:cxn modelId="{2E84D396-947A-484A-9CF6-89BB9DEB7F6F}" type="presOf" srcId="{86861047-4031-4D9E-BC57-1CFE2159F747}" destId="{C96C3118-9D23-42FA-BC54-BFDD3331E2B7}" srcOrd="0" destOrd="2" presId="urn:microsoft.com/office/officeart/2005/8/layout/vList5"/>
    <dgm:cxn modelId="{BC74ED9A-3473-4557-BBE5-A4027B321483}" type="presOf" srcId="{26962801-23B4-4491-8F8C-6726A15CFBD2}" destId="{B5CD573C-EE53-40BB-A223-E5EDE476B67B}" srcOrd="0" destOrd="3" presId="urn:microsoft.com/office/officeart/2005/8/layout/vList5"/>
    <dgm:cxn modelId="{C171FE9C-8953-49FB-93D4-3448F0F876E4}" type="presOf" srcId="{CE3DC926-3801-4346-9751-E5DEB1D53621}" destId="{9CF6530A-FD70-43F8-ADAD-B22FA0B6884E}" srcOrd="0" destOrd="0" presId="urn:microsoft.com/office/officeart/2005/8/layout/vList5"/>
    <dgm:cxn modelId="{972431A4-26AC-47A3-B00B-A4B4DA304E28}" type="presOf" srcId="{73FDF8DC-F9FC-4429-A298-04C00BF59A5B}" destId="{B5CD573C-EE53-40BB-A223-E5EDE476B67B}" srcOrd="0" destOrd="0" presId="urn:microsoft.com/office/officeart/2005/8/layout/vList5"/>
    <dgm:cxn modelId="{5EBD20A9-8D35-4260-BA7B-52F561B5BF86}" srcId="{28EC7FBB-08C0-4FE9-82B3-1A5845E0BDB8}" destId="{153FA673-1013-481C-8AEC-8A70E792EC98}" srcOrd="1" destOrd="0" parTransId="{3A7FBA99-7B0B-4004-A7BF-B9C9059AFAD1}" sibTransId="{8D58175F-587A-463D-B732-3E32241E2CAC}"/>
    <dgm:cxn modelId="{AC6629AF-70EA-4D49-BFE2-65E7741470BD}" srcId="{153FA673-1013-481C-8AEC-8A70E792EC98}" destId="{515CD17A-1843-4CD1-B7C6-5E6591BC80AC}" srcOrd="1" destOrd="0" parTransId="{E50C9996-8907-4D30-B835-F8F055A69B76}" sibTransId="{D5E946BF-8DE7-407E-81A4-FFD956A5C4B1}"/>
    <dgm:cxn modelId="{64EE06C0-82F6-444A-93C8-52D300B6F4EE}" type="presOf" srcId="{28EC7FBB-08C0-4FE9-82B3-1A5845E0BDB8}" destId="{F6FCC7CC-EBB9-4A11-8334-77D09F98E70C}" srcOrd="0" destOrd="0" presId="urn:microsoft.com/office/officeart/2005/8/layout/vList5"/>
    <dgm:cxn modelId="{401072C1-4D00-4BA0-A8DC-55A12D69DD6E}" type="presOf" srcId="{E5201A14-235B-4F3C-B9E5-36085F16AEB5}" destId="{C96C3118-9D23-42FA-BC54-BFDD3331E2B7}" srcOrd="0" destOrd="1" presId="urn:microsoft.com/office/officeart/2005/8/layout/vList5"/>
    <dgm:cxn modelId="{4B5EE5E5-BF76-42C8-A6A3-D9E5B405C15C}" type="presOf" srcId="{153FA673-1013-481C-8AEC-8A70E792EC98}" destId="{9C37A544-F212-4286-85D7-6A9659E6F736}" srcOrd="0" destOrd="0" presId="urn:microsoft.com/office/officeart/2005/8/layout/vList5"/>
    <dgm:cxn modelId="{8F3AF0F3-9722-4328-B750-9A13A18FC765}" srcId="{28EC7FBB-08C0-4FE9-82B3-1A5845E0BDB8}" destId="{79F1B42F-BE79-4AD6-8A0F-5B0B661EF8B1}" srcOrd="0" destOrd="0" parTransId="{5DF8A487-0734-4D66-BF16-B72C15B8F3D9}" sibTransId="{8DC59D33-A946-4663-8C48-54A75ED65275}"/>
    <dgm:cxn modelId="{2FA914FA-EBDA-4421-AC73-9BEA3CE45BB1}" type="presOf" srcId="{9B5C32F4-9AE1-411E-888A-1CFEE19BE6EA}" destId="{B5CD573C-EE53-40BB-A223-E5EDE476B67B}" srcOrd="0" destOrd="1" presId="urn:microsoft.com/office/officeart/2005/8/layout/vList5"/>
    <dgm:cxn modelId="{C417DFFF-1914-4BC6-ABBA-AAAFB3ECCD79}" srcId="{79F1B42F-BE79-4AD6-8A0F-5B0B661EF8B1}" destId="{DC905262-BF3C-400C-9730-BD186A9C04DE}" srcOrd="0" destOrd="0" parTransId="{245BD0E4-F777-457A-B9C1-DF1203CE473B}" sibTransId="{B6D2A85A-F740-4A6C-94CE-A0412AF1093A}"/>
    <dgm:cxn modelId="{BFD2E8FF-D7A7-483B-B158-CAB70258C92A}" srcId="{CE3DC926-3801-4346-9751-E5DEB1D53621}" destId="{26962801-23B4-4491-8F8C-6726A15CFBD2}" srcOrd="3" destOrd="0" parTransId="{36432290-8B1D-491E-86E9-BDEB449963CD}" sibTransId="{1D847D95-C49D-4AAC-8F33-AAB1E51656BD}"/>
    <dgm:cxn modelId="{B49A28F4-31C2-4739-A9FA-BF42CF3792E3}" type="presParOf" srcId="{F6FCC7CC-EBB9-4A11-8334-77D09F98E70C}" destId="{3806992C-FFD0-418E-972F-293953668ABB}" srcOrd="0" destOrd="0" presId="urn:microsoft.com/office/officeart/2005/8/layout/vList5"/>
    <dgm:cxn modelId="{C146F69F-E6B0-418B-AA8F-FD6E2B15760F}" type="presParOf" srcId="{3806992C-FFD0-418E-972F-293953668ABB}" destId="{2F1ACB4F-0666-4B97-9D0C-147BA04BE990}" srcOrd="0" destOrd="0" presId="urn:microsoft.com/office/officeart/2005/8/layout/vList5"/>
    <dgm:cxn modelId="{149B2E1D-6BC0-4E79-BC79-C166E6DC3C0D}" type="presParOf" srcId="{3806992C-FFD0-418E-972F-293953668ABB}" destId="{C96C3118-9D23-42FA-BC54-BFDD3331E2B7}" srcOrd="1" destOrd="0" presId="urn:microsoft.com/office/officeart/2005/8/layout/vList5"/>
    <dgm:cxn modelId="{C08D81CB-FCFD-44BE-AF66-E5309D90465B}" type="presParOf" srcId="{F6FCC7CC-EBB9-4A11-8334-77D09F98E70C}" destId="{B51517A5-B650-4FEC-82EA-12673E8ED224}" srcOrd="1" destOrd="0" presId="urn:microsoft.com/office/officeart/2005/8/layout/vList5"/>
    <dgm:cxn modelId="{D234B9E5-8657-4BC0-AAB1-96A49A15A774}" type="presParOf" srcId="{F6FCC7CC-EBB9-4A11-8334-77D09F98E70C}" destId="{79702890-2EAB-4EFE-AF9B-695781767B4C}" srcOrd="2" destOrd="0" presId="urn:microsoft.com/office/officeart/2005/8/layout/vList5"/>
    <dgm:cxn modelId="{98DCF085-023B-4334-9086-E397CD697434}" type="presParOf" srcId="{79702890-2EAB-4EFE-AF9B-695781767B4C}" destId="{9C37A544-F212-4286-85D7-6A9659E6F736}" srcOrd="0" destOrd="0" presId="urn:microsoft.com/office/officeart/2005/8/layout/vList5"/>
    <dgm:cxn modelId="{E10CEFA8-FE9A-40C0-85CD-9DE95BB81F5A}" type="presParOf" srcId="{79702890-2EAB-4EFE-AF9B-695781767B4C}" destId="{C8E1BBD9-B543-4E91-9226-67E09D301C49}" srcOrd="1" destOrd="0" presId="urn:microsoft.com/office/officeart/2005/8/layout/vList5"/>
    <dgm:cxn modelId="{26A50336-7D42-4628-8F16-A57B810FB7D5}" type="presParOf" srcId="{F6FCC7CC-EBB9-4A11-8334-77D09F98E70C}" destId="{A5940CFE-87B7-4DD7-A4AB-6C4D5A8EAFFB}" srcOrd="3" destOrd="0" presId="urn:microsoft.com/office/officeart/2005/8/layout/vList5"/>
    <dgm:cxn modelId="{C2D59EC0-3647-46BF-B65F-221B793E5D15}" type="presParOf" srcId="{F6FCC7CC-EBB9-4A11-8334-77D09F98E70C}" destId="{FAC57141-32D4-4F34-8FB8-0F6383E4F504}" srcOrd="4" destOrd="0" presId="urn:microsoft.com/office/officeart/2005/8/layout/vList5"/>
    <dgm:cxn modelId="{D3C6F393-6DF1-4121-8168-D306575FCC68}" type="presParOf" srcId="{FAC57141-32D4-4F34-8FB8-0F6383E4F504}" destId="{9CF6530A-FD70-43F8-ADAD-B22FA0B6884E}" srcOrd="0" destOrd="0" presId="urn:microsoft.com/office/officeart/2005/8/layout/vList5"/>
    <dgm:cxn modelId="{51ED4A92-4269-4353-9DE5-02DF9093C7C2}" type="presParOf" srcId="{FAC57141-32D4-4F34-8FB8-0F6383E4F504}" destId="{B5CD573C-EE53-40BB-A223-E5EDE476B67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C1C144-F0CA-44F2-9253-251226F69DB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1B22BF0-ED1D-4659-BC43-79221155B996}">
      <dgm:prSet phldrT="[Text]"/>
      <dgm:spPr>
        <a:solidFill>
          <a:schemeClr val="accent2">
            <a:lumMod val="75000"/>
          </a:schemeClr>
        </a:solidFill>
        <a:ln>
          <a:solidFill>
            <a:srgbClr val="002060"/>
          </a:solidFill>
        </a:ln>
      </dgm:spPr>
      <dgm:t>
        <a:bodyPr/>
        <a:lstStyle/>
        <a:p>
          <a:r>
            <a:rPr lang="en-US" dirty="0">
              <a:solidFill>
                <a:srgbClr val="002060"/>
              </a:solidFill>
            </a:rPr>
            <a:t>Treatment</a:t>
          </a:r>
        </a:p>
      </dgm:t>
    </dgm:pt>
    <dgm:pt modelId="{FE36C7C8-223D-4A9B-8EAC-026DDF4E4B7A}" type="parTrans" cxnId="{1CB9FFAE-98EF-4FB6-B58A-41C45D695B03}">
      <dgm:prSet/>
      <dgm:spPr/>
      <dgm:t>
        <a:bodyPr/>
        <a:lstStyle/>
        <a:p>
          <a:endParaRPr lang="en-US"/>
        </a:p>
      </dgm:t>
    </dgm:pt>
    <dgm:pt modelId="{9F41A9D3-0E4A-4C3F-9381-182DB5F8D36F}" type="sibTrans" cxnId="{1CB9FFAE-98EF-4FB6-B58A-41C45D695B03}">
      <dgm:prSet/>
      <dgm:spPr/>
      <dgm:t>
        <a:bodyPr/>
        <a:lstStyle/>
        <a:p>
          <a:endParaRPr lang="en-US"/>
        </a:p>
      </dgm:t>
    </dgm:pt>
    <dgm:pt modelId="{F6D07085-5302-48F6-B8E1-0323006AB90F}">
      <dgm:prSet phldrT="[Text]"/>
      <dgm:spPr>
        <a:solidFill>
          <a:schemeClr val="accent2">
            <a:lumMod val="60000"/>
            <a:lumOff val="40000"/>
            <a:alpha val="90000"/>
          </a:schemeClr>
        </a:solidFill>
        <a:ln>
          <a:solidFill>
            <a:srgbClr val="002060">
              <a:alpha val="90000"/>
            </a:srgbClr>
          </a:solidFill>
        </a:ln>
      </dgm:spPr>
      <dgm:t>
        <a:bodyPr/>
        <a:lstStyle/>
        <a:p>
          <a:r>
            <a:rPr lang="en-US" dirty="0"/>
            <a:t>Victims do not dictate the progress of the criminal justice process</a:t>
          </a:r>
        </a:p>
      </dgm:t>
    </dgm:pt>
    <dgm:pt modelId="{DDB03529-E79E-4367-8F56-6EEF1EF5FB89}" type="parTrans" cxnId="{9DDACBA9-556F-49E4-9099-452C19827F74}">
      <dgm:prSet/>
      <dgm:spPr/>
      <dgm:t>
        <a:bodyPr/>
        <a:lstStyle/>
        <a:p>
          <a:endParaRPr lang="en-US"/>
        </a:p>
      </dgm:t>
    </dgm:pt>
    <dgm:pt modelId="{643F5235-90CD-444A-AB5F-9C81C80A8895}" type="sibTrans" cxnId="{9DDACBA9-556F-49E4-9099-452C19827F74}">
      <dgm:prSet/>
      <dgm:spPr/>
      <dgm:t>
        <a:bodyPr/>
        <a:lstStyle/>
        <a:p>
          <a:endParaRPr lang="en-US"/>
        </a:p>
      </dgm:t>
    </dgm:pt>
    <dgm:pt modelId="{2A1E385F-83C1-4BAA-A544-880A4069B12A}">
      <dgm:prSet phldrT="[Text]"/>
      <dgm:spPr>
        <a:solidFill>
          <a:schemeClr val="accent2">
            <a:lumMod val="75000"/>
          </a:schemeClr>
        </a:solidFill>
        <a:ln>
          <a:solidFill>
            <a:srgbClr val="002060"/>
          </a:solidFill>
        </a:ln>
      </dgm:spPr>
      <dgm:t>
        <a:bodyPr/>
        <a:lstStyle/>
        <a:p>
          <a:r>
            <a:rPr lang="en-US" dirty="0">
              <a:solidFill>
                <a:srgbClr val="002060"/>
              </a:solidFill>
            </a:rPr>
            <a:t>Information</a:t>
          </a:r>
        </a:p>
      </dgm:t>
    </dgm:pt>
    <dgm:pt modelId="{FB5FF352-AB3C-4C5B-B9A3-DEA94DDD30CB}" type="parTrans" cxnId="{67928507-F48F-4224-B3E2-0B019C16E83A}">
      <dgm:prSet/>
      <dgm:spPr/>
      <dgm:t>
        <a:bodyPr/>
        <a:lstStyle/>
        <a:p>
          <a:endParaRPr lang="en-US"/>
        </a:p>
      </dgm:t>
    </dgm:pt>
    <dgm:pt modelId="{8AC7F705-893D-4B1A-B43A-B3E76DB875DE}" type="sibTrans" cxnId="{67928507-F48F-4224-B3E2-0B019C16E83A}">
      <dgm:prSet/>
      <dgm:spPr/>
      <dgm:t>
        <a:bodyPr/>
        <a:lstStyle/>
        <a:p>
          <a:endParaRPr lang="en-US"/>
        </a:p>
      </dgm:t>
    </dgm:pt>
    <dgm:pt modelId="{D75D17F1-32CA-46D9-AFB5-E6BF9C0E9E9E}">
      <dgm:prSet phldrT="[Text]" custT="1"/>
      <dgm:spPr>
        <a:solidFill>
          <a:schemeClr val="accent2">
            <a:lumMod val="60000"/>
            <a:lumOff val="40000"/>
            <a:alpha val="90000"/>
          </a:schemeClr>
        </a:solidFill>
        <a:ln>
          <a:solidFill>
            <a:srgbClr val="002060">
              <a:alpha val="90000"/>
            </a:srgbClr>
          </a:solidFill>
        </a:ln>
      </dgm:spPr>
      <dgm:t>
        <a:bodyPr/>
        <a:lstStyle/>
        <a:p>
          <a:r>
            <a:rPr lang="en-US" sz="2000" dirty="0"/>
            <a:t>Victims do not possess VETO power over plea agreements or dispositions</a:t>
          </a:r>
        </a:p>
      </dgm:t>
    </dgm:pt>
    <dgm:pt modelId="{D3261609-C238-4E0F-8A06-F2E92104FF8C}" type="parTrans" cxnId="{7C417EC1-D73B-4B1E-854F-BB3907914731}">
      <dgm:prSet/>
      <dgm:spPr/>
      <dgm:t>
        <a:bodyPr/>
        <a:lstStyle/>
        <a:p>
          <a:endParaRPr lang="en-US"/>
        </a:p>
      </dgm:t>
    </dgm:pt>
    <dgm:pt modelId="{94F2FBC6-9092-4B50-A2DC-3136C1F689F0}" type="sibTrans" cxnId="{7C417EC1-D73B-4B1E-854F-BB3907914731}">
      <dgm:prSet/>
      <dgm:spPr/>
      <dgm:t>
        <a:bodyPr/>
        <a:lstStyle/>
        <a:p>
          <a:endParaRPr lang="en-US"/>
        </a:p>
      </dgm:t>
    </dgm:pt>
    <dgm:pt modelId="{64141C6D-B156-4076-9070-2E39A9D76254}">
      <dgm:prSet phldrT="[Text]"/>
      <dgm:spPr>
        <a:solidFill>
          <a:schemeClr val="accent2">
            <a:lumMod val="75000"/>
          </a:schemeClr>
        </a:solidFill>
        <a:ln>
          <a:solidFill>
            <a:srgbClr val="002060"/>
          </a:solidFill>
        </a:ln>
      </dgm:spPr>
      <dgm:t>
        <a:bodyPr/>
        <a:lstStyle/>
        <a:p>
          <a:r>
            <a:rPr lang="en-US" dirty="0">
              <a:solidFill>
                <a:srgbClr val="002060"/>
              </a:solidFill>
            </a:rPr>
            <a:t>Participation</a:t>
          </a:r>
        </a:p>
      </dgm:t>
    </dgm:pt>
    <dgm:pt modelId="{9CFD35F6-F0E3-4612-B0F0-EE47E48E699D}" type="parTrans" cxnId="{AFF5C448-56A1-4B00-A175-62D91A93DE9D}">
      <dgm:prSet/>
      <dgm:spPr/>
      <dgm:t>
        <a:bodyPr/>
        <a:lstStyle/>
        <a:p>
          <a:endParaRPr lang="en-US"/>
        </a:p>
      </dgm:t>
    </dgm:pt>
    <dgm:pt modelId="{3CBB7DC4-3F7A-49BC-9563-0177A8AEC699}" type="sibTrans" cxnId="{AFF5C448-56A1-4B00-A175-62D91A93DE9D}">
      <dgm:prSet/>
      <dgm:spPr/>
      <dgm:t>
        <a:bodyPr/>
        <a:lstStyle/>
        <a:p>
          <a:endParaRPr lang="en-US"/>
        </a:p>
      </dgm:t>
    </dgm:pt>
    <dgm:pt modelId="{1549F8FA-C888-495C-8F0A-12D68D227507}">
      <dgm:prSet phldrT="[Text]" custT="1"/>
      <dgm:spPr>
        <a:solidFill>
          <a:schemeClr val="accent2">
            <a:lumMod val="60000"/>
            <a:lumOff val="40000"/>
            <a:alpha val="90000"/>
          </a:schemeClr>
        </a:solidFill>
        <a:ln>
          <a:solidFill>
            <a:srgbClr val="002060">
              <a:alpha val="90000"/>
            </a:srgbClr>
          </a:solidFill>
        </a:ln>
      </dgm:spPr>
      <dgm:t>
        <a:bodyPr/>
        <a:lstStyle/>
        <a:p>
          <a:r>
            <a:rPr lang="en-US" sz="2000" dirty="0"/>
            <a:t>Violation of a victim’s right is not a basis for vacating a conviction</a:t>
          </a:r>
        </a:p>
      </dgm:t>
    </dgm:pt>
    <dgm:pt modelId="{ED2C5444-E626-4731-A1B1-4A337ACD78BF}" type="parTrans" cxnId="{23E8B05B-A265-4805-B378-CE192C29BA62}">
      <dgm:prSet/>
      <dgm:spPr/>
      <dgm:t>
        <a:bodyPr/>
        <a:lstStyle/>
        <a:p>
          <a:endParaRPr lang="en-US"/>
        </a:p>
      </dgm:t>
    </dgm:pt>
    <dgm:pt modelId="{89AB3DE0-FD97-4F62-BF3B-172487950225}" type="sibTrans" cxnId="{23E8B05B-A265-4805-B378-CE192C29BA62}">
      <dgm:prSet/>
      <dgm:spPr/>
      <dgm:t>
        <a:bodyPr/>
        <a:lstStyle/>
        <a:p>
          <a:endParaRPr lang="en-US"/>
        </a:p>
      </dgm:t>
    </dgm:pt>
    <dgm:pt modelId="{F3E89313-DB3B-4113-89C5-01FEA5D33B4F}">
      <dgm:prSet/>
      <dgm:spPr>
        <a:solidFill>
          <a:schemeClr val="accent2">
            <a:lumMod val="60000"/>
            <a:lumOff val="40000"/>
            <a:alpha val="90000"/>
          </a:schemeClr>
        </a:solidFill>
        <a:ln>
          <a:solidFill>
            <a:srgbClr val="002060">
              <a:alpha val="90000"/>
            </a:srgbClr>
          </a:solidFill>
        </a:ln>
      </dgm:spPr>
      <dgm:t>
        <a:bodyPr/>
        <a:lstStyle/>
        <a:p>
          <a:r>
            <a:rPr lang="en-US" dirty="0"/>
            <a:t>Victim rights do not “trump” defendant rights</a:t>
          </a:r>
        </a:p>
      </dgm:t>
    </dgm:pt>
    <dgm:pt modelId="{D5146EBC-9094-442A-8231-01D352104305}" type="parTrans" cxnId="{D0386713-A98F-4020-BC23-68A3E9D4D40D}">
      <dgm:prSet/>
      <dgm:spPr/>
      <dgm:t>
        <a:bodyPr/>
        <a:lstStyle/>
        <a:p>
          <a:endParaRPr lang="en-US"/>
        </a:p>
      </dgm:t>
    </dgm:pt>
    <dgm:pt modelId="{739F490D-AB85-4857-A249-0B7B041BC4E6}" type="sibTrans" cxnId="{D0386713-A98F-4020-BC23-68A3E9D4D40D}">
      <dgm:prSet/>
      <dgm:spPr/>
      <dgm:t>
        <a:bodyPr/>
        <a:lstStyle/>
        <a:p>
          <a:endParaRPr lang="en-US"/>
        </a:p>
      </dgm:t>
    </dgm:pt>
    <dgm:pt modelId="{50D8E48C-FA9E-4A71-B99D-47D019573D66}">
      <dgm:prSet custT="1"/>
      <dgm:spPr>
        <a:solidFill>
          <a:schemeClr val="accent2">
            <a:lumMod val="60000"/>
            <a:lumOff val="40000"/>
            <a:alpha val="90000"/>
          </a:schemeClr>
        </a:solidFill>
        <a:ln>
          <a:solidFill>
            <a:srgbClr val="002060">
              <a:alpha val="90000"/>
            </a:srgbClr>
          </a:solidFill>
        </a:ln>
      </dgm:spPr>
      <dgm:t>
        <a:bodyPr/>
        <a:lstStyle/>
        <a:p>
          <a:r>
            <a:rPr lang="en-US" sz="2000" dirty="0"/>
            <a:t>Victims are not a “party” in the criminal matter (State v. defendant</a:t>
          </a:r>
          <a:r>
            <a:rPr lang="en-US" sz="1800" dirty="0"/>
            <a:t>)</a:t>
          </a:r>
        </a:p>
      </dgm:t>
    </dgm:pt>
    <dgm:pt modelId="{B2B34D30-50EC-4317-84EA-0C8A78B0F824}" type="parTrans" cxnId="{94F29B67-3766-4495-937E-BDA6757D4228}">
      <dgm:prSet/>
      <dgm:spPr/>
      <dgm:t>
        <a:bodyPr/>
        <a:lstStyle/>
        <a:p>
          <a:endParaRPr lang="en-US"/>
        </a:p>
      </dgm:t>
    </dgm:pt>
    <dgm:pt modelId="{FCF00E3A-029C-4BC9-A8DB-847FFA5D9828}" type="sibTrans" cxnId="{94F29B67-3766-4495-937E-BDA6757D4228}">
      <dgm:prSet/>
      <dgm:spPr/>
      <dgm:t>
        <a:bodyPr/>
        <a:lstStyle/>
        <a:p>
          <a:endParaRPr lang="en-US"/>
        </a:p>
      </dgm:t>
    </dgm:pt>
    <dgm:pt modelId="{4C314174-B810-4054-BCEE-81950A419FA6}">
      <dgm:prSet custT="1"/>
      <dgm:spPr>
        <a:solidFill>
          <a:schemeClr val="accent2">
            <a:lumMod val="60000"/>
            <a:lumOff val="40000"/>
            <a:alpha val="90000"/>
          </a:schemeClr>
        </a:solidFill>
        <a:ln>
          <a:solidFill>
            <a:srgbClr val="002060">
              <a:alpha val="90000"/>
            </a:srgbClr>
          </a:solidFill>
        </a:ln>
      </dgm:spPr>
      <dgm:t>
        <a:bodyPr/>
        <a:lstStyle/>
        <a:p>
          <a:r>
            <a:rPr lang="en-US" sz="2000" dirty="0"/>
            <a:t>Victims cannot appeal a conviction or sentence</a:t>
          </a:r>
        </a:p>
      </dgm:t>
    </dgm:pt>
    <dgm:pt modelId="{81464A5C-7C60-4B37-A85E-6E8AA55554D7}" type="parTrans" cxnId="{3301B23B-2CF3-496D-B59D-7EFB27E4A696}">
      <dgm:prSet/>
      <dgm:spPr/>
      <dgm:t>
        <a:bodyPr/>
        <a:lstStyle/>
        <a:p>
          <a:endParaRPr lang="en-US"/>
        </a:p>
      </dgm:t>
    </dgm:pt>
    <dgm:pt modelId="{7EC57827-F429-4D3C-B03D-2B530952AEFB}" type="sibTrans" cxnId="{3301B23B-2CF3-496D-B59D-7EFB27E4A696}">
      <dgm:prSet/>
      <dgm:spPr/>
      <dgm:t>
        <a:bodyPr/>
        <a:lstStyle/>
        <a:p>
          <a:endParaRPr lang="en-US"/>
        </a:p>
      </dgm:t>
    </dgm:pt>
    <dgm:pt modelId="{7255DCDD-42D5-419C-92FD-0C9940F02023}" type="pres">
      <dgm:prSet presAssocID="{A8C1C144-F0CA-44F2-9253-251226F69DB6}" presName="Name0" presStyleCnt="0">
        <dgm:presLayoutVars>
          <dgm:dir/>
          <dgm:animLvl val="lvl"/>
          <dgm:resizeHandles val="exact"/>
        </dgm:presLayoutVars>
      </dgm:prSet>
      <dgm:spPr/>
    </dgm:pt>
    <dgm:pt modelId="{546BC9B1-F1A8-482B-B7DD-820394157576}" type="pres">
      <dgm:prSet presAssocID="{61B22BF0-ED1D-4659-BC43-79221155B996}" presName="linNode" presStyleCnt="0"/>
      <dgm:spPr/>
    </dgm:pt>
    <dgm:pt modelId="{ADAE23BC-62D2-4958-BB85-02267EC05949}" type="pres">
      <dgm:prSet presAssocID="{61B22BF0-ED1D-4659-BC43-79221155B996}" presName="parentText" presStyleLbl="node1" presStyleIdx="0" presStyleCnt="3" custLinFactY="6456" custLinFactNeighborX="238" custLinFactNeighborY="100000">
        <dgm:presLayoutVars>
          <dgm:chMax val="1"/>
          <dgm:bulletEnabled val="1"/>
        </dgm:presLayoutVars>
      </dgm:prSet>
      <dgm:spPr/>
    </dgm:pt>
    <dgm:pt modelId="{A31013AB-B94D-4766-AA56-E158182192E0}" type="pres">
      <dgm:prSet presAssocID="{61B22BF0-ED1D-4659-BC43-79221155B996}" presName="descendantText" presStyleLbl="alignAccFollowNode1" presStyleIdx="0" presStyleCnt="3" custLinFactY="35732" custLinFactNeighborY="100000">
        <dgm:presLayoutVars>
          <dgm:bulletEnabled val="1"/>
        </dgm:presLayoutVars>
      </dgm:prSet>
      <dgm:spPr/>
    </dgm:pt>
    <dgm:pt modelId="{569A72E4-95A8-44EB-8F7C-CAB1A0090293}" type="pres">
      <dgm:prSet presAssocID="{9F41A9D3-0E4A-4C3F-9381-182DB5F8D36F}" presName="sp" presStyleCnt="0"/>
      <dgm:spPr/>
    </dgm:pt>
    <dgm:pt modelId="{A3BE2F30-A6EE-4773-BBE6-7B30A4F62190}" type="pres">
      <dgm:prSet presAssocID="{2A1E385F-83C1-4BAA-A544-880A4069B12A}" presName="linNode" presStyleCnt="0"/>
      <dgm:spPr/>
    </dgm:pt>
    <dgm:pt modelId="{E046C65F-1F17-4EEC-989E-1D567037BB56}" type="pres">
      <dgm:prSet presAssocID="{2A1E385F-83C1-4BAA-A544-880A4069B12A}" presName="parentText" presStyleLbl="node1" presStyleIdx="1" presStyleCnt="3" custLinFactY="-2730" custLinFactNeighborX="357" custLinFactNeighborY="-100000">
        <dgm:presLayoutVars>
          <dgm:chMax val="1"/>
          <dgm:bulletEnabled val="1"/>
        </dgm:presLayoutVars>
      </dgm:prSet>
      <dgm:spPr/>
    </dgm:pt>
    <dgm:pt modelId="{D3849964-8B0C-429B-8289-2135638DD721}" type="pres">
      <dgm:prSet presAssocID="{2A1E385F-83C1-4BAA-A544-880A4069B12A}" presName="descendantText" presStyleLbl="alignAccFollowNode1" presStyleIdx="1" presStyleCnt="3" custLinFactY="-23090" custLinFactNeighborX="0" custLinFactNeighborY="-100000">
        <dgm:presLayoutVars>
          <dgm:bulletEnabled val="1"/>
        </dgm:presLayoutVars>
      </dgm:prSet>
      <dgm:spPr/>
    </dgm:pt>
    <dgm:pt modelId="{54F61168-94BE-4646-80F5-A48C4BDF983D}" type="pres">
      <dgm:prSet presAssocID="{8AC7F705-893D-4B1A-B43A-B3E76DB875DE}" presName="sp" presStyleCnt="0"/>
      <dgm:spPr/>
    </dgm:pt>
    <dgm:pt modelId="{5E43555F-9E5C-4B17-9544-70B47C40CD8C}" type="pres">
      <dgm:prSet presAssocID="{64141C6D-B156-4076-9070-2E39A9D76254}" presName="linNode" presStyleCnt="0"/>
      <dgm:spPr/>
    </dgm:pt>
    <dgm:pt modelId="{1775B191-67E7-4A98-8B60-2E7AF08080A1}" type="pres">
      <dgm:prSet presAssocID="{64141C6D-B156-4076-9070-2E39A9D76254}" presName="parentText" presStyleLbl="node1" presStyleIdx="2" presStyleCnt="3">
        <dgm:presLayoutVars>
          <dgm:chMax val="1"/>
          <dgm:bulletEnabled val="1"/>
        </dgm:presLayoutVars>
      </dgm:prSet>
      <dgm:spPr/>
    </dgm:pt>
    <dgm:pt modelId="{5B43D984-8283-47FC-836B-5DCA761390F1}" type="pres">
      <dgm:prSet presAssocID="{64141C6D-B156-4076-9070-2E39A9D76254}" presName="descendantText" presStyleLbl="alignAccFollowNode1" presStyleIdx="2" presStyleCnt="3">
        <dgm:presLayoutVars>
          <dgm:bulletEnabled val="1"/>
        </dgm:presLayoutVars>
      </dgm:prSet>
      <dgm:spPr/>
    </dgm:pt>
  </dgm:ptLst>
  <dgm:cxnLst>
    <dgm:cxn modelId="{67928507-F48F-4224-B3E2-0B019C16E83A}" srcId="{A8C1C144-F0CA-44F2-9253-251226F69DB6}" destId="{2A1E385F-83C1-4BAA-A544-880A4069B12A}" srcOrd="1" destOrd="0" parTransId="{FB5FF352-AB3C-4C5B-B9A3-DEA94DDD30CB}" sibTransId="{8AC7F705-893D-4B1A-B43A-B3E76DB875DE}"/>
    <dgm:cxn modelId="{D0386713-A98F-4020-BC23-68A3E9D4D40D}" srcId="{61B22BF0-ED1D-4659-BC43-79221155B996}" destId="{F3E89313-DB3B-4113-89C5-01FEA5D33B4F}" srcOrd="1" destOrd="0" parTransId="{D5146EBC-9094-442A-8231-01D352104305}" sibTransId="{739F490D-AB85-4857-A249-0B7B041BC4E6}"/>
    <dgm:cxn modelId="{814BFA14-D9ED-47AF-A214-18F0B3139204}" type="presOf" srcId="{61B22BF0-ED1D-4659-BC43-79221155B996}" destId="{ADAE23BC-62D2-4958-BB85-02267EC05949}" srcOrd="0" destOrd="0" presId="urn:microsoft.com/office/officeart/2005/8/layout/vList5"/>
    <dgm:cxn modelId="{599A6B16-0246-44E1-86C3-4C1D6E8E13BD}" type="presOf" srcId="{64141C6D-B156-4076-9070-2E39A9D76254}" destId="{1775B191-67E7-4A98-8B60-2E7AF08080A1}" srcOrd="0" destOrd="0" presId="urn:microsoft.com/office/officeart/2005/8/layout/vList5"/>
    <dgm:cxn modelId="{64248023-8467-4AED-A0ED-54100B1B237A}" type="presOf" srcId="{4C314174-B810-4054-BCEE-81950A419FA6}" destId="{5B43D984-8283-47FC-836B-5DCA761390F1}" srcOrd="0" destOrd="1" presId="urn:microsoft.com/office/officeart/2005/8/layout/vList5"/>
    <dgm:cxn modelId="{D34CEB2B-1AF1-4A90-A455-4C5A15A7F613}" type="presOf" srcId="{F3E89313-DB3B-4113-89C5-01FEA5D33B4F}" destId="{A31013AB-B94D-4766-AA56-E158182192E0}" srcOrd="0" destOrd="1" presId="urn:microsoft.com/office/officeart/2005/8/layout/vList5"/>
    <dgm:cxn modelId="{3301B23B-2CF3-496D-B59D-7EFB27E4A696}" srcId="{64141C6D-B156-4076-9070-2E39A9D76254}" destId="{4C314174-B810-4054-BCEE-81950A419FA6}" srcOrd="1" destOrd="0" parTransId="{81464A5C-7C60-4B37-A85E-6E8AA55554D7}" sibTransId="{7EC57827-F429-4D3C-B03D-2B530952AEFB}"/>
    <dgm:cxn modelId="{7AC5303C-A8E9-445B-8BE7-375047CBD347}" type="presOf" srcId="{2A1E385F-83C1-4BAA-A544-880A4069B12A}" destId="{E046C65F-1F17-4EEC-989E-1D567037BB56}" srcOrd="0" destOrd="0" presId="urn:microsoft.com/office/officeart/2005/8/layout/vList5"/>
    <dgm:cxn modelId="{23E8B05B-A265-4805-B378-CE192C29BA62}" srcId="{64141C6D-B156-4076-9070-2E39A9D76254}" destId="{1549F8FA-C888-495C-8F0A-12D68D227507}" srcOrd="0" destOrd="0" parTransId="{ED2C5444-E626-4731-A1B1-4A337ACD78BF}" sibTransId="{89AB3DE0-FD97-4F62-BF3B-172487950225}"/>
    <dgm:cxn modelId="{94F29B67-3766-4495-937E-BDA6757D4228}" srcId="{2A1E385F-83C1-4BAA-A544-880A4069B12A}" destId="{50D8E48C-FA9E-4A71-B99D-47D019573D66}" srcOrd="1" destOrd="0" parTransId="{B2B34D30-50EC-4317-84EA-0C8A78B0F824}" sibTransId="{FCF00E3A-029C-4BC9-A8DB-847FFA5D9828}"/>
    <dgm:cxn modelId="{49BF2948-1471-4060-8C61-C4DA8567A7BB}" type="presOf" srcId="{50D8E48C-FA9E-4A71-B99D-47D019573D66}" destId="{D3849964-8B0C-429B-8289-2135638DD721}" srcOrd="0" destOrd="1" presId="urn:microsoft.com/office/officeart/2005/8/layout/vList5"/>
    <dgm:cxn modelId="{AFF5C448-56A1-4B00-A175-62D91A93DE9D}" srcId="{A8C1C144-F0CA-44F2-9253-251226F69DB6}" destId="{64141C6D-B156-4076-9070-2E39A9D76254}" srcOrd="2" destOrd="0" parTransId="{9CFD35F6-F0E3-4612-B0F0-EE47E48E699D}" sibTransId="{3CBB7DC4-3F7A-49BC-9563-0177A8AEC699}"/>
    <dgm:cxn modelId="{01E93469-D8AE-457D-B73B-2356B96227F6}" type="presOf" srcId="{1549F8FA-C888-495C-8F0A-12D68D227507}" destId="{5B43D984-8283-47FC-836B-5DCA761390F1}" srcOrd="0" destOrd="0" presId="urn:microsoft.com/office/officeart/2005/8/layout/vList5"/>
    <dgm:cxn modelId="{6C24897C-C145-4D02-9303-6308B7D1C675}" type="presOf" srcId="{F6D07085-5302-48F6-B8E1-0323006AB90F}" destId="{A31013AB-B94D-4766-AA56-E158182192E0}" srcOrd="0" destOrd="0" presId="urn:microsoft.com/office/officeart/2005/8/layout/vList5"/>
    <dgm:cxn modelId="{170AAF7C-E643-47CD-BE3B-F6DCDCD85D5D}" type="presOf" srcId="{A8C1C144-F0CA-44F2-9253-251226F69DB6}" destId="{7255DCDD-42D5-419C-92FD-0C9940F02023}" srcOrd="0" destOrd="0" presId="urn:microsoft.com/office/officeart/2005/8/layout/vList5"/>
    <dgm:cxn modelId="{5710AD90-01AE-48ED-BA4B-E0E7E95288FE}" type="presOf" srcId="{D75D17F1-32CA-46D9-AFB5-E6BF9C0E9E9E}" destId="{D3849964-8B0C-429B-8289-2135638DD721}" srcOrd="0" destOrd="0" presId="urn:microsoft.com/office/officeart/2005/8/layout/vList5"/>
    <dgm:cxn modelId="{9DDACBA9-556F-49E4-9099-452C19827F74}" srcId="{61B22BF0-ED1D-4659-BC43-79221155B996}" destId="{F6D07085-5302-48F6-B8E1-0323006AB90F}" srcOrd="0" destOrd="0" parTransId="{DDB03529-E79E-4367-8F56-6EEF1EF5FB89}" sibTransId="{643F5235-90CD-444A-AB5F-9C81C80A8895}"/>
    <dgm:cxn modelId="{1CB9FFAE-98EF-4FB6-B58A-41C45D695B03}" srcId="{A8C1C144-F0CA-44F2-9253-251226F69DB6}" destId="{61B22BF0-ED1D-4659-BC43-79221155B996}" srcOrd="0" destOrd="0" parTransId="{FE36C7C8-223D-4A9B-8EAC-026DDF4E4B7A}" sibTransId="{9F41A9D3-0E4A-4C3F-9381-182DB5F8D36F}"/>
    <dgm:cxn modelId="{7C417EC1-D73B-4B1E-854F-BB3907914731}" srcId="{2A1E385F-83C1-4BAA-A544-880A4069B12A}" destId="{D75D17F1-32CA-46D9-AFB5-E6BF9C0E9E9E}" srcOrd="0" destOrd="0" parTransId="{D3261609-C238-4E0F-8A06-F2E92104FF8C}" sibTransId="{94F2FBC6-9092-4B50-A2DC-3136C1F689F0}"/>
    <dgm:cxn modelId="{2FC48FCA-0146-41C1-9837-2D0B7644E92C}" type="presParOf" srcId="{7255DCDD-42D5-419C-92FD-0C9940F02023}" destId="{546BC9B1-F1A8-482B-B7DD-820394157576}" srcOrd="0" destOrd="0" presId="urn:microsoft.com/office/officeart/2005/8/layout/vList5"/>
    <dgm:cxn modelId="{DD6C6D6E-4B2D-4F56-9CDF-0AD2967C5E91}" type="presParOf" srcId="{546BC9B1-F1A8-482B-B7DD-820394157576}" destId="{ADAE23BC-62D2-4958-BB85-02267EC05949}" srcOrd="0" destOrd="0" presId="urn:microsoft.com/office/officeart/2005/8/layout/vList5"/>
    <dgm:cxn modelId="{B00EED7E-9AD9-43E8-AF96-024A5D166D70}" type="presParOf" srcId="{546BC9B1-F1A8-482B-B7DD-820394157576}" destId="{A31013AB-B94D-4766-AA56-E158182192E0}" srcOrd="1" destOrd="0" presId="urn:microsoft.com/office/officeart/2005/8/layout/vList5"/>
    <dgm:cxn modelId="{3A9283C0-C62F-4DF6-B82D-84E4926D0A16}" type="presParOf" srcId="{7255DCDD-42D5-419C-92FD-0C9940F02023}" destId="{569A72E4-95A8-44EB-8F7C-CAB1A0090293}" srcOrd="1" destOrd="0" presId="urn:microsoft.com/office/officeart/2005/8/layout/vList5"/>
    <dgm:cxn modelId="{1FAB9461-7444-4353-A14D-2FBC1F753C74}" type="presParOf" srcId="{7255DCDD-42D5-419C-92FD-0C9940F02023}" destId="{A3BE2F30-A6EE-4773-BBE6-7B30A4F62190}" srcOrd="2" destOrd="0" presId="urn:microsoft.com/office/officeart/2005/8/layout/vList5"/>
    <dgm:cxn modelId="{5C596E54-7C99-46B0-8BF5-751B6F38FEDE}" type="presParOf" srcId="{A3BE2F30-A6EE-4773-BBE6-7B30A4F62190}" destId="{E046C65F-1F17-4EEC-989E-1D567037BB56}" srcOrd="0" destOrd="0" presId="urn:microsoft.com/office/officeart/2005/8/layout/vList5"/>
    <dgm:cxn modelId="{661A7715-9046-413B-9950-A68F2F608620}" type="presParOf" srcId="{A3BE2F30-A6EE-4773-BBE6-7B30A4F62190}" destId="{D3849964-8B0C-429B-8289-2135638DD721}" srcOrd="1" destOrd="0" presId="urn:microsoft.com/office/officeart/2005/8/layout/vList5"/>
    <dgm:cxn modelId="{E7EE7DDE-096F-4E18-A893-44E855BD7BB2}" type="presParOf" srcId="{7255DCDD-42D5-419C-92FD-0C9940F02023}" destId="{54F61168-94BE-4646-80F5-A48C4BDF983D}" srcOrd="3" destOrd="0" presId="urn:microsoft.com/office/officeart/2005/8/layout/vList5"/>
    <dgm:cxn modelId="{95544295-3BED-40C0-AB84-B80CCB6DB12E}" type="presParOf" srcId="{7255DCDD-42D5-419C-92FD-0C9940F02023}" destId="{5E43555F-9E5C-4B17-9544-70B47C40CD8C}" srcOrd="4" destOrd="0" presId="urn:microsoft.com/office/officeart/2005/8/layout/vList5"/>
    <dgm:cxn modelId="{F27177D2-B644-419C-8A5B-AC186FFBADFC}" type="presParOf" srcId="{5E43555F-9E5C-4B17-9544-70B47C40CD8C}" destId="{1775B191-67E7-4A98-8B60-2E7AF08080A1}" srcOrd="0" destOrd="0" presId="urn:microsoft.com/office/officeart/2005/8/layout/vList5"/>
    <dgm:cxn modelId="{37D0891F-CF81-4BE7-80A4-028FA53746C3}" type="presParOf" srcId="{5E43555F-9E5C-4B17-9544-70B47C40CD8C}" destId="{5B43D984-8283-47FC-836B-5DCA761390F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592383C-0191-4E5B-B5DB-BD4786904905}"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6B66E10A-78A0-445F-94A0-5BF2A4BF87BC}">
      <dgm:prSet phldrT="[Text]"/>
      <dgm:spPr>
        <a:solidFill>
          <a:schemeClr val="accent2">
            <a:lumMod val="75000"/>
          </a:schemeClr>
        </a:solidFill>
        <a:ln>
          <a:solidFill>
            <a:srgbClr val="002060"/>
          </a:solidFill>
        </a:ln>
      </dgm:spPr>
      <dgm:t>
        <a:bodyPr/>
        <a:lstStyle/>
        <a:p>
          <a:r>
            <a:rPr lang="en-US" dirty="0">
              <a:solidFill>
                <a:srgbClr val="002060"/>
              </a:solidFill>
            </a:rPr>
            <a:t>State Victim Advocate</a:t>
          </a:r>
        </a:p>
        <a:p>
          <a:r>
            <a:rPr lang="en-US" dirty="0">
              <a:solidFill>
                <a:srgbClr val="002060"/>
              </a:solidFill>
            </a:rPr>
            <a:t>Natasha M. Pierre, Esq.</a:t>
          </a:r>
        </a:p>
        <a:p>
          <a:r>
            <a:rPr lang="en-US" dirty="0">
              <a:solidFill>
                <a:srgbClr val="002060"/>
              </a:solidFill>
            </a:rPr>
            <a:t>Appointed by the Governor</a:t>
          </a:r>
        </a:p>
      </dgm:t>
    </dgm:pt>
    <dgm:pt modelId="{884FF86E-1630-4887-B6A2-E1C612846E03}" type="parTrans" cxnId="{60E65975-3812-4B0F-BAE4-8BDC9DB395E9}">
      <dgm:prSet/>
      <dgm:spPr/>
      <dgm:t>
        <a:bodyPr/>
        <a:lstStyle/>
        <a:p>
          <a:endParaRPr lang="en-US"/>
        </a:p>
      </dgm:t>
    </dgm:pt>
    <dgm:pt modelId="{F04AD3C9-D0E9-4B6E-98E0-0BDC399A85C8}" type="sibTrans" cxnId="{60E65975-3812-4B0F-BAE4-8BDC9DB395E9}">
      <dgm:prSet/>
      <dgm:spPr/>
      <dgm:t>
        <a:bodyPr/>
        <a:lstStyle/>
        <a:p>
          <a:endParaRPr lang="en-US"/>
        </a:p>
      </dgm:t>
    </dgm:pt>
    <dgm:pt modelId="{5DB99572-F9C4-4102-AC4A-AFB54E545C85}">
      <dgm:prSet phldrT="[Text]" custT="1"/>
      <dgm:spPr>
        <a:solidFill>
          <a:schemeClr val="accent2">
            <a:lumMod val="60000"/>
            <a:lumOff val="40000"/>
          </a:schemeClr>
        </a:solidFill>
        <a:ln>
          <a:solidFill>
            <a:srgbClr val="002060"/>
          </a:solidFill>
        </a:ln>
      </dgm:spPr>
      <dgm:t>
        <a:bodyPr/>
        <a:lstStyle/>
        <a:p>
          <a:r>
            <a:rPr lang="en-US" sz="3000" dirty="0">
              <a:solidFill>
                <a:srgbClr val="002060"/>
              </a:solidFill>
            </a:rPr>
            <a:t>Staff Attorney</a:t>
          </a:r>
        </a:p>
        <a:p>
          <a:r>
            <a:rPr lang="en-US" sz="2800" dirty="0" err="1">
              <a:solidFill>
                <a:srgbClr val="002060"/>
              </a:solidFill>
            </a:rPr>
            <a:t>Hakima</a:t>
          </a:r>
          <a:r>
            <a:rPr lang="en-US" sz="2800" dirty="0">
              <a:solidFill>
                <a:srgbClr val="002060"/>
              </a:solidFill>
            </a:rPr>
            <a:t> </a:t>
          </a:r>
          <a:r>
            <a:rPr lang="en-US" sz="2800" dirty="0" err="1">
              <a:solidFill>
                <a:srgbClr val="002060"/>
              </a:solidFill>
            </a:rPr>
            <a:t>Bey</a:t>
          </a:r>
          <a:r>
            <a:rPr lang="en-US" sz="2800" dirty="0">
              <a:solidFill>
                <a:srgbClr val="002060"/>
              </a:solidFill>
            </a:rPr>
            <a:t>-Coon</a:t>
          </a:r>
        </a:p>
      </dgm:t>
    </dgm:pt>
    <dgm:pt modelId="{30EB6D88-B68E-4B3B-8A0D-D1D5610B0503}" type="parTrans" cxnId="{E74071A6-FEE4-4E0F-B1CC-EAD0BB53723D}">
      <dgm:prSet/>
      <dgm:spPr/>
      <dgm:t>
        <a:bodyPr/>
        <a:lstStyle/>
        <a:p>
          <a:endParaRPr lang="en-US"/>
        </a:p>
      </dgm:t>
    </dgm:pt>
    <dgm:pt modelId="{F2D6E374-EFCC-4E94-B696-9D0CF44EB751}" type="sibTrans" cxnId="{E74071A6-FEE4-4E0F-B1CC-EAD0BB53723D}">
      <dgm:prSet/>
      <dgm:spPr/>
      <dgm:t>
        <a:bodyPr/>
        <a:lstStyle/>
        <a:p>
          <a:endParaRPr lang="en-US"/>
        </a:p>
      </dgm:t>
    </dgm:pt>
    <dgm:pt modelId="{94711996-DE08-4620-9AEA-41F78237C82A}">
      <dgm:prSet phldrT="[Text]"/>
      <dgm:spPr>
        <a:solidFill>
          <a:schemeClr val="accent2">
            <a:lumMod val="60000"/>
            <a:lumOff val="40000"/>
          </a:schemeClr>
        </a:solidFill>
        <a:ln>
          <a:solidFill>
            <a:srgbClr val="002060"/>
          </a:solidFill>
        </a:ln>
      </dgm:spPr>
      <dgm:t>
        <a:bodyPr/>
        <a:lstStyle/>
        <a:p>
          <a:r>
            <a:rPr lang="en-US" dirty="0">
              <a:solidFill>
                <a:srgbClr val="002060"/>
              </a:solidFill>
            </a:rPr>
            <a:t>Complaint Officer</a:t>
          </a:r>
        </a:p>
        <a:p>
          <a:r>
            <a:rPr lang="en-US" dirty="0">
              <a:solidFill>
                <a:srgbClr val="002060"/>
              </a:solidFill>
            </a:rPr>
            <a:t>Merit Lajoie</a:t>
          </a:r>
        </a:p>
      </dgm:t>
    </dgm:pt>
    <dgm:pt modelId="{9C7461BF-B4F6-4063-92C1-F07A7874D1CA}" type="parTrans" cxnId="{F75CE26C-345A-4FCF-A7A9-C66A6FA9DCE0}">
      <dgm:prSet/>
      <dgm:spPr/>
      <dgm:t>
        <a:bodyPr/>
        <a:lstStyle/>
        <a:p>
          <a:endParaRPr lang="en-US"/>
        </a:p>
      </dgm:t>
    </dgm:pt>
    <dgm:pt modelId="{E4A8BD67-5831-4AFF-9215-2F19405C1531}" type="sibTrans" cxnId="{F75CE26C-345A-4FCF-A7A9-C66A6FA9DCE0}">
      <dgm:prSet/>
      <dgm:spPr/>
      <dgm:t>
        <a:bodyPr/>
        <a:lstStyle/>
        <a:p>
          <a:endParaRPr lang="en-US"/>
        </a:p>
      </dgm:t>
    </dgm:pt>
    <dgm:pt modelId="{EA8BCF4C-6A75-4C01-B0B7-91B0BEAEC0D3}">
      <dgm:prSet phldrT="[Text]"/>
      <dgm:spPr>
        <a:solidFill>
          <a:schemeClr val="accent2">
            <a:lumMod val="60000"/>
            <a:lumOff val="40000"/>
          </a:schemeClr>
        </a:solidFill>
        <a:ln>
          <a:solidFill>
            <a:srgbClr val="002060"/>
          </a:solidFill>
        </a:ln>
      </dgm:spPr>
      <dgm:t>
        <a:bodyPr/>
        <a:lstStyle/>
        <a:p>
          <a:r>
            <a:rPr lang="en-US" dirty="0">
              <a:solidFill>
                <a:srgbClr val="002060"/>
              </a:solidFill>
            </a:rPr>
            <a:t>Administrative Assistant</a:t>
          </a:r>
        </a:p>
        <a:p>
          <a:r>
            <a:rPr lang="en-US" dirty="0">
              <a:solidFill>
                <a:srgbClr val="002060"/>
              </a:solidFill>
            </a:rPr>
            <a:t>Vanessa Torres</a:t>
          </a:r>
        </a:p>
      </dgm:t>
    </dgm:pt>
    <dgm:pt modelId="{E858DDDC-8220-4E41-917A-98F376797C09}" type="parTrans" cxnId="{BF76E0B5-92C4-4F3E-9064-C32E17BB5082}">
      <dgm:prSet/>
      <dgm:spPr/>
      <dgm:t>
        <a:bodyPr/>
        <a:lstStyle/>
        <a:p>
          <a:endParaRPr lang="en-US"/>
        </a:p>
      </dgm:t>
    </dgm:pt>
    <dgm:pt modelId="{D2A0D912-7A1E-45E3-B7CE-AD587A85B757}" type="sibTrans" cxnId="{BF76E0B5-92C4-4F3E-9064-C32E17BB5082}">
      <dgm:prSet/>
      <dgm:spPr/>
      <dgm:t>
        <a:bodyPr/>
        <a:lstStyle/>
        <a:p>
          <a:endParaRPr lang="en-US"/>
        </a:p>
      </dgm:t>
    </dgm:pt>
    <dgm:pt modelId="{77E477CC-AF75-4722-84D5-2ACF42B6AC66}" type="pres">
      <dgm:prSet presAssocID="{D592383C-0191-4E5B-B5DB-BD4786904905}" presName="Name0" presStyleCnt="0">
        <dgm:presLayoutVars>
          <dgm:chPref val="1"/>
          <dgm:dir/>
          <dgm:animOne val="branch"/>
          <dgm:animLvl val="lvl"/>
          <dgm:resizeHandles/>
        </dgm:presLayoutVars>
      </dgm:prSet>
      <dgm:spPr/>
    </dgm:pt>
    <dgm:pt modelId="{3F955A64-8D1D-4E41-A7B8-2849098ECF95}" type="pres">
      <dgm:prSet presAssocID="{6B66E10A-78A0-445F-94A0-5BF2A4BF87BC}" presName="vertOne" presStyleCnt="0"/>
      <dgm:spPr/>
    </dgm:pt>
    <dgm:pt modelId="{A3B3AA80-79BD-4CBD-9716-B873EA2CCD8D}" type="pres">
      <dgm:prSet presAssocID="{6B66E10A-78A0-445F-94A0-5BF2A4BF87BC}" presName="txOne" presStyleLbl="node0" presStyleIdx="0" presStyleCnt="1">
        <dgm:presLayoutVars>
          <dgm:chPref val="3"/>
        </dgm:presLayoutVars>
      </dgm:prSet>
      <dgm:spPr/>
    </dgm:pt>
    <dgm:pt modelId="{8CAEEACE-10D8-4777-9123-C639D9D7DEDE}" type="pres">
      <dgm:prSet presAssocID="{6B66E10A-78A0-445F-94A0-5BF2A4BF87BC}" presName="parTransOne" presStyleCnt="0"/>
      <dgm:spPr/>
    </dgm:pt>
    <dgm:pt modelId="{36BBF9B6-C077-443A-A8A1-750C4E0647C9}" type="pres">
      <dgm:prSet presAssocID="{6B66E10A-78A0-445F-94A0-5BF2A4BF87BC}" presName="horzOne" presStyleCnt="0"/>
      <dgm:spPr/>
    </dgm:pt>
    <dgm:pt modelId="{82907F9E-47FF-4A39-BA4C-FDD5F0E00542}" type="pres">
      <dgm:prSet presAssocID="{5DB99572-F9C4-4102-AC4A-AFB54E545C85}" presName="vertTwo" presStyleCnt="0"/>
      <dgm:spPr/>
    </dgm:pt>
    <dgm:pt modelId="{5330F576-FA8F-4914-A93D-583B72F8105A}" type="pres">
      <dgm:prSet presAssocID="{5DB99572-F9C4-4102-AC4A-AFB54E545C85}" presName="txTwo" presStyleLbl="node2" presStyleIdx="0" presStyleCnt="3">
        <dgm:presLayoutVars>
          <dgm:chPref val="3"/>
        </dgm:presLayoutVars>
      </dgm:prSet>
      <dgm:spPr/>
    </dgm:pt>
    <dgm:pt modelId="{9E3CDE09-8468-4532-A204-421C9412F4AB}" type="pres">
      <dgm:prSet presAssocID="{5DB99572-F9C4-4102-AC4A-AFB54E545C85}" presName="horzTwo" presStyleCnt="0"/>
      <dgm:spPr/>
    </dgm:pt>
    <dgm:pt modelId="{033F066C-0FE8-40AE-840E-7420E66E98FD}" type="pres">
      <dgm:prSet presAssocID="{F2D6E374-EFCC-4E94-B696-9D0CF44EB751}" presName="sibSpaceTwo" presStyleCnt="0"/>
      <dgm:spPr/>
    </dgm:pt>
    <dgm:pt modelId="{50031336-40DA-438B-9E0A-308E3E98B89D}" type="pres">
      <dgm:prSet presAssocID="{94711996-DE08-4620-9AEA-41F78237C82A}" presName="vertTwo" presStyleCnt="0"/>
      <dgm:spPr/>
    </dgm:pt>
    <dgm:pt modelId="{7980F80A-E031-4702-AD38-82FE0F65A5AB}" type="pres">
      <dgm:prSet presAssocID="{94711996-DE08-4620-9AEA-41F78237C82A}" presName="txTwo" presStyleLbl="node2" presStyleIdx="1" presStyleCnt="3">
        <dgm:presLayoutVars>
          <dgm:chPref val="3"/>
        </dgm:presLayoutVars>
      </dgm:prSet>
      <dgm:spPr/>
    </dgm:pt>
    <dgm:pt modelId="{F06095DC-48C7-4D67-8BDC-BD7630F1A92A}" type="pres">
      <dgm:prSet presAssocID="{94711996-DE08-4620-9AEA-41F78237C82A}" presName="horzTwo" presStyleCnt="0"/>
      <dgm:spPr/>
    </dgm:pt>
    <dgm:pt modelId="{5723FA40-7C75-4BE7-87DC-E61D0F8E381B}" type="pres">
      <dgm:prSet presAssocID="{E4A8BD67-5831-4AFF-9215-2F19405C1531}" presName="sibSpaceTwo" presStyleCnt="0"/>
      <dgm:spPr/>
    </dgm:pt>
    <dgm:pt modelId="{11748AB3-8ABB-4D12-8AE2-4F2E87838392}" type="pres">
      <dgm:prSet presAssocID="{EA8BCF4C-6A75-4C01-B0B7-91B0BEAEC0D3}" presName="vertTwo" presStyleCnt="0"/>
      <dgm:spPr/>
    </dgm:pt>
    <dgm:pt modelId="{F74AE8FF-A650-4C0A-844F-9435CBDAFCA8}" type="pres">
      <dgm:prSet presAssocID="{EA8BCF4C-6A75-4C01-B0B7-91B0BEAEC0D3}" presName="txTwo" presStyleLbl="node2" presStyleIdx="2" presStyleCnt="3">
        <dgm:presLayoutVars>
          <dgm:chPref val="3"/>
        </dgm:presLayoutVars>
      </dgm:prSet>
      <dgm:spPr/>
    </dgm:pt>
    <dgm:pt modelId="{AD01BF60-E1D6-4F6D-AB26-BE3C4E95914E}" type="pres">
      <dgm:prSet presAssocID="{EA8BCF4C-6A75-4C01-B0B7-91B0BEAEC0D3}" presName="horzTwo" presStyleCnt="0"/>
      <dgm:spPr/>
    </dgm:pt>
  </dgm:ptLst>
  <dgm:cxnLst>
    <dgm:cxn modelId="{1ECE9524-DBED-48B6-8770-C3A887B08A31}" type="presOf" srcId="{EA8BCF4C-6A75-4C01-B0B7-91B0BEAEC0D3}" destId="{F74AE8FF-A650-4C0A-844F-9435CBDAFCA8}" srcOrd="0" destOrd="0" presId="urn:microsoft.com/office/officeart/2005/8/layout/hierarchy4"/>
    <dgm:cxn modelId="{F75CE26C-345A-4FCF-A7A9-C66A6FA9DCE0}" srcId="{6B66E10A-78A0-445F-94A0-5BF2A4BF87BC}" destId="{94711996-DE08-4620-9AEA-41F78237C82A}" srcOrd="1" destOrd="0" parTransId="{9C7461BF-B4F6-4063-92C1-F07A7874D1CA}" sibTransId="{E4A8BD67-5831-4AFF-9215-2F19405C1531}"/>
    <dgm:cxn modelId="{42AC7D6D-25A5-4E9E-860E-9AE41B96C8F7}" type="presOf" srcId="{6B66E10A-78A0-445F-94A0-5BF2A4BF87BC}" destId="{A3B3AA80-79BD-4CBD-9716-B873EA2CCD8D}" srcOrd="0" destOrd="0" presId="urn:microsoft.com/office/officeart/2005/8/layout/hierarchy4"/>
    <dgm:cxn modelId="{B6A06C71-6279-48C7-A2DE-4D347B0A4DFD}" type="presOf" srcId="{5DB99572-F9C4-4102-AC4A-AFB54E545C85}" destId="{5330F576-FA8F-4914-A93D-583B72F8105A}" srcOrd="0" destOrd="0" presId="urn:microsoft.com/office/officeart/2005/8/layout/hierarchy4"/>
    <dgm:cxn modelId="{60E65975-3812-4B0F-BAE4-8BDC9DB395E9}" srcId="{D592383C-0191-4E5B-B5DB-BD4786904905}" destId="{6B66E10A-78A0-445F-94A0-5BF2A4BF87BC}" srcOrd="0" destOrd="0" parTransId="{884FF86E-1630-4887-B6A2-E1C612846E03}" sibTransId="{F04AD3C9-D0E9-4B6E-98E0-0BDC399A85C8}"/>
    <dgm:cxn modelId="{E74071A6-FEE4-4E0F-B1CC-EAD0BB53723D}" srcId="{6B66E10A-78A0-445F-94A0-5BF2A4BF87BC}" destId="{5DB99572-F9C4-4102-AC4A-AFB54E545C85}" srcOrd="0" destOrd="0" parTransId="{30EB6D88-B68E-4B3B-8A0D-D1D5610B0503}" sibTransId="{F2D6E374-EFCC-4E94-B696-9D0CF44EB751}"/>
    <dgm:cxn modelId="{DFD97AAC-DFC0-4902-9E5A-CA79E0871852}" type="presOf" srcId="{94711996-DE08-4620-9AEA-41F78237C82A}" destId="{7980F80A-E031-4702-AD38-82FE0F65A5AB}" srcOrd="0" destOrd="0" presId="urn:microsoft.com/office/officeart/2005/8/layout/hierarchy4"/>
    <dgm:cxn modelId="{BF76E0B5-92C4-4F3E-9064-C32E17BB5082}" srcId="{6B66E10A-78A0-445F-94A0-5BF2A4BF87BC}" destId="{EA8BCF4C-6A75-4C01-B0B7-91B0BEAEC0D3}" srcOrd="2" destOrd="0" parTransId="{E858DDDC-8220-4E41-917A-98F376797C09}" sibTransId="{D2A0D912-7A1E-45E3-B7CE-AD587A85B757}"/>
    <dgm:cxn modelId="{74AAD2FE-114E-411C-A6D2-207F48F222D1}" type="presOf" srcId="{D592383C-0191-4E5B-B5DB-BD4786904905}" destId="{77E477CC-AF75-4722-84D5-2ACF42B6AC66}" srcOrd="0" destOrd="0" presId="urn:microsoft.com/office/officeart/2005/8/layout/hierarchy4"/>
    <dgm:cxn modelId="{D8D6AE41-9789-4712-B14F-07BF52A715BB}" type="presParOf" srcId="{77E477CC-AF75-4722-84D5-2ACF42B6AC66}" destId="{3F955A64-8D1D-4E41-A7B8-2849098ECF95}" srcOrd="0" destOrd="0" presId="urn:microsoft.com/office/officeart/2005/8/layout/hierarchy4"/>
    <dgm:cxn modelId="{770FCBC7-C032-4EF4-A5ED-D67941AE56E3}" type="presParOf" srcId="{3F955A64-8D1D-4E41-A7B8-2849098ECF95}" destId="{A3B3AA80-79BD-4CBD-9716-B873EA2CCD8D}" srcOrd="0" destOrd="0" presId="urn:microsoft.com/office/officeart/2005/8/layout/hierarchy4"/>
    <dgm:cxn modelId="{915C84E8-19BD-4909-AED6-F0E6A312EED8}" type="presParOf" srcId="{3F955A64-8D1D-4E41-A7B8-2849098ECF95}" destId="{8CAEEACE-10D8-4777-9123-C639D9D7DEDE}" srcOrd="1" destOrd="0" presId="urn:microsoft.com/office/officeart/2005/8/layout/hierarchy4"/>
    <dgm:cxn modelId="{E68354D9-6462-4609-800B-AF96BA9BD332}" type="presParOf" srcId="{3F955A64-8D1D-4E41-A7B8-2849098ECF95}" destId="{36BBF9B6-C077-443A-A8A1-750C4E0647C9}" srcOrd="2" destOrd="0" presId="urn:microsoft.com/office/officeart/2005/8/layout/hierarchy4"/>
    <dgm:cxn modelId="{A03E13A0-94B3-44CE-AC30-DD1EC31F5B57}" type="presParOf" srcId="{36BBF9B6-C077-443A-A8A1-750C4E0647C9}" destId="{82907F9E-47FF-4A39-BA4C-FDD5F0E00542}" srcOrd="0" destOrd="0" presId="urn:microsoft.com/office/officeart/2005/8/layout/hierarchy4"/>
    <dgm:cxn modelId="{15D90C95-EE4A-4EC6-A7E4-3D7D1523F907}" type="presParOf" srcId="{82907F9E-47FF-4A39-BA4C-FDD5F0E00542}" destId="{5330F576-FA8F-4914-A93D-583B72F8105A}" srcOrd="0" destOrd="0" presId="urn:microsoft.com/office/officeart/2005/8/layout/hierarchy4"/>
    <dgm:cxn modelId="{58FB427C-1F72-4A5F-A7BA-A4042E8A3622}" type="presParOf" srcId="{82907F9E-47FF-4A39-BA4C-FDD5F0E00542}" destId="{9E3CDE09-8468-4532-A204-421C9412F4AB}" srcOrd="1" destOrd="0" presId="urn:microsoft.com/office/officeart/2005/8/layout/hierarchy4"/>
    <dgm:cxn modelId="{E0563837-D9A9-4743-9807-0ECC3AE950EE}" type="presParOf" srcId="{36BBF9B6-C077-443A-A8A1-750C4E0647C9}" destId="{033F066C-0FE8-40AE-840E-7420E66E98FD}" srcOrd="1" destOrd="0" presId="urn:microsoft.com/office/officeart/2005/8/layout/hierarchy4"/>
    <dgm:cxn modelId="{BD4A3AF2-7120-4E81-80E7-D1BF2A46EE89}" type="presParOf" srcId="{36BBF9B6-C077-443A-A8A1-750C4E0647C9}" destId="{50031336-40DA-438B-9E0A-308E3E98B89D}" srcOrd="2" destOrd="0" presId="urn:microsoft.com/office/officeart/2005/8/layout/hierarchy4"/>
    <dgm:cxn modelId="{3EF805F0-C332-4279-B1A0-4B5F9FB4783B}" type="presParOf" srcId="{50031336-40DA-438B-9E0A-308E3E98B89D}" destId="{7980F80A-E031-4702-AD38-82FE0F65A5AB}" srcOrd="0" destOrd="0" presId="urn:microsoft.com/office/officeart/2005/8/layout/hierarchy4"/>
    <dgm:cxn modelId="{49FBEC1D-A6D7-4B31-8687-68FCC7E26391}" type="presParOf" srcId="{50031336-40DA-438B-9E0A-308E3E98B89D}" destId="{F06095DC-48C7-4D67-8BDC-BD7630F1A92A}" srcOrd="1" destOrd="0" presId="urn:microsoft.com/office/officeart/2005/8/layout/hierarchy4"/>
    <dgm:cxn modelId="{F55267E5-4E1D-48C3-B782-734749085E2D}" type="presParOf" srcId="{36BBF9B6-C077-443A-A8A1-750C4E0647C9}" destId="{5723FA40-7C75-4BE7-87DC-E61D0F8E381B}" srcOrd="3" destOrd="0" presId="urn:microsoft.com/office/officeart/2005/8/layout/hierarchy4"/>
    <dgm:cxn modelId="{A1517509-80CC-471B-8D34-73242E02F379}" type="presParOf" srcId="{36BBF9B6-C077-443A-A8A1-750C4E0647C9}" destId="{11748AB3-8ABB-4D12-8AE2-4F2E87838392}" srcOrd="4" destOrd="0" presId="urn:microsoft.com/office/officeart/2005/8/layout/hierarchy4"/>
    <dgm:cxn modelId="{0C72D7A7-5347-4A79-98A8-44D0CBC48258}" type="presParOf" srcId="{11748AB3-8ABB-4D12-8AE2-4F2E87838392}" destId="{F74AE8FF-A650-4C0A-844F-9435CBDAFCA8}" srcOrd="0" destOrd="0" presId="urn:microsoft.com/office/officeart/2005/8/layout/hierarchy4"/>
    <dgm:cxn modelId="{77CA78AF-1DE4-4347-A23D-F5FCD7F19F81}" type="presParOf" srcId="{11748AB3-8ABB-4D12-8AE2-4F2E87838392}" destId="{AD01BF60-E1D6-4F6D-AB26-BE3C4E95914E}"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F3EA76D-1933-4098-A192-11E00A2D63C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8F06FEE1-F7D3-45C5-AF4A-D6DBA0A0A8ED}">
      <dgm:prSet phldrT="[Text]"/>
      <dgm:spPr>
        <a:solidFill>
          <a:schemeClr val="accent2">
            <a:lumMod val="75000"/>
          </a:schemeClr>
        </a:solidFill>
        <a:ln>
          <a:solidFill>
            <a:srgbClr val="002060"/>
          </a:solidFill>
        </a:ln>
      </dgm:spPr>
      <dgm:t>
        <a:bodyPr/>
        <a:lstStyle/>
        <a:p>
          <a:r>
            <a:rPr lang="en-US" dirty="0">
              <a:solidFill>
                <a:srgbClr val="002060"/>
              </a:solidFill>
            </a:rPr>
            <a:t>Evaluate the delivery of  Services</a:t>
          </a:r>
        </a:p>
        <a:p>
          <a:r>
            <a:rPr lang="en-US" dirty="0">
              <a:solidFill>
                <a:srgbClr val="002060"/>
              </a:solidFill>
            </a:rPr>
            <a:t>(Oversight)</a:t>
          </a:r>
        </a:p>
      </dgm:t>
    </dgm:pt>
    <dgm:pt modelId="{92B1ACAC-2A4D-47F0-A3BE-5349FC1C55E6}" type="parTrans" cxnId="{27261045-3F0B-4C8F-8C23-26FC53CE5051}">
      <dgm:prSet/>
      <dgm:spPr/>
      <dgm:t>
        <a:bodyPr/>
        <a:lstStyle/>
        <a:p>
          <a:endParaRPr lang="en-US"/>
        </a:p>
      </dgm:t>
    </dgm:pt>
    <dgm:pt modelId="{CCFA4C3D-1395-42F2-8E88-07E32CDE1940}" type="sibTrans" cxnId="{27261045-3F0B-4C8F-8C23-26FC53CE5051}">
      <dgm:prSet/>
      <dgm:spPr/>
      <dgm:t>
        <a:bodyPr/>
        <a:lstStyle/>
        <a:p>
          <a:endParaRPr lang="en-US"/>
        </a:p>
      </dgm:t>
    </dgm:pt>
    <dgm:pt modelId="{3A12564F-DF77-4092-A9C6-7E3B832D80B2}">
      <dgm:prSet phldrT="[Text]"/>
      <dgm:spPr>
        <a:solidFill>
          <a:schemeClr val="accent2">
            <a:lumMod val="40000"/>
            <a:lumOff val="60000"/>
            <a:alpha val="90000"/>
          </a:schemeClr>
        </a:solidFill>
        <a:ln>
          <a:solidFill>
            <a:srgbClr val="002060">
              <a:alpha val="90000"/>
            </a:srgbClr>
          </a:solidFill>
        </a:ln>
      </dgm:spPr>
      <dgm:t>
        <a:bodyPr/>
        <a:lstStyle/>
        <a:p>
          <a:r>
            <a:rPr lang="en-US" dirty="0"/>
            <a:t>Coordinate and cooperate with public and private entities</a:t>
          </a:r>
        </a:p>
      </dgm:t>
    </dgm:pt>
    <dgm:pt modelId="{E8C1ECFA-0006-42EA-AD33-1BEEE377E51F}" type="parTrans" cxnId="{77F8FD01-F888-4A28-BD0E-2ED30428D357}">
      <dgm:prSet/>
      <dgm:spPr/>
      <dgm:t>
        <a:bodyPr/>
        <a:lstStyle/>
        <a:p>
          <a:endParaRPr lang="en-US"/>
        </a:p>
      </dgm:t>
    </dgm:pt>
    <dgm:pt modelId="{04698DBF-B1A4-413E-8AC9-FD409B3AC85E}" type="sibTrans" cxnId="{77F8FD01-F888-4A28-BD0E-2ED30428D357}">
      <dgm:prSet/>
      <dgm:spPr/>
      <dgm:t>
        <a:bodyPr/>
        <a:lstStyle/>
        <a:p>
          <a:endParaRPr lang="en-US"/>
        </a:p>
      </dgm:t>
    </dgm:pt>
    <dgm:pt modelId="{96AD386A-E2B2-4F2F-A621-171C5B8F11FE}">
      <dgm:prSet phldrT="[Text]"/>
      <dgm:spPr>
        <a:solidFill>
          <a:schemeClr val="accent2">
            <a:lumMod val="40000"/>
            <a:lumOff val="60000"/>
            <a:alpha val="90000"/>
          </a:schemeClr>
        </a:solidFill>
        <a:ln>
          <a:solidFill>
            <a:srgbClr val="002060">
              <a:alpha val="90000"/>
            </a:srgbClr>
          </a:solidFill>
        </a:ln>
      </dgm:spPr>
      <dgm:t>
        <a:bodyPr/>
        <a:lstStyle/>
        <a:p>
          <a:r>
            <a:rPr lang="en-US" dirty="0"/>
            <a:t>Review the procedures established by public and private entities</a:t>
          </a:r>
        </a:p>
      </dgm:t>
    </dgm:pt>
    <dgm:pt modelId="{3696F304-68A9-4235-8E98-F27C4F49309B}" type="parTrans" cxnId="{AAA2497F-0AEE-4278-91D1-1A471556BC07}">
      <dgm:prSet/>
      <dgm:spPr/>
      <dgm:t>
        <a:bodyPr/>
        <a:lstStyle/>
        <a:p>
          <a:endParaRPr lang="en-US"/>
        </a:p>
      </dgm:t>
    </dgm:pt>
    <dgm:pt modelId="{57F04E46-2A95-4E1E-B236-18FC5E718FBA}" type="sibTrans" cxnId="{AAA2497F-0AEE-4278-91D1-1A471556BC07}">
      <dgm:prSet/>
      <dgm:spPr/>
      <dgm:t>
        <a:bodyPr/>
        <a:lstStyle/>
        <a:p>
          <a:endParaRPr lang="en-US"/>
        </a:p>
      </dgm:t>
    </dgm:pt>
    <dgm:pt modelId="{E30156B2-7E49-4E71-960E-B8AE21E78D6D}">
      <dgm:prSet phldrT="[Text]"/>
      <dgm:spPr>
        <a:solidFill>
          <a:schemeClr val="accent2">
            <a:lumMod val="75000"/>
          </a:schemeClr>
        </a:solidFill>
        <a:ln>
          <a:solidFill>
            <a:srgbClr val="002060"/>
          </a:solidFill>
        </a:ln>
      </dgm:spPr>
      <dgm:t>
        <a:bodyPr/>
        <a:lstStyle/>
        <a:p>
          <a:r>
            <a:rPr lang="en-US" dirty="0">
              <a:solidFill>
                <a:srgbClr val="002060"/>
              </a:solidFill>
            </a:rPr>
            <a:t>Receive and Review Complaints</a:t>
          </a:r>
        </a:p>
        <a:p>
          <a:r>
            <a:rPr lang="en-US" dirty="0">
              <a:solidFill>
                <a:srgbClr val="002060"/>
              </a:solidFill>
            </a:rPr>
            <a:t>(Enforcement)</a:t>
          </a:r>
        </a:p>
      </dgm:t>
    </dgm:pt>
    <dgm:pt modelId="{01610EAE-2782-42D2-87EE-9238B6361807}" type="parTrans" cxnId="{5C0B7D99-F643-4E94-ADB9-E2C6A72345DE}">
      <dgm:prSet/>
      <dgm:spPr/>
      <dgm:t>
        <a:bodyPr/>
        <a:lstStyle/>
        <a:p>
          <a:endParaRPr lang="en-US"/>
        </a:p>
      </dgm:t>
    </dgm:pt>
    <dgm:pt modelId="{6AF863DC-0961-4BB7-B4BF-4C0E8B9E9A76}" type="sibTrans" cxnId="{5C0B7D99-F643-4E94-ADB9-E2C6A72345DE}">
      <dgm:prSet/>
      <dgm:spPr/>
      <dgm:t>
        <a:bodyPr/>
        <a:lstStyle/>
        <a:p>
          <a:endParaRPr lang="en-US"/>
        </a:p>
      </dgm:t>
    </dgm:pt>
    <dgm:pt modelId="{36C40155-7650-41BC-B9AF-6BF8A7708157}">
      <dgm:prSet phldrT="[Text]"/>
      <dgm:spPr>
        <a:solidFill>
          <a:schemeClr val="tx2">
            <a:lumMod val="20000"/>
            <a:lumOff val="80000"/>
            <a:alpha val="90000"/>
          </a:schemeClr>
        </a:solidFill>
        <a:ln>
          <a:solidFill>
            <a:srgbClr val="002060">
              <a:alpha val="90000"/>
            </a:srgbClr>
          </a:solidFill>
        </a:ln>
      </dgm:spPr>
      <dgm:t>
        <a:bodyPr/>
        <a:lstStyle/>
        <a:p>
          <a:r>
            <a:rPr lang="en-US" dirty="0"/>
            <a:t>Conduct investigation when necessary</a:t>
          </a:r>
        </a:p>
      </dgm:t>
    </dgm:pt>
    <dgm:pt modelId="{D261CD2E-2999-4FB3-997C-0403908756B6}" type="parTrans" cxnId="{25169B40-C1F6-445C-A36A-BB07974B9DB9}">
      <dgm:prSet/>
      <dgm:spPr/>
      <dgm:t>
        <a:bodyPr/>
        <a:lstStyle/>
        <a:p>
          <a:endParaRPr lang="en-US"/>
        </a:p>
      </dgm:t>
    </dgm:pt>
    <dgm:pt modelId="{F2DF72D5-1658-45C3-BFA9-FB7976D67DEF}" type="sibTrans" cxnId="{25169B40-C1F6-445C-A36A-BB07974B9DB9}">
      <dgm:prSet/>
      <dgm:spPr/>
      <dgm:t>
        <a:bodyPr/>
        <a:lstStyle/>
        <a:p>
          <a:endParaRPr lang="en-US"/>
        </a:p>
      </dgm:t>
    </dgm:pt>
    <dgm:pt modelId="{28D9176B-9322-4FD2-96C0-8EDE50865848}">
      <dgm:prSet phldrT="[Text]"/>
      <dgm:spPr>
        <a:solidFill>
          <a:schemeClr val="tx2">
            <a:lumMod val="20000"/>
            <a:lumOff val="80000"/>
            <a:alpha val="90000"/>
          </a:schemeClr>
        </a:solidFill>
        <a:ln>
          <a:solidFill>
            <a:srgbClr val="002060">
              <a:alpha val="90000"/>
            </a:srgbClr>
          </a:solidFill>
        </a:ln>
      </dgm:spPr>
      <dgm:t>
        <a:bodyPr/>
        <a:lstStyle/>
        <a:p>
          <a:r>
            <a:rPr lang="en-US" dirty="0"/>
            <a:t>Identify gaps in services</a:t>
          </a:r>
        </a:p>
      </dgm:t>
    </dgm:pt>
    <dgm:pt modelId="{6BEABBFC-93BE-47E6-A0C7-D486FB562170}" type="parTrans" cxnId="{DEA07638-D094-4A99-A16D-8088B4894911}">
      <dgm:prSet/>
      <dgm:spPr/>
      <dgm:t>
        <a:bodyPr/>
        <a:lstStyle/>
        <a:p>
          <a:endParaRPr lang="en-US"/>
        </a:p>
      </dgm:t>
    </dgm:pt>
    <dgm:pt modelId="{AAF22152-3920-4A5B-887E-8D44D488C846}" type="sibTrans" cxnId="{DEA07638-D094-4A99-A16D-8088B4894911}">
      <dgm:prSet/>
      <dgm:spPr/>
      <dgm:t>
        <a:bodyPr/>
        <a:lstStyle/>
        <a:p>
          <a:endParaRPr lang="en-US"/>
        </a:p>
      </dgm:t>
    </dgm:pt>
    <dgm:pt modelId="{CC95637A-7540-4638-B90D-EB653EAC2916}">
      <dgm:prSet phldrT="[Text]"/>
      <dgm:spPr>
        <a:solidFill>
          <a:schemeClr val="accent2">
            <a:lumMod val="75000"/>
          </a:schemeClr>
        </a:solidFill>
        <a:ln>
          <a:solidFill>
            <a:srgbClr val="002060"/>
          </a:solidFill>
        </a:ln>
      </dgm:spPr>
      <dgm:t>
        <a:bodyPr/>
        <a:lstStyle/>
        <a:p>
          <a:r>
            <a:rPr lang="en-US" dirty="0">
              <a:solidFill>
                <a:srgbClr val="002060"/>
              </a:solidFill>
            </a:rPr>
            <a:t>Public Outreach and Education</a:t>
          </a:r>
        </a:p>
      </dgm:t>
    </dgm:pt>
    <dgm:pt modelId="{4B3697FC-C7DD-427F-8863-A21F60C453BC}" type="parTrans" cxnId="{2C7E7C3D-033F-4D94-9230-2160054F2A52}">
      <dgm:prSet/>
      <dgm:spPr/>
      <dgm:t>
        <a:bodyPr/>
        <a:lstStyle/>
        <a:p>
          <a:endParaRPr lang="en-US"/>
        </a:p>
      </dgm:t>
    </dgm:pt>
    <dgm:pt modelId="{937D3639-AAD5-4967-8ED5-080F5F7A3613}" type="sibTrans" cxnId="{2C7E7C3D-033F-4D94-9230-2160054F2A52}">
      <dgm:prSet/>
      <dgm:spPr/>
      <dgm:t>
        <a:bodyPr/>
        <a:lstStyle/>
        <a:p>
          <a:endParaRPr lang="en-US"/>
        </a:p>
      </dgm:t>
    </dgm:pt>
    <dgm:pt modelId="{92BD62C2-777B-4077-AD7B-4A7B79663F02}">
      <dgm:prSet phldrT="[Text]"/>
      <dgm:spPr>
        <a:solidFill>
          <a:schemeClr val="tx2">
            <a:lumMod val="20000"/>
            <a:lumOff val="80000"/>
            <a:alpha val="90000"/>
          </a:schemeClr>
        </a:solidFill>
        <a:ln>
          <a:solidFill>
            <a:srgbClr val="002060">
              <a:alpha val="90000"/>
            </a:srgbClr>
          </a:solidFill>
        </a:ln>
      </dgm:spPr>
      <dgm:t>
        <a:bodyPr/>
        <a:lstStyle/>
        <a:p>
          <a:r>
            <a:rPr lang="en-US" dirty="0"/>
            <a:t>Recommend changes in state policy or legislation</a:t>
          </a:r>
        </a:p>
      </dgm:t>
    </dgm:pt>
    <dgm:pt modelId="{CCB8B4E6-8D73-41AA-AE36-FBC538AB3B8E}" type="parTrans" cxnId="{7E0C9A04-715A-4BA7-9F75-27E235D5C9A6}">
      <dgm:prSet/>
      <dgm:spPr/>
      <dgm:t>
        <a:bodyPr/>
        <a:lstStyle/>
        <a:p>
          <a:endParaRPr lang="en-US"/>
        </a:p>
      </dgm:t>
    </dgm:pt>
    <dgm:pt modelId="{DFDEA344-C14F-4B00-B86B-6A5BE0DDEEE1}" type="sibTrans" cxnId="{7E0C9A04-715A-4BA7-9F75-27E235D5C9A6}">
      <dgm:prSet/>
      <dgm:spPr/>
      <dgm:t>
        <a:bodyPr/>
        <a:lstStyle/>
        <a:p>
          <a:endParaRPr lang="en-US"/>
        </a:p>
      </dgm:t>
    </dgm:pt>
    <dgm:pt modelId="{49461008-B4F8-49DB-A022-573919739704}">
      <dgm:prSet phldrT="[Text]"/>
      <dgm:spPr>
        <a:solidFill>
          <a:schemeClr val="tx2">
            <a:lumMod val="20000"/>
            <a:lumOff val="80000"/>
            <a:alpha val="90000"/>
          </a:schemeClr>
        </a:solidFill>
        <a:ln>
          <a:solidFill>
            <a:srgbClr val="002060">
              <a:alpha val="90000"/>
            </a:srgbClr>
          </a:solidFill>
        </a:ln>
      </dgm:spPr>
      <dgm:t>
        <a:bodyPr/>
        <a:lstStyle/>
        <a:p>
          <a:r>
            <a:rPr lang="en-US" dirty="0"/>
            <a:t>Ensure a centralized location for victim services information</a:t>
          </a:r>
        </a:p>
      </dgm:t>
    </dgm:pt>
    <dgm:pt modelId="{2C77CD93-A8AF-48E5-B4C9-4DC51D9DDC76}" type="parTrans" cxnId="{32DAD2EB-8B66-46E5-B8B1-B25422566BD2}">
      <dgm:prSet/>
      <dgm:spPr/>
      <dgm:t>
        <a:bodyPr/>
        <a:lstStyle/>
        <a:p>
          <a:endParaRPr lang="en-US"/>
        </a:p>
      </dgm:t>
    </dgm:pt>
    <dgm:pt modelId="{92A54757-B533-4CF0-8001-C9DDB1BD51B5}" type="sibTrans" cxnId="{32DAD2EB-8B66-46E5-B8B1-B25422566BD2}">
      <dgm:prSet/>
      <dgm:spPr/>
      <dgm:t>
        <a:bodyPr/>
        <a:lstStyle/>
        <a:p>
          <a:endParaRPr lang="en-US"/>
        </a:p>
      </dgm:t>
    </dgm:pt>
    <dgm:pt modelId="{1807FA6B-A00A-4000-9A66-9ACEE3ECD461}">
      <dgm:prSet phldrT="[Text]"/>
      <dgm:spPr>
        <a:solidFill>
          <a:schemeClr val="accent2">
            <a:lumMod val="40000"/>
            <a:lumOff val="60000"/>
            <a:alpha val="90000"/>
          </a:schemeClr>
        </a:solidFill>
        <a:ln>
          <a:solidFill>
            <a:srgbClr val="002060">
              <a:alpha val="90000"/>
            </a:srgbClr>
          </a:solidFill>
        </a:ln>
      </dgm:spPr>
      <dgm:t>
        <a:bodyPr/>
        <a:lstStyle/>
        <a:p>
          <a:r>
            <a:rPr lang="en-US" dirty="0"/>
            <a:t>Monitor the services provided by the Office of the Chief Medical Examiner &amp; the Witness Protection Program</a:t>
          </a:r>
        </a:p>
      </dgm:t>
    </dgm:pt>
    <dgm:pt modelId="{4D841BEB-E700-4871-A3A8-D8210C6537F5}" type="parTrans" cxnId="{95899720-752F-4AC1-BC2B-03FFDD980EE5}">
      <dgm:prSet/>
      <dgm:spPr/>
      <dgm:t>
        <a:bodyPr/>
        <a:lstStyle/>
        <a:p>
          <a:endParaRPr lang="en-US"/>
        </a:p>
      </dgm:t>
    </dgm:pt>
    <dgm:pt modelId="{305EFDE1-98E6-439E-99CC-E479C22AE141}" type="sibTrans" cxnId="{95899720-752F-4AC1-BC2B-03FFDD980EE5}">
      <dgm:prSet/>
      <dgm:spPr/>
      <dgm:t>
        <a:bodyPr/>
        <a:lstStyle/>
        <a:p>
          <a:endParaRPr lang="en-US"/>
        </a:p>
      </dgm:t>
    </dgm:pt>
    <dgm:pt modelId="{6DCECF3E-1C4D-400B-B420-A25089155342}">
      <dgm:prSet phldrT="[Text]"/>
      <dgm:spPr>
        <a:solidFill>
          <a:schemeClr val="tx2">
            <a:lumMod val="20000"/>
            <a:lumOff val="80000"/>
            <a:alpha val="90000"/>
          </a:schemeClr>
        </a:solidFill>
        <a:ln>
          <a:solidFill>
            <a:srgbClr val="002060">
              <a:alpha val="90000"/>
            </a:srgbClr>
          </a:solidFill>
        </a:ln>
      </dgm:spPr>
      <dgm:t>
        <a:bodyPr/>
        <a:lstStyle/>
        <a:p>
          <a:r>
            <a:rPr lang="en-US" dirty="0"/>
            <a:t>File a limited special appearance</a:t>
          </a:r>
        </a:p>
      </dgm:t>
    </dgm:pt>
    <dgm:pt modelId="{FCD897AD-F09A-43EA-A5F6-FC030033258A}" type="parTrans" cxnId="{18F81A99-80FF-4CAF-A524-08E75969D414}">
      <dgm:prSet/>
      <dgm:spPr/>
      <dgm:t>
        <a:bodyPr/>
        <a:lstStyle/>
        <a:p>
          <a:endParaRPr lang="en-US"/>
        </a:p>
      </dgm:t>
    </dgm:pt>
    <dgm:pt modelId="{527AE0F7-2C65-45CD-B5BE-A71F71B863CA}" type="sibTrans" cxnId="{18F81A99-80FF-4CAF-A524-08E75969D414}">
      <dgm:prSet/>
      <dgm:spPr/>
      <dgm:t>
        <a:bodyPr/>
        <a:lstStyle/>
        <a:p>
          <a:endParaRPr lang="en-US"/>
        </a:p>
      </dgm:t>
    </dgm:pt>
    <dgm:pt modelId="{3DEAB46B-FC54-409A-B193-7E9A57A20E8B}">
      <dgm:prSet phldrT="[Text]"/>
      <dgm:spPr>
        <a:solidFill>
          <a:schemeClr val="tx2">
            <a:lumMod val="20000"/>
            <a:lumOff val="80000"/>
            <a:alpha val="90000"/>
          </a:schemeClr>
        </a:solidFill>
        <a:ln>
          <a:solidFill>
            <a:srgbClr val="002060">
              <a:alpha val="90000"/>
            </a:srgbClr>
          </a:solidFill>
        </a:ln>
      </dgm:spPr>
      <dgm:t>
        <a:bodyPr/>
        <a:lstStyle/>
        <a:p>
          <a:r>
            <a:rPr lang="en-US" dirty="0"/>
            <a:t>Accept complaints from crime victims or others on behalf of crime victims</a:t>
          </a:r>
        </a:p>
      </dgm:t>
    </dgm:pt>
    <dgm:pt modelId="{879A4662-FC32-4755-A3D2-9A6937BEAA34}" type="parTrans" cxnId="{A5C015F8-EAAD-4B91-B5A7-E003557364D6}">
      <dgm:prSet/>
      <dgm:spPr/>
      <dgm:t>
        <a:bodyPr/>
        <a:lstStyle/>
        <a:p>
          <a:endParaRPr lang="en-US"/>
        </a:p>
      </dgm:t>
    </dgm:pt>
    <dgm:pt modelId="{8277E264-54FD-46E1-8109-B5BCC684531C}" type="sibTrans" cxnId="{A5C015F8-EAAD-4B91-B5A7-E003557364D6}">
      <dgm:prSet/>
      <dgm:spPr/>
      <dgm:t>
        <a:bodyPr/>
        <a:lstStyle/>
        <a:p>
          <a:endParaRPr lang="en-US"/>
        </a:p>
      </dgm:t>
    </dgm:pt>
    <dgm:pt modelId="{E06214E5-35EC-4524-878E-A018CA40100A}">
      <dgm:prSet phldrT="[Text]"/>
      <dgm:spPr>
        <a:solidFill>
          <a:schemeClr val="tx2">
            <a:lumMod val="20000"/>
            <a:lumOff val="80000"/>
            <a:alpha val="90000"/>
          </a:schemeClr>
        </a:solidFill>
        <a:ln>
          <a:solidFill>
            <a:srgbClr val="002060">
              <a:alpha val="90000"/>
            </a:srgbClr>
          </a:solidFill>
        </a:ln>
      </dgm:spPr>
      <dgm:t>
        <a:bodyPr/>
        <a:lstStyle/>
        <a:p>
          <a:r>
            <a:rPr lang="en-US" dirty="0"/>
            <a:t>Conduct programs of public education and trainings</a:t>
          </a:r>
        </a:p>
      </dgm:t>
    </dgm:pt>
    <dgm:pt modelId="{5E94536F-44E2-4951-ABE5-3C5789F47354}" type="parTrans" cxnId="{2C759ADD-A3BB-4BFA-BCDD-9431316A980F}">
      <dgm:prSet/>
      <dgm:spPr/>
      <dgm:t>
        <a:bodyPr/>
        <a:lstStyle/>
        <a:p>
          <a:endParaRPr lang="en-US"/>
        </a:p>
      </dgm:t>
    </dgm:pt>
    <dgm:pt modelId="{196943DC-D041-4B63-A34F-A69116075491}" type="sibTrans" cxnId="{2C759ADD-A3BB-4BFA-BCDD-9431316A980F}">
      <dgm:prSet/>
      <dgm:spPr/>
      <dgm:t>
        <a:bodyPr/>
        <a:lstStyle/>
        <a:p>
          <a:endParaRPr lang="en-US"/>
        </a:p>
      </dgm:t>
    </dgm:pt>
    <dgm:pt modelId="{AFFC7BA1-5AF7-40D4-9139-F72727E6864B}">
      <dgm:prSet phldrT="[Text]"/>
      <dgm:spPr>
        <a:solidFill>
          <a:schemeClr val="tx2">
            <a:lumMod val="20000"/>
            <a:lumOff val="80000"/>
            <a:alpha val="90000"/>
          </a:schemeClr>
        </a:solidFill>
        <a:ln>
          <a:solidFill>
            <a:srgbClr val="002060">
              <a:alpha val="90000"/>
            </a:srgbClr>
          </a:solidFill>
        </a:ln>
      </dgm:spPr>
      <dgm:t>
        <a:bodyPr/>
        <a:lstStyle/>
        <a:p>
          <a:r>
            <a:rPr lang="en-US" dirty="0"/>
            <a:t>Attend court</a:t>
          </a:r>
        </a:p>
      </dgm:t>
    </dgm:pt>
    <dgm:pt modelId="{CBECCC10-7947-4021-9EE5-3F9A922939A8}" type="parTrans" cxnId="{2162A4DD-473B-46EF-90D2-FBDB614C4C15}">
      <dgm:prSet/>
      <dgm:spPr/>
      <dgm:t>
        <a:bodyPr/>
        <a:lstStyle/>
        <a:p>
          <a:endParaRPr lang="en-US"/>
        </a:p>
      </dgm:t>
    </dgm:pt>
    <dgm:pt modelId="{1E4BB08D-8C67-4041-A652-F2DEEC3F2F4B}" type="sibTrans" cxnId="{2162A4DD-473B-46EF-90D2-FBDB614C4C15}">
      <dgm:prSet/>
      <dgm:spPr/>
      <dgm:t>
        <a:bodyPr/>
        <a:lstStyle/>
        <a:p>
          <a:endParaRPr lang="en-US"/>
        </a:p>
      </dgm:t>
    </dgm:pt>
    <dgm:pt modelId="{EA3F6200-D5BD-4701-971E-2D0DD07E67F3}" type="pres">
      <dgm:prSet presAssocID="{3F3EA76D-1933-4098-A192-11E00A2D63C1}" presName="Name0" presStyleCnt="0">
        <dgm:presLayoutVars>
          <dgm:dir/>
          <dgm:animLvl val="lvl"/>
          <dgm:resizeHandles val="exact"/>
        </dgm:presLayoutVars>
      </dgm:prSet>
      <dgm:spPr/>
    </dgm:pt>
    <dgm:pt modelId="{5F3BDEA2-1DE5-4128-A8B9-108845E69EA4}" type="pres">
      <dgm:prSet presAssocID="{8F06FEE1-F7D3-45C5-AF4A-D6DBA0A0A8ED}" presName="composite" presStyleCnt="0"/>
      <dgm:spPr/>
    </dgm:pt>
    <dgm:pt modelId="{D761CFFC-C891-4A05-89C4-8ED13FE8BC30}" type="pres">
      <dgm:prSet presAssocID="{8F06FEE1-F7D3-45C5-AF4A-D6DBA0A0A8ED}" presName="parTx" presStyleLbl="alignNode1" presStyleIdx="0" presStyleCnt="3">
        <dgm:presLayoutVars>
          <dgm:chMax val="0"/>
          <dgm:chPref val="0"/>
          <dgm:bulletEnabled val="1"/>
        </dgm:presLayoutVars>
      </dgm:prSet>
      <dgm:spPr/>
    </dgm:pt>
    <dgm:pt modelId="{450541B7-2AF3-49CD-8CD4-CE3ACDB81B43}" type="pres">
      <dgm:prSet presAssocID="{8F06FEE1-F7D3-45C5-AF4A-D6DBA0A0A8ED}" presName="desTx" presStyleLbl="alignAccFollowNode1" presStyleIdx="0" presStyleCnt="3">
        <dgm:presLayoutVars>
          <dgm:bulletEnabled val="1"/>
        </dgm:presLayoutVars>
      </dgm:prSet>
      <dgm:spPr/>
    </dgm:pt>
    <dgm:pt modelId="{2AC6EE19-2076-4635-BBE5-970B8E100BCD}" type="pres">
      <dgm:prSet presAssocID="{CCFA4C3D-1395-42F2-8E88-07E32CDE1940}" presName="space" presStyleCnt="0"/>
      <dgm:spPr/>
    </dgm:pt>
    <dgm:pt modelId="{68CD7A21-5131-45EE-B20A-AEE4110BECA8}" type="pres">
      <dgm:prSet presAssocID="{E30156B2-7E49-4E71-960E-B8AE21E78D6D}" presName="composite" presStyleCnt="0"/>
      <dgm:spPr/>
    </dgm:pt>
    <dgm:pt modelId="{7E0A8AE6-DF4E-44A5-8EC8-B282AC6FF00D}" type="pres">
      <dgm:prSet presAssocID="{E30156B2-7E49-4E71-960E-B8AE21E78D6D}" presName="parTx" presStyleLbl="alignNode1" presStyleIdx="1" presStyleCnt="3">
        <dgm:presLayoutVars>
          <dgm:chMax val="0"/>
          <dgm:chPref val="0"/>
          <dgm:bulletEnabled val="1"/>
        </dgm:presLayoutVars>
      </dgm:prSet>
      <dgm:spPr/>
    </dgm:pt>
    <dgm:pt modelId="{61DDDB24-0D3E-4303-98B3-4EBC603F0DD4}" type="pres">
      <dgm:prSet presAssocID="{E30156B2-7E49-4E71-960E-B8AE21E78D6D}" presName="desTx" presStyleLbl="alignAccFollowNode1" presStyleIdx="1" presStyleCnt="3">
        <dgm:presLayoutVars>
          <dgm:bulletEnabled val="1"/>
        </dgm:presLayoutVars>
      </dgm:prSet>
      <dgm:spPr/>
    </dgm:pt>
    <dgm:pt modelId="{C6CA9B4A-8693-4F72-B538-96A34E1581AC}" type="pres">
      <dgm:prSet presAssocID="{6AF863DC-0961-4BB7-B4BF-4C0E8B9E9A76}" presName="space" presStyleCnt="0"/>
      <dgm:spPr/>
    </dgm:pt>
    <dgm:pt modelId="{A629799F-A65B-45B6-B064-3F664DA71880}" type="pres">
      <dgm:prSet presAssocID="{CC95637A-7540-4638-B90D-EB653EAC2916}" presName="composite" presStyleCnt="0"/>
      <dgm:spPr/>
    </dgm:pt>
    <dgm:pt modelId="{45EC641E-074E-4E77-B6CB-D95719B05FA4}" type="pres">
      <dgm:prSet presAssocID="{CC95637A-7540-4638-B90D-EB653EAC2916}" presName="parTx" presStyleLbl="alignNode1" presStyleIdx="2" presStyleCnt="3">
        <dgm:presLayoutVars>
          <dgm:chMax val="0"/>
          <dgm:chPref val="0"/>
          <dgm:bulletEnabled val="1"/>
        </dgm:presLayoutVars>
      </dgm:prSet>
      <dgm:spPr/>
    </dgm:pt>
    <dgm:pt modelId="{94D72699-AC4A-4D0E-A05E-737DE1017940}" type="pres">
      <dgm:prSet presAssocID="{CC95637A-7540-4638-B90D-EB653EAC2916}" presName="desTx" presStyleLbl="alignAccFollowNode1" presStyleIdx="2" presStyleCnt="3">
        <dgm:presLayoutVars>
          <dgm:bulletEnabled val="1"/>
        </dgm:presLayoutVars>
      </dgm:prSet>
      <dgm:spPr/>
    </dgm:pt>
  </dgm:ptLst>
  <dgm:cxnLst>
    <dgm:cxn modelId="{77F8FD01-F888-4A28-BD0E-2ED30428D357}" srcId="{8F06FEE1-F7D3-45C5-AF4A-D6DBA0A0A8ED}" destId="{3A12564F-DF77-4092-A9C6-7E3B832D80B2}" srcOrd="0" destOrd="0" parTransId="{E8C1ECFA-0006-42EA-AD33-1BEEE377E51F}" sibTransId="{04698DBF-B1A4-413E-8AC9-FD409B3AC85E}"/>
    <dgm:cxn modelId="{7E0C9A04-715A-4BA7-9F75-27E235D5C9A6}" srcId="{CC95637A-7540-4638-B90D-EB653EAC2916}" destId="{92BD62C2-777B-4077-AD7B-4A7B79663F02}" srcOrd="0" destOrd="0" parTransId="{CCB8B4E6-8D73-41AA-AE36-FBC538AB3B8E}" sibTransId="{DFDEA344-C14F-4B00-B86B-6A5BE0DDEEE1}"/>
    <dgm:cxn modelId="{B6CBD70D-A22C-4BF2-844D-1976C0ED8B1D}" type="presOf" srcId="{92BD62C2-777B-4077-AD7B-4A7B79663F02}" destId="{94D72699-AC4A-4D0E-A05E-737DE1017940}" srcOrd="0" destOrd="0" presId="urn:microsoft.com/office/officeart/2005/8/layout/hList1"/>
    <dgm:cxn modelId="{182C760F-A913-4FB6-A5FB-6419A0EE3E7D}" type="presOf" srcId="{AFFC7BA1-5AF7-40D4-9139-F72727E6864B}" destId="{61DDDB24-0D3E-4303-98B3-4EBC603F0DD4}" srcOrd="0" destOrd="4" presId="urn:microsoft.com/office/officeart/2005/8/layout/hList1"/>
    <dgm:cxn modelId="{95899720-752F-4AC1-BC2B-03FFDD980EE5}" srcId="{8F06FEE1-F7D3-45C5-AF4A-D6DBA0A0A8ED}" destId="{1807FA6B-A00A-4000-9A66-9ACEE3ECD461}" srcOrd="2" destOrd="0" parTransId="{4D841BEB-E700-4871-A3A8-D8210C6537F5}" sibTransId="{305EFDE1-98E6-439E-99CC-E479C22AE141}"/>
    <dgm:cxn modelId="{A0C32326-8C7E-4C23-B93C-9246FE80727D}" type="presOf" srcId="{36C40155-7650-41BC-B9AF-6BF8A7708157}" destId="{61DDDB24-0D3E-4303-98B3-4EBC603F0DD4}" srcOrd="0" destOrd="1" presId="urn:microsoft.com/office/officeart/2005/8/layout/hList1"/>
    <dgm:cxn modelId="{56E9A62D-5610-487D-B4E8-81A7246DAE96}" type="presOf" srcId="{8F06FEE1-F7D3-45C5-AF4A-D6DBA0A0A8ED}" destId="{D761CFFC-C891-4A05-89C4-8ED13FE8BC30}" srcOrd="0" destOrd="0" presId="urn:microsoft.com/office/officeart/2005/8/layout/hList1"/>
    <dgm:cxn modelId="{DEA07638-D094-4A99-A16D-8088B4894911}" srcId="{E30156B2-7E49-4E71-960E-B8AE21E78D6D}" destId="{28D9176B-9322-4FD2-96C0-8EDE50865848}" srcOrd="2" destOrd="0" parTransId="{6BEABBFC-93BE-47E6-A0C7-D486FB562170}" sibTransId="{AAF22152-3920-4A5B-887E-8D44D488C846}"/>
    <dgm:cxn modelId="{2C7E7C3D-033F-4D94-9230-2160054F2A52}" srcId="{3F3EA76D-1933-4098-A192-11E00A2D63C1}" destId="{CC95637A-7540-4638-B90D-EB653EAC2916}" srcOrd="2" destOrd="0" parTransId="{4B3697FC-C7DD-427F-8863-A21F60C453BC}" sibTransId="{937D3639-AAD5-4967-8ED5-080F5F7A3613}"/>
    <dgm:cxn modelId="{25169B40-C1F6-445C-A36A-BB07974B9DB9}" srcId="{E30156B2-7E49-4E71-960E-B8AE21E78D6D}" destId="{36C40155-7650-41BC-B9AF-6BF8A7708157}" srcOrd="1" destOrd="0" parTransId="{D261CD2E-2999-4FB3-997C-0403908756B6}" sibTransId="{F2DF72D5-1658-45C3-BFA9-FB7976D67DEF}"/>
    <dgm:cxn modelId="{27261045-3F0B-4C8F-8C23-26FC53CE5051}" srcId="{3F3EA76D-1933-4098-A192-11E00A2D63C1}" destId="{8F06FEE1-F7D3-45C5-AF4A-D6DBA0A0A8ED}" srcOrd="0" destOrd="0" parTransId="{92B1ACAC-2A4D-47F0-A3BE-5349FC1C55E6}" sibTransId="{CCFA4C3D-1395-42F2-8E88-07E32CDE1940}"/>
    <dgm:cxn modelId="{AABDB66E-CF78-473D-B66A-C357E2A94997}" type="presOf" srcId="{1807FA6B-A00A-4000-9A66-9ACEE3ECD461}" destId="{450541B7-2AF3-49CD-8CD4-CE3ACDB81B43}" srcOrd="0" destOrd="2" presId="urn:microsoft.com/office/officeart/2005/8/layout/hList1"/>
    <dgm:cxn modelId="{07297478-A81C-4583-81CE-048DDDEA27FA}" type="presOf" srcId="{3DEAB46B-FC54-409A-B193-7E9A57A20E8B}" destId="{61DDDB24-0D3E-4303-98B3-4EBC603F0DD4}" srcOrd="0" destOrd="0" presId="urn:microsoft.com/office/officeart/2005/8/layout/hList1"/>
    <dgm:cxn modelId="{7DDA137D-8D4E-4B0A-B7DC-2E4448CAB29B}" type="presOf" srcId="{49461008-B4F8-49DB-A022-573919739704}" destId="{94D72699-AC4A-4D0E-A05E-737DE1017940}" srcOrd="0" destOrd="1" presId="urn:microsoft.com/office/officeart/2005/8/layout/hList1"/>
    <dgm:cxn modelId="{AAA2497F-0AEE-4278-91D1-1A471556BC07}" srcId="{8F06FEE1-F7D3-45C5-AF4A-D6DBA0A0A8ED}" destId="{96AD386A-E2B2-4F2F-A621-171C5B8F11FE}" srcOrd="1" destOrd="0" parTransId="{3696F304-68A9-4235-8E98-F27C4F49309B}" sibTransId="{57F04E46-2A95-4E1E-B236-18FC5E718FBA}"/>
    <dgm:cxn modelId="{18F81A99-80FF-4CAF-A524-08E75969D414}" srcId="{E30156B2-7E49-4E71-960E-B8AE21E78D6D}" destId="{6DCECF3E-1C4D-400B-B420-A25089155342}" srcOrd="3" destOrd="0" parTransId="{FCD897AD-F09A-43EA-A5F6-FC030033258A}" sibTransId="{527AE0F7-2C65-45CD-B5BE-A71F71B863CA}"/>
    <dgm:cxn modelId="{5C0B7D99-F643-4E94-ADB9-E2C6A72345DE}" srcId="{3F3EA76D-1933-4098-A192-11E00A2D63C1}" destId="{E30156B2-7E49-4E71-960E-B8AE21E78D6D}" srcOrd="1" destOrd="0" parTransId="{01610EAE-2782-42D2-87EE-9238B6361807}" sibTransId="{6AF863DC-0961-4BB7-B4BF-4C0E8B9E9A76}"/>
    <dgm:cxn modelId="{D66813A7-F05E-48FD-9FC7-ADC0E969AD31}" type="presOf" srcId="{28D9176B-9322-4FD2-96C0-8EDE50865848}" destId="{61DDDB24-0D3E-4303-98B3-4EBC603F0DD4}" srcOrd="0" destOrd="2" presId="urn:microsoft.com/office/officeart/2005/8/layout/hList1"/>
    <dgm:cxn modelId="{C48549B9-BDFF-439C-A865-1C4B6017ACEC}" type="presOf" srcId="{CC95637A-7540-4638-B90D-EB653EAC2916}" destId="{45EC641E-074E-4E77-B6CB-D95719B05FA4}" srcOrd="0" destOrd="0" presId="urn:microsoft.com/office/officeart/2005/8/layout/hList1"/>
    <dgm:cxn modelId="{F525C0C0-2620-4DCB-905B-A66375579633}" type="presOf" srcId="{E06214E5-35EC-4524-878E-A018CA40100A}" destId="{94D72699-AC4A-4D0E-A05E-737DE1017940}" srcOrd="0" destOrd="2" presId="urn:microsoft.com/office/officeart/2005/8/layout/hList1"/>
    <dgm:cxn modelId="{927CA9C6-8171-493E-8C14-31E37B442711}" type="presOf" srcId="{3A12564F-DF77-4092-A9C6-7E3B832D80B2}" destId="{450541B7-2AF3-49CD-8CD4-CE3ACDB81B43}" srcOrd="0" destOrd="0" presId="urn:microsoft.com/office/officeart/2005/8/layout/hList1"/>
    <dgm:cxn modelId="{396876CB-0108-41BF-9E99-9E2A8CA3671C}" type="presOf" srcId="{96AD386A-E2B2-4F2F-A621-171C5B8F11FE}" destId="{450541B7-2AF3-49CD-8CD4-CE3ACDB81B43}" srcOrd="0" destOrd="1" presId="urn:microsoft.com/office/officeart/2005/8/layout/hList1"/>
    <dgm:cxn modelId="{11469FD6-51FC-45A5-A743-699E51E3066A}" type="presOf" srcId="{3F3EA76D-1933-4098-A192-11E00A2D63C1}" destId="{EA3F6200-D5BD-4701-971E-2D0DD07E67F3}" srcOrd="0" destOrd="0" presId="urn:microsoft.com/office/officeart/2005/8/layout/hList1"/>
    <dgm:cxn modelId="{AC1468DB-2302-4EE8-B62E-CD95AB9BE768}" type="presOf" srcId="{E30156B2-7E49-4E71-960E-B8AE21E78D6D}" destId="{7E0A8AE6-DF4E-44A5-8EC8-B282AC6FF00D}" srcOrd="0" destOrd="0" presId="urn:microsoft.com/office/officeart/2005/8/layout/hList1"/>
    <dgm:cxn modelId="{2C759ADD-A3BB-4BFA-BCDD-9431316A980F}" srcId="{CC95637A-7540-4638-B90D-EB653EAC2916}" destId="{E06214E5-35EC-4524-878E-A018CA40100A}" srcOrd="2" destOrd="0" parTransId="{5E94536F-44E2-4951-ABE5-3C5789F47354}" sibTransId="{196943DC-D041-4B63-A34F-A69116075491}"/>
    <dgm:cxn modelId="{2162A4DD-473B-46EF-90D2-FBDB614C4C15}" srcId="{E30156B2-7E49-4E71-960E-B8AE21E78D6D}" destId="{AFFC7BA1-5AF7-40D4-9139-F72727E6864B}" srcOrd="4" destOrd="0" parTransId="{CBECCC10-7947-4021-9EE5-3F9A922939A8}" sibTransId="{1E4BB08D-8C67-4041-A652-F2DEEC3F2F4B}"/>
    <dgm:cxn modelId="{32DAD2EB-8B66-46E5-B8B1-B25422566BD2}" srcId="{CC95637A-7540-4638-B90D-EB653EAC2916}" destId="{49461008-B4F8-49DB-A022-573919739704}" srcOrd="1" destOrd="0" parTransId="{2C77CD93-A8AF-48E5-B4C9-4DC51D9DDC76}" sibTransId="{92A54757-B533-4CF0-8001-C9DDB1BD51B5}"/>
    <dgm:cxn modelId="{213329F7-E5C5-4152-AB35-D7B40C2D58D3}" type="presOf" srcId="{6DCECF3E-1C4D-400B-B420-A25089155342}" destId="{61DDDB24-0D3E-4303-98B3-4EBC603F0DD4}" srcOrd="0" destOrd="3" presId="urn:microsoft.com/office/officeart/2005/8/layout/hList1"/>
    <dgm:cxn modelId="{A5C015F8-EAAD-4B91-B5A7-E003557364D6}" srcId="{E30156B2-7E49-4E71-960E-B8AE21E78D6D}" destId="{3DEAB46B-FC54-409A-B193-7E9A57A20E8B}" srcOrd="0" destOrd="0" parTransId="{879A4662-FC32-4755-A3D2-9A6937BEAA34}" sibTransId="{8277E264-54FD-46E1-8109-B5BCC684531C}"/>
    <dgm:cxn modelId="{E6A62BAE-C8D5-4270-BB8B-A69DFAEF6436}" type="presParOf" srcId="{EA3F6200-D5BD-4701-971E-2D0DD07E67F3}" destId="{5F3BDEA2-1DE5-4128-A8B9-108845E69EA4}" srcOrd="0" destOrd="0" presId="urn:microsoft.com/office/officeart/2005/8/layout/hList1"/>
    <dgm:cxn modelId="{BE04D4FE-AAE0-43EE-81D8-7E50CA273922}" type="presParOf" srcId="{5F3BDEA2-1DE5-4128-A8B9-108845E69EA4}" destId="{D761CFFC-C891-4A05-89C4-8ED13FE8BC30}" srcOrd="0" destOrd="0" presId="urn:microsoft.com/office/officeart/2005/8/layout/hList1"/>
    <dgm:cxn modelId="{FB98E728-87AE-4CD6-BC3C-D1B4FE764D47}" type="presParOf" srcId="{5F3BDEA2-1DE5-4128-A8B9-108845E69EA4}" destId="{450541B7-2AF3-49CD-8CD4-CE3ACDB81B43}" srcOrd="1" destOrd="0" presId="urn:microsoft.com/office/officeart/2005/8/layout/hList1"/>
    <dgm:cxn modelId="{F44F701F-9D68-4955-95E7-8C9F80E1A28C}" type="presParOf" srcId="{EA3F6200-D5BD-4701-971E-2D0DD07E67F3}" destId="{2AC6EE19-2076-4635-BBE5-970B8E100BCD}" srcOrd="1" destOrd="0" presId="urn:microsoft.com/office/officeart/2005/8/layout/hList1"/>
    <dgm:cxn modelId="{AF8122E2-7B38-4FF6-B96D-01CD4ADC1EC0}" type="presParOf" srcId="{EA3F6200-D5BD-4701-971E-2D0DD07E67F3}" destId="{68CD7A21-5131-45EE-B20A-AEE4110BECA8}" srcOrd="2" destOrd="0" presId="urn:microsoft.com/office/officeart/2005/8/layout/hList1"/>
    <dgm:cxn modelId="{010E70CD-AC39-4645-AED0-32C081D61486}" type="presParOf" srcId="{68CD7A21-5131-45EE-B20A-AEE4110BECA8}" destId="{7E0A8AE6-DF4E-44A5-8EC8-B282AC6FF00D}" srcOrd="0" destOrd="0" presId="urn:microsoft.com/office/officeart/2005/8/layout/hList1"/>
    <dgm:cxn modelId="{DBD5A25B-93A8-4BC1-8E12-FAF9AAF735B1}" type="presParOf" srcId="{68CD7A21-5131-45EE-B20A-AEE4110BECA8}" destId="{61DDDB24-0D3E-4303-98B3-4EBC603F0DD4}" srcOrd="1" destOrd="0" presId="urn:microsoft.com/office/officeart/2005/8/layout/hList1"/>
    <dgm:cxn modelId="{49FC1916-C630-4135-8D6B-1CDA8A78AB3A}" type="presParOf" srcId="{EA3F6200-D5BD-4701-971E-2D0DD07E67F3}" destId="{C6CA9B4A-8693-4F72-B538-96A34E1581AC}" srcOrd="3" destOrd="0" presId="urn:microsoft.com/office/officeart/2005/8/layout/hList1"/>
    <dgm:cxn modelId="{F508E4C4-AAAC-4D7D-BA5E-98E8D8BAD7B2}" type="presParOf" srcId="{EA3F6200-D5BD-4701-971E-2D0DD07E67F3}" destId="{A629799F-A65B-45B6-B064-3F664DA71880}" srcOrd="4" destOrd="0" presId="urn:microsoft.com/office/officeart/2005/8/layout/hList1"/>
    <dgm:cxn modelId="{DC4175E7-5AC4-4943-8214-052A5192061E}" type="presParOf" srcId="{A629799F-A65B-45B6-B064-3F664DA71880}" destId="{45EC641E-074E-4E77-B6CB-D95719B05FA4}" srcOrd="0" destOrd="0" presId="urn:microsoft.com/office/officeart/2005/8/layout/hList1"/>
    <dgm:cxn modelId="{F8B92243-4D65-45B0-BA39-0A5585D4C1A8}" type="presParOf" srcId="{A629799F-A65B-45B6-B064-3F664DA71880}" destId="{94D72699-AC4A-4D0E-A05E-737DE101794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62C84E0-3204-467D-8633-83E8DA79D5AD}"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CBAB273A-8BE1-41AE-96E6-6F560AD51EEA}">
      <dgm:prSet phldrT="[Text]"/>
      <dgm:spPr>
        <a:solidFill>
          <a:schemeClr val="tx2">
            <a:lumMod val="60000"/>
            <a:lumOff val="40000"/>
          </a:schemeClr>
        </a:solidFill>
        <a:ln>
          <a:solidFill>
            <a:srgbClr val="002060"/>
          </a:solidFill>
        </a:ln>
      </dgm:spPr>
      <dgm:t>
        <a:bodyPr/>
        <a:lstStyle/>
        <a:p>
          <a:r>
            <a:rPr lang="en-US" dirty="0">
              <a:solidFill>
                <a:srgbClr val="002060"/>
              </a:solidFill>
            </a:rPr>
            <a:t>Intake</a:t>
          </a:r>
        </a:p>
      </dgm:t>
    </dgm:pt>
    <dgm:pt modelId="{D3D204C3-DB0A-492D-86B5-4B208062475E}" type="parTrans" cxnId="{76E27238-02B6-4499-A5B7-7D4D542FC98A}">
      <dgm:prSet/>
      <dgm:spPr/>
      <dgm:t>
        <a:bodyPr/>
        <a:lstStyle/>
        <a:p>
          <a:endParaRPr lang="en-US"/>
        </a:p>
      </dgm:t>
    </dgm:pt>
    <dgm:pt modelId="{5BFBDBD2-41E9-4939-87C7-66B7F15FC1B9}" type="sibTrans" cxnId="{76E27238-02B6-4499-A5B7-7D4D542FC98A}">
      <dgm:prSet/>
      <dgm:spPr>
        <a:solidFill>
          <a:srgbClr val="002060"/>
        </a:solidFill>
        <a:ln>
          <a:noFill/>
        </a:ln>
      </dgm:spPr>
      <dgm:t>
        <a:bodyPr/>
        <a:lstStyle/>
        <a:p>
          <a:endParaRPr lang="en-US"/>
        </a:p>
      </dgm:t>
    </dgm:pt>
    <dgm:pt modelId="{5811EC6E-8E00-492B-B1F4-430DE40B7C98}">
      <dgm:prSet phldrT="[Text]"/>
      <dgm:spPr>
        <a:solidFill>
          <a:schemeClr val="tx2">
            <a:lumMod val="20000"/>
            <a:lumOff val="80000"/>
            <a:alpha val="90000"/>
          </a:schemeClr>
        </a:solidFill>
        <a:ln>
          <a:solidFill>
            <a:srgbClr val="002060"/>
          </a:solidFill>
        </a:ln>
      </dgm:spPr>
      <dgm:t>
        <a:bodyPr/>
        <a:lstStyle/>
        <a:p>
          <a:r>
            <a:rPr lang="en-US" dirty="0"/>
            <a:t>Gather information</a:t>
          </a:r>
        </a:p>
      </dgm:t>
    </dgm:pt>
    <dgm:pt modelId="{4BF51592-5935-4355-A924-0BEB7D772078}" type="parTrans" cxnId="{FA6D0BA6-B661-4E2D-ADE2-DA6B55D22C15}">
      <dgm:prSet/>
      <dgm:spPr/>
      <dgm:t>
        <a:bodyPr/>
        <a:lstStyle/>
        <a:p>
          <a:endParaRPr lang="en-US"/>
        </a:p>
      </dgm:t>
    </dgm:pt>
    <dgm:pt modelId="{B36237AE-FCBF-4D4A-B963-7A6F2D7E38CC}" type="sibTrans" cxnId="{FA6D0BA6-B661-4E2D-ADE2-DA6B55D22C15}">
      <dgm:prSet/>
      <dgm:spPr/>
      <dgm:t>
        <a:bodyPr/>
        <a:lstStyle/>
        <a:p>
          <a:endParaRPr lang="en-US"/>
        </a:p>
      </dgm:t>
    </dgm:pt>
    <dgm:pt modelId="{CB87B4EB-66EE-4B72-BFB0-6F457D31313E}">
      <dgm:prSet phldrT="[Text]"/>
      <dgm:spPr>
        <a:solidFill>
          <a:schemeClr val="tx2">
            <a:lumMod val="60000"/>
            <a:lumOff val="40000"/>
          </a:schemeClr>
        </a:solidFill>
        <a:ln>
          <a:solidFill>
            <a:srgbClr val="002060"/>
          </a:solidFill>
        </a:ln>
      </dgm:spPr>
      <dgm:t>
        <a:bodyPr/>
        <a:lstStyle/>
        <a:p>
          <a:r>
            <a:rPr lang="en-US" dirty="0">
              <a:solidFill>
                <a:srgbClr val="002060"/>
              </a:solidFill>
            </a:rPr>
            <a:t>Assessment</a:t>
          </a:r>
        </a:p>
      </dgm:t>
    </dgm:pt>
    <dgm:pt modelId="{AAB1616A-B1AE-4CE7-8C66-A0F720803D00}" type="parTrans" cxnId="{35B8A190-794A-4F1A-BB1C-5391D7C3F41C}">
      <dgm:prSet/>
      <dgm:spPr/>
      <dgm:t>
        <a:bodyPr/>
        <a:lstStyle/>
        <a:p>
          <a:endParaRPr lang="en-US"/>
        </a:p>
      </dgm:t>
    </dgm:pt>
    <dgm:pt modelId="{96CBD96D-3242-44F7-8CEC-8FA5BB39D735}" type="sibTrans" cxnId="{35B8A190-794A-4F1A-BB1C-5391D7C3F41C}">
      <dgm:prSet/>
      <dgm:spPr>
        <a:solidFill>
          <a:srgbClr val="002060"/>
        </a:solidFill>
      </dgm:spPr>
      <dgm:t>
        <a:bodyPr/>
        <a:lstStyle/>
        <a:p>
          <a:endParaRPr lang="en-US"/>
        </a:p>
      </dgm:t>
    </dgm:pt>
    <dgm:pt modelId="{9B22CB33-5E6C-4625-B5B7-37C508E3253D}">
      <dgm:prSet phldrT="[Text]"/>
      <dgm:spPr>
        <a:solidFill>
          <a:schemeClr val="tx2">
            <a:lumMod val="20000"/>
            <a:lumOff val="80000"/>
            <a:alpha val="90000"/>
          </a:schemeClr>
        </a:solidFill>
        <a:ln>
          <a:solidFill>
            <a:srgbClr val="002060"/>
          </a:solidFill>
        </a:ln>
      </dgm:spPr>
      <dgm:t>
        <a:bodyPr/>
        <a:lstStyle/>
        <a:p>
          <a:r>
            <a:rPr lang="en-US" dirty="0"/>
            <a:t>Agency contacts</a:t>
          </a:r>
        </a:p>
      </dgm:t>
    </dgm:pt>
    <dgm:pt modelId="{17D767AF-62F3-4C86-BC47-05D2DD8B5241}" type="parTrans" cxnId="{88883F11-4862-4E3E-9986-44DDF99D001E}">
      <dgm:prSet/>
      <dgm:spPr/>
      <dgm:t>
        <a:bodyPr/>
        <a:lstStyle/>
        <a:p>
          <a:endParaRPr lang="en-US"/>
        </a:p>
      </dgm:t>
    </dgm:pt>
    <dgm:pt modelId="{06A92EE6-85B2-41E7-AD19-98E08D1E3009}" type="sibTrans" cxnId="{88883F11-4862-4E3E-9986-44DDF99D001E}">
      <dgm:prSet/>
      <dgm:spPr/>
      <dgm:t>
        <a:bodyPr/>
        <a:lstStyle/>
        <a:p>
          <a:endParaRPr lang="en-US"/>
        </a:p>
      </dgm:t>
    </dgm:pt>
    <dgm:pt modelId="{E82C04E0-E9D3-4817-B252-C7617101D0AB}">
      <dgm:prSet phldrT="[Text]"/>
      <dgm:spPr>
        <a:solidFill>
          <a:schemeClr val="tx2">
            <a:lumMod val="60000"/>
            <a:lumOff val="40000"/>
          </a:schemeClr>
        </a:solidFill>
        <a:ln>
          <a:solidFill>
            <a:srgbClr val="002060"/>
          </a:solidFill>
        </a:ln>
      </dgm:spPr>
      <dgm:t>
        <a:bodyPr/>
        <a:lstStyle/>
        <a:p>
          <a:r>
            <a:rPr lang="en-US" dirty="0">
              <a:solidFill>
                <a:srgbClr val="002060"/>
              </a:solidFill>
            </a:rPr>
            <a:t>Action</a:t>
          </a:r>
        </a:p>
      </dgm:t>
    </dgm:pt>
    <dgm:pt modelId="{5F420824-A592-4857-8B43-2233517AD8AF}" type="parTrans" cxnId="{58DD3EE0-1F2D-42EE-B397-9E0BFEC28968}">
      <dgm:prSet/>
      <dgm:spPr/>
      <dgm:t>
        <a:bodyPr/>
        <a:lstStyle/>
        <a:p>
          <a:endParaRPr lang="en-US"/>
        </a:p>
      </dgm:t>
    </dgm:pt>
    <dgm:pt modelId="{AA99047E-F81F-4CC7-9E1A-154E1462D802}" type="sibTrans" cxnId="{58DD3EE0-1F2D-42EE-B397-9E0BFEC28968}">
      <dgm:prSet/>
      <dgm:spPr/>
      <dgm:t>
        <a:bodyPr/>
        <a:lstStyle/>
        <a:p>
          <a:endParaRPr lang="en-US"/>
        </a:p>
      </dgm:t>
    </dgm:pt>
    <dgm:pt modelId="{9F34733D-013F-44A4-B70A-D6D4770B7215}">
      <dgm:prSet phldrT="[Text]"/>
      <dgm:spPr>
        <a:solidFill>
          <a:schemeClr val="accent2">
            <a:lumMod val="40000"/>
            <a:lumOff val="60000"/>
            <a:alpha val="90000"/>
          </a:schemeClr>
        </a:solidFill>
        <a:ln>
          <a:solidFill>
            <a:srgbClr val="002060"/>
          </a:solidFill>
        </a:ln>
      </dgm:spPr>
      <dgm:t>
        <a:bodyPr/>
        <a:lstStyle/>
        <a:p>
          <a:r>
            <a:rPr lang="en-US" dirty="0"/>
            <a:t>Attendance in court</a:t>
          </a:r>
        </a:p>
      </dgm:t>
    </dgm:pt>
    <dgm:pt modelId="{3AE8FC6F-B21B-48AB-A2AB-00A1DB57B73F}" type="parTrans" cxnId="{39AD8669-0B25-49A4-919F-28D42B75FB8F}">
      <dgm:prSet/>
      <dgm:spPr/>
      <dgm:t>
        <a:bodyPr/>
        <a:lstStyle/>
        <a:p>
          <a:endParaRPr lang="en-US"/>
        </a:p>
      </dgm:t>
    </dgm:pt>
    <dgm:pt modelId="{77235BE4-FC8D-4A4F-A5CE-6B8EFA3C8B67}" type="sibTrans" cxnId="{39AD8669-0B25-49A4-919F-28D42B75FB8F}">
      <dgm:prSet/>
      <dgm:spPr/>
      <dgm:t>
        <a:bodyPr/>
        <a:lstStyle/>
        <a:p>
          <a:endParaRPr lang="en-US"/>
        </a:p>
      </dgm:t>
    </dgm:pt>
    <dgm:pt modelId="{00E342C0-8947-4900-8147-9BD3F1BBD04B}">
      <dgm:prSet/>
      <dgm:spPr>
        <a:solidFill>
          <a:schemeClr val="tx2">
            <a:lumMod val="20000"/>
            <a:lumOff val="80000"/>
            <a:alpha val="90000"/>
          </a:schemeClr>
        </a:solidFill>
        <a:ln>
          <a:solidFill>
            <a:srgbClr val="002060"/>
          </a:solidFill>
        </a:ln>
      </dgm:spPr>
      <dgm:t>
        <a:bodyPr/>
        <a:lstStyle/>
        <a:p>
          <a:r>
            <a:rPr lang="en-US"/>
            <a:t>Query databases</a:t>
          </a:r>
          <a:endParaRPr lang="en-US" dirty="0"/>
        </a:p>
      </dgm:t>
    </dgm:pt>
    <dgm:pt modelId="{24BDCC84-60EC-4594-9019-722C39D1E07E}" type="parTrans" cxnId="{ED70064B-6D77-4929-A689-0D705EC5D812}">
      <dgm:prSet/>
      <dgm:spPr/>
      <dgm:t>
        <a:bodyPr/>
        <a:lstStyle/>
        <a:p>
          <a:endParaRPr lang="en-US"/>
        </a:p>
      </dgm:t>
    </dgm:pt>
    <dgm:pt modelId="{661E4413-075D-4367-877D-655E31F5F008}" type="sibTrans" cxnId="{ED70064B-6D77-4929-A689-0D705EC5D812}">
      <dgm:prSet/>
      <dgm:spPr/>
      <dgm:t>
        <a:bodyPr/>
        <a:lstStyle/>
        <a:p>
          <a:endParaRPr lang="en-US"/>
        </a:p>
      </dgm:t>
    </dgm:pt>
    <dgm:pt modelId="{BE4B771B-F4CD-4079-9F92-18E11F58499A}">
      <dgm:prSet/>
      <dgm:spPr>
        <a:solidFill>
          <a:schemeClr val="tx2">
            <a:lumMod val="20000"/>
            <a:lumOff val="80000"/>
            <a:alpha val="90000"/>
          </a:schemeClr>
        </a:solidFill>
        <a:ln>
          <a:solidFill>
            <a:srgbClr val="002060"/>
          </a:solidFill>
        </a:ln>
      </dgm:spPr>
      <dgm:t>
        <a:bodyPr/>
        <a:lstStyle/>
        <a:p>
          <a:r>
            <a:rPr lang="en-US" dirty="0"/>
            <a:t>Make Referrals</a:t>
          </a:r>
        </a:p>
      </dgm:t>
    </dgm:pt>
    <dgm:pt modelId="{67976AA0-AA81-42BF-8014-A45B55A2A414}" type="parTrans" cxnId="{75E0C21F-3BAE-4B6A-B9FC-CAA608871977}">
      <dgm:prSet/>
      <dgm:spPr/>
      <dgm:t>
        <a:bodyPr/>
        <a:lstStyle/>
        <a:p>
          <a:endParaRPr lang="en-US"/>
        </a:p>
      </dgm:t>
    </dgm:pt>
    <dgm:pt modelId="{E79F9D08-FDE2-4A59-9489-2E5D9B0CFAF6}" type="sibTrans" cxnId="{75E0C21F-3BAE-4B6A-B9FC-CAA608871977}">
      <dgm:prSet/>
      <dgm:spPr/>
      <dgm:t>
        <a:bodyPr/>
        <a:lstStyle/>
        <a:p>
          <a:endParaRPr lang="en-US"/>
        </a:p>
      </dgm:t>
    </dgm:pt>
    <dgm:pt modelId="{853F136E-5E78-4A61-8207-4070C9E4F493}">
      <dgm:prSet/>
      <dgm:spPr>
        <a:solidFill>
          <a:schemeClr val="tx2">
            <a:lumMod val="20000"/>
            <a:lumOff val="80000"/>
            <a:alpha val="90000"/>
          </a:schemeClr>
        </a:solidFill>
        <a:ln>
          <a:solidFill>
            <a:srgbClr val="002060"/>
          </a:solidFill>
        </a:ln>
      </dgm:spPr>
      <dgm:t>
        <a:bodyPr/>
        <a:lstStyle/>
        <a:p>
          <a:r>
            <a:rPr lang="en-US"/>
            <a:t>Request records</a:t>
          </a:r>
          <a:endParaRPr lang="en-US" dirty="0"/>
        </a:p>
      </dgm:t>
    </dgm:pt>
    <dgm:pt modelId="{31A661D6-A6C3-4F4C-A211-9FCC5F0E6BDA}" type="parTrans" cxnId="{93D19DC5-24EA-468F-80B5-4E7F8C6F16D3}">
      <dgm:prSet/>
      <dgm:spPr/>
      <dgm:t>
        <a:bodyPr/>
        <a:lstStyle/>
        <a:p>
          <a:endParaRPr lang="en-US"/>
        </a:p>
      </dgm:t>
    </dgm:pt>
    <dgm:pt modelId="{1F33F001-964D-47A9-AFAF-32B42F860813}" type="sibTrans" cxnId="{93D19DC5-24EA-468F-80B5-4E7F8C6F16D3}">
      <dgm:prSet/>
      <dgm:spPr/>
      <dgm:t>
        <a:bodyPr/>
        <a:lstStyle/>
        <a:p>
          <a:endParaRPr lang="en-US"/>
        </a:p>
      </dgm:t>
    </dgm:pt>
    <dgm:pt modelId="{EE60E668-76E3-408A-B5F8-AE19854FFACC}">
      <dgm:prSet/>
      <dgm:spPr>
        <a:solidFill>
          <a:schemeClr val="tx2">
            <a:lumMod val="20000"/>
            <a:lumOff val="80000"/>
            <a:alpha val="90000"/>
          </a:schemeClr>
        </a:solidFill>
        <a:ln>
          <a:solidFill>
            <a:srgbClr val="002060"/>
          </a:solidFill>
        </a:ln>
      </dgm:spPr>
      <dgm:t>
        <a:bodyPr/>
        <a:lstStyle/>
        <a:p>
          <a:r>
            <a:rPr lang="en-US"/>
            <a:t>Review statutes</a:t>
          </a:r>
          <a:endParaRPr lang="en-US" dirty="0"/>
        </a:p>
      </dgm:t>
    </dgm:pt>
    <dgm:pt modelId="{D91D28F0-7C48-4027-B940-7C7757A148E4}" type="parTrans" cxnId="{30338A0B-1A51-47B9-874E-1E24883B9A67}">
      <dgm:prSet/>
      <dgm:spPr/>
      <dgm:t>
        <a:bodyPr/>
        <a:lstStyle/>
        <a:p>
          <a:endParaRPr lang="en-US"/>
        </a:p>
      </dgm:t>
    </dgm:pt>
    <dgm:pt modelId="{429D8B54-E2A8-48B2-9C0A-1148FDF49B20}" type="sibTrans" cxnId="{30338A0B-1A51-47B9-874E-1E24883B9A67}">
      <dgm:prSet/>
      <dgm:spPr/>
      <dgm:t>
        <a:bodyPr/>
        <a:lstStyle/>
        <a:p>
          <a:endParaRPr lang="en-US"/>
        </a:p>
      </dgm:t>
    </dgm:pt>
    <dgm:pt modelId="{68F5E54E-2557-4CBB-A6FA-F7423CBC5651}">
      <dgm:prSet/>
      <dgm:spPr>
        <a:solidFill>
          <a:schemeClr val="tx2">
            <a:lumMod val="20000"/>
            <a:lumOff val="80000"/>
            <a:alpha val="90000"/>
          </a:schemeClr>
        </a:solidFill>
        <a:ln>
          <a:solidFill>
            <a:srgbClr val="002060"/>
          </a:solidFill>
        </a:ln>
      </dgm:spPr>
      <dgm:t>
        <a:bodyPr/>
        <a:lstStyle/>
        <a:p>
          <a:r>
            <a:rPr lang="en-US" dirty="0"/>
            <a:t>Review case law</a:t>
          </a:r>
        </a:p>
      </dgm:t>
    </dgm:pt>
    <dgm:pt modelId="{FA509C14-21AF-46A7-A014-903DE055080E}" type="parTrans" cxnId="{4876978D-201C-4FE1-B632-05C7B3E7BEDD}">
      <dgm:prSet/>
      <dgm:spPr/>
      <dgm:t>
        <a:bodyPr/>
        <a:lstStyle/>
        <a:p>
          <a:endParaRPr lang="en-US"/>
        </a:p>
      </dgm:t>
    </dgm:pt>
    <dgm:pt modelId="{B39B9AF4-9E36-45CC-8219-77BCCD678F61}" type="sibTrans" cxnId="{4876978D-201C-4FE1-B632-05C7B3E7BEDD}">
      <dgm:prSet/>
      <dgm:spPr/>
      <dgm:t>
        <a:bodyPr/>
        <a:lstStyle/>
        <a:p>
          <a:endParaRPr lang="en-US"/>
        </a:p>
      </dgm:t>
    </dgm:pt>
    <dgm:pt modelId="{99B906FE-DE58-484E-9AD7-E5F435837CEE}">
      <dgm:prSet/>
      <dgm:spPr>
        <a:solidFill>
          <a:schemeClr val="accent2">
            <a:lumMod val="40000"/>
            <a:lumOff val="60000"/>
            <a:alpha val="90000"/>
          </a:schemeClr>
        </a:solidFill>
        <a:ln>
          <a:solidFill>
            <a:srgbClr val="002060"/>
          </a:solidFill>
        </a:ln>
      </dgm:spPr>
      <dgm:t>
        <a:bodyPr/>
        <a:lstStyle/>
        <a:p>
          <a:r>
            <a:rPr lang="en-US"/>
            <a:t>Meeting with prosecutor</a:t>
          </a:r>
          <a:endParaRPr lang="en-US" dirty="0"/>
        </a:p>
      </dgm:t>
    </dgm:pt>
    <dgm:pt modelId="{330F1218-31BC-412A-975E-40092D6F9EDA}" type="parTrans" cxnId="{59149103-177F-427E-9001-7CB4E4A7B421}">
      <dgm:prSet/>
      <dgm:spPr/>
      <dgm:t>
        <a:bodyPr/>
        <a:lstStyle/>
        <a:p>
          <a:endParaRPr lang="en-US"/>
        </a:p>
      </dgm:t>
    </dgm:pt>
    <dgm:pt modelId="{FA155FDD-841B-46C1-A4E6-2966B6EC53D5}" type="sibTrans" cxnId="{59149103-177F-427E-9001-7CB4E4A7B421}">
      <dgm:prSet/>
      <dgm:spPr/>
      <dgm:t>
        <a:bodyPr/>
        <a:lstStyle/>
        <a:p>
          <a:endParaRPr lang="en-US"/>
        </a:p>
      </dgm:t>
    </dgm:pt>
    <dgm:pt modelId="{CE967D4D-E72B-47F4-87D8-CF5BC77CFB1B}">
      <dgm:prSet/>
      <dgm:spPr>
        <a:solidFill>
          <a:schemeClr val="accent2">
            <a:lumMod val="40000"/>
            <a:lumOff val="60000"/>
            <a:alpha val="90000"/>
          </a:schemeClr>
        </a:solidFill>
        <a:ln>
          <a:solidFill>
            <a:srgbClr val="002060"/>
          </a:solidFill>
        </a:ln>
      </dgm:spPr>
      <dgm:t>
        <a:bodyPr/>
        <a:lstStyle/>
        <a:p>
          <a:r>
            <a:rPr lang="en-US" dirty="0"/>
            <a:t>Written notifications to court</a:t>
          </a:r>
        </a:p>
      </dgm:t>
    </dgm:pt>
    <dgm:pt modelId="{7ACD2F42-E182-49F2-8797-9D81FE793279}" type="parTrans" cxnId="{9CE42986-8C23-47A6-91AC-47F007C6EB0A}">
      <dgm:prSet/>
      <dgm:spPr/>
      <dgm:t>
        <a:bodyPr/>
        <a:lstStyle/>
        <a:p>
          <a:endParaRPr lang="en-US"/>
        </a:p>
      </dgm:t>
    </dgm:pt>
    <dgm:pt modelId="{50BC6750-F0AA-40A5-A516-2CDAE1064A51}" type="sibTrans" cxnId="{9CE42986-8C23-47A6-91AC-47F007C6EB0A}">
      <dgm:prSet/>
      <dgm:spPr/>
      <dgm:t>
        <a:bodyPr/>
        <a:lstStyle/>
        <a:p>
          <a:endParaRPr lang="en-US"/>
        </a:p>
      </dgm:t>
    </dgm:pt>
    <dgm:pt modelId="{57033838-0B7E-4B28-BF28-BDBF536D4C08}">
      <dgm:prSet/>
      <dgm:spPr>
        <a:solidFill>
          <a:schemeClr val="accent2">
            <a:lumMod val="40000"/>
            <a:lumOff val="60000"/>
            <a:alpha val="90000"/>
          </a:schemeClr>
        </a:solidFill>
        <a:ln>
          <a:solidFill>
            <a:srgbClr val="002060"/>
          </a:solidFill>
        </a:ln>
      </dgm:spPr>
      <dgm:t>
        <a:bodyPr/>
        <a:lstStyle/>
        <a:p>
          <a:r>
            <a:rPr lang="en-US" dirty="0"/>
            <a:t>Investigation</a:t>
          </a:r>
        </a:p>
      </dgm:t>
    </dgm:pt>
    <dgm:pt modelId="{968838EF-3807-4478-838C-868425AFCCB0}" type="parTrans" cxnId="{8135E131-890A-4723-94A8-2ADFF3C9C9BA}">
      <dgm:prSet/>
      <dgm:spPr/>
      <dgm:t>
        <a:bodyPr/>
        <a:lstStyle/>
        <a:p>
          <a:endParaRPr lang="en-US"/>
        </a:p>
      </dgm:t>
    </dgm:pt>
    <dgm:pt modelId="{6B972EF8-37B2-458A-A564-3E9AB5AEFB92}" type="sibTrans" cxnId="{8135E131-890A-4723-94A8-2ADFF3C9C9BA}">
      <dgm:prSet/>
      <dgm:spPr/>
      <dgm:t>
        <a:bodyPr/>
        <a:lstStyle/>
        <a:p>
          <a:endParaRPr lang="en-US"/>
        </a:p>
      </dgm:t>
    </dgm:pt>
    <dgm:pt modelId="{7BD64221-8030-4D3B-A75E-652DBEA02764}">
      <dgm:prSet/>
      <dgm:spPr>
        <a:solidFill>
          <a:schemeClr val="tx2">
            <a:lumMod val="20000"/>
            <a:lumOff val="80000"/>
            <a:alpha val="90000"/>
          </a:schemeClr>
        </a:solidFill>
        <a:ln>
          <a:solidFill>
            <a:srgbClr val="002060"/>
          </a:solidFill>
        </a:ln>
      </dgm:spPr>
      <dgm:t>
        <a:bodyPr/>
        <a:lstStyle/>
        <a:p>
          <a:r>
            <a:rPr lang="en-US" dirty="0"/>
            <a:t>Systemic issue</a:t>
          </a:r>
        </a:p>
      </dgm:t>
    </dgm:pt>
    <dgm:pt modelId="{60F64F92-A637-40E5-A8C2-DCE92EE250D5}" type="parTrans" cxnId="{5A05B62C-2131-4E10-B71D-67066661CCE5}">
      <dgm:prSet/>
      <dgm:spPr/>
      <dgm:t>
        <a:bodyPr/>
        <a:lstStyle/>
        <a:p>
          <a:endParaRPr lang="en-US"/>
        </a:p>
      </dgm:t>
    </dgm:pt>
    <dgm:pt modelId="{8F57B971-815B-417B-AD72-3E228AF2864A}" type="sibTrans" cxnId="{5A05B62C-2131-4E10-B71D-67066661CCE5}">
      <dgm:prSet/>
      <dgm:spPr/>
      <dgm:t>
        <a:bodyPr/>
        <a:lstStyle/>
        <a:p>
          <a:endParaRPr lang="en-US"/>
        </a:p>
      </dgm:t>
    </dgm:pt>
    <dgm:pt modelId="{F02D9D13-D90D-4034-B7D0-A6484A5FD5E7}" type="pres">
      <dgm:prSet presAssocID="{962C84E0-3204-467D-8633-83E8DA79D5AD}" presName="Name0" presStyleCnt="0">
        <dgm:presLayoutVars>
          <dgm:dir/>
          <dgm:animLvl val="lvl"/>
          <dgm:resizeHandles val="exact"/>
        </dgm:presLayoutVars>
      </dgm:prSet>
      <dgm:spPr/>
    </dgm:pt>
    <dgm:pt modelId="{214B2F4D-A7A6-4BB7-A525-BEEF020A8828}" type="pres">
      <dgm:prSet presAssocID="{962C84E0-3204-467D-8633-83E8DA79D5AD}" presName="tSp" presStyleCnt="0"/>
      <dgm:spPr/>
    </dgm:pt>
    <dgm:pt modelId="{66055CEE-7068-4031-9026-6DA13F13B6E5}" type="pres">
      <dgm:prSet presAssocID="{962C84E0-3204-467D-8633-83E8DA79D5AD}" presName="bSp" presStyleCnt="0"/>
      <dgm:spPr/>
    </dgm:pt>
    <dgm:pt modelId="{6A8064D8-1590-4E51-BFF4-34260A6BA836}" type="pres">
      <dgm:prSet presAssocID="{962C84E0-3204-467D-8633-83E8DA79D5AD}" presName="process" presStyleCnt="0"/>
      <dgm:spPr/>
    </dgm:pt>
    <dgm:pt modelId="{B5FC571C-53E1-41E8-A597-1DC09F3A5536}" type="pres">
      <dgm:prSet presAssocID="{CBAB273A-8BE1-41AE-96E6-6F560AD51EEA}" presName="composite1" presStyleCnt="0"/>
      <dgm:spPr/>
    </dgm:pt>
    <dgm:pt modelId="{521C8236-76BE-4AC2-BBF3-83C1FB607654}" type="pres">
      <dgm:prSet presAssocID="{CBAB273A-8BE1-41AE-96E6-6F560AD51EEA}" presName="dummyNode1" presStyleLbl="node1" presStyleIdx="0" presStyleCnt="3"/>
      <dgm:spPr/>
    </dgm:pt>
    <dgm:pt modelId="{DFCF7A18-1E4F-4A04-8DE4-B097B45FB890}" type="pres">
      <dgm:prSet presAssocID="{CBAB273A-8BE1-41AE-96E6-6F560AD51EEA}" presName="childNode1" presStyleLbl="bgAcc1" presStyleIdx="0" presStyleCnt="3">
        <dgm:presLayoutVars>
          <dgm:bulletEnabled val="1"/>
        </dgm:presLayoutVars>
      </dgm:prSet>
      <dgm:spPr/>
    </dgm:pt>
    <dgm:pt modelId="{995C5E47-08AC-46AF-A0C1-0AF7C576CCE9}" type="pres">
      <dgm:prSet presAssocID="{CBAB273A-8BE1-41AE-96E6-6F560AD51EEA}" presName="childNode1tx" presStyleLbl="bgAcc1" presStyleIdx="0" presStyleCnt="3">
        <dgm:presLayoutVars>
          <dgm:bulletEnabled val="1"/>
        </dgm:presLayoutVars>
      </dgm:prSet>
      <dgm:spPr/>
    </dgm:pt>
    <dgm:pt modelId="{28B2CF7E-D813-4E22-ADEF-DA8F6C772D5F}" type="pres">
      <dgm:prSet presAssocID="{CBAB273A-8BE1-41AE-96E6-6F560AD51EEA}" presName="parentNode1" presStyleLbl="node1" presStyleIdx="0" presStyleCnt="3" custLinFactNeighborX="-6885" custLinFactNeighborY="-63487">
        <dgm:presLayoutVars>
          <dgm:chMax val="1"/>
          <dgm:bulletEnabled val="1"/>
        </dgm:presLayoutVars>
      </dgm:prSet>
      <dgm:spPr/>
    </dgm:pt>
    <dgm:pt modelId="{E1B9EAD5-B2AC-404F-8DD1-77AC919A7AF0}" type="pres">
      <dgm:prSet presAssocID="{CBAB273A-8BE1-41AE-96E6-6F560AD51EEA}" presName="connSite1" presStyleCnt="0"/>
      <dgm:spPr/>
    </dgm:pt>
    <dgm:pt modelId="{AF69D906-4C50-4E61-8ADD-B6CC0038EBC8}" type="pres">
      <dgm:prSet presAssocID="{5BFBDBD2-41E9-4939-87C7-66B7F15FC1B9}" presName="Name9" presStyleLbl="sibTrans2D1" presStyleIdx="0" presStyleCnt="2"/>
      <dgm:spPr/>
    </dgm:pt>
    <dgm:pt modelId="{984941E5-85C6-407F-A773-040B0CA95F7A}" type="pres">
      <dgm:prSet presAssocID="{CB87B4EB-66EE-4B72-BFB0-6F457D31313E}" presName="composite2" presStyleCnt="0"/>
      <dgm:spPr/>
    </dgm:pt>
    <dgm:pt modelId="{B78EC4C8-1C35-46BF-B293-A4C026333AB9}" type="pres">
      <dgm:prSet presAssocID="{CB87B4EB-66EE-4B72-BFB0-6F457D31313E}" presName="dummyNode2" presStyleLbl="node1" presStyleIdx="0" presStyleCnt="3"/>
      <dgm:spPr/>
    </dgm:pt>
    <dgm:pt modelId="{0E9C7237-806B-4207-A4F1-9E990D8600D0}" type="pres">
      <dgm:prSet presAssocID="{CB87B4EB-66EE-4B72-BFB0-6F457D31313E}" presName="childNode2" presStyleLbl="bgAcc1" presStyleIdx="1" presStyleCnt="3">
        <dgm:presLayoutVars>
          <dgm:bulletEnabled val="1"/>
        </dgm:presLayoutVars>
      </dgm:prSet>
      <dgm:spPr/>
    </dgm:pt>
    <dgm:pt modelId="{DAFDF31E-9F40-404B-8943-1FCF72B63119}" type="pres">
      <dgm:prSet presAssocID="{CB87B4EB-66EE-4B72-BFB0-6F457D31313E}" presName="childNode2tx" presStyleLbl="bgAcc1" presStyleIdx="1" presStyleCnt="3">
        <dgm:presLayoutVars>
          <dgm:bulletEnabled val="1"/>
        </dgm:presLayoutVars>
      </dgm:prSet>
      <dgm:spPr/>
    </dgm:pt>
    <dgm:pt modelId="{0E06F0AE-FD4D-440D-8F79-21A5625BF401}" type="pres">
      <dgm:prSet presAssocID="{CB87B4EB-66EE-4B72-BFB0-6F457D31313E}" presName="parentNode2" presStyleLbl="node1" presStyleIdx="1" presStyleCnt="3">
        <dgm:presLayoutVars>
          <dgm:chMax val="0"/>
          <dgm:bulletEnabled val="1"/>
        </dgm:presLayoutVars>
      </dgm:prSet>
      <dgm:spPr/>
    </dgm:pt>
    <dgm:pt modelId="{023CA1C1-04A5-470E-80AF-E5689A6AEB85}" type="pres">
      <dgm:prSet presAssocID="{CB87B4EB-66EE-4B72-BFB0-6F457D31313E}" presName="connSite2" presStyleCnt="0"/>
      <dgm:spPr/>
    </dgm:pt>
    <dgm:pt modelId="{7B0E8BA7-DD14-45E3-A9D1-4F35D5790FD7}" type="pres">
      <dgm:prSet presAssocID="{96CBD96D-3242-44F7-8CEC-8FA5BB39D735}" presName="Name18" presStyleLbl="sibTrans2D1" presStyleIdx="1" presStyleCnt="2"/>
      <dgm:spPr/>
    </dgm:pt>
    <dgm:pt modelId="{5BFF28D0-E0A0-4D07-98DE-F6DDFD7B97EB}" type="pres">
      <dgm:prSet presAssocID="{E82C04E0-E9D3-4817-B252-C7617101D0AB}" presName="composite1" presStyleCnt="0"/>
      <dgm:spPr/>
    </dgm:pt>
    <dgm:pt modelId="{CD4369BF-1E0C-42DB-9791-C86BF37D6EB9}" type="pres">
      <dgm:prSet presAssocID="{E82C04E0-E9D3-4817-B252-C7617101D0AB}" presName="dummyNode1" presStyleLbl="node1" presStyleIdx="1" presStyleCnt="3"/>
      <dgm:spPr/>
    </dgm:pt>
    <dgm:pt modelId="{AE1C2E8E-FCEE-48DC-B45C-4B93ADBD4A32}" type="pres">
      <dgm:prSet presAssocID="{E82C04E0-E9D3-4817-B252-C7617101D0AB}" presName="childNode1" presStyleLbl="bgAcc1" presStyleIdx="2" presStyleCnt="3">
        <dgm:presLayoutVars>
          <dgm:bulletEnabled val="1"/>
        </dgm:presLayoutVars>
      </dgm:prSet>
      <dgm:spPr/>
    </dgm:pt>
    <dgm:pt modelId="{677A5FDA-461F-4635-BF7D-885BF8D7D3CD}" type="pres">
      <dgm:prSet presAssocID="{E82C04E0-E9D3-4817-B252-C7617101D0AB}" presName="childNode1tx" presStyleLbl="bgAcc1" presStyleIdx="2" presStyleCnt="3">
        <dgm:presLayoutVars>
          <dgm:bulletEnabled val="1"/>
        </dgm:presLayoutVars>
      </dgm:prSet>
      <dgm:spPr/>
    </dgm:pt>
    <dgm:pt modelId="{34D1AF51-B352-4F1E-A834-F0B8A8C72642}" type="pres">
      <dgm:prSet presAssocID="{E82C04E0-E9D3-4817-B252-C7617101D0AB}" presName="parentNode1" presStyleLbl="node1" presStyleIdx="2" presStyleCnt="3">
        <dgm:presLayoutVars>
          <dgm:chMax val="1"/>
          <dgm:bulletEnabled val="1"/>
        </dgm:presLayoutVars>
      </dgm:prSet>
      <dgm:spPr/>
    </dgm:pt>
    <dgm:pt modelId="{233CAAFC-F24D-446E-8E93-904579137952}" type="pres">
      <dgm:prSet presAssocID="{E82C04E0-E9D3-4817-B252-C7617101D0AB}" presName="connSite1" presStyleCnt="0"/>
      <dgm:spPr/>
    </dgm:pt>
  </dgm:ptLst>
  <dgm:cxnLst>
    <dgm:cxn modelId="{E3A0D600-3AEC-498F-B3D6-EA986AEFA782}" type="presOf" srcId="{EE60E668-76E3-408A-B5F8-AE19854FFACC}" destId="{DAFDF31E-9F40-404B-8943-1FCF72B63119}" srcOrd="1" destOrd="2" presId="urn:microsoft.com/office/officeart/2005/8/layout/hProcess4"/>
    <dgm:cxn modelId="{59149103-177F-427E-9001-7CB4E4A7B421}" srcId="{E82C04E0-E9D3-4817-B252-C7617101D0AB}" destId="{99B906FE-DE58-484E-9AD7-E5F435837CEE}" srcOrd="1" destOrd="0" parTransId="{330F1218-31BC-412A-975E-40092D6F9EDA}" sibTransId="{FA155FDD-841B-46C1-A4E6-2966B6EC53D5}"/>
    <dgm:cxn modelId="{BD85CA08-02DE-4751-9FC2-94102715E885}" type="presOf" srcId="{99B906FE-DE58-484E-9AD7-E5F435837CEE}" destId="{677A5FDA-461F-4635-BF7D-885BF8D7D3CD}" srcOrd="1" destOrd="1" presId="urn:microsoft.com/office/officeart/2005/8/layout/hProcess4"/>
    <dgm:cxn modelId="{4BAEED08-3F68-4AEE-9F34-4753FAB2A5CD}" type="presOf" srcId="{CE967D4D-E72B-47F4-87D8-CF5BC77CFB1B}" destId="{677A5FDA-461F-4635-BF7D-885BF8D7D3CD}" srcOrd="1" destOrd="2" presId="urn:microsoft.com/office/officeart/2005/8/layout/hProcess4"/>
    <dgm:cxn modelId="{65060209-C7AA-4D45-8138-704CBC3FAD1B}" type="presOf" srcId="{CE967D4D-E72B-47F4-87D8-CF5BC77CFB1B}" destId="{AE1C2E8E-FCEE-48DC-B45C-4B93ADBD4A32}" srcOrd="0" destOrd="2" presId="urn:microsoft.com/office/officeart/2005/8/layout/hProcess4"/>
    <dgm:cxn modelId="{30338A0B-1A51-47B9-874E-1E24883B9A67}" srcId="{CB87B4EB-66EE-4B72-BFB0-6F457D31313E}" destId="{EE60E668-76E3-408A-B5F8-AE19854FFACC}" srcOrd="2" destOrd="0" parTransId="{D91D28F0-7C48-4027-B940-7C7757A148E4}" sibTransId="{429D8B54-E2A8-48B2-9C0A-1148FDF49B20}"/>
    <dgm:cxn modelId="{8266030D-3DAC-4F20-8054-3D3987C5B170}" type="presOf" srcId="{7BD64221-8030-4D3B-A75E-652DBEA02764}" destId="{0E9C7237-806B-4207-A4F1-9E990D8600D0}" srcOrd="0" destOrd="4" presId="urn:microsoft.com/office/officeart/2005/8/layout/hProcess4"/>
    <dgm:cxn modelId="{3CE67A0F-F0CA-4057-92B5-480B2F5D2CF1}" type="presOf" srcId="{5811EC6E-8E00-492B-B1F4-430DE40B7C98}" destId="{995C5E47-08AC-46AF-A0C1-0AF7C576CCE9}" srcOrd="1" destOrd="0" presId="urn:microsoft.com/office/officeart/2005/8/layout/hProcess4"/>
    <dgm:cxn modelId="{88883F11-4862-4E3E-9986-44DDF99D001E}" srcId="{CB87B4EB-66EE-4B72-BFB0-6F457D31313E}" destId="{9B22CB33-5E6C-4625-B5B7-37C508E3253D}" srcOrd="0" destOrd="0" parTransId="{17D767AF-62F3-4C86-BC47-05D2DD8B5241}" sibTransId="{06A92EE6-85B2-41E7-AD19-98E08D1E3009}"/>
    <dgm:cxn modelId="{E7745E17-03F4-4AF5-8E0F-96535C664488}" type="presOf" srcId="{9B22CB33-5E6C-4625-B5B7-37C508E3253D}" destId="{0E9C7237-806B-4207-A4F1-9E990D8600D0}" srcOrd="0" destOrd="0" presId="urn:microsoft.com/office/officeart/2005/8/layout/hProcess4"/>
    <dgm:cxn modelId="{996B271E-CE95-469C-B295-6EC1C63D12BC}" type="presOf" srcId="{99B906FE-DE58-484E-9AD7-E5F435837CEE}" destId="{AE1C2E8E-FCEE-48DC-B45C-4B93ADBD4A32}" srcOrd="0" destOrd="1" presId="urn:microsoft.com/office/officeart/2005/8/layout/hProcess4"/>
    <dgm:cxn modelId="{75E0C21F-3BAE-4B6A-B9FC-CAA608871977}" srcId="{CBAB273A-8BE1-41AE-96E6-6F560AD51EEA}" destId="{BE4B771B-F4CD-4079-9F92-18E11F58499A}" srcOrd="2" destOrd="0" parTransId="{67976AA0-AA81-42BF-8014-A45B55A2A414}" sibTransId="{E79F9D08-FDE2-4A59-9489-2E5D9B0CFAF6}"/>
    <dgm:cxn modelId="{9CAA6A2A-65F4-4FF4-B05C-9C3CCD6AD286}" type="presOf" srcId="{853F136E-5E78-4A61-8207-4070C9E4F493}" destId="{DAFDF31E-9F40-404B-8943-1FCF72B63119}" srcOrd="1" destOrd="1" presId="urn:microsoft.com/office/officeart/2005/8/layout/hProcess4"/>
    <dgm:cxn modelId="{5A05B62C-2131-4E10-B71D-67066661CCE5}" srcId="{CB87B4EB-66EE-4B72-BFB0-6F457D31313E}" destId="{7BD64221-8030-4D3B-A75E-652DBEA02764}" srcOrd="4" destOrd="0" parTransId="{60F64F92-A637-40E5-A8C2-DCE92EE250D5}" sibTransId="{8F57B971-815B-417B-AD72-3E228AF2864A}"/>
    <dgm:cxn modelId="{97E0542F-9D59-43F9-A79B-DB5C2E4D37B5}" type="presOf" srcId="{68F5E54E-2557-4CBB-A6FA-F7423CBC5651}" destId="{DAFDF31E-9F40-404B-8943-1FCF72B63119}" srcOrd="1" destOrd="3" presId="urn:microsoft.com/office/officeart/2005/8/layout/hProcess4"/>
    <dgm:cxn modelId="{38C93430-45E7-464D-99E2-1A3F9AEA9274}" type="presOf" srcId="{00E342C0-8947-4900-8147-9BD3F1BBD04B}" destId="{DFCF7A18-1E4F-4A04-8DE4-B097B45FB890}" srcOrd="0" destOrd="1" presId="urn:microsoft.com/office/officeart/2005/8/layout/hProcess4"/>
    <dgm:cxn modelId="{8135E131-890A-4723-94A8-2ADFF3C9C9BA}" srcId="{E82C04E0-E9D3-4817-B252-C7617101D0AB}" destId="{57033838-0B7E-4B28-BF28-BDBF536D4C08}" srcOrd="3" destOrd="0" parTransId="{968838EF-3807-4478-838C-868425AFCCB0}" sibTransId="{6B972EF8-37B2-458A-A564-3E9AB5AEFB92}"/>
    <dgm:cxn modelId="{76E27238-02B6-4499-A5B7-7D4D542FC98A}" srcId="{962C84E0-3204-467D-8633-83E8DA79D5AD}" destId="{CBAB273A-8BE1-41AE-96E6-6F560AD51EEA}" srcOrd="0" destOrd="0" parTransId="{D3D204C3-DB0A-492D-86B5-4B208062475E}" sibTransId="{5BFBDBD2-41E9-4939-87C7-66B7F15FC1B9}"/>
    <dgm:cxn modelId="{8C6AED5E-E6FD-4BA5-BCA3-BF242C30350B}" type="presOf" srcId="{57033838-0B7E-4B28-BF28-BDBF536D4C08}" destId="{AE1C2E8E-FCEE-48DC-B45C-4B93ADBD4A32}" srcOrd="0" destOrd="3" presId="urn:microsoft.com/office/officeart/2005/8/layout/hProcess4"/>
    <dgm:cxn modelId="{94877C68-54C2-4A6A-94B7-5C8E36017885}" type="presOf" srcId="{CB87B4EB-66EE-4B72-BFB0-6F457D31313E}" destId="{0E06F0AE-FD4D-440D-8F79-21A5625BF401}" srcOrd="0" destOrd="0" presId="urn:microsoft.com/office/officeart/2005/8/layout/hProcess4"/>
    <dgm:cxn modelId="{39AD8669-0B25-49A4-919F-28D42B75FB8F}" srcId="{E82C04E0-E9D3-4817-B252-C7617101D0AB}" destId="{9F34733D-013F-44A4-B70A-D6D4770B7215}" srcOrd="0" destOrd="0" parTransId="{3AE8FC6F-B21B-48AB-A2AB-00A1DB57B73F}" sibTransId="{77235BE4-FC8D-4A4F-A5CE-6B8EFA3C8B67}"/>
    <dgm:cxn modelId="{BCA39C69-8A73-42E7-8F55-C80F605056A8}" type="presOf" srcId="{96CBD96D-3242-44F7-8CEC-8FA5BB39D735}" destId="{7B0E8BA7-DD14-45E3-A9D1-4F35D5790FD7}" srcOrd="0" destOrd="0" presId="urn:microsoft.com/office/officeart/2005/8/layout/hProcess4"/>
    <dgm:cxn modelId="{9C38794A-EBD3-41F8-A50B-4C79681C42A6}" type="presOf" srcId="{BE4B771B-F4CD-4079-9F92-18E11F58499A}" destId="{DFCF7A18-1E4F-4A04-8DE4-B097B45FB890}" srcOrd="0" destOrd="2" presId="urn:microsoft.com/office/officeart/2005/8/layout/hProcess4"/>
    <dgm:cxn modelId="{ED70064B-6D77-4929-A689-0D705EC5D812}" srcId="{CBAB273A-8BE1-41AE-96E6-6F560AD51EEA}" destId="{00E342C0-8947-4900-8147-9BD3F1BBD04B}" srcOrd="1" destOrd="0" parTransId="{24BDCC84-60EC-4594-9019-722C39D1E07E}" sibTransId="{661E4413-075D-4367-877D-655E31F5F008}"/>
    <dgm:cxn modelId="{2B68876B-3669-401B-8AEF-60C329B64575}" type="presOf" srcId="{CBAB273A-8BE1-41AE-96E6-6F560AD51EEA}" destId="{28B2CF7E-D813-4E22-ADEF-DA8F6C772D5F}" srcOrd="0" destOrd="0" presId="urn:microsoft.com/office/officeart/2005/8/layout/hProcess4"/>
    <dgm:cxn modelId="{16698177-08DE-4758-81B5-B1744B2F1C96}" type="presOf" srcId="{57033838-0B7E-4B28-BF28-BDBF536D4C08}" destId="{677A5FDA-461F-4635-BF7D-885BF8D7D3CD}" srcOrd="1" destOrd="3" presId="urn:microsoft.com/office/officeart/2005/8/layout/hProcess4"/>
    <dgm:cxn modelId="{9CE42986-8C23-47A6-91AC-47F007C6EB0A}" srcId="{E82C04E0-E9D3-4817-B252-C7617101D0AB}" destId="{CE967D4D-E72B-47F4-87D8-CF5BC77CFB1B}" srcOrd="2" destOrd="0" parTransId="{7ACD2F42-E182-49F2-8797-9D81FE793279}" sibTransId="{50BC6750-F0AA-40A5-A516-2CDAE1064A51}"/>
    <dgm:cxn modelId="{4876978D-201C-4FE1-B632-05C7B3E7BEDD}" srcId="{CB87B4EB-66EE-4B72-BFB0-6F457D31313E}" destId="{68F5E54E-2557-4CBB-A6FA-F7423CBC5651}" srcOrd="3" destOrd="0" parTransId="{FA509C14-21AF-46A7-A014-903DE055080E}" sibTransId="{B39B9AF4-9E36-45CC-8219-77BCCD678F61}"/>
    <dgm:cxn modelId="{35B8A190-794A-4F1A-BB1C-5391D7C3F41C}" srcId="{962C84E0-3204-467D-8633-83E8DA79D5AD}" destId="{CB87B4EB-66EE-4B72-BFB0-6F457D31313E}" srcOrd="1" destOrd="0" parTransId="{AAB1616A-B1AE-4CE7-8C66-A0F720803D00}" sibTransId="{96CBD96D-3242-44F7-8CEC-8FA5BB39D735}"/>
    <dgm:cxn modelId="{DB24F498-1F07-434F-B085-6F1C32205E7E}" type="presOf" srcId="{9F34733D-013F-44A4-B70A-D6D4770B7215}" destId="{677A5FDA-461F-4635-BF7D-885BF8D7D3CD}" srcOrd="1" destOrd="0" presId="urn:microsoft.com/office/officeart/2005/8/layout/hProcess4"/>
    <dgm:cxn modelId="{FA6D0BA6-B661-4E2D-ADE2-DA6B55D22C15}" srcId="{CBAB273A-8BE1-41AE-96E6-6F560AD51EEA}" destId="{5811EC6E-8E00-492B-B1F4-430DE40B7C98}" srcOrd="0" destOrd="0" parTransId="{4BF51592-5935-4355-A924-0BEB7D772078}" sibTransId="{B36237AE-FCBF-4D4A-B963-7A6F2D7E38CC}"/>
    <dgm:cxn modelId="{29DC96B1-710F-4B96-BCF3-1CFDB07497EF}" type="presOf" srcId="{BE4B771B-F4CD-4079-9F92-18E11F58499A}" destId="{995C5E47-08AC-46AF-A0C1-0AF7C576CCE9}" srcOrd="1" destOrd="2" presId="urn:microsoft.com/office/officeart/2005/8/layout/hProcess4"/>
    <dgm:cxn modelId="{C40228B9-2FF5-4A06-8A1F-39A501E03096}" type="presOf" srcId="{962C84E0-3204-467D-8633-83E8DA79D5AD}" destId="{F02D9D13-D90D-4034-B7D0-A6484A5FD5E7}" srcOrd="0" destOrd="0" presId="urn:microsoft.com/office/officeart/2005/8/layout/hProcess4"/>
    <dgm:cxn modelId="{8E180EBD-5C2C-4D1C-B12C-332DDC6E9A67}" type="presOf" srcId="{7BD64221-8030-4D3B-A75E-652DBEA02764}" destId="{DAFDF31E-9F40-404B-8943-1FCF72B63119}" srcOrd="1" destOrd="4" presId="urn:microsoft.com/office/officeart/2005/8/layout/hProcess4"/>
    <dgm:cxn modelId="{AC8F31C1-4760-43BE-945B-ECBFE96CC04C}" type="presOf" srcId="{E82C04E0-E9D3-4817-B252-C7617101D0AB}" destId="{34D1AF51-B352-4F1E-A834-F0B8A8C72642}" srcOrd="0" destOrd="0" presId="urn:microsoft.com/office/officeart/2005/8/layout/hProcess4"/>
    <dgm:cxn modelId="{93D19DC5-24EA-468F-80B5-4E7F8C6F16D3}" srcId="{CB87B4EB-66EE-4B72-BFB0-6F457D31313E}" destId="{853F136E-5E78-4A61-8207-4070C9E4F493}" srcOrd="1" destOrd="0" parTransId="{31A661D6-A6C3-4F4C-A211-9FCC5F0E6BDA}" sibTransId="{1F33F001-964D-47A9-AFAF-32B42F860813}"/>
    <dgm:cxn modelId="{108C99CA-9A09-4D35-8839-D9F14691F178}" type="presOf" srcId="{EE60E668-76E3-408A-B5F8-AE19854FFACC}" destId="{0E9C7237-806B-4207-A4F1-9E990D8600D0}" srcOrd="0" destOrd="2" presId="urn:microsoft.com/office/officeart/2005/8/layout/hProcess4"/>
    <dgm:cxn modelId="{0AD0B0D6-F441-4812-B7BE-8D23BBDB59E5}" type="presOf" srcId="{5811EC6E-8E00-492B-B1F4-430DE40B7C98}" destId="{DFCF7A18-1E4F-4A04-8DE4-B097B45FB890}" srcOrd="0" destOrd="0" presId="urn:microsoft.com/office/officeart/2005/8/layout/hProcess4"/>
    <dgm:cxn modelId="{E7B3E2D7-0B6C-4CD3-9487-37DBD0664F19}" type="presOf" srcId="{00E342C0-8947-4900-8147-9BD3F1BBD04B}" destId="{995C5E47-08AC-46AF-A0C1-0AF7C576CCE9}" srcOrd="1" destOrd="1" presId="urn:microsoft.com/office/officeart/2005/8/layout/hProcess4"/>
    <dgm:cxn modelId="{46B887DC-2926-45DE-BE2D-FA5F09DEAAF6}" type="presOf" srcId="{5BFBDBD2-41E9-4939-87C7-66B7F15FC1B9}" destId="{AF69D906-4C50-4E61-8ADD-B6CC0038EBC8}" srcOrd="0" destOrd="0" presId="urn:microsoft.com/office/officeart/2005/8/layout/hProcess4"/>
    <dgm:cxn modelId="{586678DE-FC01-4695-9812-F2622C4665AB}" type="presOf" srcId="{68F5E54E-2557-4CBB-A6FA-F7423CBC5651}" destId="{0E9C7237-806B-4207-A4F1-9E990D8600D0}" srcOrd="0" destOrd="3" presId="urn:microsoft.com/office/officeart/2005/8/layout/hProcess4"/>
    <dgm:cxn modelId="{58DD3EE0-1F2D-42EE-B397-9E0BFEC28968}" srcId="{962C84E0-3204-467D-8633-83E8DA79D5AD}" destId="{E82C04E0-E9D3-4817-B252-C7617101D0AB}" srcOrd="2" destOrd="0" parTransId="{5F420824-A592-4857-8B43-2233517AD8AF}" sibTransId="{AA99047E-F81F-4CC7-9E1A-154E1462D802}"/>
    <dgm:cxn modelId="{7BB32EE4-0018-4A81-9148-966AA749D13C}" type="presOf" srcId="{853F136E-5E78-4A61-8207-4070C9E4F493}" destId="{0E9C7237-806B-4207-A4F1-9E990D8600D0}" srcOrd="0" destOrd="1" presId="urn:microsoft.com/office/officeart/2005/8/layout/hProcess4"/>
    <dgm:cxn modelId="{1157CFEE-8A91-418C-8834-F626A4E0061D}" type="presOf" srcId="{9F34733D-013F-44A4-B70A-D6D4770B7215}" destId="{AE1C2E8E-FCEE-48DC-B45C-4B93ADBD4A32}" srcOrd="0" destOrd="0" presId="urn:microsoft.com/office/officeart/2005/8/layout/hProcess4"/>
    <dgm:cxn modelId="{79BDBCEF-41AB-4532-9D23-75A700E3DD55}" type="presOf" srcId="{9B22CB33-5E6C-4625-B5B7-37C508E3253D}" destId="{DAFDF31E-9F40-404B-8943-1FCF72B63119}" srcOrd="1" destOrd="0" presId="urn:microsoft.com/office/officeart/2005/8/layout/hProcess4"/>
    <dgm:cxn modelId="{73C236A3-E505-4929-9FD1-526634A1B6BE}" type="presParOf" srcId="{F02D9D13-D90D-4034-B7D0-A6484A5FD5E7}" destId="{214B2F4D-A7A6-4BB7-A525-BEEF020A8828}" srcOrd="0" destOrd="0" presId="urn:microsoft.com/office/officeart/2005/8/layout/hProcess4"/>
    <dgm:cxn modelId="{2496B0BC-8CC1-4B5C-AE6F-02121350C1E4}" type="presParOf" srcId="{F02D9D13-D90D-4034-B7D0-A6484A5FD5E7}" destId="{66055CEE-7068-4031-9026-6DA13F13B6E5}" srcOrd="1" destOrd="0" presId="urn:microsoft.com/office/officeart/2005/8/layout/hProcess4"/>
    <dgm:cxn modelId="{7B49CCBA-DC90-4179-828F-3CB2B2388D90}" type="presParOf" srcId="{F02D9D13-D90D-4034-B7D0-A6484A5FD5E7}" destId="{6A8064D8-1590-4E51-BFF4-34260A6BA836}" srcOrd="2" destOrd="0" presId="urn:microsoft.com/office/officeart/2005/8/layout/hProcess4"/>
    <dgm:cxn modelId="{E192A020-BF0E-4B49-952C-0A67CBCA6CF2}" type="presParOf" srcId="{6A8064D8-1590-4E51-BFF4-34260A6BA836}" destId="{B5FC571C-53E1-41E8-A597-1DC09F3A5536}" srcOrd="0" destOrd="0" presId="urn:microsoft.com/office/officeart/2005/8/layout/hProcess4"/>
    <dgm:cxn modelId="{DA79A47F-C4DE-4BDA-8764-62E3854EE614}" type="presParOf" srcId="{B5FC571C-53E1-41E8-A597-1DC09F3A5536}" destId="{521C8236-76BE-4AC2-BBF3-83C1FB607654}" srcOrd="0" destOrd="0" presId="urn:microsoft.com/office/officeart/2005/8/layout/hProcess4"/>
    <dgm:cxn modelId="{2D76C313-6FB9-4EB8-9F67-3E4EDB860337}" type="presParOf" srcId="{B5FC571C-53E1-41E8-A597-1DC09F3A5536}" destId="{DFCF7A18-1E4F-4A04-8DE4-B097B45FB890}" srcOrd="1" destOrd="0" presId="urn:microsoft.com/office/officeart/2005/8/layout/hProcess4"/>
    <dgm:cxn modelId="{EA8FCEF6-433F-4B14-A6D6-369B0A63C5F6}" type="presParOf" srcId="{B5FC571C-53E1-41E8-A597-1DC09F3A5536}" destId="{995C5E47-08AC-46AF-A0C1-0AF7C576CCE9}" srcOrd="2" destOrd="0" presId="urn:microsoft.com/office/officeart/2005/8/layout/hProcess4"/>
    <dgm:cxn modelId="{839517D6-1B92-490F-9C8A-D63F2C963C0F}" type="presParOf" srcId="{B5FC571C-53E1-41E8-A597-1DC09F3A5536}" destId="{28B2CF7E-D813-4E22-ADEF-DA8F6C772D5F}" srcOrd="3" destOrd="0" presId="urn:microsoft.com/office/officeart/2005/8/layout/hProcess4"/>
    <dgm:cxn modelId="{206503C3-2AF0-42E7-9899-1C30CDD47F24}" type="presParOf" srcId="{B5FC571C-53E1-41E8-A597-1DC09F3A5536}" destId="{E1B9EAD5-B2AC-404F-8DD1-77AC919A7AF0}" srcOrd="4" destOrd="0" presId="urn:microsoft.com/office/officeart/2005/8/layout/hProcess4"/>
    <dgm:cxn modelId="{ACCDB03C-416F-4B41-9508-5DEC8EEE41EC}" type="presParOf" srcId="{6A8064D8-1590-4E51-BFF4-34260A6BA836}" destId="{AF69D906-4C50-4E61-8ADD-B6CC0038EBC8}" srcOrd="1" destOrd="0" presId="urn:microsoft.com/office/officeart/2005/8/layout/hProcess4"/>
    <dgm:cxn modelId="{F6DFE425-B5E0-40A2-A6B0-E0C4F9C513CD}" type="presParOf" srcId="{6A8064D8-1590-4E51-BFF4-34260A6BA836}" destId="{984941E5-85C6-407F-A773-040B0CA95F7A}" srcOrd="2" destOrd="0" presId="urn:microsoft.com/office/officeart/2005/8/layout/hProcess4"/>
    <dgm:cxn modelId="{E0B1125A-17DB-406E-B1E9-7147BA66583C}" type="presParOf" srcId="{984941E5-85C6-407F-A773-040B0CA95F7A}" destId="{B78EC4C8-1C35-46BF-B293-A4C026333AB9}" srcOrd="0" destOrd="0" presId="urn:microsoft.com/office/officeart/2005/8/layout/hProcess4"/>
    <dgm:cxn modelId="{F9057E1E-DFFA-43F6-805F-D2B470427EC7}" type="presParOf" srcId="{984941E5-85C6-407F-A773-040B0CA95F7A}" destId="{0E9C7237-806B-4207-A4F1-9E990D8600D0}" srcOrd="1" destOrd="0" presId="urn:microsoft.com/office/officeart/2005/8/layout/hProcess4"/>
    <dgm:cxn modelId="{F411B75E-DE41-4CF3-88E6-DA6B58FA6C0E}" type="presParOf" srcId="{984941E5-85C6-407F-A773-040B0CA95F7A}" destId="{DAFDF31E-9F40-404B-8943-1FCF72B63119}" srcOrd="2" destOrd="0" presId="urn:microsoft.com/office/officeart/2005/8/layout/hProcess4"/>
    <dgm:cxn modelId="{32DC4DBA-30AB-4232-BCF4-74A6D7DCB4FC}" type="presParOf" srcId="{984941E5-85C6-407F-A773-040B0CA95F7A}" destId="{0E06F0AE-FD4D-440D-8F79-21A5625BF401}" srcOrd="3" destOrd="0" presId="urn:microsoft.com/office/officeart/2005/8/layout/hProcess4"/>
    <dgm:cxn modelId="{6EAB980E-1910-4C9C-9F6B-51A41C7236E9}" type="presParOf" srcId="{984941E5-85C6-407F-A773-040B0CA95F7A}" destId="{023CA1C1-04A5-470E-80AF-E5689A6AEB85}" srcOrd="4" destOrd="0" presId="urn:microsoft.com/office/officeart/2005/8/layout/hProcess4"/>
    <dgm:cxn modelId="{83E966EE-7AC0-4B56-9A25-A1248088A787}" type="presParOf" srcId="{6A8064D8-1590-4E51-BFF4-34260A6BA836}" destId="{7B0E8BA7-DD14-45E3-A9D1-4F35D5790FD7}" srcOrd="3" destOrd="0" presId="urn:microsoft.com/office/officeart/2005/8/layout/hProcess4"/>
    <dgm:cxn modelId="{A60CA52C-E061-4600-9426-004DE6D4433D}" type="presParOf" srcId="{6A8064D8-1590-4E51-BFF4-34260A6BA836}" destId="{5BFF28D0-E0A0-4D07-98DE-F6DDFD7B97EB}" srcOrd="4" destOrd="0" presId="urn:microsoft.com/office/officeart/2005/8/layout/hProcess4"/>
    <dgm:cxn modelId="{F1503CA4-66AE-44C6-A66B-A8760B49E92C}" type="presParOf" srcId="{5BFF28D0-E0A0-4D07-98DE-F6DDFD7B97EB}" destId="{CD4369BF-1E0C-42DB-9791-C86BF37D6EB9}" srcOrd="0" destOrd="0" presId="urn:microsoft.com/office/officeart/2005/8/layout/hProcess4"/>
    <dgm:cxn modelId="{9E6CE947-F6A0-46AF-9F10-98B4948FC8E6}" type="presParOf" srcId="{5BFF28D0-E0A0-4D07-98DE-F6DDFD7B97EB}" destId="{AE1C2E8E-FCEE-48DC-B45C-4B93ADBD4A32}" srcOrd="1" destOrd="0" presId="urn:microsoft.com/office/officeart/2005/8/layout/hProcess4"/>
    <dgm:cxn modelId="{23D7EB84-0726-417D-8B8D-823B76E3564B}" type="presParOf" srcId="{5BFF28D0-E0A0-4D07-98DE-F6DDFD7B97EB}" destId="{677A5FDA-461F-4635-BF7D-885BF8D7D3CD}" srcOrd="2" destOrd="0" presId="urn:microsoft.com/office/officeart/2005/8/layout/hProcess4"/>
    <dgm:cxn modelId="{E2B8B65F-AE6C-4224-9C84-8803125F1A5F}" type="presParOf" srcId="{5BFF28D0-E0A0-4D07-98DE-F6DDFD7B97EB}" destId="{34D1AF51-B352-4F1E-A834-F0B8A8C72642}" srcOrd="3" destOrd="0" presId="urn:microsoft.com/office/officeart/2005/8/layout/hProcess4"/>
    <dgm:cxn modelId="{EFEEF8AF-6F9D-4F65-B702-4046044EDF04}" type="presParOf" srcId="{5BFF28D0-E0A0-4D07-98DE-F6DDFD7B97EB}" destId="{233CAAFC-F24D-446E-8E93-904579137952}"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2AE780D-271A-4786-90E5-5128ED8ECFD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D226DD3B-F9C8-4002-A4ED-8D02A55E70E5}">
      <dgm:prSet phldrT="[Text]"/>
      <dgm:spPr>
        <a:solidFill>
          <a:schemeClr val="accent2">
            <a:lumMod val="75000"/>
          </a:schemeClr>
        </a:solidFill>
        <a:ln>
          <a:solidFill>
            <a:srgbClr val="002060"/>
          </a:solidFill>
        </a:ln>
      </dgm:spPr>
      <dgm:t>
        <a:bodyPr/>
        <a:lstStyle/>
        <a:p>
          <a:r>
            <a:rPr lang="en-US" dirty="0">
              <a:solidFill>
                <a:srgbClr val="002060"/>
              </a:solidFill>
            </a:rPr>
            <a:t>Intake</a:t>
          </a:r>
        </a:p>
      </dgm:t>
    </dgm:pt>
    <dgm:pt modelId="{ED2254E6-120D-4D4F-8C3D-1DD7C3224A45}" type="parTrans" cxnId="{A4B8C6AA-0737-44E0-AA94-17FE42FA147F}">
      <dgm:prSet/>
      <dgm:spPr/>
      <dgm:t>
        <a:bodyPr/>
        <a:lstStyle/>
        <a:p>
          <a:endParaRPr lang="en-US"/>
        </a:p>
      </dgm:t>
    </dgm:pt>
    <dgm:pt modelId="{2FC62198-B3C2-4769-A094-22649934CFA4}" type="sibTrans" cxnId="{A4B8C6AA-0737-44E0-AA94-17FE42FA147F}">
      <dgm:prSet/>
      <dgm:spPr/>
      <dgm:t>
        <a:bodyPr/>
        <a:lstStyle/>
        <a:p>
          <a:endParaRPr lang="en-US"/>
        </a:p>
      </dgm:t>
    </dgm:pt>
    <dgm:pt modelId="{D2098CF8-3662-4E7C-88F7-E1AF7D2B00B2}">
      <dgm:prSet phldrT="[Text]"/>
      <dgm:spPr>
        <a:solidFill>
          <a:schemeClr val="accent2">
            <a:lumMod val="60000"/>
            <a:lumOff val="40000"/>
            <a:alpha val="90000"/>
          </a:schemeClr>
        </a:solidFill>
      </dgm:spPr>
      <dgm:t>
        <a:bodyPr/>
        <a:lstStyle/>
        <a:p>
          <a:r>
            <a:rPr lang="en-US" dirty="0">
              <a:solidFill>
                <a:schemeClr val="tx1"/>
              </a:solidFill>
            </a:rPr>
            <a:t>Recurring complaint</a:t>
          </a:r>
        </a:p>
      </dgm:t>
    </dgm:pt>
    <dgm:pt modelId="{7012D006-56B8-48C3-A89C-D5CBBA16549D}" type="parTrans" cxnId="{AFFD9345-59AA-4A75-8AE5-6B5BA8EB6FE7}">
      <dgm:prSet/>
      <dgm:spPr/>
      <dgm:t>
        <a:bodyPr/>
        <a:lstStyle/>
        <a:p>
          <a:endParaRPr lang="en-US"/>
        </a:p>
      </dgm:t>
    </dgm:pt>
    <dgm:pt modelId="{FF7C36EE-830A-4A75-A4E8-E053BC38C19D}" type="sibTrans" cxnId="{AFFD9345-59AA-4A75-8AE5-6B5BA8EB6FE7}">
      <dgm:prSet/>
      <dgm:spPr/>
      <dgm:t>
        <a:bodyPr/>
        <a:lstStyle/>
        <a:p>
          <a:endParaRPr lang="en-US"/>
        </a:p>
      </dgm:t>
    </dgm:pt>
    <dgm:pt modelId="{12112FDA-0A9B-42D3-96B1-338A5BA659C1}">
      <dgm:prSet phldrT="[Text]"/>
      <dgm:spPr>
        <a:solidFill>
          <a:schemeClr val="accent2">
            <a:lumMod val="60000"/>
            <a:lumOff val="40000"/>
            <a:alpha val="90000"/>
          </a:schemeClr>
        </a:solidFill>
      </dgm:spPr>
      <dgm:t>
        <a:bodyPr/>
        <a:lstStyle/>
        <a:p>
          <a:r>
            <a:rPr lang="en-US" dirty="0">
              <a:solidFill>
                <a:schemeClr val="tx1"/>
              </a:solidFill>
            </a:rPr>
            <a:t>Statewide or jurisdictional</a:t>
          </a:r>
        </a:p>
      </dgm:t>
    </dgm:pt>
    <dgm:pt modelId="{6DDD0B26-F79F-4659-9D40-4CF31789DFB8}" type="parTrans" cxnId="{0BF2B1FF-C8D5-4D97-8FA4-00EC8DBB930F}">
      <dgm:prSet/>
      <dgm:spPr/>
      <dgm:t>
        <a:bodyPr/>
        <a:lstStyle/>
        <a:p>
          <a:endParaRPr lang="en-US"/>
        </a:p>
      </dgm:t>
    </dgm:pt>
    <dgm:pt modelId="{20C1C78C-C2C0-40B0-BBC9-AAB509DD967C}" type="sibTrans" cxnId="{0BF2B1FF-C8D5-4D97-8FA4-00EC8DBB930F}">
      <dgm:prSet/>
      <dgm:spPr/>
      <dgm:t>
        <a:bodyPr/>
        <a:lstStyle/>
        <a:p>
          <a:endParaRPr lang="en-US"/>
        </a:p>
      </dgm:t>
    </dgm:pt>
    <dgm:pt modelId="{A7F22A9A-5F69-488D-9ECC-14E0A23CAF33}">
      <dgm:prSet phldrT="[Text]"/>
      <dgm:spPr>
        <a:solidFill>
          <a:schemeClr val="accent2">
            <a:lumMod val="75000"/>
          </a:schemeClr>
        </a:solidFill>
        <a:ln>
          <a:solidFill>
            <a:srgbClr val="002060"/>
          </a:solidFill>
        </a:ln>
      </dgm:spPr>
      <dgm:t>
        <a:bodyPr/>
        <a:lstStyle/>
        <a:p>
          <a:r>
            <a:rPr lang="en-US" dirty="0">
              <a:solidFill>
                <a:srgbClr val="002060"/>
              </a:solidFill>
            </a:rPr>
            <a:t>Assessment</a:t>
          </a:r>
        </a:p>
      </dgm:t>
    </dgm:pt>
    <dgm:pt modelId="{E753687A-6A7F-47B1-A3AF-3C85C9279955}" type="parTrans" cxnId="{273CE104-418B-4F6A-8B10-19764B2DE97E}">
      <dgm:prSet/>
      <dgm:spPr/>
      <dgm:t>
        <a:bodyPr/>
        <a:lstStyle/>
        <a:p>
          <a:endParaRPr lang="en-US"/>
        </a:p>
      </dgm:t>
    </dgm:pt>
    <dgm:pt modelId="{E60B185B-ADAA-41B1-9728-221FFBE7FDE7}" type="sibTrans" cxnId="{273CE104-418B-4F6A-8B10-19764B2DE97E}">
      <dgm:prSet/>
      <dgm:spPr/>
      <dgm:t>
        <a:bodyPr/>
        <a:lstStyle/>
        <a:p>
          <a:endParaRPr lang="en-US"/>
        </a:p>
      </dgm:t>
    </dgm:pt>
    <dgm:pt modelId="{BC5C9712-89D2-4C5D-9602-199172660812}">
      <dgm:prSet phldrT="[Text]"/>
      <dgm:spPr>
        <a:solidFill>
          <a:schemeClr val="accent2">
            <a:lumMod val="60000"/>
            <a:lumOff val="40000"/>
            <a:alpha val="90000"/>
          </a:schemeClr>
        </a:solidFill>
      </dgm:spPr>
      <dgm:t>
        <a:bodyPr/>
        <a:lstStyle/>
        <a:p>
          <a:r>
            <a:rPr lang="en-US" dirty="0">
              <a:solidFill>
                <a:schemeClr val="tx1"/>
              </a:solidFill>
            </a:rPr>
            <a:t>Request statistics</a:t>
          </a:r>
        </a:p>
      </dgm:t>
    </dgm:pt>
    <dgm:pt modelId="{0778CC0F-1486-4880-8591-FA21B3AAD9BB}" type="parTrans" cxnId="{1D0C1ED6-9D75-42F3-A450-C84F1E87F103}">
      <dgm:prSet/>
      <dgm:spPr/>
      <dgm:t>
        <a:bodyPr/>
        <a:lstStyle/>
        <a:p>
          <a:endParaRPr lang="en-US"/>
        </a:p>
      </dgm:t>
    </dgm:pt>
    <dgm:pt modelId="{45F090D5-492C-4A1A-8E0E-79181031F04D}" type="sibTrans" cxnId="{1D0C1ED6-9D75-42F3-A450-C84F1E87F103}">
      <dgm:prSet/>
      <dgm:spPr/>
      <dgm:t>
        <a:bodyPr/>
        <a:lstStyle/>
        <a:p>
          <a:endParaRPr lang="en-US"/>
        </a:p>
      </dgm:t>
    </dgm:pt>
    <dgm:pt modelId="{DEFAB603-250C-428C-8651-BC239A93A4D9}">
      <dgm:prSet phldrT="[Text]"/>
      <dgm:spPr>
        <a:solidFill>
          <a:schemeClr val="accent2">
            <a:lumMod val="60000"/>
            <a:lumOff val="40000"/>
            <a:alpha val="90000"/>
          </a:schemeClr>
        </a:solidFill>
      </dgm:spPr>
      <dgm:t>
        <a:bodyPr/>
        <a:lstStyle/>
        <a:p>
          <a:r>
            <a:rPr lang="en-US" dirty="0">
              <a:solidFill>
                <a:schemeClr val="tx1"/>
              </a:solidFill>
            </a:rPr>
            <a:t>Request written policies</a:t>
          </a:r>
        </a:p>
      </dgm:t>
    </dgm:pt>
    <dgm:pt modelId="{4BF79BE6-82CE-4FD1-8AFA-9862D449FA8E}" type="parTrans" cxnId="{5B73EB3B-FB53-4BFE-9A29-634A7EED7A0F}">
      <dgm:prSet/>
      <dgm:spPr/>
      <dgm:t>
        <a:bodyPr/>
        <a:lstStyle/>
        <a:p>
          <a:endParaRPr lang="en-US"/>
        </a:p>
      </dgm:t>
    </dgm:pt>
    <dgm:pt modelId="{5B8B11D0-EDAC-4D9D-B811-9F6B5289F9B8}" type="sibTrans" cxnId="{5B73EB3B-FB53-4BFE-9A29-634A7EED7A0F}">
      <dgm:prSet/>
      <dgm:spPr/>
      <dgm:t>
        <a:bodyPr/>
        <a:lstStyle/>
        <a:p>
          <a:endParaRPr lang="en-US"/>
        </a:p>
      </dgm:t>
    </dgm:pt>
    <dgm:pt modelId="{BDDDBC21-C42A-444D-AD18-541AEBA4A7B7}">
      <dgm:prSet phldrT="[Text]"/>
      <dgm:spPr>
        <a:solidFill>
          <a:schemeClr val="accent2">
            <a:lumMod val="75000"/>
          </a:schemeClr>
        </a:solidFill>
        <a:ln>
          <a:solidFill>
            <a:srgbClr val="002060"/>
          </a:solidFill>
        </a:ln>
      </dgm:spPr>
      <dgm:t>
        <a:bodyPr/>
        <a:lstStyle/>
        <a:p>
          <a:r>
            <a:rPr lang="en-US" dirty="0">
              <a:solidFill>
                <a:srgbClr val="002060"/>
              </a:solidFill>
            </a:rPr>
            <a:t>Action</a:t>
          </a:r>
        </a:p>
      </dgm:t>
    </dgm:pt>
    <dgm:pt modelId="{3008463A-C427-4B2F-8D31-F92EAB217783}" type="parTrans" cxnId="{B0B119DB-0BA9-484D-B4B6-C82EFAD2AFF9}">
      <dgm:prSet/>
      <dgm:spPr/>
      <dgm:t>
        <a:bodyPr/>
        <a:lstStyle/>
        <a:p>
          <a:endParaRPr lang="en-US"/>
        </a:p>
      </dgm:t>
    </dgm:pt>
    <dgm:pt modelId="{0E4C0FD8-F551-459D-9F83-28EAEFAE1044}" type="sibTrans" cxnId="{B0B119DB-0BA9-484D-B4B6-C82EFAD2AFF9}">
      <dgm:prSet/>
      <dgm:spPr/>
      <dgm:t>
        <a:bodyPr/>
        <a:lstStyle/>
        <a:p>
          <a:endParaRPr lang="en-US"/>
        </a:p>
      </dgm:t>
    </dgm:pt>
    <dgm:pt modelId="{7DD7BC6B-E063-4049-B0D7-E677B464C1E0}">
      <dgm:prSet phldrT="[Text]"/>
      <dgm:spPr>
        <a:solidFill>
          <a:schemeClr val="accent2">
            <a:lumMod val="60000"/>
            <a:lumOff val="40000"/>
            <a:alpha val="90000"/>
          </a:schemeClr>
        </a:solidFill>
      </dgm:spPr>
      <dgm:t>
        <a:bodyPr/>
        <a:lstStyle/>
        <a:p>
          <a:r>
            <a:rPr lang="en-US" dirty="0">
              <a:solidFill>
                <a:schemeClr val="tx1"/>
              </a:solidFill>
            </a:rPr>
            <a:t>Recommend legislation</a:t>
          </a:r>
        </a:p>
      </dgm:t>
    </dgm:pt>
    <dgm:pt modelId="{DA0C5259-A018-412B-903E-0BB46DEB7E6E}" type="parTrans" cxnId="{BBCDCE32-57A7-46D6-9353-3A3988287456}">
      <dgm:prSet/>
      <dgm:spPr/>
      <dgm:t>
        <a:bodyPr/>
        <a:lstStyle/>
        <a:p>
          <a:endParaRPr lang="en-US"/>
        </a:p>
      </dgm:t>
    </dgm:pt>
    <dgm:pt modelId="{0211B4C2-F0DA-4144-B0C5-7C8A2B036687}" type="sibTrans" cxnId="{BBCDCE32-57A7-46D6-9353-3A3988287456}">
      <dgm:prSet/>
      <dgm:spPr/>
      <dgm:t>
        <a:bodyPr/>
        <a:lstStyle/>
        <a:p>
          <a:endParaRPr lang="en-US"/>
        </a:p>
      </dgm:t>
    </dgm:pt>
    <dgm:pt modelId="{5A9C64FE-A84E-4FE7-90F0-39CA85A26331}">
      <dgm:prSet phldrT="[Text]"/>
      <dgm:spPr>
        <a:solidFill>
          <a:schemeClr val="accent2">
            <a:lumMod val="60000"/>
            <a:lumOff val="40000"/>
            <a:alpha val="90000"/>
          </a:schemeClr>
        </a:solidFill>
      </dgm:spPr>
      <dgm:t>
        <a:bodyPr/>
        <a:lstStyle/>
        <a:p>
          <a:r>
            <a:rPr lang="en-US" dirty="0">
              <a:solidFill>
                <a:schemeClr val="tx1"/>
              </a:solidFill>
            </a:rPr>
            <a:t>Recommend training</a:t>
          </a:r>
        </a:p>
      </dgm:t>
    </dgm:pt>
    <dgm:pt modelId="{3D9075BC-DCAC-4D59-A1E6-167D761ACAB9}" type="parTrans" cxnId="{8A874D66-75DB-4C77-AAFF-714755003BAA}">
      <dgm:prSet/>
      <dgm:spPr/>
      <dgm:t>
        <a:bodyPr/>
        <a:lstStyle/>
        <a:p>
          <a:endParaRPr lang="en-US"/>
        </a:p>
      </dgm:t>
    </dgm:pt>
    <dgm:pt modelId="{E66F670F-D26B-4534-9AA2-90EF6F326DBB}" type="sibTrans" cxnId="{8A874D66-75DB-4C77-AAFF-714755003BAA}">
      <dgm:prSet/>
      <dgm:spPr/>
      <dgm:t>
        <a:bodyPr/>
        <a:lstStyle/>
        <a:p>
          <a:endParaRPr lang="en-US"/>
        </a:p>
      </dgm:t>
    </dgm:pt>
    <dgm:pt modelId="{CE6DB209-7624-4147-AEAD-DD732006F1BF}">
      <dgm:prSet phldrT="[Text]"/>
      <dgm:spPr>
        <a:solidFill>
          <a:schemeClr val="accent2">
            <a:lumMod val="60000"/>
            <a:lumOff val="40000"/>
            <a:alpha val="90000"/>
          </a:schemeClr>
        </a:solidFill>
      </dgm:spPr>
      <dgm:t>
        <a:bodyPr/>
        <a:lstStyle/>
        <a:p>
          <a:r>
            <a:rPr lang="en-US" dirty="0">
              <a:solidFill>
                <a:schemeClr val="tx1"/>
              </a:solidFill>
            </a:rPr>
            <a:t>Policy change</a:t>
          </a:r>
        </a:p>
      </dgm:t>
    </dgm:pt>
    <dgm:pt modelId="{ACDEBCCD-6752-4798-BF86-E762D1667F98}" type="parTrans" cxnId="{8AD5D4D0-B267-4CE0-A872-BBB31E29370E}">
      <dgm:prSet/>
      <dgm:spPr/>
      <dgm:t>
        <a:bodyPr/>
        <a:lstStyle/>
        <a:p>
          <a:endParaRPr lang="en-US"/>
        </a:p>
      </dgm:t>
    </dgm:pt>
    <dgm:pt modelId="{A7B0D384-0A46-429D-B2BD-B429F2A3AB8E}" type="sibTrans" cxnId="{8AD5D4D0-B267-4CE0-A872-BBB31E29370E}">
      <dgm:prSet/>
      <dgm:spPr/>
      <dgm:t>
        <a:bodyPr/>
        <a:lstStyle/>
        <a:p>
          <a:endParaRPr lang="en-US"/>
        </a:p>
      </dgm:t>
    </dgm:pt>
    <dgm:pt modelId="{198A883D-F5A8-4A20-88DE-8786A14F247A}">
      <dgm:prSet phldrT="[Text]"/>
      <dgm:spPr>
        <a:solidFill>
          <a:schemeClr val="accent2">
            <a:lumMod val="60000"/>
            <a:lumOff val="40000"/>
            <a:alpha val="90000"/>
          </a:schemeClr>
        </a:solidFill>
      </dgm:spPr>
      <dgm:t>
        <a:bodyPr/>
        <a:lstStyle/>
        <a:p>
          <a:r>
            <a:rPr lang="en-US" dirty="0">
              <a:solidFill>
                <a:schemeClr val="tx1"/>
              </a:solidFill>
            </a:rPr>
            <a:t>Individual or systemic</a:t>
          </a:r>
        </a:p>
      </dgm:t>
    </dgm:pt>
    <dgm:pt modelId="{9D2D097D-BEA0-42AC-92E4-E2745BC23C04}" type="parTrans" cxnId="{77C5D408-A980-438F-B2E1-069C1E5B4A83}">
      <dgm:prSet/>
      <dgm:spPr/>
      <dgm:t>
        <a:bodyPr/>
        <a:lstStyle/>
        <a:p>
          <a:endParaRPr lang="en-US"/>
        </a:p>
      </dgm:t>
    </dgm:pt>
    <dgm:pt modelId="{EF0DCD01-CDCC-4777-B444-75B9A6C32911}" type="sibTrans" cxnId="{77C5D408-A980-438F-B2E1-069C1E5B4A83}">
      <dgm:prSet/>
      <dgm:spPr/>
      <dgm:t>
        <a:bodyPr/>
        <a:lstStyle/>
        <a:p>
          <a:endParaRPr lang="en-US"/>
        </a:p>
      </dgm:t>
    </dgm:pt>
    <dgm:pt modelId="{6D1A899F-9EAD-4755-A1C3-D3FA2243E8E7}" type="pres">
      <dgm:prSet presAssocID="{92AE780D-271A-4786-90E5-5128ED8ECFDB}" presName="Name0" presStyleCnt="0">
        <dgm:presLayoutVars>
          <dgm:dir/>
          <dgm:animLvl val="lvl"/>
          <dgm:resizeHandles val="exact"/>
        </dgm:presLayoutVars>
      </dgm:prSet>
      <dgm:spPr/>
    </dgm:pt>
    <dgm:pt modelId="{5D0646B1-A8AB-4D6B-A52F-A4E7113CDCE7}" type="pres">
      <dgm:prSet presAssocID="{D226DD3B-F9C8-4002-A4ED-8D02A55E70E5}" presName="composite" presStyleCnt="0"/>
      <dgm:spPr/>
    </dgm:pt>
    <dgm:pt modelId="{67D60E5A-870A-4CA0-B743-BA781F7EAFC4}" type="pres">
      <dgm:prSet presAssocID="{D226DD3B-F9C8-4002-A4ED-8D02A55E70E5}" presName="parTx" presStyleLbl="alignNode1" presStyleIdx="0" presStyleCnt="3">
        <dgm:presLayoutVars>
          <dgm:chMax val="0"/>
          <dgm:chPref val="0"/>
          <dgm:bulletEnabled val="1"/>
        </dgm:presLayoutVars>
      </dgm:prSet>
      <dgm:spPr/>
    </dgm:pt>
    <dgm:pt modelId="{0D0F10FB-E156-48EA-87B5-6881A33877EA}" type="pres">
      <dgm:prSet presAssocID="{D226DD3B-F9C8-4002-A4ED-8D02A55E70E5}" presName="desTx" presStyleLbl="alignAccFollowNode1" presStyleIdx="0" presStyleCnt="3">
        <dgm:presLayoutVars>
          <dgm:bulletEnabled val="1"/>
        </dgm:presLayoutVars>
      </dgm:prSet>
      <dgm:spPr/>
    </dgm:pt>
    <dgm:pt modelId="{50907CE1-AD0F-48D4-ADA2-B8EAEBF73B57}" type="pres">
      <dgm:prSet presAssocID="{2FC62198-B3C2-4769-A094-22649934CFA4}" presName="space" presStyleCnt="0"/>
      <dgm:spPr/>
    </dgm:pt>
    <dgm:pt modelId="{7BBA9E90-59BF-4945-8F42-72411A177DB4}" type="pres">
      <dgm:prSet presAssocID="{A7F22A9A-5F69-488D-9ECC-14E0A23CAF33}" presName="composite" presStyleCnt="0"/>
      <dgm:spPr/>
    </dgm:pt>
    <dgm:pt modelId="{0DF6BD28-D9AA-406B-A175-1FB5B124023F}" type="pres">
      <dgm:prSet presAssocID="{A7F22A9A-5F69-488D-9ECC-14E0A23CAF33}" presName="parTx" presStyleLbl="alignNode1" presStyleIdx="1" presStyleCnt="3">
        <dgm:presLayoutVars>
          <dgm:chMax val="0"/>
          <dgm:chPref val="0"/>
          <dgm:bulletEnabled val="1"/>
        </dgm:presLayoutVars>
      </dgm:prSet>
      <dgm:spPr/>
    </dgm:pt>
    <dgm:pt modelId="{36ED98D6-1DD6-4E9A-9E3A-CD33535DA258}" type="pres">
      <dgm:prSet presAssocID="{A7F22A9A-5F69-488D-9ECC-14E0A23CAF33}" presName="desTx" presStyleLbl="alignAccFollowNode1" presStyleIdx="1" presStyleCnt="3">
        <dgm:presLayoutVars>
          <dgm:bulletEnabled val="1"/>
        </dgm:presLayoutVars>
      </dgm:prSet>
      <dgm:spPr/>
    </dgm:pt>
    <dgm:pt modelId="{1D6C65DA-CCB8-4B71-8B37-7C682B2E727D}" type="pres">
      <dgm:prSet presAssocID="{E60B185B-ADAA-41B1-9728-221FFBE7FDE7}" presName="space" presStyleCnt="0"/>
      <dgm:spPr/>
    </dgm:pt>
    <dgm:pt modelId="{C2A85A74-90FD-483B-BE4E-2FD99D0D1EC5}" type="pres">
      <dgm:prSet presAssocID="{BDDDBC21-C42A-444D-AD18-541AEBA4A7B7}" presName="composite" presStyleCnt="0"/>
      <dgm:spPr/>
    </dgm:pt>
    <dgm:pt modelId="{696967EC-B900-4CF9-89BB-318D669C0545}" type="pres">
      <dgm:prSet presAssocID="{BDDDBC21-C42A-444D-AD18-541AEBA4A7B7}" presName="parTx" presStyleLbl="alignNode1" presStyleIdx="2" presStyleCnt="3">
        <dgm:presLayoutVars>
          <dgm:chMax val="0"/>
          <dgm:chPref val="0"/>
          <dgm:bulletEnabled val="1"/>
        </dgm:presLayoutVars>
      </dgm:prSet>
      <dgm:spPr/>
    </dgm:pt>
    <dgm:pt modelId="{02DDE1EC-8BB5-4FE3-9319-2EDB56F12F78}" type="pres">
      <dgm:prSet presAssocID="{BDDDBC21-C42A-444D-AD18-541AEBA4A7B7}" presName="desTx" presStyleLbl="alignAccFollowNode1" presStyleIdx="2" presStyleCnt="3">
        <dgm:presLayoutVars>
          <dgm:bulletEnabled val="1"/>
        </dgm:presLayoutVars>
      </dgm:prSet>
      <dgm:spPr/>
    </dgm:pt>
  </dgm:ptLst>
  <dgm:cxnLst>
    <dgm:cxn modelId="{273CE104-418B-4F6A-8B10-19764B2DE97E}" srcId="{92AE780D-271A-4786-90E5-5128ED8ECFDB}" destId="{A7F22A9A-5F69-488D-9ECC-14E0A23CAF33}" srcOrd="1" destOrd="0" parTransId="{E753687A-6A7F-47B1-A3AF-3C85C9279955}" sibTransId="{E60B185B-ADAA-41B1-9728-221FFBE7FDE7}"/>
    <dgm:cxn modelId="{77C5D408-A980-438F-B2E1-069C1E5B4A83}" srcId="{D226DD3B-F9C8-4002-A4ED-8D02A55E70E5}" destId="{198A883D-F5A8-4A20-88DE-8786A14F247A}" srcOrd="2" destOrd="0" parTransId="{9D2D097D-BEA0-42AC-92E4-E2745BC23C04}" sibTransId="{EF0DCD01-CDCC-4777-B444-75B9A6C32911}"/>
    <dgm:cxn modelId="{25FB3E0A-C5DD-40BD-BB0C-C970B55BAD28}" type="presOf" srcId="{5A9C64FE-A84E-4FE7-90F0-39CA85A26331}" destId="{02DDE1EC-8BB5-4FE3-9319-2EDB56F12F78}" srcOrd="0" destOrd="2" presId="urn:microsoft.com/office/officeart/2005/8/layout/hList1"/>
    <dgm:cxn modelId="{25FBEC0E-7C03-4578-AD43-CC83FAD78DF0}" type="presOf" srcId="{A7F22A9A-5F69-488D-9ECC-14E0A23CAF33}" destId="{0DF6BD28-D9AA-406B-A175-1FB5B124023F}" srcOrd="0" destOrd="0" presId="urn:microsoft.com/office/officeart/2005/8/layout/hList1"/>
    <dgm:cxn modelId="{62866E1E-C085-47BC-8701-F9B5E2728FAE}" type="presOf" srcId="{198A883D-F5A8-4A20-88DE-8786A14F247A}" destId="{0D0F10FB-E156-48EA-87B5-6881A33877EA}" srcOrd="0" destOrd="2" presId="urn:microsoft.com/office/officeart/2005/8/layout/hList1"/>
    <dgm:cxn modelId="{BBCDCE32-57A7-46D6-9353-3A3988287456}" srcId="{BDDDBC21-C42A-444D-AD18-541AEBA4A7B7}" destId="{7DD7BC6B-E063-4049-B0D7-E677B464C1E0}" srcOrd="0" destOrd="0" parTransId="{DA0C5259-A018-412B-903E-0BB46DEB7E6E}" sibTransId="{0211B4C2-F0DA-4144-B0C5-7C8A2B036687}"/>
    <dgm:cxn modelId="{F00DA73B-0CB8-4960-B98A-CF9D26DCCC82}" type="presOf" srcId="{D226DD3B-F9C8-4002-A4ED-8D02A55E70E5}" destId="{67D60E5A-870A-4CA0-B743-BA781F7EAFC4}" srcOrd="0" destOrd="0" presId="urn:microsoft.com/office/officeart/2005/8/layout/hList1"/>
    <dgm:cxn modelId="{5B73EB3B-FB53-4BFE-9A29-634A7EED7A0F}" srcId="{A7F22A9A-5F69-488D-9ECC-14E0A23CAF33}" destId="{DEFAB603-250C-428C-8651-BC239A93A4D9}" srcOrd="1" destOrd="0" parTransId="{4BF79BE6-82CE-4FD1-8AFA-9862D449FA8E}" sibTransId="{5B8B11D0-EDAC-4D9D-B811-9F6B5289F9B8}"/>
    <dgm:cxn modelId="{AFFD9345-59AA-4A75-8AE5-6B5BA8EB6FE7}" srcId="{D226DD3B-F9C8-4002-A4ED-8D02A55E70E5}" destId="{D2098CF8-3662-4E7C-88F7-E1AF7D2B00B2}" srcOrd="0" destOrd="0" parTransId="{7012D006-56B8-48C3-A89C-D5CBBA16549D}" sibTransId="{FF7C36EE-830A-4A75-A4E8-E053BC38C19D}"/>
    <dgm:cxn modelId="{8A874D66-75DB-4C77-AAFF-714755003BAA}" srcId="{BDDDBC21-C42A-444D-AD18-541AEBA4A7B7}" destId="{5A9C64FE-A84E-4FE7-90F0-39CA85A26331}" srcOrd="2" destOrd="0" parTransId="{3D9075BC-DCAC-4D59-A1E6-167D761ACAB9}" sibTransId="{E66F670F-D26B-4534-9AA2-90EF6F326DBB}"/>
    <dgm:cxn modelId="{21F5B86B-9DDB-4FC0-A82A-40A1093E55D0}" type="presOf" srcId="{D2098CF8-3662-4E7C-88F7-E1AF7D2B00B2}" destId="{0D0F10FB-E156-48EA-87B5-6881A33877EA}" srcOrd="0" destOrd="0" presId="urn:microsoft.com/office/officeart/2005/8/layout/hList1"/>
    <dgm:cxn modelId="{72977C52-C528-49F1-8744-5352773E727E}" type="presOf" srcId="{BDDDBC21-C42A-444D-AD18-541AEBA4A7B7}" destId="{696967EC-B900-4CF9-89BB-318D669C0545}" srcOrd="0" destOrd="0" presId="urn:microsoft.com/office/officeart/2005/8/layout/hList1"/>
    <dgm:cxn modelId="{69A1387C-CBBD-4B3B-9432-F3BDC593C24B}" type="presOf" srcId="{CE6DB209-7624-4147-AEAD-DD732006F1BF}" destId="{02DDE1EC-8BB5-4FE3-9319-2EDB56F12F78}" srcOrd="0" destOrd="1" presId="urn:microsoft.com/office/officeart/2005/8/layout/hList1"/>
    <dgm:cxn modelId="{D899AC7C-93A1-40A9-99BB-D40DBBE7E14C}" type="presOf" srcId="{BC5C9712-89D2-4C5D-9602-199172660812}" destId="{36ED98D6-1DD6-4E9A-9E3A-CD33535DA258}" srcOrd="0" destOrd="0" presId="urn:microsoft.com/office/officeart/2005/8/layout/hList1"/>
    <dgm:cxn modelId="{A3B3F484-DD51-41B7-BDD9-73D5071B1C23}" type="presOf" srcId="{92AE780D-271A-4786-90E5-5128ED8ECFDB}" destId="{6D1A899F-9EAD-4755-A1C3-D3FA2243E8E7}" srcOrd="0" destOrd="0" presId="urn:microsoft.com/office/officeart/2005/8/layout/hList1"/>
    <dgm:cxn modelId="{A4B8C6AA-0737-44E0-AA94-17FE42FA147F}" srcId="{92AE780D-271A-4786-90E5-5128ED8ECFDB}" destId="{D226DD3B-F9C8-4002-A4ED-8D02A55E70E5}" srcOrd="0" destOrd="0" parTransId="{ED2254E6-120D-4D4F-8C3D-1DD7C3224A45}" sibTransId="{2FC62198-B3C2-4769-A094-22649934CFA4}"/>
    <dgm:cxn modelId="{E07758B9-5514-4697-BAC1-BE7B16AD5756}" type="presOf" srcId="{7DD7BC6B-E063-4049-B0D7-E677B464C1E0}" destId="{02DDE1EC-8BB5-4FE3-9319-2EDB56F12F78}" srcOrd="0" destOrd="0" presId="urn:microsoft.com/office/officeart/2005/8/layout/hList1"/>
    <dgm:cxn modelId="{55FE39BA-34AF-4992-9A1B-E2BDDF0981A0}" type="presOf" srcId="{DEFAB603-250C-428C-8651-BC239A93A4D9}" destId="{36ED98D6-1DD6-4E9A-9E3A-CD33535DA258}" srcOrd="0" destOrd="1" presId="urn:microsoft.com/office/officeart/2005/8/layout/hList1"/>
    <dgm:cxn modelId="{8AD5D4D0-B267-4CE0-A872-BBB31E29370E}" srcId="{BDDDBC21-C42A-444D-AD18-541AEBA4A7B7}" destId="{CE6DB209-7624-4147-AEAD-DD732006F1BF}" srcOrd="1" destOrd="0" parTransId="{ACDEBCCD-6752-4798-BF86-E762D1667F98}" sibTransId="{A7B0D384-0A46-429D-B2BD-B429F2A3AB8E}"/>
    <dgm:cxn modelId="{1D0C1ED6-9D75-42F3-A450-C84F1E87F103}" srcId="{A7F22A9A-5F69-488D-9ECC-14E0A23CAF33}" destId="{BC5C9712-89D2-4C5D-9602-199172660812}" srcOrd="0" destOrd="0" parTransId="{0778CC0F-1486-4880-8591-FA21B3AAD9BB}" sibTransId="{45F090D5-492C-4A1A-8E0E-79181031F04D}"/>
    <dgm:cxn modelId="{B0B119DB-0BA9-484D-B4B6-C82EFAD2AFF9}" srcId="{92AE780D-271A-4786-90E5-5128ED8ECFDB}" destId="{BDDDBC21-C42A-444D-AD18-541AEBA4A7B7}" srcOrd="2" destOrd="0" parTransId="{3008463A-C427-4B2F-8D31-F92EAB217783}" sibTransId="{0E4C0FD8-F551-459D-9F83-28EAEFAE1044}"/>
    <dgm:cxn modelId="{0A2E72FE-5FCE-4EC2-A0AC-26F33CAAC450}" type="presOf" srcId="{12112FDA-0A9B-42D3-96B1-338A5BA659C1}" destId="{0D0F10FB-E156-48EA-87B5-6881A33877EA}" srcOrd="0" destOrd="1" presId="urn:microsoft.com/office/officeart/2005/8/layout/hList1"/>
    <dgm:cxn modelId="{0BF2B1FF-C8D5-4D97-8FA4-00EC8DBB930F}" srcId="{D226DD3B-F9C8-4002-A4ED-8D02A55E70E5}" destId="{12112FDA-0A9B-42D3-96B1-338A5BA659C1}" srcOrd="1" destOrd="0" parTransId="{6DDD0B26-F79F-4659-9D40-4CF31789DFB8}" sibTransId="{20C1C78C-C2C0-40B0-BBC9-AAB509DD967C}"/>
    <dgm:cxn modelId="{314919D0-0586-42A6-8FBD-34A6BBBCD45A}" type="presParOf" srcId="{6D1A899F-9EAD-4755-A1C3-D3FA2243E8E7}" destId="{5D0646B1-A8AB-4D6B-A52F-A4E7113CDCE7}" srcOrd="0" destOrd="0" presId="urn:microsoft.com/office/officeart/2005/8/layout/hList1"/>
    <dgm:cxn modelId="{C96173B4-93C4-447D-B9CD-B89DBD454A15}" type="presParOf" srcId="{5D0646B1-A8AB-4D6B-A52F-A4E7113CDCE7}" destId="{67D60E5A-870A-4CA0-B743-BA781F7EAFC4}" srcOrd="0" destOrd="0" presId="urn:microsoft.com/office/officeart/2005/8/layout/hList1"/>
    <dgm:cxn modelId="{79150B9A-C4AC-4117-9129-503DEEA27DFE}" type="presParOf" srcId="{5D0646B1-A8AB-4D6B-A52F-A4E7113CDCE7}" destId="{0D0F10FB-E156-48EA-87B5-6881A33877EA}" srcOrd="1" destOrd="0" presId="urn:microsoft.com/office/officeart/2005/8/layout/hList1"/>
    <dgm:cxn modelId="{00BEE2F8-2F14-447A-98E9-9B7D0B6BBAB4}" type="presParOf" srcId="{6D1A899F-9EAD-4755-A1C3-D3FA2243E8E7}" destId="{50907CE1-AD0F-48D4-ADA2-B8EAEBF73B57}" srcOrd="1" destOrd="0" presId="urn:microsoft.com/office/officeart/2005/8/layout/hList1"/>
    <dgm:cxn modelId="{D2E8152D-0BF5-4FEA-B512-7B6BFA2AC208}" type="presParOf" srcId="{6D1A899F-9EAD-4755-A1C3-D3FA2243E8E7}" destId="{7BBA9E90-59BF-4945-8F42-72411A177DB4}" srcOrd="2" destOrd="0" presId="urn:microsoft.com/office/officeart/2005/8/layout/hList1"/>
    <dgm:cxn modelId="{269DDCC5-FEC6-48CF-BC5B-F0CADA182C9B}" type="presParOf" srcId="{7BBA9E90-59BF-4945-8F42-72411A177DB4}" destId="{0DF6BD28-D9AA-406B-A175-1FB5B124023F}" srcOrd="0" destOrd="0" presId="urn:microsoft.com/office/officeart/2005/8/layout/hList1"/>
    <dgm:cxn modelId="{BB344612-A5B8-473A-9AC1-25F4AFE4D530}" type="presParOf" srcId="{7BBA9E90-59BF-4945-8F42-72411A177DB4}" destId="{36ED98D6-1DD6-4E9A-9E3A-CD33535DA258}" srcOrd="1" destOrd="0" presId="urn:microsoft.com/office/officeart/2005/8/layout/hList1"/>
    <dgm:cxn modelId="{9AC2DC78-4FE1-470E-834D-09203FF6956E}" type="presParOf" srcId="{6D1A899F-9EAD-4755-A1C3-D3FA2243E8E7}" destId="{1D6C65DA-CCB8-4B71-8B37-7C682B2E727D}" srcOrd="3" destOrd="0" presId="urn:microsoft.com/office/officeart/2005/8/layout/hList1"/>
    <dgm:cxn modelId="{5C089C6E-BE6C-4205-9667-37DFEF81E26F}" type="presParOf" srcId="{6D1A899F-9EAD-4755-A1C3-D3FA2243E8E7}" destId="{C2A85A74-90FD-483B-BE4E-2FD99D0D1EC5}" srcOrd="4" destOrd="0" presId="urn:microsoft.com/office/officeart/2005/8/layout/hList1"/>
    <dgm:cxn modelId="{E43259FD-0CFF-4C1F-A326-E1CE0B02212F}" type="presParOf" srcId="{C2A85A74-90FD-483B-BE4E-2FD99D0D1EC5}" destId="{696967EC-B900-4CF9-89BB-318D669C0545}" srcOrd="0" destOrd="0" presId="urn:microsoft.com/office/officeart/2005/8/layout/hList1"/>
    <dgm:cxn modelId="{683D3B88-BA31-4931-9CD4-3748D7DA371F}" type="presParOf" srcId="{C2A85A74-90FD-483B-BE4E-2FD99D0D1EC5}" destId="{02DDE1EC-8BB5-4FE3-9319-2EDB56F12F7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5BDC230-94A7-4F9A-A2B8-4A624AC8EB99}"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D5E1E75F-1377-401C-BAA5-3FB642B45349}">
      <dgm:prSet phldrT="[Text]"/>
      <dgm:spPr>
        <a:solidFill>
          <a:schemeClr val="accent2">
            <a:lumMod val="75000"/>
          </a:schemeClr>
        </a:solidFill>
      </dgm:spPr>
      <dgm:t>
        <a:bodyPr/>
        <a:lstStyle/>
        <a:p>
          <a:r>
            <a:rPr lang="en-US" dirty="0">
              <a:solidFill>
                <a:srgbClr val="002060"/>
              </a:solidFill>
            </a:rPr>
            <a:t>Facts</a:t>
          </a:r>
        </a:p>
      </dgm:t>
    </dgm:pt>
    <dgm:pt modelId="{09DF4C82-7C1C-449D-BE88-49402482D006}" type="parTrans" cxnId="{12936D33-D89C-47E8-A9FC-2EA5C12A9B18}">
      <dgm:prSet/>
      <dgm:spPr/>
      <dgm:t>
        <a:bodyPr/>
        <a:lstStyle/>
        <a:p>
          <a:endParaRPr lang="en-US"/>
        </a:p>
      </dgm:t>
    </dgm:pt>
    <dgm:pt modelId="{5845792B-9F13-4855-8FB7-D916A1E38CC6}" type="sibTrans" cxnId="{12936D33-D89C-47E8-A9FC-2EA5C12A9B18}">
      <dgm:prSet/>
      <dgm:spPr/>
      <dgm:t>
        <a:bodyPr/>
        <a:lstStyle/>
        <a:p>
          <a:endParaRPr lang="en-US"/>
        </a:p>
      </dgm:t>
    </dgm:pt>
    <dgm:pt modelId="{69F95F56-C5F0-4A89-ADC2-1316FF8426C6}">
      <dgm:prSet phldrT="[Text]" custT="1"/>
      <dgm:spPr>
        <a:solidFill>
          <a:schemeClr val="accent2">
            <a:lumMod val="60000"/>
            <a:lumOff val="40000"/>
            <a:alpha val="90000"/>
          </a:schemeClr>
        </a:solidFill>
      </dgm:spPr>
      <dgm:t>
        <a:bodyPr/>
        <a:lstStyle/>
        <a:p>
          <a:r>
            <a:rPr lang="en-US" sz="1600" dirty="0"/>
            <a:t>The victim was 17 years old at the time of the incident and was going on 21 years of age. Because of the impact of the crime on the victim, he was reminded of the assault every single day of his life and just wanted the case to be over with so that he could move on with his life.</a:t>
          </a:r>
          <a:endParaRPr lang="en-US" sz="2400" dirty="0"/>
        </a:p>
      </dgm:t>
    </dgm:pt>
    <dgm:pt modelId="{BA9B993F-4701-47EA-AC2E-5862AC8D4A6E}" type="parTrans" cxnId="{2D36AAE7-BF11-4FB6-AC57-512C2D2722CD}">
      <dgm:prSet/>
      <dgm:spPr/>
      <dgm:t>
        <a:bodyPr/>
        <a:lstStyle/>
        <a:p>
          <a:endParaRPr lang="en-US"/>
        </a:p>
      </dgm:t>
    </dgm:pt>
    <dgm:pt modelId="{0B868DFF-DEC8-4F3D-B980-10046E3A5C74}" type="sibTrans" cxnId="{2D36AAE7-BF11-4FB6-AC57-512C2D2722CD}">
      <dgm:prSet/>
      <dgm:spPr/>
      <dgm:t>
        <a:bodyPr/>
        <a:lstStyle/>
        <a:p>
          <a:endParaRPr lang="en-US"/>
        </a:p>
      </dgm:t>
    </dgm:pt>
    <dgm:pt modelId="{D6BB2A21-2372-40AF-ABD3-B82F04FA77C7}">
      <dgm:prSet phldrT="[Text]"/>
      <dgm:spPr>
        <a:solidFill>
          <a:schemeClr val="accent2">
            <a:lumMod val="75000"/>
          </a:schemeClr>
        </a:solidFill>
      </dgm:spPr>
      <dgm:t>
        <a:bodyPr/>
        <a:lstStyle/>
        <a:p>
          <a:r>
            <a:rPr lang="en-US" dirty="0">
              <a:solidFill>
                <a:srgbClr val="002060"/>
              </a:solidFill>
            </a:rPr>
            <a:t>Filed appearance</a:t>
          </a:r>
        </a:p>
      </dgm:t>
    </dgm:pt>
    <dgm:pt modelId="{E1E1D5A0-689F-44BB-88C7-A19EF8D8DBB4}" type="parTrans" cxnId="{9FFDC351-BEAD-4A13-AA33-04544C2AACAB}">
      <dgm:prSet/>
      <dgm:spPr/>
      <dgm:t>
        <a:bodyPr/>
        <a:lstStyle/>
        <a:p>
          <a:endParaRPr lang="en-US"/>
        </a:p>
      </dgm:t>
    </dgm:pt>
    <dgm:pt modelId="{342A6B71-0DD8-4152-AE99-38B2C762737D}" type="sibTrans" cxnId="{9FFDC351-BEAD-4A13-AA33-04544C2AACAB}">
      <dgm:prSet/>
      <dgm:spPr/>
      <dgm:t>
        <a:bodyPr/>
        <a:lstStyle/>
        <a:p>
          <a:endParaRPr lang="en-US"/>
        </a:p>
      </dgm:t>
    </dgm:pt>
    <dgm:pt modelId="{976DB772-B170-4303-93AC-D62A4A1E47FF}">
      <dgm:prSet phldrT="[Text]" custT="1"/>
      <dgm:spPr>
        <a:solidFill>
          <a:schemeClr val="accent2">
            <a:lumMod val="60000"/>
            <a:lumOff val="40000"/>
            <a:alpha val="90000"/>
          </a:schemeClr>
        </a:solidFill>
      </dgm:spPr>
      <dgm:t>
        <a:bodyPr/>
        <a:lstStyle/>
        <a:p>
          <a:r>
            <a:rPr lang="en-US" sz="1600" dirty="0"/>
            <a:t>The OVA filed an appearance in the case requesting that the Court articulate a schedule of proceedings in the criminal matter in recognition of the victim’s state constitutional and statutory rights as a crime victim.  The court set a schedule of proceedings and the matter proceeded to trial within months.</a:t>
          </a:r>
        </a:p>
      </dgm:t>
    </dgm:pt>
    <dgm:pt modelId="{30AF7955-36A9-4E67-9875-182D9DE1F34C}" type="parTrans" cxnId="{2FFB8CF9-7BF3-42CF-AA20-57A18CA65284}">
      <dgm:prSet/>
      <dgm:spPr/>
      <dgm:t>
        <a:bodyPr/>
        <a:lstStyle/>
        <a:p>
          <a:endParaRPr lang="en-US"/>
        </a:p>
      </dgm:t>
    </dgm:pt>
    <dgm:pt modelId="{4C432C0C-DA9D-4F29-9602-80DBC970CC35}" type="sibTrans" cxnId="{2FFB8CF9-7BF3-42CF-AA20-57A18CA65284}">
      <dgm:prSet/>
      <dgm:spPr/>
      <dgm:t>
        <a:bodyPr/>
        <a:lstStyle/>
        <a:p>
          <a:endParaRPr lang="en-US"/>
        </a:p>
      </dgm:t>
    </dgm:pt>
    <dgm:pt modelId="{E0DFC541-C0F0-472C-8202-BDF467086288}">
      <dgm:prSet custT="1"/>
      <dgm:spPr>
        <a:solidFill>
          <a:schemeClr val="accent2">
            <a:lumMod val="60000"/>
            <a:lumOff val="40000"/>
            <a:alpha val="90000"/>
          </a:schemeClr>
        </a:solidFill>
      </dgm:spPr>
      <dgm:t>
        <a:bodyPr/>
        <a:lstStyle/>
        <a:p>
          <a:endParaRPr lang="en-US" sz="2000" dirty="0"/>
        </a:p>
      </dgm:t>
    </dgm:pt>
    <dgm:pt modelId="{746F0E4C-F323-486F-A46F-4E162A1CF0E1}" type="parTrans" cxnId="{0796C27B-9A45-4D93-A1F7-DC8E69DDB9B7}">
      <dgm:prSet/>
      <dgm:spPr/>
      <dgm:t>
        <a:bodyPr/>
        <a:lstStyle/>
        <a:p>
          <a:endParaRPr lang="en-US"/>
        </a:p>
      </dgm:t>
    </dgm:pt>
    <dgm:pt modelId="{37FA7018-D3DD-43D2-A9E8-E7B11DD3A096}" type="sibTrans" cxnId="{0796C27B-9A45-4D93-A1F7-DC8E69DDB9B7}">
      <dgm:prSet/>
      <dgm:spPr/>
      <dgm:t>
        <a:bodyPr/>
        <a:lstStyle/>
        <a:p>
          <a:endParaRPr lang="en-US"/>
        </a:p>
      </dgm:t>
    </dgm:pt>
    <dgm:pt modelId="{34D4C53E-44FD-4EBD-8E95-AB257A65C0B3}">
      <dgm:prSet phldrT="[Text]"/>
      <dgm:spPr>
        <a:solidFill>
          <a:schemeClr val="accent2">
            <a:lumMod val="75000"/>
          </a:schemeClr>
        </a:solidFill>
      </dgm:spPr>
      <dgm:t>
        <a:bodyPr/>
        <a:lstStyle/>
        <a:p>
          <a:r>
            <a:rPr lang="en-US" dirty="0">
              <a:solidFill>
                <a:srgbClr val="002060"/>
              </a:solidFill>
            </a:rPr>
            <a:t>Research</a:t>
          </a:r>
        </a:p>
      </dgm:t>
    </dgm:pt>
    <dgm:pt modelId="{33FF8A63-400F-4FEF-B6E6-ED5446367F03}" type="sibTrans" cxnId="{FEFA84BC-733A-470A-A2C7-1CFA4A89EDB5}">
      <dgm:prSet/>
      <dgm:spPr/>
      <dgm:t>
        <a:bodyPr/>
        <a:lstStyle/>
        <a:p>
          <a:endParaRPr lang="en-US"/>
        </a:p>
      </dgm:t>
    </dgm:pt>
    <dgm:pt modelId="{74EEBEB4-94C5-4CF7-ADB6-711ECBF10FC0}" type="parTrans" cxnId="{FEFA84BC-733A-470A-A2C7-1CFA4A89EDB5}">
      <dgm:prSet/>
      <dgm:spPr/>
      <dgm:t>
        <a:bodyPr/>
        <a:lstStyle/>
        <a:p>
          <a:endParaRPr lang="en-US"/>
        </a:p>
      </dgm:t>
    </dgm:pt>
    <dgm:pt modelId="{0D616055-339D-4A84-9255-73594299D0C4}">
      <dgm:prSet phldrT="[Text]" custT="1"/>
      <dgm:spPr>
        <a:solidFill>
          <a:schemeClr val="accent2">
            <a:lumMod val="60000"/>
            <a:lumOff val="40000"/>
            <a:alpha val="90000"/>
          </a:schemeClr>
        </a:solidFill>
      </dgm:spPr>
      <dgm:t>
        <a:bodyPr/>
        <a:lstStyle/>
        <a:p>
          <a:endParaRPr lang="en-US" sz="1600" dirty="0"/>
        </a:p>
      </dgm:t>
    </dgm:pt>
    <dgm:pt modelId="{A644B385-58CF-4EBB-9AAE-FB944287BA7C}" type="parTrans" cxnId="{23196695-C050-4FB4-8F2A-980D3B32267B}">
      <dgm:prSet/>
      <dgm:spPr/>
      <dgm:t>
        <a:bodyPr/>
        <a:lstStyle/>
        <a:p>
          <a:endParaRPr lang="en-US"/>
        </a:p>
      </dgm:t>
    </dgm:pt>
    <dgm:pt modelId="{54BBC586-CE48-4D1D-936F-1538B9FFD580}" type="sibTrans" cxnId="{23196695-C050-4FB4-8F2A-980D3B32267B}">
      <dgm:prSet/>
      <dgm:spPr/>
      <dgm:t>
        <a:bodyPr/>
        <a:lstStyle/>
        <a:p>
          <a:endParaRPr lang="en-US"/>
        </a:p>
      </dgm:t>
    </dgm:pt>
    <dgm:pt modelId="{EEF574A0-9658-48CF-A4D0-E8BAF89407F1}">
      <dgm:prSet phldrT="[Text]" custT="1"/>
      <dgm:spPr>
        <a:solidFill>
          <a:schemeClr val="accent2">
            <a:lumMod val="60000"/>
            <a:lumOff val="40000"/>
            <a:alpha val="90000"/>
          </a:schemeClr>
        </a:solidFill>
      </dgm:spPr>
      <dgm:t>
        <a:bodyPr/>
        <a:lstStyle/>
        <a:p>
          <a:endParaRPr lang="en-US" sz="3600" dirty="0"/>
        </a:p>
      </dgm:t>
    </dgm:pt>
    <dgm:pt modelId="{CA06B321-A8BD-4431-A47E-F2A106586469}" type="parTrans" cxnId="{5F2464A3-5D84-4DBB-B057-F734127AF72C}">
      <dgm:prSet/>
      <dgm:spPr/>
      <dgm:t>
        <a:bodyPr/>
        <a:lstStyle/>
        <a:p>
          <a:endParaRPr lang="en-US"/>
        </a:p>
      </dgm:t>
    </dgm:pt>
    <dgm:pt modelId="{DB84937E-86A0-4DAA-A2C3-7B32AECEFAD5}" type="sibTrans" cxnId="{5F2464A3-5D84-4DBB-B057-F734127AF72C}">
      <dgm:prSet/>
      <dgm:spPr/>
      <dgm:t>
        <a:bodyPr/>
        <a:lstStyle/>
        <a:p>
          <a:endParaRPr lang="en-US"/>
        </a:p>
      </dgm:t>
    </dgm:pt>
    <dgm:pt modelId="{B64EF0CF-09B4-4C36-8C33-424CB80096AC}">
      <dgm:prSet custT="1"/>
      <dgm:spPr>
        <a:solidFill>
          <a:schemeClr val="accent2">
            <a:lumMod val="60000"/>
            <a:lumOff val="40000"/>
            <a:alpha val="90000"/>
          </a:schemeClr>
        </a:solidFill>
      </dgm:spPr>
      <dgm:t>
        <a:bodyPr/>
        <a:lstStyle/>
        <a:p>
          <a:r>
            <a:rPr lang="en-US" sz="1800" dirty="0"/>
            <a:t>Pursuant to the CT Constitution a victim has a state constitutional right to a timely disposition of the case following arrest of the accused. Pursuant to C.G.S. §51-277c priority shall be given to crimes involving physical violence and to crimes involving the possession of a firearm.</a:t>
          </a:r>
          <a:endParaRPr lang="en-US" sz="1400" dirty="0"/>
        </a:p>
      </dgm:t>
    </dgm:pt>
    <dgm:pt modelId="{B130E446-51CE-4F3A-84B4-B0333D580B70}" type="parTrans" cxnId="{920D09FD-5F15-4C20-85DA-4A65B45705F7}">
      <dgm:prSet/>
      <dgm:spPr/>
      <dgm:t>
        <a:bodyPr/>
        <a:lstStyle/>
        <a:p>
          <a:endParaRPr lang="en-US"/>
        </a:p>
      </dgm:t>
    </dgm:pt>
    <dgm:pt modelId="{E9CAE16C-2740-4779-B739-FD12F6571084}" type="sibTrans" cxnId="{920D09FD-5F15-4C20-85DA-4A65B45705F7}">
      <dgm:prSet/>
      <dgm:spPr/>
      <dgm:t>
        <a:bodyPr/>
        <a:lstStyle/>
        <a:p>
          <a:endParaRPr lang="en-US"/>
        </a:p>
      </dgm:t>
    </dgm:pt>
    <dgm:pt modelId="{22FFE39B-C25C-4162-81A0-7B1A0238C615}" type="pres">
      <dgm:prSet presAssocID="{65BDC230-94A7-4F9A-A2B8-4A624AC8EB99}" presName="Name0" presStyleCnt="0">
        <dgm:presLayoutVars>
          <dgm:dir/>
          <dgm:animLvl val="lvl"/>
          <dgm:resizeHandles val="exact"/>
        </dgm:presLayoutVars>
      </dgm:prSet>
      <dgm:spPr/>
    </dgm:pt>
    <dgm:pt modelId="{45E2BB2B-1D3C-4C00-8600-330B90B1E371}" type="pres">
      <dgm:prSet presAssocID="{D5E1E75F-1377-401C-BAA5-3FB642B45349}" presName="composite" presStyleCnt="0"/>
      <dgm:spPr/>
    </dgm:pt>
    <dgm:pt modelId="{6D97013C-BDBB-455F-B623-6544D2985116}" type="pres">
      <dgm:prSet presAssocID="{D5E1E75F-1377-401C-BAA5-3FB642B45349}" presName="parTx" presStyleLbl="node1" presStyleIdx="0" presStyleCnt="3">
        <dgm:presLayoutVars>
          <dgm:chMax val="0"/>
          <dgm:chPref val="0"/>
          <dgm:bulletEnabled val="1"/>
        </dgm:presLayoutVars>
      </dgm:prSet>
      <dgm:spPr/>
    </dgm:pt>
    <dgm:pt modelId="{840EAB2B-849A-438A-8CE4-CFB0A363EB98}" type="pres">
      <dgm:prSet presAssocID="{D5E1E75F-1377-401C-BAA5-3FB642B45349}" presName="desTx" presStyleLbl="revTx" presStyleIdx="0" presStyleCnt="3">
        <dgm:presLayoutVars>
          <dgm:bulletEnabled val="1"/>
        </dgm:presLayoutVars>
      </dgm:prSet>
      <dgm:spPr/>
    </dgm:pt>
    <dgm:pt modelId="{796A9FEE-DEDB-4DEC-9E24-9FFE29753B22}" type="pres">
      <dgm:prSet presAssocID="{5845792B-9F13-4855-8FB7-D916A1E38CC6}" presName="space" presStyleCnt="0"/>
      <dgm:spPr/>
    </dgm:pt>
    <dgm:pt modelId="{94673662-933A-416A-BA18-9633C38DA443}" type="pres">
      <dgm:prSet presAssocID="{34D4C53E-44FD-4EBD-8E95-AB257A65C0B3}" presName="composite" presStyleCnt="0"/>
      <dgm:spPr/>
    </dgm:pt>
    <dgm:pt modelId="{05FF41A1-E8F8-47C5-A233-BAE18EFAFD4A}" type="pres">
      <dgm:prSet presAssocID="{34D4C53E-44FD-4EBD-8E95-AB257A65C0B3}" presName="parTx" presStyleLbl="node1" presStyleIdx="1" presStyleCnt="3">
        <dgm:presLayoutVars>
          <dgm:chMax val="0"/>
          <dgm:chPref val="0"/>
          <dgm:bulletEnabled val="1"/>
        </dgm:presLayoutVars>
      </dgm:prSet>
      <dgm:spPr/>
    </dgm:pt>
    <dgm:pt modelId="{FAB630D0-6518-4908-A46E-E66B84177089}" type="pres">
      <dgm:prSet presAssocID="{34D4C53E-44FD-4EBD-8E95-AB257A65C0B3}" presName="desTx" presStyleLbl="revTx" presStyleIdx="1" presStyleCnt="3">
        <dgm:presLayoutVars>
          <dgm:bulletEnabled val="1"/>
        </dgm:presLayoutVars>
      </dgm:prSet>
      <dgm:spPr/>
    </dgm:pt>
    <dgm:pt modelId="{6DBE1501-D1DD-4F83-AB9F-EB4DD16C4232}" type="pres">
      <dgm:prSet presAssocID="{33FF8A63-400F-4FEF-B6E6-ED5446367F03}" presName="space" presStyleCnt="0"/>
      <dgm:spPr/>
    </dgm:pt>
    <dgm:pt modelId="{BA348520-C5B9-42C5-8682-2439BB33C6EE}" type="pres">
      <dgm:prSet presAssocID="{D6BB2A21-2372-40AF-ABD3-B82F04FA77C7}" presName="composite" presStyleCnt="0"/>
      <dgm:spPr/>
    </dgm:pt>
    <dgm:pt modelId="{EA52395C-E3BB-4E59-B246-3C6AB286589D}" type="pres">
      <dgm:prSet presAssocID="{D6BB2A21-2372-40AF-ABD3-B82F04FA77C7}" presName="parTx" presStyleLbl="node1" presStyleIdx="2" presStyleCnt="3">
        <dgm:presLayoutVars>
          <dgm:chMax val="0"/>
          <dgm:chPref val="0"/>
          <dgm:bulletEnabled val="1"/>
        </dgm:presLayoutVars>
      </dgm:prSet>
      <dgm:spPr/>
    </dgm:pt>
    <dgm:pt modelId="{8FDC539F-A00D-4A03-9A86-2C86A2C41030}" type="pres">
      <dgm:prSet presAssocID="{D6BB2A21-2372-40AF-ABD3-B82F04FA77C7}" presName="desTx" presStyleLbl="revTx" presStyleIdx="2" presStyleCnt="3">
        <dgm:presLayoutVars>
          <dgm:bulletEnabled val="1"/>
        </dgm:presLayoutVars>
      </dgm:prSet>
      <dgm:spPr/>
    </dgm:pt>
  </dgm:ptLst>
  <dgm:cxnLst>
    <dgm:cxn modelId="{3548EF04-E7CB-4B52-BE26-0713D29880E5}" type="presOf" srcId="{976DB772-B170-4303-93AC-D62A4A1E47FF}" destId="{8FDC539F-A00D-4A03-9A86-2C86A2C41030}" srcOrd="0" destOrd="0" presId="urn:microsoft.com/office/officeart/2005/8/layout/chevron1"/>
    <dgm:cxn modelId="{E9BDB925-20F4-4E82-8610-C7314D32916D}" type="presOf" srcId="{EEF574A0-9658-48CF-A4D0-E8BAF89407F1}" destId="{840EAB2B-849A-438A-8CE4-CFB0A363EB98}" srcOrd="0" destOrd="2" presId="urn:microsoft.com/office/officeart/2005/8/layout/chevron1"/>
    <dgm:cxn modelId="{12936D33-D89C-47E8-A9FC-2EA5C12A9B18}" srcId="{65BDC230-94A7-4F9A-A2B8-4A624AC8EB99}" destId="{D5E1E75F-1377-401C-BAA5-3FB642B45349}" srcOrd="0" destOrd="0" parTransId="{09DF4C82-7C1C-449D-BE88-49402482D006}" sibTransId="{5845792B-9F13-4855-8FB7-D916A1E38CC6}"/>
    <dgm:cxn modelId="{D174BA64-B1A9-49D2-B791-ED7493A9F703}" type="presOf" srcId="{0D616055-339D-4A84-9255-73594299D0C4}" destId="{840EAB2B-849A-438A-8CE4-CFB0A363EB98}" srcOrd="0" destOrd="1" presId="urn:microsoft.com/office/officeart/2005/8/layout/chevron1"/>
    <dgm:cxn modelId="{5FFBCB6C-4F5C-42A7-A46D-40C1B0718395}" type="presOf" srcId="{65BDC230-94A7-4F9A-A2B8-4A624AC8EB99}" destId="{22FFE39B-C25C-4162-81A0-7B1A0238C615}" srcOrd="0" destOrd="0" presId="urn:microsoft.com/office/officeart/2005/8/layout/chevron1"/>
    <dgm:cxn modelId="{9FFDC351-BEAD-4A13-AA33-04544C2AACAB}" srcId="{65BDC230-94A7-4F9A-A2B8-4A624AC8EB99}" destId="{D6BB2A21-2372-40AF-ABD3-B82F04FA77C7}" srcOrd="2" destOrd="0" parTransId="{E1E1D5A0-689F-44BB-88C7-A19EF8D8DBB4}" sibTransId="{342A6B71-0DD8-4152-AE99-38B2C762737D}"/>
    <dgm:cxn modelId="{0796C27B-9A45-4D93-A1F7-DC8E69DDB9B7}" srcId="{D5E1E75F-1377-401C-BAA5-3FB642B45349}" destId="{E0DFC541-C0F0-472C-8202-BDF467086288}" srcOrd="3" destOrd="0" parTransId="{746F0E4C-F323-486F-A46F-4E162A1CF0E1}" sibTransId="{37FA7018-D3DD-43D2-A9E8-E7B11DD3A096}"/>
    <dgm:cxn modelId="{23196695-C050-4FB4-8F2A-980D3B32267B}" srcId="{D5E1E75F-1377-401C-BAA5-3FB642B45349}" destId="{0D616055-339D-4A84-9255-73594299D0C4}" srcOrd="1" destOrd="0" parTransId="{A644B385-58CF-4EBB-9AAE-FB944287BA7C}" sibTransId="{54BBC586-CE48-4D1D-936F-1538B9FFD580}"/>
    <dgm:cxn modelId="{5F2464A3-5D84-4DBB-B057-F734127AF72C}" srcId="{D5E1E75F-1377-401C-BAA5-3FB642B45349}" destId="{EEF574A0-9658-48CF-A4D0-E8BAF89407F1}" srcOrd="2" destOrd="0" parTransId="{CA06B321-A8BD-4431-A47E-F2A106586469}" sibTransId="{DB84937E-86A0-4DAA-A2C3-7B32AECEFAD5}"/>
    <dgm:cxn modelId="{F3AD5EA9-C9C3-4946-9A1C-762724998CCF}" type="presOf" srcId="{E0DFC541-C0F0-472C-8202-BDF467086288}" destId="{840EAB2B-849A-438A-8CE4-CFB0A363EB98}" srcOrd="0" destOrd="3" presId="urn:microsoft.com/office/officeart/2005/8/layout/chevron1"/>
    <dgm:cxn modelId="{35B3A7BA-D1E2-4FF5-B193-A76794116338}" type="presOf" srcId="{34D4C53E-44FD-4EBD-8E95-AB257A65C0B3}" destId="{05FF41A1-E8F8-47C5-A233-BAE18EFAFD4A}" srcOrd="0" destOrd="0" presId="urn:microsoft.com/office/officeart/2005/8/layout/chevron1"/>
    <dgm:cxn modelId="{FEFA84BC-733A-470A-A2C7-1CFA4A89EDB5}" srcId="{65BDC230-94A7-4F9A-A2B8-4A624AC8EB99}" destId="{34D4C53E-44FD-4EBD-8E95-AB257A65C0B3}" srcOrd="1" destOrd="0" parTransId="{74EEBEB4-94C5-4CF7-ADB6-711ECBF10FC0}" sibTransId="{33FF8A63-400F-4FEF-B6E6-ED5446367F03}"/>
    <dgm:cxn modelId="{5373DAC2-2C5A-4998-9AB4-E0D777FD35B0}" type="presOf" srcId="{B64EF0CF-09B4-4C36-8C33-424CB80096AC}" destId="{FAB630D0-6518-4908-A46E-E66B84177089}" srcOrd="0" destOrd="0" presId="urn:microsoft.com/office/officeart/2005/8/layout/chevron1"/>
    <dgm:cxn modelId="{B83715D2-254D-496C-BEBE-6B059A7FCEF3}" type="presOf" srcId="{D5E1E75F-1377-401C-BAA5-3FB642B45349}" destId="{6D97013C-BDBB-455F-B623-6544D2985116}" srcOrd="0" destOrd="0" presId="urn:microsoft.com/office/officeart/2005/8/layout/chevron1"/>
    <dgm:cxn modelId="{620109E6-5EBF-4CC6-96E8-B29D13101B4A}" type="presOf" srcId="{69F95F56-C5F0-4A89-ADC2-1316FF8426C6}" destId="{840EAB2B-849A-438A-8CE4-CFB0A363EB98}" srcOrd="0" destOrd="0" presId="urn:microsoft.com/office/officeart/2005/8/layout/chevron1"/>
    <dgm:cxn modelId="{2D36AAE7-BF11-4FB6-AC57-512C2D2722CD}" srcId="{D5E1E75F-1377-401C-BAA5-3FB642B45349}" destId="{69F95F56-C5F0-4A89-ADC2-1316FF8426C6}" srcOrd="0" destOrd="0" parTransId="{BA9B993F-4701-47EA-AC2E-5862AC8D4A6E}" sibTransId="{0B868DFF-DEC8-4F3D-B980-10046E3A5C74}"/>
    <dgm:cxn modelId="{2FFB8CF9-7BF3-42CF-AA20-57A18CA65284}" srcId="{D6BB2A21-2372-40AF-ABD3-B82F04FA77C7}" destId="{976DB772-B170-4303-93AC-D62A4A1E47FF}" srcOrd="0" destOrd="0" parTransId="{30AF7955-36A9-4E67-9875-182D9DE1F34C}" sibTransId="{4C432C0C-DA9D-4F29-9602-80DBC970CC35}"/>
    <dgm:cxn modelId="{865705FA-393D-47D6-942F-33F193C3BD26}" type="presOf" srcId="{D6BB2A21-2372-40AF-ABD3-B82F04FA77C7}" destId="{EA52395C-E3BB-4E59-B246-3C6AB286589D}" srcOrd="0" destOrd="0" presId="urn:microsoft.com/office/officeart/2005/8/layout/chevron1"/>
    <dgm:cxn modelId="{920D09FD-5F15-4C20-85DA-4A65B45705F7}" srcId="{34D4C53E-44FD-4EBD-8E95-AB257A65C0B3}" destId="{B64EF0CF-09B4-4C36-8C33-424CB80096AC}" srcOrd="0" destOrd="0" parTransId="{B130E446-51CE-4F3A-84B4-B0333D580B70}" sibTransId="{E9CAE16C-2740-4779-B739-FD12F6571084}"/>
    <dgm:cxn modelId="{2157AD4C-7A69-437A-BFB4-F856ABB237DC}" type="presParOf" srcId="{22FFE39B-C25C-4162-81A0-7B1A0238C615}" destId="{45E2BB2B-1D3C-4C00-8600-330B90B1E371}" srcOrd="0" destOrd="0" presId="urn:microsoft.com/office/officeart/2005/8/layout/chevron1"/>
    <dgm:cxn modelId="{456BA56F-8181-4291-8BE3-43E7D481A18E}" type="presParOf" srcId="{45E2BB2B-1D3C-4C00-8600-330B90B1E371}" destId="{6D97013C-BDBB-455F-B623-6544D2985116}" srcOrd="0" destOrd="0" presId="urn:microsoft.com/office/officeart/2005/8/layout/chevron1"/>
    <dgm:cxn modelId="{F8171129-769C-4874-BCE6-2FB2CB45D511}" type="presParOf" srcId="{45E2BB2B-1D3C-4C00-8600-330B90B1E371}" destId="{840EAB2B-849A-438A-8CE4-CFB0A363EB98}" srcOrd="1" destOrd="0" presId="urn:microsoft.com/office/officeart/2005/8/layout/chevron1"/>
    <dgm:cxn modelId="{BECABAA6-439C-465F-A112-CB3F3EEE93F6}" type="presParOf" srcId="{22FFE39B-C25C-4162-81A0-7B1A0238C615}" destId="{796A9FEE-DEDB-4DEC-9E24-9FFE29753B22}" srcOrd="1" destOrd="0" presId="urn:microsoft.com/office/officeart/2005/8/layout/chevron1"/>
    <dgm:cxn modelId="{796ECDCA-53F6-4BAC-884F-7208B4C83A24}" type="presParOf" srcId="{22FFE39B-C25C-4162-81A0-7B1A0238C615}" destId="{94673662-933A-416A-BA18-9633C38DA443}" srcOrd="2" destOrd="0" presId="urn:microsoft.com/office/officeart/2005/8/layout/chevron1"/>
    <dgm:cxn modelId="{580BA86E-1AE8-4D65-B2A6-9DAA643E3A28}" type="presParOf" srcId="{94673662-933A-416A-BA18-9633C38DA443}" destId="{05FF41A1-E8F8-47C5-A233-BAE18EFAFD4A}" srcOrd="0" destOrd="0" presId="urn:microsoft.com/office/officeart/2005/8/layout/chevron1"/>
    <dgm:cxn modelId="{62E03C8B-04D8-46AF-883D-FA1E7FE15390}" type="presParOf" srcId="{94673662-933A-416A-BA18-9633C38DA443}" destId="{FAB630D0-6518-4908-A46E-E66B84177089}" srcOrd="1" destOrd="0" presId="urn:microsoft.com/office/officeart/2005/8/layout/chevron1"/>
    <dgm:cxn modelId="{41E9AFB7-F0B6-4108-A29E-795085268B8F}" type="presParOf" srcId="{22FFE39B-C25C-4162-81A0-7B1A0238C615}" destId="{6DBE1501-D1DD-4F83-AB9F-EB4DD16C4232}" srcOrd="3" destOrd="0" presId="urn:microsoft.com/office/officeart/2005/8/layout/chevron1"/>
    <dgm:cxn modelId="{1576695E-3FFC-41DB-82B5-0E28C8FD1150}" type="presParOf" srcId="{22FFE39B-C25C-4162-81A0-7B1A0238C615}" destId="{BA348520-C5B9-42C5-8682-2439BB33C6EE}" srcOrd="4" destOrd="0" presId="urn:microsoft.com/office/officeart/2005/8/layout/chevron1"/>
    <dgm:cxn modelId="{591FE73D-B20D-4BC1-90AA-E1011BBF57C0}" type="presParOf" srcId="{BA348520-C5B9-42C5-8682-2439BB33C6EE}" destId="{EA52395C-E3BB-4E59-B246-3C6AB286589D}" srcOrd="0" destOrd="0" presId="urn:microsoft.com/office/officeart/2005/8/layout/chevron1"/>
    <dgm:cxn modelId="{BB84933C-8B17-4E55-A148-DB014806D649}" type="presParOf" srcId="{BA348520-C5B9-42C5-8682-2439BB33C6EE}" destId="{8FDC539F-A00D-4A03-9A86-2C86A2C41030}" srcOrd="1"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5BDC230-94A7-4F9A-A2B8-4A624AC8EB99}"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D5E1E75F-1377-401C-BAA5-3FB642B45349}">
      <dgm:prSet phldrT="[Text]"/>
      <dgm:spPr>
        <a:solidFill>
          <a:schemeClr val="accent2">
            <a:lumMod val="75000"/>
          </a:schemeClr>
        </a:solidFill>
      </dgm:spPr>
      <dgm:t>
        <a:bodyPr/>
        <a:lstStyle/>
        <a:p>
          <a:r>
            <a:rPr lang="en-US" dirty="0">
              <a:solidFill>
                <a:srgbClr val="002060"/>
              </a:solidFill>
            </a:rPr>
            <a:t>Facts</a:t>
          </a:r>
        </a:p>
      </dgm:t>
    </dgm:pt>
    <dgm:pt modelId="{09DF4C82-7C1C-449D-BE88-49402482D006}" type="parTrans" cxnId="{12936D33-D89C-47E8-A9FC-2EA5C12A9B18}">
      <dgm:prSet/>
      <dgm:spPr/>
      <dgm:t>
        <a:bodyPr/>
        <a:lstStyle/>
        <a:p>
          <a:endParaRPr lang="en-US"/>
        </a:p>
      </dgm:t>
    </dgm:pt>
    <dgm:pt modelId="{5845792B-9F13-4855-8FB7-D916A1E38CC6}" type="sibTrans" cxnId="{12936D33-D89C-47E8-A9FC-2EA5C12A9B18}">
      <dgm:prSet/>
      <dgm:spPr/>
      <dgm:t>
        <a:bodyPr/>
        <a:lstStyle/>
        <a:p>
          <a:endParaRPr lang="en-US"/>
        </a:p>
      </dgm:t>
    </dgm:pt>
    <dgm:pt modelId="{69F95F56-C5F0-4A89-ADC2-1316FF8426C6}">
      <dgm:prSet phldrT="[Text]" custT="1"/>
      <dgm:spPr>
        <a:solidFill>
          <a:schemeClr val="accent2">
            <a:lumMod val="60000"/>
            <a:lumOff val="40000"/>
          </a:schemeClr>
        </a:solidFill>
      </dgm:spPr>
      <dgm:t>
        <a:bodyPr/>
        <a:lstStyle/>
        <a:p>
          <a:r>
            <a:rPr lang="en-US" sz="1600" dirty="0"/>
            <a:t>The Defendant was convicted of risk of injury of the victim’s minor daughter. The victim later began the process to apply for a U-Visa and sought the requisite certificate of helpfulness from the arresting police department. Despite the victim’s desire to waive her daughter’s confidentiality protections the officer was unable comply with her request.</a:t>
          </a:r>
        </a:p>
      </dgm:t>
    </dgm:pt>
    <dgm:pt modelId="{BA9B993F-4701-47EA-AC2E-5862AC8D4A6E}" type="parTrans" cxnId="{2D36AAE7-BF11-4FB6-AC57-512C2D2722CD}">
      <dgm:prSet/>
      <dgm:spPr/>
      <dgm:t>
        <a:bodyPr/>
        <a:lstStyle/>
        <a:p>
          <a:endParaRPr lang="en-US"/>
        </a:p>
      </dgm:t>
    </dgm:pt>
    <dgm:pt modelId="{0B868DFF-DEC8-4F3D-B980-10046E3A5C74}" type="sibTrans" cxnId="{2D36AAE7-BF11-4FB6-AC57-512C2D2722CD}">
      <dgm:prSet/>
      <dgm:spPr/>
      <dgm:t>
        <a:bodyPr/>
        <a:lstStyle/>
        <a:p>
          <a:endParaRPr lang="en-US"/>
        </a:p>
      </dgm:t>
    </dgm:pt>
    <dgm:pt modelId="{D6BB2A21-2372-40AF-ABD3-B82F04FA77C7}">
      <dgm:prSet phldrT="[Text]"/>
      <dgm:spPr>
        <a:solidFill>
          <a:schemeClr val="accent2">
            <a:lumMod val="75000"/>
          </a:schemeClr>
        </a:solidFill>
      </dgm:spPr>
      <dgm:t>
        <a:bodyPr/>
        <a:lstStyle/>
        <a:p>
          <a:r>
            <a:rPr lang="en-US" dirty="0">
              <a:solidFill>
                <a:srgbClr val="002060"/>
              </a:solidFill>
            </a:rPr>
            <a:t>Filed appearance</a:t>
          </a:r>
        </a:p>
      </dgm:t>
    </dgm:pt>
    <dgm:pt modelId="{E1E1D5A0-689F-44BB-88C7-A19EF8D8DBB4}" type="parTrans" cxnId="{9FFDC351-BEAD-4A13-AA33-04544C2AACAB}">
      <dgm:prSet/>
      <dgm:spPr/>
      <dgm:t>
        <a:bodyPr/>
        <a:lstStyle/>
        <a:p>
          <a:endParaRPr lang="en-US"/>
        </a:p>
      </dgm:t>
    </dgm:pt>
    <dgm:pt modelId="{342A6B71-0DD8-4152-AE99-38B2C762737D}" type="sibTrans" cxnId="{9FFDC351-BEAD-4A13-AA33-04544C2AACAB}">
      <dgm:prSet/>
      <dgm:spPr/>
      <dgm:t>
        <a:bodyPr/>
        <a:lstStyle/>
        <a:p>
          <a:endParaRPr lang="en-US"/>
        </a:p>
      </dgm:t>
    </dgm:pt>
    <dgm:pt modelId="{976DB772-B170-4303-93AC-D62A4A1E47FF}">
      <dgm:prSet phldrT="[Text]" custT="1"/>
      <dgm:spPr>
        <a:solidFill>
          <a:schemeClr val="accent2">
            <a:lumMod val="60000"/>
            <a:lumOff val="40000"/>
          </a:schemeClr>
        </a:solidFill>
      </dgm:spPr>
      <dgm:t>
        <a:bodyPr/>
        <a:lstStyle/>
        <a:p>
          <a:r>
            <a:rPr lang="en-US" sz="1600" dirty="0"/>
            <a:t>The OVA filed an appearance in the case requesting an order authorizing the police department to expeditiously disclose any confidential information identifying the victim’s daughter as a risk of injury victim for her U-Visa Certificate of Helpfulness.  The court granted the OVA’s request.</a:t>
          </a:r>
        </a:p>
      </dgm:t>
    </dgm:pt>
    <dgm:pt modelId="{30AF7955-36A9-4E67-9875-182D9DE1F34C}" type="parTrans" cxnId="{2FFB8CF9-7BF3-42CF-AA20-57A18CA65284}">
      <dgm:prSet/>
      <dgm:spPr/>
      <dgm:t>
        <a:bodyPr/>
        <a:lstStyle/>
        <a:p>
          <a:endParaRPr lang="en-US"/>
        </a:p>
      </dgm:t>
    </dgm:pt>
    <dgm:pt modelId="{4C432C0C-DA9D-4F29-9602-80DBC970CC35}" type="sibTrans" cxnId="{2FFB8CF9-7BF3-42CF-AA20-57A18CA65284}">
      <dgm:prSet/>
      <dgm:spPr/>
      <dgm:t>
        <a:bodyPr/>
        <a:lstStyle/>
        <a:p>
          <a:endParaRPr lang="en-US"/>
        </a:p>
      </dgm:t>
    </dgm:pt>
    <dgm:pt modelId="{E0DFC541-C0F0-472C-8202-BDF467086288}">
      <dgm:prSet custT="1"/>
      <dgm:spPr>
        <a:solidFill>
          <a:schemeClr val="accent2">
            <a:lumMod val="60000"/>
            <a:lumOff val="40000"/>
          </a:schemeClr>
        </a:solidFill>
      </dgm:spPr>
      <dgm:t>
        <a:bodyPr/>
        <a:lstStyle/>
        <a:p>
          <a:endParaRPr lang="en-US" sz="2000" dirty="0"/>
        </a:p>
      </dgm:t>
    </dgm:pt>
    <dgm:pt modelId="{746F0E4C-F323-486F-A46F-4E162A1CF0E1}" type="parTrans" cxnId="{0796C27B-9A45-4D93-A1F7-DC8E69DDB9B7}">
      <dgm:prSet/>
      <dgm:spPr/>
      <dgm:t>
        <a:bodyPr/>
        <a:lstStyle/>
        <a:p>
          <a:endParaRPr lang="en-US"/>
        </a:p>
      </dgm:t>
    </dgm:pt>
    <dgm:pt modelId="{37FA7018-D3DD-43D2-A9E8-E7B11DD3A096}" type="sibTrans" cxnId="{0796C27B-9A45-4D93-A1F7-DC8E69DDB9B7}">
      <dgm:prSet/>
      <dgm:spPr/>
      <dgm:t>
        <a:bodyPr/>
        <a:lstStyle/>
        <a:p>
          <a:endParaRPr lang="en-US"/>
        </a:p>
      </dgm:t>
    </dgm:pt>
    <dgm:pt modelId="{34D4C53E-44FD-4EBD-8E95-AB257A65C0B3}">
      <dgm:prSet phldrT="[Text]"/>
      <dgm:spPr>
        <a:solidFill>
          <a:schemeClr val="accent2">
            <a:lumMod val="75000"/>
          </a:schemeClr>
        </a:solidFill>
      </dgm:spPr>
      <dgm:t>
        <a:bodyPr/>
        <a:lstStyle/>
        <a:p>
          <a:r>
            <a:rPr lang="en-US" dirty="0">
              <a:solidFill>
                <a:srgbClr val="002060"/>
              </a:solidFill>
            </a:rPr>
            <a:t>Research</a:t>
          </a:r>
        </a:p>
      </dgm:t>
    </dgm:pt>
    <dgm:pt modelId="{33FF8A63-400F-4FEF-B6E6-ED5446367F03}" type="sibTrans" cxnId="{FEFA84BC-733A-470A-A2C7-1CFA4A89EDB5}">
      <dgm:prSet/>
      <dgm:spPr/>
      <dgm:t>
        <a:bodyPr/>
        <a:lstStyle/>
        <a:p>
          <a:endParaRPr lang="en-US"/>
        </a:p>
      </dgm:t>
    </dgm:pt>
    <dgm:pt modelId="{74EEBEB4-94C5-4CF7-ADB6-711ECBF10FC0}" type="parTrans" cxnId="{FEFA84BC-733A-470A-A2C7-1CFA4A89EDB5}">
      <dgm:prSet/>
      <dgm:spPr/>
      <dgm:t>
        <a:bodyPr/>
        <a:lstStyle/>
        <a:p>
          <a:endParaRPr lang="en-US"/>
        </a:p>
      </dgm:t>
    </dgm:pt>
    <dgm:pt modelId="{AFC1BB06-154E-40CE-AD56-20EDF79757F8}">
      <dgm:prSet custT="1"/>
      <dgm:spPr>
        <a:solidFill>
          <a:schemeClr val="accent2">
            <a:lumMod val="60000"/>
            <a:lumOff val="40000"/>
          </a:schemeClr>
        </a:solidFill>
      </dgm:spPr>
      <dgm:t>
        <a:bodyPr/>
        <a:lstStyle/>
        <a:p>
          <a:r>
            <a:rPr lang="en-US" sz="1600" dirty="0"/>
            <a:t>* The victim was entitled to a certificate of helpfulness pursuant to Connecticut General Statutes §46b-38b(e)(5).</a:t>
          </a:r>
        </a:p>
      </dgm:t>
    </dgm:pt>
    <dgm:pt modelId="{9A833311-47E2-43B9-80AC-3B82ABD80478}" type="parTrans" cxnId="{2A639433-2D92-427F-A11E-6F12746AABA5}">
      <dgm:prSet/>
      <dgm:spPr/>
      <dgm:t>
        <a:bodyPr/>
        <a:lstStyle/>
        <a:p>
          <a:endParaRPr lang="en-US"/>
        </a:p>
      </dgm:t>
    </dgm:pt>
    <dgm:pt modelId="{6EB836E8-7B39-4946-AD9B-0583ACF06427}" type="sibTrans" cxnId="{2A639433-2D92-427F-A11E-6F12746AABA5}">
      <dgm:prSet/>
      <dgm:spPr/>
      <dgm:t>
        <a:bodyPr/>
        <a:lstStyle/>
        <a:p>
          <a:endParaRPr lang="en-US"/>
        </a:p>
      </dgm:t>
    </dgm:pt>
    <dgm:pt modelId="{D8B0B364-416F-4175-8A4B-22F889C3BD26}">
      <dgm:prSet custT="1"/>
      <dgm:spPr>
        <a:solidFill>
          <a:schemeClr val="accent2">
            <a:lumMod val="60000"/>
            <a:lumOff val="40000"/>
          </a:schemeClr>
        </a:solidFill>
      </dgm:spPr>
      <dgm:t>
        <a:bodyPr/>
        <a:lstStyle/>
        <a:p>
          <a:r>
            <a:rPr lang="en-US" sz="1600" dirty="0"/>
            <a:t>* Because of the confidentiality protections afforded to risk of injury victims pursuant to C.G.S. §54-86e, a court order was needed for the officer to disclose the minor victim’s identity on the certificate of helpfulness.</a:t>
          </a:r>
        </a:p>
      </dgm:t>
    </dgm:pt>
    <dgm:pt modelId="{7B538AFF-6825-41E8-B999-EE1A275C5B2B}" type="parTrans" cxnId="{3A88191A-9F44-40F5-B4BC-FC2C8B89C1F4}">
      <dgm:prSet/>
      <dgm:spPr/>
      <dgm:t>
        <a:bodyPr/>
        <a:lstStyle/>
        <a:p>
          <a:endParaRPr lang="en-US"/>
        </a:p>
      </dgm:t>
    </dgm:pt>
    <dgm:pt modelId="{827D3851-EA25-4C59-A715-D6FE747F872D}" type="sibTrans" cxnId="{3A88191A-9F44-40F5-B4BC-FC2C8B89C1F4}">
      <dgm:prSet/>
      <dgm:spPr/>
      <dgm:t>
        <a:bodyPr/>
        <a:lstStyle/>
        <a:p>
          <a:endParaRPr lang="en-US"/>
        </a:p>
      </dgm:t>
    </dgm:pt>
    <dgm:pt modelId="{4AE01E13-0C96-4E79-8E5E-F475F7D99231}" type="pres">
      <dgm:prSet presAssocID="{65BDC230-94A7-4F9A-A2B8-4A624AC8EB99}" presName="Name0" presStyleCnt="0">
        <dgm:presLayoutVars>
          <dgm:dir/>
          <dgm:animLvl val="lvl"/>
          <dgm:resizeHandles val="exact"/>
        </dgm:presLayoutVars>
      </dgm:prSet>
      <dgm:spPr/>
    </dgm:pt>
    <dgm:pt modelId="{71A4C515-F0A0-4044-9C52-8283D97C7E70}" type="pres">
      <dgm:prSet presAssocID="{D5E1E75F-1377-401C-BAA5-3FB642B45349}" presName="composite" presStyleCnt="0"/>
      <dgm:spPr/>
    </dgm:pt>
    <dgm:pt modelId="{517D9726-B2DA-46DB-9AB4-CED5F075B84C}" type="pres">
      <dgm:prSet presAssocID="{D5E1E75F-1377-401C-BAA5-3FB642B45349}" presName="parTx" presStyleLbl="node1" presStyleIdx="0" presStyleCnt="3">
        <dgm:presLayoutVars>
          <dgm:chMax val="0"/>
          <dgm:chPref val="0"/>
          <dgm:bulletEnabled val="1"/>
        </dgm:presLayoutVars>
      </dgm:prSet>
      <dgm:spPr/>
    </dgm:pt>
    <dgm:pt modelId="{8D960F9F-294B-48A8-8048-1BD0E377C165}" type="pres">
      <dgm:prSet presAssocID="{D5E1E75F-1377-401C-BAA5-3FB642B45349}" presName="desTx" presStyleLbl="revTx" presStyleIdx="0" presStyleCnt="3">
        <dgm:presLayoutVars>
          <dgm:bulletEnabled val="1"/>
        </dgm:presLayoutVars>
      </dgm:prSet>
      <dgm:spPr/>
    </dgm:pt>
    <dgm:pt modelId="{DBA37E41-053E-4474-99EB-9123A6004913}" type="pres">
      <dgm:prSet presAssocID="{5845792B-9F13-4855-8FB7-D916A1E38CC6}" presName="space" presStyleCnt="0"/>
      <dgm:spPr/>
    </dgm:pt>
    <dgm:pt modelId="{6611982C-4733-47BC-957C-A58230A7D69F}" type="pres">
      <dgm:prSet presAssocID="{34D4C53E-44FD-4EBD-8E95-AB257A65C0B3}" presName="composite" presStyleCnt="0"/>
      <dgm:spPr/>
    </dgm:pt>
    <dgm:pt modelId="{6ACF2336-7C5B-49B1-9B0E-253C56BD9876}" type="pres">
      <dgm:prSet presAssocID="{34D4C53E-44FD-4EBD-8E95-AB257A65C0B3}" presName="parTx" presStyleLbl="node1" presStyleIdx="1" presStyleCnt="3">
        <dgm:presLayoutVars>
          <dgm:chMax val="0"/>
          <dgm:chPref val="0"/>
          <dgm:bulletEnabled val="1"/>
        </dgm:presLayoutVars>
      </dgm:prSet>
      <dgm:spPr/>
    </dgm:pt>
    <dgm:pt modelId="{98C6CFC7-6A6E-4AD5-93FF-E62D6B21B634}" type="pres">
      <dgm:prSet presAssocID="{34D4C53E-44FD-4EBD-8E95-AB257A65C0B3}" presName="desTx" presStyleLbl="revTx" presStyleIdx="1" presStyleCnt="3">
        <dgm:presLayoutVars>
          <dgm:bulletEnabled val="1"/>
        </dgm:presLayoutVars>
      </dgm:prSet>
      <dgm:spPr/>
    </dgm:pt>
    <dgm:pt modelId="{F8F11A7B-8D5F-4834-8FB8-F21E40F468CD}" type="pres">
      <dgm:prSet presAssocID="{33FF8A63-400F-4FEF-B6E6-ED5446367F03}" presName="space" presStyleCnt="0"/>
      <dgm:spPr/>
    </dgm:pt>
    <dgm:pt modelId="{BEDEC152-7053-42E8-A3B6-882F9A50DA2B}" type="pres">
      <dgm:prSet presAssocID="{D6BB2A21-2372-40AF-ABD3-B82F04FA77C7}" presName="composite" presStyleCnt="0"/>
      <dgm:spPr/>
    </dgm:pt>
    <dgm:pt modelId="{44380200-E1B3-41F5-AA14-96D915FB93C0}" type="pres">
      <dgm:prSet presAssocID="{D6BB2A21-2372-40AF-ABD3-B82F04FA77C7}" presName="parTx" presStyleLbl="node1" presStyleIdx="2" presStyleCnt="3">
        <dgm:presLayoutVars>
          <dgm:chMax val="0"/>
          <dgm:chPref val="0"/>
          <dgm:bulletEnabled val="1"/>
        </dgm:presLayoutVars>
      </dgm:prSet>
      <dgm:spPr/>
    </dgm:pt>
    <dgm:pt modelId="{2D939371-4A4D-452A-B85D-7E93A6FD95AE}" type="pres">
      <dgm:prSet presAssocID="{D6BB2A21-2372-40AF-ABD3-B82F04FA77C7}" presName="desTx" presStyleLbl="revTx" presStyleIdx="2" presStyleCnt="3">
        <dgm:presLayoutVars>
          <dgm:bulletEnabled val="1"/>
        </dgm:presLayoutVars>
      </dgm:prSet>
      <dgm:spPr/>
    </dgm:pt>
  </dgm:ptLst>
  <dgm:cxnLst>
    <dgm:cxn modelId="{23404706-F12C-4E3A-AB63-38E0E3EFA186}" type="presOf" srcId="{AFC1BB06-154E-40CE-AD56-20EDF79757F8}" destId="{98C6CFC7-6A6E-4AD5-93FF-E62D6B21B634}" srcOrd="0" destOrd="0" presId="urn:microsoft.com/office/officeart/2005/8/layout/chevron1"/>
    <dgm:cxn modelId="{214C3C15-F44B-49B2-B360-68D66EC29480}" type="presOf" srcId="{69F95F56-C5F0-4A89-ADC2-1316FF8426C6}" destId="{8D960F9F-294B-48A8-8048-1BD0E377C165}" srcOrd="0" destOrd="0" presId="urn:microsoft.com/office/officeart/2005/8/layout/chevron1"/>
    <dgm:cxn modelId="{83577F18-2BC1-4404-958B-9837FC618E1E}" type="presOf" srcId="{D6BB2A21-2372-40AF-ABD3-B82F04FA77C7}" destId="{44380200-E1B3-41F5-AA14-96D915FB93C0}" srcOrd="0" destOrd="0" presId="urn:microsoft.com/office/officeart/2005/8/layout/chevron1"/>
    <dgm:cxn modelId="{3A88191A-9F44-40F5-B4BC-FC2C8B89C1F4}" srcId="{34D4C53E-44FD-4EBD-8E95-AB257A65C0B3}" destId="{D8B0B364-416F-4175-8A4B-22F889C3BD26}" srcOrd="1" destOrd="0" parTransId="{7B538AFF-6825-41E8-B999-EE1A275C5B2B}" sibTransId="{827D3851-EA25-4C59-A715-D6FE747F872D}"/>
    <dgm:cxn modelId="{12936D33-D89C-47E8-A9FC-2EA5C12A9B18}" srcId="{65BDC230-94A7-4F9A-A2B8-4A624AC8EB99}" destId="{D5E1E75F-1377-401C-BAA5-3FB642B45349}" srcOrd="0" destOrd="0" parTransId="{09DF4C82-7C1C-449D-BE88-49402482D006}" sibTransId="{5845792B-9F13-4855-8FB7-D916A1E38CC6}"/>
    <dgm:cxn modelId="{2A639433-2D92-427F-A11E-6F12746AABA5}" srcId="{34D4C53E-44FD-4EBD-8E95-AB257A65C0B3}" destId="{AFC1BB06-154E-40CE-AD56-20EDF79757F8}" srcOrd="0" destOrd="0" parTransId="{9A833311-47E2-43B9-80AC-3B82ABD80478}" sibTransId="{6EB836E8-7B39-4946-AD9B-0583ACF06427}"/>
    <dgm:cxn modelId="{7E61863E-1A82-4DE1-9786-BD39B8A55C62}" type="presOf" srcId="{976DB772-B170-4303-93AC-D62A4A1E47FF}" destId="{2D939371-4A4D-452A-B85D-7E93A6FD95AE}" srcOrd="0" destOrd="0" presId="urn:microsoft.com/office/officeart/2005/8/layout/chevron1"/>
    <dgm:cxn modelId="{967CB068-4749-4407-9D00-77B9771E5CF9}" type="presOf" srcId="{34D4C53E-44FD-4EBD-8E95-AB257A65C0B3}" destId="{6ACF2336-7C5B-49B1-9B0E-253C56BD9876}" srcOrd="0" destOrd="0" presId="urn:microsoft.com/office/officeart/2005/8/layout/chevron1"/>
    <dgm:cxn modelId="{9FFDC351-BEAD-4A13-AA33-04544C2AACAB}" srcId="{65BDC230-94A7-4F9A-A2B8-4A624AC8EB99}" destId="{D6BB2A21-2372-40AF-ABD3-B82F04FA77C7}" srcOrd="2" destOrd="0" parTransId="{E1E1D5A0-689F-44BB-88C7-A19EF8D8DBB4}" sibTransId="{342A6B71-0DD8-4152-AE99-38B2C762737D}"/>
    <dgm:cxn modelId="{0796C27B-9A45-4D93-A1F7-DC8E69DDB9B7}" srcId="{D5E1E75F-1377-401C-BAA5-3FB642B45349}" destId="{E0DFC541-C0F0-472C-8202-BDF467086288}" srcOrd="1" destOrd="0" parTransId="{746F0E4C-F323-486F-A46F-4E162A1CF0E1}" sibTransId="{37FA7018-D3DD-43D2-A9E8-E7B11DD3A096}"/>
    <dgm:cxn modelId="{B43EDF8C-2E04-42DD-9679-A434B6608198}" type="presOf" srcId="{D8B0B364-416F-4175-8A4B-22F889C3BD26}" destId="{98C6CFC7-6A6E-4AD5-93FF-E62D6B21B634}" srcOrd="0" destOrd="1" presId="urn:microsoft.com/office/officeart/2005/8/layout/chevron1"/>
    <dgm:cxn modelId="{E833E8AF-675A-4FDF-9F06-903EB9B885CB}" type="presOf" srcId="{D5E1E75F-1377-401C-BAA5-3FB642B45349}" destId="{517D9726-B2DA-46DB-9AB4-CED5F075B84C}" srcOrd="0" destOrd="0" presId="urn:microsoft.com/office/officeart/2005/8/layout/chevron1"/>
    <dgm:cxn modelId="{B9CA33B5-EB57-43F8-89A0-F27651805F75}" type="presOf" srcId="{E0DFC541-C0F0-472C-8202-BDF467086288}" destId="{8D960F9F-294B-48A8-8048-1BD0E377C165}" srcOrd="0" destOrd="1" presId="urn:microsoft.com/office/officeart/2005/8/layout/chevron1"/>
    <dgm:cxn modelId="{FEFA84BC-733A-470A-A2C7-1CFA4A89EDB5}" srcId="{65BDC230-94A7-4F9A-A2B8-4A624AC8EB99}" destId="{34D4C53E-44FD-4EBD-8E95-AB257A65C0B3}" srcOrd="1" destOrd="0" parTransId="{74EEBEB4-94C5-4CF7-ADB6-711ECBF10FC0}" sibTransId="{33FF8A63-400F-4FEF-B6E6-ED5446367F03}"/>
    <dgm:cxn modelId="{C22551D9-8306-4751-884A-5A8FDE907017}" type="presOf" srcId="{65BDC230-94A7-4F9A-A2B8-4A624AC8EB99}" destId="{4AE01E13-0C96-4E79-8E5E-F475F7D99231}" srcOrd="0" destOrd="0" presId="urn:microsoft.com/office/officeart/2005/8/layout/chevron1"/>
    <dgm:cxn modelId="{2D36AAE7-BF11-4FB6-AC57-512C2D2722CD}" srcId="{D5E1E75F-1377-401C-BAA5-3FB642B45349}" destId="{69F95F56-C5F0-4A89-ADC2-1316FF8426C6}" srcOrd="0" destOrd="0" parTransId="{BA9B993F-4701-47EA-AC2E-5862AC8D4A6E}" sibTransId="{0B868DFF-DEC8-4F3D-B980-10046E3A5C74}"/>
    <dgm:cxn modelId="{2FFB8CF9-7BF3-42CF-AA20-57A18CA65284}" srcId="{D6BB2A21-2372-40AF-ABD3-B82F04FA77C7}" destId="{976DB772-B170-4303-93AC-D62A4A1E47FF}" srcOrd="0" destOrd="0" parTransId="{30AF7955-36A9-4E67-9875-182D9DE1F34C}" sibTransId="{4C432C0C-DA9D-4F29-9602-80DBC970CC35}"/>
    <dgm:cxn modelId="{4F1B7D23-ECE5-4375-9D04-140ABA2A2C30}" type="presParOf" srcId="{4AE01E13-0C96-4E79-8E5E-F475F7D99231}" destId="{71A4C515-F0A0-4044-9C52-8283D97C7E70}" srcOrd="0" destOrd="0" presId="urn:microsoft.com/office/officeart/2005/8/layout/chevron1"/>
    <dgm:cxn modelId="{EA5ADCEC-1095-48EF-85AE-DD6FFCB135AA}" type="presParOf" srcId="{71A4C515-F0A0-4044-9C52-8283D97C7E70}" destId="{517D9726-B2DA-46DB-9AB4-CED5F075B84C}" srcOrd="0" destOrd="0" presId="urn:microsoft.com/office/officeart/2005/8/layout/chevron1"/>
    <dgm:cxn modelId="{F959DBBA-0225-4C34-B027-5B6573C060CC}" type="presParOf" srcId="{71A4C515-F0A0-4044-9C52-8283D97C7E70}" destId="{8D960F9F-294B-48A8-8048-1BD0E377C165}" srcOrd="1" destOrd="0" presId="urn:microsoft.com/office/officeart/2005/8/layout/chevron1"/>
    <dgm:cxn modelId="{FEA2237B-3542-4E19-A490-919A4CD1A04B}" type="presParOf" srcId="{4AE01E13-0C96-4E79-8E5E-F475F7D99231}" destId="{DBA37E41-053E-4474-99EB-9123A6004913}" srcOrd="1" destOrd="0" presId="urn:microsoft.com/office/officeart/2005/8/layout/chevron1"/>
    <dgm:cxn modelId="{02ABBD25-178E-4BD0-BF49-E7F72E3D55FB}" type="presParOf" srcId="{4AE01E13-0C96-4E79-8E5E-F475F7D99231}" destId="{6611982C-4733-47BC-957C-A58230A7D69F}" srcOrd="2" destOrd="0" presId="urn:microsoft.com/office/officeart/2005/8/layout/chevron1"/>
    <dgm:cxn modelId="{ECD90151-588D-4ED8-AE58-D0EFE9457547}" type="presParOf" srcId="{6611982C-4733-47BC-957C-A58230A7D69F}" destId="{6ACF2336-7C5B-49B1-9B0E-253C56BD9876}" srcOrd="0" destOrd="0" presId="urn:microsoft.com/office/officeart/2005/8/layout/chevron1"/>
    <dgm:cxn modelId="{B4A94EC7-C317-4F66-8B72-02621C401320}" type="presParOf" srcId="{6611982C-4733-47BC-957C-A58230A7D69F}" destId="{98C6CFC7-6A6E-4AD5-93FF-E62D6B21B634}" srcOrd="1" destOrd="0" presId="urn:microsoft.com/office/officeart/2005/8/layout/chevron1"/>
    <dgm:cxn modelId="{3821C440-EF0A-4871-A681-68B1859FE980}" type="presParOf" srcId="{4AE01E13-0C96-4E79-8E5E-F475F7D99231}" destId="{F8F11A7B-8D5F-4834-8FB8-F21E40F468CD}" srcOrd="3" destOrd="0" presId="urn:microsoft.com/office/officeart/2005/8/layout/chevron1"/>
    <dgm:cxn modelId="{FF26647B-D994-41C6-B2A3-D0BE11B71EAC}" type="presParOf" srcId="{4AE01E13-0C96-4E79-8E5E-F475F7D99231}" destId="{BEDEC152-7053-42E8-A3B6-882F9A50DA2B}" srcOrd="4" destOrd="0" presId="urn:microsoft.com/office/officeart/2005/8/layout/chevron1"/>
    <dgm:cxn modelId="{F21C8D42-CE16-4062-B412-1B887729C5C4}" type="presParOf" srcId="{BEDEC152-7053-42E8-A3B6-882F9A50DA2B}" destId="{44380200-E1B3-41F5-AA14-96D915FB93C0}" srcOrd="0" destOrd="0" presId="urn:microsoft.com/office/officeart/2005/8/layout/chevron1"/>
    <dgm:cxn modelId="{F301D1AE-16B1-40B0-91AB-A326451F2337}" type="presParOf" srcId="{BEDEC152-7053-42E8-A3B6-882F9A50DA2B}" destId="{2D939371-4A4D-452A-B85D-7E93A6FD95AE}" srcOrd="1" destOrd="0" presId="urn:microsoft.com/office/officeart/2005/8/layout/chevron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31EE44-71DE-4E60-B6DA-4FF855086663}">
      <dsp:nvSpPr>
        <dsp:cNvPr id="0" name=""/>
        <dsp:cNvSpPr/>
      </dsp:nvSpPr>
      <dsp:spPr>
        <a:xfrm rot="5400000">
          <a:off x="-202387" y="205122"/>
          <a:ext cx="1349248" cy="944474"/>
        </a:xfrm>
        <a:prstGeom prst="chevron">
          <a:avLst/>
        </a:prstGeom>
        <a:solidFill>
          <a:schemeClr val="accent2">
            <a:lumMod val="75000"/>
          </a:schemeClr>
        </a:solidFill>
        <a:ln w="15875" cap="flat"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solidFill>
                <a:srgbClr val="002060"/>
              </a:solidFill>
            </a:rPr>
            <a:t>1996</a:t>
          </a:r>
        </a:p>
      </dsp:txBody>
      <dsp:txXfrm rot="-5400000">
        <a:off x="0" y="474972"/>
        <a:ext cx="944474" cy="404774"/>
      </dsp:txXfrm>
    </dsp:sp>
    <dsp:sp modelId="{734BE83C-5799-4CA2-9F2D-5B462FF35136}">
      <dsp:nvSpPr>
        <dsp:cNvPr id="0" name=""/>
        <dsp:cNvSpPr/>
      </dsp:nvSpPr>
      <dsp:spPr>
        <a:xfrm rot="5400000">
          <a:off x="5542007" y="-4594798"/>
          <a:ext cx="877011" cy="10072078"/>
        </a:xfrm>
        <a:prstGeom prst="round2SameRect">
          <a:avLst/>
        </a:prstGeom>
        <a:solidFill>
          <a:schemeClr val="accent2">
            <a:lumMod val="40000"/>
            <a:lumOff val="60000"/>
            <a:alpha val="90000"/>
          </a:schemeClr>
        </a:solidFill>
        <a:ln w="15875" cap="flat" cmpd="sng" algn="ctr">
          <a:solidFill>
            <a:srgbClr val="002060"/>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CT residents overwhelmingly voted to amend the CT Constitution</a:t>
          </a:r>
        </a:p>
        <a:p>
          <a:pPr marL="171450" lvl="1" indent="-171450" algn="l" defTabSz="711200">
            <a:lnSpc>
              <a:spcPct val="90000"/>
            </a:lnSpc>
            <a:spcBef>
              <a:spcPct val="0"/>
            </a:spcBef>
            <a:spcAft>
              <a:spcPct val="15000"/>
            </a:spcAft>
            <a:buChar char="•"/>
          </a:pPr>
          <a:r>
            <a:rPr lang="en-US" sz="1600" kern="1200" dirty="0"/>
            <a:t>Provides crime victims with a participatory role in the criminal justice process</a:t>
          </a:r>
        </a:p>
      </dsp:txBody>
      <dsp:txXfrm rot="-5400000">
        <a:off x="944474" y="45547"/>
        <a:ext cx="10029266" cy="791387"/>
      </dsp:txXfrm>
    </dsp:sp>
    <dsp:sp modelId="{EB757600-9D61-403B-9D2C-D54CCEEB7890}">
      <dsp:nvSpPr>
        <dsp:cNvPr id="0" name=""/>
        <dsp:cNvSpPr/>
      </dsp:nvSpPr>
      <dsp:spPr>
        <a:xfrm rot="5400000">
          <a:off x="-202387" y="1408823"/>
          <a:ext cx="1349248" cy="944474"/>
        </a:xfrm>
        <a:prstGeom prst="chevron">
          <a:avLst/>
        </a:prstGeom>
        <a:solidFill>
          <a:schemeClr val="accent2">
            <a:lumMod val="75000"/>
          </a:schemeClr>
        </a:solidFill>
        <a:ln w="15875" cap="flat"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solidFill>
                <a:srgbClr val="002060"/>
              </a:solidFill>
            </a:rPr>
            <a:t>1998</a:t>
          </a:r>
        </a:p>
      </dsp:txBody>
      <dsp:txXfrm rot="-5400000">
        <a:off x="0" y="1678673"/>
        <a:ext cx="944474" cy="404774"/>
      </dsp:txXfrm>
    </dsp:sp>
    <dsp:sp modelId="{79A5B760-9030-4963-88CF-34E03793CA9F}">
      <dsp:nvSpPr>
        <dsp:cNvPr id="0" name=""/>
        <dsp:cNvSpPr/>
      </dsp:nvSpPr>
      <dsp:spPr>
        <a:xfrm rot="5400000">
          <a:off x="5542007" y="-3391097"/>
          <a:ext cx="877011" cy="10072078"/>
        </a:xfrm>
        <a:prstGeom prst="round2SameRect">
          <a:avLst/>
        </a:prstGeom>
        <a:solidFill>
          <a:schemeClr val="accent2">
            <a:lumMod val="40000"/>
            <a:lumOff val="60000"/>
            <a:alpha val="90000"/>
          </a:schemeClr>
        </a:solidFill>
        <a:ln w="15875" cap="flat" cmpd="sng" algn="ctr">
          <a:solidFill>
            <a:srgbClr val="002060"/>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Creation of the Office of the Victim Advocate</a:t>
          </a:r>
        </a:p>
        <a:p>
          <a:pPr marL="171450" lvl="1" indent="-171450" algn="l" defTabSz="711200">
            <a:lnSpc>
              <a:spcPct val="90000"/>
            </a:lnSpc>
            <a:spcBef>
              <a:spcPct val="0"/>
            </a:spcBef>
            <a:spcAft>
              <a:spcPct val="15000"/>
            </a:spcAft>
            <a:buChar char="•"/>
          </a:pPr>
          <a:r>
            <a:rPr lang="en-US" sz="1600" kern="1200" dirty="0"/>
            <a:t>Enforcement agency for the protection and promotion of the State Constitutional rights of crime victims</a:t>
          </a:r>
        </a:p>
      </dsp:txBody>
      <dsp:txXfrm rot="-5400000">
        <a:off x="944474" y="1249248"/>
        <a:ext cx="10029266" cy="791387"/>
      </dsp:txXfrm>
    </dsp:sp>
    <dsp:sp modelId="{F7AF2C3A-5012-449C-8E46-46ED7194FFD8}">
      <dsp:nvSpPr>
        <dsp:cNvPr id="0" name=""/>
        <dsp:cNvSpPr/>
      </dsp:nvSpPr>
      <dsp:spPr>
        <a:xfrm rot="5400000">
          <a:off x="-202387" y="2612524"/>
          <a:ext cx="1349248" cy="944474"/>
        </a:xfrm>
        <a:prstGeom prst="chevron">
          <a:avLst/>
        </a:prstGeom>
        <a:solidFill>
          <a:schemeClr val="accent2">
            <a:lumMod val="75000"/>
          </a:schemeClr>
        </a:solidFill>
        <a:ln w="15875" cap="flat"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solidFill>
                <a:srgbClr val="002060"/>
              </a:solidFill>
            </a:rPr>
            <a:t>2015</a:t>
          </a:r>
        </a:p>
      </dsp:txBody>
      <dsp:txXfrm rot="-5400000">
        <a:off x="0" y="2882374"/>
        <a:ext cx="944474" cy="404774"/>
      </dsp:txXfrm>
    </dsp:sp>
    <dsp:sp modelId="{6BFFA137-FCAD-4C7F-8332-682F0C569C40}">
      <dsp:nvSpPr>
        <dsp:cNvPr id="0" name=""/>
        <dsp:cNvSpPr/>
      </dsp:nvSpPr>
      <dsp:spPr>
        <a:xfrm rot="5400000">
          <a:off x="5542007" y="-2187396"/>
          <a:ext cx="877011" cy="10072078"/>
        </a:xfrm>
        <a:prstGeom prst="round2SameRect">
          <a:avLst/>
        </a:prstGeom>
        <a:solidFill>
          <a:schemeClr val="accent2">
            <a:lumMod val="40000"/>
            <a:lumOff val="60000"/>
            <a:alpha val="90000"/>
          </a:schemeClr>
        </a:solidFill>
        <a:ln w="15875" cap="flat" cmpd="sng" algn="ctr">
          <a:solidFill>
            <a:srgbClr val="002060"/>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Governor created the Victims’ Rights Enforcement Advisory Commission</a:t>
          </a:r>
        </a:p>
        <a:p>
          <a:pPr marL="171450" lvl="1" indent="-171450" algn="l" defTabSz="711200">
            <a:lnSpc>
              <a:spcPct val="90000"/>
            </a:lnSpc>
            <a:spcBef>
              <a:spcPct val="0"/>
            </a:spcBef>
            <a:spcAft>
              <a:spcPct val="15000"/>
            </a:spcAft>
            <a:buChar char="•"/>
          </a:pPr>
          <a:r>
            <a:rPr lang="en-US" sz="1600" kern="1200" dirty="0"/>
            <a:t>Recommendations submitted to the Governor on November 30, 2015</a:t>
          </a:r>
        </a:p>
      </dsp:txBody>
      <dsp:txXfrm rot="-5400000">
        <a:off x="944474" y="2452949"/>
        <a:ext cx="10029266" cy="791387"/>
      </dsp:txXfrm>
    </dsp:sp>
    <dsp:sp modelId="{3AB2A828-812C-499A-815D-AFB621A252D6}">
      <dsp:nvSpPr>
        <dsp:cNvPr id="0" name=""/>
        <dsp:cNvSpPr/>
      </dsp:nvSpPr>
      <dsp:spPr>
        <a:xfrm rot="5400000">
          <a:off x="-202387" y="3816225"/>
          <a:ext cx="1349248" cy="944474"/>
        </a:xfrm>
        <a:prstGeom prst="chevron">
          <a:avLst/>
        </a:prstGeom>
        <a:solidFill>
          <a:schemeClr val="accent2">
            <a:lumMod val="75000"/>
          </a:schemeClr>
        </a:solidFill>
        <a:ln w="15875" cap="flat"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solidFill>
                <a:srgbClr val="002060"/>
              </a:solidFill>
            </a:rPr>
            <a:t>2021</a:t>
          </a:r>
        </a:p>
      </dsp:txBody>
      <dsp:txXfrm rot="-5400000">
        <a:off x="0" y="4086075"/>
        <a:ext cx="944474" cy="404774"/>
      </dsp:txXfrm>
    </dsp:sp>
    <dsp:sp modelId="{8AF2A49D-4F4C-41AE-A695-8A5D5EF38D3E}">
      <dsp:nvSpPr>
        <dsp:cNvPr id="0" name=""/>
        <dsp:cNvSpPr/>
      </dsp:nvSpPr>
      <dsp:spPr>
        <a:xfrm rot="5400000">
          <a:off x="5542007" y="-983695"/>
          <a:ext cx="877011" cy="10072078"/>
        </a:xfrm>
        <a:prstGeom prst="round2SameRect">
          <a:avLst/>
        </a:prstGeom>
        <a:solidFill>
          <a:schemeClr val="accent2">
            <a:lumMod val="40000"/>
            <a:lumOff val="60000"/>
            <a:alpha val="90000"/>
          </a:schemeClr>
        </a:solidFill>
        <a:ln w="15875" cap="flat" cmpd="sng" algn="ctr">
          <a:solidFill>
            <a:srgbClr val="002060"/>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0" kern="1200" dirty="0"/>
            <a:t>House Joint Resolution No. 366</a:t>
          </a:r>
        </a:p>
        <a:p>
          <a:pPr marL="171450" lvl="1" indent="-171450" algn="l" defTabSz="711200">
            <a:lnSpc>
              <a:spcPct val="90000"/>
            </a:lnSpc>
            <a:spcBef>
              <a:spcPct val="0"/>
            </a:spcBef>
            <a:spcAft>
              <a:spcPct val="15000"/>
            </a:spcAft>
            <a:buChar char="•"/>
          </a:pPr>
          <a:r>
            <a:rPr lang="en-US" sz="1600" kern="1200" cap="small" baseline="0" dirty="0"/>
            <a:t>resolution proposing a constitutional amendment to remove a prohibition against construing the constitution or statute to create a basis for a criminal conviction to be vacated or appealed if a victim is not afforded his or her rights in court.</a:t>
          </a:r>
        </a:p>
      </dsp:txBody>
      <dsp:txXfrm rot="-5400000">
        <a:off x="944474" y="3656650"/>
        <a:ext cx="10029266" cy="79138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122484-7D24-4633-9F73-4F97A6A75113}">
      <dsp:nvSpPr>
        <dsp:cNvPr id="0" name=""/>
        <dsp:cNvSpPr/>
      </dsp:nvSpPr>
      <dsp:spPr>
        <a:xfrm>
          <a:off x="2172" y="138491"/>
          <a:ext cx="3702872" cy="1481149"/>
        </a:xfrm>
        <a:prstGeom prst="chevron">
          <a:avLst/>
        </a:prstGeom>
        <a:solidFill>
          <a:schemeClr val="accent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42672" rIns="42672" bIns="42672"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rgbClr val="002060"/>
              </a:solidFill>
            </a:rPr>
            <a:t>Research</a:t>
          </a:r>
        </a:p>
      </dsp:txBody>
      <dsp:txXfrm>
        <a:off x="742747" y="138491"/>
        <a:ext cx="2221723" cy="1481149"/>
      </dsp:txXfrm>
    </dsp:sp>
    <dsp:sp modelId="{CAD5939E-ECCF-4DC8-81CB-61873AB667A3}">
      <dsp:nvSpPr>
        <dsp:cNvPr id="0" name=""/>
        <dsp:cNvSpPr/>
      </dsp:nvSpPr>
      <dsp:spPr>
        <a:xfrm>
          <a:off x="2172" y="1804784"/>
          <a:ext cx="2962298" cy="2787750"/>
        </a:xfrm>
        <a:prstGeom prst="rect">
          <a:avLst/>
        </a:prstGeom>
        <a:solidFill>
          <a:schemeClr val="accent2">
            <a:lumMod val="60000"/>
            <a:lumOff val="40000"/>
            <a:alpha val="9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Public Act No. 19-187 requires that any case of a juvenile, transferred to the adult criminal docket, be private and confidential.</a:t>
          </a:r>
        </a:p>
      </dsp:txBody>
      <dsp:txXfrm>
        <a:off x="2172" y="1804784"/>
        <a:ext cx="2962298" cy="2787750"/>
      </dsp:txXfrm>
    </dsp:sp>
    <dsp:sp modelId="{57194F04-2CF6-492A-9757-5FCA42CE3811}">
      <dsp:nvSpPr>
        <dsp:cNvPr id="0" name=""/>
        <dsp:cNvSpPr/>
      </dsp:nvSpPr>
      <dsp:spPr>
        <a:xfrm>
          <a:off x="3489045" y="138491"/>
          <a:ext cx="3702872" cy="1481149"/>
        </a:xfrm>
        <a:prstGeom prst="chevron">
          <a:avLst/>
        </a:prstGeom>
        <a:solidFill>
          <a:schemeClr val="accent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42672" rIns="42672" bIns="42672"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rgbClr val="002060"/>
              </a:solidFill>
            </a:rPr>
            <a:t>Filed appearance</a:t>
          </a:r>
        </a:p>
      </dsp:txBody>
      <dsp:txXfrm>
        <a:off x="4229620" y="138491"/>
        <a:ext cx="2221723" cy="1481149"/>
      </dsp:txXfrm>
    </dsp:sp>
    <dsp:sp modelId="{A490EA8C-253B-4395-9510-83B62FBF45D3}">
      <dsp:nvSpPr>
        <dsp:cNvPr id="0" name=""/>
        <dsp:cNvSpPr/>
      </dsp:nvSpPr>
      <dsp:spPr>
        <a:xfrm>
          <a:off x="3489045" y="1804784"/>
          <a:ext cx="2962298" cy="2787750"/>
        </a:xfrm>
        <a:prstGeom prst="rect">
          <a:avLst/>
        </a:prstGeom>
        <a:solidFill>
          <a:schemeClr val="accent2">
            <a:lumMod val="60000"/>
            <a:lumOff val="40000"/>
            <a:alpha val="9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57150" lvl="1" indent="-57150" algn="l" defTabSz="44450">
            <a:lnSpc>
              <a:spcPct val="90000"/>
            </a:lnSpc>
            <a:spcBef>
              <a:spcPct val="0"/>
            </a:spcBef>
            <a:spcAft>
              <a:spcPct val="15000"/>
            </a:spcAft>
            <a:buChar char="•"/>
          </a:pPr>
          <a:r>
            <a:rPr lang="en-US" kern="1200" dirty="0"/>
            <a:t>The OVA filed a motion in the case to permit the victims to attend proceedings and further exercise their rights afforded by the state constitution. The court ruled in favor of the OVA’s motion and the family members now have access to the proceedings and offender information.</a:t>
          </a:r>
          <a:endParaRPr lang="en-US" sz="2000" kern="1200" dirty="0"/>
        </a:p>
        <a:p>
          <a:pPr marL="228600" lvl="1" indent="-228600" algn="l" defTabSz="889000">
            <a:lnSpc>
              <a:spcPct val="90000"/>
            </a:lnSpc>
            <a:spcBef>
              <a:spcPct val="0"/>
            </a:spcBef>
            <a:spcAft>
              <a:spcPct val="15000"/>
            </a:spcAft>
            <a:buChar char="•"/>
          </a:pPr>
          <a:endParaRPr lang="en-US" sz="2000" kern="1200" dirty="0"/>
        </a:p>
      </dsp:txBody>
      <dsp:txXfrm>
        <a:off x="3489045" y="1804784"/>
        <a:ext cx="2962298" cy="2787750"/>
      </dsp:txXfrm>
    </dsp:sp>
    <dsp:sp modelId="{156BCA2C-35D9-4CB1-AAC9-A61F050A634F}">
      <dsp:nvSpPr>
        <dsp:cNvPr id="0" name=""/>
        <dsp:cNvSpPr/>
      </dsp:nvSpPr>
      <dsp:spPr>
        <a:xfrm>
          <a:off x="6975917" y="138491"/>
          <a:ext cx="3702872" cy="1481149"/>
        </a:xfrm>
        <a:prstGeom prst="chevron">
          <a:avLst/>
        </a:prstGeom>
        <a:solidFill>
          <a:schemeClr val="accent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42672" rIns="42672" bIns="42672"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rgbClr val="002060"/>
              </a:solidFill>
            </a:rPr>
            <a:t>Identified gap</a:t>
          </a:r>
        </a:p>
      </dsp:txBody>
      <dsp:txXfrm>
        <a:off x="7716492" y="138491"/>
        <a:ext cx="2221723" cy="1481149"/>
      </dsp:txXfrm>
    </dsp:sp>
    <dsp:sp modelId="{E99F0351-4414-4E38-B53C-A7F4118CAB56}">
      <dsp:nvSpPr>
        <dsp:cNvPr id="0" name=""/>
        <dsp:cNvSpPr/>
      </dsp:nvSpPr>
      <dsp:spPr>
        <a:xfrm>
          <a:off x="6975917" y="1804784"/>
          <a:ext cx="2962298" cy="2787750"/>
        </a:xfrm>
        <a:prstGeom prst="rect">
          <a:avLst/>
        </a:prstGeom>
        <a:solidFill>
          <a:schemeClr val="accent2">
            <a:lumMod val="60000"/>
            <a:lumOff val="40000"/>
            <a:alpha val="9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Section 28 of Public Act No. 21-104 restored the constitutional rights of crime victims that were lost as a result of Public Act No. 19-187 by exempting crime victims and their next of kin from being excluded from the proceedings and obtaining information regarding the criminal case and the defendant. </a:t>
          </a:r>
        </a:p>
      </dsp:txBody>
      <dsp:txXfrm>
        <a:off x="6975917" y="1804784"/>
        <a:ext cx="2962298" cy="278775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13BEE4-341F-4C88-BFD6-5C5B99248FB5}">
      <dsp:nvSpPr>
        <dsp:cNvPr id="0" name=""/>
        <dsp:cNvSpPr/>
      </dsp:nvSpPr>
      <dsp:spPr>
        <a:xfrm>
          <a:off x="5482" y="38879"/>
          <a:ext cx="3645544" cy="1296000"/>
        </a:xfrm>
        <a:prstGeom prst="chevron">
          <a:avLst/>
        </a:prstGeom>
        <a:solidFill>
          <a:schemeClr val="accent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002060"/>
              </a:solidFill>
            </a:rPr>
            <a:t>Met with the victim</a:t>
          </a:r>
        </a:p>
      </dsp:txBody>
      <dsp:txXfrm>
        <a:off x="653482" y="38879"/>
        <a:ext cx="2349544" cy="1296000"/>
      </dsp:txXfrm>
    </dsp:sp>
    <dsp:sp modelId="{73F156BB-FF95-46F3-BFD3-88105C18803D}">
      <dsp:nvSpPr>
        <dsp:cNvPr id="0" name=""/>
        <dsp:cNvSpPr/>
      </dsp:nvSpPr>
      <dsp:spPr>
        <a:xfrm>
          <a:off x="5482" y="1496880"/>
          <a:ext cx="2916435" cy="3402000"/>
        </a:xfrm>
        <a:prstGeom prst="rect">
          <a:avLst/>
        </a:prstGeom>
        <a:solidFill>
          <a:schemeClr val="accent2">
            <a:lumMod val="60000"/>
            <a:lumOff val="40000"/>
            <a:alpha val="9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Although eligible, a standing criminal protective order was not ordered at the time of the disposition</a:t>
          </a:r>
        </a:p>
      </dsp:txBody>
      <dsp:txXfrm>
        <a:off x="5482" y="1496880"/>
        <a:ext cx="2916435" cy="3402000"/>
      </dsp:txXfrm>
    </dsp:sp>
    <dsp:sp modelId="{4D485741-F102-41D2-8D47-9A3A76C9A1CF}">
      <dsp:nvSpPr>
        <dsp:cNvPr id="0" name=""/>
        <dsp:cNvSpPr/>
      </dsp:nvSpPr>
      <dsp:spPr>
        <a:xfrm>
          <a:off x="3435027" y="38879"/>
          <a:ext cx="3645544" cy="1296000"/>
        </a:xfrm>
        <a:prstGeom prst="chevron">
          <a:avLst/>
        </a:prstGeom>
        <a:solidFill>
          <a:schemeClr val="accent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002060"/>
              </a:solidFill>
            </a:rPr>
            <a:t>Legal research</a:t>
          </a:r>
        </a:p>
      </dsp:txBody>
      <dsp:txXfrm>
        <a:off x="4083027" y="38879"/>
        <a:ext cx="2349544" cy="1296000"/>
      </dsp:txXfrm>
    </dsp:sp>
    <dsp:sp modelId="{37770A79-8FB6-460A-A3AB-DD4C496917C6}">
      <dsp:nvSpPr>
        <dsp:cNvPr id="0" name=""/>
        <dsp:cNvSpPr/>
      </dsp:nvSpPr>
      <dsp:spPr>
        <a:xfrm>
          <a:off x="3435027" y="1496880"/>
          <a:ext cx="2916435" cy="3402000"/>
        </a:xfrm>
        <a:prstGeom prst="rect">
          <a:avLst/>
        </a:prstGeom>
        <a:solidFill>
          <a:schemeClr val="accent2">
            <a:lumMod val="60000"/>
            <a:lumOff val="40000"/>
            <a:alpha val="9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State v.  Alexander, 269 Conn. 107 (2004)</a:t>
          </a:r>
        </a:p>
        <a:p>
          <a:pPr marL="228600" lvl="1" indent="-228600" algn="l" defTabSz="1066800">
            <a:lnSpc>
              <a:spcPct val="90000"/>
            </a:lnSpc>
            <a:spcBef>
              <a:spcPct val="0"/>
            </a:spcBef>
            <a:spcAft>
              <a:spcPct val="15000"/>
            </a:spcAft>
            <a:buChar char="•"/>
          </a:pPr>
          <a:r>
            <a:rPr lang="en-US" sz="2400" kern="1200" dirty="0"/>
            <a:t>The issuance of an order of protection does not affect the defendant’s sentence nor does it violate the defendant’s due process rights against double jeopardy.</a:t>
          </a:r>
        </a:p>
      </dsp:txBody>
      <dsp:txXfrm>
        <a:off x="3435027" y="1496880"/>
        <a:ext cx="2916435" cy="3402000"/>
      </dsp:txXfrm>
    </dsp:sp>
    <dsp:sp modelId="{D78208CC-3B0E-4BF1-94D6-EAE3CAC661A2}">
      <dsp:nvSpPr>
        <dsp:cNvPr id="0" name=""/>
        <dsp:cNvSpPr/>
      </dsp:nvSpPr>
      <dsp:spPr>
        <a:xfrm>
          <a:off x="6864572" y="38879"/>
          <a:ext cx="3645544" cy="1296000"/>
        </a:xfrm>
        <a:prstGeom prst="chevron">
          <a:avLst/>
        </a:prstGeom>
        <a:solidFill>
          <a:schemeClr val="accent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002060"/>
              </a:solidFill>
            </a:rPr>
            <a:t>Contacted State’s Attorney</a:t>
          </a:r>
        </a:p>
      </dsp:txBody>
      <dsp:txXfrm>
        <a:off x="7512572" y="38879"/>
        <a:ext cx="2349544" cy="1296000"/>
      </dsp:txXfrm>
    </dsp:sp>
    <dsp:sp modelId="{36D5301C-E50F-441F-B410-38F095489597}">
      <dsp:nvSpPr>
        <dsp:cNvPr id="0" name=""/>
        <dsp:cNvSpPr/>
      </dsp:nvSpPr>
      <dsp:spPr>
        <a:xfrm>
          <a:off x="6864572" y="1496880"/>
          <a:ext cx="2916435" cy="3402000"/>
        </a:xfrm>
        <a:prstGeom prst="rect">
          <a:avLst/>
        </a:prstGeom>
        <a:solidFill>
          <a:schemeClr val="accent2">
            <a:lumMod val="60000"/>
            <a:lumOff val="40000"/>
            <a:alpha val="9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Filed motion to re-open case</a:t>
          </a:r>
        </a:p>
        <a:p>
          <a:pPr marL="228600" lvl="1" indent="-228600" algn="l" defTabSz="1066800">
            <a:lnSpc>
              <a:spcPct val="90000"/>
            </a:lnSpc>
            <a:spcBef>
              <a:spcPct val="0"/>
            </a:spcBef>
            <a:spcAft>
              <a:spcPct val="15000"/>
            </a:spcAft>
            <a:buChar char="•"/>
          </a:pPr>
          <a:r>
            <a:rPr lang="en-US" sz="2400" kern="1200" dirty="0"/>
            <a:t>Court granted standing criminal protective order on behalf of the victim</a:t>
          </a:r>
        </a:p>
      </dsp:txBody>
      <dsp:txXfrm>
        <a:off x="6864572" y="1496880"/>
        <a:ext cx="2916435" cy="34020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DC47F6-4359-486C-B8F1-4A879529E3EC}">
      <dsp:nvSpPr>
        <dsp:cNvPr id="0" name=""/>
        <dsp:cNvSpPr/>
      </dsp:nvSpPr>
      <dsp:spPr>
        <a:xfrm>
          <a:off x="5482" y="504014"/>
          <a:ext cx="3645544" cy="1458217"/>
        </a:xfrm>
        <a:prstGeom prst="chevron">
          <a:avLst/>
        </a:prstGeom>
        <a:solidFill>
          <a:schemeClr val="accent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42672" rIns="42672" bIns="42672"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rgbClr val="002060"/>
              </a:solidFill>
            </a:rPr>
            <a:t>Research</a:t>
          </a:r>
        </a:p>
      </dsp:txBody>
      <dsp:txXfrm>
        <a:off x="734591" y="504014"/>
        <a:ext cx="2187327" cy="1458217"/>
      </dsp:txXfrm>
    </dsp:sp>
    <dsp:sp modelId="{42A8AEEE-A7AB-421A-9227-B722D238F1CF}">
      <dsp:nvSpPr>
        <dsp:cNvPr id="0" name=""/>
        <dsp:cNvSpPr/>
      </dsp:nvSpPr>
      <dsp:spPr>
        <a:xfrm>
          <a:off x="5482" y="2144510"/>
          <a:ext cx="2916435" cy="1886625"/>
        </a:xfrm>
        <a:prstGeom prst="rect">
          <a:avLst/>
        </a:prstGeom>
        <a:solidFill>
          <a:schemeClr val="accent2">
            <a:lumMod val="60000"/>
            <a:lumOff val="4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“Slayer” Statute (defendant (beneficiary) cannot financially benefit if convicted of causing the death of the decedent)</a:t>
          </a:r>
        </a:p>
        <a:p>
          <a:pPr marL="228600" lvl="1" indent="-228600" algn="l" defTabSz="889000">
            <a:lnSpc>
              <a:spcPct val="90000"/>
            </a:lnSpc>
            <a:spcBef>
              <a:spcPct val="0"/>
            </a:spcBef>
            <a:spcAft>
              <a:spcPct val="15000"/>
            </a:spcAft>
            <a:buChar char="•"/>
          </a:pPr>
          <a:r>
            <a:rPr lang="en-US" sz="2000" kern="1200" dirty="0"/>
            <a:t>Conviction required</a:t>
          </a:r>
        </a:p>
      </dsp:txBody>
      <dsp:txXfrm>
        <a:off x="5482" y="2144510"/>
        <a:ext cx="2916435" cy="1886625"/>
      </dsp:txXfrm>
    </dsp:sp>
    <dsp:sp modelId="{149F0E86-FE4C-4E60-946C-64F688E14813}">
      <dsp:nvSpPr>
        <dsp:cNvPr id="0" name=""/>
        <dsp:cNvSpPr/>
      </dsp:nvSpPr>
      <dsp:spPr>
        <a:xfrm>
          <a:off x="3435027" y="504014"/>
          <a:ext cx="3645544" cy="1458217"/>
        </a:xfrm>
        <a:prstGeom prst="chevron">
          <a:avLst/>
        </a:prstGeom>
        <a:solidFill>
          <a:schemeClr val="accent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42672" rIns="42672" bIns="42672"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rgbClr val="002060"/>
              </a:solidFill>
            </a:rPr>
            <a:t>Filed appearance</a:t>
          </a:r>
        </a:p>
      </dsp:txBody>
      <dsp:txXfrm>
        <a:off x="4164136" y="504014"/>
        <a:ext cx="2187327" cy="1458217"/>
      </dsp:txXfrm>
    </dsp:sp>
    <dsp:sp modelId="{CCB24E06-813A-44F7-855E-5CB1D29A504F}">
      <dsp:nvSpPr>
        <dsp:cNvPr id="0" name=""/>
        <dsp:cNvSpPr/>
      </dsp:nvSpPr>
      <dsp:spPr>
        <a:xfrm>
          <a:off x="3435027" y="2144510"/>
          <a:ext cx="2916435" cy="1886625"/>
        </a:xfrm>
        <a:prstGeom prst="rect">
          <a:avLst/>
        </a:prstGeom>
        <a:solidFill>
          <a:schemeClr val="accent2">
            <a:lumMod val="60000"/>
            <a:lumOff val="4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Probate court unaware of criminal case</a:t>
          </a:r>
        </a:p>
        <a:p>
          <a:pPr marL="228600" lvl="1" indent="-228600" algn="l" defTabSz="1066800">
            <a:lnSpc>
              <a:spcPct val="90000"/>
            </a:lnSpc>
            <a:spcBef>
              <a:spcPct val="0"/>
            </a:spcBef>
            <a:spcAft>
              <a:spcPct val="15000"/>
            </a:spcAft>
            <a:buChar char="•"/>
          </a:pPr>
          <a:r>
            <a:rPr lang="en-US" sz="2400" kern="1200" dirty="0"/>
            <a:t>Request delay of probate matter</a:t>
          </a:r>
        </a:p>
      </dsp:txBody>
      <dsp:txXfrm>
        <a:off x="3435027" y="2144510"/>
        <a:ext cx="2916435" cy="1886625"/>
      </dsp:txXfrm>
    </dsp:sp>
    <dsp:sp modelId="{AA3AEFE7-8D62-4B51-A184-B858F69054F5}">
      <dsp:nvSpPr>
        <dsp:cNvPr id="0" name=""/>
        <dsp:cNvSpPr/>
      </dsp:nvSpPr>
      <dsp:spPr>
        <a:xfrm>
          <a:off x="6864572" y="504014"/>
          <a:ext cx="3645544" cy="1458217"/>
        </a:xfrm>
        <a:prstGeom prst="chevron">
          <a:avLst/>
        </a:prstGeom>
        <a:solidFill>
          <a:schemeClr val="accent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42672" rIns="42672" bIns="42672"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rgbClr val="002060"/>
              </a:solidFill>
            </a:rPr>
            <a:t>Identified</a:t>
          </a:r>
          <a:r>
            <a:rPr lang="en-US" sz="3200" kern="1200" dirty="0"/>
            <a:t> </a:t>
          </a:r>
          <a:r>
            <a:rPr lang="en-US" sz="3200" kern="1200" dirty="0">
              <a:solidFill>
                <a:srgbClr val="002060"/>
              </a:solidFill>
            </a:rPr>
            <a:t>gap</a:t>
          </a:r>
        </a:p>
      </dsp:txBody>
      <dsp:txXfrm>
        <a:off x="7593681" y="504014"/>
        <a:ext cx="2187327" cy="1458217"/>
      </dsp:txXfrm>
    </dsp:sp>
    <dsp:sp modelId="{B3125A55-D289-4777-8E62-F94C1DB0C0BB}">
      <dsp:nvSpPr>
        <dsp:cNvPr id="0" name=""/>
        <dsp:cNvSpPr/>
      </dsp:nvSpPr>
      <dsp:spPr>
        <a:xfrm>
          <a:off x="6864572" y="2144510"/>
          <a:ext cx="2916435" cy="1886625"/>
        </a:xfrm>
        <a:prstGeom prst="rect">
          <a:avLst/>
        </a:prstGeom>
        <a:solidFill>
          <a:schemeClr val="accent2">
            <a:lumMod val="60000"/>
            <a:lumOff val="4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1066800">
            <a:lnSpc>
              <a:spcPct val="90000"/>
            </a:lnSpc>
            <a:spcBef>
              <a:spcPct val="0"/>
            </a:spcBef>
            <a:spcAft>
              <a:spcPct val="15000"/>
            </a:spcAft>
            <a:buChar char="•"/>
          </a:pPr>
          <a:r>
            <a:rPr lang="en-US" sz="2400" b="0" kern="1200" dirty="0"/>
            <a:t>Probate Court Administrator and Probate Practice Book Advisory Committee</a:t>
          </a:r>
        </a:p>
        <a:p>
          <a:pPr marL="228600" lvl="1" indent="-228600" algn="l" defTabSz="1066800">
            <a:lnSpc>
              <a:spcPct val="90000"/>
            </a:lnSpc>
            <a:spcBef>
              <a:spcPct val="0"/>
            </a:spcBef>
            <a:spcAft>
              <a:spcPct val="15000"/>
            </a:spcAft>
            <a:buChar char="•"/>
          </a:pPr>
          <a:r>
            <a:rPr lang="en-US" sz="2400" b="0" kern="1200" dirty="0"/>
            <a:t>New Rule- Section 30.26</a:t>
          </a:r>
        </a:p>
      </dsp:txBody>
      <dsp:txXfrm>
        <a:off x="6864572" y="2144510"/>
        <a:ext cx="2916435" cy="188662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914F18-9D13-41A9-92B7-6E7EA1C974A3}">
      <dsp:nvSpPr>
        <dsp:cNvPr id="0" name=""/>
        <dsp:cNvSpPr/>
      </dsp:nvSpPr>
      <dsp:spPr>
        <a:xfrm>
          <a:off x="4029292" y="2526994"/>
          <a:ext cx="2069664" cy="2069664"/>
        </a:xfrm>
        <a:prstGeom prst="ellipse">
          <a:avLst/>
        </a:prstGeom>
        <a:solidFill>
          <a:schemeClr val="accent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1866900">
            <a:lnSpc>
              <a:spcPct val="90000"/>
            </a:lnSpc>
            <a:spcBef>
              <a:spcPct val="0"/>
            </a:spcBef>
            <a:spcAft>
              <a:spcPct val="35000"/>
            </a:spcAft>
            <a:buNone/>
          </a:pPr>
          <a:r>
            <a:rPr lang="en-US" sz="4200" b="1" kern="1200" dirty="0">
              <a:solidFill>
                <a:srgbClr val="002060"/>
              </a:solidFill>
            </a:rPr>
            <a:t>Victim</a:t>
          </a:r>
        </a:p>
      </dsp:txBody>
      <dsp:txXfrm>
        <a:off x="4332387" y="2830089"/>
        <a:ext cx="1463474" cy="1463474"/>
      </dsp:txXfrm>
    </dsp:sp>
    <dsp:sp modelId="{B5606F44-8E31-49EF-A760-1AB7C76D4F36}">
      <dsp:nvSpPr>
        <dsp:cNvPr id="0" name=""/>
        <dsp:cNvSpPr/>
      </dsp:nvSpPr>
      <dsp:spPr>
        <a:xfrm rot="10800000">
          <a:off x="1928893" y="3266899"/>
          <a:ext cx="1984877" cy="589854"/>
        </a:xfrm>
        <a:prstGeom prst="leftArrow">
          <a:avLst>
            <a:gd name="adj1" fmla="val 60000"/>
            <a:gd name="adj2" fmla="val 50000"/>
          </a:avLst>
        </a:prstGeom>
        <a:solidFill>
          <a:schemeClr val="accent2">
            <a:lumMod val="50000"/>
          </a:schemeClr>
        </a:solidFill>
        <a:ln>
          <a:noFill/>
        </a:ln>
        <a:effectLst/>
      </dsp:spPr>
      <dsp:style>
        <a:lnRef idx="0">
          <a:scrgbClr r="0" g="0" b="0"/>
        </a:lnRef>
        <a:fillRef idx="1">
          <a:scrgbClr r="0" g="0" b="0"/>
        </a:fillRef>
        <a:effectRef idx="0">
          <a:scrgbClr r="0" g="0" b="0"/>
        </a:effectRef>
        <a:fontRef idx="minor">
          <a:schemeClr val="lt1"/>
        </a:fontRef>
      </dsp:style>
    </dsp:sp>
    <dsp:sp modelId="{98BE30DC-F561-4F33-9EE2-C74876DFCB53}">
      <dsp:nvSpPr>
        <dsp:cNvPr id="0" name=""/>
        <dsp:cNvSpPr/>
      </dsp:nvSpPr>
      <dsp:spPr>
        <a:xfrm>
          <a:off x="1204510" y="2982320"/>
          <a:ext cx="1448765" cy="1159012"/>
        </a:xfrm>
        <a:prstGeom prst="roundRect">
          <a:avLst>
            <a:gd name="adj" fmla="val 10000"/>
          </a:avLst>
        </a:prstGeom>
        <a:solidFill>
          <a:schemeClr val="accent2">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002060"/>
              </a:solidFill>
            </a:rPr>
            <a:t>Police</a:t>
          </a:r>
        </a:p>
      </dsp:txBody>
      <dsp:txXfrm>
        <a:off x="1238456" y="3016266"/>
        <a:ext cx="1380873" cy="1091120"/>
      </dsp:txXfrm>
    </dsp:sp>
    <dsp:sp modelId="{22DCB49E-C2E7-4E0B-8E0F-CF61C5017B18}">
      <dsp:nvSpPr>
        <dsp:cNvPr id="0" name=""/>
        <dsp:cNvSpPr/>
      </dsp:nvSpPr>
      <dsp:spPr>
        <a:xfrm rot="12960000">
          <a:off x="2338130" y="2007397"/>
          <a:ext cx="1984877" cy="589854"/>
        </a:xfrm>
        <a:prstGeom prst="leftArrow">
          <a:avLst>
            <a:gd name="adj1" fmla="val 60000"/>
            <a:gd name="adj2" fmla="val 50000"/>
          </a:avLst>
        </a:prstGeom>
        <a:solidFill>
          <a:schemeClr val="accent2">
            <a:lumMod val="50000"/>
          </a:schemeClr>
        </a:solidFill>
        <a:ln>
          <a:noFill/>
        </a:ln>
        <a:effectLst/>
      </dsp:spPr>
      <dsp:style>
        <a:lnRef idx="0">
          <a:scrgbClr r="0" g="0" b="0"/>
        </a:lnRef>
        <a:fillRef idx="1">
          <a:scrgbClr r="0" g="0" b="0"/>
        </a:fillRef>
        <a:effectRef idx="0">
          <a:scrgbClr r="0" g="0" b="0"/>
        </a:effectRef>
        <a:fontRef idx="minor">
          <a:schemeClr val="lt1"/>
        </a:fontRef>
      </dsp:style>
    </dsp:sp>
    <dsp:sp modelId="{A1C6ED67-774F-4459-BDD0-A34E97EF3716}">
      <dsp:nvSpPr>
        <dsp:cNvPr id="0" name=""/>
        <dsp:cNvSpPr/>
      </dsp:nvSpPr>
      <dsp:spPr>
        <a:xfrm>
          <a:off x="1803286" y="1139477"/>
          <a:ext cx="1448765" cy="1159012"/>
        </a:xfrm>
        <a:prstGeom prst="roundRect">
          <a:avLst>
            <a:gd name="adj" fmla="val 10000"/>
          </a:avLst>
        </a:prstGeom>
        <a:solidFill>
          <a:schemeClr val="accent2">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002060"/>
              </a:solidFill>
            </a:rPr>
            <a:t>Advocate</a:t>
          </a:r>
        </a:p>
      </dsp:txBody>
      <dsp:txXfrm>
        <a:off x="1837232" y="1173423"/>
        <a:ext cx="1380873" cy="1091120"/>
      </dsp:txXfrm>
    </dsp:sp>
    <dsp:sp modelId="{8BD7CCC4-9151-4A0D-8FEB-A1FAB8367167}">
      <dsp:nvSpPr>
        <dsp:cNvPr id="0" name=""/>
        <dsp:cNvSpPr/>
      </dsp:nvSpPr>
      <dsp:spPr>
        <a:xfrm rot="15120000">
          <a:off x="3409526" y="1228982"/>
          <a:ext cx="1984877" cy="589854"/>
        </a:xfrm>
        <a:prstGeom prst="leftArrow">
          <a:avLst>
            <a:gd name="adj1" fmla="val 60000"/>
            <a:gd name="adj2" fmla="val 50000"/>
          </a:avLst>
        </a:prstGeom>
        <a:solidFill>
          <a:schemeClr val="accent2">
            <a:lumMod val="50000"/>
          </a:schemeClr>
        </a:solidFill>
        <a:ln>
          <a:noFill/>
        </a:ln>
        <a:effectLst/>
      </dsp:spPr>
      <dsp:style>
        <a:lnRef idx="0">
          <a:scrgbClr r="0" g="0" b="0"/>
        </a:lnRef>
        <a:fillRef idx="1">
          <a:scrgbClr r="0" g="0" b="0"/>
        </a:fillRef>
        <a:effectRef idx="0">
          <a:scrgbClr r="0" g="0" b="0"/>
        </a:effectRef>
        <a:fontRef idx="minor">
          <a:schemeClr val="lt1"/>
        </a:fontRef>
      </dsp:style>
    </dsp:sp>
    <dsp:sp modelId="{8B9EF469-CC73-4D31-8CCC-04DFDB3630FA}">
      <dsp:nvSpPr>
        <dsp:cNvPr id="0" name=""/>
        <dsp:cNvSpPr/>
      </dsp:nvSpPr>
      <dsp:spPr>
        <a:xfrm>
          <a:off x="3370902" y="538"/>
          <a:ext cx="1448765" cy="1159012"/>
        </a:xfrm>
        <a:prstGeom prst="roundRect">
          <a:avLst>
            <a:gd name="adj" fmla="val 10000"/>
          </a:avLst>
        </a:prstGeom>
        <a:solidFill>
          <a:schemeClr val="accent2">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002060"/>
              </a:solidFill>
            </a:rPr>
            <a:t>Services</a:t>
          </a:r>
        </a:p>
      </dsp:txBody>
      <dsp:txXfrm>
        <a:off x="3404848" y="34484"/>
        <a:ext cx="1380873" cy="1091120"/>
      </dsp:txXfrm>
    </dsp:sp>
    <dsp:sp modelId="{2D954301-A33A-4420-8E40-D5AF10630126}">
      <dsp:nvSpPr>
        <dsp:cNvPr id="0" name=""/>
        <dsp:cNvSpPr/>
      </dsp:nvSpPr>
      <dsp:spPr>
        <a:xfrm rot="17280000">
          <a:off x="4733845" y="1228982"/>
          <a:ext cx="1984877" cy="589854"/>
        </a:xfrm>
        <a:prstGeom prst="leftArrow">
          <a:avLst>
            <a:gd name="adj1" fmla="val 60000"/>
            <a:gd name="adj2" fmla="val 50000"/>
          </a:avLst>
        </a:prstGeom>
        <a:solidFill>
          <a:schemeClr val="accent2">
            <a:lumMod val="50000"/>
          </a:schemeClr>
        </a:solidFill>
        <a:ln>
          <a:noFill/>
        </a:ln>
        <a:effectLst/>
      </dsp:spPr>
      <dsp:style>
        <a:lnRef idx="0">
          <a:scrgbClr r="0" g="0" b="0"/>
        </a:lnRef>
        <a:fillRef idx="1">
          <a:scrgbClr r="0" g="0" b="0"/>
        </a:fillRef>
        <a:effectRef idx="0">
          <a:scrgbClr r="0" g="0" b="0"/>
        </a:effectRef>
        <a:fontRef idx="minor">
          <a:schemeClr val="lt1"/>
        </a:fontRef>
      </dsp:style>
    </dsp:sp>
    <dsp:sp modelId="{E9C08F08-EB0C-40EB-A80A-54C9A60D61F9}">
      <dsp:nvSpPr>
        <dsp:cNvPr id="0" name=""/>
        <dsp:cNvSpPr/>
      </dsp:nvSpPr>
      <dsp:spPr>
        <a:xfrm>
          <a:off x="5308582" y="538"/>
          <a:ext cx="1448765" cy="1159012"/>
        </a:xfrm>
        <a:prstGeom prst="roundRect">
          <a:avLst>
            <a:gd name="adj" fmla="val 10000"/>
          </a:avLst>
        </a:prstGeom>
        <a:solidFill>
          <a:schemeClr val="accent2">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002060"/>
              </a:solidFill>
            </a:rPr>
            <a:t>Prosecutor</a:t>
          </a:r>
        </a:p>
      </dsp:txBody>
      <dsp:txXfrm>
        <a:off x="5342528" y="34484"/>
        <a:ext cx="1380873" cy="1091120"/>
      </dsp:txXfrm>
    </dsp:sp>
    <dsp:sp modelId="{D0A3FFFE-C7D9-4A69-9906-27D25AF20EC8}">
      <dsp:nvSpPr>
        <dsp:cNvPr id="0" name=""/>
        <dsp:cNvSpPr/>
      </dsp:nvSpPr>
      <dsp:spPr>
        <a:xfrm rot="19440000">
          <a:off x="5805242" y="2007397"/>
          <a:ext cx="1984877" cy="589854"/>
        </a:xfrm>
        <a:prstGeom prst="leftArrow">
          <a:avLst>
            <a:gd name="adj1" fmla="val 60000"/>
            <a:gd name="adj2" fmla="val 50000"/>
          </a:avLst>
        </a:prstGeom>
        <a:solidFill>
          <a:schemeClr val="accent2">
            <a:lumMod val="50000"/>
          </a:schemeClr>
        </a:solidFill>
        <a:ln>
          <a:noFill/>
        </a:ln>
        <a:effectLst/>
      </dsp:spPr>
      <dsp:style>
        <a:lnRef idx="0">
          <a:scrgbClr r="0" g="0" b="0"/>
        </a:lnRef>
        <a:fillRef idx="1">
          <a:scrgbClr r="0" g="0" b="0"/>
        </a:fillRef>
        <a:effectRef idx="0">
          <a:scrgbClr r="0" g="0" b="0"/>
        </a:effectRef>
        <a:fontRef idx="minor">
          <a:schemeClr val="lt1"/>
        </a:fontRef>
      </dsp:style>
    </dsp:sp>
    <dsp:sp modelId="{7F70A4AD-A590-4E84-B090-53FC21503311}">
      <dsp:nvSpPr>
        <dsp:cNvPr id="0" name=""/>
        <dsp:cNvSpPr/>
      </dsp:nvSpPr>
      <dsp:spPr>
        <a:xfrm>
          <a:off x="6876198" y="1139477"/>
          <a:ext cx="1448765" cy="1159012"/>
        </a:xfrm>
        <a:prstGeom prst="roundRect">
          <a:avLst>
            <a:gd name="adj" fmla="val 10000"/>
          </a:avLst>
        </a:prstGeom>
        <a:solidFill>
          <a:schemeClr val="accent2">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002060"/>
              </a:solidFill>
            </a:rPr>
            <a:t>Court</a:t>
          </a:r>
        </a:p>
      </dsp:txBody>
      <dsp:txXfrm>
        <a:off x="6910144" y="1173423"/>
        <a:ext cx="1380873" cy="1091120"/>
      </dsp:txXfrm>
    </dsp:sp>
    <dsp:sp modelId="{10778347-3214-44A4-94D8-36F261EAF8CB}">
      <dsp:nvSpPr>
        <dsp:cNvPr id="0" name=""/>
        <dsp:cNvSpPr/>
      </dsp:nvSpPr>
      <dsp:spPr>
        <a:xfrm>
          <a:off x="6214479" y="3266899"/>
          <a:ext cx="1984877" cy="589854"/>
        </a:xfrm>
        <a:prstGeom prst="leftArrow">
          <a:avLst>
            <a:gd name="adj1" fmla="val 60000"/>
            <a:gd name="adj2" fmla="val 50000"/>
          </a:avLst>
        </a:prstGeom>
        <a:solidFill>
          <a:schemeClr val="accent2">
            <a:lumMod val="50000"/>
          </a:schemeClr>
        </a:solidFill>
        <a:ln>
          <a:noFill/>
        </a:ln>
        <a:effectLst/>
      </dsp:spPr>
      <dsp:style>
        <a:lnRef idx="0">
          <a:scrgbClr r="0" g="0" b="0"/>
        </a:lnRef>
        <a:fillRef idx="1">
          <a:scrgbClr r="0" g="0" b="0"/>
        </a:fillRef>
        <a:effectRef idx="0">
          <a:scrgbClr r="0" g="0" b="0"/>
        </a:effectRef>
        <a:fontRef idx="minor">
          <a:schemeClr val="lt1"/>
        </a:fontRef>
      </dsp:style>
    </dsp:sp>
    <dsp:sp modelId="{E141F039-90A2-4DAA-B906-1A710E47CFFA}">
      <dsp:nvSpPr>
        <dsp:cNvPr id="0" name=""/>
        <dsp:cNvSpPr/>
      </dsp:nvSpPr>
      <dsp:spPr>
        <a:xfrm>
          <a:off x="7474974" y="2982320"/>
          <a:ext cx="1448765" cy="1159012"/>
        </a:xfrm>
        <a:prstGeom prst="roundRect">
          <a:avLst>
            <a:gd name="adj" fmla="val 10000"/>
          </a:avLst>
        </a:prstGeom>
        <a:solidFill>
          <a:schemeClr val="accent2">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002060"/>
              </a:solidFill>
            </a:rPr>
            <a:t>Post-conviction</a:t>
          </a:r>
        </a:p>
      </dsp:txBody>
      <dsp:txXfrm>
        <a:off x="7508920" y="3016266"/>
        <a:ext cx="1380873" cy="109112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C212D7-C8D7-41CD-8C3A-307F68BD3DCE}">
      <dsp:nvSpPr>
        <dsp:cNvPr id="0" name=""/>
        <dsp:cNvSpPr/>
      </dsp:nvSpPr>
      <dsp:spPr>
        <a:xfrm>
          <a:off x="353020" y="0"/>
          <a:ext cx="4024313" cy="4024313"/>
        </a:xfrm>
        <a:prstGeom prst="triangle">
          <a:avLst/>
        </a:prstGeom>
        <a:solidFill>
          <a:schemeClr val="accent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25B927-D30A-403C-98DA-66FF71E03654}">
      <dsp:nvSpPr>
        <dsp:cNvPr id="0" name=""/>
        <dsp:cNvSpPr/>
      </dsp:nvSpPr>
      <dsp:spPr>
        <a:xfrm>
          <a:off x="2365176" y="404592"/>
          <a:ext cx="2615803" cy="952630"/>
        </a:xfrm>
        <a:prstGeom prst="roundRect">
          <a:avLst/>
        </a:prstGeom>
        <a:solidFill>
          <a:schemeClr val="accent2">
            <a:lumMod val="60000"/>
            <a:lumOff val="40000"/>
            <a:alpha val="90000"/>
          </a:schemeClr>
        </a:solidFill>
        <a:ln w="15875" cap="flat" cmpd="sng" algn="ctr">
          <a:solidFill>
            <a:srgbClr val="002060"/>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rgbClr val="002060"/>
              </a:solidFill>
            </a:rPr>
            <a:t>Victim Services Advocates</a:t>
          </a:r>
        </a:p>
      </dsp:txBody>
      <dsp:txXfrm>
        <a:off x="2411680" y="451096"/>
        <a:ext cx="2522795" cy="859622"/>
      </dsp:txXfrm>
    </dsp:sp>
    <dsp:sp modelId="{7665561F-84B6-422C-93DE-538EC03D020B}">
      <dsp:nvSpPr>
        <dsp:cNvPr id="0" name=""/>
        <dsp:cNvSpPr/>
      </dsp:nvSpPr>
      <dsp:spPr>
        <a:xfrm>
          <a:off x="2365176" y="1476301"/>
          <a:ext cx="2615803" cy="952630"/>
        </a:xfrm>
        <a:prstGeom prst="roundRect">
          <a:avLst/>
        </a:prstGeom>
        <a:solidFill>
          <a:schemeClr val="accent2">
            <a:lumMod val="60000"/>
            <a:lumOff val="40000"/>
            <a:alpha val="90000"/>
          </a:schemeClr>
        </a:solidFill>
        <a:ln w="15875" cap="flat" cmpd="sng" algn="ctr">
          <a:solidFill>
            <a:srgbClr val="002060"/>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rgbClr val="002060"/>
              </a:solidFill>
            </a:rPr>
            <a:t>Compensation</a:t>
          </a:r>
        </a:p>
      </dsp:txBody>
      <dsp:txXfrm>
        <a:off x="2411680" y="1522805"/>
        <a:ext cx="2522795" cy="859622"/>
      </dsp:txXfrm>
    </dsp:sp>
    <dsp:sp modelId="{B9F1DE25-FA1A-499F-9115-06CA908D02AE}">
      <dsp:nvSpPr>
        <dsp:cNvPr id="0" name=""/>
        <dsp:cNvSpPr/>
      </dsp:nvSpPr>
      <dsp:spPr>
        <a:xfrm>
          <a:off x="2365176" y="2548011"/>
          <a:ext cx="2615803" cy="952630"/>
        </a:xfrm>
        <a:prstGeom prst="roundRect">
          <a:avLst/>
        </a:prstGeom>
        <a:solidFill>
          <a:schemeClr val="accent2">
            <a:lumMod val="60000"/>
            <a:lumOff val="40000"/>
            <a:alpha val="90000"/>
          </a:schemeClr>
        </a:solidFill>
        <a:ln w="15875" cap="flat" cmpd="sng" algn="ctr">
          <a:solidFill>
            <a:srgbClr val="002060"/>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rgbClr val="002060"/>
              </a:solidFill>
            </a:rPr>
            <a:t>Notification</a:t>
          </a:r>
        </a:p>
      </dsp:txBody>
      <dsp:txXfrm>
        <a:off x="2411680" y="2594515"/>
        <a:ext cx="2522795" cy="85962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180445-30EF-4B49-B7D0-1A2ED6322E44}">
      <dsp:nvSpPr>
        <dsp:cNvPr id="0" name=""/>
        <dsp:cNvSpPr/>
      </dsp:nvSpPr>
      <dsp:spPr>
        <a:xfrm>
          <a:off x="353020" y="0"/>
          <a:ext cx="4024313" cy="4024313"/>
        </a:xfrm>
        <a:prstGeom prst="triangle">
          <a:avLst/>
        </a:prstGeom>
        <a:solidFill>
          <a:schemeClr val="accent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CD6C95-E1F8-49AF-856E-50888C6D8D39}">
      <dsp:nvSpPr>
        <dsp:cNvPr id="0" name=""/>
        <dsp:cNvSpPr/>
      </dsp:nvSpPr>
      <dsp:spPr>
        <a:xfrm>
          <a:off x="2365176" y="404592"/>
          <a:ext cx="2615803" cy="952630"/>
        </a:xfrm>
        <a:prstGeom prst="roundRect">
          <a:avLst/>
        </a:prstGeom>
        <a:solidFill>
          <a:schemeClr val="accent2">
            <a:lumMod val="60000"/>
            <a:lumOff val="40000"/>
            <a:alpha val="90000"/>
          </a:schemeClr>
        </a:solidFill>
        <a:ln w="15875" cap="flat" cmpd="sng" algn="ctr">
          <a:solidFill>
            <a:srgbClr val="002060"/>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rgbClr val="002060"/>
              </a:solidFill>
            </a:rPr>
            <a:t>Victims’ Rights Enforcement</a:t>
          </a:r>
        </a:p>
      </dsp:txBody>
      <dsp:txXfrm>
        <a:off x="2411680" y="451096"/>
        <a:ext cx="2522795" cy="859622"/>
      </dsp:txXfrm>
    </dsp:sp>
    <dsp:sp modelId="{671CF1AF-BF2D-4005-8043-6466A6016329}">
      <dsp:nvSpPr>
        <dsp:cNvPr id="0" name=""/>
        <dsp:cNvSpPr/>
      </dsp:nvSpPr>
      <dsp:spPr>
        <a:xfrm>
          <a:off x="2365176" y="1476301"/>
          <a:ext cx="2615803" cy="952630"/>
        </a:xfrm>
        <a:prstGeom prst="roundRect">
          <a:avLst/>
        </a:prstGeom>
        <a:solidFill>
          <a:schemeClr val="accent2">
            <a:lumMod val="60000"/>
            <a:lumOff val="40000"/>
            <a:alpha val="90000"/>
          </a:schemeClr>
        </a:solidFill>
        <a:ln w="15875" cap="flat" cmpd="sng" algn="ctr">
          <a:solidFill>
            <a:srgbClr val="002060"/>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rgbClr val="002060"/>
              </a:solidFill>
            </a:rPr>
            <a:t>Public Policy and Legislation</a:t>
          </a:r>
        </a:p>
      </dsp:txBody>
      <dsp:txXfrm>
        <a:off x="2411680" y="1522805"/>
        <a:ext cx="2522795" cy="859622"/>
      </dsp:txXfrm>
    </dsp:sp>
    <dsp:sp modelId="{5E4D0E65-BBE4-4C1E-87A0-07470102A02B}">
      <dsp:nvSpPr>
        <dsp:cNvPr id="0" name=""/>
        <dsp:cNvSpPr/>
      </dsp:nvSpPr>
      <dsp:spPr>
        <a:xfrm>
          <a:off x="2365176" y="2548011"/>
          <a:ext cx="2615803" cy="952630"/>
        </a:xfrm>
        <a:prstGeom prst="roundRect">
          <a:avLst/>
        </a:prstGeom>
        <a:solidFill>
          <a:schemeClr val="accent2">
            <a:lumMod val="60000"/>
            <a:lumOff val="40000"/>
            <a:alpha val="90000"/>
          </a:schemeClr>
        </a:solidFill>
        <a:ln w="15875" cap="flat" cmpd="sng" algn="ctr">
          <a:solidFill>
            <a:srgbClr val="002060"/>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rgbClr val="002060"/>
              </a:solidFill>
            </a:rPr>
            <a:t>Public Education and Outreach</a:t>
          </a:r>
        </a:p>
      </dsp:txBody>
      <dsp:txXfrm>
        <a:off x="2411680" y="2594515"/>
        <a:ext cx="2522795" cy="8596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6C3118-9D23-42FA-BC54-BFDD3331E2B7}">
      <dsp:nvSpPr>
        <dsp:cNvPr id="0" name=""/>
        <dsp:cNvSpPr/>
      </dsp:nvSpPr>
      <dsp:spPr>
        <a:xfrm rot="5400000">
          <a:off x="6754022" y="-1140239"/>
          <a:ext cx="1207698" cy="6925056"/>
        </a:xfrm>
        <a:prstGeom prst="round2SameRect">
          <a:avLst/>
        </a:prstGeom>
        <a:solidFill>
          <a:schemeClr val="accent2">
            <a:lumMod val="60000"/>
            <a:lumOff val="40000"/>
            <a:alpha val="90000"/>
          </a:schemeClr>
        </a:solidFill>
        <a:ln w="15875" cap="flat" cmpd="sng" algn="ctr">
          <a:solidFill>
            <a:srgbClr val="00206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i="1" kern="1200" dirty="0"/>
            <a:t>The right to be treated with fairness and respect </a:t>
          </a:r>
          <a:endParaRPr lang="en-US" sz="1800" kern="1200" dirty="0"/>
        </a:p>
        <a:p>
          <a:pPr marL="171450" lvl="1" indent="-171450" algn="l" defTabSz="800100">
            <a:lnSpc>
              <a:spcPct val="90000"/>
            </a:lnSpc>
            <a:spcBef>
              <a:spcPct val="0"/>
            </a:spcBef>
            <a:spcAft>
              <a:spcPct val="15000"/>
            </a:spcAft>
            <a:buChar char="•"/>
          </a:pPr>
          <a:r>
            <a:rPr lang="en-US" sz="1800" i="1" kern="1200" dirty="0"/>
            <a:t>The right to timely disposition of the case </a:t>
          </a:r>
          <a:endParaRPr lang="en-US" sz="1800" kern="1200" dirty="0"/>
        </a:p>
        <a:p>
          <a:pPr marL="171450" lvl="1" indent="-171450" algn="l" defTabSz="800100">
            <a:lnSpc>
              <a:spcPct val="90000"/>
            </a:lnSpc>
            <a:spcBef>
              <a:spcPct val="0"/>
            </a:spcBef>
            <a:spcAft>
              <a:spcPct val="15000"/>
            </a:spcAft>
            <a:buChar char="•"/>
          </a:pPr>
          <a:r>
            <a:rPr lang="en-US" sz="1800" i="1" kern="1200" dirty="0"/>
            <a:t>The right to be reasonably protected from the accused </a:t>
          </a:r>
          <a:endParaRPr lang="en-US" sz="1800" kern="1200" dirty="0"/>
        </a:p>
      </dsp:txBody>
      <dsp:txXfrm rot="-5400000">
        <a:off x="3895344" y="1777394"/>
        <a:ext cx="6866101" cy="1089788"/>
      </dsp:txXfrm>
    </dsp:sp>
    <dsp:sp modelId="{2F1ACB4F-0666-4B97-9D0C-147BA04BE990}">
      <dsp:nvSpPr>
        <dsp:cNvPr id="0" name=""/>
        <dsp:cNvSpPr/>
      </dsp:nvSpPr>
      <dsp:spPr>
        <a:xfrm>
          <a:off x="0" y="1592192"/>
          <a:ext cx="3895344" cy="1509623"/>
        </a:xfrm>
        <a:prstGeom prst="roundRect">
          <a:avLst/>
        </a:prstGeom>
        <a:solidFill>
          <a:schemeClr val="accent2">
            <a:lumMod val="75000"/>
          </a:schemeClr>
        </a:solidFill>
        <a:ln w="15875" cap="flat"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93345" rIns="186690" bIns="93345" numCol="1" spcCol="1270" anchor="ctr" anchorCtr="0">
          <a:noAutofit/>
        </a:bodyPr>
        <a:lstStyle/>
        <a:p>
          <a:pPr marL="0" lvl="0" indent="0" algn="ctr" defTabSz="2178050">
            <a:lnSpc>
              <a:spcPct val="90000"/>
            </a:lnSpc>
            <a:spcBef>
              <a:spcPct val="0"/>
            </a:spcBef>
            <a:spcAft>
              <a:spcPct val="35000"/>
            </a:spcAft>
            <a:buNone/>
          </a:pPr>
          <a:r>
            <a:rPr lang="en-US" sz="4900" kern="1200" dirty="0">
              <a:solidFill>
                <a:srgbClr val="002060"/>
              </a:solidFill>
            </a:rPr>
            <a:t>Treatment</a:t>
          </a:r>
        </a:p>
      </dsp:txBody>
      <dsp:txXfrm>
        <a:off x="73694" y="1665886"/>
        <a:ext cx="3747956" cy="1362235"/>
      </dsp:txXfrm>
    </dsp:sp>
    <dsp:sp modelId="{C8E1BBD9-B543-4E91-9226-67E09D301C49}">
      <dsp:nvSpPr>
        <dsp:cNvPr id="0" name=""/>
        <dsp:cNvSpPr/>
      </dsp:nvSpPr>
      <dsp:spPr>
        <a:xfrm rot="5400000">
          <a:off x="6754022" y="-2701987"/>
          <a:ext cx="1207698" cy="6925056"/>
        </a:xfrm>
        <a:prstGeom prst="round2SameRect">
          <a:avLst/>
        </a:prstGeom>
        <a:solidFill>
          <a:schemeClr val="accent2">
            <a:lumMod val="60000"/>
            <a:lumOff val="40000"/>
            <a:alpha val="90000"/>
          </a:schemeClr>
        </a:solidFill>
        <a:ln w="15875" cap="flat" cmpd="sng" algn="ctr">
          <a:solidFill>
            <a:srgbClr val="00206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i="1" kern="1200" dirty="0"/>
            <a:t>The right to notification of court proceedings</a:t>
          </a:r>
          <a:endParaRPr lang="en-US" sz="1800" kern="1200" dirty="0"/>
        </a:p>
        <a:p>
          <a:pPr marL="171450" lvl="1" indent="-171450" algn="l" defTabSz="800100">
            <a:lnSpc>
              <a:spcPct val="90000"/>
            </a:lnSpc>
            <a:spcBef>
              <a:spcPct val="0"/>
            </a:spcBef>
            <a:spcAft>
              <a:spcPct val="15000"/>
            </a:spcAft>
            <a:buChar char="•"/>
          </a:pPr>
          <a:r>
            <a:rPr lang="en-US" sz="1800" i="1" kern="1200" dirty="0"/>
            <a:t>The right to information about the arrest, conviction, sentence, imprisonment and release of the accused</a:t>
          </a:r>
          <a:endParaRPr lang="en-US" sz="1800" kern="1200" dirty="0"/>
        </a:p>
      </dsp:txBody>
      <dsp:txXfrm rot="-5400000">
        <a:off x="3895344" y="215646"/>
        <a:ext cx="6866101" cy="1089788"/>
      </dsp:txXfrm>
    </dsp:sp>
    <dsp:sp modelId="{9C37A544-F212-4286-85D7-6A9659E6F736}">
      <dsp:nvSpPr>
        <dsp:cNvPr id="0" name=""/>
        <dsp:cNvSpPr/>
      </dsp:nvSpPr>
      <dsp:spPr>
        <a:xfrm>
          <a:off x="24722" y="24720"/>
          <a:ext cx="3895344" cy="1509623"/>
        </a:xfrm>
        <a:prstGeom prst="roundRect">
          <a:avLst/>
        </a:prstGeom>
        <a:solidFill>
          <a:schemeClr val="accent2">
            <a:lumMod val="75000"/>
          </a:schemeClr>
        </a:solidFill>
        <a:ln w="15875" cap="flat"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93345" rIns="186690" bIns="93345" numCol="1" spcCol="1270" anchor="ctr" anchorCtr="0">
          <a:noAutofit/>
        </a:bodyPr>
        <a:lstStyle/>
        <a:p>
          <a:pPr marL="0" lvl="0" indent="0" algn="ctr" defTabSz="2178050">
            <a:lnSpc>
              <a:spcPct val="90000"/>
            </a:lnSpc>
            <a:spcBef>
              <a:spcPct val="0"/>
            </a:spcBef>
            <a:spcAft>
              <a:spcPct val="35000"/>
            </a:spcAft>
            <a:buNone/>
          </a:pPr>
          <a:r>
            <a:rPr lang="en-US" sz="4900" kern="1200" dirty="0">
              <a:solidFill>
                <a:srgbClr val="002060"/>
              </a:solidFill>
            </a:rPr>
            <a:t>Information</a:t>
          </a:r>
        </a:p>
      </dsp:txBody>
      <dsp:txXfrm>
        <a:off x="98416" y="98414"/>
        <a:ext cx="3747956" cy="1362235"/>
      </dsp:txXfrm>
    </dsp:sp>
    <dsp:sp modelId="{B5CD573C-EE53-40BB-A223-E5EDE476B67B}">
      <dsp:nvSpPr>
        <dsp:cNvPr id="0" name=""/>
        <dsp:cNvSpPr/>
      </dsp:nvSpPr>
      <dsp:spPr>
        <a:xfrm rot="5400000">
          <a:off x="6754022" y="464780"/>
          <a:ext cx="1207698" cy="6925056"/>
        </a:xfrm>
        <a:prstGeom prst="round2SameRect">
          <a:avLst/>
        </a:prstGeom>
        <a:solidFill>
          <a:schemeClr val="accent2">
            <a:lumMod val="60000"/>
            <a:lumOff val="40000"/>
            <a:alpha val="90000"/>
          </a:schemeClr>
        </a:solidFill>
        <a:ln w="15875" cap="flat" cmpd="sng" algn="ctr">
          <a:solidFill>
            <a:srgbClr val="00206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i="1" kern="1200" dirty="0"/>
            <a:t>The right to attend all court proceedings</a:t>
          </a:r>
          <a:endParaRPr lang="en-US" sz="1800" kern="1200" dirty="0"/>
        </a:p>
        <a:p>
          <a:pPr marL="171450" lvl="1" indent="-171450" algn="l" defTabSz="800100">
            <a:lnSpc>
              <a:spcPct val="90000"/>
            </a:lnSpc>
            <a:spcBef>
              <a:spcPct val="0"/>
            </a:spcBef>
            <a:spcAft>
              <a:spcPct val="15000"/>
            </a:spcAft>
            <a:buChar char="•"/>
          </a:pPr>
          <a:r>
            <a:rPr lang="en-US" sz="1800" i="1" kern="1200" dirty="0"/>
            <a:t>The right to communicate with the prosecution</a:t>
          </a:r>
          <a:endParaRPr lang="en-US" sz="1800" kern="1200" dirty="0"/>
        </a:p>
        <a:p>
          <a:pPr marL="171450" lvl="1" indent="-171450" algn="l" defTabSz="800100">
            <a:lnSpc>
              <a:spcPct val="90000"/>
            </a:lnSpc>
            <a:spcBef>
              <a:spcPct val="0"/>
            </a:spcBef>
            <a:spcAft>
              <a:spcPct val="15000"/>
            </a:spcAft>
            <a:buChar char="•"/>
          </a:pPr>
          <a:r>
            <a:rPr lang="en-US" sz="1800" i="1" kern="1200" dirty="0"/>
            <a:t>The right to be heard at plea and at sentencing</a:t>
          </a:r>
        </a:p>
        <a:p>
          <a:pPr marL="171450" lvl="1" indent="-171450" algn="l" defTabSz="800100">
            <a:lnSpc>
              <a:spcPct val="90000"/>
            </a:lnSpc>
            <a:spcBef>
              <a:spcPct val="0"/>
            </a:spcBef>
            <a:spcAft>
              <a:spcPct val="15000"/>
            </a:spcAft>
            <a:buChar char="•"/>
          </a:pPr>
          <a:r>
            <a:rPr lang="en-US" sz="1800" i="1" kern="1200" dirty="0"/>
            <a:t>The right to seek restitution</a:t>
          </a:r>
        </a:p>
      </dsp:txBody>
      <dsp:txXfrm rot="-5400000">
        <a:off x="3895344" y="3382414"/>
        <a:ext cx="6866101" cy="1089788"/>
      </dsp:txXfrm>
    </dsp:sp>
    <dsp:sp modelId="{9CF6530A-FD70-43F8-ADAD-B22FA0B6884E}">
      <dsp:nvSpPr>
        <dsp:cNvPr id="0" name=""/>
        <dsp:cNvSpPr/>
      </dsp:nvSpPr>
      <dsp:spPr>
        <a:xfrm>
          <a:off x="0" y="3172496"/>
          <a:ext cx="3895344" cy="1509623"/>
        </a:xfrm>
        <a:prstGeom prst="roundRect">
          <a:avLst/>
        </a:prstGeom>
        <a:solidFill>
          <a:schemeClr val="accent2">
            <a:lumMod val="75000"/>
          </a:schemeClr>
        </a:solidFill>
        <a:ln w="15875" cap="flat"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93345" rIns="186690" bIns="93345" numCol="1" spcCol="1270" anchor="ctr" anchorCtr="0">
          <a:noAutofit/>
        </a:bodyPr>
        <a:lstStyle/>
        <a:p>
          <a:pPr marL="0" lvl="0" indent="0" algn="ctr" defTabSz="2178050">
            <a:lnSpc>
              <a:spcPct val="90000"/>
            </a:lnSpc>
            <a:spcBef>
              <a:spcPct val="0"/>
            </a:spcBef>
            <a:spcAft>
              <a:spcPct val="35000"/>
            </a:spcAft>
            <a:buNone/>
          </a:pPr>
          <a:r>
            <a:rPr lang="en-US" sz="4900" kern="1200" dirty="0">
              <a:solidFill>
                <a:srgbClr val="002060"/>
              </a:solidFill>
            </a:rPr>
            <a:t>Participation</a:t>
          </a:r>
        </a:p>
      </dsp:txBody>
      <dsp:txXfrm>
        <a:off x="73694" y="3246190"/>
        <a:ext cx="3747956" cy="13622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1013AB-B94D-4766-AA56-E158182192E0}">
      <dsp:nvSpPr>
        <dsp:cNvPr id="0" name=""/>
        <dsp:cNvSpPr/>
      </dsp:nvSpPr>
      <dsp:spPr>
        <a:xfrm rot="5400000">
          <a:off x="6738813" y="-1005839"/>
          <a:ext cx="1238116" cy="6925056"/>
        </a:xfrm>
        <a:prstGeom prst="round2SameRect">
          <a:avLst/>
        </a:prstGeom>
        <a:solidFill>
          <a:schemeClr val="accent2">
            <a:lumMod val="60000"/>
            <a:lumOff val="40000"/>
            <a:alpha val="90000"/>
          </a:schemeClr>
        </a:solidFill>
        <a:ln w="15875" cap="flat" cmpd="sng" algn="ctr">
          <a:solidFill>
            <a:srgbClr val="00206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t>Victims do not dictate the progress of the criminal justice process</a:t>
          </a:r>
        </a:p>
        <a:p>
          <a:pPr marL="228600" lvl="1" indent="-228600" algn="l" defTabSz="1111250">
            <a:lnSpc>
              <a:spcPct val="90000"/>
            </a:lnSpc>
            <a:spcBef>
              <a:spcPct val="0"/>
            </a:spcBef>
            <a:spcAft>
              <a:spcPct val="15000"/>
            </a:spcAft>
            <a:buChar char="•"/>
          </a:pPr>
          <a:r>
            <a:rPr lang="en-US" sz="2500" kern="1200" dirty="0"/>
            <a:t>Victim rights do not “trump” defendant rights</a:t>
          </a:r>
        </a:p>
      </dsp:txBody>
      <dsp:txXfrm rot="-5400000">
        <a:off x="3895343" y="1898071"/>
        <a:ext cx="6864616" cy="1117236"/>
      </dsp:txXfrm>
    </dsp:sp>
    <dsp:sp modelId="{ADAE23BC-62D2-4958-BB85-02267EC05949}">
      <dsp:nvSpPr>
        <dsp:cNvPr id="0" name=""/>
        <dsp:cNvSpPr/>
      </dsp:nvSpPr>
      <dsp:spPr>
        <a:xfrm>
          <a:off x="16481" y="1649907"/>
          <a:ext cx="3895344" cy="1547646"/>
        </a:xfrm>
        <a:prstGeom prst="roundRect">
          <a:avLst/>
        </a:prstGeom>
        <a:solidFill>
          <a:schemeClr val="accent2">
            <a:lumMod val="75000"/>
          </a:schemeClr>
        </a:solidFill>
        <a:ln w="15875" cap="flat"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93345" rIns="186690" bIns="93345" numCol="1" spcCol="1270" anchor="ctr" anchorCtr="0">
          <a:noAutofit/>
        </a:bodyPr>
        <a:lstStyle/>
        <a:p>
          <a:pPr marL="0" lvl="0" indent="0" algn="ctr" defTabSz="2178050">
            <a:lnSpc>
              <a:spcPct val="90000"/>
            </a:lnSpc>
            <a:spcBef>
              <a:spcPct val="0"/>
            </a:spcBef>
            <a:spcAft>
              <a:spcPct val="35000"/>
            </a:spcAft>
            <a:buNone/>
          </a:pPr>
          <a:r>
            <a:rPr lang="en-US" sz="4900" kern="1200" dirty="0">
              <a:solidFill>
                <a:srgbClr val="002060"/>
              </a:solidFill>
            </a:rPr>
            <a:t>Treatment</a:t>
          </a:r>
        </a:p>
      </dsp:txBody>
      <dsp:txXfrm>
        <a:off x="92031" y="1725457"/>
        <a:ext cx="3744244" cy="1396546"/>
      </dsp:txXfrm>
    </dsp:sp>
    <dsp:sp modelId="{D3849964-8B0C-429B-8289-2135638DD721}">
      <dsp:nvSpPr>
        <dsp:cNvPr id="0" name=""/>
        <dsp:cNvSpPr/>
      </dsp:nvSpPr>
      <dsp:spPr>
        <a:xfrm rot="5400000">
          <a:off x="6738813" y="-2585329"/>
          <a:ext cx="1238116" cy="6925056"/>
        </a:xfrm>
        <a:prstGeom prst="round2SameRect">
          <a:avLst/>
        </a:prstGeom>
        <a:solidFill>
          <a:schemeClr val="accent2">
            <a:lumMod val="60000"/>
            <a:lumOff val="40000"/>
            <a:alpha val="90000"/>
          </a:schemeClr>
        </a:solidFill>
        <a:ln w="15875" cap="flat" cmpd="sng" algn="ctr">
          <a:solidFill>
            <a:srgbClr val="00206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Victims do not possess VETO power over plea agreements or dispositions</a:t>
          </a:r>
        </a:p>
        <a:p>
          <a:pPr marL="228600" lvl="1" indent="-228600" algn="l" defTabSz="889000">
            <a:lnSpc>
              <a:spcPct val="90000"/>
            </a:lnSpc>
            <a:spcBef>
              <a:spcPct val="0"/>
            </a:spcBef>
            <a:spcAft>
              <a:spcPct val="15000"/>
            </a:spcAft>
            <a:buChar char="•"/>
          </a:pPr>
          <a:r>
            <a:rPr lang="en-US" sz="2000" kern="1200" dirty="0"/>
            <a:t>Victims are not a “party” in the criminal matter (State v. defendant</a:t>
          </a:r>
          <a:r>
            <a:rPr lang="en-US" sz="1800" kern="1200" dirty="0"/>
            <a:t>)</a:t>
          </a:r>
        </a:p>
      </dsp:txBody>
      <dsp:txXfrm rot="-5400000">
        <a:off x="3895343" y="318581"/>
        <a:ext cx="6864616" cy="1117236"/>
      </dsp:txXfrm>
    </dsp:sp>
    <dsp:sp modelId="{E046C65F-1F17-4EEC-989E-1D567037BB56}">
      <dsp:nvSpPr>
        <dsp:cNvPr id="0" name=""/>
        <dsp:cNvSpPr/>
      </dsp:nvSpPr>
      <dsp:spPr>
        <a:xfrm>
          <a:off x="24722" y="37476"/>
          <a:ext cx="3895344" cy="1547646"/>
        </a:xfrm>
        <a:prstGeom prst="roundRect">
          <a:avLst/>
        </a:prstGeom>
        <a:solidFill>
          <a:schemeClr val="accent2">
            <a:lumMod val="75000"/>
          </a:schemeClr>
        </a:solidFill>
        <a:ln w="15875" cap="flat"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93345" rIns="186690" bIns="93345" numCol="1" spcCol="1270" anchor="ctr" anchorCtr="0">
          <a:noAutofit/>
        </a:bodyPr>
        <a:lstStyle/>
        <a:p>
          <a:pPr marL="0" lvl="0" indent="0" algn="ctr" defTabSz="2178050">
            <a:lnSpc>
              <a:spcPct val="90000"/>
            </a:lnSpc>
            <a:spcBef>
              <a:spcPct val="0"/>
            </a:spcBef>
            <a:spcAft>
              <a:spcPct val="35000"/>
            </a:spcAft>
            <a:buNone/>
          </a:pPr>
          <a:r>
            <a:rPr lang="en-US" sz="4900" kern="1200" dirty="0">
              <a:solidFill>
                <a:srgbClr val="002060"/>
              </a:solidFill>
            </a:rPr>
            <a:t>Information</a:t>
          </a:r>
        </a:p>
      </dsp:txBody>
      <dsp:txXfrm>
        <a:off x="100272" y="113026"/>
        <a:ext cx="3744244" cy="1396546"/>
      </dsp:txXfrm>
    </dsp:sp>
    <dsp:sp modelId="{5B43D984-8283-47FC-836B-5DCA761390F1}">
      <dsp:nvSpPr>
        <dsp:cNvPr id="0" name=""/>
        <dsp:cNvSpPr/>
      </dsp:nvSpPr>
      <dsp:spPr>
        <a:xfrm rot="5400000">
          <a:off x="6738813" y="563696"/>
          <a:ext cx="1238116" cy="6925056"/>
        </a:xfrm>
        <a:prstGeom prst="round2SameRect">
          <a:avLst/>
        </a:prstGeom>
        <a:solidFill>
          <a:schemeClr val="accent2">
            <a:lumMod val="60000"/>
            <a:lumOff val="40000"/>
            <a:alpha val="90000"/>
          </a:schemeClr>
        </a:solidFill>
        <a:ln w="15875" cap="flat" cmpd="sng" algn="ctr">
          <a:solidFill>
            <a:srgbClr val="00206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Violation of a victim’s right is not a basis for vacating a conviction</a:t>
          </a:r>
        </a:p>
        <a:p>
          <a:pPr marL="228600" lvl="1" indent="-228600" algn="l" defTabSz="889000">
            <a:lnSpc>
              <a:spcPct val="90000"/>
            </a:lnSpc>
            <a:spcBef>
              <a:spcPct val="0"/>
            </a:spcBef>
            <a:spcAft>
              <a:spcPct val="15000"/>
            </a:spcAft>
            <a:buChar char="•"/>
          </a:pPr>
          <a:r>
            <a:rPr lang="en-US" sz="2000" kern="1200" dirty="0"/>
            <a:t>Victims cannot appeal a conviction or sentence</a:t>
          </a:r>
        </a:p>
      </dsp:txBody>
      <dsp:txXfrm rot="-5400000">
        <a:off x="3895343" y="3467606"/>
        <a:ext cx="6864616" cy="1117236"/>
      </dsp:txXfrm>
    </dsp:sp>
    <dsp:sp modelId="{1775B191-67E7-4A98-8B60-2E7AF08080A1}">
      <dsp:nvSpPr>
        <dsp:cNvPr id="0" name=""/>
        <dsp:cNvSpPr/>
      </dsp:nvSpPr>
      <dsp:spPr>
        <a:xfrm>
          <a:off x="0" y="3252401"/>
          <a:ext cx="3895344" cy="1547646"/>
        </a:xfrm>
        <a:prstGeom prst="roundRect">
          <a:avLst/>
        </a:prstGeom>
        <a:solidFill>
          <a:schemeClr val="accent2">
            <a:lumMod val="75000"/>
          </a:schemeClr>
        </a:solidFill>
        <a:ln w="15875" cap="flat"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93345" rIns="186690" bIns="93345" numCol="1" spcCol="1270" anchor="ctr" anchorCtr="0">
          <a:noAutofit/>
        </a:bodyPr>
        <a:lstStyle/>
        <a:p>
          <a:pPr marL="0" lvl="0" indent="0" algn="ctr" defTabSz="2178050">
            <a:lnSpc>
              <a:spcPct val="90000"/>
            </a:lnSpc>
            <a:spcBef>
              <a:spcPct val="0"/>
            </a:spcBef>
            <a:spcAft>
              <a:spcPct val="35000"/>
            </a:spcAft>
            <a:buNone/>
          </a:pPr>
          <a:r>
            <a:rPr lang="en-US" sz="4900" kern="1200" dirty="0">
              <a:solidFill>
                <a:srgbClr val="002060"/>
              </a:solidFill>
            </a:rPr>
            <a:t>Participation</a:t>
          </a:r>
        </a:p>
      </dsp:txBody>
      <dsp:txXfrm>
        <a:off x="75550" y="3327951"/>
        <a:ext cx="3744244" cy="13965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B3AA80-79BD-4CBD-9716-B873EA2CCD8D}">
      <dsp:nvSpPr>
        <dsp:cNvPr id="0" name=""/>
        <dsp:cNvSpPr/>
      </dsp:nvSpPr>
      <dsp:spPr>
        <a:xfrm>
          <a:off x="3451" y="1349"/>
          <a:ext cx="9595885" cy="2055114"/>
        </a:xfrm>
        <a:prstGeom prst="roundRect">
          <a:avLst>
            <a:gd name="adj" fmla="val 10000"/>
          </a:avLst>
        </a:prstGeom>
        <a:solidFill>
          <a:schemeClr val="accent2">
            <a:lumMod val="75000"/>
          </a:schemeClr>
        </a:solidFill>
        <a:ln w="15875" cap="flat"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solidFill>
                <a:srgbClr val="002060"/>
              </a:solidFill>
            </a:rPr>
            <a:t>State Victim Advocate</a:t>
          </a:r>
        </a:p>
        <a:p>
          <a:pPr marL="0" lvl="0" indent="0" algn="ctr" defTabSz="1555750">
            <a:lnSpc>
              <a:spcPct val="90000"/>
            </a:lnSpc>
            <a:spcBef>
              <a:spcPct val="0"/>
            </a:spcBef>
            <a:spcAft>
              <a:spcPct val="35000"/>
            </a:spcAft>
            <a:buNone/>
          </a:pPr>
          <a:r>
            <a:rPr lang="en-US" sz="3500" kern="1200" dirty="0">
              <a:solidFill>
                <a:srgbClr val="002060"/>
              </a:solidFill>
            </a:rPr>
            <a:t>Natasha M. Pierre, Esq.</a:t>
          </a:r>
        </a:p>
        <a:p>
          <a:pPr marL="0" lvl="0" indent="0" algn="ctr" defTabSz="1555750">
            <a:lnSpc>
              <a:spcPct val="90000"/>
            </a:lnSpc>
            <a:spcBef>
              <a:spcPct val="0"/>
            </a:spcBef>
            <a:spcAft>
              <a:spcPct val="35000"/>
            </a:spcAft>
            <a:buNone/>
          </a:pPr>
          <a:r>
            <a:rPr lang="en-US" sz="3500" kern="1200" dirty="0">
              <a:solidFill>
                <a:srgbClr val="002060"/>
              </a:solidFill>
            </a:rPr>
            <a:t>Appointed by the Governor</a:t>
          </a:r>
        </a:p>
      </dsp:txBody>
      <dsp:txXfrm>
        <a:off x="63643" y="61541"/>
        <a:ext cx="9475501" cy="1934730"/>
      </dsp:txXfrm>
    </dsp:sp>
    <dsp:sp modelId="{5330F576-FA8F-4914-A93D-583B72F8105A}">
      <dsp:nvSpPr>
        <dsp:cNvPr id="0" name=""/>
        <dsp:cNvSpPr/>
      </dsp:nvSpPr>
      <dsp:spPr>
        <a:xfrm>
          <a:off x="3451" y="2309588"/>
          <a:ext cx="3029004" cy="2055114"/>
        </a:xfrm>
        <a:prstGeom prst="roundRect">
          <a:avLst>
            <a:gd name="adj" fmla="val 10000"/>
          </a:avLst>
        </a:prstGeom>
        <a:solidFill>
          <a:schemeClr val="accent2">
            <a:lumMod val="60000"/>
            <a:lumOff val="40000"/>
          </a:schemeClr>
        </a:solidFill>
        <a:ln w="15875" cap="flat"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rgbClr val="002060"/>
              </a:solidFill>
            </a:rPr>
            <a:t>Staff Attorney</a:t>
          </a:r>
        </a:p>
        <a:p>
          <a:pPr marL="0" lvl="0" indent="0" algn="ctr" defTabSz="1333500">
            <a:lnSpc>
              <a:spcPct val="90000"/>
            </a:lnSpc>
            <a:spcBef>
              <a:spcPct val="0"/>
            </a:spcBef>
            <a:spcAft>
              <a:spcPct val="35000"/>
            </a:spcAft>
            <a:buNone/>
          </a:pPr>
          <a:r>
            <a:rPr lang="en-US" sz="2800" kern="1200" dirty="0" err="1">
              <a:solidFill>
                <a:srgbClr val="002060"/>
              </a:solidFill>
            </a:rPr>
            <a:t>Hakima</a:t>
          </a:r>
          <a:r>
            <a:rPr lang="en-US" sz="2800" kern="1200" dirty="0">
              <a:solidFill>
                <a:srgbClr val="002060"/>
              </a:solidFill>
            </a:rPr>
            <a:t> </a:t>
          </a:r>
          <a:r>
            <a:rPr lang="en-US" sz="2800" kern="1200" dirty="0" err="1">
              <a:solidFill>
                <a:srgbClr val="002060"/>
              </a:solidFill>
            </a:rPr>
            <a:t>Bey</a:t>
          </a:r>
          <a:r>
            <a:rPr lang="en-US" sz="2800" kern="1200" dirty="0">
              <a:solidFill>
                <a:srgbClr val="002060"/>
              </a:solidFill>
            </a:rPr>
            <a:t>-Coon</a:t>
          </a:r>
        </a:p>
      </dsp:txBody>
      <dsp:txXfrm>
        <a:off x="63643" y="2369780"/>
        <a:ext cx="2908620" cy="1934730"/>
      </dsp:txXfrm>
    </dsp:sp>
    <dsp:sp modelId="{7980F80A-E031-4702-AD38-82FE0F65A5AB}">
      <dsp:nvSpPr>
        <dsp:cNvPr id="0" name=""/>
        <dsp:cNvSpPr/>
      </dsp:nvSpPr>
      <dsp:spPr>
        <a:xfrm>
          <a:off x="3286891" y="2309588"/>
          <a:ext cx="3029004" cy="2055114"/>
        </a:xfrm>
        <a:prstGeom prst="roundRect">
          <a:avLst>
            <a:gd name="adj" fmla="val 10000"/>
          </a:avLst>
        </a:prstGeom>
        <a:solidFill>
          <a:schemeClr val="accent2">
            <a:lumMod val="60000"/>
            <a:lumOff val="40000"/>
          </a:schemeClr>
        </a:solidFill>
        <a:ln w="15875" cap="flat"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solidFill>
                <a:srgbClr val="002060"/>
              </a:solidFill>
            </a:rPr>
            <a:t>Complaint Officer</a:t>
          </a:r>
        </a:p>
        <a:p>
          <a:pPr marL="0" lvl="0" indent="0" algn="ctr" defTabSz="1555750">
            <a:lnSpc>
              <a:spcPct val="90000"/>
            </a:lnSpc>
            <a:spcBef>
              <a:spcPct val="0"/>
            </a:spcBef>
            <a:spcAft>
              <a:spcPct val="35000"/>
            </a:spcAft>
            <a:buNone/>
          </a:pPr>
          <a:r>
            <a:rPr lang="en-US" sz="3500" kern="1200" dirty="0">
              <a:solidFill>
                <a:srgbClr val="002060"/>
              </a:solidFill>
            </a:rPr>
            <a:t>Merit Lajoie</a:t>
          </a:r>
        </a:p>
      </dsp:txBody>
      <dsp:txXfrm>
        <a:off x="3347083" y="2369780"/>
        <a:ext cx="2908620" cy="1934730"/>
      </dsp:txXfrm>
    </dsp:sp>
    <dsp:sp modelId="{F74AE8FF-A650-4C0A-844F-9435CBDAFCA8}">
      <dsp:nvSpPr>
        <dsp:cNvPr id="0" name=""/>
        <dsp:cNvSpPr/>
      </dsp:nvSpPr>
      <dsp:spPr>
        <a:xfrm>
          <a:off x="6570332" y="2309588"/>
          <a:ext cx="3029004" cy="2055114"/>
        </a:xfrm>
        <a:prstGeom prst="roundRect">
          <a:avLst>
            <a:gd name="adj" fmla="val 10000"/>
          </a:avLst>
        </a:prstGeom>
        <a:solidFill>
          <a:schemeClr val="accent2">
            <a:lumMod val="60000"/>
            <a:lumOff val="40000"/>
          </a:schemeClr>
        </a:solidFill>
        <a:ln w="15875" cap="flat"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solidFill>
                <a:srgbClr val="002060"/>
              </a:solidFill>
            </a:rPr>
            <a:t>Administrative Assistant</a:t>
          </a:r>
        </a:p>
        <a:p>
          <a:pPr marL="0" lvl="0" indent="0" algn="ctr" defTabSz="1555750">
            <a:lnSpc>
              <a:spcPct val="90000"/>
            </a:lnSpc>
            <a:spcBef>
              <a:spcPct val="0"/>
            </a:spcBef>
            <a:spcAft>
              <a:spcPct val="35000"/>
            </a:spcAft>
            <a:buNone/>
          </a:pPr>
          <a:r>
            <a:rPr lang="en-US" sz="3500" kern="1200" dirty="0">
              <a:solidFill>
                <a:srgbClr val="002060"/>
              </a:solidFill>
            </a:rPr>
            <a:t>Vanessa Torres</a:t>
          </a:r>
        </a:p>
      </dsp:txBody>
      <dsp:txXfrm>
        <a:off x="6630524" y="2369780"/>
        <a:ext cx="2908620" cy="19347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61CFFC-C891-4A05-89C4-8ED13FE8BC30}">
      <dsp:nvSpPr>
        <dsp:cNvPr id="0" name=""/>
        <dsp:cNvSpPr/>
      </dsp:nvSpPr>
      <dsp:spPr>
        <a:xfrm>
          <a:off x="3381" y="28176"/>
          <a:ext cx="3296840" cy="1175162"/>
        </a:xfrm>
        <a:prstGeom prst="rect">
          <a:avLst/>
        </a:prstGeom>
        <a:solidFill>
          <a:schemeClr val="accent2">
            <a:lumMod val="75000"/>
          </a:schemeClr>
        </a:solidFill>
        <a:ln w="15875" cap="flat"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rgbClr val="002060"/>
              </a:solidFill>
            </a:rPr>
            <a:t>Evaluate the delivery of  Services</a:t>
          </a:r>
        </a:p>
        <a:p>
          <a:pPr marL="0" lvl="0" indent="0" algn="ctr" defTabSz="1022350">
            <a:lnSpc>
              <a:spcPct val="90000"/>
            </a:lnSpc>
            <a:spcBef>
              <a:spcPct val="0"/>
            </a:spcBef>
            <a:spcAft>
              <a:spcPct val="35000"/>
            </a:spcAft>
            <a:buNone/>
          </a:pPr>
          <a:r>
            <a:rPr lang="en-US" sz="2300" kern="1200" dirty="0">
              <a:solidFill>
                <a:srgbClr val="002060"/>
              </a:solidFill>
            </a:rPr>
            <a:t>(Oversight)</a:t>
          </a:r>
        </a:p>
      </dsp:txBody>
      <dsp:txXfrm>
        <a:off x="3381" y="28176"/>
        <a:ext cx="3296840" cy="1175162"/>
      </dsp:txXfrm>
    </dsp:sp>
    <dsp:sp modelId="{450541B7-2AF3-49CD-8CD4-CE3ACDB81B43}">
      <dsp:nvSpPr>
        <dsp:cNvPr id="0" name=""/>
        <dsp:cNvSpPr/>
      </dsp:nvSpPr>
      <dsp:spPr>
        <a:xfrm>
          <a:off x="3381" y="1203339"/>
          <a:ext cx="3296840" cy="3711154"/>
        </a:xfrm>
        <a:prstGeom prst="rect">
          <a:avLst/>
        </a:prstGeom>
        <a:solidFill>
          <a:schemeClr val="accent2">
            <a:lumMod val="40000"/>
            <a:lumOff val="60000"/>
            <a:alpha val="90000"/>
          </a:schemeClr>
        </a:solidFill>
        <a:ln w="15875" cap="flat" cmpd="sng" algn="ctr">
          <a:solidFill>
            <a:srgbClr val="00206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Coordinate and cooperate with public and private entities</a:t>
          </a:r>
        </a:p>
        <a:p>
          <a:pPr marL="228600" lvl="1" indent="-228600" algn="l" defTabSz="1022350">
            <a:lnSpc>
              <a:spcPct val="90000"/>
            </a:lnSpc>
            <a:spcBef>
              <a:spcPct val="0"/>
            </a:spcBef>
            <a:spcAft>
              <a:spcPct val="15000"/>
            </a:spcAft>
            <a:buChar char="•"/>
          </a:pPr>
          <a:r>
            <a:rPr lang="en-US" sz="2300" kern="1200" dirty="0"/>
            <a:t>Review the procedures established by public and private entities</a:t>
          </a:r>
        </a:p>
        <a:p>
          <a:pPr marL="228600" lvl="1" indent="-228600" algn="l" defTabSz="1022350">
            <a:lnSpc>
              <a:spcPct val="90000"/>
            </a:lnSpc>
            <a:spcBef>
              <a:spcPct val="0"/>
            </a:spcBef>
            <a:spcAft>
              <a:spcPct val="15000"/>
            </a:spcAft>
            <a:buChar char="•"/>
          </a:pPr>
          <a:r>
            <a:rPr lang="en-US" sz="2300" kern="1200" dirty="0"/>
            <a:t>Monitor the services provided by the Office of the Chief Medical Examiner &amp; the Witness Protection Program</a:t>
          </a:r>
        </a:p>
      </dsp:txBody>
      <dsp:txXfrm>
        <a:off x="3381" y="1203339"/>
        <a:ext cx="3296840" cy="3711154"/>
      </dsp:txXfrm>
    </dsp:sp>
    <dsp:sp modelId="{7E0A8AE6-DF4E-44A5-8EC8-B282AC6FF00D}">
      <dsp:nvSpPr>
        <dsp:cNvPr id="0" name=""/>
        <dsp:cNvSpPr/>
      </dsp:nvSpPr>
      <dsp:spPr>
        <a:xfrm>
          <a:off x="3761779" y="28176"/>
          <a:ext cx="3296840" cy="1175162"/>
        </a:xfrm>
        <a:prstGeom prst="rect">
          <a:avLst/>
        </a:prstGeom>
        <a:solidFill>
          <a:schemeClr val="accent2">
            <a:lumMod val="75000"/>
          </a:schemeClr>
        </a:solidFill>
        <a:ln w="15875" cap="flat"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rgbClr val="002060"/>
              </a:solidFill>
            </a:rPr>
            <a:t>Receive and Review Complaints</a:t>
          </a:r>
        </a:p>
        <a:p>
          <a:pPr marL="0" lvl="0" indent="0" algn="ctr" defTabSz="1022350">
            <a:lnSpc>
              <a:spcPct val="90000"/>
            </a:lnSpc>
            <a:spcBef>
              <a:spcPct val="0"/>
            </a:spcBef>
            <a:spcAft>
              <a:spcPct val="35000"/>
            </a:spcAft>
            <a:buNone/>
          </a:pPr>
          <a:r>
            <a:rPr lang="en-US" sz="2300" kern="1200" dirty="0">
              <a:solidFill>
                <a:srgbClr val="002060"/>
              </a:solidFill>
            </a:rPr>
            <a:t>(Enforcement)</a:t>
          </a:r>
        </a:p>
      </dsp:txBody>
      <dsp:txXfrm>
        <a:off x="3761779" y="28176"/>
        <a:ext cx="3296840" cy="1175162"/>
      </dsp:txXfrm>
    </dsp:sp>
    <dsp:sp modelId="{61DDDB24-0D3E-4303-98B3-4EBC603F0DD4}">
      <dsp:nvSpPr>
        <dsp:cNvPr id="0" name=""/>
        <dsp:cNvSpPr/>
      </dsp:nvSpPr>
      <dsp:spPr>
        <a:xfrm>
          <a:off x="3761779" y="1203339"/>
          <a:ext cx="3296840" cy="3711154"/>
        </a:xfrm>
        <a:prstGeom prst="rect">
          <a:avLst/>
        </a:prstGeom>
        <a:solidFill>
          <a:schemeClr val="tx2">
            <a:lumMod val="20000"/>
            <a:lumOff val="80000"/>
            <a:alpha val="90000"/>
          </a:schemeClr>
        </a:solidFill>
        <a:ln w="15875" cap="flat" cmpd="sng" algn="ctr">
          <a:solidFill>
            <a:srgbClr val="00206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Accept complaints from crime victims or others on behalf of crime victims</a:t>
          </a:r>
        </a:p>
        <a:p>
          <a:pPr marL="228600" lvl="1" indent="-228600" algn="l" defTabSz="1022350">
            <a:lnSpc>
              <a:spcPct val="90000"/>
            </a:lnSpc>
            <a:spcBef>
              <a:spcPct val="0"/>
            </a:spcBef>
            <a:spcAft>
              <a:spcPct val="15000"/>
            </a:spcAft>
            <a:buChar char="•"/>
          </a:pPr>
          <a:r>
            <a:rPr lang="en-US" sz="2300" kern="1200" dirty="0"/>
            <a:t>Conduct investigation when necessary</a:t>
          </a:r>
        </a:p>
        <a:p>
          <a:pPr marL="228600" lvl="1" indent="-228600" algn="l" defTabSz="1022350">
            <a:lnSpc>
              <a:spcPct val="90000"/>
            </a:lnSpc>
            <a:spcBef>
              <a:spcPct val="0"/>
            </a:spcBef>
            <a:spcAft>
              <a:spcPct val="15000"/>
            </a:spcAft>
            <a:buChar char="•"/>
          </a:pPr>
          <a:r>
            <a:rPr lang="en-US" sz="2300" kern="1200" dirty="0"/>
            <a:t>Identify gaps in services</a:t>
          </a:r>
        </a:p>
        <a:p>
          <a:pPr marL="228600" lvl="1" indent="-228600" algn="l" defTabSz="1022350">
            <a:lnSpc>
              <a:spcPct val="90000"/>
            </a:lnSpc>
            <a:spcBef>
              <a:spcPct val="0"/>
            </a:spcBef>
            <a:spcAft>
              <a:spcPct val="15000"/>
            </a:spcAft>
            <a:buChar char="•"/>
          </a:pPr>
          <a:r>
            <a:rPr lang="en-US" sz="2300" kern="1200" dirty="0"/>
            <a:t>File a limited special appearance</a:t>
          </a:r>
        </a:p>
        <a:p>
          <a:pPr marL="228600" lvl="1" indent="-228600" algn="l" defTabSz="1022350">
            <a:lnSpc>
              <a:spcPct val="90000"/>
            </a:lnSpc>
            <a:spcBef>
              <a:spcPct val="0"/>
            </a:spcBef>
            <a:spcAft>
              <a:spcPct val="15000"/>
            </a:spcAft>
            <a:buChar char="•"/>
          </a:pPr>
          <a:r>
            <a:rPr lang="en-US" sz="2300" kern="1200" dirty="0"/>
            <a:t>Attend court</a:t>
          </a:r>
        </a:p>
      </dsp:txBody>
      <dsp:txXfrm>
        <a:off x="3761779" y="1203339"/>
        <a:ext cx="3296840" cy="3711154"/>
      </dsp:txXfrm>
    </dsp:sp>
    <dsp:sp modelId="{45EC641E-074E-4E77-B6CB-D95719B05FA4}">
      <dsp:nvSpPr>
        <dsp:cNvPr id="0" name=""/>
        <dsp:cNvSpPr/>
      </dsp:nvSpPr>
      <dsp:spPr>
        <a:xfrm>
          <a:off x="7520178" y="28176"/>
          <a:ext cx="3296840" cy="1175162"/>
        </a:xfrm>
        <a:prstGeom prst="rect">
          <a:avLst/>
        </a:prstGeom>
        <a:solidFill>
          <a:schemeClr val="accent2">
            <a:lumMod val="75000"/>
          </a:schemeClr>
        </a:solidFill>
        <a:ln w="15875" cap="flat"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rgbClr val="002060"/>
              </a:solidFill>
            </a:rPr>
            <a:t>Public Outreach and Education</a:t>
          </a:r>
        </a:p>
      </dsp:txBody>
      <dsp:txXfrm>
        <a:off x="7520178" y="28176"/>
        <a:ext cx="3296840" cy="1175162"/>
      </dsp:txXfrm>
    </dsp:sp>
    <dsp:sp modelId="{94D72699-AC4A-4D0E-A05E-737DE1017940}">
      <dsp:nvSpPr>
        <dsp:cNvPr id="0" name=""/>
        <dsp:cNvSpPr/>
      </dsp:nvSpPr>
      <dsp:spPr>
        <a:xfrm>
          <a:off x="7520178" y="1203339"/>
          <a:ext cx="3296840" cy="3711154"/>
        </a:xfrm>
        <a:prstGeom prst="rect">
          <a:avLst/>
        </a:prstGeom>
        <a:solidFill>
          <a:schemeClr val="tx2">
            <a:lumMod val="20000"/>
            <a:lumOff val="80000"/>
            <a:alpha val="90000"/>
          </a:schemeClr>
        </a:solidFill>
        <a:ln w="15875" cap="flat" cmpd="sng" algn="ctr">
          <a:solidFill>
            <a:srgbClr val="00206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Recommend changes in state policy or legislation</a:t>
          </a:r>
        </a:p>
        <a:p>
          <a:pPr marL="228600" lvl="1" indent="-228600" algn="l" defTabSz="1022350">
            <a:lnSpc>
              <a:spcPct val="90000"/>
            </a:lnSpc>
            <a:spcBef>
              <a:spcPct val="0"/>
            </a:spcBef>
            <a:spcAft>
              <a:spcPct val="15000"/>
            </a:spcAft>
            <a:buChar char="•"/>
          </a:pPr>
          <a:r>
            <a:rPr lang="en-US" sz="2300" kern="1200" dirty="0"/>
            <a:t>Ensure a centralized location for victim services information</a:t>
          </a:r>
        </a:p>
        <a:p>
          <a:pPr marL="228600" lvl="1" indent="-228600" algn="l" defTabSz="1022350">
            <a:lnSpc>
              <a:spcPct val="90000"/>
            </a:lnSpc>
            <a:spcBef>
              <a:spcPct val="0"/>
            </a:spcBef>
            <a:spcAft>
              <a:spcPct val="15000"/>
            </a:spcAft>
            <a:buChar char="•"/>
          </a:pPr>
          <a:r>
            <a:rPr lang="en-US" sz="2300" kern="1200" dirty="0"/>
            <a:t>Conduct programs of public education and trainings</a:t>
          </a:r>
        </a:p>
      </dsp:txBody>
      <dsp:txXfrm>
        <a:off x="7520178" y="1203339"/>
        <a:ext cx="3296840" cy="371115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CF7A18-1E4F-4A04-8DE4-B097B45FB890}">
      <dsp:nvSpPr>
        <dsp:cNvPr id="0" name=""/>
        <dsp:cNvSpPr/>
      </dsp:nvSpPr>
      <dsp:spPr>
        <a:xfrm>
          <a:off x="49746" y="1241181"/>
          <a:ext cx="2891660" cy="2385014"/>
        </a:xfrm>
        <a:prstGeom prst="roundRect">
          <a:avLst>
            <a:gd name="adj" fmla="val 10000"/>
          </a:avLst>
        </a:prstGeom>
        <a:solidFill>
          <a:schemeClr val="tx2">
            <a:lumMod val="20000"/>
            <a:lumOff val="80000"/>
            <a:alpha val="90000"/>
          </a:schemeClr>
        </a:solidFill>
        <a:ln w="15875" cap="flat" cmpd="sng" algn="ctr">
          <a:solidFill>
            <a:srgbClr val="002060"/>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Gather information</a:t>
          </a:r>
        </a:p>
        <a:p>
          <a:pPr marL="228600" lvl="1" indent="-228600" algn="l" defTabSz="889000">
            <a:lnSpc>
              <a:spcPct val="90000"/>
            </a:lnSpc>
            <a:spcBef>
              <a:spcPct val="0"/>
            </a:spcBef>
            <a:spcAft>
              <a:spcPct val="15000"/>
            </a:spcAft>
            <a:buChar char="•"/>
          </a:pPr>
          <a:r>
            <a:rPr lang="en-US" sz="2000" kern="1200"/>
            <a:t>Query databases</a:t>
          </a:r>
          <a:endParaRPr lang="en-US" sz="2000" kern="1200" dirty="0"/>
        </a:p>
        <a:p>
          <a:pPr marL="228600" lvl="1" indent="-228600" algn="l" defTabSz="889000">
            <a:lnSpc>
              <a:spcPct val="90000"/>
            </a:lnSpc>
            <a:spcBef>
              <a:spcPct val="0"/>
            </a:spcBef>
            <a:spcAft>
              <a:spcPct val="15000"/>
            </a:spcAft>
            <a:buChar char="•"/>
          </a:pPr>
          <a:r>
            <a:rPr lang="en-US" sz="2000" kern="1200" dirty="0"/>
            <a:t>Make Referrals</a:t>
          </a:r>
        </a:p>
      </dsp:txBody>
      <dsp:txXfrm>
        <a:off x="104632" y="1296067"/>
        <a:ext cx="2781888" cy="1764168"/>
      </dsp:txXfrm>
    </dsp:sp>
    <dsp:sp modelId="{AF69D906-4C50-4E61-8ADD-B6CC0038EBC8}">
      <dsp:nvSpPr>
        <dsp:cNvPr id="0" name=""/>
        <dsp:cNvSpPr/>
      </dsp:nvSpPr>
      <dsp:spPr>
        <a:xfrm>
          <a:off x="1607701" y="1223027"/>
          <a:ext cx="3576696" cy="3576696"/>
        </a:xfrm>
        <a:prstGeom prst="leftCircularArrow">
          <a:avLst>
            <a:gd name="adj1" fmla="val 3177"/>
            <a:gd name="adj2" fmla="val 391116"/>
            <a:gd name="adj3" fmla="val 2943518"/>
            <a:gd name="adj4" fmla="val 9801380"/>
            <a:gd name="adj5" fmla="val 3706"/>
          </a:avLst>
        </a:prstGeom>
        <a:solidFill>
          <a:srgbClr val="002060"/>
        </a:solidFill>
        <a:ln>
          <a:noFill/>
        </a:ln>
        <a:effectLst/>
      </dsp:spPr>
      <dsp:style>
        <a:lnRef idx="0">
          <a:scrgbClr r="0" g="0" b="0"/>
        </a:lnRef>
        <a:fillRef idx="1">
          <a:scrgbClr r="0" g="0" b="0"/>
        </a:fillRef>
        <a:effectRef idx="0">
          <a:scrgbClr r="0" g="0" b="0"/>
        </a:effectRef>
        <a:fontRef idx="minor">
          <a:schemeClr val="lt1"/>
        </a:fontRef>
      </dsp:style>
    </dsp:sp>
    <dsp:sp modelId="{28B2CF7E-D813-4E22-ADEF-DA8F6C772D5F}">
      <dsp:nvSpPr>
        <dsp:cNvPr id="0" name=""/>
        <dsp:cNvSpPr/>
      </dsp:nvSpPr>
      <dsp:spPr>
        <a:xfrm>
          <a:off x="515368" y="2466189"/>
          <a:ext cx="2570364" cy="1022149"/>
        </a:xfrm>
        <a:prstGeom prst="roundRect">
          <a:avLst>
            <a:gd name="adj" fmla="val 10000"/>
          </a:avLst>
        </a:prstGeom>
        <a:solidFill>
          <a:schemeClr val="tx2">
            <a:lumMod val="60000"/>
            <a:lumOff val="40000"/>
          </a:schemeClr>
        </a:solidFill>
        <a:ln w="15875" cap="flat"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80010" bIns="53340" numCol="1" spcCol="1270" anchor="ctr" anchorCtr="0">
          <a:noAutofit/>
        </a:bodyPr>
        <a:lstStyle/>
        <a:p>
          <a:pPr marL="0" lvl="0" indent="0" algn="ctr" defTabSz="1866900">
            <a:lnSpc>
              <a:spcPct val="90000"/>
            </a:lnSpc>
            <a:spcBef>
              <a:spcPct val="0"/>
            </a:spcBef>
            <a:spcAft>
              <a:spcPct val="35000"/>
            </a:spcAft>
            <a:buNone/>
          </a:pPr>
          <a:r>
            <a:rPr lang="en-US" sz="4200" kern="1200" dirty="0">
              <a:solidFill>
                <a:srgbClr val="002060"/>
              </a:solidFill>
            </a:rPr>
            <a:t>Intake</a:t>
          </a:r>
        </a:p>
      </dsp:txBody>
      <dsp:txXfrm>
        <a:off x="545306" y="2496127"/>
        <a:ext cx="2510488" cy="962273"/>
      </dsp:txXfrm>
    </dsp:sp>
    <dsp:sp modelId="{0E9C7237-806B-4207-A4F1-9E990D8600D0}">
      <dsp:nvSpPr>
        <dsp:cNvPr id="0" name=""/>
        <dsp:cNvSpPr/>
      </dsp:nvSpPr>
      <dsp:spPr>
        <a:xfrm>
          <a:off x="3803722" y="1241181"/>
          <a:ext cx="2891660" cy="2385014"/>
        </a:xfrm>
        <a:prstGeom prst="roundRect">
          <a:avLst>
            <a:gd name="adj" fmla="val 10000"/>
          </a:avLst>
        </a:prstGeom>
        <a:solidFill>
          <a:schemeClr val="tx2">
            <a:lumMod val="20000"/>
            <a:lumOff val="80000"/>
            <a:alpha val="90000"/>
          </a:schemeClr>
        </a:solidFill>
        <a:ln w="15875" cap="flat" cmpd="sng" algn="ctr">
          <a:solidFill>
            <a:srgbClr val="002060"/>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Agency contacts</a:t>
          </a:r>
        </a:p>
        <a:p>
          <a:pPr marL="228600" lvl="1" indent="-228600" algn="l" defTabSz="889000">
            <a:lnSpc>
              <a:spcPct val="90000"/>
            </a:lnSpc>
            <a:spcBef>
              <a:spcPct val="0"/>
            </a:spcBef>
            <a:spcAft>
              <a:spcPct val="15000"/>
            </a:spcAft>
            <a:buChar char="•"/>
          </a:pPr>
          <a:r>
            <a:rPr lang="en-US" sz="2000" kern="1200"/>
            <a:t>Request records</a:t>
          </a:r>
          <a:endParaRPr lang="en-US" sz="2000" kern="1200" dirty="0"/>
        </a:p>
        <a:p>
          <a:pPr marL="228600" lvl="1" indent="-228600" algn="l" defTabSz="889000">
            <a:lnSpc>
              <a:spcPct val="90000"/>
            </a:lnSpc>
            <a:spcBef>
              <a:spcPct val="0"/>
            </a:spcBef>
            <a:spcAft>
              <a:spcPct val="15000"/>
            </a:spcAft>
            <a:buChar char="•"/>
          </a:pPr>
          <a:r>
            <a:rPr lang="en-US" sz="2000" kern="1200"/>
            <a:t>Review statutes</a:t>
          </a:r>
          <a:endParaRPr lang="en-US" sz="2000" kern="1200" dirty="0"/>
        </a:p>
        <a:p>
          <a:pPr marL="228600" lvl="1" indent="-228600" algn="l" defTabSz="889000">
            <a:lnSpc>
              <a:spcPct val="90000"/>
            </a:lnSpc>
            <a:spcBef>
              <a:spcPct val="0"/>
            </a:spcBef>
            <a:spcAft>
              <a:spcPct val="15000"/>
            </a:spcAft>
            <a:buChar char="•"/>
          </a:pPr>
          <a:r>
            <a:rPr lang="en-US" sz="2000" kern="1200" dirty="0"/>
            <a:t>Review case law</a:t>
          </a:r>
        </a:p>
        <a:p>
          <a:pPr marL="228600" lvl="1" indent="-228600" algn="l" defTabSz="889000">
            <a:lnSpc>
              <a:spcPct val="90000"/>
            </a:lnSpc>
            <a:spcBef>
              <a:spcPct val="0"/>
            </a:spcBef>
            <a:spcAft>
              <a:spcPct val="15000"/>
            </a:spcAft>
            <a:buChar char="•"/>
          </a:pPr>
          <a:r>
            <a:rPr lang="en-US" sz="2000" kern="1200" dirty="0"/>
            <a:t>Systemic issue</a:t>
          </a:r>
        </a:p>
      </dsp:txBody>
      <dsp:txXfrm>
        <a:off x="3858608" y="1807141"/>
        <a:ext cx="2781888" cy="1764168"/>
      </dsp:txXfrm>
    </dsp:sp>
    <dsp:sp modelId="{7B0E8BA7-DD14-45E3-A9D1-4F35D5790FD7}">
      <dsp:nvSpPr>
        <dsp:cNvPr id="0" name=""/>
        <dsp:cNvSpPr/>
      </dsp:nvSpPr>
      <dsp:spPr>
        <a:xfrm>
          <a:off x="5385903" y="-256476"/>
          <a:ext cx="3657985" cy="3657985"/>
        </a:xfrm>
        <a:prstGeom prst="circularArrow">
          <a:avLst>
            <a:gd name="adj1" fmla="val 3106"/>
            <a:gd name="adj2" fmla="val 381788"/>
            <a:gd name="adj3" fmla="val 19442701"/>
            <a:gd name="adj4" fmla="val 12575511"/>
            <a:gd name="adj5" fmla="val 3624"/>
          </a:avLst>
        </a:prstGeom>
        <a:solidFill>
          <a:srgbClr val="002060"/>
        </a:solidFill>
        <a:ln>
          <a:noFill/>
        </a:ln>
        <a:effectLst/>
      </dsp:spPr>
      <dsp:style>
        <a:lnRef idx="0">
          <a:scrgbClr r="0" g="0" b="0"/>
        </a:lnRef>
        <a:fillRef idx="1">
          <a:scrgbClr r="0" g="0" b="0"/>
        </a:fillRef>
        <a:effectRef idx="0">
          <a:scrgbClr r="0" g="0" b="0"/>
        </a:effectRef>
        <a:fontRef idx="minor">
          <a:schemeClr val="lt1"/>
        </a:fontRef>
      </dsp:style>
    </dsp:sp>
    <dsp:sp modelId="{0E06F0AE-FD4D-440D-8F79-21A5625BF401}">
      <dsp:nvSpPr>
        <dsp:cNvPr id="0" name=""/>
        <dsp:cNvSpPr/>
      </dsp:nvSpPr>
      <dsp:spPr>
        <a:xfrm>
          <a:off x="4446313" y="730106"/>
          <a:ext cx="2570364" cy="1022149"/>
        </a:xfrm>
        <a:prstGeom prst="roundRect">
          <a:avLst>
            <a:gd name="adj" fmla="val 10000"/>
          </a:avLst>
        </a:prstGeom>
        <a:solidFill>
          <a:schemeClr val="tx2">
            <a:lumMod val="60000"/>
            <a:lumOff val="40000"/>
          </a:schemeClr>
        </a:solidFill>
        <a:ln w="15875" cap="flat"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80010" bIns="53340" numCol="1" spcCol="1270" anchor="ctr" anchorCtr="0">
          <a:noAutofit/>
        </a:bodyPr>
        <a:lstStyle/>
        <a:p>
          <a:pPr marL="0" lvl="0" indent="0" algn="ctr" defTabSz="1866900">
            <a:lnSpc>
              <a:spcPct val="90000"/>
            </a:lnSpc>
            <a:spcBef>
              <a:spcPct val="0"/>
            </a:spcBef>
            <a:spcAft>
              <a:spcPct val="35000"/>
            </a:spcAft>
            <a:buNone/>
          </a:pPr>
          <a:r>
            <a:rPr lang="en-US" sz="4200" kern="1200" dirty="0">
              <a:solidFill>
                <a:srgbClr val="002060"/>
              </a:solidFill>
            </a:rPr>
            <a:t>Assessment</a:t>
          </a:r>
        </a:p>
      </dsp:txBody>
      <dsp:txXfrm>
        <a:off x="4476251" y="760044"/>
        <a:ext cx="2510488" cy="962273"/>
      </dsp:txXfrm>
    </dsp:sp>
    <dsp:sp modelId="{AE1C2E8E-FCEE-48DC-B45C-4B93ADBD4A32}">
      <dsp:nvSpPr>
        <dsp:cNvPr id="0" name=""/>
        <dsp:cNvSpPr/>
      </dsp:nvSpPr>
      <dsp:spPr>
        <a:xfrm>
          <a:off x="7557697" y="1241181"/>
          <a:ext cx="2891660" cy="2385014"/>
        </a:xfrm>
        <a:prstGeom prst="roundRect">
          <a:avLst>
            <a:gd name="adj" fmla="val 10000"/>
          </a:avLst>
        </a:prstGeom>
        <a:solidFill>
          <a:schemeClr val="accent2">
            <a:lumMod val="40000"/>
            <a:lumOff val="60000"/>
            <a:alpha val="90000"/>
          </a:schemeClr>
        </a:solidFill>
        <a:ln w="15875" cap="flat" cmpd="sng" algn="ctr">
          <a:solidFill>
            <a:srgbClr val="002060"/>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Attendance in court</a:t>
          </a:r>
        </a:p>
        <a:p>
          <a:pPr marL="228600" lvl="1" indent="-228600" algn="l" defTabSz="889000">
            <a:lnSpc>
              <a:spcPct val="90000"/>
            </a:lnSpc>
            <a:spcBef>
              <a:spcPct val="0"/>
            </a:spcBef>
            <a:spcAft>
              <a:spcPct val="15000"/>
            </a:spcAft>
            <a:buChar char="•"/>
          </a:pPr>
          <a:r>
            <a:rPr lang="en-US" sz="2000" kern="1200"/>
            <a:t>Meeting with prosecutor</a:t>
          </a:r>
          <a:endParaRPr lang="en-US" sz="2000" kern="1200" dirty="0"/>
        </a:p>
        <a:p>
          <a:pPr marL="228600" lvl="1" indent="-228600" algn="l" defTabSz="889000">
            <a:lnSpc>
              <a:spcPct val="90000"/>
            </a:lnSpc>
            <a:spcBef>
              <a:spcPct val="0"/>
            </a:spcBef>
            <a:spcAft>
              <a:spcPct val="15000"/>
            </a:spcAft>
            <a:buChar char="•"/>
          </a:pPr>
          <a:r>
            <a:rPr lang="en-US" sz="2000" kern="1200" dirty="0"/>
            <a:t>Written notifications to court</a:t>
          </a:r>
        </a:p>
        <a:p>
          <a:pPr marL="228600" lvl="1" indent="-228600" algn="l" defTabSz="889000">
            <a:lnSpc>
              <a:spcPct val="90000"/>
            </a:lnSpc>
            <a:spcBef>
              <a:spcPct val="0"/>
            </a:spcBef>
            <a:spcAft>
              <a:spcPct val="15000"/>
            </a:spcAft>
            <a:buChar char="•"/>
          </a:pPr>
          <a:r>
            <a:rPr lang="en-US" sz="2000" kern="1200" dirty="0"/>
            <a:t>Investigation</a:t>
          </a:r>
        </a:p>
      </dsp:txBody>
      <dsp:txXfrm>
        <a:off x="7612583" y="1296067"/>
        <a:ext cx="2781888" cy="1764168"/>
      </dsp:txXfrm>
    </dsp:sp>
    <dsp:sp modelId="{34D1AF51-B352-4F1E-A834-F0B8A8C72642}">
      <dsp:nvSpPr>
        <dsp:cNvPr id="0" name=""/>
        <dsp:cNvSpPr/>
      </dsp:nvSpPr>
      <dsp:spPr>
        <a:xfrm>
          <a:off x="8200288" y="3115121"/>
          <a:ext cx="2570364" cy="1022149"/>
        </a:xfrm>
        <a:prstGeom prst="roundRect">
          <a:avLst>
            <a:gd name="adj" fmla="val 10000"/>
          </a:avLst>
        </a:prstGeom>
        <a:solidFill>
          <a:schemeClr val="tx2">
            <a:lumMod val="60000"/>
            <a:lumOff val="40000"/>
          </a:schemeClr>
        </a:solidFill>
        <a:ln w="15875" cap="flat"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80010" bIns="53340" numCol="1" spcCol="1270" anchor="ctr" anchorCtr="0">
          <a:noAutofit/>
        </a:bodyPr>
        <a:lstStyle/>
        <a:p>
          <a:pPr marL="0" lvl="0" indent="0" algn="ctr" defTabSz="1866900">
            <a:lnSpc>
              <a:spcPct val="90000"/>
            </a:lnSpc>
            <a:spcBef>
              <a:spcPct val="0"/>
            </a:spcBef>
            <a:spcAft>
              <a:spcPct val="35000"/>
            </a:spcAft>
            <a:buNone/>
          </a:pPr>
          <a:r>
            <a:rPr lang="en-US" sz="4200" kern="1200" dirty="0">
              <a:solidFill>
                <a:srgbClr val="002060"/>
              </a:solidFill>
            </a:rPr>
            <a:t>Action</a:t>
          </a:r>
        </a:p>
      </dsp:txBody>
      <dsp:txXfrm>
        <a:off x="8230226" y="3145059"/>
        <a:ext cx="2510488" cy="96227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D60E5A-870A-4CA0-B743-BA781F7EAFC4}">
      <dsp:nvSpPr>
        <dsp:cNvPr id="0" name=""/>
        <dsp:cNvSpPr/>
      </dsp:nvSpPr>
      <dsp:spPr>
        <a:xfrm>
          <a:off x="3000" y="38179"/>
          <a:ext cx="2925849" cy="892800"/>
        </a:xfrm>
        <a:prstGeom prst="rect">
          <a:avLst/>
        </a:prstGeom>
        <a:solidFill>
          <a:schemeClr val="accent2">
            <a:lumMod val="75000"/>
          </a:schemeClr>
        </a:solidFill>
        <a:ln w="15875" cap="flat"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125984" rIns="220472" bIns="125984" numCol="1" spcCol="1270" anchor="ctr" anchorCtr="0">
          <a:noAutofit/>
        </a:bodyPr>
        <a:lstStyle/>
        <a:p>
          <a:pPr marL="0" lvl="0" indent="0" algn="ctr" defTabSz="1377950">
            <a:lnSpc>
              <a:spcPct val="90000"/>
            </a:lnSpc>
            <a:spcBef>
              <a:spcPct val="0"/>
            </a:spcBef>
            <a:spcAft>
              <a:spcPct val="35000"/>
            </a:spcAft>
            <a:buNone/>
          </a:pPr>
          <a:r>
            <a:rPr lang="en-US" sz="3100" kern="1200" dirty="0">
              <a:solidFill>
                <a:srgbClr val="002060"/>
              </a:solidFill>
            </a:rPr>
            <a:t>Intake</a:t>
          </a:r>
        </a:p>
      </dsp:txBody>
      <dsp:txXfrm>
        <a:off x="3000" y="38179"/>
        <a:ext cx="2925849" cy="892800"/>
      </dsp:txXfrm>
    </dsp:sp>
    <dsp:sp modelId="{0D0F10FB-E156-48EA-87B5-6881A33877EA}">
      <dsp:nvSpPr>
        <dsp:cNvPr id="0" name=""/>
        <dsp:cNvSpPr/>
      </dsp:nvSpPr>
      <dsp:spPr>
        <a:xfrm>
          <a:off x="3000" y="930979"/>
          <a:ext cx="2925849" cy="2893230"/>
        </a:xfrm>
        <a:prstGeom prst="rect">
          <a:avLst/>
        </a:prstGeom>
        <a:solidFill>
          <a:schemeClr val="accent2">
            <a:lumMod val="60000"/>
            <a:lumOff val="40000"/>
            <a:alpha val="9000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354" tIns="165354" rIns="220472" bIns="248031" numCol="1" spcCol="1270" anchor="t" anchorCtr="0">
          <a:noAutofit/>
        </a:bodyPr>
        <a:lstStyle/>
        <a:p>
          <a:pPr marL="285750" lvl="1" indent="-285750" algn="l" defTabSz="1377950">
            <a:lnSpc>
              <a:spcPct val="90000"/>
            </a:lnSpc>
            <a:spcBef>
              <a:spcPct val="0"/>
            </a:spcBef>
            <a:spcAft>
              <a:spcPct val="15000"/>
            </a:spcAft>
            <a:buChar char="•"/>
          </a:pPr>
          <a:r>
            <a:rPr lang="en-US" sz="3100" kern="1200" dirty="0">
              <a:solidFill>
                <a:schemeClr val="tx1"/>
              </a:solidFill>
            </a:rPr>
            <a:t>Recurring complaint</a:t>
          </a:r>
        </a:p>
        <a:p>
          <a:pPr marL="285750" lvl="1" indent="-285750" algn="l" defTabSz="1377950">
            <a:lnSpc>
              <a:spcPct val="90000"/>
            </a:lnSpc>
            <a:spcBef>
              <a:spcPct val="0"/>
            </a:spcBef>
            <a:spcAft>
              <a:spcPct val="15000"/>
            </a:spcAft>
            <a:buChar char="•"/>
          </a:pPr>
          <a:r>
            <a:rPr lang="en-US" sz="3100" kern="1200" dirty="0">
              <a:solidFill>
                <a:schemeClr val="tx1"/>
              </a:solidFill>
            </a:rPr>
            <a:t>Statewide or jurisdictional</a:t>
          </a:r>
        </a:p>
        <a:p>
          <a:pPr marL="285750" lvl="1" indent="-285750" algn="l" defTabSz="1377950">
            <a:lnSpc>
              <a:spcPct val="90000"/>
            </a:lnSpc>
            <a:spcBef>
              <a:spcPct val="0"/>
            </a:spcBef>
            <a:spcAft>
              <a:spcPct val="15000"/>
            </a:spcAft>
            <a:buChar char="•"/>
          </a:pPr>
          <a:r>
            <a:rPr lang="en-US" sz="3100" kern="1200" dirty="0">
              <a:solidFill>
                <a:schemeClr val="tx1"/>
              </a:solidFill>
            </a:rPr>
            <a:t>Individual or systemic</a:t>
          </a:r>
        </a:p>
      </dsp:txBody>
      <dsp:txXfrm>
        <a:off x="3000" y="930979"/>
        <a:ext cx="2925849" cy="2893230"/>
      </dsp:txXfrm>
    </dsp:sp>
    <dsp:sp modelId="{0DF6BD28-D9AA-406B-A175-1FB5B124023F}">
      <dsp:nvSpPr>
        <dsp:cNvPr id="0" name=""/>
        <dsp:cNvSpPr/>
      </dsp:nvSpPr>
      <dsp:spPr>
        <a:xfrm>
          <a:off x="3338469" y="38179"/>
          <a:ext cx="2925849" cy="892800"/>
        </a:xfrm>
        <a:prstGeom prst="rect">
          <a:avLst/>
        </a:prstGeom>
        <a:solidFill>
          <a:schemeClr val="accent2">
            <a:lumMod val="75000"/>
          </a:schemeClr>
        </a:solidFill>
        <a:ln w="15875" cap="flat"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125984" rIns="220472" bIns="125984" numCol="1" spcCol="1270" anchor="ctr" anchorCtr="0">
          <a:noAutofit/>
        </a:bodyPr>
        <a:lstStyle/>
        <a:p>
          <a:pPr marL="0" lvl="0" indent="0" algn="ctr" defTabSz="1377950">
            <a:lnSpc>
              <a:spcPct val="90000"/>
            </a:lnSpc>
            <a:spcBef>
              <a:spcPct val="0"/>
            </a:spcBef>
            <a:spcAft>
              <a:spcPct val="35000"/>
            </a:spcAft>
            <a:buNone/>
          </a:pPr>
          <a:r>
            <a:rPr lang="en-US" sz="3100" kern="1200" dirty="0">
              <a:solidFill>
                <a:srgbClr val="002060"/>
              </a:solidFill>
            </a:rPr>
            <a:t>Assessment</a:t>
          </a:r>
        </a:p>
      </dsp:txBody>
      <dsp:txXfrm>
        <a:off x="3338469" y="38179"/>
        <a:ext cx="2925849" cy="892800"/>
      </dsp:txXfrm>
    </dsp:sp>
    <dsp:sp modelId="{36ED98D6-1DD6-4E9A-9E3A-CD33535DA258}">
      <dsp:nvSpPr>
        <dsp:cNvPr id="0" name=""/>
        <dsp:cNvSpPr/>
      </dsp:nvSpPr>
      <dsp:spPr>
        <a:xfrm>
          <a:off x="3338469" y="930979"/>
          <a:ext cx="2925849" cy="2893230"/>
        </a:xfrm>
        <a:prstGeom prst="rect">
          <a:avLst/>
        </a:prstGeom>
        <a:solidFill>
          <a:schemeClr val="accent2">
            <a:lumMod val="60000"/>
            <a:lumOff val="40000"/>
            <a:alpha val="9000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354" tIns="165354" rIns="220472" bIns="248031" numCol="1" spcCol="1270" anchor="t" anchorCtr="0">
          <a:noAutofit/>
        </a:bodyPr>
        <a:lstStyle/>
        <a:p>
          <a:pPr marL="285750" lvl="1" indent="-285750" algn="l" defTabSz="1377950">
            <a:lnSpc>
              <a:spcPct val="90000"/>
            </a:lnSpc>
            <a:spcBef>
              <a:spcPct val="0"/>
            </a:spcBef>
            <a:spcAft>
              <a:spcPct val="15000"/>
            </a:spcAft>
            <a:buChar char="•"/>
          </a:pPr>
          <a:r>
            <a:rPr lang="en-US" sz="3100" kern="1200" dirty="0">
              <a:solidFill>
                <a:schemeClr val="tx1"/>
              </a:solidFill>
            </a:rPr>
            <a:t>Request statistics</a:t>
          </a:r>
        </a:p>
        <a:p>
          <a:pPr marL="285750" lvl="1" indent="-285750" algn="l" defTabSz="1377950">
            <a:lnSpc>
              <a:spcPct val="90000"/>
            </a:lnSpc>
            <a:spcBef>
              <a:spcPct val="0"/>
            </a:spcBef>
            <a:spcAft>
              <a:spcPct val="15000"/>
            </a:spcAft>
            <a:buChar char="•"/>
          </a:pPr>
          <a:r>
            <a:rPr lang="en-US" sz="3100" kern="1200" dirty="0">
              <a:solidFill>
                <a:schemeClr val="tx1"/>
              </a:solidFill>
            </a:rPr>
            <a:t>Request written policies</a:t>
          </a:r>
        </a:p>
      </dsp:txBody>
      <dsp:txXfrm>
        <a:off x="3338469" y="930979"/>
        <a:ext cx="2925849" cy="2893230"/>
      </dsp:txXfrm>
    </dsp:sp>
    <dsp:sp modelId="{696967EC-B900-4CF9-89BB-318D669C0545}">
      <dsp:nvSpPr>
        <dsp:cNvPr id="0" name=""/>
        <dsp:cNvSpPr/>
      </dsp:nvSpPr>
      <dsp:spPr>
        <a:xfrm>
          <a:off x="6673937" y="38179"/>
          <a:ext cx="2925849" cy="892800"/>
        </a:xfrm>
        <a:prstGeom prst="rect">
          <a:avLst/>
        </a:prstGeom>
        <a:solidFill>
          <a:schemeClr val="accent2">
            <a:lumMod val="75000"/>
          </a:schemeClr>
        </a:solidFill>
        <a:ln w="15875" cap="flat"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125984" rIns="220472" bIns="125984" numCol="1" spcCol="1270" anchor="ctr" anchorCtr="0">
          <a:noAutofit/>
        </a:bodyPr>
        <a:lstStyle/>
        <a:p>
          <a:pPr marL="0" lvl="0" indent="0" algn="ctr" defTabSz="1377950">
            <a:lnSpc>
              <a:spcPct val="90000"/>
            </a:lnSpc>
            <a:spcBef>
              <a:spcPct val="0"/>
            </a:spcBef>
            <a:spcAft>
              <a:spcPct val="35000"/>
            </a:spcAft>
            <a:buNone/>
          </a:pPr>
          <a:r>
            <a:rPr lang="en-US" sz="3100" kern="1200" dirty="0">
              <a:solidFill>
                <a:srgbClr val="002060"/>
              </a:solidFill>
            </a:rPr>
            <a:t>Action</a:t>
          </a:r>
        </a:p>
      </dsp:txBody>
      <dsp:txXfrm>
        <a:off x="6673937" y="38179"/>
        <a:ext cx="2925849" cy="892800"/>
      </dsp:txXfrm>
    </dsp:sp>
    <dsp:sp modelId="{02DDE1EC-8BB5-4FE3-9319-2EDB56F12F78}">
      <dsp:nvSpPr>
        <dsp:cNvPr id="0" name=""/>
        <dsp:cNvSpPr/>
      </dsp:nvSpPr>
      <dsp:spPr>
        <a:xfrm>
          <a:off x="6673937" y="930979"/>
          <a:ext cx="2925849" cy="2893230"/>
        </a:xfrm>
        <a:prstGeom prst="rect">
          <a:avLst/>
        </a:prstGeom>
        <a:solidFill>
          <a:schemeClr val="accent2">
            <a:lumMod val="60000"/>
            <a:lumOff val="40000"/>
            <a:alpha val="9000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354" tIns="165354" rIns="220472" bIns="248031" numCol="1" spcCol="1270" anchor="t" anchorCtr="0">
          <a:noAutofit/>
        </a:bodyPr>
        <a:lstStyle/>
        <a:p>
          <a:pPr marL="285750" lvl="1" indent="-285750" algn="l" defTabSz="1377950">
            <a:lnSpc>
              <a:spcPct val="90000"/>
            </a:lnSpc>
            <a:spcBef>
              <a:spcPct val="0"/>
            </a:spcBef>
            <a:spcAft>
              <a:spcPct val="15000"/>
            </a:spcAft>
            <a:buChar char="•"/>
          </a:pPr>
          <a:r>
            <a:rPr lang="en-US" sz="3100" kern="1200" dirty="0">
              <a:solidFill>
                <a:schemeClr val="tx1"/>
              </a:solidFill>
            </a:rPr>
            <a:t>Recommend legislation</a:t>
          </a:r>
        </a:p>
        <a:p>
          <a:pPr marL="285750" lvl="1" indent="-285750" algn="l" defTabSz="1377950">
            <a:lnSpc>
              <a:spcPct val="90000"/>
            </a:lnSpc>
            <a:spcBef>
              <a:spcPct val="0"/>
            </a:spcBef>
            <a:spcAft>
              <a:spcPct val="15000"/>
            </a:spcAft>
            <a:buChar char="•"/>
          </a:pPr>
          <a:r>
            <a:rPr lang="en-US" sz="3100" kern="1200" dirty="0">
              <a:solidFill>
                <a:schemeClr val="tx1"/>
              </a:solidFill>
            </a:rPr>
            <a:t>Policy change</a:t>
          </a:r>
        </a:p>
        <a:p>
          <a:pPr marL="285750" lvl="1" indent="-285750" algn="l" defTabSz="1377950">
            <a:lnSpc>
              <a:spcPct val="90000"/>
            </a:lnSpc>
            <a:spcBef>
              <a:spcPct val="0"/>
            </a:spcBef>
            <a:spcAft>
              <a:spcPct val="15000"/>
            </a:spcAft>
            <a:buChar char="•"/>
          </a:pPr>
          <a:r>
            <a:rPr lang="en-US" sz="3100" kern="1200" dirty="0">
              <a:solidFill>
                <a:schemeClr val="tx1"/>
              </a:solidFill>
            </a:rPr>
            <a:t>Recommend training</a:t>
          </a:r>
        </a:p>
      </dsp:txBody>
      <dsp:txXfrm>
        <a:off x="6673937" y="930979"/>
        <a:ext cx="2925849" cy="289323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97013C-BDBB-455F-B623-6544D2985116}">
      <dsp:nvSpPr>
        <dsp:cNvPr id="0" name=""/>
        <dsp:cNvSpPr/>
      </dsp:nvSpPr>
      <dsp:spPr>
        <a:xfrm>
          <a:off x="7388" y="142722"/>
          <a:ext cx="3744452" cy="1497781"/>
        </a:xfrm>
        <a:prstGeom prst="chevron">
          <a:avLst/>
        </a:prstGeom>
        <a:solidFill>
          <a:schemeClr val="accent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2017" tIns="44006" rIns="44006" bIns="44006" numCol="1" spcCol="1270" anchor="ctr" anchorCtr="0">
          <a:noAutofit/>
        </a:bodyPr>
        <a:lstStyle/>
        <a:p>
          <a:pPr marL="0" lvl="0" indent="0" algn="ctr" defTabSz="1466850">
            <a:lnSpc>
              <a:spcPct val="90000"/>
            </a:lnSpc>
            <a:spcBef>
              <a:spcPct val="0"/>
            </a:spcBef>
            <a:spcAft>
              <a:spcPct val="35000"/>
            </a:spcAft>
            <a:buNone/>
          </a:pPr>
          <a:r>
            <a:rPr lang="en-US" sz="3300" kern="1200" dirty="0">
              <a:solidFill>
                <a:srgbClr val="002060"/>
              </a:solidFill>
            </a:rPr>
            <a:t>Facts</a:t>
          </a:r>
        </a:p>
      </dsp:txBody>
      <dsp:txXfrm>
        <a:off x="756279" y="142722"/>
        <a:ext cx="2246671" cy="1497781"/>
      </dsp:txXfrm>
    </dsp:sp>
    <dsp:sp modelId="{840EAB2B-849A-438A-8CE4-CFB0A363EB98}">
      <dsp:nvSpPr>
        <dsp:cNvPr id="0" name=""/>
        <dsp:cNvSpPr/>
      </dsp:nvSpPr>
      <dsp:spPr>
        <a:xfrm>
          <a:off x="7388" y="1827725"/>
          <a:ext cx="2995562" cy="2895750"/>
        </a:xfrm>
        <a:prstGeom prst="rect">
          <a:avLst/>
        </a:prstGeom>
        <a:solidFill>
          <a:schemeClr val="accent2">
            <a:lumMod val="60000"/>
            <a:lumOff val="40000"/>
            <a:alpha val="9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The victim was 17 years old at the time of the incident and was going on 21 years of age. Because of the impact of the crime on the victim, he was reminded of the assault every single day of his life and just wanted the case to be over with so that he could move on with his life.</a:t>
          </a:r>
          <a:endParaRPr lang="en-US" sz="2400" kern="1200" dirty="0"/>
        </a:p>
        <a:p>
          <a:pPr marL="171450" lvl="1" indent="-171450" algn="l" defTabSz="711200">
            <a:lnSpc>
              <a:spcPct val="90000"/>
            </a:lnSpc>
            <a:spcBef>
              <a:spcPct val="0"/>
            </a:spcBef>
            <a:spcAft>
              <a:spcPct val="15000"/>
            </a:spcAft>
            <a:buChar char="•"/>
          </a:pPr>
          <a:endParaRPr lang="en-US" sz="1600" kern="1200" dirty="0"/>
        </a:p>
        <a:p>
          <a:pPr marL="285750" lvl="1" indent="-285750" algn="l" defTabSz="1600200">
            <a:lnSpc>
              <a:spcPct val="90000"/>
            </a:lnSpc>
            <a:spcBef>
              <a:spcPct val="0"/>
            </a:spcBef>
            <a:spcAft>
              <a:spcPct val="15000"/>
            </a:spcAft>
            <a:buChar char="•"/>
          </a:pPr>
          <a:endParaRPr lang="en-US" sz="3600" kern="1200" dirty="0"/>
        </a:p>
        <a:p>
          <a:pPr marL="228600" lvl="1" indent="-228600" algn="l" defTabSz="889000">
            <a:lnSpc>
              <a:spcPct val="90000"/>
            </a:lnSpc>
            <a:spcBef>
              <a:spcPct val="0"/>
            </a:spcBef>
            <a:spcAft>
              <a:spcPct val="15000"/>
            </a:spcAft>
            <a:buChar char="•"/>
          </a:pPr>
          <a:endParaRPr lang="en-US" sz="2000" kern="1200" dirty="0"/>
        </a:p>
      </dsp:txBody>
      <dsp:txXfrm>
        <a:off x="7388" y="1827725"/>
        <a:ext cx="2995562" cy="2895750"/>
      </dsp:txXfrm>
    </dsp:sp>
    <dsp:sp modelId="{05FF41A1-E8F8-47C5-A233-BAE18EFAFD4A}">
      <dsp:nvSpPr>
        <dsp:cNvPr id="0" name=""/>
        <dsp:cNvSpPr/>
      </dsp:nvSpPr>
      <dsp:spPr>
        <a:xfrm>
          <a:off x="3535841" y="142722"/>
          <a:ext cx="3744452" cy="1497781"/>
        </a:xfrm>
        <a:prstGeom prst="chevron">
          <a:avLst/>
        </a:prstGeom>
        <a:solidFill>
          <a:schemeClr val="accent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2017" tIns="44006" rIns="44006" bIns="44006" numCol="1" spcCol="1270" anchor="ctr" anchorCtr="0">
          <a:noAutofit/>
        </a:bodyPr>
        <a:lstStyle/>
        <a:p>
          <a:pPr marL="0" lvl="0" indent="0" algn="ctr" defTabSz="1466850">
            <a:lnSpc>
              <a:spcPct val="90000"/>
            </a:lnSpc>
            <a:spcBef>
              <a:spcPct val="0"/>
            </a:spcBef>
            <a:spcAft>
              <a:spcPct val="35000"/>
            </a:spcAft>
            <a:buNone/>
          </a:pPr>
          <a:r>
            <a:rPr lang="en-US" sz="3300" kern="1200" dirty="0">
              <a:solidFill>
                <a:srgbClr val="002060"/>
              </a:solidFill>
            </a:rPr>
            <a:t>Research</a:t>
          </a:r>
        </a:p>
      </dsp:txBody>
      <dsp:txXfrm>
        <a:off x="4284732" y="142722"/>
        <a:ext cx="2246671" cy="1497781"/>
      </dsp:txXfrm>
    </dsp:sp>
    <dsp:sp modelId="{FAB630D0-6518-4908-A46E-E66B84177089}">
      <dsp:nvSpPr>
        <dsp:cNvPr id="0" name=""/>
        <dsp:cNvSpPr/>
      </dsp:nvSpPr>
      <dsp:spPr>
        <a:xfrm>
          <a:off x="3535841" y="1827725"/>
          <a:ext cx="2995562" cy="2895750"/>
        </a:xfrm>
        <a:prstGeom prst="rect">
          <a:avLst/>
        </a:prstGeom>
        <a:solidFill>
          <a:schemeClr val="accent2">
            <a:lumMod val="60000"/>
            <a:lumOff val="40000"/>
            <a:alpha val="9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Pursuant to the CT Constitution a victim has a state constitutional right to a timely disposition of the case following arrest of the accused. Pursuant to C.G.S. §51-277c priority shall be given to crimes involving physical violence and to crimes involving the possession of a firearm.</a:t>
          </a:r>
          <a:endParaRPr lang="en-US" sz="1400" kern="1200" dirty="0"/>
        </a:p>
      </dsp:txBody>
      <dsp:txXfrm>
        <a:off x="3535841" y="1827725"/>
        <a:ext cx="2995562" cy="2895750"/>
      </dsp:txXfrm>
    </dsp:sp>
    <dsp:sp modelId="{EA52395C-E3BB-4E59-B246-3C6AB286589D}">
      <dsp:nvSpPr>
        <dsp:cNvPr id="0" name=""/>
        <dsp:cNvSpPr/>
      </dsp:nvSpPr>
      <dsp:spPr>
        <a:xfrm>
          <a:off x="7064293" y="142722"/>
          <a:ext cx="3744452" cy="1497781"/>
        </a:xfrm>
        <a:prstGeom prst="chevron">
          <a:avLst/>
        </a:prstGeom>
        <a:solidFill>
          <a:schemeClr val="accent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2017" tIns="44006" rIns="44006" bIns="44006" numCol="1" spcCol="1270" anchor="ctr" anchorCtr="0">
          <a:noAutofit/>
        </a:bodyPr>
        <a:lstStyle/>
        <a:p>
          <a:pPr marL="0" lvl="0" indent="0" algn="ctr" defTabSz="1466850">
            <a:lnSpc>
              <a:spcPct val="90000"/>
            </a:lnSpc>
            <a:spcBef>
              <a:spcPct val="0"/>
            </a:spcBef>
            <a:spcAft>
              <a:spcPct val="35000"/>
            </a:spcAft>
            <a:buNone/>
          </a:pPr>
          <a:r>
            <a:rPr lang="en-US" sz="3300" kern="1200" dirty="0">
              <a:solidFill>
                <a:srgbClr val="002060"/>
              </a:solidFill>
            </a:rPr>
            <a:t>Filed appearance</a:t>
          </a:r>
        </a:p>
      </dsp:txBody>
      <dsp:txXfrm>
        <a:off x="7813184" y="142722"/>
        <a:ext cx="2246671" cy="1497781"/>
      </dsp:txXfrm>
    </dsp:sp>
    <dsp:sp modelId="{8FDC539F-A00D-4A03-9A86-2C86A2C41030}">
      <dsp:nvSpPr>
        <dsp:cNvPr id="0" name=""/>
        <dsp:cNvSpPr/>
      </dsp:nvSpPr>
      <dsp:spPr>
        <a:xfrm>
          <a:off x="7064293" y="1827725"/>
          <a:ext cx="2995562" cy="2895750"/>
        </a:xfrm>
        <a:prstGeom prst="rect">
          <a:avLst/>
        </a:prstGeom>
        <a:solidFill>
          <a:schemeClr val="accent2">
            <a:lumMod val="60000"/>
            <a:lumOff val="40000"/>
            <a:alpha val="9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The OVA filed an appearance in the case requesting that the Court articulate a schedule of proceedings in the criminal matter in recognition of the victim’s state constitutional and statutory rights as a crime victim.  The court set a schedule of proceedings and the matter proceeded to trial within months.</a:t>
          </a:r>
        </a:p>
      </dsp:txBody>
      <dsp:txXfrm>
        <a:off x="7064293" y="1827725"/>
        <a:ext cx="2995562" cy="289575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7D9726-B2DA-46DB-9AB4-CED5F075B84C}">
      <dsp:nvSpPr>
        <dsp:cNvPr id="0" name=""/>
        <dsp:cNvSpPr/>
      </dsp:nvSpPr>
      <dsp:spPr>
        <a:xfrm>
          <a:off x="1217" y="496589"/>
          <a:ext cx="3719412" cy="1487764"/>
        </a:xfrm>
        <a:prstGeom prst="chevron">
          <a:avLst/>
        </a:prstGeom>
        <a:solidFill>
          <a:schemeClr val="accent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42672" rIns="42672" bIns="42672"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rgbClr val="002060"/>
              </a:solidFill>
            </a:rPr>
            <a:t>Facts</a:t>
          </a:r>
        </a:p>
      </dsp:txBody>
      <dsp:txXfrm>
        <a:off x="745099" y="496589"/>
        <a:ext cx="2231648" cy="1487764"/>
      </dsp:txXfrm>
    </dsp:sp>
    <dsp:sp modelId="{8D960F9F-294B-48A8-8048-1BD0E377C165}">
      <dsp:nvSpPr>
        <dsp:cNvPr id="0" name=""/>
        <dsp:cNvSpPr/>
      </dsp:nvSpPr>
      <dsp:spPr>
        <a:xfrm>
          <a:off x="1217" y="2170324"/>
          <a:ext cx="2975529" cy="2520000"/>
        </a:xfrm>
        <a:prstGeom prst="rect">
          <a:avLst/>
        </a:prstGeom>
        <a:solidFill>
          <a:schemeClr val="accent2">
            <a:lumMod val="60000"/>
            <a:lumOff val="4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The Defendant was convicted of risk of injury of the victim’s minor daughter. The victim later began the process to apply for a U-Visa and sought the requisite certificate of helpfulness from the arresting police department. Despite the victim’s desire to waive her daughter’s confidentiality protections the officer was unable comply with her request.</a:t>
          </a:r>
        </a:p>
        <a:p>
          <a:pPr marL="228600" lvl="1" indent="-228600" algn="l" defTabSz="889000">
            <a:lnSpc>
              <a:spcPct val="90000"/>
            </a:lnSpc>
            <a:spcBef>
              <a:spcPct val="0"/>
            </a:spcBef>
            <a:spcAft>
              <a:spcPct val="15000"/>
            </a:spcAft>
            <a:buChar char="•"/>
          </a:pPr>
          <a:endParaRPr lang="en-US" sz="2000" kern="1200" dirty="0"/>
        </a:p>
      </dsp:txBody>
      <dsp:txXfrm>
        <a:off x="1217" y="2170324"/>
        <a:ext cx="2975529" cy="2520000"/>
      </dsp:txXfrm>
    </dsp:sp>
    <dsp:sp modelId="{6ACF2336-7C5B-49B1-9B0E-253C56BD9876}">
      <dsp:nvSpPr>
        <dsp:cNvPr id="0" name=""/>
        <dsp:cNvSpPr/>
      </dsp:nvSpPr>
      <dsp:spPr>
        <a:xfrm>
          <a:off x="3504629" y="496589"/>
          <a:ext cx="3719412" cy="1487764"/>
        </a:xfrm>
        <a:prstGeom prst="chevron">
          <a:avLst/>
        </a:prstGeom>
        <a:solidFill>
          <a:schemeClr val="accent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42672" rIns="42672" bIns="42672"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rgbClr val="002060"/>
              </a:solidFill>
            </a:rPr>
            <a:t>Research</a:t>
          </a:r>
        </a:p>
      </dsp:txBody>
      <dsp:txXfrm>
        <a:off x="4248511" y="496589"/>
        <a:ext cx="2231648" cy="1487764"/>
      </dsp:txXfrm>
    </dsp:sp>
    <dsp:sp modelId="{98C6CFC7-6A6E-4AD5-93FF-E62D6B21B634}">
      <dsp:nvSpPr>
        <dsp:cNvPr id="0" name=""/>
        <dsp:cNvSpPr/>
      </dsp:nvSpPr>
      <dsp:spPr>
        <a:xfrm>
          <a:off x="3504629" y="2170324"/>
          <a:ext cx="2975529" cy="2520000"/>
        </a:xfrm>
        <a:prstGeom prst="rect">
          <a:avLst/>
        </a:prstGeom>
        <a:solidFill>
          <a:schemeClr val="accent2">
            <a:lumMod val="60000"/>
            <a:lumOff val="4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 The victim was entitled to a certificate of helpfulness pursuant to Connecticut General Statutes §46b-38b(e)(5).</a:t>
          </a:r>
        </a:p>
        <a:p>
          <a:pPr marL="171450" lvl="1" indent="-171450" algn="l" defTabSz="711200">
            <a:lnSpc>
              <a:spcPct val="90000"/>
            </a:lnSpc>
            <a:spcBef>
              <a:spcPct val="0"/>
            </a:spcBef>
            <a:spcAft>
              <a:spcPct val="15000"/>
            </a:spcAft>
            <a:buChar char="•"/>
          </a:pPr>
          <a:r>
            <a:rPr lang="en-US" sz="1600" kern="1200" dirty="0"/>
            <a:t>* Because of the confidentiality protections afforded to risk of injury victims pursuant to C.G.S. §54-86e, a court order was needed for the officer to disclose the minor victim’s identity on the certificate of helpfulness.</a:t>
          </a:r>
        </a:p>
      </dsp:txBody>
      <dsp:txXfrm>
        <a:off x="3504629" y="2170324"/>
        <a:ext cx="2975529" cy="2520000"/>
      </dsp:txXfrm>
    </dsp:sp>
    <dsp:sp modelId="{44380200-E1B3-41F5-AA14-96D915FB93C0}">
      <dsp:nvSpPr>
        <dsp:cNvPr id="0" name=""/>
        <dsp:cNvSpPr/>
      </dsp:nvSpPr>
      <dsp:spPr>
        <a:xfrm>
          <a:off x="7008041" y="496589"/>
          <a:ext cx="3719412" cy="1487764"/>
        </a:xfrm>
        <a:prstGeom prst="chevron">
          <a:avLst/>
        </a:prstGeom>
        <a:solidFill>
          <a:schemeClr val="accent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42672" rIns="42672" bIns="42672"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rgbClr val="002060"/>
              </a:solidFill>
            </a:rPr>
            <a:t>Filed appearance</a:t>
          </a:r>
        </a:p>
      </dsp:txBody>
      <dsp:txXfrm>
        <a:off x="7751923" y="496589"/>
        <a:ext cx="2231648" cy="1487764"/>
      </dsp:txXfrm>
    </dsp:sp>
    <dsp:sp modelId="{2D939371-4A4D-452A-B85D-7E93A6FD95AE}">
      <dsp:nvSpPr>
        <dsp:cNvPr id="0" name=""/>
        <dsp:cNvSpPr/>
      </dsp:nvSpPr>
      <dsp:spPr>
        <a:xfrm>
          <a:off x="7008041" y="2170324"/>
          <a:ext cx="2975529" cy="2520000"/>
        </a:xfrm>
        <a:prstGeom prst="rect">
          <a:avLst/>
        </a:prstGeom>
        <a:solidFill>
          <a:schemeClr val="accent2">
            <a:lumMod val="60000"/>
            <a:lumOff val="4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The OVA filed an appearance in the case requesting an order authorizing the police department to expeditiously disclose any confidential information identifying the victim’s daughter as a risk of injury victim for her U-Visa Certificate of Helpfulness.  The court granted the OVA’s request.</a:t>
          </a:r>
        </a:p>
      </dsp:txBody>
      <dsp:txXfrm>
        <a:off x="7008041" y="2170324"/>
        <a:ext cx="2975529" cy="252000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7BB08B-5B50-4788-B043-0B1BA69A525D}" type="datetimeFigureOut">
              <a:rPr lang="en-US" smtClean="0"/>
              <a:t>4/21/2022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E29E44-1D9C-414E-854D-ADBD8B352C7C}" type="slidenum">
              <a:rPr lang="en-US" smtClean="0"/>
              <a:t>‹#›</a:t>
            </a:fld>
            <a:endParaRPr lang="en-US"/>
          </a:p>
        </p:txBody>
      </p:sp>
    </p:spTree>
    <p:extLst>
      <p:ext uri="{BB962C8B-B14F-4D97-AF65-F5344CB8AC3E}">
        <p14:creationId xmlns:p14="http://schemas.microsoft.com/office/powerpoint/2010/main" val="2722405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B226A1-0A45-4037-B8AC-CFB936641416}" type="slidenum">
              <a:rPr lang="en-US" smtClean="0"/>
              <a:t>4</a:t>
            </a:fld>
            <a:endParaRPr lang="en-US"/>
          </a:p>
        </p:txBody>
      </p:sp>
    </p:spTree>
    <p:extLst>
      <p:ext uri="{BB962C8B-B14F-4D97-AF65-F5344CB8AC3E}">
        <p14:creationId xmlns:p14="http://schemas.microsoft.com/office/powerpoint/2010/main" val="4065569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B226A1-0A45-4037-B8AC-CFB936641416}" type="slidenum">
              <a:rPr lang="en-US" smtClean="0"/>
              <a:t>5</a:t>
            </a:fld>
            <a:endParaRPr lang="en-US"/>
          </a:p>
        </p:txBody>
      </p:sp>
    </p:spTree>
    <p:extLst>
      <p:ext uri="{BB962C8B-B14F-4D97-AF65-F5344CB8AC3E}">
        <p14:creationId xmlns:p14="http://schemas.microsoft.com/office/powerpoint/2010/main" val="3409325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B226A1-0A45-4037-B8AC-CFB936641416}" type="slidenum">
              <a:rPr lang="en-US" smtClean="0"/>
              <a:t>6</a:t>
            </a:fld>
            <a:endParaRPr lang="en-US"/>
          </a:p>
        </p:txBody>
      </p:sp>
    </p:spTree>
    <p:extLst>
      <p:ext uri="{BB962C8B-B14F-4D97-AF65-F5344CB8AC3E}">
        <p14:creationId xmlns:p14="http://schemas.microsoft.com/office/powerpoint/2010/main" val="1339676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B226A1-0A45-4037-B8AC-CFB936641416}" type="slidenum">
              <a:rPr lang="en-US" smtClean="0"/>
              <a:t>7</a:t>
            </a:fld>
            <a:endParaRPr lang="en-US"/>
          </a:p>
        </p:txBody>
      </p:sp>
    </p:spTree>
    <p:extLst>
      <p:ext uri="{BB962C8B-B14F-4D97-AF65-F5344CB8AC3E}">
        <p14:creationId xmlns:p14="http://schemas.microsoft.com/office/powerpoint/2010/main" val="983586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B226A1-0A45-4037-B8AC-CFB936641416}" type="slidenum">
              <a:rPr lang="en-US" smtClean="0"/>
              <a:t>10</a:t>
            </a:fld>
            <a:endParaRPr lang="en-US"/>
          </a:p>
        </p:txBody>
      </p:sp>
    </p:spTree>
    <p:extLst>
      <p:ext uri="{BB962C8B-B14F-4D97-AF65-F5344CB8AC3E}">
        <p14:creationId xmlns:p14="http://schemas.microsoft.com/office/powerpoint/2010/main" val="3397952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B226A1-0A45-4037-B8AC-CFB936641416}" type="slidenum">
              <a:rPr lang="en-US" smtClean="0"/>
              <a:t>11</a:t>
            </a:fld>
            <a:endParaRPr lang="en-US"/>
          </a:p>
        </p:txBody>
      </p:sp>
    </p:spTree>
    <p:extLst>
      <p:ext uri="{BB962C8B-B14F-4D97-AF65-F5344CB8AC3E}">
        <p14:creationId xmlns:p14="http://schemas.microsoft.com/office/powerpoint/2010/main" val="43646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B226A1-0A45-4037-B8AC-CFB936641416}" type="slidenum">
              <a:rPr lang="en-US" smtClean="0"/>
              <a:t>13</a:t>
            </a:fld>
            <a:endParaRPr lang="en-US"/>
          </a:p>
        </p:txBody>
      </p:sp>
    </p:spTree>
    <p:extLst>
      <p:ext uri="{BB962C8B-B14F-4D97-AF65-F5344CB8AC3E}">
        <p14:creationId xmlns:p14="http://schemas.microsoft.com/office/powerpoint/2010/main" val="3019994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B226A1-0A45-4037-B8AC-CFB936641416}" type="slidenum">
              <a:rPr lang="en-US" smtClean="0"/>
              <a:t>22</a:t>
            </a:fld>
            <a:endParaRPr lang="en-US"/>
          </a:p>
        </p:txBody>
      </p:sp>
    </p:spTree>
    <p:extLst>
      <p:ext uri="{BB962C8B-B14F-4D97-AF65-F5344CB8AC3E}">
        <p14:creationId xmlns:p14="http://schemas.microsoft.com/office/powerpoint/2010/main" val="12266727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60EA64-D806-43AC-9DF2-F8C432F32B4C}" type="datetimeFigureOut">
              <a:rPr lang="en-US" smtClean="0"/>
              <a:t>4/21/2022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916416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60EA64-D806-43AC-9DF2-F8C432F32B4C}" type="datetimeFigureOut">
              <a:rPr lang="en-US" smtClean="0"/>
              <a:t>4/21/2022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3375789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60EA64-D806-43AC-9DF2-F8C432F32B4C}" type="datetimeFigureOut">
              <a:rPr lang="en-US" smtClean="0"/>
              <a:t>4/21/2022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50762515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60EA64-D806-43AC-9DF2-F8C432F32B4C}" type="datetimeFigureOut">
              <a:rPr lang="en-US" smtClean="0"/>
              <a:t>4/21/2022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pPr/>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8343036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60EA64-D806-43AC-9DF2-F8C432F32B4C}" type="datetimeFigureOut">
              <a:rPr lang="en-US" smtClean="0"/>
              <a:t>4/21/2022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32539885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160EA64-D806-43AC-9DF2-F8C432F32B4C}" type="datetimeFigureOut">
              <a:rPr lang="en-US" smtClean="0"/>
              <a:t>4/21/2022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713699584"/>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160EA64-D806-43AC-9DF2-F8C432F32B4C}" type="datetimeFigureOut">
              <a:rPr lang="en-US" smtClean="0"/>
              <a:t>4/21/2022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741055574"/>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60EA64-D806-43AC-9DF2-F8C432F32B4C}" type="datetimeFigureOut">
              <a:rPr lang="en-US" smtClean="0"/>
              <a:t>4/21/2022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168925311"/>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60EA64-D806-43AC-9DF2-F8C432F32B4C}" type="datetimeFigureOut">
              <a:rPr lang="en-US" smtClean="0"/>
              <a:t>4/21/2022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990103866"/>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60EA64-D806-43AC-9DF2-F8C432F32B4C}" type="datetimeFigureOut">
              <a:rPr lang="en-US" smtClean="0"/>
              <a:t>4/21/2022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4185337744"/>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smtClean="0"/>
              <a:t>4/21/2022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784024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60EA64-D806-43AC-9DF2-F8C432F32B4C}" type="datetimeFigureOut">
              <a:rPr lang="en-US" smtClean="0"/>
              <a:t>4/21/2022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777877351"/>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60EA64-D806-43AC-9DF2-F8C432F32B4C}" type="datetimeFigureOut">
              <a:rPr lang="en-US" smtClean="0"/>
              <a:t>4/21/2022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89593461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60EA64-D806-43AC-9DF2-F8C432F32B4C}" type="datetimeFigureOut">
              <a:rPr lang="en-US" smtClean="0"/>
              <a:t>4/21/2022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587864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60EA64-D806-43AC-9DF2-F8C432F32B4C}" type="datetimeFigureOut">
              <a:rPr lang="en-US" smtClean="0"/>
              <a:t>4/21/2022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01822032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smtClean="0"/>
              <a:t>4/21/2022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15457227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smtClean="0"/>
              <a:t>4/21/2022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718973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C278504F-A551-4DE0-9316-4DCD1D8CC752}" type="datetimeFigureOut">
              <a:rPr lang="en-US" smtClean="0"/>
              <a:t>4/21/2022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986179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60EA64-D806-43AC-9DF2-F8C432F32B4C}" type="datetimeFigureOut">
              <a:rPr lang="en-US" smtClean="0"/>
              <a:t>4/21/2022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53177445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2B0DB6-F5C7-45FB-8CF3-31B45F9C2DAC}" type="datetimeFigureOut">
              <a:rPr lang="en-US" smtClean="0"/>
              <a:t>4/21/2022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975779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1160EA64-D806-43AC-9DF2-F8C432F32B4C}" type="datetimeFigureOut">
              <a:rPr lang="en-US" smtClean="0"/>
              <a:t>4/21/2022</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169895512"/>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 id="2147483973" r:id="rId10"/>
    <p:sldLayoutId id="2147483974" r:id="rId11"/>
    <p:sldLayoutId id="2147483975" r:id="rId12"/>
    <p:sldLayoutId id="2147483976" r:id="rId13"/>
    <p:sldLayoutId id="2147483977" r:id="rId14"/>
    <p:sldLayoutId id="2147483978" r:id="rId15"/>
    <p:sldLayoutId id="2147483979" r:id="rId16"/>
    <p:sldLayoutId id="2147483980" r:id="rId17"/>
    <p:sldLayoutId id="2147483981" r:id="rId18"/>
    <p:sldLayoutId id="2147483982" r:id="rId19"/>
    <p:sldLayoutId id="2147483983" r:id="rId20"/>
  </p:sldLayoutIdLst>
  <p:hf sldNum="0" hdr="0" ft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8.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8.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8.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8.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8.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8.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8.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8" Type="http://schemas.openxmlformats.org/officeDocument/2006/relationships/diagramData" Target="../diagrams/data15.xml"/><Relationship Id="rId3" Type="http://schemas.openxmlformats.org/officeDocument/2006/relationships/diagramData" Target="../diagrams/data14.xml"/><Relationship Id="rId7" Type="http://schemas.microsoft.com/office/2007/relationships/diagramDrawing" Target="../diagrams/drawing14.xml"/><Relationship Id="rId12" Type="http://schemas.microsoft.com/office/2007/relationships/diagramDrawing" Target="../diagrams/drawing15.xml"/><Relationship Id="rId2" Type="http://schemas.openxmlformats.org/officeDocument/2006/relationships/notesSlide" Target="../notesSlides/notesSlide8.xml"/><Relationship Id="rId1" Type="http://schemas.openxmlformats.org/officeDocument/2006/relationships/slideLayout" Target="../slideLayouts/slideLayout20.xml"/><Relationship Id="rId6" Type="http://schemas.openxmlformats.org/officeDocument/2006/relationships/diagramColors" Target="../diagrams/colors14.xml"/><Relationship Id="rId11" Type="http://schemas.openxmlformats.org/officeDocument/2006/relationships/diagramColors" Target="../diagrams/colors15.xml"/><Relationship Id="rId5" Type="http://schemas.openxmlformats.org/officeDocument/2006/relationships/diagramQuickStyle" Target="../diagrams/quickStyle14.xml"/><Relationship Id="rId10" Type="http://schemas.openxmlformats.org/officeDocument/2006/relationships/diagramQuickStyle" Target="../diagrams/quickStyle15.xml"/><Relationship Id="rId4" Type="http://schemas.openxmlformats.org/officeDocument/2006/relationships/diagramLayout" Target="../diagrams/layout14.xml"/><Relationship Id="rId9" Type="http://schemas.openxmlformats.org/officeDocument/2006/relationships/diagramLayout" Target="../diagrams/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ct.gov/ova"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254FAFE-2318-40AD-A5DF-B1F61C375B87}"/>
              </a:ext>
            </a:extLst>
          </p:cNvPr>
          <p:cNvPicPr>
            <a:picLocks noChangeAspect="1"/>
          </p:cNvPicPr>
          <p:nvPr/>
        </p:nvPicPr>
        <p:blipFill>
          <a:blip r:embed="rId2"/>
          <a:stretch>
            <a:fillRect/>
          </a:stretch>
        </p:blipFill>
        <p:spPr>
          <a:xfrm>
            <a:off x="0" y="-1"/>
            <a:ext cx="12192000" cy="6924583"/>
          </a:xfrm>
          <a:prstGeom prst="rect">
            <a:avLst/>
          </a:prstGeom>
        </p:spPr>
      </p:pic>
    </p:spTree>
    <p:extLst>
      <p:ext uri="{BB962C8B-B14F-4D97-AF65-F5344CB8AC3E}">
        <p14:creationId xmlns:p14="http://schemas.microsoft.com/office/powerpoint/2010/main" val="2394049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35029" y="300674"/>
            <a:ext cx="4319285" cy="813704"/>
          </a:xfrm>
          <a:solidFill>
            <a:schemeClr val="tx2">
              <a:lumMod val="20000"/>
              <a:lumOff val="80000"/>
            </a:schemeClr>
          </a:solidFill>
          <a:ln>
            <a:solidFill>
              <a:srgbClr val="002060"/>
            </a:solidFill>
          </a:ln>
        </p:spPr>
        <p:txBody>
          <a:bodyPr>
            <a:normAutofit fontScale="90000"/>
          </a:bodyPr>
          <a:lstStyle/>
          <a:p>
            <a:pPr algn="ctr"/>
            <a:r>
              <a:rPr lang="en-US" b="1" dirty="0">
                <a:solidFill>
                  <a:srgbClr val="002060"/>
                </a:solidFill>
              </a:rPr>
              <a:t>OVA  statutory mandates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5960426"/>
              </p:ext>
            </p:extLst>
          </p:nvPr>
        </p:nvGraphicFramePr>
        <p:xfrm>
          <a:off x="685800" y="1723601"/>
          <a:ext cx="10820400" cy="49426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26099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9100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07690" y="369115"/>
            <a:ext cx="9802763" cy="754711"/>
          </a:xfrm>
          <a:solidFill>
            <a:schemeClr val="tx2">
              <a:lumMod val="20000"/>
              <a:lumOff val="80000"/>
            </a:schemeClr>
          </a:solidFill>
          <a:ln>
            <a:solidFill>
              <a:srgbClr val="002060"/>
            </a:solidFill>
          </a:ln>
        </p:spPr>
        <p:txBody>
          <a:bodyPr>
            <a:normAutofit/>
          </a:bodyPr>
          <a:lstStyle/>
          <a:p>
            <a:r>
              <a:rPr lang="en-US" sz="3600" b="1" dirty="0">
                <a:solidFill>
                  <a:srgbClr val="002060"/>
                </a:solidFill>
              </a:rPr>
              <a:t>The OVA in Action</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66641699"/>
              </p:ext>
            </p:extLst>
          </p:nvPr>
        </p:nvGraphicFramePr>
        <p:xfrm>
          <a:off x="656303" y="1612079"/>
          <a:ext cx="10820400" cy="48673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15869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29813" y="557909"/>
            <a:ext cx="9603275" cy="650008"/>
          </a:xfrm>
          <a:solidFill>
            <a:schemeClr val="accent2">
              <a:lumMod val="60000"/>
              <a:lumOff val="40000"/>
              <a:alpha val="90000"/>
            </a:schemeClr>
          </a:solidFill>
          <a:ln>
            <a:solidFill>
              <a:srgbClr val="002060"/>
            </a:solidFill>
          </a:ln>
        </p:spPr>
        <p:txBody>
          <a:bodyPr>
            <a:normAutofit/>
          </a:bodyPr>
          <a:lstStyle/>
          <a:p>
            <a:pPr algn="ctr"/>
            <a:r>
              <a:rPr lang="en-US" b="1" dirty="0">
                <a:solidFill>
                  <a:srgbClr val="002060"/>
                </a:solidFill>
              </a:rPr>
              <a:t>OVA Action – The Big Picture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39017864"/>
              </p:ext>
            </p:extLst>
          </p:nvPr>
        </p:nvGraphicFramePr>
        <p:xfrm>
          <a:off x="1130300" y="1603375"/>
          <a:ext cx="9602788" cy="38623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02607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32439" y="697240"/>
            <a:ext cx="5860025" cy="949526"/>
          </a:xfrm>
        </p:spPr>
        <p:txBody>
          <a:bodyPr>
            <a:normAutofit fontScale="90000"/>
          </a:bodyPr>
          <a:lstStyle/>
          <a:p>
            <a:r>
              <a:rPr lang="en-US" b="1" dirty="0"/>
              <a:t>File a Limited Special appearance</a:t>
            </a:r>
          </a:p>
        </p:txBody>
      </p:sp>
      <p:pic>
        <p:nvPicPr>
          <p:cNvPr id="8" name="Content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17053" y="1987723"/>
            <a:ext cx="3734671" cy="4024313"/>
          </a:xfrm>
        </p:spPr>
      </p:pic>
      <p:sp>
        <p:nvSpPr>
          <p:cNvPr id="7" name="TextBox 6"/>
          <p:cNvSpPr txBox="1"/>
          <p:nvPr/>
        </p:nvSpPr>
        <p:spPr>
          <a:xfrm>
            <a:off x="4940710" y="2595716"/>
            <a:ext cx="6415548" cy="3416320"/>
          </a:xfrm>
          <a:prstGeom prst="rect">
            <a:avLst/>
          </a:prstGeom>
          <a:noFill/>
        </p:spPr>
        <p:txBody>
          <a:bodyPr wrap="square" rtlCol="0">
            <a:spAutoFit/>
          </a:bodyPr>
          <a:lstStyle/>
          <a:p>
            <a:r>
              <a:rPr lang="en-US" sz="2400" dirty="0"/>
              <a:t>Pursuant to C.G.S. Section 46a-13c(5), the Victim Advocate may file a limited special appearance </a:t>
            </a:r>
            <a:r>
              <a:rPr lang="en-US" sz="2400" b="1" dirty="0">
                <a:solidFill>
                  <a:srgbClr val="FF0000"/>
                </a:solidFill>
              </a:rPr>
              <a:t>in any court proceeding</a:t>
            </a:r>
            <a:r>
              <a:rPr lang="en-US" sz="2400" dirty="0"/>
              <a:t> for the purpose of advocating for any right guaranteed to a crime victim by the Constitution of the state or any right provided to a crime victim by any provision of the general statutes.</a:t>
            </a:r>
          </a:p>
        </p:txBody>
      </p:sp>
    </p:spTree>
    <p:extLst>
      <p:ext uri="{BB962C8B-B14F-4D97-AF65-F5344CB8AC3E}">
        <p14:creationId xmlns:p14="http://schemas.microsoft.com/office/powerpoint/2010/main" val="1586331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153" y="230588"/>
            <a:ext cx="10816135" cy="1441693"/>
          </a:xfrm>
          <a:solidFill>
            <a:schemeClr val="accent2">
              <a:lumMod val="60000"/>
              <a:lumOff val="40000"/>
            </a:schemeClr>
          </a:solidFill>
          <a:ln>
            <a:solidFill>
              <a:srgbClr val="002060"/>
            </a:solidFill>
          </a:ln>
        </p:spPr>
        <p:txBody>
          <a:bodyPr>
            <a:noAutofit/>
          </a:bodyPr>
          <a:lstStyle/>
          <a:p>
            <a:pPr algn="l"/>
            <a:r>
              <a:rPr lang="en-US" sz="2000" dirty="0">
                <a:solidFill>
                  <a:srgbClr val="002060"/>
                </a:solidFill>
              </a:rPr>
              <a:t>Assault victim was extremely frustrated that the defendant’s criminal proceedings had been pending for almost four years since the defendant’s arrest with no trial date in sight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36712604"/>
              </p:ext>
            </p:extLst>
          </p:nvPr>
        </p:nvGraphicFramePr>
        <p:xfrm>
          <a:off x="628153" y="1765190"/>
          <a:ext cx="10816135" cy="48661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47781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978685345"/>
              </p:ext>
            </p:extLst>
          </p:nvPr>
        </p:nvGraphicFramePr>
        <p:xfrm>
          <a:off x="715617" y="1449859"/>
          <a:ext cx="10728671" cy="51869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1499286" y="373626"/>
            <a:ext cx="8534400" cy="923330"/>
          </a:xfrm>
          <a:prstGeom prst="rect">
            <a:avLst/>
          </a:prstGeom>
          <a:solidFill>
            <a:schemeClr val="accent2">
              <a:lumMod val="60000"/>
              <a:lumOff val="40000"/>
            </a:schemeClr>
          </a:solidFill>
          <a:ln>
            <a:solidFill>
              <a:srgbClr val="002060"/>
            </a:solidFill>
          </a:ln>
        </p:spPr>
        <p:txBody>
          <a:bodyPr wrap="square">
            <a:spAutoFit/>
          </a:bodyPr>
          <a:lstStyle/>
          <a:p>
            <a:pPr algn="ctr"/>
            <a:r>
              <a:rPr lang="en-US" dirty="0">
                <a:solidFill>
                  <a:srgbClr val="002060"/>
                </a:solidFill>
              </a:rPr>
              <a:t>The mother of a minor victim began the process to apply for a U-Visa but was unsuccessful in obtaining the requisite certificate of helpfulness from her local police department due to the fact that the victim’s daughter was a minor.  </a:t>
            </a:r>
          </a:p>
        </p:txBody>
      </p:sp>
    </p:spTree>
    <p:extLst>
      <p:ext uri="{BB962C8B-B14F-4D97-AF65-F5344CB8AC3E}">
        <p14:creationId xmlns:p14="http://schemas.microsoft.com/office/powerpoint/2010/main" val="39101614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3325" y="196646"/>
            <a:ext cx="10680963" cy="1481079"/>
          </a:xfrm>
          <a:solidFill>
            <a:schemeClr val="accent2">
              <a:lumMod val="60000"/>
              <a:lumOff val="40000"/>
            </a:schemeClr>
          </a:solidFill>
          <a:ln>
            <a:solidFill>
              <a:srgbClr val="002060"/>
            </a:solidFill>
          </a:ln>
        </p:spPr>
        <p:txBody>
          <a:bodyPr>
            <a:normAutofit/>
          </a:bodyPr>
          <a:lstStyle/>
          <a:p>
            <a:r>
              <a:rPr lang="en-US" sz="1800" dirty="0">
                <a:solidFill>
                  <a:srgbClr val="002060"/>
                </a:solidFill>
              </a:rPr>
              <a:t>Family members of a manslaughter victim were denied access to the court proceeding of a case transferred to the adult criminal docket from the juvenile docket due to the seriousness of the case and were also denied any information about the case or the offender</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44039898"/>
              </p:ext>
            </p:extLst>
          </p:nvPr>
        </p:nvGraphicFramePr>
        <p:xfrm>
          <a:off x="763325" y="1796995"/>
          <a:ext cx="10680963" cy="47310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71348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83407"/>
            <a:ext cx="10515600" cy="1292586"/>
          </a:xfrm>
          <a:solidFill>
            <a:schemeClr val="accent2">
              <a:lumMod val="60000"/>
              <a:lumOff val="40000"/>
            </a:schemeClr>
          </a:solidFill>
          <a:ln>
            <a:solidFill>
              <a:srgbClr val="002060"/>
            </a:solidFill>
          </a:ln>
        </p:spPr>
        <p:txBody>
          <a:bodyPr>
            <a:noAutofit/>
          </a:bodyPr>
          <a:lstStyle/>
          <a:p>
            <a:r>
              <a:rPr lang="en-US" sz="2400" dirty="0">
                <a:solidFill>
                  <a:srgbClr val="002060"/>
                </a:solidFill>
              </a:rPr>
              <a:t>Crime victim, a quadriplegic after serious assault, afraid the defendant would contact her and daughter once he was released from prison</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87004623"/>
              </p:ext>
            </p:extLst>
          </p:nvPr>
        </p:nvGraphicFramePr>
        <p:xfrm>
          <a:off x="838200" y="1637969"/>
          <a:ext cx="10515600" cy="4937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51615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59027"/>
            <a:ext cx="10515600" cy="1653297"/>
          </a:xfrm>
          <a:solidFill>
            <a:schemeClr val="accent2">
              <a:lumMod val="60000"/>
              <a:lumOff val="40000"/>
            </a:schemeClr>
          </a:solidFill>
          <a:ln>
            <a:solidFill>
              <a:srgbClr val="002060"/>
            </a:solidFill>
          </a:ln>
        </p:spPr>
        <p:txBody>
          <a:bodyPr>
            <a:noAutofit/>
          </a:bodyPr>
          <a:lstStyle/>
          <a:p>
            <a:r>
              <a:rPr lang="en-US" sz="2400" dirty="0">
                <a:solidFill>
                  <a:srgbClr val="002060"/>
                </a:solidFill>
              </a:rPr>
              <a:t>Brett </a:t>
            </a:r>
            <a:r>
              <a:rPr lang="en-US" sz="2400" dirty="0" err="1">
                <a:solidFill>
                  <a:srgbClr val="002060"/>
                </a:solidFill>
              </a:rPr>
              <a:t>Bednarz</a:t>
            </a:r>
            <a:r>
              <a:rPr lang="en-US" sz="2400" dirty="0">
                <a:solidFill>
                  <a:srgbClr val="002060"/>
                </a:solidFill>
              </a:rPr>
              <a:t>, arrested for the murder of his mother and 2 house guests.  An estate was initiated in Probate Court for the distribution of the victim’s assets,  which the defendant stood to inherit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11940175"/>
              </p:ext>
            </p:extLst>
          </p:nvPr>
        </p:nvGraphicFramePr>
        <p:xfrm>
          <a:off x="838200" y="1963973"/>
          <a:ext cx="10515600" cy="4535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58582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51153" y="1318054"/>
            <a:ext cx="10456647" cy="5038899"/>
          </a:xfrm>
          <a:solidFill>
            <a:schemeClr val="accent2">
              <a:lumMod val="60000"/>
              <a:lumOff val="40000"/>
            </a:schemeClr>
          </a:solidFill>
          <a:ln>
            <a:solidFill>
              <a:srgbClr val="002060"/>
            </a:solidFill>
          </a:ln>
        </p:spPr>
        <p:txBody>
          <a:bodyPr>
            <a:noAutofit/>
          </a:bodyPr>
          <a:lstStyle/>
          <a:p>
            <a:pPr lvl="0"/>
            <a:r>
              <a:rPr lang="en-US" sz="2800" u="sng" dirty="0">
                <a:solidFill>
                  <a:schemeClr val="tx1"/>
                </a:solidFill>
                <a:latin typeface="Gill Sans MT" panose="020B0502020104020203" pitchFamily="34" charset="0"/>
              </a:rPr>
              <a:t>New Rule-Section 30.26 Withholding of distribution when an heir or beneficiary charged with certain crimes</a:t>
            </a:r>
            <a:r>
              <a:rPr lang="en-US" sz="2800" dirty="0">
                <a:solidFill>
                  <a:schemeClr val="tx1"/>
                </a:solidFill>
                <a:latin typeface="Gill Sans MT" panose="020B0502020104020203" pitchFamily="34" charset="0"/>
              </a:rPr>
              <a:t>.</a:t>
            </a:r>
            <a:br>
              <a:rPr lang="en-US" sz="2800" dirty="0">
                <a:solidFill>
                  <a:schemeClr val="tx1"/>
                </a:solidFill>
                <a:latin typeface="Gill Sans MT" panose="020B0502020104020203" pitchFamily="34" charset="0"/>
              </a:rPr>
            </a:br>
            <a:br>
              <a:rPr lang="en-US" sz="2800" dirty="0">
                <a:solidFill>
                  <a:schemeClr val="tx1"/>
                </a:solidFill>
                <a:latin typeface="Gill Sans MT" panose="020B0502020104020203" pitchFamily="34" charset="0"/>
              </a:rPr>
            </a:br>
            <a:r>
              <a:rPr lang="en-US" sz="2000" dirty="0">
                <a:solidFill>
                  <a:schemeClr val="tx1"/>
                </a:solidFill>
                <a:latin typeface="Gill Sans MT" panose="020B0502020104020203" pitchFamily="34" charset="0"/>
              </a:rPr>
              <a:t>On motion of the Office of the Victim Advocate, state’s attorney or official a having an equivalent law enforcement role in another jurisdiction, or on motion of a party or court-appointed guardian ad litem, the court shall direct the executor or administrator to withhold any distribution to an heir or beneficiary if the court finds that the heir or beneficiary has been charged with a crime listed under C.G.S. section 45a-447.  On final disposition of the charge, the court shall determine the eligibility of the heir or beneficiary to receive distributions under C.G.S. section 45a-447.</a:t>
            </a:r>
            <a:br>
              <a:rPr lang="en-US" sz="2000" dirty="0">
                <a:solidFill>
                  <a:schemeClr val="tx1"/>
                </a:solidFill>
              </a:rPr>
            </a:br>
            <a:endParaRPr lang="en-US" sz="2000" dirty="0">
              <a:solidFill>
                <a:schemeClr val="tx1"/>
              </a:solidFill>
            </a:endParaRPr>
          </a:p>
        </p:txBody>
      </p:sp>
      <p:sp>
        <p:nvSpPr>
          <p:cNvPr id="3" name="TextBox 2"/>
          <p:cNvSpPr txBox="1"/>
          <p:nvPr/>
        </p:nvSpPr>
        <p:spPr>
          <a:xfrm>
            <a:off x="2817341" y="255374"/>
            <a:ext cx="6911545" cy="523220"/>
          </a:xfrm>
          <a:prstGeom prst="rect">
            <a:avLst/>
          </a:prstGeom>
          <a:solidFill>
            <a:schemeClr val="accent2">
              <a:lumMod val="60000"/>
              <a:lumOff val="40000"/>
            </a:schemeClr>
          </a:solidFill>
          <a:ln>
            <a:solidFill>
              <a:srgbClr val="002060"/>
            </a:solidFill>
          </a:ln>
        </p:spPr>
        <p:txBody>
          <a:bodyPr wrap="square" rtlCol="0">
            <a:spAutoFit/>
          </a:bodyPr>
          <a:lstStyle/>
          <a:p>
            <a:pPr algn="ctr"/>
            <a:r>
              <a:rPr lang="en-US" sz="2800" dirty="0">
                <a:solidFill>
                  <a:srgbClr val="002060"/>
                </a:solidFill>
              </a:rPr>
              <a:t>Probate Court Practice Book Rule Change</a:t>
            </a:r>
          </a:p>
        </p:txBody>
      </p:sp>
    </p:spTree>
    <p:extLst>
      <p:ext uri="{BB962C8B-B14F-4D97-AF65-F5344CB8AC3E}">
        <p14:creationId xmlns:p14="http://schemas.microsoft.com/office/powerpoint/2010/main" val="3332601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76653"/>
            <a:ext cx="8689976" cy="1528437"/>
          </a:xfrm>
          <a:solidFill>
            <a:schemeClr val="bg2">
              <a:lumMod val="20000"/>
              <a:lumOff val="80000"/>
            </a:schemeClr>
          </a:solidFill>
          <a:ln>
            <a:solidFill>
              <a:srgbClr val="002060"/>
            </a:solidFill>
          </a:ln>
        </p:spPr>
        <p:txBody>
          <a:bodyPr/>
          <a:lstStyle/>
          <a:p>
            <a:r>
              <a:rPr lang="en-US" b="1" dirty="0">
                <a:solidFill>
                  <a:srgbClr val="002060"/>
                </a:solidFill>
              </a:rPr>
              <a:t>The Office of the </a:t>
            </a:r>
            <a:br>
              <a:rPr lang="en-US" b="1" dirty="0">
                <a:solidFill>
                  <a:srgbClr val="002060"/>
                </a:solidFill>
              </a:rPr>
            </a:br>
            <a:r>
              <a:rPr lang="en-US" b="1" dirty="0">
                <a:solidFill>
                  <a:srgbClr val="002060"/>
                </a:solidFill>
              </a:rPr>
              <a:t>Victim Advocate (OVA)</a:t>
            </a:r>
          </a:p>
        </p:txBody>
      </p:sp>
      <p:sp>
        <p:nvSpPr>
          <p:cNvPr id="3" name="Subtitle 2"/>
          <p:cNvSpPr>
            <a:spLocks noGrp="1"/>
          </p:cNvSpPr>
          <p:nvPr>
            <p:ph type="subTitle" idx="1"/>
          </p:nvPr>
        </p:nvSpPr>
        <p:spPr>
          <a:xfrm>
            <a:off x="1751012" y="2445235"/>
            <a:ext cx="8689976" cy="1371599"/>
          </a:xfrm>
        </p:spPr>
        <p:txBody>
          <a:bodyPr>
            <a:normAutofit/>
          </a:bodyPr>
          <a:lstStyle/>
          <a:p>
            <a:r>
              <a:rPr lang="en-US" sz="2800" dirty="0">
                <a:solidFill>
                  <a:srgbClr val="002060"/>
                </a:solidFill>
              </a:rPr>
              <a:t>Who we are, what we do and the OVA’s authority to file a limited special appearance.</a:t>
            </a:r>
          </a:p>
        </p:txBody>
      </p:sp>
      <p:pic>
        <p:nvPicPr>
          <p:cNvPr id="5" name="Picture 4">
            <a:extLst>
              <a:ext uri="{FF2B5EF4-FFF2-40B4-BE49-F238E27FC236}">
                <a16:creationId xmlns:a16="http://schemas.microsoft.com/office/drawing/2014/main" id="{C4823195-8B13-41CF-B35A-FEF1CE42EC94}"/>
              </a:ext>
            </a:extLst>
          </p:cNvPr>
          <p:cNvPicPr>
            <a:picLocks noChangeAspect="1"/>
          </p:cNvPicPr>
          <p:nvPr/>
        </p:nvPicPr>
        <p:blipFill>
          <a:blip r:embed="rId2"/>
          <a:stretch>
            <a:fillRect/>
          </a:stretch>
        </p:blipFill>
        <p:spPr>
          <a:xfrm>
            <a:off x="3970101" y="3810667"/>
            <a:ext cx="4251798" cy="2370680"/>
          </a:xfrm>
          <a:prstGeom prst="rect">
            <a:avLst/>
          </a:prstGeom>
        </p:spPr>
      </p:pic>
    </p:spTree>
    <p:extLst>
      <p:ext uri="{BB962C8B-B14F-4D97-AF65-F5344CB8AC3E}">
        <p14:creationId xmlns:p14="http://schemas.microsoft.com/office/powerpoint/2010/main" val="6658903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81258" y="551057"/>
            <a:ext cx="8697836" cy="955014"/>
          </a:xfrm>
          <a:ln>
            <a:solidFill>
              <a:srgbClr val="002060"/>
            </a:solidFill>
          </a:ln>
        </p:spPr>
        <p:txBody>
          <a:bodyPr>
            <a:noAutofit/>
          </a:bodyPr>
          <a:lstStyle/>
          <a:p>
            <a:pPr algn="ctr"/>
            <a:r>
              <a:rPr lang="en-US" dirty="0">
                <a:solidFill>
                  <a:srgbClr val="002060"/>
                </a:solidFill>
              </a:rPr>
              <a:t>The Criminal Justice System:  How does the OVA fit in?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18337675"/>
              </p:ext>
            </p:extLst>
          </p:nvPr>
        </p:nvGraphicFramePr>
        <p:xfrm>
          <a:off x="1316038" y="1721224"/>
          <a:ext cx="10128250" cy="45971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32486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1583436" y="2446638"/>
            <a:ext cx="4270248" cy="570882"/>
          </a:xfrm>
          <a:solidFill>
            <a:schemeClr val="accent2">
              <a:lumMod val="75000"/>
            </a:schemeClr>
          </a:solidFill>
          <a:ln>
            <a:solidFill>
              <a:srgbClr val="002060"/>
            </a:solidFill>
          </a:ln>
        </p:spPr>
        <p:txBody>
          <a:bodyPr>
            <a:normAutofit/>
          </a:bodyPr>
          <a:lstStyle/>
          <a:p>
            <a:r>
              <a:rPr lang="en-US" sz="2400" dirty="0">
                <a:solidFill>
                  <a:srgbClr val="002060"/>
                </a:solidFill>
              </a:rPr>
              <a:t>OVA Assistance</a:t>
            </a:r>
          </a:p>
        </p:txBody>
      </p:sp>
      <p:sp>
        <p:nvSpPr>
          <p:cNvPr id="6" name="Content Placeholder 5"/>
          <p:cNvSpPr>
            <a:spLocks noGrp="1"/>
          </p:cNvSpPr>
          <p:nvPr>
            <p:ph sz="half" idx="2"/>
          </p:nvPr>
        </p:nvSpPr>
        <p:spPr>
          <a:solidFill>
            <a:schemeClr val="accent2">
              <a:lumMod val="60000"/>
              <a:lumOff val="40000"/>
            </a:schemeClr>
          </a:solidFill>
          <a:ln>
            <a:solidFill>
              <a:srgbClr val="002060"/>
            </a:solidFill>
          </a:ln>
        </p:spPr>
        <p:txBody>
          <a:bodyPr>
            <a:normAutofit fontScale="70000" lnSpcReduction="20000"/>
          </a:bodyPr>
          <a:lstStyle/>
          <a:p>
            <a:r>
              <a:rPr lang="en-US" dirty="0"/>
              <a:t>Alleged violation of a crime victim’s constitutional or statutory rights</a:t>
            </a:r>
          </a:p>
          <a:p>
            <a:r>
              <a:rPr lang="en-US" dirty="0"/>
              <a:t>Denial of services as a crime victim</a:t>
            </a:r>
          </a:p>
          <a:p>
            <a:r>
              <a:rPr lang="en-US" dirty="0"/>
              <a:t>Return of seized property</a:t>
            </a:r>
          </a:p>
          <a:p>
            <a:r>
              <a:rPr lang="en-US" dirty="0"/>
              <a:t>Navigation/education of the criminal justice process</a:t>
            </a:r>
          </a:p>
          <a:p>
            <a:endParaRPr lang="en-US" dirty="0"/>
          </a:p>
          <a:p>
            <a:endParaRPr lang="en-US" dirty="0"/>
          </a:p>
          <a:p>
            <a:endParaRPr lang="en-US" dirty="0"/>
          </a:p>
          <a:p>
            <a:endParaRPr lang="en-US" dirty="0"/>
          </a:p>
        </p:txBody>
      </p:sp>
      <p:sp>
        <p:nvSpPr>
          <p:cNvPr id="7" name="Content Placeholder 6"/>
          <p:cNvSpPr>
            <a:spLocks noGrp="1"/>
          </p:cNvSpPr>
          <p:nvPr>
            <p:ph sz="quarter" idx="4"/>
          </p:nvPr>
        </p:nvSpPr>
        <p:spPr>
          <a:solidFill>
            <a:schemeClr val="accent2">
              <a:lumMod val="60000"/>
              <a:lumOff val="40000"/>
            </a:schemeClr>
          </a:solidFill>
          <a:ln>
            <a:solidFill>
              <a:srgbClr val="002060"/>
            </a:solidFill>
          </a:ln>
        </p:spPr>
        <p:txBody>
          <a:bodyPr>
            <a:normAutofit fontScale="70000" lnSpcReduction="20000"/>
          </a:bodyPr>
          <a:lstStyle/>
          <a:p>
            <a:r>
              <a:rPr lang="en-US" dirty="0"/>
              <a:t>Divorce/Custody/Support Matters</a:t>
            </a:r>
          </a:p>
          <a:p>
            <a:r>
              <a:rPr lang="en-US" dirty="0"/>
              <a:t>Civil lawsuits*</a:t>
            </a:r>
          </a:p>
          <a:p>
            <a:pPr lvl="1"/>
            <a:r>
              <a:rPr lang="en-US" sz="1300" dirty="0"/>
              <a:t>Motion for stay of proceedings</a:t>
            </a:r>
          </a:p>
          <a:p>
            <a:r>
              <a:rPr lang="en-US" dirty="0"/>
              <a:t>Housing Matters</a:t>
            </a:r>
          </a:p>
          <a:p>
            <a:r>
              <a:rPr lang="en-US" dirty="0"/>
              <a:t>Federal Criminal Matters</a:t>
            </a:r>
          </a:p>
          <a:p>
            <a:r>
              <a:rPr lang="en-US" dirty="0"/>
              <a:t>Immigration Matters*</a:t>
            </a:r>
          </a:p>
          <a:p>
            <a:pPr lvl="1"/>
            <a:r>
              <a:rPr lang="en-US" sz="1200" dirty="0"/>
              <a:t>U/T Visa Referrals</a:t>
            </a:r>
            <a:endParaRPr lang="en-US" sz="1300" dirty="0"/>
          </a:p>
          <a:p>
            <a:r>
              <a:rPr lang="en-US" dirty="0"/>
              <a:t>Criminal defendants</a:t>
            </a:r>
          </a:p>
          <a:p>
            <a:endParaRPr lang="en-US" dirty="0"/>
          </a:p>
        </p:txBody>
      </p:sp>
      <p:sp>
        <p:nvSpPr>
          <p:cNvPr id="8" name="Text Placeholder 7"/>
          <p:cNvSpPr>
            <a:spLocks noGrp="1"/>
          </p:cNvSpPr>
          <p:nvPr>
            <p:ph type="body" sz="quarter" idx="13"/>
          </p:nvPr>
        </p:nvSpPr>
        <p:spPr>
          <a:xfrm>
            <a:off x="6338316" y="2446638"/>
            <a:ext cx="4270248" cy="570882"/>
          </a:xfrm>
          <a:solidFill>
            <a:schemeClr val="accent2">
              <a:lumMod val="75000"/>
            </a:schemeClr>
          </a:solidFill>
          <a:ln>
            <a:solidFill>
              <a:srgbClr val="002060"/>
            </a:solidFill>
          </a:ln>
        </p:spPr>
        <p:txBody>
          <a:bodyPr>
            <a:normAutofit/>
          </a:bodyPr>
          <a:lstStyle/>
          <a:p>
            <a:r>
              <a:rPr lang="en-US" sz="2400" dirty="0">
                <a:solidFill>
                  <a:srgbClr val="002060"/>
                </a:solidFill>
              </a:rPr>
              <a:t>OVA cannot assist</a:t>
            </a:r>
          </a:p>
        </p:txBody>
      </p:sp>
      <p:sp>
        <p:nvSpPr>
          <p:cNvPr id="4" name="Title 3"/>
          <p:cNvSpPr>
            <a:spLocks noGrp="1"/>
          </p:cNvSpPr>
          <p:nvPr>
            <p:ph type="title"/>
          </p:nvPr>
        </p:nvSpPr>
        <p:spPr>
          <a:solidFill>
            <a:schemeClr val="accent2">
              <a:lumMod val="60000"/>
              <a:lumOff val="40000"/>
            </a:schemeClr>
          </a:solidFill>
          <a:ln>
            <a:solidFill>
              <a:srgbClr val="002060"/>
            </a:solidFill>
          </a:ln>
        </p:spPr>
        <p:txBody>
          <a:bodyPr/>
          <a:lstStyle/>
          <a:p>
            <a:r>
              <a:rPr lang="en-US" dirty="0">
                <a:solidFill>
                  <a:srgbClr val="002060"/>
                </a:solidFill>
              </a:rPr>
              <a:t>Appropriate for the OVA?</a:t>
            </a:r>
          </a:p>
        </p:txBody>
      </p:sp>
    </p:spTree>
    <p:extLst>
      <p:ext uri="{BB962C8B-B14F-4D97-AF65-F5344CB8AC3E}">
        <p14:creationId xmlns:p14="http://schemas.microsoft.com/office/powerpoint/2010/main" val="17093876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27987" y="471773"/>
            <a:ext cx="4183626" cy="739962"/>
          </a:xfrm>
          <a:solidFill>
            <a:schemeClr val="accent2">
              <a:lumMod val="60000"/>
              <a:lumOff val="40000"/>
            </a:schemeClr>
          </a:solidFill>
          <a:ln>
            <a:solidFill>
              <a:srgbClr val="002060"/>
            </a:solidFill>
          </a:ln>
        </p:spPr>
        <p:txBody>
          <a:bodyPr>
            <a:normAutofit/>
          </a:bodyPr>
          <a:lstStyle/>
          <a:p>
            <a:r>
              <a:rPr lang="en-US" b="1" dirty="0">
                <a:solidFill>
                  <a:srgbClr val="002060"/>
                </a:solidFill>
              </a:rPr>
              <a:t>OVS vs. OVA</a:t>
            </a: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203313805"/>
              </p:ext>
            </p:extLst>
          </p:nvPr>
        </p:nvGraphicFramePr>
        <p:xfrm>
          <a:off x="685800" y="2646209"/>
          <a:ext cx="5334000" cy="40243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Content Placeholder 5"/>
          <p:cNvGraphicFramePr>
            <a:graphicFrameLocks noGrp="1"/>
          </p:cNvGraphicFramePr>
          <p:nvPr>
            <p:ph sz="half" idx="2"/>
            <p:extLst>
              <p:ext uri="{D42A27DB-BD31-4B8C-83A1-F6EECF244321}">
                <p14:modId xmlns:p14="http://schemas.microsoft.com/office/powerpoint/2010/main" val="1866578899"/>
              </p:ext>
            </p:extLst>
          </p:nvPr>
        </p:nvGraphicFramePr>
        <p:xfrm>
          <a:off x="6324599" y="2657373"/>
          <a:ext cx="5334000" cy="402431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TextBox 6"/>
          <p:cNvSpPr txBox="1"/>
          <p:nvPr/>
        </p:nvSpPr>
        <p:spPr>
          <a:xfrm>
            <a:off x="1993490" y="1954347"/>
            <a:ext cx="4026310" cy="523220"/>
          </a:xfrm>
          <a:prstGeom prst="rect">
            <a:avLst/>
          </a:prstGeom>
          <a:noFill/>
        </p:spPr>
        <p:txBody>
          <a:bodyPr wrap="square" rtlCol="0">
            <a:spAutoFit/>
          </a:bodyPr>
          <a:lstStyle/>
          <a:p>
            <a:r>
              <a:rPr lang="en-US" sz="2800" b="1" dirty="0">
                <a:solidFill>
                  <a:srgbClr val="002060"/>
                </a:solidFill>
              </a:rPr>
              <a:t>OVS:  Direct Services</a:t>
            </a:r>
          </a:p>
        </p:txBody>
      </p:sp>
      <p:sp>
        <p:nvSpPr>
          <p:cNvPr id="8" name="TextBox 7"/>
          <p:cNvSpPr txBox="1"/>
          <p:nvPr/>
        </p:nvSpPr>
        <p:spPr>
          <a:xfrm>
            <a:off x="7200900" y="2015902"/>
            <a:ext cx="4844845" cy="461665"/>
          </a:xfrm>
          <a:prstGeom prst="rect">
            <a:avLst/>
          </a:prstGeom>
          <a:noFill/>
        </p:spPr>
        <p:txBody>
          <a:bodyPr wrap="square" rtlCol="0">
            <a:spAutoFit/>
          </a:bodyPr>
          <a:lstStyle/>
          <a:p>
            <a:r>
              <a:rPr lang="en-US" sz="2400" b="1" dirty="0">
                <a:solidFill>
                  <a:srgbClr val="002060"/>
                </a:solidFill>
              </a:rPr>
              <a:t>OVA:  Oversight &amp; Enforcement</a:t>
            </a:r>
          </a:p>
        </p:txBody>
      </p:sp>
    </p:spTree>
    <p:extLst>
      <p:ext uri="{BB962C8B-B14F-4D97-AF65-F5344CB8AC3E}">
        <p14:creationId xmlns:p14="http://schemas.microsoft.com/office/powerpoint/2010/main" val="18249309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5199528" y="489452"/>
            <a:ext cx="5468471" cy="4647426"/>
          </a:xfrm>
          <a:prstGeom prst="rect">
            <a:avLst/>
          </a:prstGeom>
          <a:noFill/>
        </p:spPr>
        <p:txBody>
          <a:bodyPr wrap="square" rtlCol="0">
            <a:spAutoFit/>
          </a:bodyPr>
          <a:lstStyle/>
          <a:p>
            <a:pPr algn="ctr"/>
            <a:endParaRPr lang="en-US" sz="3200" dirty="0">
              <a:solidFill>
                <a:srgbClr val="002060"/>
              </a:solidFill>
            </a:endParaRPr>
          </a:p>
          <a:p>
            <a:pPr algn="ctr"/>
            <a:r>
              <a:rPr lang="en-US" sz="3200" dirty="0">
                <a:solidFill>
                  <a:srgbClr val="002060"/>
                </a:solidFill>
              </a:rPr>
              <a:t>Office of the Victim Advocate</a:t>
            </a:r>
          </a:p>
          <a:p>
            <a:pPr algn="ctr"/>
            <a:r>
              <a:rPr lang="en-US" sz="3200" dirty="0">
                <a:solidFill>
                  <a:srgbClr val="002060"/>
                </a:solidFill>
              </a:rPr>
              <a:t>505 Hudson Street, 5</a:t>
            </a:r>
            <a:r>
              <a:rPr lang="en-US" sz="3200" baseline="30000" dirty="0">
                <a:solidFill>
                  <a:srgbClr val="002060"/>
                </a:solidFill>
              </a:rPr>
              <a:t>th</a:t>
            </a:r>
            <a:r>
              <a:rPr lang="en-US" sz="3200" dirty="0">
                <a:solidFill>
                  <a:srgbClr val="002060"/>
                </a:solidFill>
              </a:rPr>
              <a:t> Floor</a:t>
            </a:r>
          </a:p>
          <a:p>
            <a:pPr algn="ctr"/>
            <a:r>
              <a:rPr lang="en-US" sz="3200" dirty="0">
                <a:solidFill>
                  <a:srgbClr val="002060"/>
                </a:solidFill>
              </a:rPr>
              <a:t>Hartford, CT 06106</a:t>
            </a:r>
          </a:p>
          <a:p>
            <a:pPr algn="ctr"/>
            <a:r>
              <a:rPr lang="en-US" sz="3200" dirty="0">
                <a:solidFill>
                  <a:srgbClr val="002060"/>
                </a:solidFill>
              </a:rPr>
              <a:t>(860) 550-6632</a:t>
            </a:r>
          </a:p>
          <a:p>
            <a:pPr algn="ctr"/>
            <a:r>
              <a:rPr lang="en-US" sz="3200" dirty="0">
                <a:solidFill>
                  <a:srgbClr val="002060"/>
                </a:solidFill>
              </a:rPr>
              <a:t>Toll free (CT) (888) 771-3126</a:t>
            </a:r>
          </a:p>
          <a:p>
            <a:pPr algn="ctr"/>
            <a:r>
              <a:rPr lang="en-US" sz="3200" dirty="0">
                <a:solidFill>
                  <a:srgbClr val="002060"/>
                </a:solidFill>
                <a:hlinkClick r:id="rId2"/>
              </a:rPr>
              <a:t>www.ct.gov/ova</a:t>
            </a:r>
            <a:endParaRPr lang="en-US" sz="3200" dirty="0">
              <a:solidFill>
                <a:srgbClr val="002060"/>
              </a:solidFill>
            </a:endParaRPr>
          </a:p>
          <a:p>
            <a:pPr algn="ctr"/>
            <a:r>
              <a:rPr lang="en-US" sz="3200" dirty="0">
                <a:solidFill>
                  <a:srgbClr val="002060"/>
                </a:solidFill>
              </a:rPr>
              <a:t>Email:  OVA.Info@ct.gov</a:t>
            </a:r>
          </a:p>
          <a:p>
            <a:pPr algn="ctr"/>
            <a:endParaRPr lang="en-US" sz="4000" dirty="0">
              <a:solidFill>
                <a:srgbClr val="00206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8615" y="1278497"/>
            <a:ext cx="3099816" cy="3069336"/>
          </a:xfrm>
          <a:prstGeom prst="rect">
            <a:avLst/>
          </a:prstGeom>
        </p:spPr>
      </p:pic>
      <p:sp>
        <p:nvSpPr>
          <p:cNvPr id="4" name="TextBox 3"/>
          <p:cNvSpPr txBox="1"/>
          <p:nvPr/>
        </p:nvSpPr>
        <p:spPr>
          <a:xfrm>
            <a:off x="1227909" y="4898571"/>
            <a:ext cx="10358845" cy="954107"/>
          </a:xfrm>
          <a:prstGeom prst="rect">
            <a:avLst/>
          </a:prstGeom>
          <a:noFill/>
        </p:spPr>
        <p:txBody>
          <a:bodyPr wrap="square" rtlCol="0">
            <a:spAutoFit/>
          </a:bodyPr>
          <a:lstStyle/>
          <a:p>
            <a:pPr algn="ctr"/>
            <a:r>
              <a:rPr lang="en-US" sz="2800" b="1" i="1" dirty="0">
                <a:solidFill>
                  <a:srgbClr val="002060"/>
                </a:solidFill>
              </a:rPr>
              <a:t>Protection, Promotion and Enforcement of Crime Victims’ Constitutional and Statutory Rights</a:t>
            </a:r>
          </a:p>
        </p:txBody>
      </p:sp>
    </p:spTree>
    <p:extLst>
      <p:ext uri="{BB962C8B-B14F-4D97-AF65-F5344CB8AC3E}">
        <p14:creationId xmlns:p14="http://schemas.microsoft.com/office/powerpoint/2010/main" val="2151167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3" name="TextBox 2"/>
          <p:cNvSpPr txBox="1"/>
          <p:nvPr/>
        </p:nvSpPr>
        <p:spPr>
          <a:xfrm>
            <a:off x="1433384" y="275955"/>
            <a:ext cx="10119520" cy="954107"/>
          </a:xfrm>
          <a:prstGeom prst="rect">
            <a:avLst/>
          </a:prstGeom>
          <a:noFill/>
        </p:spPr>
        <p:txBody>
          <a:bodyPr wrap="square" rtlCol="0">
            <a:spAutoFit/>
          </a:bodyPr>
          <a:lstStyle/>
          <a:p>
            <a:pPr algn="ctr"/>
            <a:r>
              <a:rPr lang="en-US" sz="2800" b="1" dirty="0">
                <a:solidFill>
                  <a:srgbClr val="002060"/>
                </a:solidFill>
              </a:rPr>
              <a:t>History of the Crime Victims’ Rights Movement in Connecticut</a:t>
            </a:r>
            <a:endParaRPr lang="en-US" sz="2800" dirty="0">
              <a:solidFill>
                <a:srgbClr val="002060"/>
              </a:solidFill>
            </a:endParaRPr>
          </a:p>
        </p:txBody>
      </p:sp>
      <p:graphicFrame>
        <p:nvGraphicFramePr>
          <p:cNvPr id="7" name="Content Placeholder 3"/>
          <p:cNvGraphicFramePr>
            <a:graphicFrameLocks/>
          </p:cNvGraphicFramePr>
          <p:nvPr>
            <p:extLst>
              <p:ext uri="{D42A27DB-BD31-4B8C-83A1-F6EECF244321}">
                <p14:modId xmlns:p14="http://schemas.microsoft.com/office/powerpoint/2010/main" val="1712282130"/>
              </p:ext>
            </p:extLst>
          </p:nvPr>
        </p:nvGraphicFramePr>
        <p:xfrm>
          <a:off x="685800" y="1425146"/>
          <a:ext cx="11016553" cy="49658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35599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87395" y="389091"/>
            <a:ext cx="9865740" cy="1434699"/>
          </a:xfrm>
          <a:solidFill>
            <a:schemeClr val="tx2">
              <a:lumMod val="20000"/>
              <a:lumOff val="80000"/>
            </a:schemeClr>
          </a:solidFill>
          <a:ln>
            <a:solidFill>
              <a:srgbClr val="002060"/>
            </a:solidFill>
          </a:ln>
        </p:spPr>
        <p:txBody>
          <a:bodyPr>
            <a:normAutofit/>
          </a:bodyPr>
          <a:lstStyle/>
          <a:p>
            <a:r>
              <a:rPr lang="en-US" sz="2800" b="1" i="1" dirty="0">
                <a:solidFill>
                  <a:srgbClr val="002060"/>
                </a:solidFill>
              </a:rPr>
              <a:t>CONSTITUTION of the STATE of CONNECTICUT </a:t>
            </a:r>
            <a:br>
              <a:rPr lang="en-US" sz="2800" dirty="0">
                <a:solidFill>
                  <a:srgbClr val="002060"/>
                </a:solidFill>
              </a:rPr>
            </a:br>
            <a:r>
              <a:rPr lang="en-US" sz="2800" i="1" dirty="0">
                <a:solidFill>
                  <a:srgbClr val="002060"/>
                </a:solidFill>
              </a:rPr>
              <a:t>Article XXIX - Rights of Victims of Crime</a:t>
            </a:r>
            <a:endParaRPr lang="en-US" sz="2800" dirty="0">
              <a:solidFill>
                <a:srgbClr val="002060"/>
              </a:solidFill>
            </a:endParaRPr>
          </a:p>
        </p:txBody>
      </p:sp>
      <p:sp>
        <p:nvSpPr>
          <p:cNvPr id="3" name="Content Placeholder 2"/>
          <p:cNvSpPr>
            <a:spLocks noGrp="1"/>
          </p:cNvSpPr>
          <p:nvPr>
            <p:ph idx="1"/>
          </p:nvPr>
        </p:nvSpPr>
        <p:spPr>
          <a:xfrm>
            <a:off x="567813" y="2212258"/>
            <a:ext cx="10820400" cy="4645742"/>
          </a:xfrm>
        </p:spPr>
        <p:txBody>
          <a:bodyPr>
            <a:normAutofit fontScale="92500" lnSpcReduction="20000"/>
          </a:bodyPr>
          <a:lstStyle/>
          <a:p>
            <a:r>
              <a:rPr lang="en-US" sz="2400" i="1" dirty="0"/>
              <a:t>The right to be treated with fairness and respect throughout the criminal justice process; </a:t>
            </a:r>
            <a:endParaRPr lang="en-US" sz="2400" dirty="0"/>
          </a:p>
          <a:p>
            <a:r>
              <a:rPr lang="en-US" sz="2400" i="1" dirty="0"/>
              <a:t>The right to timely disposition of the case following arrest of the accused, provided no right of the accused is abridged; </a:t>
            </a:r>
            <a:endParaRPr lang="en-US" sz="2400" dirty="0"/>
          </a:p>
          <a:p>
            <a:r>
              <a:rPr lang="en-US" sz="2400" i="1" dirty="0"/>
              <a:t>The right to be reasonably protected from the accused throughout the criminal justice process; </a:t>
            </a:r>
            <a:endParaRPr lang="en-US" sz="2400" dirty="0"/>
          </a:p>
          <a:p>
            <a:r>
              <a:rPr lang="en-US" sz="2400" i="1" dirty="0"/>
              <a:t>The right to notification of court proceedings; </a:t>
            </a:r>
            <a:endParaRPr lang="en-US" sz="2400" dirty="0"/>
          </a:p>
          <a:p>
            <a:r>
              <a:rPr lang="en-US" sz="2400" i="1" dirty="0"/>
              <a:t>The right to attend the trial and all other court proceedings the accused has the right to attend, unless such person is to testify and the court determines that such person’s testimony would be materially affected if such person hears other testimony; </a:t>
            </a:r>
            <a:endParaRPr lang="en-US" sz="2400" dirty="0"/>
          </a:p>
          <a:p>
            <a:endParaRPr lang="en-US" dirty="0"/>
          </a:p>
        </p:txBody>
      </p:sp>
    </p:spTree>
    <p:extLst>
      <p:ext uri="{BB962C8B-B14F-4D97-AF65-F5344CB8AC3E}">
        <p14:creationId xmlns:p14="http://schemas.microsoft.com/office/powerpoint/2010/main" val="1724745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5632" y="452284"/>
            <a:ext cx="10073812" cy="1211759"/>
          </a:xfrm>
          <a:solidFill>
            <a:schemeClr val="tx2">
              <a:lumMod val="20000"/>
              <a:lumOff val="80000"/>
            </a:schemeClr>
          </a:solidFill>
          <a:ln>
            <a:solidFill>
              <a:srgbClr val="002060"/>
            </a:solidFill>
          </a:ln>
        </p:spPr>
        <p:txBody>
          <a:bodyPr>
            <a:noAutofit/>
          </a:bodyPr>
          <a:lstStyle/>
          <a:p>
            <a:r>
              <a:rPr lang="en-US" sz="2800" b="1" i="1" dirty="0">
                <a:solidFill>
                  <a:srgbClr val="002060"/>
                </a:solidFill>
              </a:rPr>
              <a:t>CONSTITUTION of the STATE of CONNECTICUT </a:t>
            </a:r>
            <a:br>
              <a:rPr lang="en-US" sz="2800" dirty="0">
                <a:solidFill>
                  <a:srgbClr val="002060"/>
                </a:solidFill>
              </a:rPr>
            </a:br>
            <a:r>
              <a:rPr lang="en-US" sz="2800" i="1" dirty="0">
                <a:solidFill>
                  <a:srgbClr val="002060"/>
                </a:solidFill>
              </a:rPr>
              <a:t>Article XXIX - Rights of Victims of Crime</a:t>
            </a:r>
            <a:endParaRPr lang="en-US" sz="2800" dirty="0">
              <a:solidFill>
                <a:srgbClr val="002060"/>
              </a:solidFill>
            </a:endParaRPr>
          </a:p>
        </p:txBody>
      </p:sp>
      <p:sp>
        <p:nvSpPr>
          <p:cNvPr id="3" name="Content Placeholder 2"/>
          <p:cNvSpPr>
            <a:spLocks noGrp="1"/>
          </p:cNvSpPr>
          <p:nvPr>
            <p:ph idx="1"/>
          </p:nvPr>
        </p:nvSpPr>
        <p:spPr>
          <a:xfrm>
            <a:off x="636639" y="2034746"/>
            <a:ext cx="10820400" cy="4248067"/>
          </a:xfrm>
        </p:spPr>
        <p:txBody>
          <a:bodyPr>
            <a:normAutofit fontScale="92500" lnSpcReduction="20000"/>
          </a:bodyPr>
          <a:lstStyle/>
          <a:p>
            <a:r>
              <a:rPr lang="en-US" sz="2400" i="1" dirty="0"/>
              <a:t>The right to communicate with the prosecution; </a:t>
            </a:r>
            <a:endParaRPr lang="en-US" sz="2400" dirty="0"/>
          </a:p>
          <a:p>
            <a:r>
              <a:rPr lang="en-US" sz="2400" i="1" dirty="0"/>
              <a:t>The right to object to or support any plea agreement entered into by the accused and the prosecution and to make a statement to the court prior to the acceptance by the court of the plea of guilty or nolo contendere by the accused; </a:t>
            </a:r>
            <a:endParaRPr lang="en-US" sz="2400" dirty="0"/>
          </a:p>
          <a:p>
            <a:r>
              <a:rPr lang="en-US" sz="2400" i="1" dirty="0"/>
              <a:t>The right to make a statement to the court at sentencing; </a:t>
            </a:r>
            <a:endParaRPr lang="en-US" sz="2400" dirty="0"/>
          </a:p>
          <a:p>
            <a:r>
              <a:rPr lang="en-US" sz="2400" i="1" dirty="0"/>
              <a:t>The right to restitution which shall be enforceable in the same manner as any other cause of action or as otherwise provided by law; </a:t>
            </a:r>
            <a:endParaRPr lang="en-US" sz="2400" dirty="0"/>
          </a:p>
          <a:p>
            <a:r>
              <a:rPr lang="en-US" sz="2400" i="1" dirty="0"/>
              <a:t>The right to information about the arrest, conviction, sentence, imprisonment and release of the accused. </a:t>
            </a:r>
            <a:endParaRPr lang="en-US" sz="2400" dirty="0"/>
          </a:p>
          <a:p>
            <a:endParaRPr lang="en-US" dirty="0"/>
          </a:p>
        </p:txBody>
      </p:sp>
    </p:spTree>
    <p:extLst>
      <p:ext uri="{BB962C8B-B14F-4D97-AF65-F5344CB8AC3E}">
        <p14:creationId xmlns:p14="http://schemas.microsoft.com/office/powerpoint/2010/main" val="1331098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10000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55589" y="304799"/>
            <a:ext cx="10390837" cy="1081549"/>
          </a:xfrm>
          <a:solidFill>
            <a:schemeClr val="accent2">
              <a:lumMod val="40000"/>
              <a:lumOff val="60000"/>
            </a:schemeClr>
          </a:solidFill>
          <a:ln>
            <a:solidFill>
              <a:srgbClr val="002060"/>
            </a:solidFill>
          </a:ln>
        </p:spPr>
        <p:txBody>
          <a:bodyPr>
            <a:normAutofit/>
          </a:bodyPr>
          <a:lstStyle/>
          <a:p>
            <a:r>
              <a:rPr lang="en-US" sz="3200" b="1" dirty="0">
                <a:solidFill>
                  <a:srgbClr val="002060"/>
                </a:solidFill>
              </a:rPr>
              <a:t>What do the constitutional rights mean?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95478523"/>
              </p:ext>
            </p:extLst>
          </p:nvPr>
        </p:nvGraphicFramePr>
        <p:xfrm>
          <a:off x="685800" y="1576517"/>
          <a:ext cx="10820400" cy="46844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33018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36822" y="265471"/>
            <a:ext cx="10189939" cy="1032964"/>
          </a:xfrm>
          <a:solidFill>
            <a:schemeClr val="accent2">
              <a:lumMod val="60000"/>
              <a:lumOff val="40000"/>
            </a:schemeClr>
          </a:solidFill>
          <a:ln>
            <a:solidFill>
              <a:srgbClr val="002060"/>
            </a:solidFill>
          </a:ln>
        </p:spPr>
        <p:txBody>
          <a:bodyPr>
            <a:normAutofit/>
          </a:bodyPr>
          <a:lstStyle/>
          <a:p>
            <a:r>
              <a:rPr lang="en-US" sz="2800" b="1" dirty="0">
                <a:solidFill>
                  <a:srgbClr val="002060"/>
                </a:solidFill>
              </a:rPr>
              <a:t>What the Constitutional rights </a:t>
            </a:r>
            <a:r>
              <a:rPr lang="en-US" sz="2800" b="1" u="sng" dirty="0">
                <a:solidFill>
                  <a:srgbClr val="002060"/>
                </a:solidFill>
              </a:rPr>
              <a:t>DON’T</a:t>
            </a:r>
            <a:r>
              <a:rPr lang="en-US" sz="2800" b="1" dirty="0">
                <a:solidFill>
                  <a:srgbClr val="002060"/>
                </a:solidFill>
              </a:rPr>
              <a:t> mean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82173572"/>
              </p:ext>
            </p:extLst>
          </p:nvPr>
        </p:nvGraphicFramePr>
        <p:xfrm>
          <a:off x="685800" y="1720645"/>
          <a:ext cx="10820400" cy="48023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50410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96497" y="953325"/>
            <a:ext cx="3484606" cy="650008"/>
          </a:xfrm>
          <a:solidFill>
            <a:schemeClr val="accent2">
              <a:lumMod val="60000"/>
              <a:lumOff val="40000"/>
            </a:schemeClr>
          </a:solidFill>
          <a:ln>
            <a:solidFill>
              <a:srgbClr val="002060"/>
            </a:solidFill>
          </a:ln>
        </p:spPr>
        <p:txBody>
          <a:bodyPr>
            <a:normAutofit/>
          </a:bodyPr>
          <a:lstStyle/>
          <a:p>
            <a:pPr algn="ctr"/>
            <a:r>
              <a:rPr lang="en-US" b="1" dirty="0">
                <a:solidFill>
                  <a:srgbClr val="002060"/>
                </a:solidFill>
              </a:rPr>
              <a:t>OVA Staff</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34614929"/>
              </p:ext>
            </p:extLst>
          </p:nvPr>
        </p:nvGraphicFramePr>
        <p:xfrm>
          <a:off x="1130300" y="2026508"/>
          <a:ext cx="9602788" cy="43660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4784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1961389"/>
            <a:ext cx="4270248" cy="704087"/>
          </a:xfrm>
        </p:spPr>
        <p:txBody>
          <a:bodyPr>
            <a:normAutofit/>
          </a:bodyPr>
          <a:lstStyle/>
          <a:p>
            <a:r>
              <a:rPr lang="en-US" sz="2800" dirty="0">
                <a:solidFill>
                  <a:srgbClr val="002060"/>
                </a:solidFill>
              </a:rPr>
              <a:t>OVERSIGHT</a:t>
            </a:r>
          </a:p>
        </p:txBody>
      </p:sp>
      <p:sp>
        <p:nvSpPr>
          <p:cNvPr id="4" name="Content Placeholder 3"/>
          <p:cNvSpPr>
            <a:spLocks noGrp="1"/>
          </p:cNvSpPr>
          <p:nvPr>
            <p:ph sz="half" idx="2"/>
          </p:nvPr>
        </p:nvSpPr>
        <p:spPr>
          <a:xfrm>
            <a:off x="1583436" y="2726724"/>
            <a:ext cx="4270248" cy="3534033"/>
          </a:xfrm>
          <a:solidFill>
            <a:schemeClr val="accent2">
              <a:lumMod val="60000"/>
              <a:lumOff val="40000"/>
            </a:schemeClr>
          </a:solidFill>
          <a:ln>
            <a:solidFill>
              <a:srgbClr val="002060"/>
            </a:solidFill>
          </a:ln>
        </p:spPr>
        <p:txBody>
          <a:bodyPr>
            <a:normAutofit fontScale="85000" lnSpcReduction="10000"/>
          </a:bodyPr>
          <a:lstStyle/>
          <a:p>
            <a:r>
              <a:rPr lang="en-US" dirty="0"/>
              <a:t>Evaluate the delivery of services to victims</a:t>
            </a:r>
          </a:p>
          <a:p>
            <a:r>
              <a:rPr lang="en-US" dirty="0"/>
              <a:t>Coordinate and cooperate with public and private entities</a:t>
            </a:r>
          </a:p>
          <a:p>
            <a:r>
              <a:rPr lang="en-US" dirty="0"/>
              <a:t>Review the procedures established by public or private entities</a:t>
            </a:r>
          </a:p>
          <a:p>
            <a:r>
              <a:rPr lang="en-US" dirty="0"/>
              <a:t>Ensure a centralized location for victim services information</a:t>
            </a:r>
          </a:p>
          <a:p>
            <a:r>
              <a:rPr lang="en-US" dirty="0"/>
              <a:t>Monitor the services provided by the Witness Protection Program</a:t>
            </a:r>
          </a:p>
          <a:p>
            <a:endParaRPr lang="en-US" dirty="0"/>
          </a:p>
        </p:txBody>
      </p:sp>
      <p:sp>
        <p:nvSpPr>
          <p:cNvPr id="5" name="Content Placeholder 4"/>
          <p:cNvSpPr>
            <a:spLocks noGrp="1"/>
          </p:cNvSpPr>
          <p:nvPr>
            <p:ph sz="quarter" idx="4"/>
          </p:nvPr>
        </p:nvSpPr>
        <p:spPr>
          <a:xfrm>
            <a:off x="6338316" y="2726723"/>
            <a:ext cx="4253484" cy="3534033"/>
          </a:xfrm>
          <a:solidFill>
            <a:schemeClr val="accent2">
              <a:lumMod val="60000"/>
              <a:lumOff val="40000"/>
            </a:schemeClr>
          </a:solidFill>
          <a:ln>
            <a:solidFill>
              <a:srgbClr val="002060"/>
            </a:solidFill>
          </a:ln>
        </p:spPr>
        <p:txBody>
          <a:bodyPr>
            <a:normAutofit fontScale="85000" lnSpcReduction="10000"/>
          </a:bodyPr>
          <a:lstStyle/>
          <a:p>
            <a:r>
              <a:rPr lang="en-US" dirty="0"/>
              <a:t>Receive and review complaints</a:t>
            </a:r>
          </a:p>
          <a:p>
            <a:r>
              <a:rPr lang="en-US" dirty="0"/>
              <a:t>Conduct investigation when necessary</a:t>
            </a:r>
          </a:p>
          <a:p>
            <a:r>
              <a:rPr lang="en-US" dirty="0"/>
              <a:t>File limited special appearance</a:t>
            </a:r>
          </a:p>
          <a:p>
            <a:r>
              <a:rPr lang="en-US" dirty="0"/>
              <a:t>Recommend changes in state policy or legislation</a:t>
            </a:r>
          </a:p>
          <a:p>
            <a:r>
              <a:rPr lang="en-US" dirty="0"/>
              <a:t>Conduct programs of public education and outreach</a:t>
            </a:r>
          </a:p>
        </p:txBody>
      </p:sp>
      <p:sp>
        <p:nvSpPr>
          <p:cNvPr id="6" name="Text Placeholder 5"/>
          <p:cNvSpPr>
            <a:spLocks noGrp="1"/>
          </p:cNvSpPr>
          <p:nvPr>
            <p:ph type="body" sz="quarter" idx="13"/>
          </p:nvPr>
        </p:nvSpPr>
        <p:spPr>
          <a:xfrm>
            <a:off x="6321552" y="1961389"/>
            <a:ext cx="4270248" cy="704087"/>
          </a:xfrm>
        </p:spPr>
        <p:txBody>
          <a:bodyPr>
            <a:normAutofit/>
          </a:bodyPr>
          <a:lstStyle/>
          <a:p>
            <a:r>
              <a:rPr lang="en-US" sz="2800" dirty="0">
                <a:solidFill>
                  <a:srgbClr val="002060"/>
                </a:solidFill>
              </a:rPr>
              <a:t>ENFORCEMENT</a:t>
            </a:r>
          </a:p>
        </p:txBody>
      </p:sp>
      <p:sp>
        <p:nvSpPr>
          <p:cNvPr id="2" name="Title 1"/>
          <p:cNvSpPr>
            <a:spLocks noGrp="1"/>
          </p:cNvSpPr>
          <p:nvPr>
            <p:ph type="title"/>
          </p:nvPr>
        </p:nvSpPr>
        <p:spPr>
          <a:xfrm>
            <a:off x="2214661" y="552800"/>
            <a:ext cx="7729728" cy="1188720"/>
          </a:xfrm>
          <a:solidFill>
            <a:schemeClr val="accent2">
              <a:lumMod val="60000"/>
              <a:lumOff val="40000"/>
            </a:schemeClr>
          </a:solidFill>
          <a:ln>
            <a:solidFill>
              <a:srgbClr val="002060"/>
            </a:solidFill>
          </a:ln>
        </p:spPr>
        <p:txBody>
          <a:bodyPr>
            <a:normAutofit/>
          </a:bodyPr>
          <a:lstStyle/>
          <a:p>
            <a:r>
              <a:rPr lang="en-US" b="1" dirty="0">
                <a:solidFill>
                  <a:srgbClr val="002060"/>
                </a:solidFill>
              </a:rPr>
              <a:t>OVA Statutory responsibilities </a:t>
            </a:r>
            <a:br>
              <a:rPr lang="en-US" b="1" dirty="0">
                <a:solidFill>
                  <a:srgbClr val="002060"/>
                </a:solidFill>
              </a:rPr>
            </a:br>
            <a:r>
              <a:rPr lang="en-US" b="1" dirty="0">
                <a:solidFill>
                  <a:srgbClr val="002060"/>
                </a:solidFill>
              </a:rPr>
              <a:t>C. G. S. Sec. 46a-13c</a:t>
            </a:r>
            <a:endParaRPr lang="en-US" dirty="0"/>
          </a:p>
        </p:txBody>
      </p:sp>
    </p:spTree>
    <p:extLst>
      <p:ext uri="{BB962C8B-B14F-4D97-AF65-F5344CB8AC3E}">
        <p14:creationId xmlns:p14="http://schemas.microsoft.com/office/powerpoint/2010/main" val="1521640090"/>
      </p:ext>
    </p:extLst>
  </p:cSld>
  <p:clrMapOvr>
    <a:masterClrMapping/>
  </p:clrMapOvr>
</p:sld>
</file>

<file path=ppt/theme/theme1.xml><?xml version="1.0" encoding="utf-8"?>
<a:theme xmlns:a="http://schemas.openxmlformats.org/drawingml/2006/main" name="Droplet">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421</TotalTime>
  <Words>2006</Words>
  <Application>Microsoft Office PowerPoint</Application>
  <PresentationFormat>Widescreen</PresentationFormat>
  <Paragraphs>214</Paragraphs>
  <Slides>23</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Gill Sans MT</vt:lpstr>
      <vt:lpstr>Tw Cen MT</vt:lpstr>
      <vt:lpstr>Droplet</vt:lpstr>
      <vt:lpstr>PowerPoint Presentation</vt:lpstr>
      <vt:lpstr>The Office of the  Victim Advocate (OVA)</vt:lpstr>
      <vt:lpstr>PowerPoint Presentation</vt:lpstr>
      <vt:lpstr>CONSTITUTION of the STATE of CONNECTICUT  Article XXIX - Rights of Victims of Crime</vt:lpstr>
      <vt:lpstr>CONSTITUTION of the STATE of CONNECTICUT  Article XXIX - Rights of Victims of Crime</vt:lpstr>
      <vt:lpstr>What do the constitutional rights mean?</vt:lpstr>
      <vt:lpstr>What the Constitutional rights DON’T mean</vt:lpstr>
      <vt:lpstr>OVA Staff</vt:lpstr>
      <vt:lpstr>OVA Statutory responsibilities  C. G. S. Sec. 46a-13c</vt:lpstr>
      <vt:lpstr>OVA  statutory mandates</vt:lpstr>
      <vt:lpstr>The OVA in Action</vt:lpstr>
      <vt:lpstr>OVA Action – The Big Picture</vt:lpstr>
      <vt:lpstr>File a Limited Special appearance</vt:lpstr>
      <vt:lpstr>Assault victim was extremely frustrated that the defendant’s criminal proceedings had been pending for almost four years since the defendant’s arrest with no trial date in sight</vt:lpstr>
      <vt:lpstr>PowerPoint Presentation</vt:lpstr>
      <vt:lpstr>Family members of a manslaughter victim were denied access to the court proceeding of a case transferred to the adult criminal docket from the juvenile docket due to the seriousness of the case and were also denied any information about the case or the offender</vt:lpstr>
      <vt:lpstr>Crime victim, a quadriplegic after serious assault, afraid the defendant would contact her and daughter once he was released from prison</vt:lpstr>
      <vt:lpstr>Brett Bednarz, arrested for the murder of his mother and 2 house guests.  An estate was initiated in Probate Court for the distribution of the victim’s assets,  which the defendant stood to inherit</vt:lpstr>
      <vt:lpstr>New Rule-Section 30.26 Withholding of distribution when an heir or beneficiary charged with certain crimes.  On motion of the Office of the Victim Advocate, state’s attorney or official a having an equivalent law enforcement role in another jurisdiction, or on motion of a party or court-appointed guardian ad litem, the court shall direct the executor or administrator to withhold any distribution to an heir or beneficiary if the court finds that the heir or beneficiary has been charged with a crime listed under C.G.S. section 45a-447.  On final disposition of the charge, the court shall determine the eligibility of the heir or beneficiary to receive distributions under C.G.S. section 45a-447. </vt:lpstr>
      <vt:lpstr>The Criminal Justice System:  How does the OVA fit in?</vt:lpstr>
      <vt:lpstr>Appropriate for the OVA?</vt:lpstr>
      <vt:lpstr>OVS vs. OVA</vt:lpstr>
      <vt:lpstr>PowerPoint Presentation</vt:lpstr>
    </vt:vector>
  </TitlesOfParts>
  <Company>State of Connecticut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Office of the  Victim Advocate (OVA)</dc:title>
  <dc:creator>Lajoie, Merit</dc:creator>
  <cp:lastModifiedBy>Torres, Vanessa</cp:lastModifiedBy>
  <cp:revision>34</cp:revision>
  <dcterms:created xsi:type="dcterms:W3CDTF">2022-01-12T14:21:08Z</dcterms:created>
  <dcterms:modified xsi:type="dcterms:W3CDTF">2022-04-21T16:44:13Z</dcterms:modified>
</cp:coreProperties>
</file>