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 id="2147483689" r:id="rId3"/>
    <p:sldMasterId id="2147483702" r:id="rId4"/>
    <p:sldMasterId id="2147483715" r:id="rId5"/>
    <p:sldMasterId id="2147483742" r:id="rId6"/>
    <p:sldMasterId id="2147483756" r:id="rId7"/>
  </p:sldMasterIdLst>
  <p:notesMasterIdLst>
    <p:notesMasterId r:id="rId19"/>
  </p:notesMasterIdLst>
  <p:handoutMasterIdLst>
    <p:handoutMasterId r:id="rId20"/>
  </p:handoutMasterIdLst>
  <p:sldIdLst>
    <p:sldId id="587" r:id="rId8"/>
    <p:sldId id="579" r:id="rId9"/>
    <p:sldId id="603" r:id="rId10"/>
    <p:sldId id="609" r:id="rId11"/>
    <p:sldId id="610" r:id="rId12"/>
    <p:sldId id="560" r:id="rId13"/>
    <p:sldId id="561" r:id="rId14"/>
    <p:sldId id="608" r:id="rId15"/>
    <p:sldId id="558" r:id="rId16"/>
    <p:sldId id="611" r:id="rId17"/>
    <p:sldId id="607"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88" userDrawn="1">
          <p15:clr>
            <a:srgbClr val="A4A3A4"/>
          </p15:clr>
        </p15:guide>
        <p15:guide id="4" pos="5472" userDrawn="1">
          <p15:clr>
            <a:srgbClr val="A4A3A4"/>
          </p15:clr>
        </p15:guide>
        <p15:guide id="5" orient="horz" pos="4080" userDrawn="1">
          <p15:clr>
            <a:srgbClr val="A4A3A4"/>
          </p15:clr>
        </p15:guide>
        <p15:guide id="6" orient="horz" pos="9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441"/>
    <a:srgbClr val="056936"/>
    <a:srgbClr val="F99D1F"/>
    <a:srgbClr val="89BC3D"/>
    <a:srgbClr val="7F7F7F"/>
    <a:srgbClr val="F49730"/>
    <a:srgbClr val="A8A69C"/>
    <a:srgbClr val="EDF3BB"/>
    <a:srgbClr val="4E6B23"/>
    <a:srgbClr val="E980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63988" autoAdjust="0"/>
  </p:normalViewPr>
  <p:slideViewPr>
    <p:cSldViewPr>
      <p:cViewPr varScale="1">
        <p:scale>
          <a:sx n="62" d="100"/>
          <a:sy n="62" d="100"/>
        </p:scale>
        <p:origin x="2184" y="72"/>
      </p:cViewPr>
      <p:guideLst>
        <p:guide orient="horz" pos="2160"/>
        <p:guide pos="2880"/>
        <p:guide pos="288"/>
        <p:guide pos="5472"/>
        <p:guide orient="horz" pos="4080"/>
        <p:guide orient="horz" pos="960"/>
      </p:guideLst>
    </p:cSldViewPr>
  </p:slideViewPr>
  <p:notesTextViewPr>
    <p:cViewPr>
      <p:scale>
        <a:sx n="1" d="1"/>
        <a:sy n="1" d="1"/>
      </p:scale>
      <p:origin x="0" y="0"/>
    </p:cViewPr>
  </p:notesTextViewPr>
  <p:sorterViewPr>
    <p:cViewPr varScale="1">
      <p:scale>
        <a:sx n="100" d="100"/>
        <a:sy n="100" d="100"/>
      </p:scale>
      <p:origin x="0" y="-2580"/>
    </p:cViewPr>
  </p:sorterViewPr>
  <p:notesViewPr>
    <p:cSldViewPr>
      <p:cViewPr varScale="1">
        <p:scale>
          <a:sx n="95" d="100"/>
          <a:sy n="95" d="100"/>
        </p:scale>
        <p:origin x="2760" y="-171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2.xml"/><Relationship Id="rId21" Type="http://schemas.openxmlformats.org/officeDocument/2006/relationships/commentAuthors" Target="commentAuthors.xml"/><Relationship Id="rId7" Type="http://schemas.openxmlformats.org/officeDocument/2006/relationships/slideMaster" Target="slideMasters/slideMaster6.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FLEID001\Desktop\District%20Enrollment%20(Neighborhood,%20Magnet,%20OO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solidFill>
                  <a:schemeClr val="tx1"/>
                </a:solidFill>
              </a:rPr>
              <a:t>Special Education Enrollment</a:t>
            </a:r>
          </a:p>
          <a:p>
            <a:pPr>
              <a:defRPr/>
            </a:pPr>
            <a:r>
              <a:rPr lang="en-US" baseline="0">
                <a:solidFill>
                  <a:schemeClr val="tx1"/>
                </a:solidFill>
              </a:rPr>
              <a:t>FY 17 -18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'SPED only'!$C$9</c:f>
              <c:strCache>
                <c:ptCount val="1"/>
                <c:pt idx="0">
                  <c:v>2017-18</c:v>
                </c:pt>
              </c:strCache>
            </c:strRef>
          </c:tx>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EEAD-43AD-A9A4-43D99783C638}"/>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EEAD-43AD-A9A4-43D99783C638}"/>
              </c:ext>
            </c:extLst>
          </c:dPt>
          <c:dPt>
            <c:idx val="2"/>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EEAD-43AD-A9A4-43D99783C63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'SPED only'!$B$10:$B$12</c:f>
              <c:strCache>
                <c:ptCount val="3"/>
                <c:pt idx="0">
                  <c:v>Neighborhood Schools</c:v>
                </c:pt>
                <c:pt idx="1">
                  <c:v>Magnet Schools</c:v>
                </c:pt>
                <c:pt idx="2">
                  <c:v>Out of District</c:v>
                </c:pt>
              </c:strCache>
            </c:strRef>
          </c:cat>
          <c:val>
            <c:numRef>
              <c:f>'SPED only'!$C$10:$C$12</c:f>
              <c:numCache>
                <c:formatCode>General</c:formatCode>
                <c:ptCount val="3"/>
                <c:pt idx="0">
                  <c:v>2465</c:v>
                </c:pt>
                <c:pt idx="1">
                  <c:v>477</c:v>
                </c:pt>
                <c:pt idx="2">
                  <c:v>1686</c:v>
                </c:pt>
              </c:numCache>
            </c:numRef>
          </c:val>
          <c:extLst xmlns:c16r2="http://schemas.microsoft.com/office/drawing/2015/06/chart">
            <c:ext xmlns:c16="http://schemas.microsoft.com/office/drawing/2014/chart" uri="{C3380CC4-5D6E-409C-BE32-E72D297353CC}">
              <c16:uniqueId val="{00000006-EEAD-43AD-A9A4-43D99783C63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3376625160227062"/>
          <c:y val="0.4323402292370086"/>
          <c:w val="0.29065235304889214"/>
          <c:h val="0.223781705887252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916666666666665E-2"/>
          <c:y val="7.758325422088197E-2"/>
          <c:w val="0.93248203203571511"/>
          <c:h val="0.69775663639274055"/>
        </c:manualLayout>
      </c:layout>
      <c:barChart>
        <c:barDir val="col"/>
        <c:grouping val="clustered"/>
        <c:varyColors val="0"/>
        <c:ser>
          <c:idx val="0"/>
          <c:order val="0"/>
          <c:tx>
            <c:strRef>
              <c:f>Sheet1!$B$1</c:f>
              <c:strCache>
                <c:ptCount val="1"/>
                <c:pt idx="0">
                  <c:v>% FRL</c:v>
                </c:pt>
              </c:strCache>
            </c:strRef>
          </c:tx>
          <c:spPr>
            <a:solidFill>
              <a:schemeClr val="accent1"/>
            </a:solidFill>
            <a:ln>
              <a:noFill/>
            </a:ln>
            <a:effectLst/>
          </c:spPr>
          <c:invertIfNegative val="0"/>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7C63-4C35-9E10-7F59383FA7A1}"/>
              </c:ext>
            </c:extLst>
          </c:dPt>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3-7C63-4C35-9E10-7F59383FA7A1}"/>
              </c:ext>
            </c:extLst>
          </c:dPt>
          <c:dPt>
            <c:idx val="3"/>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5-7C63-4C35-9E10-7F59383FA7A1}"/>
              </c:ext>
            </c:extLst>
          </c:dPt>
          <c:dPt>
            <c:idx val="4"/>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7-7C63-4C35-9E10-7F59383FA7A1}"/>
              </c:ext>
            </c:extLst>
          </c:dPt>
          <c:dPt>
            <c:idx val="5"/>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9-7C63-4C35-9E10-7F59383FA7A1}"/>
              </c:ext>
            </c:extLst>
          </c:dPt>
          <c:dPt>
            <c:idx val="6"/>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B-7C63-4C35-9E10-7F59383FA7A1}"/>
              </c:ext>
            </c:extLst>
          </c:dPt>
          <c:dPt>
            <c:idx val="7"/>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D-7C63-4C35-9E10-7F59383FA7A1}"/>
              </c:ext>
            </c:extLst>
          </c:dPt>
          <c:dPt>
            <c:idx val="8"/>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F-7C63-4C35-9E10-7F59383FA7A1}"/>
              </c:ext>
            </c:extLst>
          </c:dPt>
          <c:dPt>
            <c:idx val="1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11-7C63-4C35-9E10-7F59383FA7A1}"/>
              </c:ext>
            </c:extLst>
          </c:dPt>
          <c:dPt>
            <c:idx val="13"/>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13-7C63-4C35-9E10-7F59383FA7A1}"/>
              </c:ext>
            </c:extLst>
          </c:dPt>
          <c:dPt>
            <c:idx val="14"/>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15-7C63-4C35-9E10-7F59383FA7A1}"/>
              </c:ext>
            </c:extLst>
          </c:dPt>
          <c:dPt>
            <c:idx val="2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17-7C63-4C35-9E10-7F59383FA7A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Surrounding Suburbs</c:v>
                </c:pt>
                <c:pt idx="1">
                  <c:v>Connecticut</c:v>
                </c:pt>
                <c:pt idx="2">
                  <c:v>CT Urban Centers</c:v>
                </c:pt>
                <c:pt idx="3">
                  <c:v>Hartford</c:v>
                </c:pt>
              </c:strCache>
            </c:strRef>
          </c:cat>
          <c:val>
            <c:numRef>
              <c:f>Sheet1!$B$2:$B$5</c:f>
              <c:numCache>
                <c:formatCode>0%</c:formatCode>
                <c:ptCount val="4"/>
                <c:pt idx="0">
                  <c:v>0.25800000000000001</c:v>
                </c:pt>
                <c:pt idx="1">
                  <c:v>0.38</c:v>
                </c:pt>
                <c:pt idx="2">
                  <c:v>0.68333333333333324</c:v>
                </c:pt>
                <c:pt idx="3">
                  <c:v>0.78</c:v>
                </c:pt>
              </c:numCache>
            </c:numRef>
          </c:val>
          <c:extLst xmlns:c16r2="http://schemas.microsoft.com/office/drawing/2015/06/chart">
            <c:ext xmlns:c16="http://schemas.microsoft.com/office/drawing/2014/chart" uri="{C3380CC4-5D6E-409C-BE32-E72D297353CC}">
              <c16:uniqueId val="{00000018-7C63-4C35-9E10-7F59383FA7A1}"/>
            </c:ext>
          </c:extLst>
        </c:ser>
        <c:dLbls>
          <c:dLblPos val="outEnd"/>
          <c:showLegendKey val="0"/>
          <c:showVal val="1"/>
          <c:showCatName val="0"/>
          <c:showSerName val="0"/>
          <c:showPercent val="0"/>
          <c:showBubbleSize val="0"/>
        </c:dLbls>
        <c:gapWidth val="100"/>
        <c:overlap val="-27"/>
        <c:axId val="344936784"/>
        <c:axId val="344937176"/>
      </c:barChart>
      <c:catAx>
        <c:axId val="344936784"/>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44937176"/>
        <c:crosses val="autoZero"/>
        <c:auto val="1"/>
        <c:lblAlgn val="ctr"/>
        <c:lblOffset val="100"/>
        <c:noMultiLvlLbl val="0"/>
      </c:catAx>
      <c:valAx>
        <c:axId val="344937176"/>
        <c:scaling>
          <c:orientation val="minMax"/>
          <c:max val="1"/>
        </c:scaling>
        <c:delete val="1"/>
        <c:axPos val="r"/>
        <c:numFmt formatCode="0%" sourceLinked="1"/>
        <c:majorTickMark val="out"/>
        <c:minorTickMark val="none"/>
        <c:tickLblPos val="high"/>
        <c:crossAx val="34493678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654293213348332E-2"/>
          <c:y val="8.0629922925096506E-2"/>
          <c:w val="0.91334570678665172"/>
          <c:h val="0.75125936462509535"/>
        </c:manualLayout>
      </c:layout>
      <c:barChart>
        <c:barDir val="col"/>
        <c:grouping val="clustered"/>
        <c:varyColors val="0"/>
        <c:ser>
          <c:idx val="0"/>
          <c:order val="0"/>
          <c:tx>
            <c:strRef>
              <c:f>Sheet1!$B$1</c:f>
              <c:strCache>
                <c:ptCount val="1"/>
                <c:pt idx="0">
                  <c:v>% ELL/SPED</c:v>
                </c:pt>
              </c:strCache>
            </c:strRef>
          </c:tx>
          <c:spPr>
            <a:solidFill>
              <a:schemeClr val="accent1"/>
            </a:solidFill>
            <a:ln>
              <a:noFill/>
            </a:ln>
            <a:effectLst/>
          </c:spPr>
          <c:invertIfNegative val="0"/>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9DF9-4F83-B8A6-CDB840BDEA8C}"/>
              </c:ext>
            </c:extLst>
          </c:dPt>
          <c:dPt>
            <c:idx val="3"/>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9DF9-4F83-B8A6-CDB840BDEA8C}"/>
              </c:ext>
            </c:extLst>
          </c:dPt>
          <c:dPt>
            <c:idx val="6"/>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9DF9-4F83-B8A6-CDB840BDEA8C}"/>
              </c:ext>
            </c:extLst>
          </c:dPt>
          <c:dPt>
            <c:idx val="1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7-9DF9-4F83-B8A6-CDB840BDEA8C}"/>
              </c:ext>
            </c:extLst>
          </c:dPt>
          <c:dPt>
            <c:idx val="13"/>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9-9DF9-4F83-B8A6-CDB840BDEA8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Surrounding Suburbs</c:v>
                </c:pt>
                <c:pt idx="1">
                  <c:v>Connecticut</c:v>
                </c:pt>
                <c:pt idx="2">
                  <c:v>CT Urban Centers</c:v>
                </c:pt>
                <c:pt idx="3">
                  <c:v>Hartford</c:v>
                </c:pt>
              </c:strCache>
            </c:strRef>
          </c:cat>
          <c:val>
            <c:numRef>
              <c:f>Sheet1!$B$2:$B$5</c:f>
              <c:numCache>
                <c:formatCode>0%</c:formatCode>
                <c:ptCount val="4"/>
                <c:pt idx="0">
                  <c:v>0.13300000000000001</c:v>
                </c:pt>
                <c:pt idx="1">
                  <c:v>0.14000000000000001</c:v>
                </c:pt>
                <c:pt idx="2">
                  <c:v>0.1466666666666667</c:v>
                </c:pt>
                <c:pt idx="3">
                  <c:v>0.17</c:v>
                </c:pt>
              </c:numCache>
            </c:numRef>
          </c:val>
          <c:extLst xmlns:c16r2="http://schemas.microsoft.com/office/drawing/2015/06/chart">
            <c:ext xmlns:c16="http://schemas.microsoft.com/office/drawing/2014/chart" uri="{C3380CC4-5D6E-409C-BE32-E72D297353CC}">
              <c16:uniqueId val="{0000000A-9DF9-4F83-B8A6-CDB840BDEA8C}"/>
            </c:ext>
          </c:extLst>
        </c:ser>
        <c:dLbls>
          <c:dLblPos val="outEnd"/>
          <c:showLegendKey val="0"/>
          <c:showVal val="1"/>
          <c:showCatName val="0"/>
          <c:showSerName val="0"/>
          <c:showPercent val="0"/>
          <c:showBubbleSize val="0"/>
        </c:dLbls>
        <c:gapWidth val="100"/>
        <c:overlap val="-27"/>
        <c:axId val="344937960"/>
        <c:axId val="344938352"/>
      </c:barChart>
      <c:catAx>
        <c:axId val="344937960"/>
        <c:scaling>
          <c:orientation val="maxMin"/>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44938352"/>
        <c:crosses val="autoZero"/>
        <c:auto val="1"/>
        <c:lblAlgn val="ctr"/>
        <c:lblOffset val="100"/>
        <c:noMultiLvlLbl val="0"/>
      </c:catAx>
      <c:valAx>
        <c:axId val="344938352"/>
        <c:scaling>
          <c:orientation val="minMax"/>
          <c:max val="1"/>
        </c:scaling>
        <c:delete val="1"/>
        <c:axPos val="r"/>
        <c:numFmt formatCode="0%" sourceLinked="1"/>
        <c:majorTickMark val="out"/>
        <c:minorTickMark val="none"/>
        <c:tickLblPos val="nextTo"/>
        <c:crossAx val="344937960"/>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309643550507407E-2"/>
          <c:y val="5.3818074051054592E-2"/>
          <c:w val="0.95416666666666672"/>
          <c:h val="0.6378571694495635"/>
        </c:manualLayout>
      </c:layout>
      <c:barChart>
        <c:barDir val="col"/>
        <c:grouping val="clustered"/>
        <c:varyColors val="0"/>
        <c:ser>
          <c:idx val="0"/>
          <c:order val="0"/>
          <c:tx>
            <c:strRef>
              <c:f>Sheet1!$B$1</c:f>
              <c:strCache>
                <c:ptCount val="1"/>
                <c:pt idx="0">
                  <c:v>% ELL</c:v>
                </c:pt>
              </c:strCache>
            </c:strRef>
          </c:tx>
          <c:spPr>
            <a:solidFill>
              <a:schemeClr val="accent1"/>
            </a:solidFill>
            <a:ln>
              <a:noFill/>
            </a:ln>
            <a:effectLst/>
          </c:spPr>
          <c:invertIfNegative val="0"/>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8377-4727-90E5-529EB9534A8B}"/>
              </c:ext>
            </c:extLst>
          </c:dPt>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3-8377-4727-90E5-529EB9534A8B}"/>
              </c:ext>
            </c:extLst>
          </c:dPt>
          <c:dPt>
            <c:idx val="3"/>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5-8377-4727-90E5-529EB9534A8B}"/>
              </c:ext>
            </c:extLst>
          </c:dPt>
          <c:dPt>
            <c:idx val="4"/>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7-8377-4727-90E5-529EB9534A8B}"/>
              </c:ext>
            </c:extLst>
          </c:dPt>
          <c:dPt>
            <c:idx val="5"/>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9-8377-4727-90E5-529EB9534A8B}"/>
              </c:ext>
            </c:extLst>
          </c:dPt>
          <c:dPt>
            <c:idx val="6"/>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B-8377-4727-90E5-529EB9534A8B}"/>
              </c:ext>
            </c:extLst>
          </c:dPt>
          <c:dPt>
            <c:idx val="7"/>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D-8377-4727-90E5-529EB9534A8B}"/>
              </c:ext>
            </c:extLst>
          </c:dPt>
          <c:dPt>
            <c:idx val="8"/>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F-8377-4727-90E5-529EB9534A8B}"/>
              </c:ext>
            </c:extLst>
          </c:dPt>
          <c:dPt>
            <c:idx val="1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11-8377-4727-90E5-529EB9534A8B}"/>
              </c:ext>
            </c:extLst>
          </c:dPt>
          <c:dPt>
            <c:idx val="13"/>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13-8377-4727-90E5-529EB9534A8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Surrounding Suburbs</c:v>
                </c:pt>
                <c:pt idx="1">
                  <c:v>Connecticut</c:v>
                </c:pt>
                <c:pt idx="2">
                  <c:v>CT Urban Centers</c:v>
                </c:pt>
                <c:pt idx="3">
                  <c:v>Hartford</c:v>
                </c:pt>
              </c:strCache>
            </c:strRef>
          </c:cat>
          <c:val>
            <c:numRef>
              <c:f>Sheet1!$B$2:$B$5</c:f>
              <c:numCache>
                <c:formatCode>0%</c:formatCode>
                <c:ptCount val="4"/>
                <c:pt idx="0">
                  <c:v>4.5299999999999993E-2</c:v>
                </c:pt>
                <c:pt idx="1">
                  <c:v>6.4000000000000001E-2</c:v>
                </c:pt>
                <c:pt idx="2">
                  <c:v>0.14166666666666669</c:v>
                </c:pt>
                <c:pt idx="3">
                  <c:v>0.18</c:v>
                </c:pt>
              </c:numCache>
            </c:numRef>
          </c:val>
          <c:extLst xmlns:c16r2="http://schemas.microsoft.com/office/drawing/2015/06/chart">
            <c:ext xmlns:c16="http://schemas.microsoft.com/office/drawing/2014/chart" uri="{C3380CC4-5D6E-409C-BE32-E72D297353CC}">
              <c16:uniqueId val="{00000014-8377-4727-90E5-529EB9534A8B}"/>
            </c:ext>
          </c:extLst>
        </c:ser>
        <c:dLbls>
          <c:dLblPos val="outEnd"/>
          <c:showLegendKey val="0"/>
          <c:showVal val="1"/>
          <c:showCatName val="0"/>
          <c:showSerName val="0"/>
          <c:showPercent val="0"/>
          <c:showBubbleSize val="0"/>
        </c:dLbls>
        <c:gapWidth val="100"/>
        <c:overlap val="-27"/>
        <c:axId val="344939136"/>
        <c:axId val="344939528"/>
      </c:barChart>
      <c:catAx>
        <c:axId val="3449391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44939528"/>
        <c:crosses val="autoZero"/>
        <c:auto val="1"/>
        <c:lblAlgn val="ctr"/>
        <c:lblOffset val="100"/>
        <c:noMultiLvlLbl val="0"/>
      </c:catAx>
      <c:valAx>
        <c:axId val="344939528"/>
        <c:scaling>
          <c:orientation val="minMax"/>
          <c:max val="1"/>
        </c:scaling>
        <c:delete val="1"/>
        <c:axPos val="r"/>
        <c:numFmt formatCode="0%" sourceLinked="1"/>
        <c:majorTickMark val="out"/>
        <c:minorTickMark val="none"/>
        <c:tickLblPos val="nextTo"/>
        <c:crossAx val="344939136"/>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baseline="0" dirty="0"/>
              <a:t>Instruction Spending by Function &amp; Student Type</a:t>
            </a:r>
          </a:p>
          <a:p>
            <a:pPr>
              <a:defRPr/>
            </a:pPr>
            <a:r>
              <a:rPr lang="en-US" b="0" baseline="0" dirty="0"/>
              <a:t>$ per pupil</a:t>
            </a:r>
            <a:endParaRPr lang="en-US" b="0" dirty="0"/>
          </a:p>
        </c:rich>
      </c:tx>
      <c:layout>
        <c:manualLayout>
          <c:xMode val="edge"/>
          <c:yMode val="edge"/>
          <c:x val="0.22388893293292023"/>
          <c:y val="1.00276451121645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392254733764399"/>
          <c:y val="9.9546683326769969E-2"/>
          <c:w val="0.68430809821748517"/>
          <c:h val="0.82719149939942693"/>
        </c:manualLayout>
      </c:layout>
      <c:barChart>
        <c:barDir val="col"/>
        <c:grouping val="stacked"/>
        <c:varyColors val="0"/>
        <c:ser>
          <c:idx val="0"/>
          <c:order val="0"/>
          <c:tx>
            <c:strRef>
              <c:f>Sheet1!$B$1</c:f>
              <c:strCache>
                <c:ptCount val="1"/>
                <c:pt idx="0">
                  <c:v>Teacher Comp: Gen Ed</c:v>
                </c:pt>
              </c:strCache>
            </c:strRef>
          </c:tx>
          <c:spPr>
            <a:solidFill>
              <a:schemeClr val="accent1"/>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Hartford 16-17 EXP</c:v>
                </c:pt>
                <c:pt idx="1">
                  <c:v>Peer Median</c:v>
                </c:pt>
              </c:strCache>
            </c:strRef>
          </c:cat>
          <c:val>
            <c:numRef>
              <c:f>Sheet1!$B$2:$B$3</c:f>
              <c:numCache>
                <c:formatCode>_("$"* #,##0.00_);_("$"* \(#,##0.00\);_("$"* "-"??_);_(@_)</c:formatCode>
                <c:ptCount val="2"/>
                <c:pt idx="0" formatCode="_(* #,##0.00_);_(* \(#,##0.00\);_(* &quot;-&quot;??_);_(@_)">
                  <c:v>5583.4524603454538</c:v>
                </c:pt>
                <c:pt idx="1">
                  <c:v>5782.1090669335554</c:v>
                </c:pt>
              </c:numCache>
            </c:numRef>
          </c:val>
          <c:extLst xmlns:c16r2="http://schemas.microsoft.com/office/drawing/2015/06/chart">
            <c:ext xmlns:c16="http://schemas.microsoft.com/office/drawing/2014/chart" uri="{C3380CC4-5D6E-409C-BE32-E72D297353CC}">
              <c16:uniqueId val="{00000000-BE99-40A9-8305-A4232C234325}"/>
            </c:ext>
          </c:extLst>
        </c:ser>
        <c:ser>
          <c:idx val="1"/>
          <c:order val="1"/>
          <c:tx>
            <c:strRef>
              <c:f>Sheet1!$C$1</c:f>
              <c:strCache>
                <c:ptCount val="1"/>
                <c:pt idx="0">
                  <c:v>Teacher Comp: SPED</c:v>
                </c:pt>
              </c:strCache>
            </c:strRef>
          </c:tx>
          <c:spPr>
            <a:solidFill>
              <a:schemeClr val="accent1">
                <a:lumMod val="20000"/>
                <a:lumOff val="80000"/>
              </a:schemeClr>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65658"/>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Hartford 16-17 EXP</c:v>
                </c:pt>
                <c:pt idx="1">
                  <c:v>Peer Median</c:v>
                </c:pt>
              </c:strCache>
            </c:strRef>
          </c:cat>
          <c:val>
            <c:numRef>
              <c:f>Sheet1!$C$2:$C$3</c:f>
              <c:numCache>
                <c:formatCode>_("$"* #,##0.00_);_("$"* \(#,##0.00\);_("$"* "-"??_);_(@_)</c:formatCode>
                <c:ptCount val="2"/>
                <c:pt idx="0" formatCode="_(* #,##0.00_);_(* \(#,##0.00\);_(* &quot;-&quot;??_);_(@_)">
                  <c:v>1072.7316087858783</c:v>
                </c:pt>
                <c:pt idx="1">
                  <c:v>1557.8351883072705</c:v>
                </c:pt>
              </c:numCache>
            </c:numRef>
          </c:val>
          <c:extLst xmlns:c16r2="http://schemas.microsoft.com/office/drawing/2015/06/chart">
            <c:ext xmlns:c16="http://schemas.microsoft.com/office/drawing/2014/chart" uri="{C3380CC4-5D6E-409C-BE32-E72D297353CC}">
              <c16:uniqueId val="{00000001-BE99-40A9-8305-A4232C234325}"/>
            </c:ext>
          </c:extLst>
        </c:ser>
        <c:ser>
          <c:idx val="2"/>
          <c:order val="2"/>
          <c:tx>
            <c:strRef>
              <c:f>Sheet1!$D$1</c:f>
              <c:strCache>
                <c:ptCount val="1"/>
                <c:pt idx="0">
                  <c:v>Para Comp: SPED</c:v>
                </c:pt>
              </c:strCache>
            </c:strRef>
          </c:tx>
          <c:spPr>
            <a:solidFill>
              <a:schemeClr val="accent2"/>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Hartford 16-17 EXP</c:v>
                </c:pt>
                <c:pt idx="1">
                  <c:v>Peer Median</c:v>
                </c:pt>
              </c:strCache>
            </c:strRef>
          </c:cat>
          <c:val>
            <c:numRef>
              <c:f>Sheet1!$D$2:$D$3</c:f>
              <c:numCache>
                <c:formatCode>_("$"* #,##0.00_);_("$"* \(#,##0.00\);_("$"* "-"??_);_(@_)</c:formatCode>
                <c:ptCount val="2"/>
                <c:pt idx="0" formatCode="_(* #,##0.00_);_(* \(#,##0.00\);_(* &quot;-&quot;??_);_(@_)">
                  <c:v>814.76895348724031</c:v>
                </c:pt>
                <c:pt idx="1">
                  <c:v>537.3982531053764</c:v>
                </c:pt>
              </c:numCache>
            </c:numRef>
          </c:val>
          <c:extLst xmlns:c16r2="http://schemas.microsoft.com/office/drawing/2015/06/chart">
            <c:ext xmlns:c16="http://schemas.microsoft.com/office/drawing/2014/chart" uri="{C3380CC4-5D6E-409C-BE32-E72D297353CC}">
              <c16:uniqueId val="{00000002-BE99-40A9-8305-A4232C234325}"/>
            </c:ext>
          </c:extLst>
        </c:ser>
        <c:ser>
          <c:idx val="3"/>
          <c:order val="3"/>
          <c:tx>
            <c:strRef>
              <c:f>Sheet1!$E$1</c:f>
              <c:strCache>
                <c:ptCount val="1"/>
                <c:pt idx="0">
                  <c:v>Para Comp: Gen Ed</c:v>
                </c:pt>
              </c:strCache>
            </c:strRef>
          </c:tx>
          <c:spPr>
            <a:solidFill>
              <a:schemeClr val="accent2">
                <a:lumMod val="40000"/>
                <a:lumOff val="60000"/>
              </a:schemeClr>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Hartford 16-17 EXP</c:v>
                </c:pt>
                <c:pt idx="1">
                  <c:v>Peer Median</c:v>
                </c:pt>
              </c:strCache>
            </c:strRef>
          </c:cat>
          <c:val>
            <c:numRef>
              <c:f>Sheet1!$E$2:$E$3</c:f>
              <c:numCache>
                <c:formatCode>_("$"* #,##0.00_);_("$"* \(#,##0.00\);_("$"* "-"??_);_(@_)</c:formatCode>
                <c:ptCount val="2"/>
                <c:pt idx="0" formatCode="_(* #,##0.00_);_(* \(#,##0.00\);_(* &quot;-&quot;??_);_(@_)">
                  <c:v>296.6834797968645</c:v>
                </c:pt>
                <c:pt idx="1">
                  <c:v>322.14115335969871</c:v>
                </c:pt>
              </c:numCache>
            </c:numRef>
          </c:val>
          <c:extLst xmlns:c16r2="http://schemas.microsoft.com/office/drawing/2015/06/chart">
            <c:ext xmlns:c16="http://schemas.microsoft.com/office/drawing/2014/chart" uri="{C3380CC4-5D6E-409C-BE32-E72D297353CC}">
              <c16:uniqueId val="{00000003-BE99-40A9-8305-A4232C234325}"/>
            </c:ext>
          </c:extLst>
        </c:ser>
        <c:ser>
          <c:idx val="4"/>
          <c:order val="4"/>
          <c:tx>
            <c:strRef>
              <c:f>Sheet1!$F$1</c:f>
              <c:strCache>
                <c:ptCount val="1"/>
                <c:pt idx="0">
                  <c:v>Instructional Materials &amp; Supplies</c:v>
                </c:pt>
              </c:strCache>
            </c:strRef>
          </c:tx>
          <c:spPr>
            <a:solidFill>
              <a:schemeClr val="accent3"/>
            </a:solidFill>
            <a:ln>
              <a:noFill/>
            </a:ln>
            <a:effectLst/>
          </c:spPr>
          <c:invertIfNegative val="0"/>
          <c:cat>
            <c:strRef>
              <c:f>Sheet1!$A$2:$A$3</c:f>
              <c:strCache>
                <c:ptCount val="2"/>
                <c:pt idx="0">
                  <c:v>Hartford 16-17 EXP</c:v>
                </c:pt>
                <c:pt idx="1">
                  <c:v>Peer Median</c:v>
                </c:pt>
              </c:strCache>
            </c:strRef>
          </c:cat>
          <c:val>
            <c:numRef>
              <c:f>Sheet1!$F$2:$F$3</c:f>
              <c:numCache>
                <c:formatCode>_("$"* #,##0.00_);_("$"* \(#,##0.00\);_("$"* "-"??_);_(@_)</c:formatCode>
                <c:ptCount val="2"/>
                <c:pt idx="0" formatCode="_(* #,##0.00_);_(* \(#,##0.00\);_(* &quot;-&quot;??_);_(@_)">
                  <c:v>249.16080667732899</c:v>
                </c:pt>
                <c:pt idx="1">
                  <c:v>341.3871188529987</c:v>
                </c:pt>
              </c:numCache>
            </c:numRef>
          </c:val>
          <c:extLst xmlns:c16r2="http://schemas.microsoft.com/office/drawing/2015/06/chart">
            <c:ext xmlns:c16="http://schemas.microsoft.com/office/drawing/2014/chart" uri="{C3380CC4-5D6E-409C-BE32-E72D297353CC}">
              <c16:uniqueId val="{00000004-BE99-40A9-8305-A4232C234325}"/>
            </c:ext>
          </c:extLst>
        </c:ser>
        <c:ser>
          <c:idx val="5"/>
          <c:order val="5"/>
          <c:tx>
            <c:strRef>
              <c:f>Sheet1!$G$1</c:f>
              <c:strCache>
                <c:ptCount val="1"/>
                <c:pt idx="0">
                  <c:v>Substitute Compensation</c:v>
                </c:pt>
              </c:strCache>
            </c:strRef>
          </c:tx>
          <c:spPr>
            <a:solidFill>
              <a:schemeClr val="accent5"/>
            </a:solidFill>
            <a:ln>
              <a:noFill/>
            </a:ln>
            <a:effectLst/>
          </c:spPr>
          <c:invertIfNegative val="0"/>
          <c:cat>
            <c:strRef>
              <c:f>Sheet1!$A$2:$A$3</c:f>
              <c:strCache>
                <c:ptCount val="2"/>
                <c:pt idx="0">
                  <c:v>Hartford 16-17 EXP</c:v>
                </c:pt>
                <c:pt idx="1">
                  <c:v>Peer Median</c:v>
                </c:pt>
              </c:strCache>
            </c:strRef>
          </c:cat>
          <c:val>
            <c:numRef>
              <c:f>Sheet1!$G$2:$G$3</c:f>
              <c:numCache>
                <c:formatCode>_("$"* #,##0.00_);_("$"* \(#,##0.00\);_("$"* "-"??_);_(@_)</c:formatCode>
                <c:ptCount val="2"/>
                <c:pt idx="0" formatCode="_(* #,##0.00_);_(* \(#,##0.00\);_(* &quot;-&quot;??_);_(@_)">
                  <c:v>164.59342279716589</c:v>
                </c:pt>
                <c:pt idx="1">
                  <c:v>222.21391133471235</c:v>
                </c:pt>
              </c:numCache>
            </c:numRef>
          </c:val>
          <c:extLst xmlns:c16r2="http://schemas.microsoft.com/office/drawing/2015/06/chart">
            <c:ext xmlns:c16="http://schemas.microsoft.com/office/drawing/2014/chart" uri="{C3380CC4-5D6E-409C-BE32-E72D297353CC}">
              <c16:uniqueId val="{00000005-BE99-40A9-8305-A4232C234325}"/>
            </c:ext>
          </c:extLst>
        </c:ser>
        <c:ser>
          <c:idx val="6"/>
          <c:order val="6"/>
          <c:tx>
            <c:strRef>
              <c:f>Sheet1!$H$1</c:f>
              <c:strCache>
                <c:ptCount val="1"/>
                <c:pt idx="0">
                  <c:v>Other</c:v>
                </c:pt>
              </c:strCache>
            </c:strRef>
          </c:tx>
          <c:spPr>
            <a:solidFill>
              <a:schemeClr val="tx1">
                <a:lumMod val="20000"/>
                <a:lumOff val="80000"/>
              </a:schemeClr>
            </a:solidFill>
            <a:ln>
              <a:noFill/>
            </a:ln>
            <a:effectLst/>
          </c:spPr>
          <c:invertIfNegative val="0"/>
          <c:cat>
            <c:strRef>
              <c:f>Sheet1!$A$2:$A$3</c:f>
              <c:strCache>
                <c:ptCount val="2"/>
                <c:pt idx="0">
                  <c:v>Hartford 16-17 EXP</c:v>
                </c:pt>
                <c:pt idx="1">
                  <c:v>Peer Median</c:v>
                </c:pt>
              </c:strCache>
            </c:strRef>
          </c:cat>
          <c:val>
            <c:numRef>
              <c:f>Sheet1!$H$2:$H$3</c:f>
              <c:numCache>
                <c:formatCode>_("$"* #,##0.00_);_("$"* \(#,##0.00\);_("$"* "-"??_);_(@_)</c:formatCode>
                <c:ptCount val="2"/>
                <c:pt idx="0" formatCode="_(* #,##0.00_);_(* \(#,##0.00\);_(* &quot;-&quot;??_);_(@_)">
                  <c:v>217.29209225267007</c:v>
                </c:pt>
                <c:pt idx="1">
                  <c:v>327.08337471672166</c:v>
                </c:pt>
              </c:numCache>
            </c:numRef>
          </c:val>
          <c:extLst xmlns:c16r2="http://schemas.microsoft.com/office/drawing/2015/06/chart">
            <c:ext xmlns:c16="http://schemas.microsoft.com/office/drawing/2014/chart" uri="{C3380CC4-5D6E-409C-BE32-E72D297353CC}">
              <c16:uniqueId val="{00000006-BE99-40A9-8305-A4232C234325}"/>
            </c:ext>
          </c:extLst>
        </c:ser>
        <c:dLbls>
          <c:showLegendKey val="0"/>
          <c:showVal val="0"/>
          <c:showCatName val="0"/>
          <c:showSerName val="0"/>
          <c:showPercent val="0"/>
          <c:showBubbleSize val="0"/>
        </c:dLbls>
        <c:gapWidth val="150"/>
        <c:overlap val="100"/>
        <c:axId val="344939920"/>
        <c:axId val="260204976"/>
      </c:barChart>
      <c:catAx>
        <c:axId val="34493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0204976"/>
        <c:crosses val="autoZero"/>
        <c:auto val="1"/>
        <c:lblAlgn val="ctr"/>
        <c:lblOffset val="100"/>
        <c:noMultiLvlLbl val="0"/>
      </c:catAx>
      <c:valAx>
        <c:axId val="260204976"/>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t>
                </a:r>
                <a:r>
                  <a:rPr lang="en-US" baseline="0" dirty="0"/>
                  <a:t> per Pupil</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4939920"/>
        <c:crosses val="autoZero"/>
        <c:crossBetween val="between"/>
      </c:valAx>
      <c:spPr>
        <a:noFill/>
        <a:ln>
          <a:noFill/>
        </a:ln>
        <a:effectLst/>
      </c:spPr>
    </c:plotArea>
    <c:legend>
      <c:legendPos val="r"/>
      <c:layout>
        <c:manualLayout>
          <c:xMode val="edge"/>
          <c:yMode val="edge"/>
          <c:x val="0.82022643985539545"/>
          <c:y val="0.10695321661919918"/>
          <c:w val="0.17376764225226562"/>
          <c:h val="0.789516965571422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t>Self-Contained as % of All</a:t>
            </a:r>
            <a:r>
              <a:rPr lang="en-US" sz="1800" baseline="0" dirty="0"/>
              <a:t> SPED Students</a:t>
            </a:r>
            <a:endParaRPr lang="en-US" sz="18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892933179988379"/>
          <c:y val="0.14777165709850121"/>
          <c:w val="0.82473706906192734"/>
          <c:h val="0.71753618973277689"/>
        </c:manualLayout>
      </c:layout>
      <c:barChart>
        <c:barDir val="col"/>
        <c:grouping val="clustered"/>
        <c:varyColors val="0"/>
        <c:ser>
          <c:idx val="0"/>
          <c:order val="0"/>
          <c:tx>
            <c:strRef>
              <c:f>Sheet1!$B$1</c:f>
              <c:strCache>
                <c:ptCount val="1"/>
                <c:pt idx="0">
                  <c:v>% Self-Contained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Hartford</c:v>
                </c:pt>
                <c:pt idx="1">
                  <c:v>Peer Median</c:v>
                </c:pt>
              </c:strCache>
            </c:strRef>
          </c:cat>
          <c:val>
            <c:numRef>
              <c:f>Sheet1!$B$2:$B$3</c:f>
              <c:numCache>
                <c:formatCode>0%</c:formatCode>
                <c:ptCount val="2"/>
                <c:pt idx="0">
                  <c:v>0.1</c:v>
                </c:pt>
                <c:pt idx="1">
                  <c:v>0.34</c:v>
                </c:pt>
              </c:numCache>
            </c:numRef>
          </c:val>
          <c:extLst xmlns:c16r2="http://schemas.microsoft.com/office/drawing/2015/06/chart">
            <c:ext xmlns:c16="http://schemas.microsoft.com/office/drawing/2014/chart" uri="{C3380CC4-5D6E-409C-BE32-E72D297353CC}">
              <c16:uniqueId val="{00000000-F945-4B59-A39C-22969DDB0BEF}"/>
            </c:ext>
          </c:extLst>
        </c:ser>
        <c:dLbls>
          <c:showLegendKey val="0"/>
          <c:showVal val="0"/>
          <c:showCatName val="0"/>
          <c:showSerName val="0"/>
          <c:showPercent val="0"/>
          <c:showBubbleSize val="0"/>
        </c:dLbls>
        <c:gapWidth val="150"/>
        <c:axId val="260205760"/>
        <c:axId val="260206152"/>
      </c:barChart>
      <c:catAx>
        <c:axId val="260205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0206152"/>
        <c:crosses val="autoZero"/>
        <c:auto val="1"/>
        <c:lblAlgn val="ctr"/>
        <c:lblOffset val="100"/>
        <c:noMultiLvlLbl val="0"/>
      </c:catAx>
      <c:valAx>
        <c:axId val="260206152"/>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02057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Special</a:t>
            </a:r>
            <a:r>
              <a:rPr lang="en-US" baseline="0" dirty="0"/>
              <a:t> Ed Staffing Ratios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Student:Teacher Ratio</c:v>
                </c:pt>
              </c:strCache>
            </c:strRef>
          </c:tx>
          <c:spPr>
            <a:solidFill>
              <a:schemeClr val="accent1"/>
            </a:solidFill>
            <a:ln>
              <a:noFill/>
            </a:ln>
            <a:effectLst/>
          </c:spPr>
          <c:invertIfNegative val="0"/>
          <c:dLbls>
            <c:dLbl>
              <c:idx val="0"/>
              <c:tx>
                <c:rich>
                  <a:bodyPr/>
                  <a:lstStyle/>
                  <a:p>
                    <a:r>
                      <a:rPr lang="en-US"/>
                      <a:t>17:1</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5C8-48C6-8EB5-E75371571856}"/>
                </c:ext>
                <c:ext xmlns:c15="http://schemas.microsoft.com/office/drawing/2012/chart" uri="{CE6537A1-D6FC-4f65-9D91-7224C49458BB}"/>
              </c:extLst>
            </c:dLbl>
            <c:dLbl>
              <c:idx val="1"/>
              <c:tx>
                <c:rich>
                  <a:bodyPr/>
                  <a:lstStyle/>
                  <a:p>
                    <a:r>
                      <a:rPr lang="en-US"/>
                      <a:t>11:1</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5C8-48C6-8EB5-E7537157185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Hartford</c:v>
                </c:pt>
                <c:pt idx="1">
                  <c:v>Peer Median</c:v>
                </c:pt>
              </c:strCache>
            </c:strRef>
          </c:cat>
          <c:val>
            <c:numRef>
              <c:f>Sheet1!$B$2:$B$3</c:f>
              <c:numCache>
                <c:formatCode>General</c:formatCode>
                <c:ptCount val="2"/>
                <c:pt idx="0">
                  <c:v>16.600000000000001</c:v>
                </c:pt>
                <c:pt idx="1">
                  <c:v>10.5</c:v>
                </c:pt>
              </c:numCache>
            </c:numRef>
          </c:val>
          <c:extLst xmlns:c16r2="http://schemas.microsoft.com/office/drawing/2015/06/chart">
            <c:ext xmlns:c16="http://schemas.microsoft.com/office/drawing/2014/chart" uri="{C3380CC4-5D6E-409C-BE32-E72D297353CC}">
              <c16:uniqueId val="{00000002-85C8-48C6-8EB5-E75371571856}"/>
            </c:ext>
          </c:extLst>
        </c:ser>
        <c:ser>
          <c:idx val="1"/>
          <c:order val="1"/>
          <c:tx>
            <c:strRef>
              <c:f>Sheet1!$C$1</c:f>
              <c:strCache>
                <c:ptCount val="1"/>
                <c:pt idx="0">
                  <c:v>Student:Para Ratio</c:v>
                </c:pt>
              </c:strCache>
            </c:strRef>
          </c:tx>
          <c:spPr>
            <a:solidFill>
              <a:schemeClr val="accent2"/>
            </a:solidFill>
            <a:ln>
              <a:noFill/>
            </a:ln>
            <a:effectLst/>
          </c:spPr>
          <c:invertIfNegative val="0"/>
          <c:dLbls>
            <c:dLbl>
              <c:idx val="0"/>
              <c:tx>
                <c:rich>
                  <a:bodyPr/>
                  <a:lstStyle/>
                  <a:p>
                    <a:r>
                      <a:rPr lang="en-US"/>
                      <a:t>9:1</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5C8-48C6-8EB5-E75371571856}"/>
                </c:ext>
                <c:ext xmlns:c15="http://schemas.microsoft.com/office/drawing/2012/chart" uri="{CE6537A1-D6FC-4f65-9D91-7224C49458BB}"/>
              </c:extLst>
            </c:dLbl>
            <c:dLbl>
              <c:idx val="1"/>
              <c:tx>
                <c:rich>
                  <a:bodyPr/>
                  <a:lstStyle/>
                  <a:p>
                    <a:r>
                      <a:rPr lang="en-US"/>
                      <a:t>14:1</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5C8-48C6-8EB5-E7537157185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Hartford</c:v>
                </c:pt>
                <c:pt idx="1">
                  <c:v>Peer Median</c:v>
                </c:pt>
              </c:strCache>
            </c:strRef>
          </c:cat>
          <c:val>
            <c:numRef>
              <c:f>Sheet1!$C$2:$C$3</c:f>
              <c:numCache>
                <c:formatCode>General</c:formatCode>
                <c:ptCount val="2"/>
                <c:pt idx="0">
                  <c:v>9</c:v>
                </c:pt>
                <c:pt idx="1">
                  <c:v>14.2</c:v>
                </c:pt>
              </c:numCache>
            </c:numRef>
          </c:val>
          <c:extLst xmlns:c16r2="http://schemas.microsoft.com/office/drawing/2015/06/chart">
            <c:ext xmlns:c16="http://schemas.microsoft.com/office/drawing/2014/chart" uri="{C3380CC4-5D6E-409C-BE32-E72D297353CC}">
              <c16:uniqueId val="{00000005-85C8-48C6-8EB5-E75371571856}"/>
            </c:ext>
          </c:extLst>
        </c:ser>
        <c:dLbls>
          <c:showLegendKey val="0"/>
          <c:showVal val="0"/>
          <c:showCatName val="0"/>
          <c:showSerName val="0"/>
          <c:showPercent val="0"/>
          <c:showBubbleSize val="0"/>
        </c:dLbls>
        <c:gapWidth val="150"/>
        <c:axId val="260206936"/>
        <c:axId val="260207328"/>
      </c:barChart>
      <c:catAx>
        <c:axId val="260206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0207328"/>
        <c:crosses val="autoZero"/>
        <c:auto val="1"/>
        <c:lblAlgn val="ctr"/>
        <c:lblOffset val="100"/>
        <c:noMultiLvlLbl val="0"/>
      </c:catAx>
      <c:valAx>
        <c:axId val="260207328"/>
        <c:scaling>
          <c:orientation val="minMax"/>
          <c:max val="2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0206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aseline="0" dirty="0">
                <a:solidFill>
                  <a:schemeClr val="tx1"/>
                </a:solidFill>
              </a:rPr>
              <a:t>District Enrollment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Sheet1!$C$15</c:f>
              <c:strCache>
                <c:ptCount val="1"/>
                <c:pt idx="0">
                  <c:v>Neighborhood Schools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Sheet1!$D$14:$H$14</c:f>
              <c:strCache>
                <c:ptCount val="5"/>
                <c:pt idx="0">
                  <c:v>2013-14</c:v>
                </c:pt>
                <c:pt idx="1">
                  <c:v>2014-15</c:v>
                </c:pt>
                <c:pt idx="2">
                  <c:v>2015-16</c:v>
                </c:pt>
                <c:pt idx="3">
                  <c:v>2016-17</c:v>
                </c:pt>
                <c:pt idx="4">
                  <c:v>2017-18</c:v>
                </c:pt>
              </c:strCache>
            </c:strRef>
          </c:cat>
          <c:val>
            <c:numRef>
              <c:f>Sheet1!$D$15:$H$15</c:f>
              <c:numCache>
                <c:formatCode>General</c:formatCode>
                <c:ptCount val="5"/>
                <c:pt idx="0">
                  <c:v>13980</c:v>
                </c:pt>
                <c:pt idx="1">
                  <c:v>13218</c:v>
                </c:pt>
                <c:pt idx="2">
                  <c:v>12557</c:v>
                </c:pt>
                <c:pt idx="3">
                  <c:v>12050</c:v>
                </c:pt>
                <c:pt idx="4">
                  <c:v>11538</c:v>
                </c:pt>
              </c:numCache>
            </c:numRef>
          </c:val>
          <c:extLst xmlns:c16r2="http://schemas.microsoft.com/office/drawing/2015/06/chart">
            <c:ext xmlns:c16="http://schemas.microsoft.com/office/drawing/2014/chart" uri="{C3380CC4-5D6E-409C-BE32-E72D297353CC}">
              <c16:uniqueId val="{00000000-ED4C-4709-9AED-10D0C905B10B}"/>
            </c:ext>
          </c:extLst>
        </c:ser>
        <c:ser>
          <c:idx val="1"/>
          <c:order val="1"/>
          <c:tx>
            <c:strRef>
              <c:f>Sheet1!$C$16</c:f>
              <c:strCache>
                <c:ptCount val="1"/>
                <c:pt idx="0">
                  <c:v>Magnet Schools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Sheet1!$D$14:$H$14</c:f>
              <c:strCache>
                <c:ptCount val="5"/>
                <c:pt idx="0">
                  <c:v>2013-14</c:v>
                </c:pt>
                <c:pt idx="1">
                  <c:v>2014-15</c:v>
                </c:pt>
                <c:pt idx="2">
                  <c:v>2015-16</c:v>
                </c:pt>
                <c:pt idx="3">
                  <c:v>2016-17</c:v>
                </c:pt>
                <c:pt idx="4">
                  <c:v>2017-18</c:v>
                </c:pt>
              </c:strCache>
            </c:strRef>
          </c:cat>
          <c:val>
            <c:numRef>
              <c:f>Sheet1!$D$16:$H$16</c:f>
              <c:numCache>
                <c:formatCode>General</c:formatCode>
                <c:ptCount val="5"/>
                <c:pt idx="0">
                  <c:v>7840</c:v>
                </c:pt>
                <c:pt idx="1">
                  <c:v>8735</c:v>
                </c:pt>
                <c:pt idx="2">
                  <c:v>8906</c:v>
                </c:pt>
                <c:pt idx="3">
                  <c:v>8841</c:v>
                </c:pt>
                <c:pt idx="4">
                  <c:v>8604</c:v>
                </c:pt>
              </c:numCache>
            </c:numRef>
          </c:val>
          <c:extLst xmlns:c16r2="http://schemas.microsoft.com/office/drawing/2015/06/chart">
            <c:ext xmlns:c16="http://schemas.microsoft.com/office/drawing/2014/chart" uri="{C3380CC4-5D6E-409C-BE32-E72D297353CC}">
              <c16:uniqueId val="{00000001-ED4C-4709-9AED-10D0C905B10B}"/>
            </c:ext>
          </c:extLst>
        </c:ser>
        <c:ser>
          <c:idx val="2"/>
          <c:order val="2"/>
          <c:tx>
            <c:strRef>
              <c:f>Sheet1!$C$17</c:f>
              <c:strCache>
                <c:ptCount val="1"/>
                <c:pt idx="0">
                  <c:v>Out of District</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Sheet1!$D$14:$H$14</c:f>
              <c:strCache>
                <c:ptCount val="5"/>
                <c:pt idx="0">
                  <c:v>2013-14</c:v>
                </c:pt>
                <c:pt idx="1">
                  <c:v>2014-15</c:v>
                </c:pt>
                <c:pt idx="2">
                  <c:v>2015-16</c:v>
                </c:pt>
                <c:pt idx="3">
                  <c:v>2016-17</c:v>
                </c:pt>
                <c:pt idx="4">
                  <c:v>2017-18</c:v>
                </c:pt>
              </c:strCache>
            </c:strRef>
          </c:cat>
          <c:val>
            <c:numRef>
              <c:f>Sheet1!$D$17:$H$17</c:f>
              <c:numCache>
                <c:formatCode>General</c:formatCode>
                <c:ptCount val="5"/>
                <c:pt idx="0">
                  <c:v>4726</c:v>
                </c:pt>
                <c:pt idx="1">
                  <c:v>5394</c:v>
                </c:pt>
                <c:pt idx="2">
                  <c:v>5738</c:v>
                </c:pt>
                <c:pt idx="3">
                  <c:v>8444</c:v>
                </c:pt>
                <c:pt idx="4">
                  <c:v>8678</c:v>
                </c:pt>
              </c:numCache>
            </c:numRef>
          </c:val>
          <c:extLst xmlns:c16r2="http://schemas.microsoft.com/office/drawing/2015/06/chart">
            <c:ext xmlns:c16="http://schemas.microsoft.com/office/drawing/2014/chart" uri="{C3380CC4-5D6E-409C-BE32-E72D297353CC}">
              <c16:uniqueId val="{00000002-ED4C-4709-9AED-10D0C905B10B}"/>
            </c:ext>
          </c:extLst>
        </c:ser>
        <c:dLbls>
          <c:dLblPos val="ctr"/>
          <c:showLegendKey val="0"/>
          <c:showVal val="1"/>
          <c:showCatName val="0"/>
          <c:showSerName val="0"/>
          <c:showPercent val="0"/>
          <c:showBubbleSize val="0"/>
        </c:dLbls>
        <c:gapWidth val="150"/>
        <c:overlap val="100"/>
        <c:axId val="343498264"/>
        <c:axId val="343498656"/>
      </c:barChart>
      <c:catAx>
        <c:axId val="3434982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dirty="0">
                    <a:solidFill>
                      <a:schemeClr val="tx1"/>
                    </a:solidFill>
                  </a:rPr>
                  <a:t>Academic Year</a:t>
                </a:r>
              </a:p>
            </c:rich>
          </c:tx>
          <c:layout>
            <c:manualLayout>
              <c:xMode val="edge"/>
              <c:yMode val="edge"/>
              <c:x val="0.37585008491585609"/>
              <c:y val="0.9287664653330376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3498656"/>
        <c:crosses val="autoZero"/>
        <c:auto val="1"/>
        <c:lblAlgn val="ctr"/>
        <c:lblOffset val="100"/>
        <c:noMultiLvlLbl val="0"/>
      </c:catAx>
      <c:valAx>
        <c:axId val="343498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dirty="0">
                    <a:solidFill>
                      <a:schemeClr val="tx1"/>
                    </a:solidFill>
                  </a:rPr>
                  <a:t>Enrollment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34982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7313F41-6789-4337-9A47-F74C8E1166E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xmlns="" id="{F7A316E1-CCA8-4802-9021-8B0D8DC1F12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D989EE2-97CE-4AA9-915D-7D4028908541}" type="datetimeFigureOut">
              <a:rPr lang="en-US" smtClean="0"/>
              <a:t>9/18/2018</a:t>
            </a:fld>
            <a:endParaRPr lang="en-US"/>
          </a:p>
        </p:txBody>
      </p:sp>
      <p:sp>
        <p:nvSpPr>
          <p:cNvPr id="4" name="Footer Placeholder 3">
            <a:extLst>
              <a:ext uri="{FF2B5EF4-FFF2-40B4-BE49-F238E27FC236}">
                <a16:creationId xmlns:a16="http://schemas.microsoft.com/office/drawing/2014/main" xmlns="" id="{FDD61FB3-0013-46EA-B35D-92C4383FB7A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07CBDA08-60A2-4EC9-923A-F79F116A8D2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E7FE955-404B-4712-A4B5-A9E0C6EE3930}" type="slidenum">
              <a:rPr lang="en-US" smtClean="0"/>
              <a:t>‹#›</a:t>
            </a:fld>
            <a:endParaRPr lang="en-US"/>
          </a:p>
        </p:txBody>
      </p:sp>
    </p:spTree>
    <p:extLst>
      <p:ext uri="{BB962C8B-B14F-4D97-AF65-F5344CB8AC3E}">
        <p14:creationId xmlns:p14="http://schemas.microsoft.com/office/powerpoint/2010/main" val="3370286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9D9CCB1-5C66-4CC0-B854-65408750006E}" type="datetimeFigureOut">
              <a:rPr lang="en-US" smtClean="0"/>
              <a:t>9/18/2018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8AAD345-0335-43A7-B248-83A2AD3E3617}" type="slidenum">
              <a:rPr lang="en-US" smtClean="0"/>
              <a:t>‹#›</a:t>
            </a:fld>
            <a:endParaRPr lang="en-US"/>
          </a:p>
        </p:txBody>
      </p:sp>
    </p:spTree>
    <p:extLst>
      <p:ext uri="{BB962C8B-B14F-4D97-AF65-F5344CB8AC3E}">
        <p14:creationId xmlns:p14="http://schemas.microsoft.com/office/powerpoint/2010/main" val="3309000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C5AB7-BE4B-4388-97F0-4B371592F4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0216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414837"/>
            <a:ext cx="6858000" cy="4729163"/>
          </a:xfrm>
        </p:spPr>
        <p:txBody>
          <a:bodyPr>
            <a:normAutofit/>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C5AB7-BE4B-4388-97F0-4B371592F4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6097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931774" rtl="0" eaLnBrk="0" fontAlgn="base" latinLnBrk="0" hangingPunct="0">
              <a:lnSpc>
                <a:spcPct val="100000"/>
              </a:lnSpc>
              <a:spcBef>
                <a:spcPct val="0"/>
              </a:spcBef>
              <a:spcAft>
                <a:spcPct val="0"/>
              </a:spcAft>
              <a:buClrTx/>
              <a:buSzTx/>
              <a:buFontTx/>
              <a:buNone/>
              <a:tabLst/>
              <a:defRPr/>
            </a:pPr>
            <a:fld id="{00EAEA62-17C1-4D53-8BBA-DA4DF2BF9DEA}" type="slidenum">
              <a:rPr kumimoji="0" lang="en-US" sz="1200" b="0" i="0" u="none" strike="noStrike" kern="1200" cap="none" spc="0" normalizeH="0" baseline="0" noProof="0">
                <a:ln>
                  <a:noFill/>
                </a:ln>
                <a:solidFill>
                  <a:prstClr val="black"/>
                </a:solidFill>
                <a:effectLst/>
                <a:uLnTx/>
                <a:uFillTx/>
                <a:latin typeface="Tahoma" charset="0"/>
                <a:ea typeface="+mn-ea"/>
                <a:cs typeface="+mn-cs"/>
              </a:rPr>
              <a:pPr marL="0" marR="0" lvl="0" indent="0" algn="r" defTabSz="931774"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869054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sz="1400"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0" fontAlgn="base" latinLnBrk="0" hangingPunct="0">
              <a:lnSpc>
                <a:spcPct val="100000"/>
              </a:lnSpc>
              <a:spcBef>
                <a:spcPct val="0"/>
              </a:spcBef>
              <a:spcAft>
                <a:spcPct val="0"/>
              </a:spcAft>
              <a:buClrTx/>
              <a:buSzTx/>
              <a:buFontTx/>
              <a:buNone/>
              <a:tabLst/>
              <a:defRPr/>
            </a:pPr>
            <a:fld id="{00EAEA62-17C1-4D53-8BBA-DA4DF2BF9DEA}" type="slidenum">
              <a:rPr kumimoji="0" lang="en-US" sz="1200" b="0" i="0" u="none" strike="noStrike" kern="1200" cap="none" spc="0" normalizeH="0" baseline="0" noProof="0">
                <a:ln>
                  <a:noFill/>
                </a:ln>
                <a:solidFill>
                  <a:prstClr val="black"/>
                </a:solidFill>
                <a:effectLst/>
                <a:uLnTx/>
                <a:uFillTx/>
                <a:latin typeface="Tahoma" charset="0"/>
                <a:ea typeface="+mn-ea"/>
                <a:cs typeface="+mn-cs"/>
              </a:rPr>
              <a:pPr marL="0" marR="0" lvl="0" indent="0" algn="r" defTabSz="931774"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243310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Shape 335"/>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None/>
            </a:pPr>
            <a:endParaRPr lang="en-US" sz="1400" dirty="0" smtClean="0"/>
          </a:p>
        </p:txBody>
      </p:sp>
      <p:sp>
        <p:nvSpPr>
          <p:cNvPr id="336" name="Shape 336"/>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2" name="Footer Placeholder 1">
            <a:extLst>
              <a:ext uri="{FF2B5EF4-FFF2-40B4-BE49-F238E27FC236}">
                <a16:creationId xmlns:a16="http://schemas.microsoft.com/office/drawing/2014/main" xmlns="" id="{7B4F22EE-DA04-4EE8-B346-6F481DAC90D8}"/>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0840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Shape 335"/>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None/>
            </a:pPr>
            <a:endParaRPr lang="en-US" sz="1400" dirty="0" smtClean="0"/>
          </a:p>
        </p:txBody>
      </p:sp>
      <p:sp>
        <p:nvSpPr>
          <p:cNvPr id="336" name="Shape 336"/>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2" name="Footer Placeholder 1">
            <a:extLst>
              <a:ext uri="{FF2B5EF4-FFF2-40B4-BE49-F238E27FC236}">
                <a16:creationId xmlns:a16="http://schemas.microsoft.com/office/drawing/2014/main" xmlns="" id="{7B4F22EE-DA04-4EE8-B346-6F481DAC90D8}"/>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520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Shape 335"/>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None/>
            </a:pPr>
            <a:endParaRPr lang="en-US" sz="1400" dirty="0" smtClean="0"/>
          </a:p>
        </p:txBody>
      </p:sp>
      <p:sp>
        <p:nvSpPr>
          <p:cNvPr id="336" name="Shape 336"/>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2" name="Footer Placeholder 1">
            <a:extLst>
              <a:ext uri="{FF2B5EF4-FFF2-40B4-BE49-F238E27FC236}">
                <a16:creationId xmlns:a16="http://schemas.microsoft.com/office/drawing/2014/main" xmlns="" id="{7B4F22EE-DA04-4EE8-B346-6F481DAC90D8}"/>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2165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414837"/>
            <a:ext cx="6858000" cy="4729163"/>
          </a:xfrm>
        </p:spPr>
        <p:txBody>
          <a:bodyPr>
            <a:normAutofit/>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C5AB7-BE4B-4388-97F0-4B371592F4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9920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Shape 335"/>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None/>
            </a:pPr>
            <a:endParaRPr lang="en-US" sz="1400" dirty="0" smtClean="0"/>
          </a:p>
        </p:txBody>
      </p:sp>
      <p:sp>
        <p:nvSpPr>
          <p:cNvPr id="336" name="Shape 336"/>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7</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2" name="Footer Placeholder 1">
            <a:extLst>
              <a:ext uri="{FF2B5EF4-FFF2-40B4-BE49-F238E27FC236}">
                <a16:creationId xmlns:a16="http://schemas.microsoft.com/office/drawing/2014/main" xmlns="" id="{7B4F22EE-DA04-4EE8-B346-6F481DAC90D8}"/>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340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931774" rtl="0" eaLnBrk="0" fontAlgn="base" latinLnBrk="0" hangingPunct="0">
              <a:lnSpc>
                <a:spcPct val="100000"/>
              </a:lnSpc>
              <a:spcBef>
                <a:spcPct val="0"/>
              </a:spcBef>
              <a:spcAft>
                <a:spcPct val="0"/>
              </a:spcAft>
              <a:buClrTx/>
              <a:buSzTx/>
              <a:buFontTx/>
              <a:buNone/>
              <a:tabLst/>
              <a:defRPr/>
            </a:pPr>
            <a:fld id="{00EAEA62-17C1-4D53-8BBA-DA4DF2BF9DEA}" type="slidenum">
              <a:rPr kumimoji="0" lang="en-US" sz="1200" b="0" i="0" u="none" strike="noStrike" kern="1200" cap="none" spc="0" normalizeH="0" baseline="0" noProof="0">
                <a:ln>
                  <a:noFill/>
                </a:ln>
                <a:solidFill>
                  <a:prstClr val="black"/>
                </a:solidFill>
                <a:effectLst/>
                <a:uLnTx/>
                <a:uFillTx/>
                <a:latin typeface="Tahoma" charset="0"/>
                <a:ea typeface="+mn-ea"/>
                <a:cs typeface="+mn-cs"/>
              </a:rPr>
              <a:pPr marL="0" marR="0" lvl="0" indent="0" algn="r" defTabSz="931774"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568529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931774" rtl="0" eaLnBrk="0" fontAlgn="base" latinLnBrk="0" hangingPunct="0">
              <a:lnSpc>
                <a:spcPct val="100000"/>
              </a:lnSpc>
              <a:spcBef>
                <a:spcPct val="0"/>
              </a:spcBef>
              <a:spcAft>
                <a:spcPct val="0"/>
              </a:spcAft>
              <a:buClrTx/>
              <a:buSzTx/>
              <a:buFontTx/>
              <a:buNone/>
              <a:tabLst/>
              <a:defRPr/>
            </a:pPr>
            <a:fld id="{00EAEA62-17C1-4D53-8BBA-DA4DF2BF9DEA}" type="slidenum">
              <a:rPr kumimoji="0" lang="en-US" sz="1200" b="0" i="0" u="none" strike="noStrike" kern="1200" cap="none" spc="0" normalizeH="0" baseline="0" noProof="0">
                <a:ln>
                  <a:noFill/>
                </a:ln>
                <a:solidFill>
                  <a:prstClr val="black"/>
                </a:solidFill>
                <a:effectLst/>
                <a:uLnTx/>
                <a:uFillTx/>
                <a:latin typeface="Tahoma" charset="0"/>
                <a:ea typeface="+mn-ea"/>
                <a:cs typeface="+mn-cs"/>
              </a:rPr>
              <a:pPr marL="0" marR="0" lvl="0" indent="0" algn="r" defTabSz="931774"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Tahoma" charset="0"/>
              <a:ea typeface="+mn-ea"/>
              <a:cs typeface="+mn-cs"/>
            </a:endParaRPr>
          </a:p>
        </p:txBody>
      </p:sp>
    </p:spTree>
    <p:extLst>
      <p:ext uri="{BB962C8B-B14F-4D97-AF65-F5344CB8AC3E}">
        <p14:creationId xmlns:p14="http://schemas.microsoft.com/office/powerpoint/2010/main" val="437595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493125" y="6462997"/>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a:p>
        </p:txBody>
      </p:sp>
    </p:spTree>
    <p:extLst>
      <p:ext uri="{BB962C8B-B14F-4D97-AF65-F5344CB8AC3E}">
        <p14:creationId xmlns:p14="http://schemas.microsoft.com/office/powerpoint/2010/main" val="132281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ghlight right">
    <p:spTree>
      <p:nvGrpSpPr>
        <p:cNvPr id="1" name=""/>
        <p:cNvGrpSpPr/>
        <p:nvPr/>
      </p:nvGrpSpPr>
      <p:grpSpPr>
        <a:xfrm>
          <a:off x="0" y="0"/>
          <a:ext cx="0" cy="0"/>
          <a:chOff x="0" y="0"/>
          <a:chExt cx="0" cy="0"/>
        </a:xfrm>
      </p:grpSpPr>
      <p:sp>
        <p:nvSpPr>
          <p:cNvPr id="7" name="Title 1"/>
          <p:cNvSpPr txBox="1">
            <a:spLocks/>
          </p:cNvSpPr>
          <p:nvPr userDrawn="1"/>
        </p:nvSpPr>
        <p:spPr>
          <a:xfrm>
            <a:off x="228600" y="226116"/>
            <a:ext cx="8686800" cy="1069284"/>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600" kern="1200">
                <a:solidFill>
                  <a:schemeClr val="bg1"/>
                </a:solidFill>
                <a:latin typeface="Segoe UI" pitchFamily="34" charset="0"/>
                <a:ea typeface="Segoe UI" pitchFamily="34" charset="0"/>
                <a:cs typeface="Segoe UI" pitchFamily="34" charset="0"/>
              </a:defRPr>
            </a:lvl1pPr>
          </a:lstStyle>
          <a:p>
            <a:r>
              <a:rPr lang="en-US" dirty="0">
                <a:solidFill>
                  <a:srgbClr val="FFFFFF"/>
                </a:solidFill>
              </a:rPr>
              <a:t>Click to edit Master title style</a:t>
            </a:r>
          </a:p>
        </p:txBody>
      </p:sp>
      <p:sp>
        <p:nvSpPr>
          <p:cNvPr id="11" name="Text Placeholder 6"/>
          <p:cNvSpPr>
            <a:spLocks noGrp="1"/>
          </p:cNvSpPr>
          <p:nvPr>
            <p:ph type="body" sz="quarter" idx="12" hasCustomPrompt="1"/>
          </p:nvPr>
        </p:nvSpPr>
        <p:spPr>
          <a:xfrm>
            <a:off x="693119" y="1693761"/>
            <a:ext cx="4800600" cy="4800600"/>
          </a:xfrm>
        </p:spPr>
        <p:txBody>
          <a:bodyPr/>
          <a:lstStyle>
            <a:lvl1pPr marL="0" indent="0">
              <a:buNone/>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2" descr="C:\Users\kdevaul.ERS\Pictures\2020 light grey block.t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5493720" y="3109343"/>
            <a:ext cx="3033995" cy="1719263"/>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C:\Users\kdevaul.ERS\Pictures\2020 light grey block.tif"/>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5503660" y="1679394"/>
            <a:ext cx="3024056" cy="1716154"/>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C:\Users\kdevaul.ERS\Pictures\2020 light grey block.t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5503659" y="4837568"/>
            <a:ext cx="3024055" cy="1719263"/>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 Placeholder 2"/>
          <p:cNvSpPr>
            <a:spLocks noGrp="1"/>
          </p:cNvSpPr>
          <p:nvPr>
            <p:ph type="body" idx="11" hasCustomPrompt="1"/>
          </p:nvPr>
        </p:nvSpPr>
        <p:spPr>
          <a:xfrm>
            <a:off x="5608936" y="1871418"/>
            <a:ext cx="2803565" cy="4493386"/>
          </a:xfrm>
        </p:spPr>
        <p:txBody>
          <a:bodyPr anchor="ctr">
            <a:normAutofit/>
          </a:bodyPr>
          <a:lstStyle>
            <a:lvl1pPr marL="0" indent="0" algn="l">
              <a:buNone/>
              <a:defRPr sz="2800" b="1" baseline="0">
                <a:solidFill>
                  <a:schemeClr val="tx1"/>
                </a:solidFill>
                <a:latin typeface="Arial Narrow" pitchFamily="34" charset="0"/>
                <a:ea typeface="Segoe UI" pitchFamily="34" charset="0"/>
                <a:cs typeface="Segoe U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enter highlighted point</a:t>
            </a:r>
          </a:p>
        </p:txBody>
      </p:sp>
      <p:sp>
        <p:nvSpPr>
          <p:cNvPr id="8" name="Title 1"/>
          <p:cNvSpPr>
            <a:spLocks noGrp="1"/>
          </p:cNvSpPr>
          <p:nvPr>
            <p:ph type="title" hasCustomPrompt="1"/>
          </p:nvPr>
        </p:nvSpPr>
        <p:spPr>
          <a:xfrm>
            <a:off x="650876" y="162910"/>
            <a:ext cx="7842251" cy="1042416"/>
          </a:xfrm>
        </p:spPr>
        <p:txBody>
          <a:bodyPr/>
          <a:lstStyle>
            <a:lvl1pPr>
              <a:defRPr baseline="0"/>
            </a:lvl1pPr>
          </a:lstStyle>
          <a:p>
            <a:r>
              <a:rPr lang="en-US" dirty="0"/>
              <a:t>Click to add slide title</a:t>
            </a:r>
          </a:p>
        </p:txBody>
      </p:sp>
      <p:sp>
        <p:nvSpPr>
          <p:cNvPr id="12" name="Slide Number Placeholder 5"/>
          <p:cNvSpPr>
            <a:spLocks noGrp="1"/>
          </p:cNvSpPr>
          <p:nvPr>
            <p:ph type="sldNum" sz="quarter" idx="4"/>
          </p:nvPr>
        </p:nvSpPr>
        <p:spPr>
          <a:xfrm>
            <a:off x="8493125" y="6462997"/>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a:p>
        </p:txBody>
      </p:sp>
    </p:spTree>
    <p:extLst>
      <p:ext uri="{BB962C8B-B14F-4D97-AF65-F5344CB8AC3E}">
        <p14:creationId xmlns:p14="http://schemas.microsoft.com/office/powerpoint/2010/main" val="3062109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ighlight center">
    <p:spTree>
      <p:nvGrpSpPr>
        <p:cNvPr id="1" name=""/>
        <p:cNvGrpSpPr/>
        <p:nvPr/>
      </p:nvGrpSpPr>
      <p:grpSpPr>
        <a:xfrm>
          <a:off x="0" y="0"/>
          <a:ext cx="0" cy="0"/>
          <a:chOff x="0" y="0"/>
          <a:chExt cx="0" cy="0"/>
        </a:xfrm>
      </p:grpSpPr>
      <p:sp>
        <p:nvSpPr>
          <p:cNvPr id="7" name="Title 1"/>
          <p:cNvSpPr txBox="1">
            <a:spLocks/>
          </p:cNvSpPr>
          <p:nvPr userDrawn="1"/>
        </p:nvSpPr>
        <p:spPr>
          <a:xfrm>
            <a:off x="228600" y="226116"/>
            <a:ext cx="8686800" cy="1069284"/>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600" kern="1200">
                <a:solidFill>
                  <a:schemeClr val="bg1"/>
                </a:solidFill>
                <a:latin typeface="Segoe UI" pitchFamily="34" charset="0"/>
                <a:ea typeface="Segoe UI" pitchFamily="34" charset="0"/>
                <a:cs typeface="Segoe UI" pitchFamily="34" charset="0"/>
              </a:defRPr>
            </a:lvl1pPr>
          </a:lstStyle>
          <a:p>
            <a:r>
              <a:rPr lang="en-US">
                <a:solidFill>
                  <a:srgbClr val="FFFFFF"/>
                </a:solidFill>
              </a:rPr>
              <a:t>Click to edit Master title style</a:t>
            </a:r>
          </a:p>
        </p:txBody>
      </p:sp>
      <p:pic>
        <p:nvPicPr>
          <p:cNvPr id="1026" name="Picture 2" descr="C:\Users\kdevaul.ERS\Pictures\2020 light grey block.tif"/>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814520"/>
            <a:ext cx="9144000" cy="22923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ubtitle 2"/>
          <p:cNvSpPr>
            <a:spLocks noGrp="1"/>
          </p:cNvSpPr>
          <p:nvPr>
            <p:ph type="subTitle" idx="1" hasCustomPrompt="1"/>
          </p:nvPr>
        </p:nvSpPr>
        <p:spPr>
          <a:xfrm>
            <a:off x="228600" y="2973270"/>
            <a:ext cx="8686800" cy="1981200"/>
          </a:xfrm>
        </p:spPr>
        <p:txBody>
          <a:bodyPr anchor="ctr">
            <a:normAutofit/>
          </a:bodyPr>
          <a:lstStyle>
            <a:lvl1pPr marL="0" indent="0" algn="ctr">
              <a:buNone/>
              <a:defRPr sz="2800" b="1">
                <a:solidFill>
                  <a:schemeClr val="tx1"/>
                </a:solidFill>
                <a:latin typeface="Arial Narrow"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enter highlighted point</a:t>
            </a:r>
          </a:p>
        </p:txBody>
      </p:sp>
      <p:sp>
        <p:nvSpPr>
          <p:cNvPr id="8" name="Title 1"/>
          <p:cNvSpPr>
            <a:spLocks noGrp="1"/>
          </p:cNvSpPr>
          <p:nvPr>
            <p:ph type="title" hasCustomPrompt="1"/>
          </p:nvPr>
        </p:nvSpPr>
        <p:spPr>
          <a:xfrm>
            <a:off x="650876" y="312714"/>
            <a:ext cx="7842251" cy="1042416"/>
          </a:xfrm>
        </p:spPr>
        <p:txBody>
          <a:bodyPr/>
          <a:lstStyle>
            <a:lvl1pPr>
              <a:defRPr baseline="0"/>
            </a:lvl1pPr>
          </a:lstStyle>
          <a:p>
            <a:r>
              <a:rPr lang="en-US" dirty="0"/>
              <a:t>Click to add slide title</a:t>
            </a:r>
          </a:p>
        </p:txBody>
      </p:sp>
      <p:sp>
        <p:nvSpPr>
          <p:cNvPr id="9" name="Text Placeholder 6"/>
          <p:cNvSpPr>
            <a:spLocks noGrp="1"/>
          </p:cNvSpPr>
          <p:nvPr>
            <p:ph type="body" sz="quarter" idx="13" hasCustomPrompt="1"/>
          </p:nvPr>
        </p:nvSpPr>
        <p:spPr>
          <a:xfrm>
            <a:off x="673894" y="1623967"/>
            <a:ext cx="7796215" cy="998663"/>
          </a:xfrm>
        </p:spPr>
        <p:txBody>
          <a:bodyPr/>
          <a:lstStyle>
            <a:lvl1pPr marL="0" indent="0">
              <a:buNone/>
              <a:defRPr/>
            </a:lvl1pPr>
          </a:lstStyle>
          <a:p>
            <a:pPr lvl="0"/>
            <a:r>
              <a:rPr lang="en-US" dirty="0"/>
              <a:t>Click to add text</a:t>
            </a:r>
          </a:p>
        </p:txBody>
      </p:sp>
      <p:sp>
        <p:nvSpPr>
          <p:cNvPr id="11" name="Text Placeholder 6"/>
          <p:cNvSpPr>
            <a:spLocks noGrp="1"/>
          </p:cNvSpPr>
          <p:nvPr>
            <p:ph type="body" sz="quarter" idx="14" hasCustomPrompt="1"/>
          </p:nvPr>
        </p:nvSpPr>
        <p:spPr>
          <a:xfrm>
            <a:off x="673894" y="5349252"/>
            <a:ext cx="7796215" cy="998663"/>
          </a:xfrm>
        </p:spPr>
        <p:txBody>
          <a:bodyPr/>
          <a:lstStyle>
            <a:lvl1pPr marL="0" indent="0">
              <a:buNone/>
              <a:defRPr/>
            </a:lvl1pPr>
          </a:lstStyle>
          <a:p>
            <a:pPr lvl="0"/>
            <a:r>
              <a:rPr lang="en-US" dirty="0"/>
              <a:t>Click to add text</a:t>
            </a:r>
          </a:p>
        </p:txBody>
      </p:sp>
      <p:sp>
        <p:nvSpPr>
          <p:cNvPr id="12" name="Slide Number Placeholder 5"/>
          <p:cNvSpPr>
            <a:spLocks noGrp="1"/>
          </p:cNvSpPr>
          <p:nvPr>
            <p:ph type="sldNum" sz="quarter" idx="4"/>
          </p:nvPr>
        </p:nvSpPr>
        <p:spPr>
          <a:xfrm>
            <a:off x="8493125" y="6462997"/>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a:p>
        </p:txBody>
      </p:sp>
    </p:spTree>
    <p:extLst>
      <p:ext uri="{BB962C8B-B14F-4D97-AF65-F5344CB8AC3E}">
        <p14:creationId xmlns:p14="http://schemas.microsoft.com/office/powerpoint/2010/main" val="3604225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rIns="73152" rtlCol="0" anchor="ctr"/>
          <a:lstStyle/>
          <a:p>
            <a:pPr algn="ctr"/>
            <a:endParaRPr lang="en-US" sz="2000" dirty="0">
              <a:solidFill>
                <a:srgbClr val="565658"/>
              </a:solidFill>
            </a:endParaRPr>
          </a:p>
        </p:txBody>
      </p:sp>
    </p:spTree>
    <p:extLst>
      <p:ext uri="{BB962C8B-B14F-4D97-AF65-F5344CB8AC3E}">
        <p14:creationId xmlns:p14="http://schemas.microsoft.com/office/powerpoint/2010/main" val="1651871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524000"/>
            <a:ext cx="8229600" cy="460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371924" y="6582862"/>
            <a:ext cx="314876" cy="169277"/>
          </a:xfrm>
        </p:spPr>
        <p:txBody>
          <a:bodyPr/>
          <a:lstStyle>
            <a:lvl1pPr>
              <a:defRPr i="0"/>
            </a:lvl1pPr>
          </a:lstStyle>
          <a:p>
            <a:fld id="{A8C6AAE0-3279-400B-AC4D-A1D6CEAFE5EC}" type="slidenum">
              <a:rPr lang="en-US" smtClean="0"/>
              <a:pPr/>
              <a:t>‹#›</a:t>
            </a:fld>
            <a:endParaRPr lang="en-US" dirty="0"/>
          </a:p>
        </p:txBody>
      </p:sp>
    </p:spTree>
    <p:extLst>
      <p:ext uri="{BB962C8B-B14F-4D97-AF65-F5344CB8AC3E}">
        <p14:creationId xmlns:p14="http://schemas.microsoft.com/office/powerpoint/2010/main" val="1424686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3F1FC0-E992-4ADC-94DE-F60DB9939E85}"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106155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1143000"/>
          </a:xfrm>
        </p:spPr>
        <p:txBody>
          <a:bodyPr>
            <a:normAutofit/>
          </a:bodyPr>
          <a:lstStyle>
            <a:lvl1pPr algn="l">
              <a:defRPr sz="40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CF9EDC-4C3A-4302-BCC3-6D2E935C14AE}"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144164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C07183-7DB6-4331-AC53-7B98ECBB8CF1}"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382763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1143000"/>
          </a:xfrm>
        </p:spPr>
        <p:txBody>
          <a:bodyPr>
            <a:normAutofit/>
          </a:bodyPr>
          <a:lstStyle>
            <a:lvl1pPr algn="l">
              <a:defRPr sz="4000"/>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096434-E79C-4D0A-A717-86581FED9962}"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154217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1143000"/>
          </a:xfrm>
        </p:spPr>
        <p:txBody>
          <a:bodyPr>
            <a:noAutofit/>
          </a:bodyPr>
          <a:lstStyle>
            <a:lvl1pPr algn="l">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6EB5EC-CA34-4CB7-A662-6CD8F966B3C0}"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4257754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1143000"/>
          </a:xfrm>
        </p:spPr>
        <p:txBody>
          <a:bodyPr>
            <a:normAutofit/>
          </a:bodyPr>
          <a:lstStyle>
            <a:lvl1pPr algn="l">
              <a:defRPr sz="4000"/>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69B75B4-8987-4054-8BE6-85B598F45C06}"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2151356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685800" y="1508750"/>
            <a:ext cx="7772400" cy="4800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93125" y="6462997"/>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a:p>
        </p:txBody>
      </p:sp>
      <p:sp>
        <p:nvSpPr>
          <p:cNvPr id="5" name="Title Placeholder 1"/>
          <p:cNvSpPr>
            <a:spLocks noGrp="1"/>
          </p:cNvSpPr>
          <p:nvPr>
            <p:ph type="title"/>
          </p:nvPr>
        </p:nvSpPr>
        <p:spPr>
          <a:xfrm>
            <a:off x="650876" y="176784"/>
            <a:ext cx="7842251" cy="1042416"/>
          </a:xfrm>
          <a:prstGeom prst="rect">
            <a:avLst/>
          </a:prstGeom>
        </p:spPr>
        <p:txBody>
          <a:bodyPr vert="horz" lIns="91440" tIns="45720" rIns="91440" bIns="45720" rtlCol="0" anchor="b">
            <a:normAutofit/>
          </a:bodyPr>
          <a:lstStyle/>
          <a:p>
            <a:r>
              <a:rPr lang="en-US" dirty="0"/>
              <a:t>Click to add slide title</a:t>
            </a:r>
          </a:p>
        </p:txBody>
      </p:sp>
      <p:cxnSp>
        <p:nvCxnSpPr>
          <p:cNvPr id="7" name="Straight Connector 6"/>
          <p:cNvCxnSpPr/>
          <p:nvPr userDrawn="1"/>
        </p:nvCxnSpPr>
        <p:spPr>
          <a:xfrm>
            <a:off x="647565" y="1268760"/>
            <a:ext cx="784225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062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AAC95A7-6B81-49BB-88FF-CF72A7C628DD}"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844665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1162050"/>
          </a:xfrm>
        </p:spPr>
        <p:txBody>
          <a:bodyPr>
            <a:normAutofit/>
          </a:bodyPr>
          <a:lstStyle>
            <a:lvl1pPr algn="l">
              <a:defRPr sz="4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E8307C4-452D-46EB-A0C6-BB5B0C939078}"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80385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C6BE4C-CD7D-4A37-9943-FEBE8C73E18E}"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1128502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1143000"/>
          </a:xfrm>
        </p:spPr>
        <p:txBody>
          <a:bodyPr>
            <a:normAutofit/>
          </a:bodyPr>
          <a:lstStyle>
            <a:lvl1pPr algn="l">
              <a:defRPr sz="40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527EE5B-FF47-4AD8-BD86-C4AB2D79C7F5}"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3866542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0BE795A-87F6-4362-8BDB-FCB8B0F7C20E}"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883050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68529DE-0727-441F-B42C-C6F622DF24ED}" type="slidenum">
              <a:rPr kumimoji="0" lang="en-US" alt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3389160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3F1FC0-E992-4ADC-94DE-F60DB9939E85}"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41145047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1143000"/>
          </a:xfrm>
        </p:spPr>
        <p:txBody>
          <a:bodyPr>
            <a:normAutofit/>
          </a:bodyPr>
          <a:lstStyle>
            <a:lvl1pPr algn="l">
              <a:defRPr sz="40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CF9EDC-4C3A-4302-BCC3-6D2E935C14AE}"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2846855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C07183-7DB6-4331-AC53-7B98ECBB8CF1}"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1827254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1143000"/>
          </a:xfrm>
        </p:spPr>
        <p:txBody>
          <a:bodyPr>
            <a:normAutofit/>
          </a:bodyPr>
          <a:lstStyle>
            <a:lvl1pPr algn="l">
              <a:defRPr sz="4000"/>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096434-E79C-4D0A-A717-86581FED9962}"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4223104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685800" y="1508750"/>
            <a:ext cx="7772400" cy="4800600"/>
          </a:xfrm>
        </p:spPr>
        <p:txBody>
          <a:bodyPr/>
          <a:lstStyle>
            <a:lvl1pPr marL="341313" marR="0" indent="-341313" algn="l" defTabSz="914400" rtl="0" eaLnBrk="1" fontAlgn="auto" latinLnBrk="0" hangingPunct="1">
              <a:lnSpc>
                <a:spcPct val="100000"/>
              </a:lnSpc>
              <a:spcBef>
                <a:spcPct val="20000"/>
              </a:spcBef>
              <a:spcAft>
                <a:spcPts val="0"/>
              </a:spcAft>
              <a:buClr>
                <a:srgbClr val="333333"/>
              </a:buClr>
              <a:buSzTx/>
              <a:buFont typeface="+mj-lt"/>
              <a:buAutoNum type="arabicPeriod"/>
              <a:tabLst/>
              <a:defRPr b="0"/>
            </a:lvl1pPr>
            <a:lvl2pPr marL="914400" indent="-457200">
              <a:buClr>
                <a:srgbClr val="333333"/>
              </a:buClr>
              <a:buFont typeface="+mj-lt"/>
              <a:buAutoNum type="arabicPeriod"/>
              <a:defRPr/>
            </a:lvl2pPr>
            <a:lvl3pPr marL="1371600" indent="-457200">
              <a:buClr>
                <a:srgbClr val="333333"/>
              </a:buClr>
              <a:buFont typeface="+mj-lt"/>
              <a:buAutoNum type="arabicPeriod"/>
              <a:defRPr/>
            </a:lvl3pPr>
            <a:lvl4pPr marL="1828800" indent="-457200">
              <a:buClr>
                <a:srgbClr val="333333"/>
              </a:buClr>
              <a:buFont typeface="+mj-lt"/>
              <a:buAutoNum type="arabicPeriod"/>
              <a:defRPr/>
            </a:lvl4pPr>
            <a:lvl5pPr marL="2286000" indent="-457200">
              <a:buClr>
                <a:srgbClr val="333333"/>
              </a:buClr>
              <a:buFont typeface="+mj-lt"/>
              <a:buAutoNum type="arabicPeriod"/>
              <a:defRPr/>
            </a:lvl5pPr>
          </a:lstStyle>
          <a:p>
            <a:pPr lvl="0"/>
            <a:r>
              <a:rPr lang="en-US" dirty="0"/>
              <a:t>Click to add text</a:t>
            </a:r>
          </a:p>
          <a:p>
            <a:pPr marL="341313" marR="0" lvl="0" indent="-341313" algn="l" defTabSz="914400" rtl="0" eaLnBrk="1" fontAlgn="auto" latinLnBrk="0" hangingPunct="1">
              <a:lnSpc>
                <a:spcPct val="100000"/>
              </a:lnSpc>
              <a:spcBef>
                <a:spcPct val="20000"/>
              </a:spcBef>
              <a:spcAft>
                <a:spcPts val="0"/>
              </a:spcAft>
              <a:buClr>
                <a:srgbClr val="333333"/>
              </a:buClr>
              <a:buSzTx/>
              <a:buFont typeface="+mj-lt"/>
              <a:buAutoNum type="arabicPeriod"/>
              <a:tabLst/>
              <a:defRPr/>
            </a:pPr>
            <a:r>
              <a:rPr lang="en-US" dirty="0"/>
              <a:t>Click to add text</a:t>
            </a:r>
          </a:p>
          <a:p>
            <a:pPr marL="341313" marR="0" lvl="0" indent="-341313" algn="l" defTabSz="914400" rtl="0" eaLnBrk="1" fontAlgn="auto" latinLnBrk="0" hangingPunct="1">
              <a:lnSpc>
                <a:spcPct val="100000"/>
              </a:lnSpc>
              <a:spcBef>
                <a:spcPct val="20000"/>
              </a:spcBef>
              <a:spcAft>
                <a:spcPts val="0"/>
              </a:spcAft>
              <a:buClr>
                <a:srgbClr val="333333"/>
              </a:buClr>
              <a:buSzTx/>
              <a:buFont typeface="+mj-lt"/>
              <a:buAutoNum type="arabicPeriod"/>
              <a:tabLst/>
              <a:defRPr/>
            </a:pPr>
            <a:r>
              <a:rPr lang="en-US" dirty="0"/>
              <a:t>Click to add text</a:t>
            </a:r>
          </a:p>
        </p:txBody>
      </p:sp>
      <p:sp>
        <p:nvSpPr>
          <p:cNvPr id="5" name="Slide Number Placeholder 5"/>
          <p:cNvSpPr>
            <a:spLocks noGrp="1"/>
          </p:cNvSpPr>
          <p:nvPr>
            <p:ph type="sldNum" sz="quarter" idx="4"/>
          </p:nvPr>
        </p:nvSpPr>
        <p:spPr>
          <a:xfrm>
            <a:off x="8493125" y="6462997"/>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a:p>
        </p:txBody>
      </p:sp>
      <p:sp>
        <p:nvSpPr>
          <p:cNvPr id="6" name="Title Placeholder 1"/>
          <p:cNvSpPr>
            <a:spLocks noGrp="1"/>
          </p:cNvSpPr>
          <p:nvPr>
            <p:ph type="title"/>
          </p:nvPr>
        </p:nvSpPr>
        <p:spPr>
          <a:xfrm>
            <a:off x="650876" y="176784"/>
            <a:ext cx="7842251" cy="1042416"/>
          </a:xfrm>
          <a:prstGeom prst="rect">
            <a:avLst/>
          </a:prstGeom>
        </p:spPr>
        <p:txBody>
          <a:bodyPr vert="horz" lIns="91440" tIns="45720" rIns="91440" bIns="45720" rtlCol="0" anchor="b">
            <a:normAutofit/>
          </a:bodyPr>
          <a:lstStyle/>
          <a:p>
            <a:r>
              <a:rPr lang="en-US" dirty="0"/>
              <a:t>Click to add slide title</a:t>
            </a:r>
          </a:p>
        </p:txBody>
      </p:sp>
      <p:cxnSp>
        <p:nvCxnSpPr>
          <p:cNvPr id="7" name="Straight Connector 6"/>
          <p:cNvCxnSpPr/>
          <p:nvPr userDrawn="1"/>
        </p:nvCxnSpPr>
        <p:spPr>
          <a:xfrm>
            <a:off x="647565" y="1268760"/>
            <a:ext cx="784225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2408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1143000"/>
          </a:xfrm>
        </p:spPr>
        <p:txBody>
          <a:bodyPr>
            <a:noAutofit/>
          </a:bodyPr>
          <a:lstStyle>
            <a:lvl1pPr algn="l">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6EB5EC-CA34-4CB7-A662-6CD8F966B3C0}"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3681418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1143000"/>
          </a:xfrm>
        </p:spPr>
        <p:txBody>
          <a:bodyPr>
            <a:normAutofit/>
          </a:bodyPr>
          <a:lstStyle>
            <a:lvl1pPr algn="l">
              <a:defRPr sz="4000"/>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69B75B4-8987-4054-8BE6-85B598F45C06}"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22368384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AAC95A7-6B81-49BB-88FF-CF72A7C628DD}"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1559567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1162050"/>
          </a:xfrm>
        </p:spPr>
        <p:txBody>
          <a:bodyPr>
            <a:normAutofit/>
          </a:bodyPr>
          <a:lstStyle>
            <a:lvl1pPr algn="l">
              <a:defRPr sz="4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E8307C4-452D-46EB-A0C6-BB5B0C939078}"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935084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C6BE4C-CD7D-4A37-9943-FEBE8C73E18E}"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14223923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1143000"/>
          </a:xfrm>
        </p:spPr>
        <p:txBody>
          <a:bodyPr>
            <a:normAutofit/>
          </a:bodyPr>
          <a:lstStyle>
            <a:lvl1pPr algn="l">
              <a:defRPr sz="40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527EE5B-FF47-4AD8-BD86-C4AB2D79C7F5}"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6623446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0BE795A-87F6-4362-8BDB-FCB8B0F7C20E}"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17981235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68529DE-0727-441F-B42C-C6F622DF24ED}" type="slidenum">
              <a:rPr kumimoji="0" lang="en-US" alt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1095782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3F1FC0-E992-4ADC-94DE-F60DB9939E85}"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21334397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1143000"/>
          </a:xfrm>
        </p:spPr>
        <p:txBody>
          <a:bodyPr>
            <a:normAutofit/>
          </a:bodyPr>
          <a:lstStyle>
            <a:lvl1pPr algn="l">
              <a:defRPr sz="40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CF9EDC-4C3A-4302-BCC3-6D2E935C14AE}"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426716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493125" y="6462997"/>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a:p>
        </p:txBody>
      </p:sp>
      <p:sp>
        <p:nvSpPr>
          <p:cNvPr id="4" name="Title Placeholder 1"/>
          <p:cNvSpPr>
            <a:spLocks noGrp="1"/>
          </p:cNvSpPr>
          <p:nvPr>
            <p:ph type="title"/>
          </p:nvPr>
        </p:nvSpPr>
        <p:spPr>
          <a:xfrm>
            <a:off x="650876" y="176784"/>
            <a:ext cx="7842251" cy="1042416"/>
          </a:xfrm>
          <a:prstGeom prst="rect">
            <a:avLst/>
          </a:prstGeom>
        </p:spPr>
        <p:txBody>
          <a:bodyPr vert="horz" lIns="91440" tIns="45720" rIns="91440" bIns="45720" rtlCol="0" anchor="b">
            <a:normAutofit/>
          </a:bodyPr>
          <a:lstStyle/>
          <a:p>
            <a:r>
              <a:rPr lang="en-US" dirty="0"/>
              <a:t>Click to add slide title</a:t>
            </a:r>
          </a:p>
        </p:txBody>
      </p:sp>
      <p:cxnSp>
        <p:nvCxnSpPr>
          <p:cNvPr id="6" name="Straight Connector 5"/>
          <p:cNvCxnSpPr/>
          <p:nvPr userDrawn="1"/>
        </p:nvCxnSpPr>
        <p:spPr>
          <a:xfrm>
            <a:off x="647565" y="1268760"/>
            <a:ext cx="784225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6913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C07183-7DB6-4331-AC53-7B98ECBB8CF1}"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4532068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1143000"/>
          </a:xfrm>
        </p:spPr>
        <p:txBody>
          <a:bodyPr>
            <a:normAutofit/>
          </a:bodyPr>
          <a:lstStyle>
            <a:lvl1pPr algn="l">
              <a:defRPr sz="4000"/>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096434-E79C-4D0A-A717-86581FED9962}"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28675878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1143000"/>
          </a:xfrm>
        </p:spPr>
        <p:txBody>
          <a:bodyPr>
            <a:noAutofit/>
          </a:bodyPr>
          <a:lstStyle>
            <a:lvl1pPr algn="l">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6EB5EC-CA34-4CB7-A662-6CD8F966B3C0}"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9584412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1143000"/>
          </a:xfrm>
        </p:spPr>
        <p:txBody>
          <a:bodyPr>
            <a:normAutofit/>
          </a:bodyPr>
          <a:lstStyle>
            <a:lvl1pPr algn="l">
              <a:defRPr sz="4000"/>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69B75B4-8987-4054-8BE6-85B598F45C06}"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5511394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AAC95A7-6B81-49BB-88FF-CF72A7C628DD}"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23614298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1162050"/>
          </a:xfrm>
        </p:spPr>
        <p:txBody>
          <a:bodyPr>
            <a:normAutofit/>
          </a:bodyPr>
          <a:lstStyle>
            <a:lvl1pPr algn="l">
              <a:defRPr sz="4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E8307C4-452D-46EB-A0C6-BB5B0C939078}"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2314241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C6BE4C-CD7D-4A37-9943-FEBE8C73E18E}"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12524045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1143000"/>
          </a:xfrm>
        </p:spPr>
        <p:txBody>
          <a:bodyPr>
            <a:normAutofit/>
          </a:bodyPr>
          <a:lstStyle>
            <a:lvl1pPr algn="l">
              <a:defRPr sz="40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527EE5B-FF47-4AD8-BD86-C4AB2D79C7F5}"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15577168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0BE795A-87F6-4362-8BDB-FCB8B0F7C20E}"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40209942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68529DE-0727-441F-B42C-C6F622DF24ED}" type="slidenum">
              <a:rPr kumimoji="0" lang="en-US" alt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1006902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Agenda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4" y="162"/>
            <a:ext cx="9143575" cy="6857681"/>
          </a:xfrm>
          <a:prstGeom prst="rect">
            <a:avLst/>
          </a:prstGeom>
        </p:spPr>
      </p:pic>
      <p:sp>
        <p:nvSpPr>
          <p:cNvPr id="5" name="Text Placeholder 4"/>
          <p:cNvSpPr>
            <a:spLocks noGrp="1"/>
          </p:cNvSpPr>
          <p:nvPr>
            <p:ph type="body" sz="quarter" idx="11"/>
          </p:nvPr>
        </p:nvSpPr>
        <p:spPr>
          <a:xfrm>
            <a:off x="228600" y="3032956"/>
            <a:ext cx="8686800" cy="2787660"/>
          </a:xfrm>
        </p:spPr>
        <p:txBody>
          <a:bodyPr>
            <a:normAutofit/>
          </a:bodyPr>
          <a:lstStyle>
            <a:lvl1pPr marL="0" indent="0" algn="ctr">
              <a:buNone/>
              <a:defRPr sz="4800" b="1">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pPr lvl="0"/>
            <a:endParaRPr lang="en-US" dirty="0"/>
          </a:p>
        </p:txBody>
      </p:sp>
      <p:sp>
        <p:nvSpPr>
          <p:cNvPr id="6" name="Text Placeholder 7"/>
          <p:cNvSpPr>
            <a:spLocks noGrp="1"/>
          </p:cNvSpPr>
          <p:nvPr>
            <p:ph type="body" sz="quarter" idx="12"/>
          </p:nvPr>
        </p:nvSpPr>
        <p:spPr>
          <a:xfrm>
            <a:off x="228600" y="1268760"/>
            <a:ext cx="8686800" cy="1764196"/>
          </a:xfrm>
        </p:spPr>
        <p:txBody>
          <a:bodyPr anchor="b">
            <a:normAutofit/>
          </a:bodyPr>
          <a:lstStyle>
            <a:lvl1pPr marL="0" indent="0" algn="ctr">
              <a:buNone/>
              <a:defRPr sz="3200" b="1">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pPr lvl="0"/>
            <a:endParaRPr lang="en-US" dirty="0"/>
          </a:p>
        </p:txBody>
      </p:sp>
    </p:spTree>
    <p:extLst>
      <p:ext uri="{BB962C8B-B14F-4D97-AF65-F5344CB8AC3E}">
        <p14:creationId xmlns:p14="http://schemas.microsoft.com/office/powerpoint/2010/main" val="5658575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265E93-A78A-4415-9971-80ECE72FD72D}" type="slidenum">
              <a:rPr kumimoji="0" lang="en-US" sz="1200" b="0" i="0" u="none" strike="noStrike" kern="1200" cap="none" spc="0" normalizeH="0" baseline="0" noProof="0" smtClean="0">
                <a:ln>
                  <a:noFill/>
                </a:ln>
                <a:solidFill>
                  <a:srgbClr val="33333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33333"/>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961523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685800" y="1508750"/>
            <a:ext cx="7772400" cy="4800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265E93-A78A-4415-9971-80ECE72FD72D}" type="slidenum">
              <a:rPr kumimoji="0" lang="en-US" sz="1200" b="0" i="0" u="none" strike="noStrike" kern="1200" cap="none" spc="0" normalizeH="0" baseline="0" noProof="0" smtClean="0">
                <a:ln>
                  <a:noFill/>
                </a:ln>
                <a:solidFill>
                  <a:srgbClr val="33333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33333"/>
              </a:solidFill>
              <a:effectLst/>
              <a:uLnTx/>
              <a:uFillTx/>
              <a:latin typeface="Arial" pitchFamily="34" charset="0"/>
              <a:ea typeface="+mn-ea"/>
              <a:cs typeface="Arial" pitchFamily="34" charset="0"/>
            </a:endParaRPr>
          </a:p>
        </p:txBody>
      </p:sp>
      <p:sp>
        <p:nvSpPr>
          <p:cNvPr id="5" name="Title Placeholder 1"/>
          <p:cNvSpPr>
            <a:spLocks noGrp="1"/>
          </p:cNvSpPr>
          <p:nvPr>
            <p:ph type="title"/>
          </p:nvPr>
        </p:nvSpPr>
        <p:spPr>
          <a:xfrm>
            <a:off x="650875" y="179692"/>
            <a:ext cx="7842251" cy="1042416"/>
          </a:xfrm>
          <a:prstGeom prst="rect">
            <a:avLst/>
          </a:prstGeom>
        </p:spPr>
        <p:txBody>
          <a:bodyPr vert="horz" lIns="91440" tIns="45720" rIns="91440" bIns="45720" rtlCol="0" anchor="b">
            <a:normAutofit/>
          </a:bodyPr>
          <a:lstStyle/>
          <a:p>
            <a:r>
              <a:rPr lang="en-US" dirty="0"/>
              <a:t>Click to add slide title</a:t>
            </a:r>
          </a:p>
        </p:txBody>
      </p:sp>
      <p:cxnSp>
        <p:nvCxnSpPr>
          <p:cNvPr id="7" name="Straight Connector 6"/>
          <p:cNvCxnSpPr/>
          <p:nvPr userDrawn="1"/>
        </p:nvCxnSpPr>
        <p:spPr>
          <a:xfrm>
            <a:off x="647564" y="1268760"/>
            <a:ext cx="784225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229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685800" y="1508750"/>
            <a:ext cx="7772400" cy="4800600"/>
          </a:xfrm>
        </p:spPr>
        <p:txBody>
          <a:bodyPr/>
          <a:lstStyle>
            <a:lvl1pPr marL="341313" marR="0" indent="-341313" algn="l" defTabSz="914400" rtl="0" eaLnBrk="1" fontAlgn="auto" latinLnBrk="0" hangingPunct="1">
              <a:lnSpc>
                <a:spcPct val="100000"/>
              </a:lnSpc>
              <a:spcBef>
                <a:spcPct val="20000"/>
              </a:spcBef>
              <a:spcAft>
                <a:spcPts val="0"/>
              </a:spcAft>
              <a:buClr>
                <a:srgbClr val="333333"/>
              </a:buClr>
              <a:buSzTx/>
              <a:buFont typeface="+mj-lt"/>
              <a:buAutoNum type="arabicPeriod"/>
              <a:tabLst/>
              <a:defRPr b="0"/>
            </a:lvl1pPr>
            <a:lvl2pPr marL="914400" indent="-457200">
              <a:buClr>
                <a:srgbClr val="333333"/>
              </a:buClr>
              <a:buFont typeface="+mj-lt"/>
              <a:buAutoNum type="arabicPeriod"/>
              <a:defRPr/>
            </a:lvl2pPr>
            <a:lvl3pPr marL="1371600" indent="-457200">
              <a:buClr>
                <a:srgbClr val="333333"/>
              </a:buClr>
              <a:buFont typeface="+mj-lt"/>
              <a:buAutoNum type="arabicPeriod"/>
              <a:defRPr/>
            </a:lvl3pPr>
            <a:lvl4pPr marL="1828800" indent="-457200">
              <a:buClr>
                <a:srgbClr val="333333"/>
              </a:buClr>
              <a:buFont typeface="+mj-lt"/>
              <a:buAutoNum type="arabicPeriod"/>
              <a:defRPr/>
            </a:lvl4pPr>
            <a:lvl5pPr marL="2286000" indent="-457200">
              <a:buClr>
                <a:srgbClr val="333333"/>
              </a:buClr>
              <a:buFont typeface="+mj-lt"/>
              <a:buAutoNum type="arabicPeriod"/>
              <a:defRPr/>
            </a:lvl5pPr>
          </a:lstStyle>
          <a:p>
            <a:pPr lvl="0"/>
            <a:r>
              <a:rPr lang="en-US" dirty="0"/>
              <a:t>Click to add text</a:t>
            </a:r>
          </a:p>
          <a:p>
            <a:pPr marL="341313" marR="0" lvl="0" indent="-341313" algn="l" defTabSz="914400" rtl="0" eaLnBrk="1" fontAlgn="auto" latinLnBrk="0" hangingPunct="1">
              <a:lnSpc>
                <a:spcPct val="100000"/>
              </a:lnSpc>
              <a:spcBef>
                <a:spcPct val="20000"/>
              </a:spcBef>
              <a:spcAft>
                <a:spcPts val="0"/>
              </a:spcAft>
              <a:buClr>
                <a:srgbClr val="333333"/>
              </a:buClr>
              <a:buSzTx/>
              <a:buFont typeface="+mj-lt"/>
              <a:buAutoNum type="arabicPeriod"/>
              <a:tabLst/>
              <a:defRPr/>
            </a:pPr>
            <a:r>
              <a:rPr lang="en-US" dirty="0"/>
              <a:t>Click to add text</a:t>
            </a:r>
          </a:p>
          <a:p>
            <a:pPr marL="341313" marR="0" lvl="0" indent="-341313" algn="l" defTabSz="914400" rtl="0" eaLnBrk="1" fontAlgn="auto" latinLnBrk="0" hangingPunct="1">
              <a:lnSpc>
                <a:spcPct val="100000"/>
              </a:lnSpc>
              <a:spcBef>
                <a:spcPct val="20000"/>
              </a:spcBef>
              <a:spcAft>
                <a:spcPts val="0"/>
              </a:spcAft>
              <a:buClr>
                <a:srgbClr val="333333"/>
              </a:buClr>
              <a:buSzTx/>
              <a:buFont typeface="+mj-lt"/>
              <a:buAutoNum type="arabicPeriod"/>
              <a:tabLst/>
              <a:defRPr/>
            </a:pPr>
            <a:r>
              <a:rPr lang="en-US" dirty="0"/>
              <a:t>Click to add text</a:t>
            </a:r>
          </a:p>
        </p:txBody>
      </p:sp>
      <p:sp>
        <p:nvSpPr>
          <p:cNvPr id="5"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265E93-A78A-4415-9971-80ECE72FD72D}" type="slidenum">
              <a:rPr kumimoji="0" lang="en-US" sz="1200" b="0" i="0" u="none" strike="noStrike" kern="1200" cap="none" spc="0" normalizeH="0" baseline="0" noProof="0" smtClean="0">
                <a:ln>
                  <a:noFill/>
                </a:ln>
                <a:solidFill>
                  <a:srgbClr val="33333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33333"/>
              </a:solidFill>
              <a:effectLst/>
              <a:uLnTx/>
              <a:uFillTx/>
              <a:latin typeface="Arial" pitchFamily="34" charset="0"/>
              <a:ea typeface="+mn-ea"/>
              <a:cs typeface="Arial" pitchFamily="34" charset="0"/>
            </a:endParaRPr>
          </a:p>
        </p:txBody>
      </p:sp>
      <p:sp>
        <p:nvSpPr>
          <p:cNvPr id="6" name="Title Placeholder 1"/>
          <p:cNvSpPr>
            <a:spLocks noGrp="1"/>
          </p:cNvSpPr>
          <p:nvPr>
            <p:ph type="title"/>
          </p:nvPr>
        </p:nvSpPr>
        <p:spPr>
          <a:xfrm>
            <a:off x="650875" y="179692"/>
            <a:ext cx="7842251" cy="1042416"/>
          </a:xfrm>
          <a:prstGeom prst="rect">
            <a:avLst/>
          </a:prstGeom>
        </p:spPr>
        <p:txBody>
          <a:bodyPr vert="horz" lIns="91440" tIns="45720" rIns="91440" bIns="45720" rtlCol="0" anchor="b">
            <a:normAutofit/>
          </a:bodyPr>
          <a:lstStyle/>
          <a:p>
            <a:r>
              <a:rPr lang="en-US" dirty="0"/>
              <a:t>Click to add slide title</a:t>
            </a:r>
          </a:p>
        </p:txBody>
      </p:sp>
      <p:cxnSp>
        <p:nvCxnSpPr>
          <p:cNvPr id="7" name="Straight Connector 6"/>
          <p:cNvCxnSpPr/>
          <p:nvPr userDrawn="1"/>
        </p:nvCxnSpPr>
        <p:spPr>
          <a:xfrm>
            <a:off x="647564" y="1268760"/>
            <a:ext cx="784225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8084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265E93-A78A-4415-9971-80ECE72FD72D}" type="slidenum">
              <a:rPr kumimoji="0" lang="en-US" sz="1200" b="0" i="0" u="none" strike="noStrike" kern="1200" cap="none" spc="0" normalizeH="0" baseline="0" noProof="0" smtClean="0">
                <a:ln>
                  <a:noFill/>
                </a:ln>
                <a:solidFill>
                  <a:srgbClr val="33333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33333"/>
              </a:solidFill>
              <a:effectLst/>
              <a:uLnTx/>
              <a:uFillTx/>
              <a:latin typeface="Arial" pitchFamily="34" charset="0"/>
              <a:ea typeface="+mn-ea"/>
              <a:cs typeface="Arial" pitchFamily="34" charset="0"/>
            </a:endParaRPr>
          </a:p>
        </p:txBody>
      </p:sp>
      <p:sp>
        <p:nvSpPr>
          <p:cNvPr id="4" name="Title Placeholder 1"/>
          <p:cNvSpPr>
            <a:spLocks noGrp="1"/>
          </p:cNvSpPr>
          <p:nvPr>
            <p:ph type="title"/>
          </p:nvPr>
        </p:nvSpPr>
        <p:spPr>
          <a:xfrm>
            <a:off x="650875" y="190202"/>
            <a:ext cx="7842251" cy="1042416"/>
          </a:xfrm>
          <a:prstGeom prst="rect">
            <a:avLst/>
          </a:prstGeom>
        </p:spPr>
        <p:txBody>
          <a:bodyPr vert="horz" lIns="91440" tIns="45720" rIns="91440" bIns="45720" rtlCol="0" anchor="b">
            <a:normAutofit/>
          </a:bodyPr>
          <a:lstStyle/>
          <a:p>
            <a:r>
              <a:rPr lang="en-US" dirty="0"/>
              <a:t>Click to add slide title</a:t>
            </a:r>
          </a:p>
        </p:txBody>
      </p:sp>
      <p:cxnSp>
        <p:nvCxnSpPr>
          <p:cNvPr id="6" name="Straight Connector 5"/>
          <p:cNvCxnSpPr/>
          <p:nvPr userDrawn="1"/>
        </p:nvCxnSpPr>
        <p:spPr>
          <a:xfrm>
            <a:off x="647564" y="1268760"/>
            <a:ext cx="784225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4081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Agenda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3" y="160"/>
            <a:ext cx="9143575" cy="6857681"/>
          </a:xfrm>
          <a:prstGeom prst="rect">
            <a:avLst/>
          </a:prstGeom>
        </p:spPr>
      </p:pic>
      <p:sp>
        <p:nvSpPr>
          <p:cNvPr id="5" name="Text Placeholder 4"/>
          <p:cNvSpPr>
            <a:spLocks noGrp="1"/>
          </p:cNvSpPr>
          <p:nvPr>
            <p:ph type="body" sz="quarter" idx="11"/>
          </p:nvPr>
        </p:nvSpPr>
        <p:spPr>
          <a:xfrm>
            <a:off x="228600" y="3032956"/>
            <a:ext cx="8686800" cy="2787660"/>
          </a:xfrm>
        </p:spPr>
        <p:txBody>
          <a:bodyPr>
            <a:normAutofit/>
          </a:bodyPr>
          <a:lstStyle>
            <a:lvl1pPr marL="0" indent="0" algn="ctr">
              <a:buNone/>
              <a:defRPr sz="4800" b="1">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pPr lvl="0"/>
            <a:endParaRPr lang="en-US" dirty="0"/>
          </a:p>
        </p:txBody>
      </p:sp>
      <p:sp>
        <p:nvSpPr>
          <p:cNvPr id="6" name="Text Placeholder 7"/>
          <p:cNvSpPr>
            <a:spLocks noGrp="1"/>
          </p:cNvSpPr>
          <p:nvPr>
            <p:ph type="body" sz="quarter" idx="12"/>
          </p:nvPr>
        </p:nvSpPr>
        <p:spPr>
          <a:xfrm>
            <a:off x="228600" y="1268760"/>
            <a:ext cx="8686800" cy="1764196"/>
          </a:xfrm>
        </p:spPr>
        <p:txBody>
          <a:bodyPr anchor="b">
            <a:normAutofit/>
          </a:bodyPr>
          <a:lstStyle>
            <a:lvl1pPr marL="0" indent="0" algn="ctr">
              <a:buNone/>
              <a:defRPr sz="3200" b="1">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pPr lvl="0"/>
            <a:endParaRPr lang="en-US" dirty="0"/>
          </a:p>
        </p:txBody>
      </p:sp>
      <p:sp>
        <p:nvSpPr>
          <p:cNvPr id="7" name="TextBox 6">
            <a:extLst>
              <a:ext uri="{FF2B5EF4-FFF2-40B4-BE49-F238E27FC236}">
                <a16:creationId xmlns:a16="http://schemas.microsoft.com/office/drawing/2014/main" xmlns="" id="{C8A1A258-30B5-4BAD-8662-64FABC81A1B7}"/>
              </a:ext>
            </a:extLst>
          </p:cNvPr>
          <p:cNvSpPr txBox="1"/>
          <p:nvPr userDrawn="1"/>
        </p:nvSpPr>
        <p:spPr>
          <a:xfrm>
            <a:off x="2590800" y="-1"/>
            <a:ext cx="6553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Narrow" pitchFamily="34" charset="0"/>
                <a:ea typeface="+mn-ea"/>
                <a:cs typeface="+mn-cs"/>
              </a:rPr>
              <a:t>PRELIMINARY ANALYSIS – DO NOT CITE OR DISTRIBUTE</a:t>
            </a:r>
          </a:p>
        </p:txBody>
      </p:sp>
    </p:spTree>
    <p:extLst>
      <p:ext uri="{BB962C8B-B14F-4D97-AF65-F5344CB8AC3E}">
        <p14:creationId xmlns:p14="http://schemas.microsoft.com/office/powerpoint/2010/main" val="32099956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8" name="Chart Placeholder 7"/>
          <p:cNvSpPr>
            <a:spLocks noGrp="1"/>
          </p:cNvSpPr>
          <p:nvPr>
            <p:ph type="chart" sz="quarter" idx="10"/>
          </p:nvPr>
        </p:nvSpPr>
        <p:spPr>
          <a:xfrm>
            <a:off x="685800" y="1592796"/>
            <a:ext cx="7772400" cy="4734852"/>
          </a:xfrm>
        </p:spPr>
        <p:txBody>
          <a:bodyPr/>
          <a:lstStyle>
            <a:lvl1pPr marL="0" indent="0">
              <a:buNone/>
              <a:defRPr/>
            </a:lvl1pPr>
          </a:lstStyle>
          <a:p>
            <a:endParaRPr lang="en-US" dirty="0"/>
          </a:p>
        </p:txBody>
      </p:sp>
      <p:sp>
        <p:nvSpPr>
          <p:cNvPr id="5"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265E93-A78A-4415-9971-80ECE72FD72D}" type="slidenum">
              <a:rPr kumimoji="0" lang="en-US" sz="1200" b="0" i="0" u="none" strike="noStrike" kern="1200" cap="none" spc="0" normalizeH="0" baseline="0" noProof="0" smtClean="0">
                <a:ln>
                  <a:noFill/>
                </a:ln>
                <a:solidFill>
                  <a:srgbClr val="33333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33333"/>
              </a:solidFill>
              <a:effectLst/>
              <a:uLnTx/>
              <a:uFillTx/>
              <a:latin typeface="Arial" pitchFamily="34" charset="0"/>
              <a:ea typeface="+mn-ea"/>
              <a:cs typeface="Arial" pitchFamily="34" charset="0"/>
            </a:endParaRPr>
          </a:p>
        </p:txBody>
      </p:sp>
      <p:sp>
        <p:nvSpPr>
          <p:cNvPr id="6" name="Text Placeholder 14"/>
          <p:cNvSpPr>
            <a:spLocks noGrp="1"/>
          </p:cNvSpPr>
          <p:nvPr>
            <p:ph type="body" sz="quarter" idx="14" hasCustomPrompt="1"/>
          </p:nvPr>
        </p:nvSpPr>
        <p:spPr>
          <a:xfrm>
            <a:off x="685800" y="6501400"/>
            <a:ext cx="7772400" cy="169277"/>
          </a:xfrm>
          <a:prstGeom prst="rect">
            <a:avLst/>
          </a:prstGeom>
        </p:spPr>
        <p:txBody>
          <a:bodyPr wrap="square" lIns="0" tIns="0" rIns="0" bIns="0" anchor="b">
            <a:spAutoFit/>
          </a:bodyPr>
          <a:lstStyle>
            <a:lvl1pPr marL="0" indent="0">
              <a:spcAft>
                <a:spcPts val="0"/>
              </a:spcAft>
              <a:buNone/>
              <a:defRPr sz="1100" i="1">
                <a:solidFill>
                  <a:schemeClr val="tx1"/>
                </a:solidFill>
              </a:defRPr>
            </a:lvl1pPr>
          </a:lstStyle>
          <a:p>
            <a:pPr lvl="0"/>
            <a:r>
              <a:rPr lang="en-US" dirty="0"/>
              <a:t>Source: </a:t>
            </a:r>
          </a:p>
        </p:txBody>
      </p:sp>
    </p:spTree>
    <p:extLst>
      <p:ext uri="{BB962C8B-B14F-4D97-AF65-F5344CB8AC3E}">
        <p14:creationId xmlns:p14="http://schemas.microsoft.com/office/powerpoint/2010/main" val="24814019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hart w/ highlighted point">
    <p:spTree>
      <p:nvGrpSpPr>
        <p:cNvPr id="1" name=""/>
        <p:cNvGrpSpPr/>
        <p:nvPr/>
      </p:nvGrpSpPr>
      <p:grpSpPr>
        <a:xfrm>
          <a:off x="0" y="0"/>
          <a:ext cx="0" cy="0"/>
          <a:chOff x="0" y="0"/>
          <a:chExt cx="0" cy="0"/>
        </a:xfrm>
      </p:grpSpPr>
      <p:pic>
        <p:nvPicPr>
          <p:cNvPr id="7" name="Picture 2" descr="C:\Users\kdevaul.ERS\Pictures\2020 light grey block.t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5159" y="5771705"/>
            <a:ext cx="9144000" cy="65288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8" name="Chart Placeholder 7"/>
          <p:cNvSpPr>
            <a:spLocks noGrp="1"/>
          </p:cNvSpPr>
          <p:nvPr>
            <p:ph type="chart" sz="quarter" idx="10"/>
          </p:nvPr>
        </p:nvSpPr>
        <p:spPr>
          <a:xfrm>
            <a:off x="685800" y="1592796"/>
            <a:ext cx="7772400" cy="4102099"/>
          </a:xfrm>
        </p:spPr>
        <p:txBody>
          <a:bodyPr/>
          <a:lstStyle>
            <a:lvl1pPr marL="0" indent="0">
              <a:buNone/>
              <a:defRPr/>
            </a:lvl1pPr>
          </a:lstStyle>
          <a:p>
            <a:endParaRPr lang="en-US" dirty="0"/>
          </a:p>
        </p:txBody>
      </p:sp>
      <p:sp>
        <p:nvSpPr>
          <p:cNvPr id="4" name="Text Placeholder 14"/>
          <p:cNvSpPr>
            <a:spLocks noGrp="1"/>
          </p:cNvSpPr>
          <p:nvPr>
            <p:ph type="body" sz="quarter" idx="14" hasCustomPrompt="1"/>
          </p:nvPr>
        </p:nvSpPr>
        <p:spPr>
          <a:xfrm>
            <a:off x="685800" y="6501400"/>
            <a:ext cx="7772400" cy="169277"/>
          </a:xfrm>
          <a:prstGeom prst="rect">
            <a:avLst/>
          </a:prstGeom>
        </p:spPr>
        <p:txBody>
          <a:bodyPr wrap="square" lIns="0" tIns="0" rIns="0" bIns="0" anchor="b">
            <a:spAutoFit/>
          </a:bodyPr>
          <a:lstStyle>
            <a:lvl1pPr marL="0" indent="0">
              <a:spcAft>
                <a:spcPts val="0"/>
              </a:spcAft>
              <a:buNone/>
              <a:defRPr sz="1100" i="1">
                <a:solidFill>
                  <a:schemeClr val="tx1"/>
                </a:solidFill>
              </a:defRPr>
            </a:lvl1pPr>
          </a:lstStyle>
          <a:p>
            <a:pPr lvl="0"/>
            <a:r>
              <a:rPr lang="en-US" dirty="0"/>
              <a:t>Source: </a:t>
            </a:r>
          </a:p>
        </p:txBody>
      </p:sp>
      <p:sp>
        <p:nvSpPr>
          <p:cNvPr id="6"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265E93-A78A-4415-9971-80ECE72FD72D}" type="slidenum">
              <a:rPr kumimoji="0" lang="en-US" sz="1200" b="0" i="0" u="none" strike="noStrike" kern="1200" cap="none" spc="0" normalizeH="0" baseline="0" noProof="0" smtClean="0">
                <a:ln>
                  <a:noFill/>
                </a:ln>
                <a:solidFill>
                  <a:srgbClr val="33333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33333"/>
              </a:solidFill>
              <a:effectLst/>
              <a:uLnTx/>
              <a:uFillTx/>
              <a:latin typeface="Arial" pitchFamily="34" charset="0"/>
              <a:ea typeface="+mn-ea"/>
              <a:cs typeface="Arial" pitchFamily="34" charset="0"/>
            </a:endParaRPr>
          </a:p>
        </p:txBody>
      </p:sp>
      <p:sp>
        <p:nvSpPr>
          <p:cNvPr id="5" name="Text Placeholder 4"/>
          <p:cNvSpPr>
            <a:spLocks noGrp="1"/>
          </p:cNvSpPr>
          <p:nvPr>
            <p:ph type="body" sz="quarter" idx="15" hasCustomPrompt="1"/>
          </p:nvPr>
        </p:nvSpPr>
        <p:spPr>
          <a:xfrm>
            <a:off x="685800" y="5848022"/>
            <a:ext cx="7772400" cy="538163"/>
          </a:xfrm>
        </p:spPr>
        <p:txBody>
          <a:bodyPr/>
          <a:lstStyle>
            <a:lvl1pPr marL="0" indent="0" algn="ctr">
              <a:buNone/>
              <a:defRPr b="1"/>
            </a:lvl1pPr>
          </a:lstStyle>
          <a:p>
            <a:pPr lvl="0"/>
            <a:r>
              <a:rPr lang="en-US" dirty="0"/>
              <a:t>Click to add highlighted point</a:t>
            </a:r>
          </a:p>
        </p:txBody>
      </p:sp>
    </p:spTree>
    <p:extLst>
      <p:ext uri="{BB962C8B-B14F-4D97-AF65-F5344CB8AC3E}">
        <p14:creationId xmlns:p14="http://schemas.microsoft.com/office/powerpoint/2010/main" val="29510306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 w/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5" name="Text Placeholder 14"/>
          <p:cNvSpPr>
            <a:spLocks noGrp="1"/>
          </p:cNvSpPr>
          <p:nvPr>
            <p:ph type="body" sz="quarter" idx="14" hasCustomPrompt="1"/>
          </p:nvPr>
        </p:nvSpPr>
        <p:spPr>
          <a:xfrm>
            <a:off x="685800" y="6370528"/>
            <a:ext cx="7772400" cy="169277"/>
          </a:xfrm>
          <a:prstGeom prst="rect">
            <a:avLst/>
          </a:prstGeom>
        </p:spPr>
        <p:txBody>
          <a:bodyPr wrap="square" lIns="0" tIns="0" rIns="0" bIns="0" anchor="b">
            <a:spAutoFit/>
          </a:bodyPr>
          <a:lstStyle>
            <a:lvl1pPr marL="0" indent="0">
              <a:spcAft>
                <a:spcPts val="0"/>
              </a:spcAft>
              <a:buNone/>
              <a:defRPr sz="1100" i="1">
                <a:solidFill>
                  <a:schemeClr val="tx1"/>
                </a:solidFill>
              </a:defRPr>
            </a:lvl1pPr>
          </a:lstStyle>
          <a:p>
            <a:pPr lvl="0"/>
            <a:r>
              <a:rPr lang="en-US" dirty="0"/>
              <a:t>Source: </a:t>
            </a:r>
          </a:p>
        </p:txBody>
      </p:sp>
      <p:sp>
        <p:nvSpPr>
          <p:cNvPr id="6" name="Table Placeholder 3"/>
          <p:cNvSpPr>
            <a:spLocks noGrp="1"/>
          </p:cNvSpPr>
          <p:nvPr>
            <p:ph type="tbl" sz="quarter" idx="12"/>
          </p:nvPr>
        </p:nvSpPr>
        <p:spPr>
          <a:xfrm>
            <a:off x="685800" y="1775780"/>
            <a:ext cx="7772400" cy="4572000"/>
          </a:xfrm>
        </p:spPr>
        <p:txBody>
          <a:bodyPr/>
          <a:lstStyle/>
          <a:p>
            <a:endParaRPr lang="en-US"/>
          </a:p>
        </p:txBody>
      </p:sp>
      <p:sp>
        <p:nvSpPr>
          <p:cNvPr id="8"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265E93-A78A-4415-9971-80ECE72FD72D}" type="slidenum">
              <a:rPr kumimoji="0" lang="en-US" sz="1200" b="0" i="0" u="none" strike="noStrike" kern="1200" cap="none" spc="0" normalizeH="0" baseline="0" noProof="0" smtClean="0">
                <a:ln>
                  <a:noFill/>
                </a:ln>
                <a:solidFill>
                  <a:srgbClr val="33333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33333"/>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0504658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slide w/ pictur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3" y="160"/>
            <a:ext cx="9143575" cy="6857681"/>
          </a:xfrm>
          <a:prstGeom prst="rect">
            <a:avLst/>
          </a:prstGeom>
        </p:spPr>
      </p:pic>
      <p:sp>
        <p:nvSpPr>
          <p:cNvPr id="5" name="Text Placeholder 4"/>
          <p:cNvSpPr>
            <a:spLocks noGrp="1"/>
          </p:cNvSpPr>
          <p:nvPr>
            <p:ph type="body" sz="quarter" idx="11" hasCustomPrompt="1"/>
          </p:nvPr>
        </p:nvSpPr>
        <p:spPr>
          <a:xfrm>
            <a:off x="3318793" y="1016732"/>
            <a:ext cx="4645868" cy="4356484"/>
          </a:xfrm>
        </p:spPr>
        <p:txBody>
          <a:bodyPr>
            <a:normAutofit/>
          </a:bodyPr>
          <a:lstStyle>
            <a:lvl1pPr marL="0" indent="0" algn="l">
              <a:buNone/>
              <a:defRPr sz="3600" b="1">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pPr lvl="0"/>
            <a:r>
              <a:rPr lang="en-US" dirty="0"/>
              <a:t>Click to add quote</a:t>
            </a:r>
          </a:p>
        </p:txBody>
      </p:sp>
      <p:sp>
        <p:nvSpPr>
          <p:cNvPr id="6" name="Text Placeholder 7"/>
          <p:cNvSpPr>
            <a:spLocks noGrp="1"/>
          </p:cNvSpPr>
          <p:nvPr>
            <p:ph type="body" sz="quarter" idx="12" hasCustomPrompt="1"/>
          </p:nvPr>
        </p:nvSpPr>
        <p:spPr>
          <a:xfrm>
            <a:off x="3316275" y="5373216"/>
            <a:ext cx="4644516" cy="756084"/>
          </a:xfrm>
        </p:spPr>
        <p:txBody>
          <a:bodyPr anchor="b">
            <a:normAutofit/>
          </a:bodyPr>
          <a:lstStyle>
            <a:lvl1pPr marL="0" indent="0" algn="r">
              <a:buNone/>
              <a:defRPr sz="2800" b="1" baseline="0">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pPr lvl="0"/>
            <a:r>
              <a:rPr lang="en-US" dirty="0"/>
              <a:t>- Click to add name</a:t>
            </a:r>
          </a:p>
        </p:txBody>
      </p:sp>
      <p:sp>
        <p:nvSpPr>
          <p:cNvPr id="7" name="TextBox 6"/>
          <p:cNvSpPr txBox="1"/>
          <p:nvPr userDrawn="1"/>
        </p:nvSpPr>
        <p:spPr>
          <a:xfrm>
            <a:off x="7852693" y="3805297"/>
            <a:ext cx="990600"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srgbClr val="D3E056"/>
                </a:solidFill>
                <a:effectLst/>
                <a:uLnTx/>
                <a:uFillTx/>
                <a:latin typeface="Arial Narrow"/>
                <a:ea typeface="+mn-ea"/>
                <a:cs typeface="+mn-cs"/>
              </a:rPr>
              <a:t>”</a:t>
            </a:r>
          </a:p>
        </p:txBody>
      </p:sp>
      <p:sp>
        <p:nvSpPr>
          <p:cNvPr id="9" name="TextBox 8"/>
          <p:cNvSpPr txBox="1"/>
          <p:nvPr userDrawn="1"/>
        </p:nvSpPr>
        <p:spPr>
          <a:xfrm>
            <a:off x="2555776" y="368660"/>
            <a:ext cx="990600"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srgbClr val="D3E056"/>
                </a:solidFill>
                <a:effectLst/>
                <a:uLnTx/>
                <a:uFillTx/>
                <a:latin typeface="Arial Narrow"/>
                <a:ea typeface="+mn-ea"/>
                <a:cs typeface="+mn-cs"/>
              </a:rPr>
              <a:t>“</a:t>
            </a:r>
          </a:p>
        </p:txBody>
      </p:sp>
      <p:sp>
        <p:nvSpPr>
          <p:cNvPr id="4" name="Picture Placeholder 3"/>
          <p:cNvSpPr>
            <a:spLocks noGrp="1"/>
          </p:cNvSpPr>
          <p:nvPr>
            <p:ph type="pic" sz="quarter" idx="13"/>
          </p:nvPr>
        </p:nvSpPr>
        <p:spPr>
          <a:xfrm>
            <a:off x="611560" y="3424297"/>
            <a:ext cx="2448272" cy="2717912"/>
          </a:xfrm>
        </p:spPr>
        <p:txBody>
          <a:bodyPr/>
          <a:lstStyle/>
          <a:p>
            <a:endParaRPr lang="en-US"/>
          </a:p>
        </p:txBody>
      </p:sp>
    </p:spTree>
    <p:extLst>
      <p:ext uri="{BB962C8B-B14F-4D97-AF65-F5344CB8AC3E}">
        <p14:creationId xmlns:p14="http://schemas.microsoft.com/office/powerpoint/2010/main" val="7151730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ighlight right">
    <p:spTree>
      <p:nvGrpSpPr>
        <p:cNvPr id="1" name=""/>
        <p:cNvGrpSpPr/>
        <p:nvPr/>
      </p:nvGrpSpPr>
      <p:grpSpPr>
        <a:xfrm>
          <a:off x="0" y="0"/>
          <a:ext cx="0" cy="0"/>
          <a:chOff x="0" y="0"/>
          <a:chExt cx="0" cy="0"/>
        </a:xfrm>
      </p:grpSpPr>
      <p:sp>
        <p:nvSpPr>
          <p:cNvPr id="7" name="Title 1"/>
          <p:cNvSpPr txBox="1">
            <a:spLocks/>
          </p:cNvSpPr>
          <p:nvPr userDrawn="1"/>
        </p:nvSpPr>
        <p:spPr>
          <a:xfrm>
            <a:off x="228600" y="226116"/>
            <a:ext cx="8686800" cy="1069284"/>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600" kern="1200">
                <a:solidFill>
                  <a:schemeClr val="bg1"/>
                </a:solidFill>
                <a:latin typeface="Segoe UI" pitchFamily="34" charset="0"/>
                <a:ea typeface="Segoe UI" pitchFamily="34" charset="0"/>
                <a:cs typeface="Segoe UI"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Segoe UI" pitchFamily="34" charset="0"/>
                <a:ea typeface="Segoe UI" pitchFamily="34" charset="0"/>
                <a:cs typeface="Segoe UI" pitchFamily="34" charset="0"/>
              </a:rPr>
              <a:t>Click to edit Master title style</a:t>
            </a:r>
          </a:p>
        </p:txBody>
      </p:sp>
      <p:sp>
        <p:nvSpPr>
          <p:cNvPr id="11" name="Text Placeholder 6"/>
          <p:cNvSpPr>
            <a:spLocks noGrp="1"/>
          </p:cNvSpPr>
          <p:nvPr>
            <p:ph type="body" sz="quarter" idx="12" hasCustomPrompt="1"/>
          </p:nvPr>
        </p:nvSpPr>
        <p:spPr>
          <a:xfrm>
            <a:off x="693119" y="1693761"/>
            <a:ext cx="4800600" cy="4800600"/>
          </a:xfrm>
        </p:spPr>
        <p:txBody>
          <a:bodyPr/>
          <a:lstStyle>
            <a:lvl1pPr marL="0" indent="0">
              <a:buNone/>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2" descr="C:\Users\kdevaul.ERS\Pictures\2020 light grey block.t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5493719" y="3109341"/>
            <a:ext cx="3033995" cy="1719263"/>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2" descr="C:\Users\kdevaul.ERS\Pictures\2020 light grey block.tif"/>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5503659" y="1679394"/>
            <a:ext cx="3024056" cy="1716154"/>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2" descr="C:\Users\kdevaul.ERS\Pictures\2020 light grey block.t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5503658" y="4837566"/>
            <a:ext cx="3024055" cy="1719263"/>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 Placeholder 2"/>
          <p:cNvSpPr>
            <a:spLocks noGrp="1"/>
          </p:cNvSpPr>
          <p:nvPr>
            <p:ph type="body" idx="11" hasCustomPrompt="1"/>
          </p:nvPr>
        </p:nvSpPr>
        <p:spPr>
          <a:xfrm>
            <a:off x="5608935" y="1871418"/>
            <a:ext cx="2803565" cy="4493386"/>
          </a:xfrm>
        </p:spPr>
        <p:txBody>
          <a:bodyPr anchor="ctr">
            <a:normAutofit/>
          </a:bodyPr>
          <a:lstStyle>
            <a:lvl1pPr marL="0" indent="0" algn="l">
              <a:buNone/>
              <a:defRPr sz="2800" b="1" baseline="0">
                <a:solidFill>
                  <a:schemeClr val="tx1"/>
                </a:solidFill>
                <a:latin typeface="Arial Narrow" pitchFamily="34" charset="0"/>
                <a:ea typeface="Segoe UI" pitchFamily="34" charset="0"/>
                <a:cs typeface="Segoe U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enter highlighted point</a:t>
            </a:r>
          </a:p>
        </p:txBody>
      </p:sp>
      <p:sp>
        <p:nvSpPr>
          <p:cNvPr id="8" name="Title 1"/>
          <p:cNvSpPr>
            <a:spLocks noGrp="1"/>
          </p:cNvSpPr>
          <p:nvPr>
            <p:ph type="title" hasCustomPrompt="1"/>
          </p:nvPr>
        </p:nvSpPr>
        <p:spPr>
          <a:xfrm>
            <a:off x="650875" y="312714"/>
            <a:ext cx="7842251" cy="1042416"/>
          </a:xfrm>
        </p:spPr>
        <p:txBody>
          <a:bodyPr/>
          <a:lstStyle>
            <a:lvl1pPr>
              <a:defRPr baseline="0"/>
            </a:lvl1pPr>
          </a:lstStyle>
          <a:p>
            <a:r>
              <a:rPr lang="en-US" dirty="0"/>
              <a:t>Click to add slide title</a:t>
            </a:r>
          </a:p>
        </p:txBody>
      </p:sp>
      <p:sp>
        <p:nvSpPr>
          <p:cNvPr id="12"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265E93-A78A-4415-9971-80ECE72FD72D}" type="slidenum">
              <a:rPr kumimoji="0" lang="en-US" sz="1200" b="0" i="0" u="none" strike="noStrike" kern="1200" cap="none" spc="0" normalizeH="0" baseline="0" noProof="0" smtClean="0">
                <a:ln>
                  <a:noFill/>
                </a:ln>
                <a:solidFill>
                  <a:srgbClr val="33333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33333"/>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44505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8" name="Chart Placeholder 7"/>
          <p:cNvSpPr>
            <a:spLocks noGrp="1"/>
          </p:cNvSpPr>
          <p:nvPr>
            <p:ph type="chart" sz="quarter" idx="10"/>
          </p:nvPr>
        </p:nvSpPr>
        <p:spPr>
          <a:xfrm>
            <a:off x="685800" y="1592796"/>
            <a:ext cx="7772400" cy="4734852"/>
          </a:xfrm>
        </p:spPr>
        <p:txBody>
          <a:bodyPr/>
          <a:lstStyle>
            <a:lvl1pPr marL="0" indent="0">
              <a:buNone/>
              <a:defRPr/>
            </a:lvl1pPr>
          </a:lstStyle>
          <a:p>
            <a:endParaRPr lang="en-US" dirty="0"/>
          </a:p>
        </p:txBody>
      </p:sp>
      <p:sp>
        <p:nvSpPr>
          <p:cNvPr id="5" name="Slide Number Placeholder 5"/>
          <p:cNvSpPr>
            <a:spLocks noGrp="1"/>
          </p:cNvSpPr>
          <p:nvPr>
            <p:ph type="sldNum" sz="quarter" idx="4"/>
          </p:nvPr>
        </p:nvSpPr>
        <p:spPr>
          <a:xfrm>
            <a:off x="8493125" y="6462997"/>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a:p>
        </p:txBody>
      </p:sp>
      <p:sp>
        <p:nvSpPr>
          <p:cNvPr id="6" name="Text Placeholder 14"/>
          <p:cNvSpPr>
            <a:spLocks noGrp="1"/>
          </p:cNvSpPr>
          <p:nvPr>
            <p:ph type="body" sz="quarter" idx="14" hasCustomPrompt="1"/>
          </p:nvPr>
        </p:nvSpPr>
        <p:spPr>
          <a:xfrm>
            <a:off x="685800" y="6501402"/>
            <a:ext cx="7772400" cy="169277"/>
          </a:xfrm>
          <a:prstGeom prst="rect">
            <a:avLst/>
          </a:prstGeom>
        </p:spPr>
        <p:txBody>
          <a:bodyPr wrap="square" lIns="0" tIns="0" rIns="0" bIns="0" anchor="b">
            <a:spAutoFit/>
          </a:bodyPr>
          <a:lstStyle>
            <a:lvl1pPr marL="0" indent="0">
              <a:spcAft>
                <a:spcPts val="0"/>
              </a:spcAft>
              <a:buNone/>
              <a:defRPr sz="1100" i="1">
                <a:solidFill>
                  <a:schemeClr val="tx1"/>
                </a:solidFill>
              </a:defRPr>
            </a:lvl1pPr>
          </a:lstStyle>
          <a:p>
            <a:pPr lvl="0"/>
            <a:r>
              <a:rPr lang="en-US" dirty="0"/>
              <a:t>Source: </a:t>
            </a:r>
          </a:p>
        </p:txBody>
      </p:sp>
    </p:spTree>
    <p:extLst>
      <p:ext uri="{BB962C8B-B14F-4D97-AF65-F5344CB8AC3E}">
        <p14:creationId xmlns:p14="http://schemas.microsoft.com/office/powerpoint/2010/main" val="15160184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ighlight center">
    <p:spTree>
      <p:nvGrpSpPr>
        <p:cNvPr id="1" name=""/>
        <p:cNvGrpSpPr/>
        <p:nvPr/>
      </p:nvGrpSpPr>
      <p:grpSpPr>
        <a:xfrm>
          <a:off x="0" y="0"/>
          <a:ext cx="0" cy="0"/>
          <a:chOff x="0" y="0"/>
          <a:chExt cx="0" cy="0"/>
        </a:xfrm>
      </p:grpSpPr>
      <p:sp>
        <p:nvSpPr>
          <p:cNvPr id="7" name="Title 1"/>
          <p:cNvSpPr txBox="1">
            <a:spLocks/>
          </p:cNvSpPr>
          <p:nvPr userDrawn="1"/>
        </p:nvSpPr>
        <p:spPr>
          <a:xfrm>
            <a:off x="228600" y="226116"/>
            <a:ext cx="8686800" cy="1069284"/>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600" kern="1200">
                <a:solidFill>
                  <a:schemeClr val="bg1"/>
                </a:solidFill>
                <a:latin typeface="Segoe UI" pitchFamily="34" charset="0"/>
                <a:ea typeface="Segoe UI" pitchFamily="34" charset="0"/>
                <a:cs typeface="Segoe UI"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Segoe UI" pitchFamily="34" charset="0"/>
                <a:ea typeface="Segoe UI" pitchFamily="34" charset="0"/>
                <a:cs typeface="Segoe UI" pitchFamily="34" charset="0"/>
              </a:rPr>
              <a:t>Click to edit Master title style</a:t>
            </a:r>
          </a:p>
        </p:txBody>
      </p:sp>
      <p:pic>
        <p:nvPicPr>
          <p:cNvPr id="1026" name="Picture 2" descr="C:\Users\kdevaul.ERS\Pictures\2020 light grey block.tif"/>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814520"/>
            <a:ext cx="9144000" cy="229235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228600" y="2973270"/>
            <a:ext cx="8686800" cy="1981200"/>
          </a:xfrm>
        </p:spPr>
        <p:txBody>
          <a:bodyPr anchor="ctr">
            <a:normAutofit/>
          </a:bodyPr>
          <a:lstStyle>
            <a:lvl1pPr marL="0" indent="0" algn="ctr">
              <a:buNone/>
              <a:defRPr sz="2800" b="1">
                <a:solidFill>
                  <a:schemeClr val="tx1"/>
                </a:solidFill>
                <a:latin typeface="Arial Narrow"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enter highlighted point</a:t>
            </a:r>
          </a:p>
        </p:txBody>
      </p:sp>
      <p:sp>
        <p:nvSpPr>
          <p:cNvPr id="8" name="Title 1"/>
          <p:cNvSpPr>
            <a:spLocks noGrp="1"/>
          </p:cNvSpPr>
          <p:nvPr>
            <p:ph type="title" hasCustomPrompt="1"/>
          </p:nvPr>
        </p:nvSpPr>
        <p:spPr>
          <a:xfrm>
            <a:off x="650875" y="312714"/>
            <a:ext cx="7842251" cy="1042416"/>
          </a:xfrm>
        </p:spPr>
        <p:txBody>
          <a:bodyPr/>
          <a:lstStyle>
            <a:lvl1pPr>
              <a:defRPr baseline="0"/>
            </a:lvl1pPr>
          </a:lstStyle>
          <a:p>
            <a:r>
              <a:rPr lang="en-US" dirty="0"/>
              <a:t>Click to add slide title</a:t>
            </a:r>
          </a:p>
        </p:txBody>
      </p:sp>
      <p:sp>
        <p:nvSpPr>
          <p:cNvPr id="9" name="Text Placeholder 6"/>
          <p:cNvSpPr>
            <a:spLocks noGrp="1"/>
          </p:cNvSpPr>
          <p:nvPr>
            <p:ph type="body" sz="quarter" idx="13" hasCustomPrompt="1"/>
          </p:nvPr>
        </p:nvSpPr>
        <p:spPr>
          <a:xfrm>
            <a:off x="673893" y="1623965"/>
            <a:ext cx="7796215" cy="998663"/>
          </a:xfrm>
        </p:spPr>
        <p:txBody>
          <a:bodyPr/>
          <a:lstStyle>
            <a:lvl1pPr marL="0" indent="0">
              <a:buNone/>
              <a:defRPr/>
            </a:lvl1pPr>
          </a:lstStyle>
          <a:p>
            <a:pPr lvl="0"/>
            <a:r>
              <a:rPr lang="en-US" dirty="0"/>
              <a:t>Click to add text</a:t>
            </a:r>
          </a:p>
        </p:txBody>
      </p:sp>
      <p:sp>
        <p:nvSpPr>
          <p:cNvPr id="11" name="Text Placeholder 6"/>
          <p:cNvSpPr>
            <a:spLocks noGrp="1"/>
          </p:cNvSpPr>
          <p:nvPr>
            <p:ph type="body" sz="quarter" idx="14" hasCustomPrompt="1"/>
          </p:nvPr>
        </p:nvSpPr>
        <p:spPr>
          <a:xfrm>
            <a:off x="673893" y="5349250"/>
            <a:ext cx="7796215" cy="998663"/>
          </a:xfrm>
        </p:spPr>
        <p:txBody>
          <a:bodyPr/>
          <a:lstStyle>
            <a:lvl1pPr marL="0" indent="0">
              <a:buNone/>
              <a:defRPr/>
            </a:lvl1pPr>
          </a:lstStyle>
          <a:p>
            <a:pPr lvl="0"/>
            <a:r>
              <a:rPr lang="en-US" dirty="0"/>
              <a:t>Click to add text</a:t>
            </a:r>
          </a:p>
        </p:txBody>
      </p:sp>
      <p:sp>
        <p:nvSpPr>
          <p:cNvPr id="12"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265E93-A78A-4415-9971-80ECE72FD72D}" type="slidenum">
              <a:rPr kumimoji="0" lang="en-US" sz="1200" b="0" i="0" u="none" strike="noStrike" kern="1200" cap="none" spc="0" normalizeH="0" baseline="0" noProof="0" smtClean="0">
                <a:ln>
                  <a:noFill/>
                </a:ln>
                <a:solidFill>
                  <a:srgbClr val="33333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33333"/>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033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hite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rIns="7315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565658"/>
              </a:solidFill>
              <a:effectLst/>
              <a:uLnTx/>
              <a:uFillTx/>
              <a:latin typeface="Arial Narrow"/>
              <a:ea typeface="+mn-ea"/>
              <a:cs typeface="+mn-cs"/>
            </a:endParaRPr>
          </a:p>
        </p:txBody>
      </p:sp>
    </p:spTree>
    <p:extLst>
      <p:ext uri="{BB962C8B-B14F-4D97-AF65-F5344CB8AC3E}">
        <p14:creationId xmlns:p14="http://schemas.microsoft.com/office/powerpoint/2010/main" val="28492015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Narrow"/>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Narrow"/>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C6AAE0-3279-400B-AC4D-A1D6CEAFE5EC}" type="slidenum">
              <a:rPr kumimoji="0" lang="en-US" sz="1200" b="0" i="0" u="none" strike="noStrike" kern="1200" cap="none" spc="0" normalizeH="0" baseline="0" noProof="0" smtClean="0">
                <a:ln>
                  <a:noFill/>
                </a:ln>
                <a:solidFill>
                  <a:srgbClr val="33333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33333"/>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3210900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E265E93-A78A-4415-9971-80ECE72FD72D}" type="slidenum">
              <a:rPr kumimoji="0" lang="en-US" sz="1200" b="0" i="0" u="none" strike="noStrike" kern="1200" cap="none" spc="0" normalizeH="0" baseline="0" noProof="0" smtClean="0">
                <a:ln>
                  <a:noFill/>
                </a:ln>
                <a:solidFill>
                  <a:srgbClr val="333333"/>
                </a:solidFill>
                <a:effectLst/>
                <a:uLnTx/>
                <a:uFillTx/>
                <a:latin typeface="Arial" pitchFamily="34" charset="0"/>
                <a:ea typeface="+mn-ea"/>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333333"/>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829560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685800" y="1508750"/>
            <a:ext cx="7772400" cy="4800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E265E93-A78A-4415-9971-80ECE72FD72D}" type="slidenum">
              <a:rPr kumimoji="0" lang="en-US" sz="1200" b="0" i="0" u="none" strike="noStrike" kern="1200" cap="none" spc="0" normalizeH="0" baseline="0" noProof="0" smtClean="0">
                <a:ln>
                  <a:noFill/>
                </a:ln>
                <a:solidFill>
                  <a:srgbClr val="333333"/>
                </a:solidFill>
                <a:effectLst/>
                <a:uLnTx/>
                <a:uFillTx/>
                <a:latin typeface="Arial" pitchFamily="34" charset="0"/>
                <a:ea typeface="+mn-ea"/>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333333"/>
              </a:solidFill>
              <a:effectLst/>
              <a:uLnTx/>
              <a:uFillTx/>
              <a:latin typeface="Arial" pitchFamily="34" charset="0"/>
              <a:ea typeface="+mn-ea"/>
              <a:cs typeface="Arial" pitchFamily="34" charset="0"/>
            </a:endParaRPr>
          </a:p>
        </p:txBody>
      </p:sp>
      <p:sp>
        <p:nvSpPr>
          <p:cNvPr id="5" name="Title Placeholder 1"/>
          <p:cNvSpPr>
            <a:spLocks noGrp="1"/>
          </p:cNvSpPr>
          <p:nvPr>
            <p:ph type="title"/>
          </p:nvPr>
        </p:nvSpPr>
        <p:spPr>
          <a:xfrm>
            <a:off x="650875" y="116632"/>
            <a:ext cx="7842251" cy="1042416"/>
          </a:xfrm>
          <a:prstGeom prst="rect">
            <a:avLst/>
          </a:prstGeom>
        </p:spPr>
        <p:txBody>
          <a:bodyPr vert="horz" lIns="91440" tIns="45720" rIns="91440" bIns="45720" rtlCol="0" anchor="b">
            <a:normAutofit/>
          </a:bodyPr>
          <a:lstStyle/>
          <a:p>
            <a:r>
              <a:rPr lang="en-US" dirty="0"/>
              <a:t>Click to add slide title</a:t>
            </a:r>
          </a:p>
        </p:txBody>
      </p:sp>
      <p:cxnSp>
        <p:nvCxnSpPr>
          <p:cNvPr id="7" name="Straight Connector 6"/>
          <p:cNvCxnSpPr/>
          <p:nvPr userDrawn="1"/>
        </p:nvCxnSpPr>
        <p:spPr>
          <a:xfrm>
            <a:off x="647564" y="1268760"/>
            <a:ext cx="784225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8121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685800" y="1508750"/>
            <a:ext cx="7772400" cy="4800600"/>
          </a:xfrm>
        </p:spPr>
        <p:txBody>
          <a:bodyPr/>
          <a:lstStyle>
            <a:lvl1pPr marL="341313" marR="0" indent="-341313" algn="l" defTabSz="914400" rtl="0" eaLnBrk="1" fontAlgn="auto" latinLnBrk="0" hangingPunct="1">
              <a:lnSpc>
                <a:spcPct val="100000"/>
              </a:lnSpc>
              <a:spcBef>
                <a:spcPct val="20000"/>
              </a:spcBef>
              <a:spcAft>
                <a:spcPts val="0"/>
              </a:spcAft>
              <a:buClr>
                <a:srgbClr val="333333"/>
              </a:buClr>
              <a:buSzTx/>
              <a:buFont typeface="+mj-lt"/>
              <a:buAutoNum type="arabicPeriod"/>
              <a:tabLst/>
              <a:defRPr b="0"/>
            </a:lvl1pPr>
            <a:lvl2pPr marL="914400" indent="-457200">
              <a:buClr>
                <a:srgbClr val="333333"/>
              </a:buClr>
              <a:buFont typeface="+mj-lt"/>
              <a:buAutoNum type="arabicPeriod"/>
              <a:defRPr/>
            </a:lvl2pPr>
            <a:lvl3pPr marL="1371600" indent="-457200">
              <a:buClr>
                <a:srgbClr val="333333"/>
              </a:buClr>
              <a:buFont typeface="+mj-lt"/>
              <a:buAutoNum type="arabicPeriod"/>
              <a:defRPr/>
            </a:lvl3pPr>
            <a:lvl4pPr marL="1828800" indent="-457200">
              <a:buClr>
                <a:srgbClr val="333333"/>
              </a:buClr>
              <a:buFont typeface="+mj-lt"/>
              <a:buAutoNum type="arabicPeriod"/>
              <a:defRPr/>
            </a:lvl4pPr>
            <a:lvl5pPr marL="2286000" indent="-457200">
              <a:buClr>
                <a:srgbClr val="333333"/>
              </a:buClr>
              <a:buFont typeface="+mj-lt"/>
              <a:buAutoNum type="arabicPeriod"/>
              <a:defRPr/>
            </a:lvl5pPr>
          </a:lstStyle>
          <a:p>
            <a:pPr lvl="0"/>
            <a:r>
              <a:rPr lang="en-US" dirty="0"/>
              <a:t>Click to add text</a:t>
            </a:r>
          </a:p>
          <a:p>
            <a:pPr marL="341313" marR="0" lvl="0" indent="-341313" algn="l" defTabSz="914400" rtl="0" eaLnBrk="1" fontAlgn="auto" latinLnBrk="0" hangingPunct="1">
              <a:lnSpc>
                <a:spcPct val="100000"/>
              </a:lnSpc>
              <a:spcBef>
                <a:spcPct val="20000"/>
              </a:spcBef>
              <a:spcAft>
                <a:spcPts val="0"/>
              </a:spcAft>
              <a:buClr>
                <a:srgbClr val="333333"/>
              </a:buClr>
              <a:buSzTx/>
              <a:buFont typeface="+mj-lt"/>
              <a:buAutoNum type="arabicPeriod"/>
              <a:tabLst/>
              <a:defRPr/>
            </a:pPr>
            <a:r>
              <a:rPr lang="en-US" dirty="0"/>
              <a:t>Click to add text</a:t>
            </a:r>
          </a:p>
          <a:p>
            <a:pPr marL="341313" marR="0" lvl="0" indent="-341313" algn="l" defTabSz="914400" rtl="0" eaLnBrk="1" fontAlgn="auto" latinLnBrk="0" hangingPunct="1">
              <a:lnSpc>
                <a:spcPct val="100000"/>
              </a:lnSpc>
              <a:spcBef>
                <a:spcPct val="20000"/>
              </a:spcBef>
              <a:spcAft>
                <a:spcPts val="0"/>
              </a:spcAft>
              <a:buClr>
                <a:srgbClr val="333333"/>
              </a:buClr>
              <a:buSzTx/>
              <a:buFont typeface="+mj-lt"/>
              <a:buAutoNum type="arabicPeriod"/>
              <a:tabLst/>
              <a:defRPr/>
            </a:pPr>
            <a:r>
              <a:rPr lang="en-US" dirty="0"/>
              <a:t>Click to add text</a:t>
            </a:r>
          </a:p>
        </p:txBody>
      </p:sp>
      <p:sp>
        <p:nvSpPr>
          <p:cNvPr id="5"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E265E93-A78A-4415-9971-80ECE72FD72D}" type="slidenum">
              <a:rPr kumimoji="0" lang="en-US" sz="1200" b="0" i="0" u="none" strike="noStrike" kern="1200" cap="none" spc="0" normalizeH="0" baseline="0" noProof="0" smtClean="0">
                <a:ln>
                  <a:noFill/>
                </a:ln>
                <a:solidFill>
                  <a:srgbClr val="333333"/>
                </a:solidFill>
                <a:effectLst/>
                <a:uLnTx/>
                <a:uFillTx/>
                <a:latin typeface="Arial" pitchFamily="34" charset="0"/>
                <a:ea typeface="+mn-ea"/>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333333"/>
              </a:solidFill>
              <a:effectLst/>
              <a:uLnTx/>
              <a:uFillTx/>
              <a:latin typeface="Arial" pitchFamily="34" charset="0"/>
              <a:ea typeface="+mn-ea"/>
              <a:cs typeface="Arial" pitchFamily="34" charset="0"/>
            </a:endParaRPr>
          </a:p>
        </p:txBody>
      </p:sp>
      <p:sp>
        <p:nvSpPr>
          <p:cNvPr id="6" name="Title Placeholder 1"/>
          <p:cNvSpPr>
            <a:spLocks noGrp="1"/>
          </p:cNvSpPr>
          <p:nvPr>
            <p:ph type="title"/>
          </p:nvPr>
        </p:nvSpPr>
        <p:spPr>
          <a:xfrm>
            <a:off x="650875" y="116632"/>
            <a:ext cx="7842251" cy="1042416"/>
          </a:xfrm>
          <a:prstGeom prst="rect">
            <a:avLst/>
          </a:prstGeom>
        </p:spPr>
        <p:txBody>
          <a:bodyPr vert="horz" lIns="91440" tIns="45720" rIns="91440" bIns="45720" rtlCol="0" anchor="b">
            <a:normAutofit/>
          </a:bodyPr>
          <a:lstStyle/>
          <a:p>
            <a:r>
              <a:rPr lang="en-US" dirty="0"/>
              <a:t>Click to add slide title</a:t>
            </a:r>
          </a:p>
        </p:txBody>
      </p:sp>
      <p:cxnSp>
        <p:nvCxnSpPr>
          <p:cNvPr id="7" name="Straight Connector 6"/>
          <p:cNvCxnSpPr/>
          <p:nvPr userDrawn="1"/>
        </p:nvCxnSpPr>
        <p:spPr>
          <a:xfrm>
            <a:off x="647564" y="1268760"/>
            <a:ext cx="784225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9862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E265E93-A78A-4415-9971-80ECE72FD72D}" type="slidenum">
              <a:rPr kumimoji="0" lang="en-US" sz="1200" b="0" i="0" u="none" strike="noStrike" kern="1200" cap="none" spc="0" normalizeH="0" baseline="0" noProof="0" smtClean="0">
                <a:ln>
                  <a:noFill/>
                </a:ln>
                <a:solidFill>
                  <a:srgbClr val="333333"/>
                </a:solidFill>
                <a:effectLst/>
                <a:uLnTx/>
                <a:uFillTx/>
                <a:latin typeface="Arial" pitchFamily="34" charset="0"/>
                <a:ea typeface="+mn-ea"/>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333333"/>
              </a:solidFill>
              <a:effectLst/>
              <a:uLnTx/>
              <a:uFillTx/>
              <a:latin typeface="Arial" pitchFamily="34" charset="0"/>
              <a:ea typeface="+mn-ea"/>
              <a:cs typeface="Arial" pitchFamily="34" charset="0"/>
            </a:endParaRPr>
          </a:p>
        </p:txBody>
      </p:sp>
      <p:sp>
        <p:nvSpPr>
          <p:cNvPr id="4" name="Title Placeholder 1"/>
          <p:cNvSpPr>
            <a:spLocks noGrp="1"/>
          </p:cNvSpPr>
          <p:nvPr>
            <p:ph type="title"/>
          </p:nvPr>
        </p:nvSpPr>
        <p:spPr>
          <a:xfrm>
            <a:off x="650875" y="116632"/>
            <a:ext cx="7842251" cy="1042416"/>
          </a:xfrm>
          <a:prstGeom prst="rect">
            <a:avLst/>
          </a:prstGeom>
        </p:spPr>
        <p:txBody>
          <a:bodyPr vert="horz" lIns="91440" tIns="45720" rIns="91440" bIns="45720" rtlCol="0" anchor="b">
            <a:normAutofit/>
          </a:bodyPr>
          <a:lstStyle/>
          <a:p>
            <a:r>
              <a:rPr lang="en-US" dirty="0"/>
              <a:t>Click to add slide title</a:t>
            </a:r>
          </a:p>
        </p:txBody>
      </p:sp>
      <p:cxnSp>
        <p:nvCxnSpPr>
          <p:cNvPr id="6" name="Straight Connector 5"/>
          <p:cNvCxnSpPr/>
          <p:nvPr userDrawn="1"/>
        </p:nvCxnSpPr>
        <p:spPr>
          <a:xfrm>
            <a:off x="647564" y="1268760"/>
            <a:ext cx="784225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1021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Agenda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3" y="160"/>
            <a:ext cx="9143575" cy="6857681"/>
          </a:xfrm>
          <a:prstGeom prst="rect">
            <a:avLst/>
          </a:prstGeom>
        </p:spPr>
      </p:pic>
      <p:sp>
        <p:nvSpPr>
          <p:cNvPr id="5" name="Text Placeholder 4"/>
          <p:cNvSpPr>
            <a:spLocks noGrp="1"/>
          </p:cNvSpPr>
          <p:nvPr>
            <p:ph type="body" sz="quarter" idx="11"/>
          </p:nvPr>
        </p:nvSpPr>
        <p:spPr>
          <a:xfrm>
            <a:off x="228600" y="3032956"/>
            <a:ext cx="8686800" cy="2787660"/>
          </a:xfrm>
        </p:spPr>
        <p:txBody>
          <a:bodyPr>
            <a:normAutofit/>
          </a:bodyPr>
          <a:lstStyle>
            <a:lvl1pPr marL="0" indent="0" algn="ctr">
              <a:buNone/>
              <a:defRPr sz="4800" b="1">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pPr lvl="0"/>
            <a:endParaRPr lang="en-US" dirty="0"/>
          </a:p>
        </p:txBody>
      </p:sp>
      <p:sp>
        <p:nvSpPr>
          <p:cNvPr id="6" name="Text Placeholder 7"/>
          <p:cNvSpPr>
            <a:spLocks noGrp="1"/>
          </p:cNvSpPr>
          <p:nvPr>
            <p:ph type="body" sz="quarter" idx="12"/>
          </p:nvPr>
        </p:nvSpPr>
        <p:spPr>
          <a:xfrm>
            <a:off x="228600" y="1268760"/>
            <a:ext cx="8686800" cy="1764196"/>
          </a:xfrm>
        </p:spPr>
        <p:txBody>
          <a:bodyPr anchor="b">
            <a:normAutofit/>
          </a:bodyPr>
          <a:lstStyle>
            <a:lvl1pPr marL="0" indent="0" algn="ctr">
              <a:buNone/>
              <a:defRPr sz="3200" b="1">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pPr lvl="0"/>
            <a:endParaRPr lang="en-US" dirty="0"/>
          </a:p>
        </p:txBody>
      </p:sp>
    </p:spTree>
    <p:extLst>
      <p:ext uri="{BB962C8B-B14F-4D97-AF65-F5344CB8AC3E}">
        <p14:creationId xmlns:p14="http://schemas.microsoft.com/office/powerpoint/2010/main" val="34723216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8" name="Chart Placeholder 7"/>
          <p:cNvSpPr>
            <a:spLocks noGrp="1"/>
          </p:cNvSpPr>
          <p:nvPr>
            <p:ph type="chart" sz="quarter" idx="10"/>
          </p:nvPr>
        </p:nvSpPr>
        <p:spPr>
          <a:xfrm>
            <a:off x="685800" y="1592796"/>
            <a:ext cx="7772400" cy="4734852"/>
          </a:xfrm>
        </p:spPr>
        <p:txBody>
          <a:bodyPr/>
          <a:lstStyle>
            <a:lvl1pPr marL="0" indent="0">
              <a:buNone/>
              <a:defRPr/>
            </a:lvl1pPr>
          </a:lstStyle>
          <a:p>
            <a:endParaRPr lang="en-US" dirty="0"/>
          </a:p>
        </p:txBody>
      </p:sp>
      <p:sp>
        <p:nvSpPr>
          <p:cNvPr id="5"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E265E93-A78A-4415-9971-80ECE72FD72D}" type="slidenum">
              <a:rPr kumimoji="0" lang="en-US" sz="1200" b="0" i="0" u="none" strike="noStrike" kern="1200" cap="none" spc="0" normalizeH="0" baseline="0" noProof="0" smtClean="0">
                <a:ln>
                  <a:noFill/>
                </a:ln>
                <a:solidFill>
                  <a:srgbClr val="333333"/>
                </a:solidFill>
                <a:effectLst/>
                <a:uLnTx/>
                <a:uFillTx/>
                <a:latin typeface="Arial" pitchFamily="34" charset="0"/>
                <a:ea typeface="+mn-ea"/>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333333"/>
              </a:solidFill>
              <a:effectLst/>
              <a:uLnTx/>
              <a:uFillTx/>
              <a:latin typeface="Arial" pitchFamily="34" charset="0"/>
              <a:ea typeface="+mn-ea"/>
              <a:cs typeface="Arial" pitchFamily="34" charset="0"/>
            </a:endParaRPr>
          </a:p>
        </p:txBody>
      </p:sp>
      <p:sp>
        <p:nvSpPr>
          <p:cNvPr id="6" name="Text Placeholder 14"/>
          <p:cNvSpPr>
            <a:spLocks noGrp="1"/>
          </p:cNvSpPr>
          <p:nvPr>
            <p:ph type="body" sz="quarter" idx="14" hasCustomPrompt="1"/>
          </p:nvPr>
        </p:nvSpPr>
        <p:spPr>
          <a:xfrm>
            <a:off x="685800" y="6501400"/>
            <a:ext cx="7772400" cy="169277"/>
          </a:xfrm>
          <a:prstGeom prst="rect">
            <a:avLst/>
          </a:prstGeom>
        </p:spPr>
        <p:txBody>
          <a:bodyPr wrap="square" lIns="0" tIns="0" rIns="0" bIns="0" anchor="b">
            <a:spAutoFit/>
          </a:bodyPr>
          <a:lstStyle>
            <a:lvl1pPr marL="0" indent="0">
              <a:spcAft>
                <a:spcPts val="0"/>
              </a:spcAft>
              <a:buNone/>
              <a:defRPr sz="1100" i="1">
                <a:solidFill>
                  <a:schemeClr val="tx1"/>
                </a:solidFill>
              </a:defRPr>
            </a:lvl1pPr>
          </a:lstStyle>
          <a:p>
            <a:pPr lvl="0"/>
            <a:r>
              <a:rPr lang="en-US" dirty="0"/>
              <a:t>Source: </a:t>
            </a:r>
          </a:p>
        </p:txBody>
      </p:sp>
    </p:spTree>
    <p:extLst>
      <p:ext uri="{BB962C8B-B14F-4D97-AF65-F5344CB8AC3E}">
        <p14:creationId xmlns:p14="http://schemas.microsoft.com/office/powerpoint/2010/main" val="37105382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hart w/ highlighted point">
    <p:spTree>
      <p:nvGrpSpPr>
        <p:cNvPr id="1" name=""/>
        <p:cNvGrpSpPr/>
        <p:nvPr/>
      </p:nvGrpSpPr>
      <p:grpSpPr>
        <a:xfrm>
          <a:off x="0" y="0"/>
          <a:ext cx="0" cy="0"/>
          <a:chOff x="0" y="0"/>
          <a:chExt cx="0" cy="0"/>
        </a:xfrm>
      </p:grpSpPr>
      <p:pic>
        <p:nvPicPr>
          <p:cNvPr id="7" name="Picture 2" descr="C:\Users\kdevaul.ERS\Pictures\2020 light grey block.t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5159" y="5771705"/>
            <a:ext cx="9144000" cy="6528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8" name="Chart Placeholder 7"/>
          <p:cNvSpPr>
            <a:spLocks noGrp="1"/>
          </p:cNvSpPr>
          <p:nvPr>
            <p:ph type="chart" sz="quarter" idx="10"/>
          </p:nvPr>
        </p:nvSpPr>
        <p:spPr>
          <a:xfrm>
            <a:off x="685800" y="1592796"/>
            <a:ext cx="7772400" cy="4102099"/>
          </a:xfrm>
        </p:spPr>
        <p:txBody>
          <a:bodyPr/>
          <a:lstStyle>
            <a:lvl1pPr marL="0" indent="0">
              <a:buNone/>
              <a:defRPr/>
            </a:lvl1pPr>
          </a:lstStyle>
          <a:p>
            <a:endParaRPr lang="en-US" dirty="0"/>
          </a:p>
        </p:txBody>
      </p:sp>
      <p:sp>
        <p:nvSpPr>
          <p:cNvPr id="4" name="Text Placeholder 14"/>
          <p:cNvSpPr>
            <a:spLocks noGrp="1"/>
          </p:cNvSpPr>
          <p:nvPr>
            <p:ph type="body" sz="quarter" idx="14" hasCustomPrompt="1"/>
          </p:nvPr>
        </p:nvSpPr>
        <p:spPr>
          <a:xfrm>
            <a:off x="685800" y="6501400"/>
            <a:ext cx="7772400" cy="169277"/>
          </a:xfrm>
          <a:prstGeom prst="rect">
            <a:avLst/>
          </a:prstGeom>
        </p:spPr>
        <p:txBody>
          <a:bodyPr wrap="square" lIns="0" tIns="0" rIns="0" bIns="0" anchor="b">
            <a:spAutoFit/>
          </a:bodyPr>
          <a:lstStyle>
            <a:lvl1pPr marL="0" indent="0">
              <a:spcAft>
                <a:spcPts val="0"/>
              </a:spcAft>
              <a:buNone/>
              <a:defRPr sz="1100" i="1">
                <a:solidFill>
                  <a:schemeClr val="tx1"/>
                </a:solidFill>
              </a:defRPr>
            </a:lvl1pPr>
          </a:lstStyle>
          <a:p>
            <a:pPr lvl="0"/>
            <a:r>
              <a:rPr lang="en-US" dirty="0"/>
              <a:t>Source: </a:t>
            </a:r>
          </a:p>
        </p:txBody>
      </p:sp>
      <p:sp>
        <p:nvSpPr>
          <p:cNvPr id="6"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E265E93-A78A-4415-9971-80ECE72FD72D}" type="slidenum">
              <a:rPr kumimoji="0" lang="en-US" sz="1200" b="0" i="0" u="none" strike="noStrike" kern="1200" cap="none" spc="0" normalizeH="0" baseline="0" noProof="0" smtClean="0">
                <a:ln>
                  <a:noFill/>
                </a:ln>
                <a:solidFill>
                  <a:srgbClr val="333333"/>
                </a:solidFill>
                <a:effectLst/>
                <a:uLnTx/>
                <a:uFillTx/>
                <a:latin typeface="Arial" pitchFamily="34" charset="0"/>
                <a:ea typeface="+mn-ea"/>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333333"/>
              </a:solidFill>
              <a:effectLst/>
              <a:uLnTx/>
              <a:uFillTx/>
              <a:latin typeface="Arial" pitchFamily="34" charset="0"/>
              <a:ea typeface="+mn-ea"/>
              <a:cs typeface="Arial" pitchFamily="34" charset="0"/>
            </a:endParaRPr>
          </a:p>
        </p:txBody>
      </p:sp>
      <p:sp>
        <p:nvSpPr>
          <p:cNvPr id="5" name="Text Placeholder 4"/>
          <p:cNvSpPr>
            <a:spLocks noGrp="1"/>
          </p:cNvSpPr>
          <p:nvPr>
            <p:ph type="body" sz="quarter" idx="15" hasCustomPrompt="1"/>
          </p:nvPr>
        </p:nvSpPr>
        <p:spPr>
          <a:xfrm>
            <a:off x="685800" y="5848022"/>
            <a:ext cx="7772400" cy="538163"/>
          </a:xfrm>
        </p:spPr>
        <p:txBody>
          <a:bodyPr/>
          <a:lstStyle>
            <a:lvl1pPr marL="0" indent="0" algn="ctr">
              <a:buNone/>
              <a:defRPr b="1"/>
            </a:lvl1pPr>
          </a:lstStyle>
          <a:p>
            <a:pPr lvl="0"/>
            <a:r>
              <a:rPr lang="en-US" dirty="0"/>
              <a:t>Click to add highlighted point</a:t>
            </a:r>
          </a:p>
        </p:txBody>
      </p:sp>
    </p:spTree>
    <p:extLst>
      <p:ext uri="{BB962C8B-B14F-4D97-AF65-F5344CB8AC3E}">
        <p14:creationId xmlns:p14="http://schemas.microsoft.com/office/powerpoint/2010/main" val="2750665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w/ highlighted point">
    <p:spTree>
      <p:nvGrpSpPr>
        <p:cNvPr id="1" name=""/>
        <p:cNvGrpSpPr/>
        <p:nvPr/>
      </p:nvGrpSpPr>
      <p:grpSpPr>
        <a:xfrm>
          <a:off x="0" y="0"/>
          <a:ext cx="0" cy="0"/>
          <a:chOff x="0" y="0"/>
          <a:chExt cx="0" cy="0"/>
        </a:xfrm>
      </p:grpSpPr>
      <p:pic>
        <p:nvPicPr>
          <p:cNvPr id="7" name="Picture 2" descr="C:\Users\kdevaul.ERS\Pictures\2020 light grey block.t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5159" y="5771707"/>
            <a:ext cx="9144000" cy="6528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8" name="Chart Placeholder 7"/>
          <p:cNvSpPr>
            <a:spLocks noGrp="1"/>
          </p:cNvSpPr>
          <p:nvPr>
            <p:ph type="chart" sz="quarter" idx="10"/>
          </p:nvPr>
        </p:nvSpPr>
        <p:spPr>
          <a:xfrm>
            <a:off x="685800" y="1592797"/>
            <a:ext cx="7772400" cy="4102099"/>
          </a:xfrm>
        </p:spPr>
        <p:txBody>
          <a:bodyPr/>
          <a:lstStyle>
            <a:lvl1pPr marL="0" indent="0">
              <a:buNone/>
              <a:defRPr/>
            </a:lvl1pPr>
          </a:lstStyle>
          <a:p>
            <a:endParaRPr lang="en-US" dirty="0"/>
          </a:p>
        </p:txBody>
      </p:sp>
      <p:sp>
        <p:nvSpPr>
          <p:cNvPr id="4" name="Text Placeholder 14"/>
          <p:cNvSpPr>
            <a:spLocks noGrp="1"/>
          </p:cNvSpPr>
          <p:nvPr>
            <p:ph type="body" sz="quarter" idx="14" hasCustomPrompt="1"/>
          </p:nvPr>
        </p:nvSpPr>
        <p:spPr>
          <a:xfrm>
            <a:off x="685800" y="6501402"/>
            <a:ext cx="7772400" cy="169277"/>
          </a:xfrm>
          <a:prstGeom prst="rect">
            <a:avLst/>
          </a:prstGeom>
        </p:spPr>
        <p:txBody>
          <a:bodyPr wrap="square" lIns="0" tIns="0" rIns="0" bIns="0" anchor="b">
            <a:spAutoFit/>
          </a:bodyPr>
          <a:lstStyle>
            <a:lvl1pPr marL="0" indent="0">
              <a:spcAft>
                <a:spcPts val="0"/>
              </a:spcAft>
              <a:buNone/>
              <a:defRPr sz="1100" i="1">
                <a:solidFill>
                  <a:schemeClr val="tx1"/>
                </a:solidFill>
              </a:defRPr>
            </a:lvl1pPr>
          </a:lstStyle>
          <a:p>
            <a:pPr lvl="0"/>
            <a:r>
              <a:rPr lang="en-US" dirty="0"/>
              <a:t>Source: </a:t>
            </a:r>
          </a:p>
        </p:txBody>
      </p:sp>
      <p:sp>
        <p:nvSpPr>
          <p:cNvPr id="6" name="Slide Number Placeholder 5"/>
          <p:cNvSpPr>
            <a:spLocks noGrp="1"/>
          </p:cNvSpPr>
          <p:nvPr>
            <p:ph type="sldNum" sz="quarter" idx="4"/>
          </p:nvPr>
        </p:nvSpPr>
        <p:spPr>
          <a:xfrm>
            <a:off x="8493125" y="6462997"/>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a:p>
        </p:txBody>
      </p:sp>
      <p:sp>
        <p:nvSpPr>
          <p:cNvPr id="5" name="Text Placeholder 4"/>
          <p:cNvSpPr>
            <a:spLocks noGrp="1"/>
          </p:cNvSpPr>
          <p:nvPr>
            <p:ph type="body" sz="quarter" idx="15" hasCustomPrompt="1"/>
          </p:nvPr>
        </p:nvSpPr>
        <p:spPr>
          <a:xfrm>
            <a:off x="685800" y="5848024"/>
            <a:ext cx="7772400" cy="538163"/>
          </a:xfrm>
        </p:spPr>
        <p:txBody>
          <a:bodyPr/>
          <a:lstStyle>
            <a:lvl1pPr marL="0" indent="0" algn="ctr">
              <a:buNone/>
              <a:defRPr b="1"/>
            </a:lvl1pPr>
          </a:lstStyle>
          <a:p>
            <a:pPr lvl="0"/>
            <a:r>
              <a:rPr lang="en-US" dirty="0"/>
              <a:t>Click to add highlighted point</a:t>
            </a:r>
          </a:p>
        </p:txBody>
      </p:sp>
    </p:spTree>
    <p:extLst>
      <p:ext uri="{BB962C8B-B14F-4D97-AF65-F5344CB8AC3E}">
        <p14:creationId xmlns:p14="http://schemas.microsoft.com/office/powerpoint/2010/main" val="10099279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le w/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5" name="Text Placeholder 14"/>
          <p:cNvSpPr>
            <a:spLocks noGrp="1"/>
          </p:cNvSpPr>
          <p:nvPr>
            <p:ph type="body" sz="quarter" idx="14" hasCustomPrompt="1"/>
          </p:nvPr>
        </p:nvSpPr>
        <p:spPr>
          <a:xfrm>
            <a:off x="685800" y="6370528"/>
            <a:ext cx="7772400" cy="169277"/>
          </a:xfrm>
          <a:prstGeom prst="rect">
            <a:avLst/>
          </a:prstGeom>
        </p:spPr>
        <p:txBody>
          <a:bodyPr wrap="square" lIns="0" tIns="0" rIns="0" bIns="0" anchor="b">
            <a:spAutoFit/>
          </a:bodyPr>
          <a:lstStyle>
            <a:lvl1pPr marL="0" indent="0">
              <a:spcAft>
                <a:spcPts val="0"/>
              </a:spcAft>
              <a:buNone/>
              <a:defRPr sz="1100" i="1">
                <a:solidFill>
                  <a:schemeClr val="tx1"/>
                </a:solidFill>
              </a:defRPr>
            </a:lvl1pPr>
          </a:lstStyle>
          <a:p>
            <a:pPr lvl="0"/>
            <a:r>
              <a:rPr lang="en-US" dirty="0"/>
              <a:t>Source: </a:t>
            </a:r>
          </a:p>
        </p:txBody>
      </p:sp>
      <p:sp>
        <p:nvSpPr>
          <p:cNvPr id="6" name="Table Placeholder 3"/>
          <p:cNvSpPr>
            <a:spLocks noGrp="1"/>
          </p:cNvSpPr>
          <p:nvPr>
            <p:ph type="tbl" sz="quarter" idx="12"/>
          </p:nvPr>
        </p:nvSpPr>
        <p:spPr>
          <a:xfrm>
            <a:off x="685800" y="1775780"/>
            <a:ext cx="7772400" cy="4572000"/>
          </a:xfrm>
        </p:spPr>
        <p:txBody>
          <a:bodyPr/>
          <a:lstStyle/>
          <a:p>
            <a:endParaRPr lang="en-US"/>
          </a:p>
        </p:txBody>
      </p:sp>
      <p:sp>
        <p:nvSpPr>
          <p:cNvPr id="8"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E265E93-A78A-4415-9971-80ECE72FD72D}" type="slidenum">
              <a:rPr kumimoji="0" lang="en-US" sz="1200" b="0" i="0" u="none" strike="noStrike" kern="1200" cap="none" spc="0" normalizeH="0" baseline="0" noProof="0" smtClean="0">
                <a:ln>
                  <a:noFill/>
                </a:ln>
                <a:solidFill>
                  <a:srgbClr val="333333"/>
                </a:solidFill>
                <a:effectLst/>
                <a:uLnTx/>
                <a:uFillTx/>
                <a:latin typeface="Arial" pitchFamily="34" charset="0"/>
                <a:ea typeface="+mn-ea"/>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333333"/>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3830151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slide w/ pictur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3" y="160"/>
            <a:ext cx="9143575" cy="6857681"/>
          </a:xfrm>
          <a:prstGeom prst="rect">
            <a:avLst/>
          </a:prstGeom>
        </p:spPr>
      </p:pic>
      <p:sp>
        <p:nvSpPr>
          <p:cNvPr id="5" name="Text Placeholder 4"/>
          <p:cNvSpPr>
            <a:spLocks noGrp="1"/>
          </p:cNvSpPr>
          <p:nvPr>
            <p:ph type="body" sz="quarter" idx="11" hasCustomPrompt="1"/>
          </p:nvPr>
        </p:nvSpPr>
        <p:spPr>
          <a:xfrm>
            <a:off x="3318793" y="1016732"/>
            <a:ext cx="4645868" cy="4356484"/>
          </a:xfrm>
        </p:spPr>
        <p:txBody>
          <a:bodyPr>
            <a:normAutofit/>
          </a:bodyPr>
          <a:lstStyle>
            <a:lvl1pPr marL="0" indent="0" algn="l">
              <a:buNone/>
              <a:defRPr sz="3600" b="1">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pPr lvl="0"/>
            <a:r>
              <a:rPr lang="en-US" dirty="0"/>
              <a:t>Click to add quote</a:t>
            </a:r>
          </a:p>
        </p:txBody>
      </p:sp>
      <p:sp>
        <p:nvSpPr>
          <p:cNvPr id="6" name="Text Placeholder 7"/>
          <p:cNvSpPr>
            <a:spLocks noGrp="1"/>
          </p:cNvSpPr>
          <p:nvPr>
            <p:ph type="body" sz="quarter" idx="12" hasCustomPrompt="1"/>
          </p:nvPr>
        </p:nvSpPr>
        <p:spPr>
          <a:xfrm>
            <a:off x="3316275" y="5373216"/>
            <a:ext cx="4644516" cy="756084"/>
          </a:xfrm>
        </p:spPr>
        <p:txBody>
          <a:bodyPr anchor="b">
            <a:normAutofit/>
          </a:bodyPr>
          <a:lstStyle>
            <a:lvl1pPr marL="0" indent="0" algn="r">
              <a:buNone/>
              <a:defRPr sz="2800" b="1" baseline="0">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pPr lvl="0"/>
            <a:r>
              <a:rPr lang="en-US" dirty="0"/>
              <a:t>- Click to add name</a:t>
            </a:r>
          </a:p>
        </p:txBody>
      </p:sp>
      <p:sp>
        <p:nvSpPr>
          <p:cNvPr id="7" name="TextBox 6"/>
          <p:cNvSpPr txBox="1"/>
          <p:nvPr userDrawn="1"/>
        </p:nvSpPr>
        <p:spPr>
          <a:xfrm>
            <a:off x="7852693" y="3805297"/>
            <a:ext cx="990600" cy="221599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800" b="1" i="0" u="none" strike="noStrike" kern="1200" cap="none" spc="0" normalizeH="0" baseline="0" noProof="0" dirty="0">
                <a:ln>
                  <a:noFill/>
                </a:ln>
                <a:solidFill>
                  <a:srgbClr val="D3E056"/>
                </a:solidFill>
                <a:effectLst/>
                <a:uLnTx/>
                <a:uFillTx/>
                <a:latin typeface="Arial Narrow"/>
                <a:ea typeface="+mn-ea"/>
                <a:cs typeface="+mn-cs"/>
              </a:rPr>
              <a:t>”</a:t>
            </a:r>
          </a:p>
        </p:txBody>
      </p:sp>
      <p:sp>
        <p:nvSpPr>
          <p:cNvPr id="9" name="TextBox 8"/>
          <p:cNvSpPr txBox="1"/>
          <p:nvPr userDrawn="1"/>
        </p:nvSpPr>
        <p:spPr>
          <a:xfrm>
            <a:off x="2555776" y="368660"/>
            <a:ext cx="990600" cy="221599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800" b="1" i="0" u="none" strike="noStrike" kern="1200" cap="none" spc="0" normalizeH="0" baseline="0" noProof="0" dirty="0">
                <a:ln>
                  <a:noFill/>
                </a:ln>
                <a:solidFill>
                  <a:srgbClr val="D3E056"/>
                </a:solidFill>
                <a:effectLst/>
                <a:uLnTx/>
                <a:uFillTx/>
                <a:latin typeface="Arial Narrow"/>
                <a:ea typeface="+mn-ea"/>
                <a:cs typeface="+mn-cs"/>
              </a:rPr>
              <a:t>“</a:t>
            </a:r>
          </a:p>
        </p:txBody>
      </p:sp>
      <p:sp>
        <p:nvSpPr>
          <p:cNvPr id="4" name="Picture Placeholder 3"/>
          <p:cNvSpPr>
            <a:spLocks noGrp="1"/>
          </p:cNvSpPr>
          <p:nvPr>
            <p:ph type="pic" sz="quarter" idx="13"/>
          </p:nvPr>
        </p:nvSpPr>
        <p:spPr>
          <a:xfrm>
            <a:off x="611560" y="3424297"/>
            <a:ext cx="2448272" cy="2717912"/>
          </a:xfrm>
        </p:spPr>
        <p:txBody>
          <a:bodyPr/>
          <a:lstStyle/>
          <a:p>
            <a:endParaRPr lang="en-US"/>
          </a:p>
        </p:txBody>
      </p:sp>
    </p:spTree>
    <p:extLst>
      <p:ext uri="{BB962C8B-B14F-4D97-AF65-F5344CB8AC3E}">
        <p14:creationId xmlns:p14="http://schemas.microsoft.com/office/powerpoint/2010/main" val="25520776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ighlight right">
    <p:spTree>
      <p:nvGrpSpPr>
        <p:cNvPr id="1" name=""/>
        <p:cNvGrpSpPr/>
        <p:nvPr/>
      </p:nvGrpSpPr>
      <p:grpSpPr>
        <a:xfrm>
          <a:off x="0" y="0"/>
          <a:ext cx="0" cy="0"/>
          <a:chOff x="0" y="0"/>
          <a:chExt cx="0" cy="0"/>
        </a:xfrm>
      </p:grpSpPr>
      <p:sp>
        <p:nvSpPr>
          <p:cNvPr id="7" name="Title 1"/>
          <p:cNvSpPr txBox="1">
            <a:spLocks/>
          </p:cNvSpPr>
          <p:nvPr userDrawn="1"/>
        </p:nvSpPr>
        <p:spPr>
          <a:xfrm>
            <a:off x="228600" y="226116"/>
            <a:ext cx="8686800" cy="1069284"/>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600" kern="1200">
                <a:solidFill>
                  <a:schemeClr val="bg1"/>
                </a:solidFill>
                <a:latin typeface="Segoe UI" pitchFamily="34" charset="0"/>
                <a:ea typeface="Segoe UI" pitchFamily="34" charset="0"/>
                <a:cs typeface="Segoe UI"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Segoe UI" pitchFamily="34" charset="0"/>
                <a:ea typeface="Segoe UI" pitchFamily="34" charset="0"/>
                <a:cs typeface="Segoe UI" pitchFamily="34" charset="0"/>
              </a:rPr>
              <a:t>Click to edit Master title style</a:t>
            </a:r>
          </a:p>
        </p:txBody>
      </p:sp>
      <p:sp>
        <p:nvSpPr>
          <p:cNvPr id="11" name="Text Placeholder 6"/>
          <p:cNvSpPr>
            <a:spLocks noGrp="1"/>
          </p:cNvSpPr>
          <p:nvPr>
            <p:ph type="body" sz="quarter" idx="12" hasCustomPrompt="1"/>
          </p:nvPr>
        </p:nvSpPr>
        <p:spPr>
          <a:xfrm>
            <a:off x="693119" y="1693761"/>
            <a:ext cx="4800600" cy="4800600"/>
          </a:xfrm>
        </p:spPr>
        <p:txBody>
          <a:bodyPr/>
          <a:lstStyle>
            <a:lvl1pPr marL="0" indent="0">
              <a:buNone/>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2" descr="C:\Users\kdevaul.ERS\Pictures\2020 light grey block.t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5493719" y="3109341"/>
            <a:ext cx="3033995" cy="1719263"/>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C:\Users\kdevaul.ERS\Pictures\2020 light grey block.tif"/>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5503659" y="1679394"/>
            <a:ext cx="3024056" cy="1716154"/>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C:\Users\kdevaul.ERS\Pictures\2020 light grey block.t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5503658" y="4837566"/>
            <a:ext cx="3024055" cy="1719263"/>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 Placeholder 2"/>
          <p:cNvSpPr>
            <a:spLocks noGrp="1"/>
          </p:cNvSpPr>
          <p:nvPr>
            <p:ph type="body" idx="11" hasCustomPrompt="1"/>
          </p:nvPr>
        </p:nvSpPr>
        <p:spPr>
          <a:xfrm>
            <a:off x="5608935" y="1871418"/>
            <a:ext cx="2803565" cy="4493386"/>
          </a:xfrm>
        </p:spPr>
        <p:txBody>
          <a:bodyPr anchor="ctr">
            <a:normAutofit/>
          </a:bodyPr>
          <a:lstStyle>
            <a:lvl1pPr marL="0" indent="0" algn="l">
              <a:buNone/>
              <a:defRPr sz="2800" b="1" baseline="0">
                <a:solidFill>
                  <a:schemeClr val="tx1"/>
                </a:solidFill>
                <a:latin typeface="Arial Narrow" pitchFamily="34" charset="0"/>
                <a:ea typeface="Segoe UI" pitchFamily="34" charset="0"/>
                <a:cs typeface="Segoe U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enter highlighted point</a:t>
            </a:r>
          </a:p>
        </p:txBody>
      </p:sp>
      <p:sp>
        <p:nvSpPr>
          <p:cNvPr id="8" name="Title 1"/>
          <p:cNvSpPr>
            <a:spLocks noGrp="1"/>
          </p:cNvSpPr>
          <p:nvPr>
            <p:ph type="title" hasCustomPrompt="1"/>
          </p:nvPr>
        </p:nvSpPr>
        <p:spPr>
          <a:xfrm>
            <a:off x="650875" y="312714"/>
            <a:ext cx="7842251" cy="1042416"/>
          </a:xfrm>
        </p:spPr>
        <p:txBody>
          <a:bodyPr/>
          <a:lstStyle>
            <a:lvl1pPr>
              <a:defRPr baseline="0"/>
            </a:lvl1pPr>
          </a:lstStyle>
          <a:p>
            <a:r>
              <a:rPr lang="en-US" dirty="0"/>
              <a:t>Click to add slide title</a:t>
            </a:r>
          </a:p>
        </p:txBody>
      </p:sp>
      <p:sp>
        <p:nvSpPr>
          <p:cNvPr id="12"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E265E93-A78A-4415-9971-80ECE72FD72D}" type="slidenum">
              <a:rPr kumimoji="0" lang="en-US" sz="1200" b="0" i="0" u="none" strike="noStrike" kern="1200" cap="none" spc="0" normalizeH="0" baseline="0" noProof="0" smtClean="0">
                <a:ln>
                  <a:noFill/>
                </a:ln>
                <a:solidFill>
                  <a:srgbClr val="333333"/>
                </a:solidFill>
                <a:effectLst/>
                <a:uLnTx/>
                <a:uFillTx/>
                <a:latin typeface="Arial" pitchFamily="34" charset="0"/>
                <a:ea typeface="+mn-ea"/>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333333"/>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022899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Highlight center">
    <p:spTree>
      <p:nvGrpSpPr>
        <p:cNvPr id="1" name=""/>
        <p:cNvGrpSpPr/>
        <p:nvPr/>
      </p:nvGrpSpPr>
      <p:grpSpPr>
        <a:xfrm>
          <a:off x="0" y="0"/>
          <a:ext cx="0" cy="0"/>
          <a:chOff x="0" y="0"/>
          <a:chExt cx="0" cy="0"/>
        </a:xfrm>
      </p:grpSpPr>
      <p:sp>
        <p:nvSpPr>
          <p:cNvPr id="7" name="Title 1"/>
          <p:cNvSpPr txBox="1">
            <a:spLocks/>
          </p:cNvSpPr>
          <p:nvPr userDrawn="1"/>
        </p:nvSpPr>
        <p:spPr>
          <a:xfrm>
            <a:off x="228600" y="226116"/>
            <a:ext cx="8686800" cy="1069284"/>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600" kern="1200">
                <a:solidFill>
                  <a:schemeClr val="bg1"/>
                </a:solidFill>
                <a:latin typeface="Segoe UI" pitchFamily="34" charset="0"/>
                <a:ea typeface="Segoe UI" pitchFamily="34" charset="0"/>
                <a:cs typeface="Segoe UI"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Segoe UI" pitchFamily="34" charset="0"/>
                <a:ea typeface="Segoe UI" pitchFamily="34" charset="0"/>
                <a:cs typeface="Segoe UI" pitchFamily="34" charset="0"/>
              </a:rPr>
              <a:t>Click to edit Master title style</a:t>
            </a:r>
          </a:p>
        </p:txBody>
      </p:sp>
      <p:pic>
        <p:nvPicPr>
          <p:cNvPr id="1026" name="Picture 2" descr="C:\Users\kdevaul.ERS\Pictures\2020 light grey block.tif"/>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814520"/>
            <a:ext cx="9144000" cy="22923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ubtitle 2"/>
          <p:cNvSpPr>
            <a:spLocks noGrp="1"/>
          </p:cNvSpPr>
          <p:nvPr>
            <p:ph type="subTitle" idx="1" hasCustomPrompt="1"/>
          </p:nvPr>
        </p:nvSpPr>
        <p:spPr>
          <a:xfrm>
            <a:off x="228600" y="2973270"/>
            <a:ext cx="8686800" cy="1981200"/>
          </a:xfrm>
        </p:spPr>
        <p:txBody>
          <a:bodyPr anchor="ctr">
            <a:normAutofit/>
          </a:bodyPr>
          <a:lstStyle>
            <a:lvl1pPr marL="0" indent="0" algn="ctr">
              <a:buNone/>
              <a:defRPr sz="2800" b="1">
                <a:solidFill>
                  <a:schemeClr val="tx1"/>
                </a:solidFill>
                <a:latin typeface="Arial Narrow"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enter highlighted point</a:t>
            </a:r>
          </a:p>
        </p:txBody>
      </p:sp>
      <p:sp>
        <p:nvSpPr>
          <p:cNvPr id="8" name="Title 1"/>
          <p:cNvSpPr>
            <a:spLocks noGrp="1"/>
          </p:cNvSpPr>
          <p:nvPr>
            <p:ph type="title" hasCustomPrompt="1"/>
          </p:nvPr>
        </p:nvSpPr>
        <p:spPr>
          <a:xfrm>
            <a:off x="650875" y="312714"/>
            <a:ext cx="7842251" cy="1042416"/>
          </a:xfrm>
        </p:spPr>
        <p:txBody>
          <a:bodyPr/>
          <a:lstStyle>
            <a:lvl1pPr>
              <a:defRPr baseline="0"/>
            </a:lvl1pPr>
          </a:lstStyle>
          <a:p>
            <a:r>
              <a:rPr lang="en-US" dirty="0"/>
              <a:t>Click to add slide title</a:t>
            </a:r>
          </a:p>
        </p:txBody>
      </p:sp>
      <p:sp>
        <p:nvSpPr>
          <p:cNvPr id="9" name="Text Placeholder 6"/>
          <p:cNvSpPr>
            <a:spLocks noGrp="1"/>
          </p:cNvSpPr>
          <p:nvPr>
            <p:ph type="body" sz="quarter" idx="13" hasCustomPrompt="1"/>
          </p:nvPr>
        </p:nvSpPr>
        <p:spPr>
          <a:xfrm>
            <a:off x="673893" y="1623965"/>
            <a:ext cx="7796215" cy="998663"/>
          </a:xfrm>
        </p:spPr>
        <p:txBody>
          <a:bodyPr/>
          <a:lstStyle>
            <a:lvl1pPr marL="0" indent="0">
              <a:buNone/>
              <a:defRPr/>
            </a:lvl1pPr>
          </a:lstStyle>
          <a:p>
            <a:pPr lvl="0"/>
            <a:r>
              <a:rPr lang="en-US" dirty="0"/>
              <a:t>Click to add text</a:t>
            </a:r>
          </a:p>
        </p:txBody>
      </p:sp>
      <p:sp>
        <p:nvSpPr>
          <p:cNvPr id="11" name="Text Placeholder 6"/>
          <p:cNvSpPr>
            <a:spLocks noGrp="1"/>
          </p:cNvSpPr>
          <p:nvPr>
            <p:ph type="body" sz="quarter" idx="14" hasCustomPrompt="1"/>
          </p:nvPr>
        </p:nvSpPr>
        <p:spPr>
          <a:xfrm>
            <a:off x="673893" y="5349250"/>
            <a:ext cx="7796215" cy="998663"/>
          </a:xfrm>
        </p:spPr>
        <p:txBody>
          <a:bodyPr/>
          <a:lstStyle>
            <a:lvl1pPr marL="0" indent="0">
              <a:buNone/>
              <a:defRPr/>
            </a:lvl1pPr>
          </a:lstStyle>
          <a:p>
            <a:pPr lvl="0"/>
            <a:r>
              <a:rPr lang="en-US" dirty="0"/>
              <a:t>Click to add text</a:t>
            </a:r>
          </a:p>
        </p:txBody>
      </p:sp>
      <p:sp>
        <p:nvSpPr>
          <p:cNvPr id="12"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E265E93-A78A-4415-9971-80ECE72FD72D}" type="slidenum">
              <a:rPr kumimoji="0" lang="en-US" sz="1200" b="0" i="0" u="none" strike="noStrike" kern="1200" cap="none" spc="0" normalizeH="0" baseline="0" noProof="0" smtClean="0">
                <a:ln>
                  <a:noFill/>
                </a:ln>
                <a:solidFill>
                  <a:srgbClr val="333333"/>
                </a:solidFill>
                <a:effectLst/>
                <a:uLnTx/>
                <a:uFillTx/>
                <a:latin typeface="Arial" pitchFamily="34" charset="0"/>
                <a:ea typeface="+mn-ea"/>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333333"/>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1014098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White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rIns="73152"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565658"/>
              </a:solidFill>
              <a:effectLst/>
              <a:uLnTx/>
              <a:uFillTx/>
              <a:latin typeface="Arial Narrow"/>
              <a:ea typeface="+mn-ea"/>
              <a:cs typeface="+mn-cs"/>
            </a:endParaRPr>
          </a:p>
        </p:txBody>
      </p:sp>
    </p:spTree>
    <p:extLst>
      <p:ext uri="{BB962C8B-B14F-4D97-AF65-F5344CB8AC3E}">
        <p14:creationId xmlns:p14="http://schemas.microsoft.com/office/powerpoint/2010/main" val="18897282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4_One Column Bulleted Text">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686510" y="1752600"/>
            <a:ext cx="7772400" cy="4186237"/>
          </a:xfrm>
          <a:prstGeom prst="rect">
            <a:avLst/>
          </a:prstGeom>
        </p:spPr>
        <p:txBody>
          <a:bodyPr lIns="0" tIns="0" rIns="0" bIns="0"/>
          <a:lstStyle>
            <a:lvl1pPr>
              <a:spcBef>
                <a:spcPts val="1200"/>
              </a:spcBef>
              <a:spcAft>
                <a:spcPts val="600"/>
              </a:spcAft>
              <a:defRPr sz="1600" b="1">
                <a:solidFill>
                  <a:schemeClr val="tx1"/>
                </a:solidFill>
              </a:defRPr>
            </a:lvl1pPr>
            <a:lvl2pPr>
              <a:spcAft>
                <a:spcPts val="700"/>
              </a:spcAft>
              <a:defRPr sz="1500" b="0" i="0">
                <a:solidFill>
                  <a:schemeClr val="tx1"/>
                </a:solidFill>
                <a:latin typeface="Century Gothic"/>
              </a:defRPr>
            </a:lvl2pPr>
            <a:lvl3pPr>
              <a:spcAft>
                <a:spcPts val="600"/>
              </a:spcAft>
              <a:defRPr sz="1100">
                <a:solidFill>
                  <a:schemeClr val="tx1"/>
                </a:solidFill>
              </a:defRPr>
            </a:lvl3pPr>
          </a:lstStyle>
          <a:p>
            <a:pPr lvl="0"/>
            <a:r>
              <a:rPr lang="en-US" dirty="0"/>
              <a:t>Click to edit Master text styles</a:t>
            </a:r>
          </a:p>
          <a:p>
            <a:pPr lvl="1"/>
            <a:r>
              <a:rPr lang="en-US" dirty="0"/>
              <a:t>Second level</a:t>
            </a:r>
          </a:p>
        </p:txBody>
      </p:sp>
      <p:sp>
        <p:nvSpPr>
          <p:cNvPr id="13" name="Title 12"/>
          <p:cNvSpPr>
            <a:spLocks noGrp="1"/>
          </p:cNvSpPr>
          <p:nvPr>
            <p:ph type="title"/>
          </p:nvPr>
        </p:nvSpPr>
        <p:spPr>
          <a:xfrm>
            <a:off x="686510" y="358812"/>
            <a:ext cx="7772400" cy="945823"/>
          </a:xfrm>
          <a:prstGeom prst="rect">
            <a:avLst/>
          </a:prstGeom>
        </p:spPr>
        <p:txBody>
          <a:bodyPr lIns="0" tIns="0" rIns="0" bIns="0" anchor="b" anchorCtr="0"/>
          <a:lstStyle>
            <a:lvl1pPr>
              <a:lnSpc>
                <a:spcPts val="2800"/>
              </a:lnSpc>
              <a:defRPr sz="3200" baseline="0">
                <a:solidFill>
                  <a:schemeClr val="tx1"/>
                </a:solidFill>
                <a:latin typeface="Garamond"/>
              </a:defRPr>
            </a:lvl1pPr>
          </a:lstStyle>
          <a:p>
            <a:r>
              <a:rPr lang="en-US" dirty="0"/>
              <a:t>Click to edit Master title style</a:t>
            </a:r>
          </a:p>
        </p:txBody>
      </p:sp>
      <p:sp>
        <p:nvSpPr>
          <p:cNvPr id="15" name="Text Placeholder 14"/>
          <p:cNvSpPr>
            <a:spLocks noGrp="1"/>
          </p:cNvSpPr>
          <p:nvPr>
            <p:ph type="body" sz="quarter" idx="14" hasCustomPrompt="1"/>
          </p:nvPr>
        </p:nvSpPr>
        <p:spPr>
          <a:xfrm>
            <a:off x="686510" y="6401306"/>
            <a:ext cx="7768785" cy="138499"/>
          </a:xfrm>
          <a:prstGeom prst="rect">
            <a:avLst/>
          </a:prstGeom>
        </p:spPr>
        <p:txBody>
          <a:bodyPr wrap="square" lIns="0" tIns="0" rIns="0" bIns="0" anchor="b">
            <a:spAutoFit/>
          </a:bodyPr>
          <a:lstStyle>
            <a:lvl1pPr marL="0" indent="0">
              <a:spcAft>
                <a:spcPts val="0"/>
              </a:spcAft>
              <a:buNone/>
              <a:defRPr sz="900" i="1">
                <a:solidFill>
                  <a:schemeClr val="tx1"/>
                </a:solidFill>
              </a:defRPr>
            </a:lvl1pPr>
          </a:lstStyle>
          <a:p>
            <a:pPr lvl="0"/>
            <a:r>
              <a:rPr lang="en-US" dirty="0"/>
              <a:t>Source: </a:t>
            </a:r>
          </a:p>
        </p:txBody>
      </p:sp>
      <p:sp>
        <p:nvSpPr>
          <p:cNvPr id="6" name="TextBox 5"/>
          <p:cNvSpPr txBox="1"/>
          <p:nvPr userDrawn="1"/>
        </p:nvSpPr>
        <p:spPr>
          <a:xfrm>
            <a:off x="309152" y="1387058"/>
            <a:ext cx="914400" cy="914400"/>
          </a:xfrm>
          <a:prstGeom prst="rect">
            <a:avLst/>
          </a:prstGeom>
          <a:noFill/>
        </p:spPr>
        <p:txBody>
          <a:bodyPr wrap="none" lIns="0" tIns="0" rIns="0" bIns="0" rtlCol="0">
            <a:noAutofit/>
          </a:bodyPr>
          <a:lstStyle/>
          <a:p>
            <a:pPr marL="0" marR="0" lvl="0" indent="0" algn="l" defTabSz="914400" rtl="0" eaLnBrk="0" fontAlgn="base" latinLnBrk="0" hangingPunct="0">
              <a:lnSpc>
                <a:spcPct val="100000"/>
              </a:lnSpc>
              <a:spcBef>
                <a:spcPct val="0"/>
              </a:spcBef>
              <a:spcAft>
                <a:spcPts val="300"/>
              </a:spcAft>
              <a:buClrTx/>
              <a:buSzTx/>
              <a:buFontTx/>
              <a:buNone/>
              <a:tabLst/>
              <a:defRPr/>
            </a:pPr>
            <a:endParaRPr kumimoji="0" lang="en-US" sz="1600" b="0" i="0" u="none" strike="noStrike" kern="1200" cap="none" spc="0" normalizeH="0" baseline="0" noProof="0" dirty="0">
              <a:ln>
                <a:noFill/>
              </a:ln>
              <a:solidFill>
                <a:srgbClr val="106AA8"/>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36390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w/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5" name="Text Placeholder 14"/>
          <p:cNvSpPr>
            <a:spLocks noGrp="1"/>
          </p:cNvSpPr>
          <p:nvPr>
            <p:ph type="body" sz="quarter" idx="14" hasCustomPrompt="1"/>
          </p:nvPr>
        </p:nvSpPr>
        <p:spPr>
          <a:xfrm>
            <a:off x="685800" y="6370530"/>
            <a:ext cx="7772400" cy="169277"/>
          </a:xfrm>
          <a:prstGeom prst="rect">
            <a:avLst/>
          </a:prstGeom>
        </p:spPr>
        <p:txBody>
          <a:bodyPr wrap="square" lIns="0" tIns="0" rIns="0" bIns="0" anchor="b">
            <a:spAutoFit/>
          </a:bodyPr>
          <a:lstStyle>
            <a:lvl1pPr marL="0" indent="0">
              <a:spcAft>
                <a:spcPts val="0"/>
              </a:spcAft>
              <a:buNone/>
              <a:defRPr sz="1100" i="1">
                <a:solidFill>
                  <a:schemeClr val="tx1"/>
                </a:solidFill>
              </a:defRPr>
            </a:lvl1pPr>
          </a:lstStyle>
          <a:p>
            <a:pPr lvl="0"/>
            <a:r>
              <a:rPr lang="en-US" dirty="0"/>
              <a:t>Source: </a:t>
            </a:r>
          </a:p>
        </p:txBody>
      </p:sp>
      <p:sp>
        <p:nvSpPr>
          <p:cNvPr id="6" name="Table Placeholder 3"/>
          <p:cNvSpPr>
            <a:spLocks noGrp="1"/>
          </p:cNvSpPr>
          <p:nvPr>
            <p:ph type="tbl" sz="quarter" idx="12"/>
          </p:nvPr>
        </p:nvSpPr>
        <p:spPr>
          <a:xfrm>
            <a:off x="685800" y="1775780"/>
            <a:ext cx="7772400" cy="4572000"/>
          </a:xfrm>
        </p:spPr>
        <p:txBody>
          <a:bodyPr/>
          <a:lstStyle/>
          <a:p>
            <a:endParaRPr lang="en-US"/>
          </a:p>
        </p:txBody>
      </p:sp>
      <p:sp>
        <p:nvSpPr>
          <p:cNvPr id="8" name="Slide Number Placeholder 5"/>
          <p:cNvSpPr>
            <a:spLocks noGrp="1"/>
          </p:cNvSpPr>
          <p:nvPr>
            <p:ph type="sldNum" sz="quarter" idx="4"/>
          </p:nvPr>
        </p:nvSpPr>
        <p:spPr>
          <a:xfrm>
            <a:off x="8493125" y="6462997"/>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a:p>
        </p:txBody>
      </p:sp>
    </p:spTree>
    <p:extLst>
      <p:ext uri="{BB962C8B-B14F-4D97-AF65-F5344CB8AC3E}">
        <p14:creationId xmlns:p14="http://schemas.microsoft.com/office/powerpoint/2010/main" val="358728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w/ pictur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4" y="162"/>
            <a:ext cx="9143575" cy="6857681"/>
          </a:xfrm>
          <a:prstGeom prst="rect">
            <a:avLst/>
          </a:prstGeom>
        </p:spPr>
      </p:pic>
      <p:sp>
        <p:nvSpPr>
          <p:cNvPr id="5" name="Text Placeholder 4"/>
          <p:cNvSpPr>
            <a:spLocks noGrp="1"/>
          </p:cNvSpPr>
          <p:nvPr>
            <p:ph type="body" sz="quarter" idx="11" hasCustomPrompt="1"/>
          </p:nvPr>
        </p:nvSpPr>
        <p:spPr>
          <a:xfrm>
            <a:off x="3318793" y="1016732"/>
            <a:ext cx="4645868" cy="4356484"/>
          </a:xfrm>
        </p:spPr>
        <p:txBody>
          <a:bodyPr>
            <a:normAutofit/>
          </a:bodyPr>
          <a:lstStyle>
            <a:lvl1pPr marL="0" indent="0" algn="l">
              <a:buNone/>
              <a:defRPr sz="3600" b="1">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pPr lvl="0"/>
            <a:r>
              <a:rPr lang="en-US" dirty="0"/>
              <a:t>Click to add quote</a:t>
            </a:r>
          </a:p>
        </p:txBody>
      </p:sp>
      <p:sp>
        <p:nvSpPr>
          <p:cNvPr id="6" name="Text Placeholder 7"/>
          <p:cNvSpPr>
            <a:spLocks noGrp="1"/>
          </p:cNvSpPr>
          <p:nvPr>
            <p:ph type="body" sz="quarter" idx="12" hasCustomPrompt="1"/>
          </p:nvPr>
        </p:nvSpPr>
        <p:spPr>
          <a:xfrm>
            <a:off x="3316275" y="5373216"/>
            <a:ext cx="4644516" cy="756084"/>
          </a:xfrm>
        </p:spPr>
        <p:txBody>
          <a:bodyPr anchor="b">
            <a:normAutofit/>
          </a:bodyPr>
          <a:lstStyle>
            <a:lvl1pPr marL="0" indent="0" algn="r">
              <a:buNone/>
              <a:defRPr sz="2800" b="1" baseline="0">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pPr lvl="0"/>
            <a:r>
              <a:rPr lang="en-US" dirty="0"/>
              <a:t>- Click to add name</a:t>
            </a:r>
          </a:p>
        </p:txBody>
      </p:sp>
      <p:sp>
        <p:nvSpPr>
          <p:cNvPr id="7" name="TextBox 6"/>
          <p:cNvSpPr txBox="1"/>
          <p:nvPr userDrawn="1"/>
        </p:nvSpPr>
        <p:spPr>
          <a:xfrm>
            <a:off x="7852693" y="3805299"/>
            <a:ext cx="990600" cy="2215991"/>
          </a:xfrm>
          <a:prstGeom prst="rect">
            <a:avLst/>
          </a:prstGeom>
          <a:noFill/>
        </p:spPr>
        <p:txBody>
          <a:bodyPr wrap="square" rtlCol="0">
            <a:spAutoFit/>
          </a:bodyPr>
          <a:lstStyle/>
          <a:p>
            <a:r>
              <a:rPr lang="en-US" sz="13800" b="1" dirty="0">
                <a:solidFill>
                  <a:srgbClr val="D3E056"/>
                </a:solidFill>
              </a:rPr>
              <a:t>”</a:t>
            </a:r>
          </a:p>
        </p:txBody>
      </p:sp>
      <p:sp>
        <p:nvSpPr>
          <p:cNvPr id="9" name="TextBox 8"/>
          <p:cNvSpPr txBox="1"/>
          <p:nvPr userDrawn="1"/>
        </p:nvSpPr>
        <p:spPr>
          <a:xfrm>
            <a:off x="2555776" y="368662"/>
            <a:ext cx="990600" cy="2215991"/>
          </a:xfrm>
          <a:prstGeom prst="rect">
            <a:avLst/>
          </a:prstGeom>
          <a:noFill/>
        </p:spPr>
        <p:txBody>
          <a:bodyPr wrap="square" rtlCol="0">
            <a:spAutoFit/>
          </a:bodyPr>
          <a:lstStyle/>
          <a:p>
            <a:r>
              <a:rPr lang="en-US" sz="13800" b="1" dirty="0">
                <a:solidFill>
                  <a:srgbClr val="D3E056"/>
                </a:solidFill>
              </a:rPr>
              <a:t>“</a:t>
            </a:r>
          </a:p>
        </p:txBody>
      </p:sp>
      <p:sp>
        <p:nvSpPr>
          <p:cNvPr id="4" name="Picture Placeholder 3"/>
          <p:cNvSpPr>
            <a:spLocks noGrp="1"/>
          </p:cNvSpPr>
          <p:nvPr>
            <p:ph type="pic" sz="quarter" idx="13"/>
          </p:nvPr>
        </p:nvSpPr>
        <p:spPr>
          <a:xfrm>
            <a:off x="611560" y="3424297"/>
            <a:ext cx="2448272" cy="2717912"/>
          </a:xfrm>
        </p:spPr>
        <p:txBody>
          <a:bodyPr/>
          <a:lstStyle/>
          <a:p>
            <a:endParaRPr lang="en-US"/>
          </a:p>
        </p:txBody>
      </p:sp>
    </p:spTree>
    <p:extLst>
      <p:ext uri="{BB962C8B-B14F-4D97-AF65-F5344CB8AC3E}">
        <p14:creationId xmlns:p14="http://schemas.microsoft.com/office/powerpoint/2010/main" val="4155799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6.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6.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6.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D8D8D8"/>
            </a:gs>
            <a:gs pos="3000">
              <a:srgbClr val="D8D8D8"/>
            </a:gs>
            <a:gs pos="74000">
              <a:schemeClr val="lt1"/>
            </a:gs>
            <a:gs pos="100000">
              <a:schemeClr val="lt1"/>
            </a:gs>
          </a:gsLst>
          <a:lin ang="16200038"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6" y="176784"/>
            <a:ext cx="7842251" cy="1042416"/>
          </a:xfrm>
          <a:prstGeom prst="rect">
            <a:avLst/>
          </a:prstGeom>
        </p:spPr>
        <p:txBody>
          <a:bodyPr vert="horz" lIns="91440" tIns="45720" rIns="91440" bIns="45720" rtlCol="0" anchor="b">
            <a:normAutofit/>
          </a:bodyPr>
          <a:lstStyle/>
          <a:p>
            <a:r>
              <a:rPr lang="en-US" dirty="0"/>
              <a:t>Click to add slide title</a:t>
            </a:r>
          </a:p>
        </p:txBody>
      </p:sp>
      <p:sp>
        <p:nvSpPr>
          <p:cNvPr id="3" name="Text Placeholder 2"/>
          <p:cNvSpPr>
            <a:spLocks noGrp="1"/>
          </p:cNvSpPr>
          <p:nvPr>
            <p:ph type="body" idx="1"/>
          </p:nvPr>
        </p:nvSpPr>
        <p:spPr>
          <a:xfrm>
            <a:off x="685800" y="1484784"/>
            <a:ext cx="7772400" cy="4800600"/>
          </a:xfrm>
          <a:prstGeom prst="rect">
            <a:avLst/>
          </a:prstGeom>
        </p:spPr>
        <p:txBody>
          <a:bodyPr vert="horz" lIns="91440" tIns="45720" rIns="91440" bIns="4572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93125" y="6462997"/>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a:p>
        </p:txBody>
      </p:sp>
      <p:cxnSp>
        <p:nvCxnSpPr>
          <p:cNvPr id="7" name="Straight Connector 6"/>
          <p:cNvCxnSpPr/>
          <p:nvPr userDrawn="1"/>
        </p:nvCxnSpPr>
        <p:spPr>
          <a:xfrm>
            <a:off x="647565" y="1268760"/>
            <a:ext cx="784225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543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6" r:id="rId13"/>
  </p:sldLayoutIdLst>
  <p:hf hdr="0" ftr="0" dt="0"/>
  <p:txStyles>
    <p:titleStyle>
      <a:lvl1pPr algn="l" defTabSz="914400" rtl="0" eaLnBrk="1" latinLnBrk="0" hangingPunct="1">
        <a:lnSpc>
          <a:spcPct val="100000"/>
        </a:lnSpc>
        <a:spcBef>
          <a:spcPct val="0"/>
        </a:spcBef>
        <a:buNone/>
        <a:defRPr sz="3200" b="1" kern="1200" baseline="0">
          <a:solidFill>
            <a:srgbClr val="565658"/>
          </a:solidFill>
          <a:latin typeface="Arial Narrow" pitchFamily="34" charset="0"/>
          <a:ea typeface="Segoe UI" pitchFamily="34" charset="0"/>
          <a:cs typeface="Segoe UI" pitchFamily="34" charset="0"/>
        </a:defRPr>
      </a:lvl1pPr>
    </p:titleStyle>
    <p:bodyStyle>
      <a:lvl1pPr marL="225425" indent="-225425" algn="l" defTabSz="914400" rtl="0" eaLnBrk="1" latinLnBrk="0" hangingPunct="1">
        <a:spcBef>
          <a:spcPct val="20000"/>
        </a:spcBef>
        <a:buClr>
          <a:schemeClr val="accent1"/>
        </a:buClr>
        <a:buFont typeface="Wingdings" pitchFamily="2" charset="2"/>
        <a:buChar char="§"/>
        <a:defRPr sz="2800" kern="1200">
          <a:solidFill>
            <a:srgbClr val="565658"/>
          </a:solidFill>
          <a:latin typeface="Arial Narrow" pitchFamily="34" charset="0"/>
          <a:ea typeface="+mn-ea"/>
          <a:cs typeface="+mn-cs"/>
        </a:defRPr>
      </a:lvl1pPr>
      <a:lvl2pPr marL="684213" indent="-227013" algn="l" defTabSz="914400" rtl="0" eaLnBrk="1" latinLnBrk="0" hangingPunct="1">
        <a:spcBef>
          <a:spcPct val="20000"/>
        </a:spcBef>
        <a:buClr>
          <a:schemeClr val="accent1"/>
        </a:buClr>
        <a:buFont typeface="Wingdings" pitchFamily="2" charset="2"/>
        <a:buChar char="§"/>
        <a:defRPr sz="2400" kern="1200">
          <a:solidFill>
            <a:srgbClr val="565658"/>
          </a:solidFill>
          <a:latin typeface="Arial Narrow" pitchFamily="34" charset="0"/>
          <a:ea typeface="+mn-ea"/>
          <a:cs typeface="+mn-cs"/>
        </a:defRPr>
      </a:lvl2pPr>
      <a:lvl3pPr marL="1089025" indent="-174625" algn="l" defTabSz="914400" rtl="0" eaLnBrk="1" latinLnBrk="0" hangingPunct="1">
        <a:spcBef>
          <a:spcPct val="20000"/>
        </a:spcBef>
        <a:buClr>
          <a:schemeClr val="accent1"/>
        </a:buClr>
        <a:buFont typeface="Wingdings" pitchFamily="2" charset="2"/>
        <a:buChar char="§"/>
        <a:defRPr sz="2400" kern="1200">
          <a:solidFill>
            <a:srgbClr val="565658"/>
          </a:solidFill>
          <a:latin typeface="Arial Narrow" pitchFamily="34" charset="0"/>
          <a:ea typeface="+mn-ea"/>
          <a:cs typeface="+mn-cs"/>
        </a:defRPr>
      </a:lvl3pPr>
      <a:lvl4pPr marL="1600200" indent="-228600" algn="l" defTabSz="914400" rtl="0" eaLnBrk="1" latinLnBrk="0" hangingPunct="1">
        <a:spcBef>
          <a:spcPct val="20000"/>
        </a:spcBef>
        <a:buClr>
          <a:schemeClr val="accent1"/>
        </a:buClr>
        <a:buFont typeface="Wingdings" pitchFamily="2" charset="2"/>
        <a:buChar char="§"/>
        <a:defRPr sz="2000" kern="1200">
          <a:solidFill>
            <a:srgbClr val="565658"/>
          </a:solidFill>
          <a:latin typeface="Arial Narrow" pitchFamily="34" charset="0"/>
          <a:ea typeface="+mn-ea"/>
          <a:cs typeface="+mn-cs"/>
        </a:defRPr>
      </a:lvl4pPr>
      <a:lvl5pPr marL="2003425" indent="-174625" algn="l" defTabSz="914400" rtl="0" eaLnBrk="1" latinLnBrk="0" hangingPunct="1">
        <a:spcBef>
          <a:spcPct val="20000"/>
        </a:spcBef>
        <a:buClr>
          <a:schemeClr val="accent1"/>
        </a:buClr>
        <a:buFont typeface="Wingdings" pitchFamily="2" charset="2"/>
        <a:buChar char="§"/>
        <a:defRPr sz="2000" kern="1200">
          <a:solidFill>
            <a:srgbClr val="565658"/>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B4610CB-2AD5-4529-B134-882B12896558}"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13829601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useo 700" pitchFamily="50" charset="0"/>
        </a:defRPr>
      </a:lvl2pPr>
      <a:lvl3pPr algn="ctr" rtl="0" eaLnBrk="0" fontAlgn="base" hangingPunct="0">
        <a:spcBef>
          <a:spcPct val="0"/>
        </a:spcBef>
        <a:spcAft>
          <a:spcPct val="0"/>
        </a:spcAft>
        <a:defRPr sz="4400">
          <a:solidFill>
            <a:schemeClr val="tx1"/>
          </a:solidFill>
          <a:latin typeface="Museo 700" pitchFamily="50" charset="0"/>
        </a:defRPr>
      </a:lvl3pPr>
      <a:lvl4pPr algn="ctr" rtl="0" eaLnBrk="0" fontAlgn="base" hangingPunct="0">
        <a:spcBef>
          <a:spcPct val="0"/>
        </a:spcBef>
        <a:spcAft>
          <a:spcPct val="0"/>
        </a:spcAft>
        <a:defRPr sz="4400">
          <a:solidFill>
            <a:schemeClr val="tx1"/>
          </a:solidFill>
          <a:latin typeface="Museo 700" pitchFamily="50" charset="0"/>
        </a:defRPr>
      </a:lvl4pPr>
      <a:lvl5pPr algn="ctr" rtl="0" eaLnBrk="0" fontAlgn="base" hangingPunct="0">
        <a:spcBef>
          <a:spcPct val="0"/>
        </a:spcBef>
        <a:spcAft>
          <a:spcPct val="0"/>
        </a:spcAft>
        <a:defRPr sz="4400">
          <a:solidFill>
            <a:schemeClr val="tx1"/>
          </a:solidFill>
          <a:latin typeface="Museo 700" pitchFamily="50" charset="0"/>
        </a:defRPr>
      </a:lvl5pPr>
      <a:lvl6pPr marL="457200" algn="ctr" rtl="0" fontAlgn="base">
        <a:spcBef>
          <a:spcPct val="0"/>
        </a:spcBef>
        <a:spcAft>
          <a:spcPct val="0"/>
        </a:spcAft>
        <a:defRPr sz="4400">
          <a:solidFill>
            <a:schemeClr val="tx1"/>
          </a:solidFill>
          <a:latin typeface="Museo 700" pitchFamily="50" charset="0"/>
        </a:defRPr>
      </a:lvl6pPr>
      <a:lvl7pPr marL="914400" algn="ctr" rtl="0" fontAlgn="base">
        <a:spcBef>
          <a:spcPct val="0"/>
        </a:spcBef>
        <a:spcAft>
          <a:spcPct val="0"/>
        </a:spcAft>
        <a:defRPr sz="4400">
          <a:solidFill>
            <a:schemeClr val="tx1"/>
          </a:solidFill>
          <a:latin typeface="Museo 700" pitchFamily="50" charset="0"/>
        </a:defRPr>
      </a:lvl7pPr>
      <a:lvl8pPr marL="1371600" algn="ctr" rtl="0" fontAlgn="base">
        <a:spcBef>
          <a:spcPct val="0"/>
        </a:spcBef>
        <a:spcAft>
          <a:spcPct val="0"/>
        </a:spcAft>
        <a:defRPr sz="4400">
          <a:solidFill>
            <a:schemeClr val="tx1"/>
          </a:solidFill>
          <a:latin typeface="Museo 700" pitchFamily="50" charset="0"/>
        </a:defRPr>
      </a:lvl8pPr>
      <a:lvl9pPr marL="1828800" algn="ctr" rtl="0" fontAlgn="base">
        <a:spcBef>
          <a:spcPct val="0"/>
        </a:spcBef>
        <a:spcAft>
          <a:spcPct val="0"/>
        </a:spcAft>
        <a:defRPr sz="4400">
          <a:solidFill>
            <a:schemeClr val="tx1"/>
          </a:solidFill>
          <a:latin typeface="Museo 700" pitchFamily="50"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B4610CB-2AD5-4529-B134-882B12896558}"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286206201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useo 700" pitchFamily="50" charset="0"/>
        </a:defRPr>
      </a:lvl2pPr>
      <a:lvl3pPr algn="ctr" rtl="0" eaLnBrk="0" fontAlgn="base" hangingPunct="0">
        <a:spcBef>
          <a:spcPct val="0"/>
        </a:spcBef>
        <a:spcAft>
          <a:spcPct val="0"/>
        </a:spcAft>
        <a:defRPr sz="4400">
          <a:solidFill>
            <a:schemeClr val="tx1"/>
          </a:solidFill>
          <a:latin typeface="Museo 700" pitchFamily="50" charset="0"/>
        </a:defRPr>
      </a:lvl3pPr>
      <a:lvl4pPr algn="ctr" rtl="0" eaLnBrk="0" fontAlgn="base" hangingPunct="0">
        <a:spcBef>
          <a:spcPct val="0"/>
        </a:spcBef>
        <a:spcAft>
          <a:spcPct val="0"/>
        </a:spcAft>
        <a:defRPr sz="4400">
          <a:solidFill>
            <a:schemeClr val="tx1"/>
          </a:solidFill>
          <a:latin typeface="Museo 700" pitchFamily="50" charset="0"/>
        </a:defRPr>
      </a:lvl4pPr>
      <a:lvl5pPr algn="ctr" rtl="0" eaLnBrk="0" fontAlgn="base" hangingPunct="0">
        <a:spcBef>
          <a:spcPct val="0"/>
        </a:spcBef>
        <a:spcAft>
          <a:spcPct val="0"/>
        </a:spcAft>
        <a:defRPr sz="4400">
          <a:solidFill>
            <a:schemeClr val="tx1"/>
          </a:solidFill>
          <a:latin typeface="Museo 700" pitchFamily="50" charset="0"/>
        </a:defRPr>
      </a:lvl5pPr>
      <a:lvl6pPr marL="457200" algn="ctr" rtl="0" fontAlgn="base">
        <a:spcBef>
          <a:spcPct val="0"/>
        </a:spcBef>
        <a:spcAft>
          <a:spcPct val="0"/>
        </a:spcAft>
        <a:defRPr sz="4400">
          <a:solidFill>
            <a:schemeClr val="tx1"/>
          </a:solidFill>
          <a:latin typeface="Museo 700" pitchFamily="50" charset="0"/>
        </a:defRPr>
      </a:lvl6pPr>
      <a:lvl7pPr marL="914400" algn="ctr" rtl="0" fontAlgn="base">
        <a:spcBef>
          <a:spcPct val="0"/>
        </a:spcBef>
        <a:spcAft>
          <a:spcPct val="0"/>
        </a:spcAft>
        <a:defRPr sz="4400">
          <a:solidFill>
            <a:schemeClr val="tx1"/>
          </a:solidFill>
          <a:latin typeface="Museo 700" pitchFamily="50" charset="0"/>
        </a:defRPr>
      </a:lvl7pPr>
      <a:lvl8pPr marL="1371600" algn="ctr" rtl="0" fontAlgn="base">
        <a:spcBef>
          <a:spcPct val="0"/>
        </a:spcBef>
        <a:spcAft>
          <a:spcPct val="0"/>
        </a:spcAft>
        <a:defRPr sz="4400">
          <a:solidFill>
            <a:schemeClr val="tx1"/>
          </a:solidFill>
          <a:latin typeface="Museo 700" pitchFamily="50" charset="0"/>
        </a:defRPr>
      </a:lvl8pPr>
      <a:lvl9pPr marL="1828800" algn="ctr" rtl="0" fontAlgn="base">
        <a:spcBef>
          <a:spcPct val="0"/>
        </a:spcBef>
        <a:spcAft>
          <a:spcPct val="0"/>
        </a:spcAft>
        <a:defRPr sz="4400">
          <a:solidFill>
            <a:schemeClr val="tx1"/>
          </a:solidFill>
          <a:latin typeface="Museo 700" pitchFamily="50"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B4610CB-2AD5-4529-B134-882B12896558}" type="slidenum">
              <a:rPr kumimoji="0" lang="en-US" sz="1200" b="0" i="0" u="none" strike="noStrike" kern="1200" cap="none" spc="0" normalizeH="0" baseline="0" noProof="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375706674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useo 700" pitchFamily="50" charset="0"/>
        </a:defRPr>
      </a:lvl2pPr>
      <a:lvl3pPr algn="ctr" rtl="0" eaLnBrk="0" fontAlgn="base" hangingPunct="0">
        <a:spcBef>
          <a:spcPct val="0"/>
        </a:spcBef>
        <a:spcAft>
          <a:spcPct val="0"/>
        </a:spcAft>
        <a:defRPr sz="4400">
          <a:solidFill>
            <a:schemeClr val="tx1"/>
          </a:solidFill>
          <a:latin typeface="Museo 700" pitchFamily="50" charset="0"/>
        </a:defRPr>
      </a:lvl3pPr>
      <a:lvl4pPr algn="ctr" rtl="0" eaLnBrk="0" fontAlgn="base" hangingPunct="0">
        <a:spcBef>
          <a:spcPct val="0"/>
        </a:spcBef>
        <a:spcAft>
          <a:spcPct val="0"/>
        </a:spcAft>
        <a:defRPr sz="4400">
          <a:solidFill>
            <a:schemeClr val="tx1"/>
          </a:solidFill>
          <a:latin typeface="Museo 700" pitchFamily="50" charset="0"/>
        </a:defRPr>
      </a:lvl4pPr>
      <a:lvl5pPr algn="ctr" rtl="0" eaLnBrk="0" fontAlgn="base" hangingPunct="0">
        <a:spcBef>
          <a:spcPct val="0"/>
        </a:spcBef>
        <a:spcAft>
          <a:spcPct val="0"/>
        </a:spcAft>
        <a:defRPr sz="4400">
          <a:solidFill>
            <a:schemeClr val="tx1"/>
          </a:solidFill>
          <a:latin typeface="Museo 700" pitchFamily="50" charset="0"/>
        </a:defRPr>
      </a:lvl5pPr>
      <a:lvl6pPr marL="457200" algn="ctr" rtl="0" fontAlgn="base">
        <a:spcBef>
          <a:spcPct val="0"/>
        </a:spcBef>
        <a:spcAft>
          <a:spcPct val="0"/>
        </a:spcAft>
        <a:defRPr sz="4400">
          <a:solidFill>
            <a:schemeClr val="tx1"/>
          </a:solidFill>
          <a:latin typeface="Museo 700" pitchFamily="50" charset="0"/>
        </a:defRPr>
      </a:lvl6pPr>
      <a:lvl7pPr marL="914400" algn="ctr" rtl="0" fontAlgn="base">
        <a:spcBef>
          <a:spcPct val="0"/>
        </a:spcBef>
        <a:spcAft>
          <a:spcPct val="0"/>
        </a:spcAft>
        <a:defRPr sz="4400">
          <a:solidFill>
            <a:schemeClr val="tx1"/>
          </a:solidFill>
          <a:latin typeface="Museo 700" pitchFamily="50" charset="0"/>
        </a:defRPr>
      </a:lvl7pPr>
      <a:lvl8pPr marL="1371600" algn="ctr" rtl="0" fontAlgn="base">
        <a:spcBef>
          <a:spcPct val="0"/>
        </a:spcBef>
        <a:spcAft>
          <a:spcPct val="0"/>
        </a:spcAft>
        <a:defRPr sz="4400">
          <a:solidFill>
            <a:schemeClr val="tx1"/>
          </a:solidFill>
          <a:latin typeface="Museo 700" pitchFamily="50" charset="0"/>
        </a:defRPr>
      </a:lvl8pPr>
      <a:lvl9pPr marL="1828800" algn="ctr" rtl="0" fontAlgn="base">
        <a:spcBef>
          <a:spcPct val="0"/>
        </a:spcBef>
        <a:spcAft>
          <a:spcPct val="0"/>
        </a:spcAft>
        <a:defRPr sz="4400">
          <a:solidFill>
            <a:schemeClr val="tx1"/>
          </a:solidFill>
          <a:latin typeface="Museo 700" pitchFamily="50"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179692"/>
            <a:ext cx="7842251" cy="1042416"/>
          </a:xfrm>
          <a:prstGeom prst="rect">
            <a:avLst/>
          </a:prstGeom>
        </p:spPr>
        <p:txBody>
          <a:bodyPr vert="horz" lIns="91440" tIns="45720" rIns="91440" bIns="45720" rtlCol="0" anchor="b">
            <a:normAutofit/>
          </a:bodyPr>
          <a:lstStyle/>
          <a:p>
            <a:r>
              <a:rPr lang="en-US" dirty="0"/>
              <a:t>Click to add slide title</a:t>
            </a:r>
          </a:p>
        </p:txBody>
      </p:sp>
      <p:sp>
        <p:nvSpPr>
          <p:cNvPr id="3" name="Text Placeholder 2"/>
          <p:cNvSpPr>
            <a:spLocks noGrp="1"/>
          </p:cNvSpPr>
          <p:nvPr>
            <p:ph type="body" idx="1"/>
          </p:nvPr>
        </p:nvSpPr>
        <p:spPr>
          <a:xfrm>
            <a:off x="685800" y="1484784"/>
            <a:ext cx="7772400" cy="4800600"/>
          </a:xfrm>
          <a:prstGeom prst="rect">
            <a:avLst/>
          </a:prstGeom>
        </p:spPr>
        <p:txBody>
          <a:bodyPr vert="horz" lIns="91440" tIns="45720" rIns="91440" bIns="4572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265E93-A78A-4415-9971-80ECE72FD72D}" type="slidenum">
              <a:rPr kumimoji="0" lang="en-US" sz="1200" b="0" i="0" u="none" strike="noStrike" kern="1200" cap="none" spc="0" normalizeH="0" baseline="0" noProof="0" smtClean="0">
                <a:ln>
                  <a:noFill/>
                </a:ln>
                <a:solidFill>
                  <a:srgbClr val="33333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33333"/>
              </a:solidFill>
              <a:effectLst/>
              <a:uLnTx/>
              <a:uFillTx/>
              <a:latin typeface="Arial" pitchFamily="34" charset="0"/>
              <a:ea typeface="+mn-ea"/>
              <a:cs typeface="Arial" pitchFamily="34" charset="0"/>
            </a:endParaRPr>
          </a:p>
        </p:txBody>
      </p:sp>
      <p:cxnSp>
        <p:nvCxnSpPr>
          <p:cNvPr id="7" name="Straight Connector 6"/>
          <p:cNvCxnSpPr/>
          <p:nvPr userDrawn="1"/>
        </p:nvCxnSpPr>
        <p:spPr>
          <a:xfrm>
            <a:off x="647564" y="1268760"/>
            <a:ext cx="784225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37915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hf hdr="0" ftr="0" dt="0"/>
  <p:txStyles>
    <p:titleStyle>
      <a:lvl1pPr algn="l" defTabSz="914400" rtl="0" eaLnBrk="1" latinLnBrk="0" hangingPunct="1">
        <a:lnSpc>
          <a:spcPct val="100000"/>
        </a:lnSpc>
        <a:spcBef>
          <a:spcPct val="0"/>
        </a:spcBef>
        <a:buNone/>
        <a:defRPr sz="3200" b="1" kern="1200" baseline="0">
          <a:solidFill>
            <a:srgbClr val="565658"/>
          </a:solidFill>
          <a:latin typeface="Arial Narrow" pitchFamily="34" charset="0"/>
          <a:ea typeface="Segoe UI" pitchFamily="34" charset="0"/>
          <a:cs typeface="Segoe UI" pitchFamily="34" charset="0"/>
        </a:defRPr>
      </a:lvl1pPr>
    </p:titleStyle>
    <p:bodyStyle>
      <a:lvl1pPr marL="225425" indent="-225425" algn="l" defTabSz="914400" rtl="0" eaLnBrk="1" latinLnBrk="0" hangingPunct="1">
        <a:spcBef>
          <a:spcPct val="20000"/>
        </a:spcBef>
        <a:buClr>
          <a:schemeClr val="accent1"/>
        </a:buClr>
        <a:buFont typeface="Wingdings" pitchFamily="2" charset="2"/>
        <a:buChar char="§"/>
        <a:defRPr sz="2800" kern="1200">
          <a:solidFill>
            <a:srgbClr val="565658"/>
          </a:solidFill>
          <a:latin typeface="Arial Narrow" pitchFamily="34" charset="0"/>
          <a:ea typeface="+mn-ea"/>
          <a:cs typeface="+mn-cs"/>
        </a:defRPr>
      </a:lvl1pPr>
      <a:lvl2pPr marL="684213" indent="-227013" algn="l" defTabSz="914400" rtl="0" eaLnBrk="1" latinLnBrk="0" hangingPunct="1">
        <a:spcBef>
          <a:spcPct val="20000"/>
        </a:spcBef>
        <a:buClr>
          <a:schemeClr val="accent1"/>
        </a:buClr>
        <a:buFont typeface="Wingdings" pitchFamily="2" charset="2"/>
        <a:buChar char="§"/>
        <a:defRPr sz="2400" kern="1200">
          <a:solidFill>
            <a:srgbClr val="565658"/>
          </a:solidFill>
          <a:latin typeface="Arial Narrow" pitchFamily="34" charset="0"/>
          <a:ea typeface="+mn-ea"/>
          <a:cs typeface="+mn-cs"/>
        </a:defRPr>
      </a:lvl2pPr>
      <a:lvl3pPr marL="1089025" indent="-174625" algn="l" defTabSz="914400" rtl="0" eaLnBrk="1" latinLnBrk="0" hangingPunct="1">
        <a:spcBef>
          <a:spcPct val="20000"/>
        </a:spcBef>
        <a:buClr>
          <a:schemeClr val="accent1"/>
        </a:buClr>
        <a:buFont typeface="Wingdings" pitchFamily="2" charset="2"/>
        <a:buChar char="§"/>
        <a:defRPr sz="2400" kern="1200">
          <a:solidFill>
            <a:srgbClr val="565658"/>
          </a:solidFill>
          <a:latin typeface="Arial Narrow" pitchFamily="34" charset="0"/>
          <a:ea typeface="+mn-ea"/>
          <a:cs typeface="+mn-cs"/>
        </a:defRPr>
      </a:lvl3pPr>
      <a:lvl4pPr marL="1600200" indent="-228600" algn="l" defTabSz="914400" rtl="0" eaLnBrk="1" latinLnBrk="0" hangingPunct="1">
        <a:spcBef>
          <a:spcPct val="20000"/>
        </a:spcBef>
        <a:buClr>
          <a:schemeClr val="accent1"/>
        </a:buClr>
        <a:buFont typeface="Wingdings" pitchFamily="2" charset="2"/>
        <a:buChar char="§"/>
        <a:defRPr sz="2000" kern="1200">
          <a:solidFill>
            <a:srgbClr val="565658"/>
          </a:solidFill>
          <a:latin typeface="Arial Narrow" pitchFamily="34" charset="0"/>
          <a:ea typeface="+mn-ea"/>
          <a:cs typeface="+mn-cs"/>
        </a:defRPr>
      </a:lvl4pPr>
      <a:lvl5pPr marL="2003425" indent="-174625" algn="l" defTabSz="914400" rtl="0" eaLnBrk="1" latinLnBrk="0" hangingPunct="1">
        <a:spcBef>
          <a:spcPct val="20000"/>
        </a:spcBef>
        <a:buClr>
          <a:schemeClr val="accent1"/>
        </a:buClr>
        <a:buFont typeface="Wingdings" pitchFamily="2" charset="2"/>
        <a:buChar char="§"/>
        <a:defRPr sz="2000" kern="1200">
          <a:solidFill>
            <a:srgbClr val="565658"/>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116632"/>
            <a:ext cx="7842251" cy="1042416"/>
          </a:xfrm>
          <a:prstGeom prst="rect">
            <a:avLst/>
          </a:prstGeom>
        </p:spPr>
        <p:txBody>
          <a:bodyPr vert="horz" lIns="91440" tIns="45720" rIns="91440" bIns="45720" rtlCol="0" anchor="b">
            <a:normAutofit/>
          </a:bodyPr>
          <a:lstStyle/>
          <a:p>
            <a:r>
              <a:rPr lang="en-US" dirty="0"/>
              <a:t>Click to add slide title</a:t>
            </a:r>
          </a:p>
        </p:txBody>
      </p:sp>
      <p:sp>
        <p:nvSpPr>
          <p:cNvPr id="3" name="Text Placeholder 2"/>
          <p:cNvSpPr>
            <a:spLocks noGrp="1"/>
          </p:cNvSpPr>
          <p:nvPr>
            <p:ph type="body" idx="1"/>
          </p:nvPr>
        </p:nvSpPr>
        <p:spPr>
          <a:xfrm>
            <a:off x="685800" y="1484784"/>
            <a:ext cx="7772400" cy="4800600"/>
          </a:xfrm>
          <a:prstGeom prst="rect">
            <a:avLst/>
          </a:prstGeom>
        </p:spPr>
        <p:txBody>
          <a:bodyPr vert="horz" lIns="91440" tIns="45720" rIns="91440" bIns="4572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E265E93-A78A-4415-9971-80ECE72FD72D}" type="slidenum">
              <a:rPr kumimoji="0" lang="en-US" sz="1200" b="0" i="0" u="none" strike="noStrike" kern="1200" cap="none" spc="0" normalizeH="0" baseline="0" noProof="0" smtClean="0">
                <a:ln>
                  <a:noFill/>
                </a:ln>
                <a:solidFill>
                  <a:srgbClr val="333333"/>
                </a:solidFill>
                <a:effectLst/>
                <a:uLnTx/>
                <a:uFillTx/>
                <a:latin typeface="Arial" pitchFamily="34" charset="0"/>
                <a:ea typeface="+mn-ea"/>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333333"/>
              </a:solidFill>
              <a:effectLst/>
              <a:uLnTx/>
              <a:uFillTx/>
              <a:latin typeface="Arial" pitchFamily="34" charset="0"/>
              <a:ea typeface="+mn-ea"/>
              <a:cs typeface="Arial" pitchFamily="34" charset="0"/>
            </a:endParaRPr>
          </a:p>
        </p:txBody>
      </p:sp>
      <p:cxnSp>
        <p:nvCxnSpPr>
          <p:cNvPr id="7" name="Straight Connector 6"/>
          <p:cNvCxnSpPr/>
          <p:nvPr userDrawn="1"/>
        </p:nvCxnSpPr>
        <p:spPr>
          <a:xfrm>
            <a:off x="647564" y="1268760"/>
            <a:ext cx="784225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36591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p:hf hdr="0" ftr="0" dt="0"/>
  <p:txStyles>
    <p:titleStyle>
      <a:lvl1pPr algn="l" defTabSz="914400" rtl="0" eaLnBrk="1" latinLnBrk="0" hangingPunct="1">
        <a:lnSpc>
          <a:spcPct val="100000"/>
        </a:lnSpc>
        <a:spcBef>
          <a:spcPct val="0"/>
        </a:spcBef>
        <a:buNone/>
        <a:defRPr sz="3200" b="1" kern="1200" baseline="0">
          <a:solidFill>
            <a:srgbClr val="565658"/>
          </a:solidFill>
          <a:latin typeface="Arial Narrow" pitchFamily="34" charset="0"/>
          <a:ea typeface="Segoe UI" pitchFamily="34" charset="0"/>
          <a:cs typeface="Segoe UI" pitchFamily="34" charset="0"/>
        </a:defRPr>
      </a:lvl1pPr>
    </p:titleStyle>
    <p:bodyStyle>
      <a:lvl1pPr marL="225425" indent="-225425" algn="l" defTabSz="914400" rtl="0" eaLnBrk="1" latinLnBrk="0" hangingPunct="1">
        <a:spcBef>
          <a:spcPct val="20000"/>
        </a:spcBef>
        <a:buClr>
          <a:schemeClr val="accent1"/>
        </a:buClr>
        <a:buFont typeface="Wingdings" pitchFamily="2" charset="2"/>
        <a:buChar char="§"/>
        <a:defRPr sz="2800" kern="1200">
          <a:solidFill>
            <a:srgbClr val="565658"/>
          </a:solidFill>
          <a:latin typeface="Arial Narrow" pitchFamily="34" charset="0"/>
          <a:ea typeface="+mn-ea"/>
          <a:cs typeface="+mn-cs"/>
        </a:defRPr>
      </a:lvl1pPr>
      <a:lvl2pPr marL="684213" indent="-227013" algn="l" defTabSz="914400" rtl="0" eaLnBrk="1" latinLnBrk="0" hangingPunct="1">
        <a:spcBef>
          <a:spcPct val="20000"/>
        </a:spcBef>
        <a:buClr>
          <a:schemeClr val="accent1"/>
        </a:buClr>
        <a:buFont typeface="Wingdings" pitchFamily="2" charset="2"/>
        <a:buChar char="§"/>
        <a:defRPr sz="2400" kern="1200">
          <a:solidFill>
            <a:srgbClr val="565658"/>
          </a:solidFill>
          <a:latin typeface="Arial Narrow" pitchFamily="34" charset="0"/>
          <a:ea typeface="+mn-ea"/>
          <a:cs typeface="+mn-cs"/>
        </a:defRPr>
      </a:lvl2pPr>
      <a:lvl3pPr marL="1089025" indent="-174625" algn="l" defTabSz="914400" rtl="0" eaLnBrk="1" latinLnBrk="0" hangingPunct="1">
        <a:spcBef>
          <a:spcPct val="20000"/>
        </a:spcBef>
        <a:buClr>
          <a:schemeClr val="accent1"/>
        </a:buClr>
        <a:buFont typeface="Wingdings" pitchFamily="2" charset="2"/>
        <a:buChar char="§"/>
        <a:defRPr sz="2400" kern="1200">
          <a:solidFill>
            <a:srgbClr val="565658"/>
          </a:solidFill>
          <a:latin typeface="Arial Narrow" pitchFamily="34" charset="0"/>
          <a:ea typeface="+mn-ea"/>
          <a:cs typeface="+mn-cs"/>
        </a:defRPr>
      </a:lvl3pPr>
      <a:lvl4pPr marL="1600200" indent="-228600" algn="l" defTabSz="914400" rtl="0" eaLnBrk="1" latinLnBrk="0" hangingPunct="1">
        <a:spcBef>
          <a:spcPct val="20000"/>
        </a:spcBef>
        <a:buClr>
          <a:schemeClr val="accent1"/>
        </a:buClr>
        <a:buFont typeface="Wingdings" pitchFamily="2" charset="2"/>
        <a:buChar char="§"/>
        <a:defRPr sz="2000" kern="1200">
          <a:solidFill>
            <a:srgbClr val="565658"/>
          </a:solidFill>
          <a:latin typeface="Arial Narrow" pitchFamily="34" charset="0"/>
          <a:ea typeface="+mn-ea"/>
          <a:cs typeface="+mn-cs"/>
        </a:defRPr>
      </a:lvl4pPr>
      <a:lvl5pPr marL="2003425" indent="-174625" algn="l" defTabSz="914400" rtl="0" eaLnBrk="1" latinLnBrk="0" hangingPunct="1">
        <a:spcBef>
          <a:spcPct val="20000"/>
        </a:spcBef>
        <a:buClr>
          <a:schemeClr val="accent1"/>
        </a:buClr>
        <a:buFont typeface="Wingdings" pitchFamily="2" charset="2"/>
        <a:buChar char="§"/>
        <a:defRPr sz="2000" kern="1200">
          <a:solidFill>
            <a:srgbClr val="565658"/>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91027" y="3818213"/>
            <a:ext cx="8223205" cy="2528993"/>
          </a:xfrm>
          <a:prstGeom prst="rect">
            <a:avLst/>
          </a:prstGeom>
        </p:spPr>
      </p:pic>
      <p:sp>
        <p:nvSpPr>
          <p:cNvPr id="6" name="TextBox 5"/>
          <p:cNvSpPr txBox="1"/>
          <p:nvPr/>
        </p:nvSpPr>
        <p:spPr>
          <a:xfrm>
            <a:off x="491027" y="1312757"/>
            <a:ext cx="7890973" cy="258532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en-US" sz="3600" dirty="0" smtClean="0">
                <a:solidFill>
                  <a:srgbClr val="000000"/>
                </a:solidFill>
                <a:latin typeface="Museo 700"/>
              </a:rPr>
              <a:t>Hartford Public Schools Budget</a:t>
            </a:r>
            <a:r>
              <a:rPr kumimoji="0" lang="en-US" sz="3600" b="0" i="0" u="none" strike="noStrike" kern="1200" cap="none" spc="0" normalizeH="0" baseline="0" noProof="0" dirty="0" smtClean="0">
                <a:ln>
                  <a:noFill/>
                </a:ln>
                <a:solidFill>
                  <a:srgbClr val="000000"/>
                </a:solidFill>
                <a:effectLst/>
                <a:uLnTx/>
                <a:uFillTx/>
                <a:latin typeface="Museo 700"/>
                <a:ea typeface="+mn-ea"/>
                <a:cs typeface="+mn-cs"/>
              </a:rPr>
              <a:t> Overview</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000000"/>
              </a:solidFill>
              <a:effectLst/>
              <a:uLnTx/>
              <a:uFillTx/>
              <a:latin typeface="Museo 70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smtClean="0">
                <a:solidFill>
                  <a:srgbClr val="000000"/>
                </a:solidFill>
                <a:latin typeface="Museo 300"/>
              </a:rPr>
              <a:t>Municipal Accountability Review Board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Museo 300"/>
                <a:ea typeface="+mn-ea"/>
                <a:cs typeface="+mn-cs"/>
              </a:rPr>
              <a:t>Follow-up Responses to Questions</a:t>
            </a:r>
            <a:r>
              <a:rPr kumimoji="0" lang="en-US" sz="1800" b="0" i="0" u="none" strike="noStrike" kern="1200" cap="none" spc="0" normalizeH="0" baseline="0" noProof="0" dirty="0">
                <a:ln>
                  <a:noFill/>
                </a:ln>
                <a:solidFill>
                  <a:srgbClr val="FFFFFF"/>
                </a:solidFill>
                <a:effectLst/>
                <a:uLnTx/>
                <a:uFillTx/>
                <a:latin typeface="Museo 300"/>
                <a:ea typeface="+mn-ea"/>
                <a:cs typeface="+mn-cs"/>
              </a:rPr>
              <a:t/>
            </a:r>
            <a:br>
              <a:rPr kumimoji="0" lang="en-US" sz="1800" b="0" i="0" u="none" strike="noStrike" kern="1200" cap="none" spc="0" normalizeH="0" baseline="0" noProof="0" dirty="0">
                <a:ln>
                  <a:noFill/>
                </a:ln>
                <a:solidFill>
                  <a:srgbClr val="FFFFFF"/>
                </a:solidFill>
                <a:effectLst/>
                <a:uLnTx/>
                <a:uFillTx/>
                <a:latin typeface="Museo 300"/>
                <a:ea typeface="+mn-ea"/>
                <a:cs typeface="+mn-cs"/>
              </a:rPr>
            </a:br>
            <a:r>
              <a:rPr lang="en-US" dirty="0" smtClean="0">
                <a:solidFill>
                  <a:srgbClr val="000000"/>
                </a:solidFill>
                <a:latin typeface="Museo 300"/>
              </a:rPr>
              <a:t>August 29</a:t>
            </a:r>
            <a:r>
              <a:rPr kumimoji="0" lang="en-US" sz="1800" b="0" i="0" u="none" strike="noStrike" kern="1200" cap="none" spc="0" normalizeH="0" baseline="0" noProof="0" dirty="0" smtClean="0">
                <a:ln>
                  <a:noFill/>
                </a:ln>
                <a:solidFill>
                  <a:srgbClr val="000000"/>
                </a:solidFill>
                <a:effectLst/>
                <a:uLnTx/>
                <a:uFillTx/>
                <a:latin typeface="Museo 300"/>
                <a:ea typeface="+mn-ea"/>
                <a:cs typeface="+mn-cs"/>
              </a:rPr>
              <a:t>, 2018</a:t>
            </a:r>
            <a:br>
              <a:rPr kumimoji="0" lang="en-US" sz="1800" b="0" i="0" u="none" strike="noStrike" kern="1200" cap="none" spc="0" normalizeH="0" baseline="0" noProof="0" dirty="0" smtClean="0">
                <a:ln>
                  <a:noFill/>
                </a:ln>
                <a:solidFill>
                  <a:srgbClr val="000000"/>
                </a:solidFill>
                <a:effectLst/>
                <a:uLnTx/>
                <a:uFillTx/>
                <a:latin typeface="Museo 300"/>
                <a:ea typeface="+mn-ea"/>
                <a:cs typeface="+mn-cs"/>
              </a:rPr>
            </a:br>
            <a:endParaRPr kumimoji="0" lang="en-US" sz="1800" b="0" i="0" u="none" strike="noStrike" kern="1200" cap="none" spc="0" normalizeH="0" baseline="0" noProof="0" dirty="0">
              <a:ln>
                <a:noFill/>
              </a:ln>
              <a:solidFill>
                <a:srgbClr val="000000"/>
              </a:solidFill>
              <a:effectLst/>
              <a:uLnTx/>
              <a:uFillTx/>
              <a:latin typeface="Museo 300"/>
              <a:ea typeface="+mn-ea"/>
              <a:cs typeface="+mn-cs"/>
            </a:endParaRPr>
          </a:p>
        </p:txBody>
      </p:sp>
    </p:spTree>
    <p:extLst>
      <p:ext uri="{BB962C8B-B14F-4D97-AF65-F5344CB8AC3E}">
        <p14:creationId xmlns:p14="http://schemas.microsoft.com/office/powerpoint/2010/main" val="408863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98120" y="764008"/>
            <a:ext cx="6583680" cy="472282"/>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useo 700" pitchFamily="50" charset="0"/>
              </a:defRPr>
            </a:lvl2pPr>
            <a:lvl3pPr algn="ctr" rtl="0" eaLnBrk="0" fontAlgn="base" hangingPunct="0">
              <a:spcBef>
                <a:spcPct val="0"/>
              </a:spcBef>
              <a:spcAft>
                <a:spcPct val="0"/>
              </a:spcAft>
              <a:defRPr sz="4400">
                <a:solidFill>
                  <a:schemeClr val="tx1"/>
                </a:solidFill>
                <a:latin typeface="Museo 700" pitchFamily="50" charset="0"/>
              </a:defRPr>
            </a:lvl3pPr>
            <a:lvl4pPr algn="ctr" rtl="0" eaLnBrk="0" fontAlgn="base" hangingPunct="0">
              <a:spcBef>
                <a:spcPct val="0"/>
              </a:spcBef>
              <a:spcAft>
                <a:spcPct val="0"/>
              </a:spcAft>
              <a:defRPr sz="4400">
                <a:solidFill>
                  <a:schemeClr val="tx1"/>
                </a:solidFill>
                <a:latin typeface="Museo 700" pitchFamily="50" charset="0"/>
              </a:defRPr>
            </a:lvl4pPr>
            <a:lvl5pPr algn="ctr" rtl="0" eaLnBrk="0" fontAlgn="base" hangingPunct="0">
              <a:spcBef>
                <a:spcPct val="0"/>
              </a:spcBef>
              <a:spcAft>
                <a:spcPct val="0"/>
              </a:spcAft>
              <a:defRPr sz="4400">
                <a:solidFill>
                  <a:schemeClr val="tx1"/>
                </a:solidFill>
                <a:latin typeface="Museo 700" pitchFamily="50" charset="0"/>
              </a:defRPr>
            </a:lvl5pPr>
            <a:lvl6pPr marL="457200" algn="ctr" rtl="0" fontAlgn="base">
              <a:spcBef>
                <a:spcPct val="0"/>
              </a:spcBef>
              <a:spcAft>
                <a:spcPct val="0"/>
              </a:spcAft>
              <a:defRPr sz="4400">
                <a:solidFill>
                  <a:schemeClr val="tx1"/>
                </a:solidFill>
                <a:latin typeface="Museo 700" pitchFamily="50" charset="0"/>
              </a:defRPr>
            </a:lvl6pPr>
            <a:lvl7pPr marL="914400" algn="ctr" rtl="0" fontAlgn="base">
              <a:spcBef>
                <a:spcPct val="0"/>
              </a:spcBef>
              <a:spcAft>
                <a:spcPct val="0"/>
              </a:spcAft>
              <a:defRPr sz="4400">
                <a:solidFill>
                  <a:schemeClr val="tx1"/>
                </a:solidFill>
                <a:latin typeface="Museo 700" pitchFamily="50" charset="0"/>
              </a:defRPr>
            </a:lvl7pPr>
            <a:lvl8pPr marL="1371600" algn="ctr" rtl="0" fontAlgn="base">
              <a:spcBef>
                <a:spcPct val="0"/>
              </a:spcBef>
              <a:spcAft>
                <a:spcPct val="0"/>
              </a:spcAft>
              <a:defRPr sz="4400">
                <a:solidFill>
                  <a:schemeClr val="tx1"/>
                </a:solidFill>
                <a:latin typeface="Museo 700" pitchFamily="50" charset="0"/>
              </a:defRPr>
            </a:lvl8pPr>
            <a:lvl9pPr marL="1828800" algn="ctr" rtl="0" fontAlgn="base">
              <a:spcBef>
                <a:spcPct val="0"/>
              </a:spcBef>
              <a:spcAft>
                <a:spcPct val="0"/>
              </a:spcAft>
              <a:defRPr sz="4400">
                <a:solidFill>
                  <a:schemeClr val="tx1"/>
                </a:solidFill>
                <a:latin typeface="Museo 700" pitchFamily="50"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i="0" u="none" strike="noStrike" kern="1200" cap="none" spc="0" normalizeH="0" baseline="0" noProof="0" dirty="0" smtClean="0">
                <a:ln>
                  <a:noFill/>
                </a:ln>
                <a:solidFill>
                  <a:srgbClr val="000000"/>
                </a:solidFill>
                <a:effectLst/>
                <a:uLnTx/>
                <a:uFillTx/>
                <a:latin typeface="Museo 700"/>
                <a:ea typeface="+mj-ea"/>
                <a:cs typeface="+mj-cs"/>
              </a:rPr>
              <a:t>Employee Severance FY 17-18</a:t>
            </a:r>
            <a:endParaRPr kumimoji="0" lang="en-US" sz="2800" i="0" u="none" strike="noStrike" kern="1200" cap="none" spc="0" normalizeH="0" baseline="0" noProof="0" dirty="0">
              <a:ln>
                <a:noFill/>
              </a:ln>
              <a:solidFill>
                <a:srgbClr val="000000"/>
              </a:solidFill>
              <a:effectLst/>
              <a:uLnTx/>
              <a:uFillTx/>
              <a:latin typeface="Museo 700"/>
              <a:ea typeface="+mj-ea"/>
              <a:cs typeface="+mj-cs"/>
            </a:endParaRPr>
          </a:p>
        </p:txBody>
      </p:sp>
      <p:graphicFrame>
        <p:nvGraphicFramePr>
          <p:cNvPr id="2" name="Table 1"/>
          <p:cNvGraphicFramePr>
            <a:graphicFrameLocks noGrp="1"/>
          </p:cNvGraphicFramePr>
          <p:nvPr>
            <p:extLst>
              <p:ext uri="{D42A27DB-BD31-4B8C-83A1-F6EECF244321}">
                <p14:modId xmlns:p14="http://schemas.microsoft.com/office/powerpoint/2010/main" val="1839410182"/>
              </p:ext>
            </p:extLst>
          </p:nvPr>
        </p:nvGraphicFramePr>
        <p:xfrm>
          <a:off x="533401" y="1447800"/>
          <a:ext cx="7231379" cy="5186680"/>
        </p:xfrm>
        <a:graphic>
          <a:graphicData uri="http://schemas.openxmlformats.org/drawingml/2006/table">
            <a:tbl>
              <a:tblPr firstRow="1" bandRow="1">
                <a:tableStyleId>{5C22544A-7EE6-4342-B048-85BDC9FD1C3A}</a:tableStyleId>
              </a:tblPr>
              <a:tblGrid>
                <a:gridCol w="3182125">
                  <a:extLst>
                    <a:ext uri="{9D8B030D-6E8A-4147-A177-3AD203B41FA5}">
                      <a16:colId xmlns:a16="http://schemas.microsoft.com/office/drawing/2014/main" xmlns="" val="2778816180"/>
                    </a:ext>
                  </a:extLst>
                </a:gridCol>
                <a:gridCol w="1988828">
                  <a:extLst>
                    <a:ext uri="{9D8B030D-6E8A-4147-A177-3AD203B41FA5}">
                      <a16:colId xmlns:a16="http://schemas.microsoft.com/office/drawing/2014/main" xmlns="" val="3035927424"/>
                    </a:ext>
                  </a:extLst>
                </a:gridCol>
                <a:gridCol w="2060426">
                  <a:extLst>
                    <a:ext uri="{9D8B030D-6E8A-4147-A177-3AD203B41FA5}">
                      <a16:colId xmlns:a16="http://schemas.microsoft.com/office/drawing/2014/main" xmlns="" val="727269927"/>
                    </a:ext>
                  </a:extLst>
                </a:gridCol>
              </a:tblGrid>
              <a:tr h="370840">
                <a:tc gridSpan="3">
                  <a:txBody>
                    <a:bodyPr/>
                    <a:lstStyle/>
                    <a:p>
                      <a:pPr algn="ctr"/>
                      <a:r>
                        <a:rPr lang="en-US" dirty="0" smtClean="0"/>
                        <a:t>Employee Severance Costs</a:t>
                      </a:r>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3190721165"/>
                  </a:ext>
                </a:extLst>
              </a:tr>
              <a:tr h="370840">
                <a:tc>
                  <a:txBody>
                    <a:bodyPr/>
                    <a:lstStyle/>
                    <a:p>
                      <a:pPr algn="ctr"/>
                      <a:r>
                        <a:rPr lang="en-US" dirty="0" smtClean="0"/>
                        <a:t>Groups</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Total Employees</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Costs</a:t>
                      </a:r>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73171073"/>
                  </a:ext>
                </a:extLst>
              </a:tr>
              <a:tr h="325120">
                <a:tc>
                  <a:txBody>
                    <a:bodyPr/>
                    <a:lstStyle/>
                    <a:p>
                      <a:r>
                        <a:rPr lang="en-US" dirty="0" smtClean="0"/>
                        <a:t>Teachers</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32</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$929,301</a:t>
                      </a:r>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3889999091"/>
                  </a:ext>
                </a:extLst>
              </a:tr>
              <a:tr h="370840">
                <a:tc>
                  <a:txBody>
                    <a:bodyPr/>
                    <a:lstStyle/>
                    <a:p>
                      <a:r>
                        <a:rPr lang="en-US" dirty="0" smtClean="0"/>
                        <a:t>Paraprofessionals</a:t>
                      </a:r>
                    </a:p>
                  </a:txBody>
                  <a:tcPr/>
                </a:tc>
                <a:tc>
                  <a:txBody>
                    <a:bodyPr/>
                    <a:lstStyle/>
                    <a:p>
                      <a:pPr algn="ctr"/>
                      <a:r>
                        <a:rPr lang="en-US" dirty="0" smtClean="0"/>
                        <a:t>15</a:t>
                      </a:r>
                      <a:endParaRPr lang="en-US" dirty="0"/>
                    </a:p>
                  </a:txBody>
                  <a:tcPr/>
                </a:tc>
                <a:tc>
                  <a:txBody>
                    <a:bodyPr/>
                    <a:lstStyle/>
                    <a:p>
                      <a:pPr algn="ctr"/>
                      <a:r>
                        <a:rPr lang="en-US" dirty="0" smtClean="0"/>
                        <a:t>$316,294</a:t>
                      </a:r>
                      <a:endParaRPr lang="en-US" dirty="0"/>
                    </a:p>
                  </a:txBody>
                  <a:tcPr/>
                </a:tc>
                <a:extLst>
                  <a:ext uri="{0D108BD9-81ED-4DB2-BD59-A6C34878D82A}">
                    <a16:rowId xmlns:a16="http://schemas.microsoft.com/office/drawing/2014/main" xmlns="" val="1948857340"/>
                  </a:ext>
                </a:extLst>
              </a:tr>
              <a:tr h="370840">
                <a:tc>
                  <a:txBody>
                    <a:bodyPr/>
                    <a:lstStyle/>
                    <a:p>
                      <a:r>
                        <a:rPr lang="en-US" dirty="0" smtClean="0"/>
                        <a:t>Local</a:t>
                      </a:r>
                      <a:r>
                        <a:rPr lang="en-US" baseline="0" dirty="0" smtClean="0"/>
                        <a:t> 566</a:t>
                      </a:r>
                      <a:endParaRPr lang="en-US" dirty="0"/>
                    </a:p>
                  </a:txBody>
                  <a:tcPr/>
                </a:tc>
                <a:tc>
                  <a:txBody>
                    <a:bodyPr/>
                    <a:lstStyle/>
                    <a:p>
                      <a:pPr algn="ctr"/>
                      <a:r>
                        <a:rPr lang="en-US" dirty="0" smtClean="0"/>
                        <a:t>12</a:t>
                      </a:r>
                      <a:endParaRPr lang="en-US" dirty="0"/>
                    </a:p>
                  </a:txBody>
                  <a:tcPr/>
                </a:tc>
                <a:tc>
                  <a:txBody>
                    <a:bodyPr/>
                    <a:lstStyle/>
                    <a:p>
                      <a:pPr algn="ctr"/>
                      <a:r>
                        <a:rPr lang="en-US" dirty="0" smtClean="0"/>
                        <a:t>$79,006</a:t>
                      </a:r>
                      <a:endParaRPr lang="en-US" dirty="0"/>
                    </a:p>
                  </a:txBody>
                  <a:tcPr/>
                </a:tc>
                <a:extLst>
                  <a:ext uri="{0D108BD9-81ED-4DB2-BD59-A6C34878D82A}">
                    <a16:rowId xmlns:a16="http://schemas.microsoft.com/office/drawing/2014/main" xmlns="" val="3545973250"/>
                  </a:ext>
                </a:extLst>
              </a:tr>
              <a:tr h="370840">
                <a:tc>
                  <a:txBody>
                    <a:bodyPr/>
                    <a:lstStyle/>
                    <a:p>
                      <a:r>
                        <a:rPr lang="en-US" dirty="0" smtClean="0"/>
                        <a:t>Secretaries</a:t>
                      </a:r>
                      <a:endParaRPr lang="en-US" dirty="0"/>
                    </a:p>
                  </a:txBody>
                  <a:tcPr/>
                </a:tc>
                <a:tc>
                  <a:txBody>
                    <a:bodyPr/>
                    <a:lstStyle/>
                    <a:p>
                      <a:pPr algn="ctr"/>
                      <a:r>
                        <a:rPr lang="en-US" dirty="0" smtClean="0"/>
                        <a:t>11</a:t>
                      </a:r>
                      <a:endParaRPr lang="en-US" dirty="0"/>
                    </a:p>
                  </a:txBody>
                  <a:tcPr/>
                </a:tc>
                <a:tc>
                  <a:txBody>
                    <a:bodyPr/>
                    <a:lstStyle/>
                    <a:p>
                      <a:pPr algn="ctr"/>
                      <a:r>
                        <a:rPr lang="en-US" dirty="0" smtClean="0"/>
                        <a:t>$143,753</a:t>
                      </a:r>
                      <a:endParaRPr lang="en-US" dirty="0"/>
                    </a:p>
                  </a:txBody>
                  <a:tcPr/>
                </a:tc>
                <a:extLst>
                  <a:ext uri="{0D108BD9-81ED-4DB2-BD59-A6C34878D82A}">
                    <a16:rowId xmlns:a16="http://schemas.microsoft.com/office/drawing/2014/main" xmlns="" val="1431077523"/>
                  </a:ext>
                </a:extLst>
              </a:tr>
              <a:tr h="370840">
                <a:tc>
                  <a:txBody>
                    <a:bodyPr/>
                    <a:lstStyle/>
                    <a:p>
                      <a:r>
                        <a:rPr lang="en-US" dirty="0" smtClean="0"/>
                        <a:t>Supervisors</a:t>
                      </a:r>
                      <a:endParaRPr lang="en-US" dirty="0"/>
                    </a:p>
                  </a:txBody>
                  <a:tcPr/>
                </a:tc>
                <a:tc>
                  <a:txBody>
                    <a:bodyPr/>
                    <a:lstStyle/>
                    <a:p>
                      <a:pPr algn="ctr"/>
                      <a:r>
                        <a:rPr lang="en-US" dirty="0" smtClean="0"/>
                        <a:t>6</a:t>
                      </a:r>
                      <a:endParaRPr lang="en-US" dirty="0"/>
                    </a:p>
                  </a:txBody>
                  <a:tcPr/>
                </a:tc>
                <a:tc>
                  <a:txBody>
                    <a:bodyPr/>
                    <a:lstStyle/>
                    <a:p>
                      <a:pPr algn="ctr"/>
                      <a:r>
                        <a:rPr lang="en-US" dirty="0" smtClean="0"/>
                        <a:t>$137,473</a:t>
                      </a:r>
                      <a:endParaRPr lang="en-US" dirty="0"/>
                    </a:p>
                  </a:txBody>
                  <a:tcPr/>
                </a:tc>
                <a:extLst>
                  <a:ext uri="{0D108BD9-81ED-4DB2-BD59-A6C34878D82A}">
                    <a16:rowId xmlns:a16="http://schemas.microsoft.com/office/drawing/2014/main" xmlns="" val="193567511"/>
                  </a:ext>
                </a:extLst>
              </a:tr>
              <a:tr h="370840">
                <a:tc>
                  <a:txBody>
                    <a:bodyPr/>
                    <a:lstStyle/>
                    <a:p>
                      <a:r>
                        <a:rPr lang="en-US" dirty="0" smtClean="0"/>
                        <a:t>Health</a:t>
                      </a:r>
                      <a:r>
                        <a:rPr lang="en-US" baseline="0" dirty="0" smtClean="0"/>
                        <a:t> Professionals</a:t>
                      </a:r>
                      <a:endParaRPr lang="en-US" dirty="0"/>
                    </a:p>
                  </a:txBody>
                  <a:tcPr/>
                </a:tc>
                <a:tc>
                  <a:txBody>
                    <a:bodyPr/>
                    <a:lstStyle/>
                    <a:p>
                      <a:pPr algn="ctr"/>
                      <a:r>
                        <a:rPr lang="en-US" dirty="0" smtClean="0"/>
                        <a:t>6</a:t>
                      </a:r>
                      <a:endParaRPr lang="en-US" dirty="0"/>
                    </a:p>
                  </a:txBody>
                  <a:tcPr/>
                </a:tc>
                <a:tc>
                  <a:txBody>
                    <a:bodyPr/>
                    <a:lstStyle/>
                    <a:p>
                      <a:pPr algn="ctr"/>
                      <a:r>
                        <a:rPr lang="en-US" dirty="0" smtClean="0"/>
                        <a:t>$125,494</a:t>
                      </a:r>
                      <a:endParaRPr lang="en-US" dirty="0"/>
                    </a:p>
                  </a:txBody>
                  <a:tcPr/>
                </a:tc>
                <a:extLst>
                  <a:ext uri="{0D108BD9-81ED-4DB2-BD59-A6C34878D82A}">
                    <a16:rowId xmlns:a16="http://schemas.microsoft.com/office/drawing/2014/main" xmlns="" val="1812491246"/>
                  </a:ext>
                </a:extLst>
              </a:tr>
              <a:tr h="370840">
                <a:tc>
                  <a:txBody>
                    <a:bodyPr/>
                    <a:lstStyle/>
                    <a:p>
                      <a:r>
                        <a:rPr lang="en-US" dirty="0" smtClean="0"/>
                        <a:t>Support Personnel</a:t>
                      </a:r>
                      <a:endParaRPr lang="en-US" dirty="0"/>
                    </a:p>
                  </a:txBody>
                  <a:tcPr/>
                </a:tc>
                <a:tc>
                  <a:txBody>
                    <a:bodyPr/>
                    <a:lstStyle/>
                    <a:p>
                      <a:pPr algn="ctr"/>
                      <a:r>
                        <a:rPr lang="en-US" dirty="0" smtClean="0"/>
                        <a:t>5</a:t>
                      </a:r>
                      <a:endParaRPr lang="en-US" dirty="0"/>
                    </a:p>
                  </a:txBody>
                  <a:tcPr/>
                </a:tc>
                <a:tc>
                  <a:txBody>
                    <a:bodyPr/>
                    <a:lstStyle/>
                    <a:p>
                      <a:pPr algn="ctr"/>
                      <a:r>
                        <a:rPr lang="en-US" dirty="0" smtClean="0"/>
                        <a:t>$54,161</a:t>
                      </a:r>
                      <a:endParaRPr lang="en-US" dirty="0"/>
                    </a:p>
                  </a:txBody>
                  <a:tcPr/>
                </a:tc>
                <a:extLst>
                  <a:ext uri="{0D108BD9-81ED-4DB2-BD59-A6C34878D82A}">
                    <a16:rowId xmlns:a16="http://schemas.microsoft.com/office/drawing/2014/main" xmlns="" val="772703022"/>
                  </a:ext>
                </a:extLst>
              </a:tr>
              <a:tr h="370840">
                <a:tc>
                  <a:txBody>
                    <a:bodyPr/>
                    <a:lstStyle/>
                    <a:p>
                      <a:r>
                        <a:rPr lang="en-US" dirty="0" smtClean="0"/>
                        <a:t>Principals</a:t>
                      </a:r>
                      <a:endParaRPr lang="en-US" dirty="0"/>
                    </a:p>
                  </a:txBody>
                  <a:tcPr/>
                </a:tc>
                <a:tc>
                  <a:txBody>
                    <a:bodyPr/>
                    <a:lstStyle/>
                    <a:p>
                      <a:pPr algn="ctr"/>
                      <a:r>
                        <a:rPr lang="en-US" dirty="0" smtClean="0"/>
                        <a:t>5</a:t>
                      </a:r>
                      <a:endParaRPr lang="en-US" dirty="0"/>
                    </a:p>
                  </a:txBody>
                  <a:tcPr/>
                </a:tc>
                <a:tc>
                  <a:txBody>
                    <a:bodyPr/>
                    <a:lstStyle/>
                    <a:p>
                      <a:pPr algn="ctr"/>
                      <a:r>
                        <a:rPr lang="en-US" dirty="0" smtClean="0"/>
                        <a:t>$135,578</a:t>
                      </a:r>
                      <a:endParaRPr lang="en-US" dirty="0"/>
                    </a:p>
                  </a:txBody>
                  <a:tcPr/>
                </a:tc>
                <a:extLst>
                  <a:ext uri="{0D108BD9-81ED-4DB2-BD59-A6C34878D82A}">
                    <a16:rowId xmlns:a16="http://schemas.microsoft.com/office/drawing/2014/main" xmlns="" val="2133614614"/>
                  </a:ext>
                </a:extLst>
              </a:tr>
              <a:tr h="370840">
                <a:tc>
                  <a:txBody>
                    <a:bodyPr/>
                    <a:lstStyle/>
                    <a:p>
                      <a:r>
                        <a:rPr lang="en-US" dirty="0" smtClean="0"/>
                        <a:t>School Police</a:t>
                      </a:r>
                      <a:endParaRPr lang="en-US" dirty="0"/>
                    </a:p>
                  </a:txBody>
                  <a:tcPr/>
                </a:tc>
                <a:tc>
                  <a:txBody>
                    <a:bodyPr/>
                    <a:lstStyle/>
                    <a:p>
                      <a:pPr algn="ctr"/>
                      <a:r>
                        <a:rPr lang="en-US" dirty="0" smtClean="0"/>
                        <a:t>4</a:t>
                      </a:r>
                      <a:endParaRPr lang="en-US" dirty="0"/>
                    </a:p>
                  </a:txBody>
                  <a:tcPr/>
                </a:tc>
                <a:tc>
                  <a:txBody>
                    <a:bodyPr/>
                    <a:lstStyle/>
                    <a:p>
                      <a:pPr algn="ctr"/>
                      <a:r>
                        <a:rPr lang="en-US" dirty="0" smtClean="0"/>
                        <a:t>$44,319</a:t>
                      </a:r>
                      <a:endParaRPr lang="en-US" dirty="0"/>
                    </a:p>
                  </a:txBody>
                  <a:tcPr/>
                </a:tc>
                <a:extLst>
                  <a:ext uri="{0D108BD9-81ED-4DB2-BD59-A6C34878D82A}">
                    <a16:rowId xmlns:a16="http://schemas.microsoft.com/office/drawing/2014/main" xmlns="" val="725344153"/>
                  </a:ext>
                </a:extLst>
              </a:tr>
              <a:tr h="370840">
                <a:tc>
                  <a:txBody>
                    <a:bodyPr/>
                    <a:lstStyle/>
                    <a:p>
                      <a:r>
                        <a:rPr lang="en-US" dirty="0" smtClean="0"/>
                        <a:t>Executives</a:t>
                      </a:r>
                      <a:endParaRPr lang="en-US" dirty="0"/>
                    </a:p>
                  </a:txBody>
                  <a:tcPr/>
                </a:tc>
                <a:tc>
                  <a:txBody>
                    <a:bodyPr/>
                    <a:lstStyle/>
                    <a:p>
                      <a:pPr algn="ctr"/>
                      <a:r>
                        <a:rPr lang="en-US" dirty="0" smtClean="0"/>
                        <a:t>2</a:t>
                      </a:r>
                      <a:endParaRPr lang="en-US" dirty="0"/>
                    </a:p>
                  </a:txBody>
                  <a:tcPr/>
                </a:tc>
                <a:tc>
                  <a:txBody>
                    <a:bodyPr/>
                    <a:lstStyle/>
                    <a:p>
                      <a:pPr algn="ctr"/>
                      <a:r>
                        <a:rPr lang="en-US" dirty="0" smtClean="0"/>
                        <a:t>$52,566</a:t>
                      </a:r>
                      <a:endParaRPr lang="en-US" dirty="0"/>
                    </a:p>
                  </a:txBody>
                  <a:tcPr/>
                </a:tc>
                <a:extLst>
                  <a:ext uri="{0D108BD9-81ED-4DB2-BD59-A6C34878D82A}">
                    <a16:rowId xmlns:a16="http://schemas.microsoft.com/office/drawing/2014/main" xmlns="" val="1994155761"/>
                  </a:ext>
                </a:extLst>
              </a:tr>
              <a:tr h="370840">
                <a:tc>
                  <a:txBody>
                    <a:bodyPr/>
                    <a:lstStyle/>
                    <a:p>
                      <a:r>
                        <a:rPr lang="en-US" dirty="0" smtClean="0"/>
                        <a:t>Non-Bargaining Employees</a:t>
                      </a:r>
                      <a:endParaRPr lang="en-US" dirty="0"/>
                    </a:p>
                  </a:txBody>
                  <a:tcPr/>
                </a:tc>
                <a:tc>
                  <a:txBody>
                    <a:bodyPr/>
                    <a:lstStyle/>
                    <a:p>
                      <a:pPr algn="ctr"/>
                      <a:r>
                        <a:rPr lang="en-US" dirty="0" smtClean="0"/>
                        <a:t>4</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$60,692</a:t>
                      </a:r>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0987602"/>
                  </a:ext>
                </a:extLst>
              </a:tr>
              <a:tr h="370840">
                <a:tc>
                  <a:txBody>
                    <a:bodyPr/>
                    <a:lstStyle/>
                    <a:p>
                      <a:r>
                        <a:rPr lang="en-US" dirty="0" smtClean="0"/>
                        <a:t>Total</a:t>
                      </a:r>
                      <a:endParaRPr lang="en-US" dirty="0"/>
                    </a:p>
                  </a:txBody>
                  <a:tcPr/>
                </a:tc>
                <a:tc>
                  <a:txBody>
                    <a:bodyPr/>
                    <a:lstStyle/>
                    <a:p>
                      <a:pPr algn="ctr"/>
                      <a:r>
                        <a:rPr lang="en-US" dirty="0" smtClean="0"/>
                        <a:t>102</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$2,078,638</a:t>
                      </a:r>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460462169"/>
                  </a:ext>
                </a:extLst>
              </a:tr>
            </a:tbl>
          </a:graphicData>
        </a:graphic>
      </p:graphicFrame>
      <p:sp>
        <p:nvSpPr>
          <p:cNvPr id="6" name="TextBox 5"/>
          <p:cNvSpPr txBox="1"/>
          <p:nvPr/>
        </p:nvSpPr>
        <p:spPr>
          <a:xfrm>
            <a:off x="0" y="0"/>
            <a:ext cx="8915400" cy="246221"/>
          </a:xfrm>
          <a:prstGeom prst="rect">
            <a:avLst/>
          </a:prstGeom>
          <a:noFill/>
        </p:spPr>
        <p:txBody>
          <a:bodyPr wrap="square" rtlCol="0">
            <a:spAutoFit/>
          </a:bodyPr>
          <a:lstStyle/>
          <a:p>
            <a:r>
              <a:rPr lang="en-US" sz="1000" dirty="0" smtClean="0">
                <a:solidFill>
                  <a:schemeClr val="bg2"/>
                </a:solidFill>
              </a:rPr>
              <a:t>Q8:  Additional information in terms of liabilities and projections for BOE severance payments was requested </a:t>
            </a:r>
            <a:endParaRPr lang="en-US" sz="1000" dirty="0">
              <a:solidFill>
                <a:schemeClr val="bg2"/>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C95A7-6B81-49BB-88FF-CF72A7C628DD}" type="slidenum">
              <a:rPr kumimoji="0" lang="en-US" sz="1200" b="0" i="0" u="none" strike="noStrike" kern="1200" cap="none" spc="0" normalizeH="0" baseline="0" noProof="0" smtClean="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2288593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86374C9-17E4-4B29-9F4A-2725E726FE53}"/>
              </a:ext>
            </a:extLst>
          </p:cNvPr>
          <p:cNvSpPr>
            <a:spLocks noGrp="1"/>
          </p:cNvSpPr>
          <p:nvPr>
            <p:ph type="title"/>
          </p:nvPr>
        </p:nvSpPr>
        <p:spPr>
          <a:xfrm>
            <a:off x="184513" y="388611"/>
            <a:ext cx="7315200" cy="1143000"/>
          </a:xfrm>
        </p:spPr>
        <p:txBody>
          <a:bodyPr>
            <a:noAutofit/>
          </a:bodyPr>
          <a:lstStyle/>
          <a:p>
            <a:r>
              <a:rPr lang="en-US" sz="2800" dirty="0" smtClean="0"/>
              <a:t>Displaced Student Funding</a:t>
            </a:r>
            <a:endParaRPr lang="en-US" sz="2800" dirty="0"/>
          </a:p>
        </p:txBody>
      </p:sp>
      <p:sp>
        <p:nvSpPr>
          <p:cNvPr id="4" name="Rectangle 3"/>
          <p:cNvSpPr/>
          <p:nvPr/>
        </p:nvSpPr>
        <p:spPr>
          <a:xfrm>
            <a:off x="180702" y="1531611"/>
            <a:ext cx="8658497" cy="5078313"/>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Hartford Public Schools warmly welcomed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422</a:t>
            </a:r>
            <a:r>
              <a:rPr lang="en-US" dirty="0">
                <a:latin typeface="Calibri" panose="020F0502020204030204" pitchFamily="34" charset="0"/>
                <a:ea typeface="Calibri" panose="020F0502020204030204" pitchFamily="34" charset="0"/>
                <a:cs typeface="Times New Roman" panose="02020603050405020304" pitchFamily="18" charset="0"/>
              </a:rPr>
              <a:t> students between October 2017 and April 2018 who were displaced by Hurricanes Harvey, Irma, and Maria and the California wildfires.  Hartford Public Schools funded the cost of onboarding and educating these students during their time with us through our General Budget in FY17-18.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dirty="0" smtClean="0">
                <a:latin typeface="Calibri" panose="020F0502020204030204" pitchFamily="34" charset="0"/>
                <a:ea typeface="Calibri" panose="020F0502020204030204" pitchFamily="34" charset="0"/>
                <a:cs typeface="Times New Roman" panose="02020603050405020304" pitchFamily="18" charset="0"/>
              </a:rPr>
              <a:t>The </a:t>
            </a:r>
            <a:r>
              <a:rPr lang="en-US" dirty="0">
                <a:latin typeface="Calibri" panose="020F0502020204030204" pitchFamily="34" charset="0"/>
                <a:ea typeface="Calibri" panose="020F0502020204030204" pitchFamily="34" charset="0"/>
                <a:cs typeface="Times New Roman" panose="02020603050405020304" pitchFamily="18" charset="0"/>
              </a:rPr>
              <a:t>Federal government has declared a temporary emergency impact aid for displaced students program to provide per-pupil aid to school districts related to the costs of these disasters.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smtClean="0">
                <a:latin typeface="Calibri" panose="020F0502020204030204" pitchFamily="34" charset="0"/>
                <a:ea typeface="Calibri" panose="020F0502020204030204" pitchFamily="34" charset="0"/>
                <a:cs typeface="Times New Roman" panose="02020603050405020304" pitchFamily="18" charset="0"/>
              </a:rPr>
              <a:t>Hartford </a:t>
            </a:r>
            <a:r>
              <a:rPr lang="en-US" dirty="0">
                <a:latin typeface="Calibri" panose="020F0502020204030204" pitchFamily="34" charset="0"/>
                <a:ea typeface="Calibri" panose="020F0502020204030204" pitchFamily="34" charset="0"/>
                <a:cs typeface="Times New Roman" panose="02020603050405020304" pitchFamily="18" charset="0"/>
              </a:rPr>
              <a:t>Public Schools estimated federal aid of $2,373,125 in their FY 18-19 budget. </a:t>
            </a:r>
            <a:r>
              <a:rPr lang="en-US" dirty="0" smtClean="0">
                <a:latin typeface="Calibri" panose="020F0502020204030204" pitchFamily="34" charset="0"/>
                <a:ea typeface="Calibri" panose="020F0502020204030204" pitchFamily="34" charset="0"/>
                <a:cs typeface="Times New Roman" panose="02020603050405020304" pitchFamily="18" charset="0"/>
              </a:rPr>
              <a:t> On August 23, 2018 Hartford Public Schools was notified that their federal aid award will be $2,222,000.  </a:t>
            </a:r>
          </a:p>
          <a:p>
            <a:endParaRPr lang="en-US" dirty="0" smtClean="0">
              <a:latin typeface="Calibri" panose="020F0502020204030204" pitchFamily="34" charset="0"/>
              <a:ea typeface="Calibri" panose="020F0502020204030204" pitchFamily="34" charset="0"/>
              <a:cs typeface="Times New Roman" panose="02020603050405020304" pitchFamily="18" charset="0"/>
            </a:endParaRPr>
          </a:p>
          <a:p>
            <a:r>
              <a:rPr lang="en-US" dirty="0" smtClean="0">
                <a:latin typeface="Calibri" panose="020F0502020204030204" pitchFamily="34" charset="0"/>
                <a:ea typeface="Calibri" panose="020F0502020204030204" pitchFamily="34" charset="0"/>
                <a:cs typeface="Times New Roman" panose="02020603050405020304" pitchFamily="18" charset="0"/>
              </a:rPr>
              <a:t>In </a:t>
            </a:r>
            <a:r>
              <a:rPr lang="en-US" dirty="0">
                <a:latin typeface="Calibri" panose="020F0502020204030204" pitchFamily="34" charset="0"/>
                <a:ea typeface="Calibri" panose="020F0502020204030204" pitchFamily="34" charset="0"/>
                <a:cs typeface="Times New Roman" panose="02020603050405020304" pitchFamily="18" charset="0"/>
              </a:rPr>
              <a:t>addition, the State of Connecticut, is providing impact aid for displaced students impacted by Hurricane Maria.  Hartford Public School has estimated $570,196 of state aid in their FY 18-19 budget</a:t>
            </a:r>
            <a:r>
              <a:rPr lang="en-US" dirty="0" smtClean="0">
                <a:latin typeface="Calibri" panose="020F0502020204030204" pitchFamily="34" charset="0"/>
                <a:ea typeface="Calibri" panose="020F0502020204030204" pitchFamily="34" charset="0"/>
                <a:cs typeface="Times New Roman" panose="02020603050405020304" pitchFamily="18" charset="0"/>
              </a:rPr>
              <a:t>.  The actual state aid award amount is still TBD.</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smtClean="0">
                <a:latin typeface="Calibri" panose="020F0502020204030204" pitchFamily="34" charset="0"/>
                <a:ea typeface="Calibri" panose="020F0502020204030204" pitchFamily="34" charset="0"/>
                <a:cs typeface="Times New Roman" panose="02020603050405020304" pitchFamily="18" charset="0"/>
              </a:rPr>
              <a:t>Hartford Public Schools is not estimating the need for a budget amendment.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0" y="0"/>
            <a:ext cx="8915400" cy="246221"/>
          </a:xfrm>
          <a:prstGeom prst="rect">
            <a:avLst/>
          </a:prstGeom>
          <a:noFill/>
        </p:spPr>
        <p:txBody>
          <a:bodyPr wrap="square" rtlCol="0">
            <a:spAutoFit/>
          </a:bodyPr>
          <a:lstStyle/>
          <a:p>
            <a:r>
              <a:rPr lang="en-US" sz="1000" dirty="0" smtClean="0">
                <a:solidFill>
                  <a:schemeClr val="bg2"/>
                </a:solidFill>
              </a:rPr>
              <a:t>Q9:  Amount and status of any Federal or State funding to Hartford BOE for displaced children form Puerto Rico </a:t>
            </a:r>
            <a:endParaRPr lang="en-US" sz="1000" dirty="0">
              <a:solidFill>
                <a:schemeClr val="bg2"/>
              </a:solidFill>
            </a:endParaRPr>
          </a:p>
        </p:txBody>
      </p:sp>
      <p:sp>
        <p:nvSpPr>
          <p:cNvPr id="6" name="Slide Number Placeholder 5"/>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F9EDC-4C3A-4302-BCC3-6D2E935C14AE}" type="slidenum">
              <a:rPr kumimoji="0" lang="en-US" sz="1200" b="0" i="0" u="none" strike="noStrike" kern="1200" cap="none" spc="0" normalizeH="0" baseline="0" noProof="0" smtClean="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2026860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86374C9-17E4-4B29-9F4A-2725E726FE53}"/>
              </a:ext>
            </a:extLst>
          </p:cNvPr>
          <p:cNvSpPr>
            <a:spLocks noGrp="1"/>
          </p:cNvSpPr>
          <p:nvPr>
            <p:ph type="title"/>
          </p:nvPr>
        </p:nvSpPr>
        <p:spPr>
          <a:xfrm>
            <a:off x="304800" y="381000"/>
            <a:ext cx="7315200" cy="1143000"/>
          </a:xfrm>
        </p:spPr>
        <p:txBody>
          <a:bodyPr>
            <a:noAutofit/>
          </a:bodyPr>
          <a:lstStyle/>
          <a:p>
            <a:r>
              <a:rPr lang="en-US" sz="2800" dirty="0" smtClean="0"/>
              <a:t>Special Education Student Enrollment</a:t>
            </a:r>
            <a:endParaRPr lang="en-US" sz="2800" dirty="0"/>
          </a:p>
        </p:txBody>
      </p:sp>
      <p:graphicFrame>
        <p:nvGraphicFramePr>
          <p:cNvPr id="6" name="Chart 5"/>
          <p:cNvGraphicFramePr>
            <a:graphicFrameLocks/>
          </p:cNvGraphicFramePr>
          <p:nvPr>
            <p:extLst>
              <p:ext uri="{D42A27DB-BD31-4B8C-83A1-F6EECF244321}">
                <p14:modId xmlns:p14="http://schemas.microsoft.com/office/powerpoint/2010/main" val="442843577"/>
              </p:ext>
            </p:extLst>
          </p:nvPr>
        </p:nvGraphicFramePr>
        <p:xfrm>
          <a:off x="1447800" y="2286000"/>
          <a:ext cx="6553200" cy="39020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57200" y="1524000"/>
            <a:ext cx="8229600" cy="646331"/>
          </a:xfrm>
          <a:prstGeom prst="rect">
            <a:avLst/>
          </a:prstGeom>
          <a:noFill/>
        </p:spPr>
        <p:txBody>
          <a:bodyPr wrap="square" rtlCol="0">
            <a:spAutoFit/>
          </a:bodyPr>
          <a:lstStyle/>
          <a:p>
            <a:pPr algn="ctr"/>
            <a:r>
              <a:rPr lang="en-US" dirty="0" smtClean="0"/>
              <a:t>A total of 4,628 special education students in neighborhood, magnet or attending out of district schools</a:t>
            </a:r>
            <a:endParaRPr lang="en-US" dirty="0"/>
          </a:p>
        </p:txBody>
      </p:sp>
      <p:sp>
        <p:nvSpPr>
          <p:cNvPr id="5" name="TextBox 4"/>
          <p:cNvSpPr txBox="1"/>
          <p:nvPr/>
        </p:nvSpPr>
        <p:spPr>
          <a:xfrm>
            <a:off x="0" y="0"/>
            <a:ext cx="8915400" cy="246221"/>
          </a:xfrm>
          <a:prstGeom prst="rect">
            <a:avLst/>
          </a:prstGeom>
          <a:noFill/>
        </p:spPr>
        <p:txBody>
          <a:bodyPr wrap="square" rtlCol="0">
            <a:spAutoFit/>
          </a:bodyPr>
          <a:lstStyle/>
          <a:p>
            <a:r>
              <a:rPr lang="en-US" sz="1000" dirty="0" smtClean="0">
                <a:solidFill>
                  <a:schemeClr val="bg2"/>
                </a:solidFill>
              </a:rPr>
              <a:t>Q1:  Further breakdown of the number of Special Education students in the following categories:  Neighborhood schools, Out of District, Magnet</a:t>
            </a:r>
            <a:endParaRPr lang="en-US" sz="1000" dirty="0">
              <a:solidFill>
                <a:schemeClr val="bg2"/>
              </a:solidFill>
            </a:endParaRPr>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F9EDC-4C3A-4302-BCC3-6D2E935C14AE}" type="slidenum">
              <a:rPr kumimoji="0" lang="en-US" sz="1200" b="0" i="0" u="none" strike="noStrike" kern="1200" cap="none" spc="0" normalizeH="0" baseline="0" noProof="0" smtClean="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3201979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p:nvPr/>
        </p:nvSpPr>
        <p:spPr>
          <a:xfrm>
            <a:off x="457200" y="1063078"/>
            <a:ext cx="8229600" cy="8574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base" latinLnBrk="0" hangingPunct="1">
              <a:lnSpc>
                <a:spcPct val="100000"/>
              </a:lnSpc>
              <a:spcBef>
                <a:spcPct val="0"/>
              </a:spcBef>
              <a:spcAft>
                <a:spcPct val="0"/>
              </a:spcAft>
              <a:buClr>
                <a:srgbClr val="17582C"/>
              </a:buClr>
              <a:buSzPts val="3600"/>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10" name="Chart 9">
            <a:extLst>
              <a:ext uri="{FF2B5EF4-FFF2-40B4-BE49-F238E27FC236}">
                <a16:creationId xmlns:a16="http://schemas.microsoft.com/office/drawing/2014/main" xmlns="" id="{7CE4A229-B049-45D5-8664-29EA2E0C14FE}"/>
              </a:ext>
            </a:extLst>
          </p:cNvPr>
          <p:cNvGraphicFramePr/>
          <p:nvPr>
            <p:extLst/>
          </p:nvPr>
        </p:nvGraphicFramePr>
        <p:xfrm>
          <a:off x="220146" y="2000924"/>
          <a:ext cx="2727039" cy="4582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xmlns="" id="{DB6B9B95-1080-48AA-9031-CD46E51BDB87}"/>
              </a:ext>
            </a:extLst>
          </p:cNvPr>
          <p:cNvGraphicFramePr/>
          <p:nvPr>
            <p:extLst/>
          </p:nvPr>
        </p:nvGraphicFramePr>
        <p:xfrm>
          <a:off x="6130452" y="1802636"/>
          <a:ext cx="2667000" cy="4582271"/>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a:extLst>
              <a:ext uri="{FF2B5EF4-FFF2-40B4-BE49-F238E27FC236}">
                <a16:creationId xmlns:a16="http://schemas.microsoft.com/office/drawing/2014/main" xmlns="" id="{3FE52C0F-9B57-4D08-B496-8236F42E4D28}"/>
              </a:ext>
            </a:extLst>
          </p:cNvPr>
          <p:cNvSpPr txBox="1">
            <a:spLocks/>
          </p:cNvSpPr>
          <p:nvPr/>
        </p:nvSpPr>
        <p:spPr>
          <a:xfrm>
            <a:off x="0" y="6280432"/>
            <a:ext cx="9018954" cy="365125"/>
          </a:xfrm>
          <a:prstGeom prst="rect">
            <a:avLst/>
          </a:prstGeom>
        </p:spPr>
        <p:txBody>
          <a:bodyPr/>
          <a:lstStyle>
            <a:lvl1pPr marL="225425" indent="-225425" algn="l" defTabSz="914400" rtl="0" eaLnBrk="1" latinLnBrk="0" hangingPunct="1">
              <a:spcBef>
                <a:spcPct val="20000"/>
              </a:spcBef>
              <a:buClr>
                <a:srgbClr val="565658"/>
              </a:buClr>
              <a:buFont typeface="Wingdings" pitchFamily="2" charset="2"/>
              <a:buChar char="§"/>
              <a:defRPr sz="2800" kern="1200">
                <a:solidFill>
                  <a:srgbClr val="565658"/>
                </a:solidFill>
                <a:latin typeface="Arial Narrow" pitchFamily="34" charset="0"/>
                <a:ea typeface="+mn-ea"/>
                <a:cs typeface="+mn-cs"/>
              </a:defRPr>
            </a:lvl1pPr>
            <a:lvl2pPr marL="684213" indent="-227013" algn="l" defTabSz="914400" rtl="0" eaLnBrk="1" latinLnBrk="0" hangingPunct="1">
              <a:spcBef>
                <a:spcPct val="20000"/>
              </a:spcBef>
              <a:buClr>
                <a:srgbClr val="565658"/>
              </a:buClr>
              <a:buFont typeface="Wingdings" pitchFamily="2" charset="2"/>
              <a:buChar char="§"/>
              <a:defRPr sz="2400" kern="1200">
                <a:solidFill>
                  <a:srgbClr val="565658"/>
                </a:solidFill>
                <a:latin typeface="Arial Narrow" pitchFamily="34" charset="0"/>
                <a:ea typeface="+mn-ea"/>
                <a:cs typeface="+mn-cs"/>
              </a:defRPr>
            </a:lvl2pPr>
            <a:lvl3pPr marL="1089025" indent="-174625" algn="l" defTabSz="914400" rtl="0" eaLnBrk="1" latinLnBrk="0" hangingPunct="1">
              <a:spcBef>
                <a:spcPct val="20000"/>
              </a:spcBef>
              <a:buClr>
                <a:srgbClr val="565658"/>
              </a:buClr>
              <a:buFont typeface="Wingdings" pitchFamily="2" charset="2"/>
              <a:buChar char="§"/>
              <a:defRPr sz="2400" kern="1200">
                <a:solidFill>
                  <a:srgbClr val="565658"/>
                </a:solidFill>
                <a:latin typeface="Arial Narrow" pitchFamily="34" charset="0"/>
                <a:ea typeface="+mn-ea"/>
                <a:cs typeface="+mn-cs"/>
              </a:defRPr>
            </a:lvl3pPr>
            <a:lvl4pPr marL="1600200" indent="-228600" algn="l" defTabSz="914400" rtl="0" eaLnBrk="1" latinLnBrk="0" hangingPunct="1">
              <a:spcBef>
                <a:spcPct val="20000"/>
              </a:spcBef>
              <a:buClr>
                <a:srgbClr val="565658"/>
              </a:buClr>
              <a:buFont typeface="Wingdings" pitchFamily="2" charset="2"/>
              <a:buChar char="§"/>
              <a:defRPr sz="2000" kern="1200">
                <a:solidFill>
                  <a:srgbClr val="565658"/>
                </a:solidFill>
                <a:latin typeface="Arial Narrow" pitchFamily="34" charset="0"/>
                <a:ea typeface="+mn-ea"/>
                <a:cs typeface="+mn-cs"/>
              </a:defRPr>
            </a:lvl4pPr>
            <a:lvl5pPr marL="2003425" indent="-174625" algn="l" defTabSz="914400" rtl="0" eaLnBrk="1" latinLnBrk="0" hangingPunct="1">
              <a:spcBef>
                <a:spcPct val="20000"/>
              </a:spcBef>
              <a:buClr>
                <a:srgbClr val="565658"/>
              </a:buClr>
              <a:buFont typeface="Wingdings" pitchFamily="2" charset="2"/>
              <a:buChar char="§"/>
              <a:defRPr sz="2000" kern="1200">
                <a:solidFill>
                  <a:srgbClr val="565658"/>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565658"/>
              </a:buClr>
              <a:buSzTx/>
              <a:buFont typeface="Wingdings" pitchFamily="2" charset="2"/>
              <a:buNone/>
              <a:tabLst/>
              <a:defRPr/>
            </a:pPr>
            <a:r>
              <a:rPr kumimoji="0" lang="en-US" sz="900" b="0" i="1" u="none" strike="noStrike" kern="1200" cap="none" spc="0" normalizeH="0" baseline="0" noProof="0" dirty="0">
                <a:ln>
                  <a:noFill/>
                </a:ln>
                <a:solidFill>
                  <a:srgbClr val="FFFFFF">
                    <a:lumMod val="50000"/>
                  </a:srgbClr>
                </a:solidFill>
                <a:effectLst/>
                <a:uLnTx/>
                <a:uFillTx/>
                <a:latin typeface="Arial Narrow" pitchFamily="34" charset="0"/>
                <a:ea typeface="+mn-ea"/>
                <a:cs typeface="+mn-cs"/>
              </a:rPr>
              <a:t>Surrounding Suburbs: East Hartford, West Hartford, Glastonbury, South Windsor, Farmington, Rocky Hill, Windsor, Bloomfield, Newington, Wethersfield.</a:t>
            </a:r>
          </a:p>
          <a:p>
            <a:pPr marL="0" marR="0" lvl="0" indent="0" algn="l" defTabSz="914400" rtl="0" eaLnBrk="1" fontAlgn="base" latinLnBrk="0" hangingPunct="1">
              <a:lnSpc>
                <a:spcPct val="100000"/>
              </a:lnSpc>
              <a:spcBef>
                <a:spcPct val="20000"/>
              </a:spcBef>
              <a:spcAft>
                <a:spcPct val="0"/>
              </a:spcAft>
              <a:buClr>
                <a:srgbClr val="565658"/>
              </a:buClr>
              <a:buSzTx/>
              <a:buFont typeface="Wingdings" pitchFamily="2" charset="2"/>
              <a:buNone/>
              <a:tabLst/>
              <a:defRPr/>
            </a:pPr>
            <a:r>
              <a:rPr kumimoji="0" lang="en-US" sz="900" b="0" i="1" u="none" strike="noStrike" kern="1200" cap="none" spc="0" normalizeH="0" baseline="0" noProof="0" dirty="0">
                <a:ln>
                  <a:noFill/>
                </a:ln>
                <a:solidFill>
                  <a:srgbClr val="FFFFFF">
                    <a:lumMod val="50000"/>
                  </a:srgbClr>
                </a:solidFill>
                <a:effectLst/>
                <a:uLnTx/>
                <a:uFillTx/>
                <a:latin typeface="Arial Narrow" pitchFamily="34" charset="0"/>
                <a:ea typeface="+mn-ea"/>
                <a:cs typeface="+mn-cs"/>
              </a:rPr>
              <a:t>CT Urban Centers: Norwalk, Stamford, New Haven, Waterbury, New Britain, Bridgeport.</a:t>
            </a:r>
          </a:p>
          <a:p>
            <a:pPr marL="0" marR="0" lvl="0" indent="0" algn="l" defTabSz="914400" rtl="0" eaLnBrk="1" fontAlgn="base" latinLnBrk="0" hangingPunct="1">
              <a:lnSpc>
                <a:spcPct val="100000"/>
              </a:lnSpc>
              <a:spcBef>
                <a:spcPct val="20000"/>
              </a:spcBef>
              <a:spcAft>
                <a:spcPct val="0"/>
              </a:spcAft>
              <a:buClr>
                <a:srgbClr val="565658"/>
              </a:buClr>
              <a:buSzTx/>
              <a:buFont typeface="Wingdings" pitchFamily="2" charset="2"/>
              <a:buNone/>
              <a:tabLst/>
              <a:defRPr/>
            </a:pPr>
            <a:r>
              <a:rPr kumimoji="0" lang="en-US" sz="900" b="0" i="1" u="none" strike="noStrike" kern="1200" cap="none" spc="0" normalizeH="0" baseline="0" noProof="0" dirty="0">
                <a:ln>
                  <a:noFill/>
                </a:ln>
                <a:solidFill>
                  <a:srgbClr val="FFFFFF">
                    <a:lumMod val="50000"/>
                  </a:srgbClr>
                </a:solidFill>
                <a:effectLst/>
                <a:uLnTx/>
                <a:uFillTx/>
                <a:latin typeface="Arial Narrow" pitchFamily="34" charset="0"/>
                <a:ea typeface="+mn-ea"/>
                <a:cs typeface="+mn-cs"/>
              </a:rPr>
              <a:t>Source: Connecticut State Department of Education </a:t>
            </a:r>
            <a:r>
              <a:rPr kumimoji="0" lang="en-US" sz="900" b="0" i="1" u="none" strike="noStrike" kern="1200" cap="none" spc="0" normalizeH="0" baseline="0" noProof="0" dirty="0" err="1">
                <a:ln>
                  <a:noFill/>
                </a:ln>
                <a:solidFill>
                  <a:srgbClr val="FFFFFF">
                    <a:lumMod val="50000"/>
                  </a:srgbClr>
                </a:solidFill>
                <a:effectLst/>
                <a:uLnTx/>
                <a:uFillTx/>
                <a:latin typeface="Arial Narrow" pitchFamily="34" charset="0"/>
                <a:ea typeface="+mn-ea"/>
                <a:cs typeface="+mn-cs"/>
              </a:rPr>
              <a:t>EdSight</a:t>
            </a:r>
            <a:r>
              <a:rPr kumimoji="0" lang="en-US" sz="900" b="0" i="1" u="none" strike="noStrike" kern="1200" cap="none" spc="0" normalizeH="0" baseline="0" noProof="0" dirty="0">
                <a:ln>
                  <a:noFill/>
                </a:ln>
                <a:solidFill>
                  <a:srgbClr val="FFFFFF">
                    <a:lumMod val="50000"/>
                  </a:srgbClr>
                </a:solidFill>
                <a:effectLst/>
                <a:uLnTx/>
                <a:uFillTx/>
                <a:latin typeface="Arial Narrow" pitchFamily="34" charset="0"/>
                <a:ea typeface="+mn-ea"/>
                <a:cs typeface="+mn-cs"/>
              </a:rPr>
              <a:t>; SY1516 Enrollment</a:t>
            </a:r>
          </a:p>
        </p:txBody>
      </p:sp>
      <p:sp>
        <p:nvSpPr>
          <p:cNvPr id="13" name="Rectangle: Rounded Corners 12">
            <a:extLst>
              <a:ext uri="{FF2B5EF4-FFF2-40B4-BE49-F238E27FC236}">
                <a16:creationId xmlns:a16="http://schemas.microsoft.com/office/drawing/2014/main" xmlns="" id="{03683621-50DE-4399-8B73-057B496FF9F5}"/>
              </a:ext>
            </a:extLst>
          </p:cNvPr>
          <p:cNvSpPr/>
          <p:nvPr/>
        </p:nvSpPr>
        <p:spPr>
          <a:xfrm>
            <a:off x="480189" y="1910534"/>
            <a:ext cx="2244058" cy="378274"/>
          </a:xfrm>
          <a:prstGeom prst="roundRect">
            <a:avLst/>
          </a:prstGeom>
          <a:noFill/>
          <a:ln w="25400" cap="flat" cmpd="sng" algn="ctr">
            <a:noFill/>
            <a:prstDash val="solid"/>
          </a:ln>
          <a:effectLst/>
        </p:spPr>
        <p:txBody>
          <a:bodyPr lIns="73152" rIns="7315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lumMod val="50000"/>
                  </a:srgbClr>
                </a:solidFill>
                <a:effectLst/>
                <a:uLnTx/>
                <a:uFillTx/>
                <a:latin typeface="Arial Narrow"/>
                <a:ea typeface="+mn-ea"/>
                <a:cs typeface="+mn-cs"/>
              </a:rPr>
              <a:t>% Free and Reduced Price Lunch (FRL)</a:t>
            </a:r>
          </a:p>
        </p:txBody>
      </p:sp>
      <p:graphicFrame>
        <p:nvGraphicFramePr>
          <p:cNvPr id="14" name="Chart 13">
            <a:extLst>
              <a:ext uri="{FF2B5EF4-FFF2-40B4-BE49-F238E27FC236}">
                <a16:creationId xmlns:a16="http://schemas.microsoft.com/office/drawing/2014/main" xmlns="" id="{CEF5281B-2AB8-4A39-8A3C-C72FEDBFFB12}"/>
              </a:ext>
            </a:extLst>
          </p:cNvPr>
          <p:cNvGraphicFramePr/>
          <p:nvPr>
            <p:extLst/>
          </p:nvPr>
        </p:nvGraphicFramePr>
        <p:xfrm>
          <a:off x="3167331" y="2438400"/>
          <a:ext cx="2820523" cy="4506071"/>
        </p:xfrm>
        <a:graphic>
          <a:graphicData uri="http://schemas.openxmlformats.org/drawingml/2006/chart">
            <c:chart xmlns:c="http://schemas.openxmlformats.org/drawingml/2006/chart" xmlns:r="http://schemas.openxmlformats.org/officeDocument/2006/relationships" r:id="rId5"/>
          </a:graphicData>
        </a:graphic>
      </p:graphicFrame>
      <p:sp>
        <p:nvSpPr>
          <p:cNvPr id="15" name="Rectangle: Rounded Corners 19">
            <a:extLst>
              <a:ext uri="{FF2B5EF4-FFF2-40B4-BE49-F238E27FC236}">
                <a16:creationId xmlns:a16="http://schemas.microsoft.com/office/drawing/2014/main" xmlns="" id="{4F8AE779-DB31-4B04-AE85-A5EF0CE3FEEA}"/>
              </a:ext>
            </a:extLst>
          </p:cNvPr>
          <p:cNvSpPr/>
          <p:nvPr/>
        </p:nvSpPr>
        <p:spPr>
          <a:xfrm>
            <a:off x="3383280" y="1910534"/>
            <a:ext cx="2377440" cy="372740"/>
          </a:xfrm>
          <a:prstGeom prst="roundRect">
            <a:avLst/>
          </a:prstGeom>
          <a:noFill/>
          <a:ln w="25400" cap="flat" cmpd="sng" algn="ctr">
            <a:noFill/>
            <a:prstDash val="solid"/>
          </a:ln>
          <a:effectLst/>
        </p:spPr>
        <p:txBody>
          <a:bodyPr lIns="73152" rIns="7315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lumMod val="50000"/>
                  </a:srgbClr>
                </a:solidFill>
                <a:effectLst/>
                <a:uLnTx/>
                <a:uFillTx/>
                <a:latin typeface="Arial Narrow"/>
                <a:ea typeface="+mn-ea"/>
                <a:cs typeface="+mn-cs"/>
              </a:rPr>
              <a:t>% English Language Learners (ELL)</a:t>
            </a:r>
          </a:p>
        </p:txBody>
      </p:sp>
      <p:sp>
        <p:nvSpPr>
          <p:cNvPr id="16" name="Rectangle: Rounded Corners 20">
            <a:extLst>
              <a:ext uri="{FF2B5EF4-FFF2-40B4-BE49-F238E27FC236}">
                <a16:creationId xmlns:a16="http://schemas.microsoft.com/office/drawing/2014/main" xmlns="" id="{5EE4FEC7-D775-4FCA-9BC8-F8D4001CF8E2}"/>
              </a:ext>
            </a:extLst>
          </p:cNvPr>
          <p:cNvSpPr/>
          <p:nvPr/>
        </p:nvSpPr>
        <p:spPr>
          <a:xfrm>
            <a:off x="6424147" y="1910535"/>
            <a:ext cx="2338853" cy="372739"/>
          </a:xfrm>
          <a:prstGeom prst="roundRect">
            <a:avLst/>
          </a:prstGeom>
          <a:noFill/>
          <a:ln w="25400" cap="flat" cmpd="sng" algn="ctr">
            <a:noFill/>
            <a:prstDash val="solid"/>
          </a:ln>
          <a:effectLst/>
        </p:spPr>
        <p:txBody>
          <a:bodyPr lIns="73152" rIns="7315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lumMod val="50000"/>
                  </a:srgbClr>
                </a:solidFill>
                <a:effectLst/>
                <a:uLnTx/>
                <a:uFillTx/>
                <a:latin typeface="Arial Narrow"/>
                <a:ea typeface="+mn-ea"/>
                <a:cs typeface="+mn-cs"/>
              </a:rPr>
              <a:t>% Students with Disabilities (SWD)</a:t>
            </a:r>
          </a:p>
        </p:txBody>
      </p:sp>
      <p:sp>
        <p:nvSpPr>
          <p:cNvPr id="17" name="TextBox 16">
            <a:extLst>
              <a:ext uri="{FF2B5EF4-FFF2-40B4-BE49-F238E27FC236}">
                <a16:creationId xmlns:a16="http://schemas.microsoft.com/office/drawing/2014/main" xmlns="" id="{9CB632ED-10A4-4D9A-9269-5C9C51A2A580}"/>
              </a:ext>
            </a:extLst>
          </p:cNvPr>
          <p:cNvSpPr txBox="1"/>
          <p:nvPr/>
        </p:nvSpPr>
        <p:spPr>
          <a:xfrm>
            <a:off x="1562100" y="1371600"/>
            <a:ext cx="6019800" cy="436469"/>
          </a:xfrm>
          <a:prstGeom prst="rect">
            <a:avLst/>
          </a:prstGeom>
          <a:noFill/>
        </p:spPr>
        <p:txBody>
          <a:bodyPr wrap="square" lIns="45720" rIns="45720" rtlCol="0">
            <a:noAutofit/>
          </a:bodyPr>
          <a:lstStyle/>
          <a:p>
            <a:pPr algn="ctr" eaLnBrk="0" fontAlgn="base" hangingPunct="0">
              <a:spcBef>
                <a:spcPct val="0"/>
              </a:spcBef>
              <a:spcAft>
                <a:spcPct val="0"/>
              </a:spcAft>
              <a:defRPr/>
            </a:pPr>
            <a:r>
              <a:rPr lang="en-US" sz="2000" b="1" dirty="0">
                <a:latin typeface="Arial Narrow"/>
              </a:rPr>
              <a:t>Sub-Group Enrollment as % of Total Enrollment</a:t>
            </a:r>
          </a:p>
        </p:txBody>
      </p:sp>
      <p:sp>
        <p:nvSpPr>
          <p:cNvPr id="2" name="Rectangle 1"/>
          <p:cNvSpPr/>
          <p:nvPr/>
        </p:nvSpPr>
        <p:spPr>
          <a:xfrm>
            <a:off x="329725" y="305084"/>
            <a:ext cx="7704654"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effectLst/>
                <a:uLnTx/>
                <a:uFillTx/>
                <a:latin typeface="Museo 700" panose="02000000000000000000" pitchFamily="50" charset="0"/>
                <a:ea typeface="Segoe UI" pitchFamily="34" charset="0"/>
                <a:cs typeface="Segoe UI" pitchFamily="34" charset="0"/>
              </a:rPr>
              <a:t>HPS serves one of the highest-need student populations in the state</a:t>
            </a:r>
            <a:endParaRPr kumimoji="0" lang="en-US" sz="2800" b="0" i="0" u="none" strike="noStrike" kern="0" cap="none" spc="0" normalizeH="0" baseline="0" noProof="0" dirty="0" smtClean="0">
              <a:ln>
                <a:noFill/>
              </a:ln>
              <a:effectLst/>
              <a:uLnTx/>
              <a:uFillTx/>
              <a:latin typeface="Museo 700" panose="02000000000000000000" pitchFamily="50" charset="0"/>
            </a:endParaRPr>
          </a:p>
        </p:txBody>
      </p:sp>
      <p:sp>
        <p:nvSpPr>
          <p:cNvPr id="18" name="TextBox 17"/>
          <p:cNvSpPr txBox="1"/>
          <p:nvPr/>
        </p:nvSpPr>
        <p:spPr>
          <a:xfrm>
            <a:off x="0" y="0"/>
            <a:ext cx="8915400" cy="246221"/>
          </a:xfrm>
          <a:prstGeom prst="rect">
            <a:avLst/>
          </a:prstGeom>
          <a:noFill/>
        </p:spPr>
        <p:txBody>
          <a:bodyPr wrap="square" rtlCol="0">
            <a:spAutoFit/>
          </a:bodyPr>
          <a:lstStyle/>
          <a:p>
            <a:r>
              <a:rPr lang="en-US" sz="1000" dirty="0" smtClean="0">
                <a:solidFill>
                  <a:schemeClr val="bg2"/>
                </a:solidFill>
              </a:rPr>
              <a:t>Q2:  Further benchmarking of Hartford’s Special Education costs with other cities by number/types of placements and services</a:t>
            </a:r>
            <a:endParaRPr lang="en-US" sz="1000" dirty="0">
              <a:solidFill>
                <a:schemeClr val="bg2"/>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F1FC0-E992-4ADC-94DE-F60DB9939E85}" type="slidenum">
              <a:rPr kumimoji="0" lang="en-US" sz="1200" b="0" i="0" u="none" strike="noStrike" kern="1200" cap="none" spc="0" normalizeH="0" baseline="0" noProof="0" smtClean="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1513927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2" name="Rectangle 1"/>
          <p:cNvSpPr/>
          <p:nvPr/>
        </p:nvSpPr>
        <p:spPr>
          <a:xfrm>
            <a:off x="304800" y="572470"/>
            <a:ext cx="7704654"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effectLst/>
                <a:uLnTx/>
                <a:uFillTx/>
                <a:latin typeface="Museo 700" panose="02000000000000000000" pitchFamily="50" charset="0"/>
                <a:ea typeface="Segoe UI" pitchFamily="34" charset="0"/>
                <a:cs typeface="Segoe UI" pitchFamily="34" charset="0"/>
              </a:rPr>
              <a:t>Compared to National Peers, 50% of lower instructional spending is driven by lower spend on SPED</a:t>
            </a:r>
            <a:r>
              <a:rPr kumimoji="0" lang="en-US" sz="2000" b="1" i="0" u="none" strike="noStrike" kern="0" cap="none" spc="0" normalizeH="0" noProof="0" dirty="0" smtClean="0">
                <a:ln>
                  <a:noFill/>
                </a:ln>
                <a:effectLst/>
                <a:uLnTx/>
                <a:uFillTx/>
                <a:latin typeface="Museo 700" panose="02000000000000000000" pitchFamily="50" charset="0"/>
                <a:ea typeface="Segoe UI" pitchFamily="34" charset="0"/>
                <a:cs typeface="Segoe UI" pitchFamily="34" charset="0"/>
              </a:rPr>
              <a:t> teachers</a:t>
            </a:r>
            <a:endParaRPr kumimoji="0" lang="en-US" sz="2000" b="0" i="0" u="none" strike="noStrike" kern="0" cap="none" spc="0" normalizeH="0" baseline="0" noProof="0" dirty="0" smtClean="0">
              <a:ln>
                <a:noFill/>
              </a:ln>
              <a:effectLst/>
              <a:uLnTx/>
              <a:uFillTx/>
              <a:latin typeface="Museo 700" panose="02000000000000000000" pitchFamily="50" charset="0"/>
            </a:endParaRPr>
          </a:p>
        </p:txBody>
      </p:sp>
      <p:graphicFrame>
        <p:nvGraphicFramePr>
          <p:cNvPr id="6" name="Chart 5">
            <a:extLst>
              <a:ext uri="{FF2B5EF4-FFF2-40B4-BE49-F238E27FC236}">
                <a16:creationId xmlns:a16="http://schemas.microsoft.com/office/drawing/2014/main" xmlns="" id="{98411E18-0AF2-4949-A1BC-F842FCFA728B}"/>
              </a:ext>
            </a:extLst>
          </p:cNvPr>
          <p:cNvGraphicFramePr/>
          <p:nvPr>
            <p:extLst>
              <p:ext uri="{D42A27DB-BD31-4B8C-83A1-F6EECF244321}">
                <p14:modId xmlns:p14="http://schemas.microsoft.com/office/powerpoint/2010/main" val="1260559593"/>
              </p:ext>
            </p:extLst>
          </p:nvPr>
        </p:nvGraphicFramePr>
        <p:xfrm>
          <a:off x="457200" y="1463041"/>
          <a:ext cx="8077200" cy="492759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xmlns="" id="{B3DB1688-F97B-4C3D-B755-982CD03B54D6}"/>
              </a:ext>
            </a:extLst>
          </p:cNvPr>
          <p:cNvSpPr txBox="1"/>
          <p:nvPr/>
        </p:nvSpPr>
        <p:spPr>
          <a:xfrm>
            <a:off x="0" y="6594540"/>
            <a:ext cx="7315200" cy="240258"/>
          </a:xfrm>
          <a:prstGeom prst="rect">
            <a:avLst/>
          </a:prstGeom>
          <a:noFill/>
        </p:spPr>
        <p:txBody>
          <a:bodyPr wrap="square" lIns="45720" rIns="45720" rtlCol="0">
            <a:noAutofit/>
          </a:bodyPr>
          <a:lstStyle/>
          <a:p>
            <a:r>
              <a:rPr lang="en-US" sz="1000" i="1" dirty="0">
                <a:solidFill>
                  <a:srgbClr val="565658"/>
                </a:solidFill>
                <a:latin typeface="+mj-lt"/>
              </a:rPr>
              <a:t>Source: HPS merged 2016-17 payroll &amp; expenditures data; ERS comparison database.</a:t>
            </a:r>
          </a:p>
        </p:txBody>
      </p:sp>
      <p:sp>
        <p:nvSpPr>
          <p:cNvPr id="8" name="TextBox 7"/>
          <p:cNvSpPr txBox="1"/>
          <p:nvPr/>
        </p:nvSpPr>
        <p:spPr>
          <a:xfrm>
            <a:off x="0" y="0"/>
            <a:ext cx="8915400" cy="246221"/>
          </a:xfrm>
          <a:prstGeom prst="rect">
            <a:avLst/>
          </a:prstGeom>
          <a:noFill/>
        </p:spPr>
        <p:txBody>
          <a:bodyPr wrap="square" rtlCol="0">
            <a:spAutoFit/>
          </a:bodyPr>
          <a:lstStyle/>
          <a:p>
            <a:r>
              <a:rPr lang="en-US" sz="1000" dirty="0" smtClean="0">
                <a:solidFill>
                  <a:schemeClr val="bg2"/>
                </a:solidFill>
              </a:rPr>
              <a:t>Q2:  Further benchmarking of Hartford’s Special Education costs with other cities by number/types of placements and services</a:t>
            </a:r>
            <a:endParaRPr lang="en-US" sz="1000" dirty="0">
              <a:solidFill>
                <a:schemeClr val="bg2"/>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F1FC0-E992-4ADC-94DE-F60DB9939E85}" type="slidenum">
              <a:rPr kumimoji="0" lang="en-US" sz="1200" b="0" i="0" u="none" strike="noStrike" kern="1200" cap="none" spc="0" normalizeH="0" baseline="0" noProof="0" smtClean="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2471835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2" name="Rectangle 1"/>
          <p:cNvSpPr/>
          <p:nvPr/>
        </p:nvSpPr>
        <p:spPr>
          <a:xfrm>
            <a:off x="304800" y="572470"/>
            <a:ext cx="7704654"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effectLst/>
                <a:uLnTx/>
                <a:uFillTx/>
                <a:latin typeface="Museo 700" panose="02000000000000000000" pitchFamily="50" charset="0"/>
                <a:ea typeface="Segoe UI" pitchFamily="34" charset="0"/>
                <a:cs typeface="Segoe UI" pitchFamily="34" charset="0"/>
              </a:rPr>
              <a:t>HPS has fewer</a:t>
            </a:r>
            <a:r>
              <a:rPr kumimoji="0" lang="en-US" sz="2000" b="1" i="0" u="none" strike="noStrike" kern="0" cap="none" spc="0" normalizeH="0" noProof="0" dirty="0" smtClean="0">
                <a:ln>
                  <a:noFill/>
                </a:ln>
                <a:effectLst/>
                <a:uLnTx/>
                <a:uFillTx/>
                <a:latin typeface="Museo 700" panose="02000000000000000000" pitchFamily="50" charset="0"/>
                <a:ea typeface="Segoe UI" pitchFamily="34" charset="0"/>
                <a:cs typeface="Segoe UI" pitchFamily="34" charset="0"/>
              </a:rPr>
              <a:t> students in high-resource self-contained settings and </a:t>
            </a:r>
            <a:r>
              <a:rPr kumimoji="0" lang="en-US" sz="2000" b="1" i="0" u="none" strike="noStrike" kern="0" cap="none" spc="0" normalizeH="0" baseline="0" noProof="0" dirty="0" smtClean="0">
                <a:ln>
                  <a:noFill/>
                </a:ln>
                <a:effectLst/>
                <a:uLnTx/>
                <a:uFillTx/>
                <a:latin typeface="Museo 700" panose="02000000000000000000" pitchFamily="50" charset="0"/>
                <a:ea typeface="Segoe UI" pitchFamily="34" charset="0"/>
                <a:cs typeface="Segoe UI" pitchFamily="34" charset="0"/>
              </a:rPr>
              <a:t>employs</a:t>
            </a:r>
            <a:r>
              <a:rPr kumimoji="0" lang="en-US" sz="2000" b="1" i="0" u="none" strike="noStrike" kern="0" cap="none" spc="0" normalizeH="0" noProof="0" dirty="0" smtClean="0">
                <a:ln>
                  <a:noFill/>
                </a:ln>
                <a:effectLst/>
                <a:uLnTx/>
                <a:uFillTx/>
                <a:latin typeface="Museo 700" panose="02000000000000000000" pitchFamily="50" charset="0"/>
                <a:ea typeface="Segoe UI" pitchFamily="34" charset="0"/>
                <a:cs typeface="Segoe UI" pitchFamily="34" charset="0"/>
              </a:rPr>
              <a:t> more paras but less teachers</a:t>
            </a:r>
            <a:endParaRPr kumimoji="0" lang="en-US" sz="2000" b="0" i="0" u="none" strike="noStrike" kern="0" cap="none" spc="0" normalizeH="0" baseline="0" noProof="0" dirty="0" smtClean="0">
              <a:ln>
                <a:noFill/>
              </a:ln>
              <a:effectLst/>
              <a:uLnTx/>
              <a:uFillTx/>
              <a:latin typeface="Museo 700" panose="02000000000000000000" pitchFamily="50" charset="0"/>
            </a:endParaRPr>
          </a:p>
        </p:txBody>
      </p:sp>
      <p:graphicFrame>
        <p:nvGraphicFramePr>
          <p:cNvPr id="5" name="Chart 4">
            <a:extLst>
              <a:ext uri="{FF2B5EF4-FFF2-40B4-BE49-F238E27FC236}">
                <a16:creationId xmlns:a16="http://schemas.microsoft.com/office/drawing/2014/main" xmlns="" id="{0DDCF0F3-B424-4F4F-A005-BF18FE45761B}"/>
              </a:ext>
            </a:extLst>
          </p:cNvPr>
          <p:cNvGraphicFramePr/>
          <p:nvPr>
            <p:extLst>
              <p:ext uri="{D42A27DB-BD31-4B8C-83A1-F6EECF244321}">
                <p14:modId xmlns:p14="http://schemas.microsoft.com/office/powerpoint/2010/main" val="2014329319"/>
              </p:ext>
            </p:extLst>
          </p:nvPr>
        </p:nvGraphicFramePr>
        <p:xfrm>
          <a:off x="685800" y="1694913"/>
          <a:ext cx="3844926" cy="41328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xmlns="" id="{89684369-2C3B-4A2F-B002-B6613CD38CAB}"/>
              </a:ext>
            </a:extLst>
          </p:cNvPr>
          <p:cNvGraphicFramePr/>
          <p:nvPr>
            <p:extLst>
              <p:ext uri="{D42A27DB-BD31-4B8C-83A1-F6EECF244321}">
                <p14:modId xmlns:p14="http://schemas.microsoft.com/office/powerpoint/2010/main" val="4158888629"/>
              </p:ext>
            </p:extLst>
          </p:nvPr>
        </p:nvGraphicFramePr>
        <p:xfrm>
          <a:off x="4606926" y="1847313"/>
          <a:ext cx="3921124"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xmlns="" id="{1FBCFB0F-ED87-489C-9764-BE0D606E413C}"/>
              </a:ext>
            </a:extLst>
          </p:cNvPr>
          <p:cNvSpPr txBox="1"/>
          <p:nvPr/>
        </p:nvSpPr>
        <p:spPr>
          <a:xfrm>
            <a:off x="0" y="6594540"/>
            <a:ext cx="7315200" cy="240258"/>
          </a:xfrm>
          <a:prstGeom prst="rect">
            <a:avLst/>
          </a:prstGeom>
          <a:noFill/>
        </p:spPr>
        <p:txBody>
          <a:bodyPr wrap="square" lIns="45720" rIns="45720"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565658"/>
                </a:solidFill>
                <a:effectLst/>
                <a:uLnTx/>
                <a:uFillTx/>
                <a:latin typeface="Arial Narrow"/>
                <a:ea typeface="+mn-ea"/>
                <a:cs typeface="+mn-cs"/>
              </a:rPr>
              <a:t>Source: HPS merged 2016-17 payroll &amp; expenditures data; ERS comparison database. Self-contained data excludes Newark.</a:t>
            </a:r>
          </a:p>
        </p:txBody>
      </p:sp>
      <p:sp>
        <p:nvSpPr>
          <p:cNvPr id="8" name="TextBox 7"/>
          <p:cNvSpPr txBox="1"/>
          <p:nvPr/>
        </p:nvSpPr>
        <p:spPr>
          <a:xfrm>
            <a:off x="0" y="0"/>
            <a:ext cx="8915400" cy="246221"/>
          </a:xfrm>
          <a:prstGeom prst="rect">
            <a:avLst/>
          </a:prstGeom>
          <a:noFill/>
        </p:spPr>
        <p:txBody>
          <a:bodyPr wrap="square" rtlCol="0">
            <a:spAutoFit/>
          </a:bodyPr>
          <a:lstStyle/>
          <a:p>
            <a:r>
              <a:rPr lang="en-US" sz="1000" dirty="0" smtClean="0">
                <a:solidFill>
                  <a:schemeClr val="bg2"/>
                </a:solidFill>
              </a:rPr>
              <a:t>Q2:  Further benchmarking of Hartford’s Special Education costs with other cities by number/types of placements and services</a:t>
            </a:r>
            <a:endParaRPr lang="en-US" sz="1000" dirty="0">
              <a:solidFill>
                <a:schemeClr val="bg2"/>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F1FC0-E992-4ADC-94DE-F60DB9939E85}" type="slidenum">
              <a:rPr kumimoji="0" lang="en-US" sz="1200" b="0" i="0" u="none" strike="noStrike" kern="1200" cap="none" spc="0" normalizeH="0" baseline="0" noProof="0" smtClean="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1395965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98120" y="764008"/>
            <a:ext cx="6583680" cy="472282"/>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useo 700" pitchFamily="50" charset="0"/>
              </a:defRPr>
            </a:lvl2pPr>
            <a:lvl3pPr algn="ctr" rtl="0" eaLnBrk="0" fontAlgn="base" hangingPunct="0">
              <a:spcBef>
                <a:spcPct val="0"/>
              </a:spcBef>
              <a:spcAft>
                <a:spcPct val="0"/>
              </a:spcAft>
              <a:defRPr sz="4400">
                <a:solidFill>
                  <a:schemeClr val="tx1"/>
                </a:solidFill>
                <a:latin typeface="Museo 700" pitchFamily="50" charset="0"/>
              </a:defRPr>
            </a:lvl3pPr>
            <a:lvl4pPr algn="ctr" rtl="0" eaLnBrk="0" fontAlgn="base" hangingPunct="0">
              <a:spcBef>
                <a:spcPct val="0"/>
              </a:spcBef>
              <a:spcAft>
                <a:spcPct val="0"/>
              </a:spcAft>
              <a:defRPr sz="4400">
                <a:solidFill>
                  <a:schemeClr val="tx1"/>
                </a:solidFill>
                <a:latin typeface="Museo 700" pitchFamily="50" charset="0"/>
              </a:defRPr>
            </a:lvl4pPr>
            <a:lvl5pPr algn="ctr" rtl="0" eaLnBrk="0" fontAlgn="base" hangingPunct="0">
              <a:spcBef>
                <a:spcPct val="0"/>
              </a:spcBef>
              <a:spcAft>
                <a:spcPct val="0"/>
              </a:spcAft>
              <a:defRPr sz="4400">
                <a:solidFill>
                  <a:schemeClr val="tx1"/>
                </a:solidFill>
                <a:latin typeface="Museo 700" pitchFamily="50" charset="0"/>
              </a:defRPr>
            </a:lvl5pPr>
            <a:lvl6pPr marL="457200" algn="ctr" rtl="0" fontAlgn="base">
              <a:spcBef>
                <a:spcPct val="0"/>
              </a:spcBef>
              <a:spcAft>
                <a:spcPct val="0"/>
              </a:spcAft>
              <a:defRPr sz="4400">
                <a:solidFill>
                  <a:schemeClr val="tx1"/>
                </a:solidFill>
                <a:latin typeface="Museo 700" pitchFamily="50" charset="0"/>
              </a:defRPr>
            </a:lvl6pPr>
            <a:lvl7pPr marL="914400" algn="ctr" rtl="0" fontAlgn="base">
              <a:spcBef>
                <a:spcPct val="0"/>
              </a:spcBef>
              <a:spcAft>
                <a:spcPct val="0"/>
              </a:spcAft>
              <a:defRPr sz="4400">
                <a:solidFill>
                  <a:schemeClr val="tx1"/>
                </a:solidFill>
                <a:latin typeface="Museo 700" pitchFamily="50" charset="0"/>
              </a:defRPr>
            </a:lvl7pPr>
            <a:lvl8pPr marL="1371600" algn="ctr" rtl="0" fontAlgn="base">
              <a:spcBef>
                <a:spcPct val="0"/>
              </a:spcBef>
              <a:spcAft>
                <a:spcPct val="0"/>
              </a:spcAft>
              <a:defRPr sz="4400">
                <a:solidFill>
                  <a:schemeClr val="tx1"/>
                </a:solidFill>
                <a:latin typeface="Museo 700" pitchFamily="50" charset="0"/>
              </a:defRPr>
            </a:lvl8pPr>
            <a:lvl9pPr marL="1828800" algn="ctr" rtl="0" fontAlgn="base">
              <a:spcBef>
                <a:spcPct val="0"/>
              </a:spcBef>
              <a:spcAft>
                <a:spcPct val="0"/>
              </a:spcAft>
              <a:defRPr sz="4400">
                <a:solidFill>
                  <a:schemeClr val="tx1"/>
                </a:solidFill>
                <a:latin typeface="Museo 700" pitchFamily="50"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i="0" u="none" strike="noStrike" kern="1200" cap="none" spc="0" normalizeH="0" baseline="0" noProof="0" dirty="0" smtClean="0">
                <a:ln>
                  <a:noFill/>
                </a:ln>
                <a:solidFill>
                  <a:srgbClr val="000000"/>
                </a:solidFill>
                <a:effectLst/>
                <a:uLnTx/>
                <a:uFillTx/>
                <a:latin typeface="Museo 700"/>
                <a:ea typeface="+mj-ea"/>
                <a:cs typeface="+mj-cs"/>
              </a:rPr>
              <a:t>Non-Union Furlough Day Savings</a:t>
            </a:r>
            <a:endParaRPr kumimoji="0" lang="en-US" sz="2800" i="0" u="none" strike="noStrike" kern="1200" cap="none" spc="0" normalizeH="0" baseline="0" noProof="0" dirty="0">
              <a:ln>
                <a:noFill/>
              </a:ln>
              <a:solidFill>
                <a:srgbClr val="000000"/>
              </a:solidFill>
              <a:effectLst/>
              <a:uLnTx/>
              <a:uFillTx/>
              <a:latin typeface="Museo 700"/>
              <a:ea typeface="+mj-ea"/>
              <a:cs typeface="+mj-cs"/>
            </a:endParaRPr>
          </a:p>
        </p:txBody>
      </p:sp>
      <p:graphicFrame>
        <p:nvGraphicFramePr>
          <p:cNvPr id="2" name="Table 1"/>
          <p:cNvGraphicFramePr>
            <a:graphicFrameLocks noGrp="1"/>
          </p:cNvGraphicFramePr>
          <p:nvPr>
            <p:extLst>
              <p:ext uri="{D42A27DB-BD31-4B8C-83A1-F6EECF244321}">
                <p14:modId xmlns:p14="http://schemas.microsoft.com/office/powerpoint/2010/main" val="3816750231"/>
              </p:ext>
            </p:extLst>
          </p:nvPr>
        </p:nvGraphicFramePr>
        <p:xfrm>
          <a:off x="914400" y="2514600"/>
          <a:ext cx="6926580" cy="29667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778816180"/>
                    </a:ext>
                  </a:extLst>
                </a:gridCol>
                <a:gridCol w="1905000">
                  <a:extLst>
                    <a:ext uri="{9D8B030D-6E8A-4147-A177-3AD203B41FA5}">
                      <a16:colId xmlns:a16="http://schemas.microsoft.com/office/drawing/2014/main" xmlns="" val="3035927424"/>
                    </a:ext>
                  </a:extLst>
                </a:gridCol>
                <a:gridCol w="1973580">
                  <a:extLst>
                    <a:ext uri="{9D8B030D-6E8A-4147-A177-3AD203B41FA5}">
                      <a16:colId xmlns:a16="http://schemas.microsoft.com/office/drawing/2014/main" xmlns="" val="727269927"/>
                    </a:ext>
                  </a:extLst>
                </a:gridCol>
              </a:tblGrid>
              <a:tr h="370840">
                <a:tc gridSpan="3">
                  <a:txBody>
                    <a:bodyPr/>
                    <a:lstStyle/>
                    <a:p>
                      <a:pPr algn="ctr"/>
                      <a:r>
                        <a:rPr lang="en-US" dirty="0" smtClean="0"/>
                        <a:t>Furlough Day Savings</a:t>
                      </a:r>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3190721165"/>
                  </a:ext>
                </a:extLst>
              </a:tr>
              <a:tr h="370840">
                <a:tc>
                  <a:txBody>
                    <a:bodyPr/>
                    <a:lstStyle/>
                    <a:p>
                      <a:endParaRPr lang="en-US"/>
                    </a:p>
                  </a:txBody>
                  <a:tcPr/>
                </a:tc>
                <a:tc>
                  <a:txBody>
                    <a:bodyPr/>
                    <a:lstStyle/>
                    <a:p>
                      <a:pPr algn="ctr"/>
                      <a:r>
                        <a:rPr lang="en-US" dirty="0" smtClean="0"/>
                        <a:t>Total Employees</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Savings</a:t>
                      </a:r>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73171073"/>
                  </a:ext>
                </a:extLst>
              </a:tr>
              <a:tr h="370840">
                <a:tc>
                  <a:txBody>
                    <a:bodyPr/>
                    <a:lstStyle/>
                    <a:p>
                      <a:r>
                        <a:rPr lang="en-US" dirty="0" smtClean="0"/>
                        <a:t>Furlough Day 1 (actual)</a:t>
                      </a:r>
                      <a:endParaRPr lang="en-US" dirty="0"/>
                    </a:p>
                  </a:txBody>
                  <a:tcPr/>
                </a:tc>
                <a:tc>
                  <a:txBody>
                    <a:bodyPr/>
                    <a:lstStyle/>
                    <a:p>
                      <a:pPr algn="ctr"/>
                      <a:r>
                        <a:rPr lang="en-US" dirty="0" smtClean="0"/>
                        <a:t>48</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$18,337</a:t>
                      </a:r>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3889999091"/>
                  </a:ext>
                </a:extLst>
              </a:tr>
              <a:tr h="370840">
                <a:tc>
                  <a:txBody>
                    <a:bodyPr/>
                    <a:lstStyle/>
                    <a:p>
                      <a:r>
                        <a:rPr lang="en-US" dirty="0" smtClean="0"/>
                        <a:t>Furlough Day 2 (actual)</a:t>
                      </a:r>
                    </a:p>
                  </a:txBody>
                  <a:tcPr/>
                </a:tc>
                <a:tc>
                  <a:txBody>
                    <a:bodyPr/>
                    <a:lstStyle/>
                    <a:p>
                      <a:pPr algn="ctr"/>
                      <a:r>
                        <a:rPr lang="en-US" dirty="0" smtClean="0"/>
                        <a:t>49</a:t>
                      </a:r>
                      <a:endParaRPr lang="en-US" dirty="0"/>
                    </a:p>
                  </a:txBody>
                  <a:tcPr/>
                </a:tc>
                <a:tc>
                  <a:txBody>
                    <a:bodyPr/>
                    <a:lstStyle/>
                    <a:p>
                      <a:pPr algn="ctr"/>
                      <a:r>
                        <a:rPr lang="en-US" dirty="0" smtClean="0"/>
                        <a:t>$18,825</a:t>
                      </a:r>
                      <a:endParaRPr lang="en-US" dirty="0"/>
                    </a:p>
                  </a:txBody>
                  <a:tcPr/>
                </a:tc>
                <a:extLst>
                  <a:ext uri="{0D108BD9-81ED-4DB2-BD59-A6C34878D82A}">
                    <a16:rowId xmlns:a16="http://schemas.microsoft.com/office/drawing/2014/main" xmlns="" val="1948857340"/>
                  </a:ext>
                </a:extLst>
              </a:tr>
              <a:tr h="370840">
                <a:tc>
                  <a:txBody>
                    <a:bodyPr/>
                    <a:lstStyle/>
                    <a:p>
                      <a:r>
                        <a:rPr lang="en-US" dirty="0" smtClean="0"/>
                        <a:t>Furlough Day 3 (projected)</a:t>
                      </a:r>
                      <a:endParaRPr lang="en-US" dirty="0"/>
                    </a:p>
                  </a:txBody>
                  <a:tcPr/>
                </a:tc>
                <a:tc>
                  <a:txBody>
                    <a:bodyPr/>
                    <a:lstStyle/>
                    <a:p>
                      <a:pPr algn="ctr"/>
                      <a:r>
                        <a:rPr lang="en-US" dirty="0" smtClean="0"/>
                        <a:t>49</a:t>
                      </a:r>
                      <a:endParaRPr lang="en-US" dirty="0"/>
                    </a:p>
                  </a:txBody>
                  <a:tcPr/>
                </a:tc>
                <a:tc>
                  <a:txBody>
                    <a:bodyPr/>
                    <a:lstStyle/>
                    <a:p>
                      <a:pPr algn="ctr"/>
                      <a:r>
                        <a:rPr lang="en-US" dirty="0" smtClean="0"/>
                        <a:t>$18,825</a:t>
                      </a:r>
                      <a:endParaRPr lang="en-US" dirty="0"/>
                    </a:p>
                  </a:txBody>
                  <a:tcPr/>
                </a:tc>
                <a:extLst>
                  <a:ext uri="{0D108BD9-81ED-4DB2-BD59-A6C34878D82A}">
                    <a16:rowId xmlns:a16="http://schemas.microsoft.com/office/drawing/2014/main" xmlns="" val="3545973250"/>
                  </a:ext>
                </a:extLst>
              </a:tr>
              <a:tr h="370840">
                <a:tc>
                  <a:txBody>
                    <a:bodyPr/>
                    <a:lstStyle/>
                    <a:p>
                      <a:r>
                        <a:rPr lang="en-US" dirty="0" smtClean="0"/>
                        <a:t>Furlough Day 4 (projected)</a:t>
                      </a:r>
                      <a:endParaRPr lang="en-US" dirty="0"/>
                    </a:p>
                  </a:txBody>
                  <a:tcPr/>
                </a:tc>
                <a:tc>
                  <a:txBody>
                    <a:bodyPr/>
                    <a:lstStyle/>
                    <a:p>
                      <a:pPr algn="ctr"/>
                      <a:r>
                        <a:rPr lang="en-US" dirty="0" smtClean="0"/>
                        <a:t>49</a:t>
                      </a:r>
                      <a:endParaRPr lang="en-US" dirty="0"/>
                    </a:p>
                  </a:txBody>
                  <a:tcPr/>
                </a:tc>
                <a:tc>
                  <a:txBody>
                    <a:bodyPr/>
                    <a:lstStyle/>
                    <a:p>
                      <a:pPr algn="ctr"/>
                      <a:r>
                        <a:rPr lang="en-US" dirty="0" smtClean="0"/>
                        <a:t>$18,825</a:t>
                      </a:r>
                      <a:endParaRPr lang="en-US" dirty="0"/>
                    </a:p>
                  </a:txBody>
                  <a:tcPr/>
                </a:tc>
                <a:extLst>
                  <a:ext uri="{0D108BD9-81ED-4DB2-BD59-A6C34878D82A}">
                    <a16:rowId xmlns:a16="http://schemas.microsoft.com/office/drawing/2014/main" xmlns="" val="1431077523"/>
                  </a:ext>
                </a:extLst>
              </a:tr>
              <a:tr h="370840">
                <a:tc>
                  <a:txBody>
                    <a:bodyPr/>
                    <a:lstStyle/>
                    <a:p>
                      <a:r>
                        <a:rPr lang="en-US" dirty="0" smtClean="0"/>
                        <a:t>Furlough Day 5 (projected)</a:t>
                      </a:r>
                      <a:endParaRPr lang="en-US" dirty="0"/>
                    </a:p>
                  </a:txBody>
                  <a:tcPr/>
                </a:tc>
                <a:tc>
                  <a:txBody>
                    <a:bodyPr/>
                    <a:lstStyle/>
                    <a:p>
                      <a:pPr algn="ctr"/>
                      <a:r>
                        <a:rPr lang="en-US" dirty="0" smtClean="0"/>
                        <a:t>49</a:t>
                      </a:r>
                      <a:endParaRPr lang="en-US" dirty="0"/>
                    </a:p>
                  </a:txBody>
                  <a:tcPr/>
                </a:tc>
                <a:tc>
                  <a:txBody>
                    <a:bodyPr/>
                    <a:lstStyle/>
                    <a:p>
                      <a:pPr algn="ctr"/>
                      <a:r>
                        <a:rPr lang="en-US" u="none" dirty="0" smtClean="0"/>
                        <a:t>$18,825</a:t>
                      </a:r>
                      <a:endParaRPr lang="en-US" u="none"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06298863"/>
                  </a:ext>
                </a:extLst>
              </a:tr>
              <a:tr h="370840">
                <a:tc>
                  <a:txBody>
                    <a:bodyPr/>
                    <a:lstStyle/>
                    <a:p>
                      <a:r>
                        <a:rPr lang="en-US" dirty="0" smtClean="0"/>
                        <a:t>Total</a:t>
                      </a:r>
                      <a:endParaRPr lang="en-US" dirty="0"/>
                    </a:p>
                  </a:txBody>
                  <a:tcPr/>
                </a:tc>
                <a:tc>
                  <a:txBody>
                    <a:bodyPr/>
                    <a:lstStyle/>
                    <a:p>
                      <a:endParaRPr lang="en-US"/>
                    </a:p>
                  </a:txBody>
                  <a:tcPr/>
                </a:tc>
                <a:tc>
                  <a:txBody>
                    <a:bodyPr/>
                    <a:lstStyle/>
                    <a:p>
                      <a:pPr algn="ctr"/>
                      <a:r>
                        <a:rPr lang="en-US" dirty="0" smtClean="0"/>
                        <a:t>$93,637</a:t>
                      </a:r>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460462169"/>
                  </a:ext>
                </a:extLst>
              </a:tr>
            </a:tbl>
          </a:graphicData>
        </a:graphic>
      </p:graphicFrame>
      <p:sp>
        <p:nvSpPr>
          <p:cNvPr id="6" name="TextBox 5"/>
          <p:cNvSpPr txBox="1"/>
          <p:nvPr/>
        </p:nvSpPr>
        <p:spPr>
          <a:xfrm>
            <a:off x="0" y="0"/>
            <a:ext cx="8915400" cy="246221"/>
          </a:xfrm>
          <a:prstGeom prst="rect">
            <a:avLst/>
          </a:prstGeom>
          <a:noFill/>
        </p:spPr>
        <p:txBody>
          <a:bodyPr wrap="square" rtlCol="0">
            <a:spAutoFit/>
          </a:bodyPr>
          <a:lstStyle/>
          <a:p>
            <a:r>
              <a:rPr lang="en-US" sz="1000" dirty="0" smtClean="0">
                <a:solidFill>
                  <a:schemeClr val="bg2"/>
                </a:solidFill>
              </a:rPr>
              <a:t>Q3:  Confirmation of non-union employees that were moved into HDHP and mandated to take 5 furlough days to reduce costs</a:t>
            </a:r>
            <a:endParaRPr lang="en-US" sz="1000" dirty="0">
              <a:solidFill>
                <a:schemeClr val="bg2"/>
              </a:solidFill>
            </a:endParaRPr>
          </a:p>
        </p:txBody>
      </p:sp>
      <p:sp>
        <p:nvSpPr>
          <p:cNvPr id="3" name="TextBox 2"/>
          <p:cNvSpPr txBox="1"/>
          <p:nvPr/>
        </p:nvSpPr>
        <p:spPr>
          <a:xfrm>
            <a:off x="304800" y="1447800"/>
            <a:ext cx="8534400" cy="646331"/>
          </a:xfrm>
          <a:prstGeom prst="rect">
            <a:avLst/>
          </a:prstGeom>
          <a:noFill/>
        </p:spPr>
        <p:txBody>
          <a:bodyPr wrap="square" rtlCol="0">
            <a:spAutoFit/>
          </a:bodyPr>
          <a:lstStyle/>
          <a:p>
            <a:pPr algn="ctr"/>
            <a:r>
              <a:rPr lang="en-US" dirty="0" smtClean="0"/>
              <a:t>The following represent the number of non-union employees that were moved into the HDHP and mandated to take furlough days</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C95A7-6B81-49BB-88FF-CF72A7C628DD}" type="slidenum">
              <a:rPr kumimoji="0" lang="en-US" sz="1200" b="0" i="0" u="none" strike="noStrike" kern="1200" cap="none" spc="0" normalizeH="0" baseline="0" noProof="0" smtClean="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3224045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p:nvPr/>
        </p:nvSpPr>
        <p:spPr>
          <a:xfrm>
            <a:off x="457200" y="1063078"/>
            <a:ext cx="8229600" cy="8574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base" latinLnBrk="0" hangingPunct="1">
              <a:lnSpc>
                <a:spcPct val="100000"/>
              </a:lnSpc>
              <a:spcBef>
                <a:spcPct val="0"/>
              </a:spcBef>
              <a:spcAft>
                <a:spcPct val="0"/>
              </a:spcAft>
              <a:buClr>
                <a:srgbClr val="17582C"/>
              </a:buClr>
              <a:buSzPts val="3600"/>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0" name="Shape 340"/>
          <p:cNvSpPr txBox="1"/>
          <p:nvPr/>
        </p:nvSpPr>
        <p:spPr>
          <a:xfrm>
            <a:off x="304800" y="533400"/>
            <a:ext cx="6326352" cy="763476"/>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base" latinLnBrk="0" hangingPunct="1">
              <a:lnSpc>
                <a:spcPct val="100000"/>
              </a:lnSpc>
              <a:spcBef>
                <a:spcPct val="0"/>
              </a:spcBef>
              <a:spcAft>
                <a:spcPct val="0"/>
              </a:spcAft>
              <a:buClr>
                <a:srgbClr val="A91627"/>
              </a:buClr>
              <a:buSzPts val="2800"/>
              <a:buFontTx/>
              <a:buNone/>
              <a:tabLst/>
              <a:defRPr/>
            </a:pPr>
            <a:r>
              <a:rPr kumimoji="0" lang="en-US" sz="2800" i="0" u="none" strike="noStrike" kern="1200" cap="none" spc="0" normalizeH="0" baseline="0" noProof="0" dirty="0" smtClean="0">
                <a:ln>
                  <a:noFill/>
                </a:ln>
                <a:solidFill>
                  <a:srgbClr val="000000"/>
                </a:solidFill>
                <a:effectLst/>
                <a:uLnTx/>
                <a:uFillTx/>
                <a:latin typeface="Museo 700" panose="02000000000000000000" pitchFamily="50" charset="0"/>
                <a:ea typeface="+mn-ea"/>
                <a:cs typeface="+mn-cs"/>
              </a:rPr>
              <a:t>District Enrollment</a:t>
            </a:r>
          </a:p>
          <a:p>
            <a:pPr marL="0" marR="0" lvl="0" indent="0" algn="l" defTabSz="914400" rtl="0" eaLnBrk="1" fontAlgn="base" latinLnBrk="0" hangingPunct="1">
              <a:lnSpc>
                <a:spcPct val="100000"/>
              </a:lnSpc>
              <a:spcBef>
                <a:spcPct val="0"/>
              </a:spcBef>
              <a:spcAft>
                <a:spcPct val="0"/>
              </a:spcAft>
              <a:buClr>
                <a:srgbClr val="A91627"/>
              </a:buClr>
              <a:buSzPts val="2800"/>
              <a:buFontTx/>
              <a:buNone/>
              <a:tabLst/>
              <a:defRPr/>
            </a:pPr>
            <a:r>
              <a:rPr lang="en-US" sz="1100" dirty="0" smtClean="0">
                <a:solidFill>
                  <a:srgbClr val="000000"/>
                </a:solidFill>
                <a:latin typeface="Museo 700" panose="02000000000000000000" pitchFamily="50" charset="0"/>
              </a:rPr>
              <a:t>Breakdown by Neighborhood, Magnet, Out of District</a:t>
            </a:r>
            <a:endParaRPr kumimoji="0" sz="1100" i="0" u="none" strike="noStrike" kern="1200" cap="none" spc="0" normalizeH="0" baseline="0" noProof="0" dirty="0">
              <a:ln>
                <a:noFill/>
              </a:ln>
              <a:solidFill>
                <a:srgbClr val="000000"/>
              </a:solidFill>
              <a:effectLst/>
              <a:uLnTx/>
              <a:uFillTx/>
              <a:latin typeface="Museo 700" panose="02000000000000000000" pitchFamily="50" charset="0"/>
            </a:endParaRPr>
          </a:p>
        </p:txBody>
      </p:sp>
      <p:sp>
        <p:nvSpPr>
          <p:cNvPr id="8" name="TextBox 7">
            <a:extLst>
              <a:ext uri="{FF2B5EF4-FFF2-40B4-BE49-F238E27FC236}">
                <a16:creationId xmlns:a16="http://schemas.microsoft.com/office/drawing/2014/main" xmlns="" id="{E0E735C1-C177-4E95-8D8A-CA4E9027E954}"/>
              </a:ext>
            </a:extLst>
          </p:cNvPr>
          <p:cNvSpPr txBox="1"/>
          <p:nvPr/>
        </p:nvSpPr>
        <p:spPr>
          <a:xfrm>
            <a:off x="127000" y="6477000"/>
            <a:ext cx="62992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Arial" charset="0"/>
                <a:ea typeface="+mn-ea"/>
                <a:cs typeface="+mn-cs"/>
              </a:rPr>
              <a:t>Source: Oct 1</a:t>
            </a:r>
            <a:r>
              <a:rPr kumimoji="0" lang="en-US" sz="1000" b="0" i="1" u="none" strike="noStrike" kern="1200" cap="none" spc="0" normalizeH="0" baseline="30000" noProof="0" dirty="0">
                <a:ln>
                  <a:noFill/>
                </a:ln>
                <a:solidFill>
                  <a:srgbClr val="000000"/>
                </a:solidFill>
                <a:effectLst/>
                <a:uLnTx/>
                <a:uFillTx/>
                <a:latin typeface="Arial" charset="0"/>
                <a:ea typeface="+mn-ea"/>
                <a:cs typeface="+mn-cs"/>
              </a:rPr>
              <a:t>st</a:t>
            </a:r>
            <a:r>
              <a:rPr kumimoji="0" lang="en-US" sz="1000" b="0" i="1" u="none" strike="noStrike" kern="1200" cap="none" spc="0" normalizeH="0" baseline="0" noProof="0" dirty="0">
                <a:ln>
                  <a:noFill/>
                </a:ln>
                <a:solidFill>
                  <a:srgbClr val="000000"/>
                </a:solidFill>
                <a:effectLst/>
                <a:uLnTx/>
                <a:uFillTx/>
                <a:latin typeface="Arial" charset="0"/>
                <a:ea typeface="+mn-ea"/>
                <a:cs typeface="+mn-cs"/>
              </a:rPr>
              <a:t> snapshot data from 2013-14 to 2017-18</a:t>
            </a:r>
            <a:r>
              <a:rPr kumimoji="0" lang="en-US" sz="1400" b="0" i="1" u="none" strike="noStrike" kern="1200" cap="none" spc="0" normalizeH="0" baseline="0" noProof="0" dirty="0">
                <a:ln>
                  <a:noFill/>
                </a:ln>
                <a:solidFill>
                  <a:srgbClr val="000000"/>
                </a:solidFill>
                <a:effectLst/>
                <a:uLnTx/>
                <a:uFillTx/>
                <a:latin typeface="Arial" charset="0"/>
                <a:ea typeface="+mn-ea"/>
                <a:cs typeface="+mn-cs"/>
              </a:rPr>
              <a:t>.</a:t>
            </a:r>
          </a:p>
        </p:txBody>
      </p:sp>
      <p:graphicFrame>
        <p:nvGraphicFramePr>
          <p:cNvPr id="7" name="Chart 6"/>
          <p:cNvGraphicFramePr>
            <a:graphicFrameLocks/>
          </p:cNvGraphicFramePr>
          <p:nvPr>
            <p:extLst>
              <p:ext uri="{D42A27DB-BD31-4B8C-83A1-F6EECF244321}">
                <p14:modId xmlns:p14="http://schemas.microsoft.com/office/powerpoint/2010/main" val="1040814563"/>
              </p:ext>
            </p:extLst>
          </p:nvPr>
        </p:nvGraphicFramePr>
        <p:xfrm>
          <a:off x="1371600" y="1611312"/>
          <a:ext cx="6477000" cy="46720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3"/>
          <p:cNvSpPr txBox="1"/>
          <p:nvPr/>
        </p:nvSpPr>
        <p:spPr>
          <a:xfrm>
            <a:off x="4762500" y="2428875"/>
            <a:ext cx="619125" cy="238125"/>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panose="020F0502020204030204"/>
                <a:ea typeface="+mn-ea"/>
                <a:cs typeface="+mn-cs"/>
              </a:rPr>
              <a:t>29,335</a:t>
            </a:r>
          </a:p>
        </p:txBody>
      </p:sp>
      <p:sp>
        <p:nvSpPr>
          <p:cNvPr id="11" name="TextBox 5"/>
          <p:cNvSpPr txBox="1"/>
          <p:nvPr/>
        </p:nvSpPr>
        <p:spPr>
          <a:xfrm>
            <a:off x="5610225" y="2478087"/>
            <a:ext cx="619125" cy="238125"/>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panose="020F0502020204030204"/>
                <a:ea typeface="+mn-ea"/>
                <a:cs typeface="+mn-cs"/>
              </a:rPr>
              <a:t>28,820</a:t>
            </a:r>
          </a:p>
        </p:txBody>
      </p:sp>
      <p:sp>
        <p:nvSpPr>
          <p:cNvPr id="12" name="TextBox 7"/>
          <p:cNvSpPr txBox="1"/>
          <p:nvPr/>
        </p:nvSpPr>
        <p:spPr>
          <a:xfrm>
            <a:off x="3905250" y="2620962"/>
            <a:ext cx="619125" cy="238125"/>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panose="020F0502020204030204"/>
                <a:ea typeface="+mn-ea"/>
                <a:cs typeface="+mn-cs"/>
              </a:rPr>
              <a:t>27,201</a:t>
            </a:r>
          </a:p>
        </p:txBody>
      </p:sp>
      <p:sp>
        <p:nvSpPr>
          <p:cNvPr id="13" name="TextBox 9"/>
          <p:cNvSpPr txBox="1"/>
          <p:nvPr/>
        </p:nvSpPr>
        <p:spPr>
          <a:xfrm>
            <a:off x="3057525" y="2630487"/>
            <a:ext cx="619125" cy="238125"/>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panose="020F0502020204030204"/>
                <a:ea typeface="+mn-ea"/>
                <a:cs typeface="+mn-cs"/>
              </a:rPr>
              <a:t>27,347</a:t>
            </a:r>
          </a:p>
        </p:txBody>
      </p:sp>
      <p:sp>
        <p:nvSpPr>
          <p:cNvPr id="14" name="TextBox 11"/>
          <p:cNvSpPr txBox="1"/>
          <p:nvPr/>
        </p:nvSpPr>
        <p:spPr>
          <a:xfrm>
            <a:off x="2228850" y="2697162"/>
            <a:ext cx="619125" cy="238125"/>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panose="020F0502020204030204"/>
                <a:ea typeface="+mn-ea"/>
                <a:cs typeface="+mn-cs"/>
              </a:rPr>
              <a:t>26,546</a:t>
            </a:r>
          </a:p>
        </p:txBody>
      </p:sp>
      <p:sp>
        <p:nvSpPr>
          <p:cNvPr id="15" name="TextBox 14"/>
          <p:cNvSpPr txBox="1"/>
          <p:nvPr/>
        </p:nvSpPr>
        <p:spPr>
          <a:xfrm>
            <a:off x="0" y="0"/>
            <a:ext cx="8915400" cy="246221"/>
          </a:xfrm>
          <a:prstGeom prst="rect">
            <a:avLst/>
          </a:prstGeom>
          <a:noFill/>
        </p:spPr>
        <p:txBody>
          <a:bodyPr wrap="square" rtlCol="0">
            <a:spAutoFit/>
          </a:bodyPr>
          <a:lstStyle/>
          <a:p>
            <a:r>
              <a:rPr lang="en-US" sz="1000" dirty="0" smtClean="0">
                <a:solidFill>
                  <a:schemeClr val="bg2"/>
                </a:solidFill>
              </a:rPr>
              <a:t>Q5:  Presentation of 5-year enrollment chart by neighborhood schools, magnet and out of district </a:t>
            </a:r>
            <a:endParaRPr lang="en-US" sz="1000" dirty="0">
              <a:solidFill>
                <a:schemeClr val="bg2"/>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F1FC0-E992-4ADC-94DE-F60DB9939E85}" type="slidenum">
              <a:rPr kumimoji="0" lang="en-US" sz="1200" b="0" i="0" u="none" strike="noStrike" kern="1200" cap="none" spc="0" normalizeH="0" baseline="0" noProof="0" smtClean="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1634149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86374C9-17E4-4B29-9F4A-2725E726FE53}"/>
              </a:ext>
            </a:extLst>
          </p:cNvPr>
          <p:cNvSpPr>
            <a:spLocks noGrp="1"/>
          </p:cNvSpPr>
          <p:nvPr>
            <p:ph type="title"/>
          </p:nvPr>
        </p:nvSpPr>
        <p:spPr>
          <a:xfrm>
            <a:off x="184513" y="388611"/>
            <a:ext cx="7315200" cy="1143000"/>
          </a:xfrm>
        </p:spPr>
        <p:txBody>
          <a:bodyPr>
            <a:noAutofit/>
          </a:bodyPr>
          <a:lstStyle/>
          <a:p>
            <a:r>
              <a:rPr lang="en-US" sz="2800" dirty="0" smtClean="0"/>
              <a:t>Excess Cost Funding</a:t>
            </a:r>
            <a:endParaRPr lang="en-US" sz="2800" dirty="0"/>
          </a:p>
        </p:txBody>
      </p:sp>
      <p:sp>
        <p:nvSpPr>
          <p:cNvPr id="5" name="Rectangle 4"/>
          <p:cNvSpPr/>
          <p:nvPr/>
        </p:nvSpPr>
        <p:spPr>
          <a:xfrm>
            <a:off x="304800" y="1859340"/>
            <a:ext cx="8610600" cy="1477328"/>
          </a:xfrm>
          <a:prstGeom prst="rect">
            <a:avLst/>
          </a:prstGeom>
        </p:spPr>
        <p:txBody>
          <a:bodyPr wrap="squar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The State excess cost grant funds are posted </a:t>
            </a:r>
            <a:r>
              <a:rPr lang="en-US" dirty="0">
                <a:latin typeface="Calibri" panose="020F0502020204030204" pitchFamily="34" charset="0"/>
                <a:ea typeface="Calibri" panose="020F0502020204030204" pitchFamily="34" charset="0"/>
                <a:cs typeface="Times New Roman" panose="02020603050405020304" pitchFamily="18" charset="0"/>
              </a:rPr>
              <a:t>directly into the BOE’s grant fund – fund 2007.  </a:t>
            </a: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Melissa confirmed that the only grant revenue that the City receives from the State on behalf of the BOE is the ECS funding.</a:t>
            </a:r>
          </a:p>
        </p:txBody>
      </p:sp>
      <p:sp>
        <p:nvSpPr>
          <p:cNvPr id="6" name="TextBox 5"/>
          <p:cNvSpPr txBox="1"/>
          <p:nvPr/>
        </p:nvSpPr>
        <p:spPr>
          <a:xfrm>
            <a:off x="0" y="0"/>
            <a:ext cx="8915400" cy="246221"/>
          </a:xfrm>
          <a:prstGeom prst="rect">
            <a:avLst/>
          </a:prstGeom>
          <a:noFill/>
        </p:spPr>
        <p:txBody>
          <a:bodyPr wrap="square" rtlCol="0">
            <a:spAutoFit/>
          </a:bodyPr>
          <a:lstStyle/>
          <a:p>
            <a:r>
              <a:rPr lang="en-US" sz="1000" dirty="0" smtClean="0">
                <a:solidFill>
                  <a:schemeClr val="bg2"/>
                </a:solidFill>
              </a:rPr>
              <a:t>Q6:  Does the approximately $10.1M in State excess cost grant funds get sent directly to the BOE as a pass-through? </a:t>
            </a:r>
            <a:endParaRPr lang="en-US" sz="1000" dirty="0">
              <a:solidFill>
                <a:schemeClr val="bg2"/>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F9EDC-4C3A-4302-BCC3-6D2E935C14AE}" type="slidenum">
              <a:rPr kumimoji="0" lang="en-US" sz="1200" b="0" i="0" u="none" strike="noStrike" kern="1200" cap="none" spc="0" normalizeH="0" baseline="0" noProof="0" smtClean="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92274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86374C9-17E4-4B29-9F4A-2725E726FE53}"/>
              </a:ext>
            </a:extLst>
          </p:cNvPr>
          <p:cNvSpPr>
            <a:spLocks noGrp="1"/>
          </p:cNvSpPr>
          <p:nvPr>
            <p:ph type="title"/>
          </p:nvPr>
        </p:nvSpPr>
        <p:spPr>
          <a:xfrm>
            <a:off x="184513" y="388611"/>
            <a:ext cx="7315200" cy="1143000"/>
          </a:xfrm>
        </p:spPr>
        <p:txBody>
          <a:bodyPr>
            <a:noAutofit/>
          </a:bodyPr>
          <a:lstStyle/>
          <a:p>
            <a:r>
              <a:rPr lang="en-US" sz="2800" dirty="0" smtClean="0"/>
              <a:t>Special Education Transportation Costs</a:t>
            </a:r>
            <a:endParaRPr lang="en-US" sz="2800" dirty="0"/>
          </a:p>
        </p:txBody>
      </p:sp>
      <p:sp>
        <p:nvSpPr>
          <p:cNvPr id="5" name="Rectangle 4"/>
          <p:cNvSpPr/>
          <p:nvPr/>
        </p:nvSpPr>
        <p:spPr>
          <a:xfrm>
            <a:off x="304800" y="1859340"/>
            <a:ext cx="8610600" cy="1477328"/>
          </a:xfrm>
          <a:prstGeom prst="rect">
            <a:avLst/>
          </a:prstGeom>
        </p:spPr>
        <p:txBody>
          <a:bodyPr wrap="squar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The Hartford Public Schools does not receive any reimbursement from the State for the costs of transporting their special education students.  </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smtClean="0">
                <a:latin typeface="Calibri" panose="020F0502020204030204" pitchFamily="34" charset="0"/>
                <a:ea typeface="Calibri" panose="020F0502020204030204" pitchFamily="34" charset="0"/>
                <a:cs typeface="Times New Roman" panose="02020603050405020304" pitchFamily="18" charset="0"/>
              </a:rPr>
              <a:t>The most recent transportation grant funding by the State was in the FY15-16 in the amount of $1.2M.</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0" y="0"/>
            <a:ext cx="8915400" cy="246221"/>
          </a:xfrm>
          <a:prstGeom prst="rect">
            <a:avLst/>
          </a:prstGeom>
          <a:noFill/>
        </p:spPr>
        <p:txBody>
          <a:bodyPr wrap="square" rtlCol="0">
            <a:spAutoFit/>
          </a:bodyPr>
          <a:lstStyle/>
          <a:p>
            <a:r>
              <a:rPr lang="en-US" sz="1000" dirty="0" smtClean="0">
                <a:solidFill>
                  <a:schemeClr val="bg2"/>
                </a:solidFill>
              </a:rPr>
              <a:t>Q7:  How much of the BOE’s $13.4M in Special Education transportation costs get reimbursed by the State? </a:t>
            </a:r>
            <a:endParaRPr lang="en-US" sz="1000" dirty="0">
              <a:solidFill>
                <a:schemeClr val="bg2"/>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F9EDC-4C3A-4302-BCC3-6D2E935C14AE}" type="slidenum">
              <a:rPr kumimoji="0" lang="en-US" sz="1200" b="0" i="0" u="none" strike="noStrike" kern="1200" cap="none" spc="0" normalizeH="0" baseline="0" noProof="0" smtClean="0">
                <a:ln>
                  <a:noFill/>
                </a:ln>
                <a:solidFill>
                  <a:srgbClr val="000000">
                    <a:tint val="75000"/>
                  </a:srgbClr>
                </a:solidFill>
                <a:effectLst/>
                <a:uLnTx/>
                <a:uFillTx/>
                <a:latin typeface="Museo 30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tint val="75000"/>
                </a:srgbClr>
              </a:solidFill>
              <a:effectLst/>
              <a:uLnTx/>
              <a:uFillTx/>
              <a:latin typeface="Museo 300"/>
              <a:ea typeface="+mn-ea"/>
              <a:cs typeface="+mn-cs"/>
            </a:endParaRPr>
          </a:p>
        </p:txBody>
      </p:sp>
    </p:spTree>
    <p:extLst>
      <p:ext uri="{BB962C8B-B14F-4D97-AF65-F5344CB8AC3E}">
        <p14:creationId xmlns:p14="http://schemas.microsoft.com/office/powerpoint/2010/main" val="210025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 Layouts">
  <a:themeElements>
    <a:clrScheme name="ERS">
      <a:dk1>
        <a:srgbClr val="333333"/>
      </a:dk1>
      <a:lt1>
        <a:srgbClr val="FFFFFF"/>
      </a:lt1>
      <a:dk2>
        <a:srgbClr val="FFFFFF"/>
      </a:dk2>
      <a:lt2>
        <a:srgbClr val="333333"/>
      </a:lt2>
      <a:accent1>
        <a:srgbClr val="106AA8"/>
      </a:accent1>
      <a:accent2>
        <a:srgbClr val="D3E056"/>
      </a:accent2>
      <a:accent3>
        <a:srgbClr val="26B2CE"/>
      </a:accent3>
      <a:accent4>
        <a:srgbClr val="BAD8F8"/>
      </a:accent4>
      <a:accent5>
        <a:srgbClr val="924391"/>
      </a:accent5>
      <a:accent6>
        <a:srgbClr val="AFEBE8"/>
      </a:accent6>
      <a:hlink>
        <a:srgbClr val="0000FF"/>
      </a:hlink>
      <a:folHlink>
        <a:srgbClr val="800080"/>
      </a:folHlink>
    </a:clrScheme>
    <a:fontScheme name="ER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a:noFill/>
        </a:ln>
      </a:spPr>
      <a:bodyPr lIns="73152" rIns="73152" rtlCol="0" anchor="ctr"/>
      <a:lstStyle>
        <a:defPPr algn="ctr">
          <a:defRPr sz="2000" dirty="0">
            <a:solidFill>
              <a:srgbClr val="565658"/>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45720" rIns="45720" rtlCol="0">
        <a:noAutofit/>
      </a:bodyPr>
      <a:lstStyle>
        <a:defPPr>
          <a:defRPr sz="2000" b="1" dirty="0" smtClean="0">
            <a:solidFill>
              <a:srgbClr val="565658"/>
            </a:solidFill>
            <a:latin typeface="+mj-lt"/>
          </a:defRPr>
        </a:defPPr>
      </a:lstStyle>
    </a:txDef>
  </a:objectDefaults>
  <a:extraClrSchemeLst/>
  <a:extLst>
    <a:ext uri="{05A4C25C-085E-4340-85A3-A5531E510DB2}">
      <thm15:themeFamily xmlns:thm15="http://schemas.microsoft.com/office/thememl/2012/main" name="ERS PowerPoint Template_Feb-2017" id="{F59D8A5A-FBE6-44D1-91FC-DF5C5544E903}" vid="{B5334758-2BBF-464C-8247-9D749185C08C}"/>
    </a:ext>
  </a:extLst>
</a:theme>
</file>

<file path=ppt/theme/theme2.xml><?xml version="1.0" encoding="utf-8"?>
<a:theme xmlns:a="http://schemas.openxmlformats.org/drawingml/2006/main" name="2_Office Theme">
  <a:themeElements>
    <a:clrScheme name="Custom 1">
      <a:dk1>
        <a:srgbClr val="000000"/>
      </a:dk1>
      <a:lt1>
        <a:srgbClr val="FFFFFF"/>
      </a:lt1>
      <a:dk2>
        <a:srgbClr val="E36C09"/>
      </a:dk2>
      <a:lt2>
        <a:srgbClr val="037EE3"/>
      </a:lt2>
      <a:accent1>
        <a:srgbClr val="1F497D"/>
      </a:accent1>
      <a:accent2>
        <a:srgbClr val="165229"/>
      </a:accent2>
      <a:accent3>
        <a:srgbClr val="037EE3"/>
      </a:accent3>
      <a:accent4>
        <a:srgbClr val="9BBB59"/>
      </a:accent4>
      <a:accent5>
        <a:srgbClr val="FFFFFF"/>
      </a:accent5>
      <a:accent6>
        <a:srgbClr val="FF9933"/>
      </a:accent6>
      <a:hlink>
        <a:srgbClr val="0000FF"/>
      </a:hlink>
      <a:folHlink>
        <a:srgbClr val="800080"/>
      </a:folHlink>
    </a:clrScheme>
    <a:fontScheme name="Museo">
      <a:majorFont>
        <a:latin typeface="Museo 700"/>
        <a:ea typeface=""/>
        <a:cs typeface=""/>
      </a:majorFont>
      <a:minorFont>
        <a:latin typeface="Museo 300"/>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Custom 1">
      <a:dk1>
        <a:srgbClr val="000000"/>
      </a:dk1>
      <a:lt1>
        <a:srgbClr val="FFFFFF"/>
      </a:lt1>
      <a:dk2>
        <a:srgbClr val="E36C09"/>
      </a:dk2>
      <a:lt2>
        <a:srgbClr val="037EE3"/>
      </a:lt2>
      <a:accent1>
        <a:srgbClr val="1F497D"/>
      </a:accent1>
      <a:accent2>
        <a:srgbClr val="165229"/>
      </a:accent2>
      <a:accent3>
        <a:srgbClr val="037EE3"/>
      </a:accent3>
      <a:accent4>
        <a:srgbClr val="9BBB59"/>
      </a:accent4>
      <a:accent5>
        <a:srgbClr val="FFFFFF"/>
      </a:accent5>
      <a:accent6>
        <a:srgbClr val="FF9933"/>
      </a:accent6>
      <a:hlink>
        <a:srgbClr val="0000FF"/>
      </a:hlink>
      <a:folHlink>
        <a:srgbClr val="800080"/>
      </a:folHlink>
    </a:clrScheme>
    <a:fontScheme name="Museo">
      <a:majorFont>
        <a:latin typeface="Museo 700"/>
        <a:ea typeface=""/>
        <a:cs typeface=""/>
      </a:majorFont>
      <a:minorFont>
        <a:latin typeface="Museo 300"/>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Custom 1">
      <a:dk1>
        <a:srgbClr val="000000"/>
      </a:dk1>
      <a:lt1>
        <a:srgbClr val="FFFFFF"/>
      </a:lt1>
      <a:dk2>
        <a:srgbClr val="E36C09"/>
      </a:dk2>
      <a:lt2>
        <a:srgbClr val="037EE3"/>
      </a:lt2>
      <a:accent1>
        <a:srgbClr val="1F497D"/>
      </a:accent1>
      <a:accent2>
        <a:srgbClr val="165229"/>
      </a:accent2>
      <a:accent3>
        <a:srgbClr val="037EE3"/>
      </a:accent3>
      <a:accent4>
        <a:srgbClr val="9BBB59"/>
      </a:accent4>
      <a:accent5>
        <a:srgbClr val="FFFFFF"/>
      </a:accent5>
      <a:accent6>
        <a:srgbClr val="FF9933"/>
      </a:accent6>
      <a:hlink>
        <a:srgbClr val="0000FF"/>
      </a:hlink>
      <a:folHlink>
        <a:srgbClr val="800080"/>
      </a:folHlink>
    </a:clrScheme>
    <a:fontScheme name="Museo">
      <a:majorFont>
        <a:latin typeface="Museo 700"/>
        <a:ea typeface=""/>
        <a:cs typeface=""/>
      </a:majorFont>
      <a:minorFont>
        <a:latin typeface="Museo 300"/>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Slide Layouts">
  <a:themeElements>
    <a:clrScheme name="ERS">
      <a:dk1>
        <a:srgbClr val="333333"/>
      </a:dk1>
      <a:lt1>
        <a:srgbClr val="FFFFFF"/>
      </a:lt1>
      <a:dk2>
        <a:srgbClr val="FFFFFF"/>
      </a:dk2>
      <a:lt2>
        <a:srgbClr val="333333"/>
      </a:lt2>
      <a:accent1>
        <a:srgbClr val="106AA8"/>
      </a:accent1>
      <a:accent2>
        <a:srgbClr val="D3E056"/>
      </a:accent2>
      <a:accent3>
        <a:srgbClr val="26B2CE"/>
      </a:accent3>
      <a:accent4>
        <a:srgbClr val="BAD8F8"/>
      </a:accent4>
      <a:accent5>
        <a:srgbClr val="924391"/>
      </a:accent5>
      <a:accent6>
        <a:srgbClr val="AFEBE8"/>
      </a:accent6>
      <a:hlink>
        <a:srgbClr val="0000FF"/>
      </a:hlink>
      <a:folHlink>
        <a:srgbClr val="800080"/>
      </a:folHlink>
    </a:clrScheme>
    <a:fontScheme name="ER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a:noFill/>
        </a:ln>
      </a:spPr>
      <a:bodyPr lIns="73152" rIns="73152" rtlCol="0" anchor="ctr"/>
      <a:lstStyle>
        <a:defPPr algn="ctr">
          <a:defRPr sz="2000" dirty="0">
            <a:solidFill>
              <a:srgbClr val="565658"/>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45720" rIns="45720" rtlCol="0">
        <a:noAutofit/>
      </a:bodyPr>
      <a:lstStyle>
        <a:defPPr>
          <a:defRPr sz="2000" b="1" dirty="0" smtClean="0">
            <a:solidFill>
              <a:srgbClr val="565658"/>
            </a:solidFill>
            <a:latin typeface="+mj-lt"/>
          </a:defRPr>
        </a:defPPr>
      </a:lstStyle>
    </a:txDef>
  </a:objectDefaults>
  <a:extraClrSchemeLst/>
  <a:extLst>
    <a:ext uri="{05A4C25C-085E-4340-85A3-A5531E510DB2}">
      <thm15:themeFamily xmlns:thm15="http://schemas.microsoft.com/office/thememl/2012/main" name="ERS PowerPoint Template_Feb-2017" id="{F59D8A5A-FBE6-44D1-91FC-DF5C5544E903}" vid="{B5334758-2BBF-464C-8247-9D749185C08C}"/>
    </a:ext>
  </a:extLst>
</a:theme>
</file>

<file path=ppt/theme/theme6.xml><?xml version="1.0" encoding="utf-8"?>
<a:theme xmlns:a="http://schemas.openxmlformats.org/drawingml/2006/main" name="2_Slide Layouts">
  <a:themeElements>
    <a:clrScheme name="ERS">
      <a:dk1>
        <a:srgbClr val="333333"/>
      </a:dk1>
      <a:lt1>
        <a:srgbClr val="FFFFFF"/>
      </a:lt1>
      <a:dk2>
        <a:srgbClr val="FFFFFF"/>
      </a:dk2>
      <a:lt2>
        <a:srgbClr val="333333"/>
      </a:lt2>
      <a:accent1>
        <a:srgbClr val="106AA8"/>
      </a:accent1>
      <a:accent2>
        <a:srgbClr val="D3E056"/>
      </a:accent2>
      <a:accent3>
        <a:srgbClr val="26B2CE"/>
      </a:accent3>
      <a:accent4>
        <a:srgbClr val="BAD8F8"/>
      </a:accent4>
      <a:accent5>
        <a:srgbClr val="924391"/>
      </a:accent5>
      <a:accent6>
        <a:srgbClr val="AFEBE8"/>
      </a:accent6>
      <a:hlink>
        <a:srgbClr val="0000FF"/>
      </a:hlink>
      <a:folHlink>
        <a:srgbClr val="800080"/>
      </a:folHlink>
    </a:clrScheme>
    <a:fontScheme name="ER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a:noFill/>
        </a:ln>
      </a:spPr>
      <a:bodyPr lIns="73152" rIns="73152" rtlCol="0" anchor="ctr"/>
      <a:lstStyle>
        <a:defPPr algn="ctr">
          <a:defRPr sz="2000" dirty="0">
            <a:solidFill>
              <a:srgbClr val="565658"/>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45720" rIns="45720" rtlCol="0">
        <a:noAutofit/>
      </a:bodyPr>
      <a:lstStyle>
        <a:defPPr>
          <a:defRPr sz="2000" b="1" dirty="0" smtClean="0">
            <a:solidFill>
              <a:srgbClr val="565658"/>
            </a:solidFill>
            <a:latin typeface="+mj-lt"/>
          </a:defRPr>
        </a:defPPr>
      </a:lstStyle>
    </a:txDef>
  </a:objectDefaults>
  <a:extraClrSchemeLst/>
  <a:extLst>
    <a:ext uri="{05A4C25C-085E-4340-85A3-A5531E510DB2}">
      <thm15:themeFamily xmlns:thm15="http://schemas.microsoft.com/office/thememl/2012/main" name="ERS PowerPoint Template_Feb-2017" id="{F59D8A5A-FBE6-44D1-91FC-DF5C5544E903}" vid="{B5334758-2BBF-464C-8247-9D749185C08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RS">
    <a:dk1>
      <a:srgbClr val="333333"/>
    </a:dk1>
    <a:lt1>
      <a:srgbClr val="FFFFFF"/>
    </a:lt1>
    <a:dk2>
      <a:srgbClr val="FFFFFF"/>
    </a:dk2>
    <a:lt2>
      <a:srgbClr val="333333"/>
    </a:lt2>
    <a:accent1>
      <a:srgbClr val="106AA8"/>
    </a:accent1>
    <a:accent2>
      <a:srgbClr val="D3E056"/>
    </a:accent2>
    <a:accent3>
      <a:srgbClr val="26B2CE"/>
    </a:accent3>
    <a:accent4>
      <a:srgbClr val="BAD8F8"/>
    </a:accent4>
    <a:accent5>
      <a:srgbClr val="924391"/>
    </a:accent5>
    <a:accent6>
      <a:srgbClr val="AFEBE8"/>
    </a:accent6>
    <a:hlink>
      <a:srgbClr val="0000FF"/>
    </a:hlink>
    <a:folHlink>
      <a:srgbClr val="800080"/>
    </a:folHlink>
  </a:clrScheme>
  <a:fontScheme name="ER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RS">
    <a:dk1>
      <a:srgbClr val="333333"/>
    </a:dk1>
    <a:lt1>
      <a:srgbClr val="FFFFFF"/>
    </a:lt1>
    <a:dk2>
      <a:srgbClr val="FFFFFF"/>
    </a:dk2>
    <a:lt2>
      <a:srgbClr val="333333"/>
    </a:lt2>
    <a:accent1>
      <a:srgbClr val="106AA8"/>
    </a:accent1>
    <a:accent2>
      <a:srgbClr val="D3E056"/>
    </a:accent2>
    <a:accent3>
      <a:srgbClr val="26B2CE"/>
    </a:accent3>
    <a:accent4>
      <a:srgbClr val="BAD8F8"/>
    </a:accent4>
    <a:accent5>
      <a:srgbClr val="924391"/>
    </a:accent5>
    <a:accent6>
      <a:srgbClr val="AFEBE8"/>
    </a:accent6>
    <a:hlink>
      <a:srgbClr val="0000FF"/>
    </a:hlink>
    <a:folHlink>
      <a:srgbClr val="800080"/>
    </a:folHlink>
  </a:clrScheme>
  <a:fontScheme name="ER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RS">
    <a:dk1>
      <a:srgbClr val="333333"/>
    </a:dk1>
    <a:lt1>
      <a:srgbClr val="FFFFFF"/>
    </a:lt1>
    <a:dk2>
      <a:srgbClr val="FFFFFF"/>
    </a:dk2>
    <a:lt2>
      <a:srgbClr val="333333"/>
    </a:lt2>
    <a:accent1>
      <a:srgbClr val="106AA8"/>
    </a:accent1>
    <a:accent2>
      <a:srgbClr val="D3E056"/>
    </a:accent2>
    <a:accent3>
      <a:srgbClr val="26B2CE"/>
    </a:accent3>
    <a:accent4>
      <a:srgbClr val="BAD8F8"/>
    </a:accent4>
    <a:accent5>
      <a:srgbClr val="924391"/>
    </a:accent5>
    <a:accent6>
      <a:srgbClr val="AFEBE8"/>
    </a:accent6>
    <a:hlink>
      <a:srgbClr val="0000FF"/>
    </a:hlink>
    <a:folHlink>
      <a:srgbClr val="800080"/>
    </a:folHlink>
  </a:clrScheme>
  <a:fontScheme name="ER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RS">
    <a:dk1>
      <a:srgbClr val="333333"/>
    </a:dk1>
    <a:lt1>
      <a:srgbClr val="FFFFFF"/>
    </a:lt1>
    <a:dk2>
      <a:srgbClr val="FFFFFF"/>
    </a:dk2>
    <a:lt2>
      <a:srgbClr val="333333"/>
    </a:lt2>
    <a:accent1>
      <a:srgbClr val="106AA8"/>
    </a:accent1>
    <a:accent2>
      <a:srgbClr val="D3E056"/>
    </a:accent2>
    <a:accent3>
      <a:srgbClr val="26B2CE"/>
    </a:accent3>
    <a:accent4>
      <a:srgbClr val="BAD8F8"/>
    </a:accent4>
    <a:accent5>
      <a:srgbClr val="924391"/>
    </a:accent5>
    <a:accent6>
      <a:srgbClr val="AFEBE8"/>
    </a:accent6>
    <a:hlink>
      <a:srgbClr val="0000FF"/>
    </a:hlink>
    <a:folHlink>
      <a:srgbClr val="800080"/>
    </a:folHlink>
  </a:clrScheme>
  <a:fontScheme name="ER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RS">
    <a:dk1>
      <a:srgbClr val="333333"/>
    </a:dk1>
    <a:lt1>
      <a:srgbClr val="FFFFFF"/>
    </a:lt1>
    <a:dk2>
      <a:srgbClr val="FFFFFF"/>
    </a:dk2>
    <a:lt2>
      <a:srgbClr val="333333"/>
    </a:lt2>
    <a:accent1>
      <a:srgbClr val="106AA8"/>
    </a:accent1>
    <a:accent2>
      <a:srgbClr val="D3E056"/>
    </a:accent2>
    <a:accent3>
      <a:srgbClr val="26B2CE"/>
    </a:accent3>
    <a:accent4>
      <a:srgbClr val="BAD8F8"/>
    </a:accent4>
    <a:accent5>
      <a:srgbClr val="924391"/>
    </a:accent5>
    <a:accent6>
      <a:srgbClr val="AFEBE8"/>
    </a:accent6>
    <a:hlink>
      <a:srgbClr val="0000FF"/>
    </a:hlink>
    <a:folHlink>
      <a:srgbClr val="800080"/>
    </a:folHlink>
  </a:clrScheme>
  <a:fontScheme name="ER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RS">
    <a:dk1>
      <a:srgbClr val="333333"/>
    </a:dk1>
    <a:lt1>
      <a:srgbClr val="FFFFFF"/>
    </a:lt1>
    <a:dk2>
      <a:srgbClr val="FFFFFF"/>
    </a:dk2>
    <a:lt2>
      <a:srgbClr val="333333"/>
    </a:lt2>
    <a:accent1>
      <a:srgbClr val="106AA8"/>
    </a:accent1>
    <a:accent2>
      <a:srgbClr val="D3E056"/>
    </a:accent2>
    <a:accent3>
      <a:srgbClr val="26B2CE"/>
    </a:accent3>
    <a:accent4>
      <a:srgbClr val="BAD8F8"/>
    </a:accent4>
    <a:accent5>
      <a:srgbClr val="924391"/>
    </a:accent5>
    <a:accent6>
      <a:srgbClr val="AFEBE8"/>
    </a:accent6>
    <a:hlink>
      <a:srgbClr val="0000FF"/>
    </a:hlink>
    <a:folHlink>
      <a:srgbClr val="800080"/>
    </a:folHlink>
  </a:clrScheme>
  <a:fontScheme name="ER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lideFragments xmlns="http://dynamo.documill.com/schemas/slidefragments"/>
</file>

<file path=customXml/itemProps1.xml><?xml version="1.0" encoding="utf-8"?>
<ds:datastoreItem xmlns:ds="http://schemas.openxmlformats.org/officeDocument/2006/customXml" ds:itemID="{B8AB29F5-38D6-4CE1-AFF9-70BCD214B2B1}">
  <ds:schemaRefs>
    <ds:schemaRef ds:uri="http://dynamo.documill.com/schemas/slidefragments"/>
  </ds:schemaRefs>
</ds:datastoreItem>
</file>

<file path=docProps/app.xml><?xml version="1.0" encoding="utf-8"?>
<Properties xmlns="http://schemas.openxmlformats.org/officeDocument/2006/extended-properties" xmlns:vt="http://schemas.openxmlformats.org/officeDocument/2006/docPropsVTypes">
  <TotalTime>0</TotalTime>
  <Words>721</Words>
  <Application>Microsoft Office PowerPoint</Application>
  <PresentationFormat>On-screen Show (4:3)</PresentationFormat>
  <Paragraphs>152</Paragraphs>
  <Slides>11</Slides>
  <Notes>11</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11</vt:i4>
      </vt:variant>
    </vt:vector>
  </HeadingPairs>
  <TitlesOfParts>
    <vt:vector size="28" baseType="lpstr">
      <vt:lpstr>Arial</vt:lpstr>
      <vt:lpstr>Arial Narrow</vt:lpstr>
      <vt:lpstr>Calibri</vt:lpstr>
      <vt:lpstr>Century Gothic</vt:lpstr>
      <vt:lpstr>Garamond</vt:lpstr>
      <vt:lpstr>Museo 300</vt:lpstr>
      <vt:lpstr>Museo 700</vt:lpstr>
      <vt:lpstr>Segoe UI</vt:lpstr>
      <vt:lpstr>Tahoma</vt:lpstr>
      <vt:lpstr>Times New Roman</vt:lpstr>
      <vt:lpstr>Wingdings</vt:lpstr>
      <vt:lpstr>Slide Layouts</vt:lpstr>
      <vt:lpstr>2_Office Theme</vt:lpstr>
      <vt:lpstr>4_Office Theme</vt:lpstr>
      <vt:lpstr>3_Office Theme</vt:lpstr>
      <vt:lpstr>1_Slide Layouts</vt:lpstr>
      <vt:lpstr>2_Slide Layouts</vt:lpstr>
      <vt:lpstr>PowerPoint Presentation</vt:lpstr>
      <vt:lpstr>Special Education Student Enrollment</vt:lpstr>
      <vt:lpstr>PowerPoint Presentation</vt:lpstr>
      <vt:lpstr>PowerPoint Presentation</vt:lpstr>
      <vt:lpstr>PowerPoint Presentation</vt:lpstr>
      <vt:lpstr>PowerPoint Presentation</vt:lpstr>
      <vt:lpstr>PowerPoint Presentation</vt:lpstr>
      <vt:lpstr>Excess Cost Funding</vt:lpstr>
      <vt:lpstr>Special Education Transportation Costs</vt:lpstr>
      <vt:lpstr>PowerPoint Presentation</vt:lpstr>
      <vt:lpstr>Displaced Student Funding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2012-06-04T15:49:28Z</dcterms:created>
  <dcterms:modified xsi:type="dcterms:W3CDTF">2018-09-18T12:40:09Z</dcterms:modified>
</cp:coreProperties>
</file>