
<file path=[Content_Types].xml><?xml version="1.0" encoding="utf-8"?>
<Types xmlns="http://schemas.openxmlformats.org/package/2006/content-types">
  <Override PartName="/ppt/tags/tag8.xml" ContentType="application/vnd.openxmlformats-officedocument.presentationml.tags+xml"/>
  <Override PartName="/ppt/tags/tag140.xml" ContentType="application/vnd.openxmlformats-officedocument.presentationml.tags+xml"/>
  <Override PartName="/ppt/tags/tag238.xml" ContentType="application/vnd.openxmlformats-officedocument.presentationml.tags+xml"/>
  <Override PartName="/ppt/tags/tag285.xml" ContentType="application/vnd.openxmlformats-officedocument.presentationml.tags+xml"/>
  <Override PartName="/ppt/tags/tag424.xml" ContentType="application/vnd.openxmlformats-officedocument.presentationml.tags+xml"/>
  <Override PartName="/ppt/tags/tag471.xml" ContentType="application/vnd.openxmlformats-officedocument.presentationml.tags+xml"/>
  <Override PartName="/ppt/slides/slide25.xml" ContentType="application/vnd.openxmlformats-officedocument.presentationml.slide+xml"/>
  <Override PartName="/ppt/slideLayouts/slideLayout2.xml" ContentType="application/vnd.openxmlformats-officedocument.presentationml.slideLayout+xml"/>
  <Override PartName="/ppt/tags/tag216.xml" ContentType="application/vnd.openxmlformats-officedocument.presentationml.tags+xml"/>
  <Override PartName="/ppt/tags/tag263.xml" ContentType="application/vnd.openxmlformats-officedocument.presentationml.tags+xml"/>
  <Override PartName="/ppt/tags/tag402.xml" ContentType="application/vnd.openxmlformats-officedocument.presentationml.tags+xml"/>
  <Default Extension="xml" ContentType="application/xml"/>
  <Override PartName="/ppt/tags/tag38.xml" ContentType="application/vnd.openxmlformats-officedocument.presentationml.tags+xml"/>
  <Override PartName="/ppt/tags/tag85.xml" ContentType="application/vnd.openxmlformats-officedocument.presentationml.tags+xml"/>
  <Override PartName="/ppt/tags/tag241.xml" ContentType="application/vnd.openxmlformats-officedocument.presentationml.tags+xml"/>
  <Override PartName="/ppt/tags/tag339.xml" ContentType="application/vnd.openxmlformats-officedocument.presentationml.tags+xml"/>
  <Override PartName="/ppt/tags/tag386.xml" ContentType="application/vnd.openxmlformats-officedocument.presentationml.tags+xml"/>
  <Override PartName="/ppt/tags/tag16.xml" ContentType="application/vnd.openxmlformats-officedocument.presentationml.tags+xml"/>
  <Override PartName="/ppt/tags/tag63.xml" ContentType="application/vnd.openxmlformats-officedocument.presentationml.tags+xml"/>
  <Override PartName="/ppt/tags/tag178.xml" ContentType="application/vnd.openxmlformats-officedocument.presentationml.tags+xml"/>
  <Override PartName="/ppt/tags/tag317.xml" ContentType="application/vnd.openxmlformats-officedocument.presentationml.tags+xml"/>
  <Override PartName="/ppt/tags/tag364.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487.xml" ContentType="application/vnd.openxmlformats-officedocument.presentationml.tags+xml"/>
  <Override PartName="/ppt/tags/tag503.xml" ContentType="application/vnd.openxmlformats-officedocument.presentationml.tags+xml"/>
  <Override PartName="/ppt/tags/tag41.xml" ContentType="application/vnd.openxmlformats-officedocument.presentationml.tags+xml"/>
  <Override PartName="/ppt/tags/tag279.xml" ContentType="application/vnd.openxmlformats-officedocument.presentationml.tags+xml"/>
  <Override PartName="/ppt/notesSlides/notesSlide7.xml" ContentType="application/vnd.openxmlformats-officedocument.presentationml.notesSlide+xml"/>
  <Override PartName="/ppt/tags/tag342.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ppt/tags/tag320.xml" ContentType="application/vnd.openxmlformats-officedocument.presentationml.tags+xml"/>
  <Override PartName="/ppt/tags/tag418.xml" ContentType="application/vnd.openxmlformats-officedocument.presentationml.tags+xml"/>
  <Override PartName="/ppt/tags/tag465.xml" ContentType="application/vnd.openxmlformats-officedocument.presentationml.tags+xml"/>
  <Override PartName="/ppt/slides/slide19.xml" ContentType="application/vnd.openxmlformats-officedocument.presentationml.slide+xml"/>
  <Default Extension="png" ContentType="image/png"/>
  <Override PartName="/ppt/tags/tag112.xml" ContentType="application/vnd.openxmlformats-officedocument.presentationml.tags+xml"/>
  <Override PartName="/ppt/tags/tag257.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443.xml" ContentType="application/vnd.openxmlformats-officedocument.presentationml.tags+xml"/>
  <Override PartName="/ppt/tags/tag490.xml" ContentType="application/vnd.openxmlformats-officedocument.presentationml.tags+xml"/>
  <Default Extension="emf" ContentType="image/x-emf"/>
  <Override PartName="/ppt/tags/tag235.xml" ContentType="application/vnd.openxmlformats-officedocument.presentationml.tags+xml"/>
  <Override PartName="/ppt/tags/tag282.xml" ContentType="application/vnd.openxmlformats-officedocument.presentationml.tags+xml"/>
  <Override PartName="/ppt/tags/tag421.xml" ContentType="application/vnd.openxmlformats-officedocument.presentationml.tags+xml"/>
  <Override PartName="/ppt/tags/tag519.xml" ContentType="application/vnd.openxmlformats-officedocument.presentationml.tags+xml"/>
  <Override PartName="/ppt/slides/slide22.xml" ContentType="application/vnd.openxmlformats-officedocument.presentationml.slide+xml"/>
  <Override PartName="/ppt/tags/tag57.xml" ContentType="application/vnd.openxmlformats-officedocument.presentationml.tags+xml"/>
  <Override PartName="/ppt/tags/tag213.xml" ContentType="application/vnd.openxmlformats-officedocument.presentationml.tags+xml"/>
  <Override PartName="/ppt/tags/tag260.xml" ContentType="application/vnd.openxmlformats-officedocument.presentationml.tags+xml"/>
  <Override PartName="/ppt/tags/tag358.xml" ContentType="application/vnd.openxmlformats-officedocument.presentationml.tags+xml"/>
  <Override PartName="/ppt/tags/tag35.xml" ContentType="application/vnd.openxmlformats-officedocument.presentationml.tags+xml"/>
  <Override PartName="/ppt/tags/tag82.xml" ContentType="application/vnd.openxmlformats-officedocument.presentationml.tags+xml"/>
  <Override PartName="/ppt/tags/tag197.xml" ContentType="application/vnd.openxmlformats-officedocument.presentationml.tags+xml"/>
  <Override PartName="/ppt/tags/tag336.xml" ContentType="application/vnd.openxmlformats-officedocument.presentationml.tags+xml"/>
  <Override PartName="/ppt/tags/tag383.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459.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298.xml" ContentType="application/vnd.openxmlformats-officedocument.presentationml.tags+xml"/>
  <Override PartName="/ppt/tags/tag314.xml" ContentType="application/vnd.openxmlformats-officedocument.presentationml.tags+xml"/>
  <Override PartName="/ppt/tags/tag361.xml" ContentType="application/vnd.openxmlformats-officedocument.presentationml.tags+xml"/>
  <Override PartName="/ppt/tags/tag500.xml" ContentType="application/vnd.openxmlformats-officedocument.presentationml.tags+xml"/>
  <Override PartName="/ppt/tags/tag106.xml" ContentType="application/vnd.openxmlformats-officedocument.presentationml.tags+xml"/>
  <Override PartName="/ppt/notesSlides/notesSlide4.xml" ContentType="application/vnd.openxmlformats-officedocument.presentationml.notesSlide+xml"/>
  <Override PartName="/ppt/tags/tag153.xml" ContentType="application/vnd.openxmlformats-officedocument.presentationml.tags+xml"/>
  <Override PartName="/ppt/tags/tag437.xml" ContentType="application/vnd.openxmlformats-officedocument.presentationml.tags+xml"/>
  <Override PartName="/ppt/tags/tag484.xml" ContentType="application/vnd.openxmlformats-officedocument.presentationml.tags+xml"/>
  <Override PartName="/ppt/diagrams/colors1.xml" ContentType="application/vnd.openxmlformats-officedocument.drawingml.diagramColors+xml"/>
  <Override PartName="/ppt/tags/tag131.xml" ContentType="application/vnd.openxmlformats-officedocument.presentationml.tags+xml"/>
  <Override PartName="/ppt/tags/tag229.xml" ContentType="application/vnd.openxmlformats-officedocument.presentationml.tags+xml"/>
  <Override PartName="/ppt/tags/tag276.xml" ContentType="application/vnd.openxmlformats-officedocument.presentationml.tags+xml"/>
  <Override PartName="/ppt/tags/tag415.xml" ContentType="application/vnd.openxmlformats-officedocument.presentationml.tags+xml"/>
  <Override PartName="/ppt/tags/tag462.xml" ContentType="application/vnd.openxmlformats-officedocument.presentationml.tags+xml"/>
  <Override PartName="/ppt/tags/tag98.xml" ContentType="application/vnd.openxmlformats-officedocument.presentationml.tags+xml"/>
  <Override PartName="/ppt/tags/tag207.xml" ContentType="application/vnd.openxmlformats-officedocument.presentationml.tags+xml"/>
  <Override PartName="/ppt/tags/tag254.xml" ContentType="application/vnd.openxmlformats-officedocument.presentationml.tags+xml"/>
  <Override PartName="/ppt/tags/tag399.xml" ContentType="application/vnd.openxmlformats-officedocument.presentationml.tags+xml"/>
  <Override PartName="/ppt/slides/slide16.xml" ContentType="application/vnd.openxmlformats-officedocument.presentationml.slide+xml"/>
  <Override PartName="/ppt/tags/tag2.xml" ContentType="application/vnd.openxmlformats-officedocument.presentationml.tags+xml"/>
  <Override PartName="/ppt/tags/tag440.xml" ContentType="application/vnd.openxmlformats-officedocument.presentationml.tags+xml"/>
  <Override PartName="/ppt/tags/tag29.xml" ContentType="application/vnd.openxmlformats-officedocument.presentationml.tags+xml"/>
  <Override PartName="/ppt/tags/tag76.xml" ContentType="application/vnd.openxmlformats-officedocument.presentationml.tags+xml"/>
  <Override PartName="/ppt/tags/tag232.xml" ContentType="application/vnd.openxmlformats-officedocument.presentationml.tags+xml"/>
  <Override PartName="/ppt/tags/tag377.xml" ContentType="application/vnd.openxmlformats-officedocument.presentationml.tags+xml"/>
  <Override PartName="/ppt/tags/tag516.xml" ContentType="application/vnd.openxmlformats-officedocument.presentationml.tags+xml"/>
  <Override PartName="/ppt/tags/tag54.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308.xml" ContentType="application/vnd.openxmlformats-officedocument.presentationml.tags+xml"/>
  <Override PartName="/ppt/tags/tag355.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tags/tag478.xml" ContentType="application/vnd.openxmlformats-officedocument.presentationml.tags+xml"/>
  <Override PartName="/ppt/tags/tag32.xml" ContentType="application/vnd.openxmlformats-officedocument.presentationml.tags+xml"/>
  <Override PartName="/ppt/tags/tag333.xml" ContentType="application/vnd.openxmlformats-officedocument.presentationml.tags+xml"/>
  <Override PartName="/ppt/tags/tag380.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tags/tag10.xml" ContentType="application/vnd.openxmlformats-officedocument.presentationml.tags+xml"/>
  <Override PartName="/ppt/tags/tag125.xml" ContentType="application/vnd.openxmlformats-officedocument.presentationml.tags+xml"/>
  <Override PartName="/ppt/tags/tag172.xml" ContentType="application/vnd.openxmlformats-officedocument.presentationml.tags+xml"/>
  <Override PartName="/ppt/tags/tag311.xml" ContentType="application/vnd.openxmlformats-officedocument.presentationml.tags+xml"/>
  <Override PartName="/ppt/tags/tag409.xml" ContentType="application/vnd.openxmlformats-officedocument.presentationml.tags+xml"/>
  <Override PartName="/ppt/tags/tag456.xml" ContentType="application/vnd.openxmlformats-officedocument.presentationml.tags+xml"/>
  <Override PartName="/ppt/notesSlides/notesSlide1.xml" ContentType="application/vnd.openxmlformats-officedocument.presentationml.notesSlide+xml"/>
  <Override PartName="/ppt/tags/tag103.xml" ContentType="application/vnd.openxmlformats-officedocument.presentationml.tags+xml"/>
  <Override PartName="/ppt/tags/tag150.xml" ContentType="application/vnd.openxmlformats-officedocument.presentationml.tags+xml"/>
  <Override PartName="/ppt/tags/tag248.xml" ContentType="application/vnd.openxmlformats-officedocument.presentationml.tags+xml"/>
  <Override PartName="/ppt/tags/tag295.xml" ContentType="application/vnd.openxmlformats-officedocument.presentationml.tags+xml"/>
  <Override PartName="/ppt/tags/tag434.xml" ContentType="application/vnd.openxmlformats-officedocument.presentationml.tags+xml"/>
  <Override PartName="/ppt/tags/tag481.xml" ContentType="application/vnd.openxmlformats-officedocument.presentationml.tags+xml"/>
  <Override PartName="/ppt/tags/tag226.xml" ContentType="application/vnd.openxmlformats-officedocument.presentationml.tags+xml"/>
  <Override PartName="/ppt/tags/tag273.xml" ContentType="application/vnd.openxmlformats-officedocument.presentationml.tags+xml"/>
  <Override PartName="/ppt/tags/tag412.xml" ContentType="application/vnd.openxmlformats-officedocument.presentationml.tags+xml"/>
  <Override PartName="/ppt/slides/slide13.xml" ContentType="application/vnd.openxmlformats-officedocument.presentationml.slide+xml"/>
  <Override PartName="/ppt/tags/tag48.xml" ContentType="application/vnd.openxmlformats-officedocument.presentationml.tags+xml"/>
  <Override PartName="/ppt/tags/tag95.xml" ContentType="application/vnd.openxmlformats-officedocument.presentationml.tags+xml"/>
  <Override PartName="/ppt/tags/tag188.xml" ContentType="application/vnd.openxmlformats-officedocument.presentationml.tags+xml"/>
  <Override PartName="/ppt/tags/tag204.xml" ContentType="application/vnd.openxmlformats-officedocument.presentationml.tags+xml"/>
  <Override PartName="/ppt/tags/tag251.xml" ContentType="application/vnd.openxmlformats-officedocument.presentationml.tags+xml"/>
  <Override PartName="/ppt/tags/tag349.xml" ContentType="application/vnd.openxmlformats-officedocument.presentationml.tags+xml"/>
  <Override PartName="/ppt/tags/tag396.xml" ContentType="application/vnd.openxmlformats-officedocument.presentationml.tags+xml"/>
  <Override PartName="/ppt/tags/tag26.xml" ContentType="application/vnd.openxmlformats-officedocument.presentationml.tags+xml"/>
  <Override PartName="/ppt/tags/tag73.xml" ContentType="application/vnd.openxmlformats-officedocument.presentationml.tags+xml"/>
  <Override PartName="/ppt/tags/tag327.xml" ContentType="application/vnd.openxmlformats-officedocument.presentationml.tags+xml"/>
  <Override PartName="/ppt/tags/tag374.xml" ContentType="application/vnd.openxmlformats-officedocument.presentationml.tags+xml"/>
  <Override PartName="/ppt/tags/tag119.xml" ContentType="application/vnd.openxmlformats-officedocument.presentationml.tags+xml"/>
  <Override PartName="/ppt/tags/tag166.xml" ContentType="application/vnd.openxmlformats-officedocument.presentationml.tags+xml"/>
  <Override PartName="/ppt/tags/tag497.xml" ContentType="application/vnd.openxmlformats-officedocument.presentationml.tags+xml"/>
  <Override PartName="/ppt/tags/tag513.xml" ContentType="application/vnd.openxmlformats-officedocument.presentationml.tags+xml"/>
  <Override PartName="/ppt/tags/tag51.xml" ContentType="application/vnd.openxmlformats-officedocument.presentationml.tags+xml"/>
  <Override PartName="/ppt/tags/tag289.xml" ContentType="application/vnd.openxmlformats-officedocument.presentationml.tags+xml"/>
  <Override PartName="/ppt/tags/tag305.xml" ContentType="application/vnd.openxmlformats-officedocument.presentationml.tags+xml"/>
  <Override PartName="/ppt/tags/tag352.xml" ContentType="application/vnd.openxmlformats-officedocument.presentationml.tags+xml"/>
  <Override PartName="/ppt/tags/tag144.xml" ContentType="application/vnd.openxmlformats-officedocument.presentationml.tags+xml"/>
  <Override PartName="/ppt/tags/tag191.xml" ContentType="application/vnd.openxmlformats-officedocument.presentationml.tags+xml"/>
  <Override PartName="/ppt/tags/tag330.xml" ContentType="application/vnd.openxmlformats-officedocument.presentationml.tags+xml"/>
  <Override PartName="/ppt/tags/tag428.xml" ContentType="application/vnd.openxmlformats-officedocument.presentationml.tags+xml"/>
  <Override PartName="/ppt/tags/tag475.xml" ContentType="application/vnd.openxmlformats-officedocument.presentationml.tags+xml"/>
  <Override PartName="/ppt/tags/tag122.xml" ContentType="application/vnd.openxmlformats-officedocument.presentationml.tags+xml"/>
  <Override PartName="/ppt/tags/tag267.xml" ContentType="application/vnd.openxmlformats-officedocument.presentationml.tags+xml"/>
  <Override PartName="/ppt/tags/tag406.xml" ContentType="application/vnd.openxmlformats-officedocument.presentationml.tags+xml"/>
  <Override PartName="/ppt/tags/tag453.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Layouts/slideLayout6.xml" ContentType="application/vnd.openxmlformats-officedocument.presentationml.slideLayout+xml"/>
  <Override PartName="/ppt/tags/tag89.xml" ContentType="application/vnd.openxmlformats-officedocument.presentationml.tags+xml"/>
  <Override PartName="/ppt/tags/tag245.xml" ContentType="application/vnd.openxmlformats-officedocument.presentationml.tags+xml"/>
  <Override PartName="/ppt/tags/tag292.xml" ContentType="application/vnd.openxmlformats-officedocument.presentationml.tags+xml"/>
  <Override PartName="/ppt/tags/tag100.xml" ContentType="application/vnd.openxmlformats-officedocument.presentationml.tags+xml"/>
  <Override PartName="/ppt/tags/tag368.xml" ContentType="application/vnd.openxmlformats-officedocument.presentationml.tags+xml"/>
  <Override PartName="/ppt/tags/tag431.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223.xml" ContentType="application/vnd.openxmlformats-officedocument.presentationml.tags+xml"/>
  <Override PartName="/ppt/tags/tag270.xml" ContentType="application/vnd.openxmlformats-officedocument.presentationml.tags+xml"/>
  <Override PartName="/ppt/tags/tag357.xml" ContentType="application/vnd.openxmlformats-officedocument.presentationml.tags+xml"/>
  <Override PartName="/ppt/tags/tag420.xml" ContentType="application/vnd.openxmlformats-officedocument.presentationml.tags+xml"/>
  <Override PartName="/ppt/tags/tag50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ppt/tags/tag346.xml" ContentType="application/vnd.openxmlformats-officedocument.presentationml.tags+xml"/>
  <Override PartName="/ppt/tags/tag393.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324.xml" ContentType="application/vnd.openxmlformats-officedocument.presentationml.tags+xml"/>
  <Override PartName="/ppt/tags/tag335.xml" ContentType="application/vnd.openxmlformats-officedocument.presentationml.tags+xml"/>
  <Override PartName="/ppt/tags/tag371.xml" ContentType="application/vnd.openxmlformats-officedocument.presentationml.tags+xml"/>
  <Override PartName="/ppt/tags/tag382.xml" ContentType="application/vnd.openxmlformats-officedocument.presentationml.tags+xml"/>
  <Override PartName="/ppt/tags/tag469.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tags/tag313.xml" ContentType="application/vnd.openxmlformats-officedocument.presentationml.tags+xml"/>
  <Override PartName="/ppt/tags/tag360.xml" ContentType="application/vnd.openxmlformats-officedocument.presentationml.tags+xml"/>
  <Override PartName="/ppt/tags/tag458.xml" ContentType="application/vnd.openxmlformats-officedocument.presentationml.tags+xml"/>
  <Override PartName="/ppt/tags/tag51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tags/tag297.xml" ContentType="application/vnd.openxmlformats-officedocument.presentationml.tags+xml"/>
  <Override PartName="/ppt/tags/tag302.xml" ContentType="application/vnd.openxmlformats-officedocument.presentationml.tags+xml"/>
  <Override PartName="/ppt/tags/tag436.xml" ContentType="application/vnd.openxmlformats-officedocument.presentationml.tags+xml"/>
  <Override PartName="/ppt/tags/tag447.xml" ContentType="application/vnd.openxmlformats-officedocument.presentationml.tags+xml"/>
  <Override PartName="/ppt/tags/tag483.xml" ContentType="application/vnd.openxmlformats-officedocument.presentationml.tags+xml"/>
  <Override PartName="/ppt/tags/tag494.xml" ContentType="application/vnd.openxmlformats-officedocument.presentationml.tags+xml"/>
  <Default Extension="bin" ContentType="application/vnd.openxmlformats-officedocument.oleObject"/>
  <Override PartName="/ppt/notesSlides/notesSlide3.xml" ContentType="application/vnd.openxmlformats-officedocument.presentationml.notesSlide+xml"/>
  <Override PartName="/ppt/tags/tag141.xml" ContentType="application/vnd.openxmlformats-officedocument.presentationml.tags+xml"/>
  <Override PartName="/ppt/tags/tag228.xml" ContentType="application/vnd.openxmlformats-officedocument.presentationml.tags+xml"/>
  <Override PartName="/ppt/tags/tag239.xml" ContentType="application/vnd.openxmlformats-officedocument.presentationml.tags+xml"/>
  <Override PartName="/ppt/tags/tag275.xml" ContentType="application/vnd.openxmlformats-officedocument.presentationml.tags+xml"/>
  <Override PartName="/ppt/tags/tag286.xml" ContentType="application/vnd.openxmlformats-officedocument.presentationml.tags+xml"/>
  <Override PartName="/ppt/tags/tag425.xml" ContentType="application/vnd.openxmlformats-officedocument.presentationml.tags+xml"/>
  <Override PartName="/ppt/tags/tag472.xml" ContentType="application/vnd.openxmlformats-officedocument.presentationml.tags+xml"/>
  <Override PartName="/ppt/slides/slide26.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tags/tag217.xml" ContentType="application/vnd.openxmlformats-officedocument.presentationml.tags+xml"/>
  <Override PartName="/ppt/tags/tag264.xml" ContentType="application/vnd.openxmlformats-officedocument.presentationml.tags+xml"/>
  <Override PartName="/ppt/tags/tag414.xml" ContentType="application/vnd.openxmlformats-officedocument.presentationml.tags+xml"/>
  <Override PartName="/ppt/tags/tag461.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tags/tag206.xml" ContentType="application/vnd.openxmlformats-officedocument.presentationml.tags+xml"/>
  <Override PartName="/ppt/tags/tag253.xml" ContentType="application/vnd.openxmlformats-officedocument.presentationml.tags+xml"/>
  <Override PartName="/ppt/tags/tag387.xml" ContentType="application/vnd.openxmlformats-officedocument.presentationml.tags+xml"/>
  <Override PartName="/ppt/tags/tag398.xml" ContentType="application/vnd.openxmlformats-officedocument.presentationml.tags+xml"/>
  <Override PartName="/ppt/tags/tag403.xml" ContentType="application/vnd.openxmlformats-officedocument.presentationml.tags+xml"/>
  <Override PartName="/ppt/tags/tag450.xml" ContentType="application/vnd.openxmlformats-officedocument.presentationml.tags+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tags/tag231.xml" ContentType="application/vnd.openxmlformats-officedocument.presentationml.tags+xml"/>
  <Override PartName="/ppt/tags/tag242.xml" ContentType="application/vnd.openxmlformats-officedocument.presentationml.tags+xml"/>
  <Override PartName="/ppt/tags/tag329.xml" ContentType="application/vnd.openxmlformats-officedocument.presentationml.tags+xml"/>
  <Override PartName="/ppt/tags/tag376.xml" ContentType="application/vnd.openxmlformats-officedocument.presentationml.tags+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220.xml" ContentType="application/vnd.openxmlformats-officedocument.presentationml.tags+xml"/>
  <Override PartName="/ppt/tags/tag318.xml" ContentType="application/vnd.openxmlformats-officedocument.presentationml.tags+xml"/>
  <Override PartName="/ppt/tags/tag365.xml" ContentType="application/vnd.openxmlformats-officedocument.presentationml.tags+xml"/>
  <Override PartName="/ppt/tags/tag499.xml" ContentType="application/vnd.openxmlformats-officedocument.presentationml.tags+xml"/>
  <Override PartName="/ppt/tags/tag504.xml" ContentType="application/vnd.openxmlformats-officedocument.presentationml.tags+xml"/>
  <Override PartName="/ppt/tags/tag515.xml" ContentType="application/vnd.openxmlformats-officedocument.presentationml.tags+xml"/>
  <Default Extension="vml" ContentType="application/vnd.openxmlformats-officedocument.vmlDrawing"/>
  <Override PartName="/ppt/tags/tag53.xml" ContentType="application/vnd.openxmlformats-officedocument.presentationml.tags+xml"/>
  <Override PartName="/ppt/tags/tag157.xml" ContentType="application/vnd.openxmlformats-officedocument.presentationml.tags+xml"/>
  <Override PartName="/ppt/tags/tag307.xml" ContentType="application/vnd.openxmlformats-officedocument.presentationml.tags+xml"/>
  <Override PartName="/ppt/tags/tag343.xml" ContentType="application/vnd.openxmlformats-officedocument.presentationml.tags+xml"/>
  <Override PartName="/ppt/tags/tag354.xml" ContentType="application/vnd.openxmlformats-officedocument.presentationml.tags+xml"/>
  <Override PartName="/ppt/tags/tag390.xml" ContentType="application/vnd.openxmlformats-officedocument.presentationml.tags+xml"/>
  <Override PartName="/ppt/notesSlides/notesSlide8.xml" ContentType="application/vnd.openxmlformats-officedocument.presentationml.notesSlide+xml"/>
  <Override PartName="/ppt/tags/tag488.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tags/tag332.xml" ContentType="application/vnd.openxmlformats-officedocument.presentationml.tags+xml"/>
  <Override PartName="/ppt/tags/tag477.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ppt/tags/tag269.xml" ContentType="application/vnd.openxmlformats-officedocument.presentationml.tags+xml"/>
  <Override PartName="/ppt/tags/tag321.xml" ContentType="application/vnd.openxmlformats-officedocument.presentationml.tags+xml"/>
  <Override PartName="/ppt/tags/tag408.xml" ContentType="application/vnd.openxmlformats-officedocument.presentationml.tags+xml"/>
  <Override PartName="/ppt/tags/tag419.xml" ContentType="application/vnd.openxmlformats-officedocument.presentationml.tags+xml"/>
  <Override PartName="/ppt/tags/tag455.xml" ContentType="application/vnd.openxmlformats-officedocument.presentationml.tags+xml"/>
  <Override PartName="/ppt/tags/tag466.xml" ContentType="application/vnd.openxmlformats-officedocument.presentationml.tag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tags/tag247.xml" ContentType="application/vnd.openxmlformats-officedocument.presentationml.tags+xml"/>
  <Override PartName="/ppt/tags/tag258.xml" ContentType="application/vnd.openxmlformats-officedocument.presentationml.tags+xml"/>
  <Override PartName="/ppt/tags/tag294.xml" ContentType="application/vnd.openxmlformats-officedocument.presentationml.tags+xml"/>
  <Override PartName="/ppt/tags/tag310.xml" ContentType="application/vnd.openxmlformats-officedocument.presentationml.tags+xml"/>
  <Override PartName="/ppt/tags/tag444.xml" ContentType="application/vnd.openxmlformats-officedocument.presentationml.tags+xml"/>
  <Override PartName="/ppt/tags/tag491.xml" ContentType="application/vnd.openxmlformats-officedocument.presentationml.tags+xml"/>
  <Override PartName="/ppt/slideMasters/slideMaster1.xml" ContentType="application/vnd.openxmlformats-officedocument.presentationml.slideMaster+xml"/>
  <Override PartName="/ppt/theme/theme3.xml" ContentType="application/vnd.openxmlformats-officedocument.theme+xml"/>
  <Override PartName="/ppt/tags/tag102.xml" ContentType="application/vnd.openxmlformats-officedocument.presentationml.tags+xml"/>
  <Override PartName="/ppt/tags/tag236.xml" ContentType="application/vnd.openxmlformats-officedocument.presentationml.tags+xml"/>
  <Override PartName="/ppt/tags/tag283.xml" ContentType="application/vnd.openxmlformats-officedocument.presentationml.tags+xml"/>
  <Override PartName="/ppt/tags/tag433.xml" ContentType="application/vnd.openxmlformats-officedocument.presentationml.tags+xml"/>
  <Override PartName="/ppt/tags/tag480.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225.xml" ContentType="application/vnd.openxmlformats-officedocument.presentationml.tags+xml"/>
  <Override PartName="/ppt/tags/tag272.xml" ContentType="application/vnd.openxmlformats-officedocument.presentationml.tags+xml"/>
  <Override PartName="/ppt/tags/tag359.xml" ContentType="application/vnd.openxmlformats-officedocument.presentationml.tags+xml"/>
  <Override PartName="/ppt/tags/tag411.xml" ContentType="application/vnd.openxmlformats-officedocument.presentationml.tags+xml"/>
  <Override PartName="/ppt/tags/tag422.xml" ContentType="application/vnd.openxmlformats-officedocument.presentationml.tags+xml"/>
  <Override PartName="/ppt/tags/tag509.xml" ContentType="application/vnd.openxmlformats-officedocument.presentationml.tags+xml"/>
  <Default Extension="xls" ContentType="application/vnd.ms-excel"/>
  <Default Extension="rels" ContentType="application/vnd.openxmlformats-package.relationships+xml"/>
  <Override PartName="/ppt/slides/slide23.xml" ContentType="application/vnd.openxmlformats-officedocument.presentationml.slide+xml"/>
  <Override PartName="/ppt/tags/tag47.xml" ContentType="application/vnd.openxmlformats-officedocument.presentationml.tags+xml"/>
  <Override PartName="/ppt/tags/tag94.xml" ContentType="application/vnd.openxmlformats-officedocument.presentationml.tags+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tags/tag250.xml" ContentType="application/vnd.openxmlformats-officedocument.presentationml.tags+xml"/>
  <Override PartName="/ppt/tags/tag261.xml" ContentType="application/vnd.openxmlformats-officedocument.presentationml.tags+xml"/>
  <Override PartName="/ppt/tags/tag348.xml" ContentType="application/vnd.openxmlformats-officedocument.presentationml.tags+xml"/>
  <Override PartName="/ppt/tags/tag395.xml" ContentType="application/vnd.openxmlformats-officedocument.presentationml.tags+xml"/>
  <Override PartName="/ppt/tags/tag400.xml" ContentType="application/vnd.openxmlformats-officedocument.presentationml.tags+xml"/>
  <Override PartName="/ppt/slides/slide12.xml" ContentType="application/vnd.openxmlformats-officedocument.presentationml.slide+xml"/>
  <Override PartName="/ppt/tags/tag36.xml" ContentType="application/vnd.openxmlformats-officedocument.presentationml.tags+xml"/>
  <Override PartName="/ppt/tags/tag83.xml" ContentType="application/vnd.openxmlformats-officedocument.presentationml.tags+xml"/>
  <Override PartName="/ppt/tags/tag187.xml" ContentType="application/vnd.openxmlformats-officedocument.presentationml.tags+xml"/>
  <Override PartName="/ppt/tags/tag337.xml" ContentType="application/vnd.openxmlformats-officedocument.presentationml.tags+xml"/>
  <Override PartName="/ppt/tags/tag384.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315.xml" ContentType="application/vnd.openxmlformats-officedocument.presentationml.tags+xml"/>
  <Override PartName="/ppt/tags/tag326.xml" ContentType="application/vnd.openxmlformats-officedocument.presentationml.tags+xml"/>
  <Override PartName="/ppt/tags/tag362.xml" ContentType="application/vnd.openxmlformats-officedocument.presentationml.tags+xml"/>
  <Override PartName="/ppt/tags/tag373.xml" ContentType="application/vnd.openxmlformats-officedocument.presentationml.tags+xml"/>
  <Override PartName="/ppt/tags/tag51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tags/tag299.xml" ContentType="application/vnd.openxmlformats-officedocument.presentationml.tags+xml"/>
  <Override PartName="/ppt/tags/tag304.xml" ContentType="application/vnd.openxmlformats-officedocument.presentationml.tags+xml"/>
  <Override PartName="/ppt/tags/tag351.xml" ContentType="application/vnd.openxmlformats-officedocument.presentationml.tags+xml"/>
  <Override PartName="/ppt/tags/tag438.xml" ContentType="application/vnd.openxmlformats-officedocument.presentationml.tags+xml"/>
  <Override PartName="/ppt/tags/tag449.xml" ContentType="application/vnd.openxmlformats-officedocument.presentationml.tags+xml"/>
  <Override PartName="/ppt/tags/tag485.xml" ContentType="application/vnd.openxmlformats-officedocument.presentationml.tags+xml"/>
  <Override PartName="/ppt/tags/tag496.xml" ContentType="application/vnd.openxmlformats-officedocument.presentationml.tags+xml"/>
  <Override PartName="/ppt/tags/tag501.xml" ContentType="application/vnd.openxmlformats-officedocument.presentationml.tags+xml"/>
  <Override PartName="/ppt/tags/tag143.xml" ContentType="application/vnd.openxmlformats-officedocument.presentationml.tags+xml"/>
  <Override PartName="/ppt/notesSlides/notesSlide5.xml" ContentType="application/vnd.openxmlformats-officedocument.presentationml.notesSlide+xml"/>
  <Override PartName="/ppt/tags/tag190.xml" ContentType="application/vnd.openxmlformats-officedocument.presentationml.tags+xml"/>
  <Override PartName="/ppt/tags/tag277.xml" ContentType="application/vnd.openxmlformats-officedocument.presentationml.tags+xml"/>
  <Override PartName="/ppt/tags/tag288.xml" ContentType="application/vnd.openxmlformats-officedocument.presentationml.tags+xml"/>
  <Override PartName="/ppt/tags/tag340.xml" ContentType="application/vnd.openxmlformats-officedocument.presentationml.tags+xml"/>
  <Override PartName="/ppt/tags/tag427.xml" ContentType="application/vnd.openxmlformats-officedocument.presentationml.tags+xml"/>
  <Override PartName="/ppt/tags/tag474.xml" ContentType="application/vnd.openxmlformats-officedocument.presentationml.tags+xml"/>
  <Override PartName="/ppt/tags/tag132.xml" ContentType="application/vnd.openxmlformats-officedocument.presentationml.tags+xml"/>
  <Override PartName="/ppt/tags/tag219.xml" ContentType="application/vnd.openxmlformats-officedocument.presentationml.tags+xml"/>
  <Override PartName="/ppt/tags/tag266.xml" ContentType="application/vnd.openxmlformats-officedocument.presentationml.tags+xml"/>
  <Override PartName="/ppt/tags/tag416.xml" ContentType="application/vnd.openxmlformats-officedocument.presentationml.tags+xml"/>
  <Override PartName="/ppt/tags/tag463.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tags/tag208.xml" ContentType="application/vnd.openxmlformats-officedocument.presentationml.tags+xml"/>
  <Override PartName="/ppt/tags/tag255.xml" ContentType="application/vnd.openxmlformats-officedocument.presentationml.tags+xml"/>
  <Override PartName="/ppt/tags/tag389.xml" ContentType="application/vnd.openxmlformats-officedocument.presentationml.tags+xml"/>
  <Override PartName="/ppt/tags/tag405.xml" ContentType="application/vnd.openxmlformats-officedocument.presentationml.tags+xml"/>
  <Override PartName="/ppt/tags/tag452.xml" ContentType="application/vnd.openxmlformats-officedocument.presentationml.tags+xml"/>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tags/tag233.xml" ContentType="application/vnd.openxmlformats-officedocument.presentationml.tags+xml"/>
  <Override PartName="/ppt/tags/tag244.xml" ContentType="application/vnd.openxmlformats-officedocument.presentationml.tags+xml"/>
  <Override PartName="/ppt/tags/tag280.xml" ContentType="application/vnd.openxmlformats-officedocument.presentationml.tags+xml"/>
  <Override PartName="/ppt/tags/tag291.xml" ContentType="application/vnd.openxmlformats-officedocument.presentationml.tags+xml"/>
  <Override PartName="/ppt/tags/tag378.xml" ContentType="application/vnd.openxmlformats-officedocument.presentationml.tags+xml"/>
  <Override PartName="/ppt/tags/tag430.xml" ContentType="application/vnd.openxmlformats-officedocument.presentationml.tags+xml"/>
  <Override PartName="/ppt/tags/tag441.xml" ContentType="application/vnd.openxmlformats-officedocument.presentationml.tags+xml"/>
  <Override PartName="/ppt/tags/tag19.xml" ContentType="application/vnd.openxmlformats-officedocument.presentationml.tags+xml"/>
  <Override PartName="/ppt/tags/tag66.xml" ContentType="application/vnd.openxmlformats-officedocument.presentationml.tags+xml"/>
  <Override PartName="/ppt/tags/tag222.xml" ContentType="application/vnd.openxmlformats-officedocument.presentationml.tags+xml"/>
  <Override PartName="/ppt/tags/tag367.xml" ContentType="application/vnd.openxmlformats-officedocument.presentationml.tags+xml"/>
  <Override PartName="/ppt/tags/tag506.xml" ContentType="application/vnd.openxmlformats-officedocument.presentationml.tags+xml"/>
  <Override PartName="/ppt/tags/tag517.xml" ContentType="application/vnd.openxmlformats-officedocument.presentationml.tags+xml"/>
  <Override PartName="/ppt/slides/slide20.xml" ContentType="application/vnd.openxmlformats-officedocument.presentationml.slide+xml"/>
  <Override PartName="/ppt/tags/tag55.xml" ContentType="application/vnd.openxmlformats-officedocument.presentationml.tags+xml"/>
  <Override PartName="/ppt/tags/tag159.xml" ContentType="application/vnd.openxmlformats-officedocument.presentationml.tags+xml"/>
  <Override PartName="/ppt/tags/tag211.xml" ContentType="application/vnd.openxmlformats-officedocument.presentationml.tags+xml"/>
  <Override PartName="/ppt/tags/tag309.xml" ContentType="application/vnd.openxmlformats-officedocument.presentationml.tags+xml"/>
  <Override PartName="/ppt/tags/tag345.xml" ContentType="application/vnd.openxmlformats-officedocument.presentationml.tags+xml"/>
  <Override PartName="/ppt/tags/tag356.xml" ContentType="application/vnd.openxmlformats-officedocument.presentationml.tags+xml"/>
  <Override PartName="/ppt/tags/tag392.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tags/tag334.xml" ContentType="application/vnd.openxmlformats-officedocument.presentationml.tags+xml"/>
  <Override PartName="/ppt/tags/tag381.xml" ContentType="application/vnd.openxmlformats-officedocument.presentationml.tags+xml"/>
  <Override PartName="/ppt/tags/tag479.xml" ContentType="application/vnd.openxmlformats-officedocument.presentationml.tags+xml"/>
  <Override PartName="/ppt/tags/tag22.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ppt/tags/tag323.xml" ContentType="application/vnd.openxmlformats-officedocument.presentationml.tags+xml"/>
  <Override PartName="/ppt/tags/tag370.xml" ContentType="application/vnd.openxmlformats-officedocument.presentationml.tags+xml"/>
  <Override PartName="/ppt/tags/tag457.xml" ContentType="application/vnd.openxmlformats-officedocument.presentationml.tags+xml"/>
  <Override PartName="/ppt/tags/tag468.xml" ContentType="application/vnd.openxmlformats-officedocument.presentationml.tags+xml"/>
  <Override PartName="/ppt/tags/tag520.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62.xml" ContentType="application/vnd.openxmlformats-officedocument.presentationml.tags+xml"/>
  <Override PartName="/ppt/tags/tag249.xml" ContentType="application/vnd.openxmlformats-officedocument.presentationml.tags+xml"/>
  <Override PartName="/ppt/tags/tag296.xml" ContentType="application/vnd.openxmlformats-officedocument.presentationml.tags+xml"/>
  <Override PartName="/ppt/tags/tag301.xml" ContentType="application/vnd.openxmlformats-officedocument.presentationml.tags+xml"/>
  <Override PartName="/ppt/tags/tag312.xml" ContentType="application/vnd.openxmlformats-officedocument.presentationml.tags+xml"/>
  <Override PartName="/ppt/tags/tag446.xml" ContentType="application/vnd.openxmlformats-officedocument.presentationml.tags+xml"/>
  <Override PartName="/ppt/tags/tag493.xml" ContentType="application/vnd.openxmlformats-officedocument.presentationml.tags+xml"/>
  <Override PartName="/ppt/notesSlides/notesSlide2.xml" ContentType="application/vnd.openxmlformats-officedocument.presentationml.notesSlide+xml"/>
  <Override PartName="/ppt/tags/tag104.xml" ContentType="application/vnd.openxmlformats-officedocument.presentationml.tags+xml"/>
  <Override PartName="/ppt/tags/tag151.xml" ContentType="application/vnd.openxmlformats-officedocument.presentationml.tags+xml"/>
  <Override PartName="/ppt/tags/tag435.xml" ContentType="application/vnd.openxmlformats-officedocument.presentationml.tags+xml"/>
  <Override PartName="/ppt/tags/tag482.xml" ContentType="application/vnd.openxmlformats-officedocument.presentationml.tags+xml"/>
  <Override PartName="/ppt/tags/tag227.xml" ContentType="application/vnd.openxmlformats-officedocument.presentationml.tags+xml"/>
  <Override PartName="/ppt/tags/tag274.xml" ContentType="application/vnd.openxmlformats-officedocument.presentationml.tags+xml"/>
  <Override PartName="/ppt/tags/tag413.xml" ContentType="application/vnd.openxmlformats-officedocument.presentationml.tags+xml"/>
  <Override PartName="/ppt/tags/tag460.xml" ContentType="application/vnd.openxmlformats-officedocument.presentationml.tags+xml"/>
  <Override PartName="/ppt/tags/tag49.xml" ContentType="application/vnd.openxmlformats-officedocument.presentationml.tags+xml"/>
  <Override PartName="/ppt/tags/tag96.xml" ContentType="application/vnd.openxmlformats-officedocument.presentationml.tags+xml"/>
  <Override PartName="/ppt/tags/tag205.xml" ContentType="application/vnd.openxmlformats-officedocument.presentationml.tags+xml"/>
  <Override PartName="/ppt/tags/tag252.xml" ContentType="application/vnd.openxmlformats-officedocument.presentationml.tags+xml"/>
  <Override PartName="/ppt/tags/tag397.xml" ContentType="application/vnd.openxmlformats-officedocument.presentationml.tags+xml"/>
  <Override PartName="/ppt/slides/slide14.xml" ContentType="application/vnd.openxmlformats-officedocument.presentationml.slide+xml"/>
  <Override PartName="/ppt/notesMasters/notesMaster1.xml" ContentType="application/vnd.openxmlformats-officedocument.presentationml.notesMaster+xml"/>
  <Override PartName="/ppt/tags/tag189.xml" ContentType="application/vnd.openxmlformats-officedocument.presentationml.tags+xml"/>
  <Override PartName="/ppt/tableStyles.xml" ContentType="application/vnd.openxmlformats-officedocument.presentationml.tableStyles+xml"/>
  <Override PartName="/ppt/tags/tag27.xml" ContentType="application/vnd.openxmlformats-officedocument.presentationml.tags+xml"/>
  <Override PartName="/ppt/tags/tag74.xml" ContentType="application/vnd.openxmlformats-officedocument.presentationml.tags+xml"/>
  <Override PartName="/ppt/tags/tag230.xml" ContentType="application/vnd.openxmlformats-officedocument.presentationml.tags+xml"/>
  <Override PartName="/ppt/tags/tag328.xml" ContentType="application/vnd.openxmlformats-officedocument.presentationml.tags+xml"/>
  <Override PartName="/ppt/tags/tag375.xml" ContentType="application/vnd.openxmlformats-officedocument.presentationml.tags+xml"/>
  <Override PartName="/ppt/tags/tag514.xml" ContentType="application/vnd.openxmlformats-officedocument.presentationml.tags+xml"/>
  <Override PartName="/ppt/tags/tag52.xml" ContentType="application/vnd.openxmlformats-officedocument.presentationml.tags+xml"/>
  <Override PartName="/ppt/tags/tag167.xml" ContentType="application/vnd.openxmlformats-officedocument.presentationml.tags+xml"/>
  <Override PartName="/ppt/tags/tag306.xml" ContentType="application/vnd.openxmlformats-officedocument.presentationml.tags+xml"/>
  <Override PartName="/ppt/tags/tag353.xml" ContentType="application/vnd.openxmlformats-officedocument.presentationml.tags+xml"/>
  <Override PartName="/ppt/tags/tag498.xml" ContentType="application/vnd.openxmlformats-officedocument.presentationml.tags+xml"/>
  <Override PartName="/ppt/diagrams/layout1.xml" ContentType="application/vnd.openxmlformats-officedocument.drawingml.diagramLayout+xml"/>
  <Override PartName="/ppt/tags/tag145.xml" ContentType="application/vnd.openxmlformats-officedocument.presentationml.tags+xml"/>
  <Override PartName="/ppt/tags/tag192.xml" ContentType="application/vnd.openxmlformats-officedocument.presentationml.tags+xml"/>
  <Override PartName="/ppt/tags/tag429.xml" ContentType="application/vnd.openxmlformats-officedocument.presentationml.tags+xml"/>
  <Override PartName="/ppt/tags/tag476.xml" ContentType="application/vnd.openxmlformats-officedocument.presentationml.tags+xml"/>
  <Override PartName="/ppt/tags/tag30.xml" ContentType="application/vnd.openxmlformats-officedocument.presentationml.tags+xml"/>
  <Override PartName="/ppt/tags/tag268.xml" ContentType="application/vnd.openxmlformats-officedocument.presentationml.tags+xml"/>
  <Override PartName="/ppt/tags/tag331.xml" ContentType="application/vnd.openxmlformats-officedocument.presentationml.tag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tags/tag123.xml" ContentType="application/vnd.openxmlformats-officedocument.presentationml.tags+xml"/>
  <Override PartName="/ppt/tags/tag170.xml" ContentType="application/vnd.openxmlformats-officedocument.presentationml.tags+xml"/>
  <Override PartName="/ppt/tags/tag407.xml" ContentType="application/vnd.openxmlformats-officedocument.presentationml.tags+xml"/>
  <Override PartName="/ppt/tags/tag454.xml" ContentType="application/vnd.openxmlformats-officedocument.presentationml.tags+xml"/>
  <Override PartName="/ppt/tags/tag101.xml" ContentType="application/vnd.openxmlformats-officedocument.presentationml.tags+xml"/>
  <Override PartName="/ppt/tags/tag246.xml" ContentType="application/vnd.openxmlformats-officedocument.presentationml.tags+xml"/>
  <Override PartName="/ppt/tags/tag293.xml" ContentType="application/vnd.openxmlformats-officedocument.presentationml.tags+xml"/>
  <Override PartName="/ppt/tags/tag432.xml" ContentType="application/vnd.openxmlformats-officedocument.presentationml.tags+xml"/>
  <Override PartName="/ppt/tags/tag68.xml" ContentType="application/vnd.openxmlformats-officedocument.presentationml.tags+xml"/>
  <Override PartName="/ppt/tags/tag224.xml" ContentType="application/vnd.openxmlformats-officedocument.presentationml.tags+xml"/>
  <Override PartName="/ppt/tags/tag271.xml" ContentType="application/vnd.openxmlformats-officedocument.presentationml.tags+xml"/>
  <Override PartName="/ppt/tags/tag369.xml" ContentType="application/vnd.openxmlformats-officedocument.presentationml.tags+xml"/>
  <Override PartName="/ppt/tags/tag508.xml" ContentType="application/vnd.openxmlformats-officedocument.presentationml.tags+xml"/>
  <Override PartName="/ppt/presentation.xml" ContentType="application/vnd.openxmlformats-officedocument.presentationml.presentation.main+xml"/>
  <Override PartName="/ppt/tags/tag347.xml" ContentType="application/vnd.openxmlformats-officedocument.presentationml.tags+xml"/>
  <Override PartName="/ppt/tags/tag394.xml" ContentType="application/vnd.openxmlformats-officedocument.presentationml.tags+xml"/>
  <Override PartName="/ppt/tags/tag410.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46.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202.xml" ContentType="application/vnd.openxmlformats-officedocument.presentationml.tags+xml"/>
  <Override PartName="/ppt/tags/tag24.xml" ContentType="application/vnd.openxmlformats-officedocument.presentationml.tags+xml"/>
  <Override PartName="/ppt/tags/tag71.xml" ContentType="application/vnd.openxmlformats-officedocument.presentationml.tags+xml"/>
  <Override PartName="/ppt/tags/tag325.xml" ContentType="application/vnd.openxmlformats-officedocument.presentationml.tags+xml"/>
  <Override PartName="/ppt/tags/tag372.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tags/tag448.xml" ContentType="application/vnd.openxmlformats-officedocument.presentationml.tags+xml"/>
  <Override PartName="/ppt/tags/tag495.xml" ContentType="application/vnd.openxmlformats-officedocument.presentationml.tags+xml"/>
  <Override PartName="/ppt/tags/tag511.xml" ContentType="application/vnd.openxmlformats-officedocument.presentationml.tags+xml"/>
  <Override PartName="/ppt/tags/tag142.xml" ContentType="application/vnd.openxmlformats-officedocument.presentationml.tags+xml"/>
  <Override PartName="/ppt/tags/tag287.xml" ContentType="application/vnd.openxmlformats-officedocument.presentationml.tags+xml"/>
  <Override PartName="/ppt/tags/tag303.xml" ContentType="application/vnd.openxmlformats-officedocument.presentationml.tags+xml"/>
  <Override PartName="/ppt/tags/tag350.xml" ContentType="application/vnd.openxmlformats-officedocument.presentationml.tags+xml"/>
  <Override PartName="/ppt/tags/tag426.xml" ContentType="application/vnd.openxmlformats-officedocument.presentationml.tags+xml"/>
  <Override PartName="/ppt/tags/tag473.xml" ContentType="application/vnd.openxmlformats-officedocument.presentationml.tags+xml"/>
  <Override PartName="/ppt/slideLayouts/slideLayout4.xml" ContentType="application/vnd.openxmlformats-officedocument.presentationml.slideLayout+xml"/>
  <Override PartName="/ppt/tags/tag120.xml" ContentType="application/vnd.openxmlformats-officedocument.presentationml.tags+xml"/>
  <Override PartName="/ppt/tags/tag218.xml" ContentType="application/vnd.openxmlformats-officedocument.presentationml.tags+xml"/>
  <Override PartName="/ppt/tags/tag265.xml" ContentType="application/vnd.openxmlformats-officedocument.presentationml.tags+xml"/>
  <Override PartName="/ppt/tags/tag404.xml" ContentType="application/vnd.openxmlformats-officedocument.presentationml.tags+xml"/>
  <Override PartName="/ppt/tags/tag451.xml" ContentType="application/vnd.openxmlformats-officedocument.presentationml.tags+xml"/>
  <Override PartName="/ppt/slides/slide2.xml" ContentType="application/vnd.openxmlformats-officedocument.presentationml.slide+xml"/>
  <Default Extension="wmf" ContentType="image/x-wmf"/>
  <Override PartName="/ppt/tags/tag87.xml" ContentType="application/vnd.openxmlformats-officedocument.presentationml.tags+xml"/>
  <Override PartName="/ppt/tags/tag243.xml" ContentType="application/vnd.openxmlformats-officedocument.presentationml.tags+xml"/>
  <Override PartName="/ppt/tags/tag290.xml" ContentType="application/vnd.openxmlformats-officedocument.presentationml.tags+xml"/>
  <Override PartName="/ppt/tags/tag388.xml" ContentType="application/vnd.openxmlformats-officedocument.presentationml.tags+xml"/>
  <Override PartName="/ppt/tags/tag319.xml" ContentType="application/vnd.openxmlformats-officedocument.presentationml.tags+xml"/>
  <Override PartName="/ppt/tags/tag366.xml" ContentType="application/vnd.openxmlformats-officedocument.presentationml.tags+xml"/>
  <Override PartName="/ppt/tags/tag18.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221.xml" ContentType="application/vnd.openxmlformats-officedocument.presentationml.tags+xml"/>
  <Override PartName="/ppt/tags/tag505.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tags/tag344.xml" ContentType="application/vnd.openxmlformats-officedocument.presentationml.tags+xml"/>
  <Override PartName="/ppt/tags/tag391.xml" ContentType="application/vnd.openxmlformats-officedocument.presentationml.tags+xml"/>
  <Override PartName="/ppt/tags/tag489.xml" ContentType="application/vnd.openxmlformats-officedocument.presentationml.tags+xml"/>
  <Override PartName="/ppt/notesSlides/notesSlide9.xml" ContentType="application/vnd.openxmlformats-officedocument.presentationml.notesSlide+xml"/>
  <Override PartName="/ppt/tags/tag136.xml" ContentType="application/vnd.openxmlformats-officedocument.presentationml.tags+xml"/>
  <Override PartName="/ppt/tags/tag183.xml" ContentType="application/vnd.openxmlformats-officedocument.presentationml.tags+xml"/>
  <Override PartName="/ppt/tags/tag322.xml" ContentType="application/vnd.openxmlformats-officedocument.presentationml.tags+xml"/>
  <Override PartName="/ppt/tags/tag467.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61.xml" ContentType="application/vnd.openxmlformats-officedocument.presentationml.tags+xml"/>
  <Override PartName="/ppt/tags/tag259.xml" ContentType="application/vnd.openxmlformats-officedocument.presentationml.tags+xml"/>
  <Override PartName="/ppt/tags/tag7.xml" ContentType="application/vnd.openxmlformats-officedocument.presentationml.tags+xml"/>
  <Override PartName="/ppt/tags/tag300.xml" ContentType="application/vnd.openxmlformats-officedocument.presentationml.tags+xml"/>
  <Override PartName="/ppt/tags/tag445.xml" ContentType="application/vnd.openxmlformats-officedocument.presentationml.tags+xml"/>
  <Override PartName="/ppt/tags/tag492.xml" ContentType="application/vnd.openxmlformats-officedocument.presentationml.tags+xml"/>
  <Override PartName="/ppt/tags/tag237.xml" ContentType="application/vnd.openxmlformats-officedocument.presentationml.tags+xml"/>
  <Override PartName="/ppt/tags/tag284.xml" ContentType="application/vnd.openxmlformats-officedocument.presentationml.tags+xml"/>
  <Override PartName="/ppt/tags/tag423.xml" ContentType="application/vnd.openxmlformats-officedocument.presentationml.tags+xml"/>
  <Override PartName="/ppt/tags/tag470.xml" ContentType="application/vnd.openxmlformats-officedocument.presentationml.tags+xml"/>
  <Override PartName="/ppt/slides/slide24.xml" ContentType="application/vnd.openxmlformats-officedocument.presentationml.slide+xml"/>
  <Override PartName="/ppt/tags/tag59.xml" ContentType="application/vnd.openxmlformats-officedocument.presentationml.tags+xml"/>
  <Override PartName="/ppt/tags/tag215.xml" ContentType="application/vnd.openxmlformats-officedocument.presentationml.tags+xml"/>
  <Override PartName="/ppt/tags/tag262.xml" ContentType="application/vnd.openxmlformats-officedocument.presentationml.tags+xml"/>
  <Override PartName="/ppt/slideLayouts/slideLayout1.xml" ContentType="application/vnd.openxmlformats-officedocument.presentationml.slideLayout+xml"/>
  <Override PartName="/ppt/tags/tag37.xml" ContentType="application/vnd.openxmlformats-officedocument.presentationml.tags+xml"/>
  <Override PartName="/ppt/tags/tag84.xml" ContentType="application/vnd.openxmlformats-officedocument.presentationml.tags+xml"/>
  <Override PartName="/ppt/tags/tag199.xml" ContentType="application/vnd.openxmlformats-officedocument.presentationml.tags+xml"/>
  <Override PartName="/ppt/tags/tag338.xml" ContentType="application/vnd.openxmlformats-officedocument.presentationml.tags+xml"/>
  <Override PartName="/ppt/tags/tag385.xml" ContentType="application/vnd.openxmlformats-officedocument.presentationml.tags+xml"/>
  <Override PartName="/ppt/tags/tag401.xml" ContentType="application/vnd.openxmlformats-officedocument.presentationml.tags+xml"/>
  <Override PartName="/ppt/tags/tag177.xml" ContentType="application/vnd.openxmlformats-officedocument.presentationml.tags+xml"/>
  <Override PartName="/ppt/tags/tag240.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316.xml" ContentType="application/vnd.openxmlformats-officedocument.presentationml.tags+xml"/>
  <Override PartName="/ppt/tags/tag363.xml" ContentType="application/vnd.openxmlformats-officedocument.presentationml.tags+xml"/>
  <Override PartName="/ppt/tags/tag502.xml" ContentType="application/vnd.openxmlformats-officedocument.presentationml.tags+xml"/>
  <Override PartName="/ppt/tags/tag40.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Override PartName="/ppt/notesSlides/notesSlide6.xml" ContentType="application/vnd.openxmlformats-officedocument.presentationml.notesSlide+xml"/>
  <Override PartName="/ppt/tags/tag341.xml" ContentType="application/vnd.openxmlformats-officedocument.presentationml.tags+xml"/>
  <Override PartName="/ppt/tags/tag439.xml" ContentType="application/vnd.openxmlformats-officedocument.presentationml.tags+xml"/>
  <Override PartName="/ppt/tags/tag486.xml" ContentType="application/vnd.openxmlformats-officedocument.presentationml.tags+xml"/>
  <Override PartName="/ppt/diagrams/data1.xml" ContentType="application/vnd.openxmlformats-officedocument.drawingml.diagramData+xml"/>
  <Override PartName="/ppt/tags/tag133.xml" ContentType="application/vnd.openxmlformats-officedocument.presentationml.tags+xml"/>
  <Override PartName="/ppt/tags/tag180.xml" ContentType="application/vnd.openxmlformats-officedocument.presentationml.tags+xml"/>
  <Override PartName="/ppt/tags/tag278.xml" ContentType="application/vnd.openxmlformats-officedocument.presentationml.tags+xml"/>
  <Override PartName="/ppt/tags/tag417.xml" ContentType="application/vnd.openxmlformats-officedocument.presentationml.tags+xml"/>
  <Override PartName="/ppt/tags/tag209.xml" ContentType="application/vnd.openxmlformats-officedocument.presentationml.tags+xml"/>
  <Override PartName="/ppt/tags/tag256.xml" ContentType="application/vnd.openxmlformats-officedocument.presentationml.tags+xml"/>
  <Override PartName="/ppt/tags/tag464.xml" ContentType="application/vnd.openxmlformats-officedocument.presentationml.tags+xml"/>
  <Override PartName="/ppt/slides/slide18.xml" ContentType="application/vnd.openxmlformats-officedocument.presentationml.slide+xml"/>
  <Override PartName="/ppt/tags/tag4.xml" ContentType="application/vnd.openxmlformats-officedocument.presentationml.tags+xml"/>
  <Override PartName="/ppt/tags/tag111.xml" ContentType="application/vnd.openxmlformats-officedocument.presentationml.tags+xml"/>
  <Override PartName="/ppt/tags/tag442.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234.xml" ContentType="application/vnd.openxmlformats-officedocument.presentationml.tags+xml"/>
  <Override PartName="/ppt/tags/tag281.xml" ContentType="application/vnd.openxmlformats-officedocument.presentationml.tags+xml"/>
  <Override PartName="/ppt/tags/tag379.xml" ContentType="application/vnd.openxmlformats-officedocument.presentationml.tags+xml"/>
  <Override PartName="/ppt/tags/tag518.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31"/>
  </p:notesMasterIdLst>
  <p:handoutMasterIdLst>
    <p:handoutMasterId r:id="rId32"/>
  </p:handoutMasterIdLst>
  <p:sldIdLst>
    <p:sldId id="256" r:id="rId5"/>
    <p:sldId id="262" r:id="rId6"/>
    <p:sldId id="260" r:id="rId7"/>
    <p:sldId id="277" r:id="rId8"/>
    <p:sldId id="264" r:id="rId9"/>
    <p:sldId id="276" r:id="rId10"/>
    <p:sldId id="283" r:id="rId11"/>
    <p:sldId id="293" r:id="rId12"/>
    <p:sldId id="294" r:id="rId13"/>
    <p:sldId id="281" r:id="rId14"/>
    <p:sldId id="282" r:id="rId15"/>
    <p:sldId id="288" r:id="rId16"/>
    <p:sldId id="265" r:id="rId17"/>
    <p:sldId id="280" r:id="rId18"/>
    <p:sldId id="295" r:id="rId19"/>
    <p:sldId id="289" r:id="rId20"/>
    <p:sldId id="267" r:id="rId21"/>
    <p:sldId id="268" r:id="rId22"/>
    <p:sldId id="269" r:id="rId23"/>
    <p:sldId id="278" r:id="rId24"/>
    <p:sldId id="270" r:id="rId25"/>
    <p:sldId id="271" r:id="rId26"/>
    <p:sldId id="272" r:id="rId27"/>
    <p:sldId id="279" r:id="rId28"/>
    <p:sldId id="275" r:id="rId29"/>
    <p:sldId id="261" r:id="rId30"/>
  </p:sldIdLst>
  <p:sldSz cx="9144000" cy="6858000" type="screen4x3"/>
  <p:notesSz cx="7010400" cy="92964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6B9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726" autoAdjust="0"/>
  </p:normalViewPr>
  <p:slideViewPr>
    <p:cSldViewPr snapToGrid="0">
      <p:cViewPr varScale="1">
        <p:scale>
          <a:sx n="89" d="100"/>
          <a:sy n="89" d="100"/>
        </p:scale>
        <p:origin x="-354" y="-96"/>
      </p:cViewPr>
      <p:guideLst>
        <p:guide orient="horz" pos="711"/>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B5F446-DE38-4955-8CEE-E69A603615B2}"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en-US"/>
        </a:p>
      </dgm:t>
    </dgm:pt>
    <dgm:pt modelId="{72E12D68-A216-4290-BBB7-08C8DC2CA4FF}">
      <dgm:prSet phldrT="[Text]" custT="1"/>
      <dgm:spPr>
        <a:ln>
          <a:solidFill>
            <a:schemeClr val="tx1">
              <a:lumMod val="40000"/>
              <a:lumOff val="60000"/>
            </a:schemeClr>
          </a:solidFill>
        </a:ln>
      </dgm:spPr>
      <dgm:t>
        <a:bodyPr/>
        <a:lstStyle/>
        <a:p>
          <a:r>
            <a:rPr lang="en-US" sz="2000" dirty="0" smtClean="0"/>
            <a:t>State IT Investment Committee</a:t>
          </a:r>
        </a:p>
        <a:p>
          <a:r>
            <a:rPr lang="en-US" sz="1800" dirty="0" smtClean="0"/>
            <a:t>OPM/DAS </a:t>
          </a:r>
        </a:p>
      </dgm:t>
    </dgm:pt>
    <dgm:pt modelId="{0F2E7BD0-F52D-4D58-A9E8-8BE4D096C178}" type="parTrans" cxnId="{EEE8F3BC-3CAC-4C89-B654-223F3F4A9446}">
      <dgm:prSet/>
      <dgm:spPr/>
      <dgm:t>
        <a:bodyPr/>
        <a:lstStyle/>
        <a:p>
          <a:endParaRPr lang="en-US"/>
        </a:p>
      </dgm:t>
    </dgm:pt>
    <dgm:pt modelId="{6E0BB2D1-2574-4298-82C5-55A8EA25BAC5}" type="sibTrans" cxnId="{EEE8F3BC-3CAC-4C89-B654-223F3F4A9446}">
      <dgm:prSet/>
      <dgm:spPr/>
      <dgm:t>
        <a:bodyPr/>
        <a:lstStyle/>
        <a:p>
          <a:endParaRPr lang="en-US"/>
        </a:p>
      </dgm:t>
    </dgm:pt>
    <dgm:pt modelId="{8E3DC89F-844C-455D-8B9A-867FFBBC1E90}">
      <dgm:prSet phldrT="[Text]" custT="1"/>
      <dgm:spPr>
        <a:ln>
          <a:solidFill>
            <a:schemeClr val="tx1">
              <a:lumMod val="40000"/>
              <a:lumOff val="60000"/>
            </a:schemeClr>
          </a:solidFill>
        </a:ln>
        <a:effectLst>
          <a:outerShdw blurRad="50800" dist="50800" dir="5400000" algn="ctr" rotWithShape="0">
            <a:schemeClr val="bg2"/>
          </a:outerShdw>
        </a:effectLst>
      </dgm:spPr>
      <dgm:t>
        <a:bodyPr/>
        <a:lstStyle/>
        <a:p>
          <a:r>
            <a:rPr lang="en-US" sz="2000" dirty="0" smtClean="0"/>
            <a:t>DEEP Executive Steering Committee</a:t>
          </a:r>
          <a:endParaRPr lang="en-US" sz="2000" dirty="0"/>
        </a:p>
      </dgm:t>
    </dgm:pt>
    <dgm:pt modelId="{E278457C-8725-4D8E-88EE-15487F49533F}" type="parTrans" cxnId="{A1FED442-1EF6-4108-8DE9-98CA2BC77DC8}">
      <dgm:prSet/>
      <dgm:spPr/>
      <dgm:t>
        <a:bodyPr/>
        <a:lstStyle/>
        <a:p>
          <a:endParaRPr lang="en-US"/>
        </a:p>
      </dgm:t>
    </dgm:pt>
    <dgm:pt modelId="{70EBEB98-04E5-4FE3-8573-51A775AAB267}" type="sibTrans" cxnId="{A1FED442-1EF6-4108-8DE9-98CA2BC77DC8}">
      <dgm:prSet/>
      <dgm:spPr/>
      <dgm:t>
        <a:bodyPr/>
        <a:lstStyle/>
        <a:p>
          <a:endParaRPr lang="en-US"/>
        </a:p>
      </dgm:t>
    </dgm:pt>
    <dgm:pt modelId="{24CBD1CE-123E-4F26-9939-C8C87A3521D8}">
      <dgm:prSet phldrT="[Text]" custT="1"/>
      <dgm:spPr>
        <a:ln>
          <a:solidFill>
            <a:schemeClr val="tx1">
              <a:lumMod val="40000"/>
              <a:lumOff val="60000"/>
            </a:schemeClr>
          </a:solidFill>
        </a:ln>
      </dgm:spPr>
      <dgm:t>
        <a:bodyPr/>
        <a:lstStyle/>
        <a:p>
          <a:r>
            <a:rPr lang="en-US" sz="2000" dirty="0" smtClean="0"/>
            <a:t>DEEP Information Technology Advisory Committee</a:t>
          </a:r>
        </a:p>
        <a:p>
          <a:r>
            <a:rPr lang="en-US" sz="2000" b="1" dirty="0" smtClean="0"/>
            <a:t>ITAC</a:t>
          </a:r>
          <a:endParaRPr lang="en-US" sz="2000" b="1" dirty="0"/>
        </a:p>
      </dgm:t>
    </dgm:pt>
    <dgm:pt modelId="{643166CB-76A4-471F-946B-1A0B7858F87B}" type="parTrans" cxnId="{FE3FAA63-C179-479D-BA40-C9DE990B6EF3}">
      <dgm:prSet/>
      <dgm:spPr/>
      <dgm:t>
        <a:bodyPr/>
        <a:lstStyle/>
        <a:p>
          <a:endParaRPr lang="en-US"/>
        </a:p>
      </dgm:t>
    </dgm:pt>
    <dgm:pt modelId="{63CDFBF1-49C5-4EC3-8DCF-FD6BA0FBF0DA}" type="sibTrans" cxnId="{FE3FAA63-C179-479D-BA40-C9DE990B6EF3}">
      <dgm:prSet/>
      <dgm:spPr/>
      <dgm:t>
        <a:bodyPr/>
        <a:lstStyle/>
        <a:p>
          <a:endParaRPr lang="en-US"/>
        </a:p>
      </dgm:t>
    </dgm:pt>
    <dgm:pt modelId="{31FE7841-1C1B-424A-985F-DB220B8F416F}" type="pres">
      <dgm:prSet presAssocID="{B8B5F446-DE38-4955-8CEE-E69A603615B2}" presName="compositeShape" presStyleCnt="0">
        <dgm:presLayoutVars>
          <dgm:dir/>
          <dgm:resizeHandles/>
        </dgm:presLayoutVars>
      </dgm:prSet>
      <dgm:spPr/>
      <dgm:t>
        <a:bodyPr/>
        <a:lstStyle/>
        <a:p>
          <a:endParaRPr lang="en-US"/>
        </a:p>
      </dgm:t>
    </dgm:pt>
    <dgm:pt modelId="{91D0B06D-69E0-45D0-91B9-B8B7CD3B199B}" type="pres">
      <dgm:prSet presAssocID="{B8B5F446-DE38-4955-8CEE-E69A603615B2}" presName="pyramid" presStyleLbl="node1" presStyleIdx="0" presStyleCnt="1" custLinFactNeighborX="88"/>
      <dgm:spPr/>
      <dgm:t>
        <a:bodyPr/>
        <a:lstStyle/>
        <a:p>
          <a:endParaRPr lang="en-US"/>
        </a:p>
      </dgm:t>
    </dgm:pt>
    <dgm:pt modelId="{617490D0-6292-445C-A8CD-50FD756A2251}" type="pres">
      <dgm:prSet presAssocID="{B8B5F446-DE38-4955-8CEE-E69A603615B2}" presName="theList" presStyleCnt="0"/>
      <dgm:spPr/>
      <dgm:t>
        <a:bodyPr/>
        <a:lstStyle/>
        <a:p>
          <a:endParaRPr lang="en-US"/>
        </a:p>
      </dgm:t>
    </dgm:pt>
    <dgm:pt modelId="{DB5B1F64-B580-4E10-AAFC-5F7A3BF51D1E}" type="pres">
      <dgm:prSet presAssocID="{72E12D68-A216-4290-BBB7-08C8DC2CA4FF}" presName="aNode" presStyleLbl="fgAcc1" presStyleIdx="0" presStyleCnt="3" custLinFactNeighborX="-1033" custLinFactNeighborY="54730">
        <dgm:presLayoutVars>
          <dgm:bulletEnabled val="1"/>
        </dgm:presLayoutVars>
      </dgm:prSet>
      <dgm:spPr/>
      <dgm:t>
        <a:bodyPr/>
        <a:lstStyle/>
        <a:p>
          <a:endParaRPr lang="en-US"/>
        </a:p>
      </dgm:t>
    </dgm:pt>
    <dgm:pt modelId="{832D92BD-A235-4B2B-A12E-921D6EBFA214}" type="pres">
      <dgm:prSet presAssocID="{72E12D68-A216-4290-BBB7-08C8DC2CA4FF}" presName="aSpace" presStyleCnt="0"/>
      <dgm:spPr/>
      <dgm:t>
        <a:bodyPr/>
        <a:lstStyle/>
        <a:p>
          <a:endParaRPr lang="en-US"/>
        </a:p>
      </dgm:t>
    </dgm:pt>
    <dgm:pt modelId="{CD108FDB-F031-4BA7-BF42-40A722C3A4EC}" type="pres">
      <dgm:prSet presAssocID="{8E3DC89F-844C-455D-8B9A-867FFBBC1E90}" presName="aNode" presStyleLbl="fgAcc1" presStyleIdx="1" presStyleCnt="3" custScaleX="123377" custLinFactNeighborY="92708">
        <dgm:presLayoutVars>
          <dgm:bulletEnabled val="1"/>
        </dgm:presLayoutVars>
      </dgm:prSet>
      <dgm:spPr/>
      <dgm:t>
        <a:bodyPr/>
        <a:lstStyle/>
        <a:p>
          <a:endParaRPr lang="en-US"/>
        </a:p>
      </dgm:t>
    </dgm:pt>
    <dgm:pt modelId="{9C553213-0A8E-4674-962F-F6C7563D18B4}" type="pres">
      <dgm:prSet presAssocID="{8E3DC89F-844C-455D-8B9A-867FFBBC1E90}" presName="aSpace" presStyleCnt="0"/>
      <dgm:spPr/>
      <dgm:t>
        <a:bodyPr/>
        <a:lstStyle/>
        <a:p>
          <a:endParaRPr lang="en-US"/>
        </a:p>
      </dgm:t>
    </dgm:pt>
    <dgm:pt modelId="{31D32EC6-0CF6-42EF-B19A-A7446AB3895C}" type="pres">
      <dgm:prSet presAssocID="{24CBD1CE-123E-4F26-9939-C8C87A3521D8}" presName="aNode" presStyleLbl="fgAcc1" presStyleIdx="2" presStyleCnt="3" custScaleX="162138" custLinFactY="9619" custLinFactNeighborY="100000">
        <dgm:presLayoutVars>
          <dgm:bulletEnabled val="1"/>
        </dgm:presLayoutVars>
      </dgm:prSet>
      <dgm:spPr/>
      <dgm:t>
        <a:bodyPr/>
        <a:lstStyle/>
        <a:p>
          <a:endParaRPr lang="en-US"/>
        </a:p>
      </dgm:t>
    </dgm:pt>
    <dgm:pt modelId="{341B7281-CDB8-492C-9737-E0C3E06A27E3}" type="pres">
      <dgm:prSet presAssocID="{24CBD1CE-123E-4F26-9939-C8C87A3521D8}" presName="aSpace" presStyleCnt="0"/>
      <dgm:spPr/>
      <dgm:t>
        <a:bodyPr/>
        <a:lstStyle/>
        <a:p>
          <a:endParaRPr lang="en-US"/>
        </a:p>
      </dgm:t>
    </dgm:pt>
  </dgm:ptLst>
  <dgm:cxnLst>
    <dgm:cxn modelId="{EEE8F3BC-3CAC-4C89-B654-223F3F4A9446}" srcId="{B8B5F446-DE38-4955-8CEE-E69A603615B2}" destId="{72E12D68-A216-4290-BBB7-08C8DC2CA4FF}" srcOrd="0" destOrd="0" parTransId="{0F2E7BD0-F52D-4D58-A9E8-8BE4D096C178}" sibTransId="{6E0BB2D1-2574-4298-82C5-55A8EA25BAC5}"/>
    <dgm:cxn modelId="{B08093BD-49EE-43D3-87F3-A0C0E5B30187}" type="presOf" srcId="{72E12D68-A216-4290-BBB7-08C8DC2CA4FF}" destId="{DB5B1F64-B580-4E10-AAFC-5F7A3BF51D1E}" srcOrd="0" destOrd="0" presId="urn:microsoft.com/office/officeart/2005/8/layout/pyramid2"/>
    <dgm:cxn modelId="{D257D7F3-1F59-4563-AFFF-C0BF634718A8}" type="presOf" srcId="{8E3DC89F-844C-455D-8B9A-867FFBBC1E90}" destId="{CD108FDB-F031-4BA7-BF42-40A722C3A4EC}" srcOrd="0" destOrd="0" presId="urn:microsoft.com/office/officeart/2005/8/layout/pyramid2"/>
    <dgm:cxn modelId="{32612093-4467-4F68-8867-CEAEF32467B5}" type="presOf" srcId="{B8B5F446-DE38-4955-8CEE-E69A603615B2}" destId="{31FE7841-1C1B-424A-985F-DB220B8F416F}" srcOrd="0" destOrd="0" presId="urn:microsoft.com/office/officeart/2005/8/layout/pyramid2"/>
    <dgm:cxn modelId="{FE3FAA63-C179-479D-BA40-C9DE990B6EF3}" srcId="{B8B5F446-DE38-4955-8CEE-E69A603615B2}" destId="{24CBD1CE-123E-4F26-9939-C8C87A3521D8}" srcOrd="2" destOrd="0" parTransId="{643166CB-76A4-471F-946B-1A0B7858F87B}" sibTransId="{63CDFBF1-49C5-4EC3-8DCF-FD6BA0FBF0DA}"/>
    <dgm:cxn modelId="{A1FED442-1EF6-4108-8DE9-98CA2BC77DC8}" srcId="{B8B5F446-DE38-4955-8CEE-E69A603615B2}" destId="{8E3DC89F-844C-455D-8B9A-867FFBBC1E90}" srcOrd="1" destOrd="0" parTransId="{E278457C-8725-4D8E-88EE-15487F49533F}" sibTransId="{70EBEB98-04E5-4FE3-8573-51A775AAB267}"/>
    <dgm:cxn modelId="{A6B2E7EC-621C-4CD5-8C67-307810DC814F}" type="presOf" srcId="{24CBD1CE-123E-4F26-9939-C8C87A3521D8}" destId="{31D32EC6-0CF6-42EF-B19A-A7446AB3895C}" srcOrd="0" destOrd="0" presId="urn:microsoft.com/office/officeart/2005/8/layout/pyramid2"/>
    <dgm:cxn modelId="{5AB91E49-EE0D-4900-AFAD-87EC6D8D350D}" type="presParOf" srcId="{31FE7841-1C1B-424A-985F-DB220B8F416F}" destId="{91D0B06D-69E0-45D0-91B9-B8B7CD3B199B}" srcOrd="0" destOrd="0" presId="urn:microsoft.com/office/officeart/2005/8/layout/pyramid2"/>
    <dgm:cxn modelId="{96E9271A-19F8-4133-83B7-4BB078F3307E}" type="presParOf" srcId="{31FE7841-1C1B-424A-985F-DB220B8F416F}" destId="{617490D0-6292-445C-A8CD-50FD756A2251}" srcOrd="1" destOrd="0" presId="urn:microsoft.com/office/officeart/2005/8/layout/pyramid2"/>
    <dgm:cxn modelId="{C907562E-6630-4DAA-B1FE-11218B1559CC}" type="presParOf" srcId="{617490D0-6292-445C-A8CD-50FD756A2251}" destId="{DB5B1F64-B580-4E10-AAFC-5F7A3BF51D1E}" srcOrd="0" destOrd="0" presId="urn:microsoft.com/office/officeart/2005/8/layout/pyramid2"/>
    <dgm:cxn modelId="{B0566AC7-DE1C-4BF2-B625-B9137A3AB4D7}" type="presParOf" srcId="{617490D0-6292-445C-A8CD-50FD756A2251}" destId="{832D92BD-A235-4B2B-A12E-921D6EBFA214}" srcOrd="1" destOrd="0" presId="urn:microsoft.com/office/officeart/2005/8/layout/pyramid2"/>
    <dgm:cxn modelId="{2B5F80A9-C0BE-4A70-90AE-9CECF7AAFAF4}" type="presParOf" srcId="{617490D0-6292-445C-A8CD-50FD756A2251}" destId="{CD108FDB-F031-4BA7-BF42-40A722C3A4EC}" srcOrd="2" destOrd="0" presId="urn:microsoft.com/office/officeart/2005/8/layout/pyramid2"/>
    <dgm:cxn modelId="{07E3CB43-775C-464D-946A-A59AFCF9D63D}" type="presParOf" srcId="{617490D0-6292-445C-A8CD-50FD756A2251}" destId="{9C553213-0A8E-4674-962F-F6C7563D18B4}" srcOrd="3" destOrd="0" presId="urn:microsoft.com/office/officeart/2005/8/layout/pyramid2"/>
    <dgm:cxn modelId="{FE1C802B-739E-47A9-94D8-847E05172A71}" type="presParOf" srcId="{617490D0-6292-445C-A8CD-50FD756A2251}" destId="{31D32EC6-0CF6-42EF-B19A-A7446AB3895C}" srcOrd="4" destOrd="0" presId="urn:microsoft.com/office/officeart/2005/8/layout/pyramid2"/>
    <dgm:cxn modelId="{59597BD9-7720-4A02-9E2F-E2965C36DCFA}" type="presParOf" srcId="{617490D0-6292-445C-A8CD-50FD756A2251}" destId="{341B7281-CDB8-492C-9737-E0C3E06A27E3}" srcOrd="5" destOrd="0" presId="urn:microsoft.com/office/officeart/2005/8/layout/pyramid2"/>
  </dgm:cxnLst>
  <dgm:bg/>
  <dgm:whole>
    <a:ln>
      <a:no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D0B06D-69E0-45D0-91B9-B8B7CD3B199B}">
      <dsp:nvSpPr>
        <dsp:cNvPr id="0" name=""/>
        <dsp:cNvSpPr/>
      </dsp:nvSpPr>
      <dsp:spPr>
        <a:xfrm>
          <a:off x="376715" y="0"/>
          <a:ext cx="5029199" cy="5029199"/>
        </a:xfrm>
        <a:prstGeom prst="triangle">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DB5B1F64-B580-4E10-AAFC-5F7A3BF51D1E}">
      <dsp:nvSpPr>
        <dsp:cNvPr id="0" name=""/>
        <dsp:cNvSpPr/>
      </dsp:nvSpPr>
      <dsp:spPr>
        <a:xfrm>
          <a:off x="2853121" y="587066"/>
          <a:ext cx="3268980" cy="1190505"/>
        </a:xfrm>
        <a:prstGeom prst="roundRect">
          <a:avLst/>
        </a:prstGeom>
        <a:solidFill>
          <a:schemeClr val="lt1">
            <a:alpha val="90000"/>
            <a:hueOff val="0"/>
            <a:satOff val="0"/>
            <a:lumOff val="0"/>
            <a:alphaOff val="0"/>
          </a:schemeClr>
        </a:solidFill>
        <a:ln w="50800" cap="flat" cmpd="sng" algn="ctr">
          <a:solidFill>
            <a:schemeClr val="tx1">
              <a:lumMod val="40000"/>
              <a:lumOff val="6000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State IT Investment Committee</a:t>
          </a:r>
        </a:p>
        <a:p>
          <a:pPr lvl="0" algn="ctr" defTabSz="889000">
            <a:lnSpc>
              <a:spcPct val="90000"/>
            </a:lnSpc>
            <a:spcBef>
              <a:spcPct val="0"/>
            </a:spcBef>
            <a:spcAft>
              <a:spcPct val="35000"/>
            </a:spcAft>
          </a:pPr>
          <a:r>
            <a:rPr lang="en-US" sz="1800" kern="1200" dirty="0" smtClean="0"/>
            <a:t>OPM/DAS </a:t>
          </a:r>
        </a:p>
      </dsp:txBody>
      <dsp:txXfrm>
        <a:off x="2853121" y="587066"/>
        <a:ext cx="3268980" cy="1190505"/>
      </dsp:txXfrm>
    </dsp:sp>
    <dsp:sp modelId="{CD108FDB-F031-4BA7-BF42-40A722C3A4EC}">
      <dsp:nvSpPr>
        <dsp:cNvPr id="0" name=""/>
        <dsp:cNvSpPr/>
      </dsp:nvSpPr>
      <dsp:spPr>
        <a:xfrm>
          <a:off x="2504795" y="1982902"/>
          <a:ext cx="4033169" cy="1190505"/>
        </a:xfrm>
        <a:prstGeom prst="roundRect">
          <a:avLst/>
        </a:prstGeom>
        <a:solidFill>
          <a:schemeClr val="lt1">
            <a:alpha val="90000"/>
            <a:hueOff val="0"/>
            <a:satOff val="0"/>
            <a:lumOff val="0"/>
            <a:alphaOff val="0"/>
          </a:schemeClr>
        </a:solidFill>
        <a:ln w="50800" cap="flat" cmpd="sng" algn="ctr">
          <a:solidFill>
            <a:schemeClr val="tx1">
              <a:lumMod val="40000"/>
              <a:lumOff val="60000"/>
            </a:schemeClr>
          </a:solidFill>
          <a:prstDash val="solid"/>
          <a:miter/>
        </a:ln>
        <a:effectLst>
          <a:outerShdw blurRad="50800" dist="50800" dir="5400000" algn="ctr" rotWithShape="0">
            <a:schemeClr val="bg2"/>
          </a:outerShdw>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DEEP Executive Steering Committee</a:t>
          </a:r>
          <a:endParaRPr lang="en-US" sz="2000" kern="1200" dirty="0"/>
        </a:p>
      </dsp:txBody>
      <dsp:txXfrm>
        <a:off x="2504795" y="1982902"/>
        <a:ext cx="4033169" cy="1190505"/>
      </dsp:txXfrm>
    </dsp:sp>
    <dsp:sp modelId="{31D32EC6-0CF6-42EF-B19A-A7446AB3895C}">
      <dsp:nvSpPr>
        <dsp:cNvPr id="0" name=""/>
        <dsp:cNvSpPr/>
      </dsp:nvSpPr>
      <dsp:spPr>
        <a:xfrm>
          <a:off x="1871250" y="3447587"/>
          <a:ext cx="5300258" cy="1190505"/>
        </a:xfrm>
        <a:prstGeom prst="roundRect">
          <a:avLst/>
        </a:prstGeom>
        <a:solidFill>
          <a:schemeClr val="lt1">
            <a:alpha val="90000"/>
            <a:hueOff val="0"/>
            <a:satOff val="0"/>
            <a:lumOff val="0"/>
            <a:alphaOff val="0"/>
          </a:schemeClr>
        </a:solidFill>
        <a:ln w="50800" cap="flat" cmpd="sng" algn="ctr">
          <a:solidFill>
            <a:schemeClr val="tx1">
              <a:lumMod val="40000"/>
              <a:lumOff val="6000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DEEP Information Technology Advisory Committee</a:t>
          </a:r>
        </a:p>
        <a:p>
          <a:pPr lvl="0" algn="ctr" defTabSz="889000">
            <a:lnSpc>
              <a:spcPct val="90000"/>
            </a:lnSpc>
            <a:spcBef>
              <a:spcPct val="0"/>
            </a:spcBef>
            <a:spcAft>
              <a:spcPct val="35000"/>
            </a:spcAft>
          </a:pPr>
          <a:r>
            <a:rPr lang="en-US" sz="2000" b="1" kern="1200" dirty="0" smtClean="0"/>
            <a:t>ITAC</a:t>
          </a:r>
          <a:endParaRPr lang="en-US" sz="2000" b="1" kern="1200" dirty="0"/>
        </a:p>
      </dsp:txBody>
      <dsp:txXfrm>
        <a:off x="1871250" y="3447587"/>
        <a:ext cx="5300258" cy="119050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A816F64-CFD1-459D-BE5F-24E6D6138045}" type="datetimeFigureOut">
              <a:rPr lang="en-US" smtClean="0"/>
              <a:pPr/>
              <a:t>8/12/2013</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186C08F-BBCD-4642-AE14-9060124011E7}"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A144575-DD69-4DC8-A457-802016260F9A}" type="datetimeFigureOut">
              <a:rPr lang="en-US" smtClean="0"/>
              <a:pPr/>
              <a:t>8/12/2013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A28B18C-BB76-472C-914E-1FEE90C696EA}"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28B18C-BB76-472C-914E-1FEE90C696EA}"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28B18C-BB76-472C-914E-1FEE90C696EA}" type="slidenum">
              <a:rPr lang="en-US" smtClean="0"/>
              <a:pPr/>
              <a:t>24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28B18C-BB76-472C-914E-1FEE90C696EA}"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28B18C-BB76-472C-914E-1FEE90C696EA}" type="slidenum">
              <a:rPr lang="en-US" smtClean="0"/>
              <a:pPr/>
              <a:t>13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28B18C-BB76-472C-914E-1FEE90C696EA}" type="slidenum">
              <a:rPr lang="en-US" smtClean="0"/>
              <a:pPr/>
              <a:t>16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28B18C-BB76-472C-914E-1FEE90C696EA}" type="slidenum">
              <a:rPr lang="en-US" smtClean="0"/>
              <a:pPr/>
              <a:t>17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28B18C-BB76-472C-914E-1FEE90C696EA}" type="slidenum">
              <a:rPr lang="en-US" smtClean="0"/>
              <a:pPr/>
              <a:t>18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28B18C-BB76-472C-914E-1FEE90C696EA}" type="slidenum">
              <a:rPr lang="en-US" smtClean="0"/>
              <a:pPr/>
              <a:t>19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28B18C-BB76-472C-914E-1FEE90C696EA}" type="slidenum">
              <a:rPr lang="en-US" smtClean="0"/>
              <a:pPr/>
              <a:t>22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28B18C-BB76-472C-914E-1FEE90C696EA}" type="slidenum">
              <a:rPr lang="en-US" smtClean="0"/>
              <a:pPr/>
              <a:t>23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3.jpe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blue">
    <p:spTree>
      <p:nvGrpSpPr>
        <p:cNvPr id="1" name=""/>
        <p:cNvGrpSpPr/>
        <p:nvPr/>
      </p:nvGrpSpPr>
      <p:grpSpPr>
        <a:xfrm>
          <a:off x="0" y="0"/>
          <a:ext cx="0" cy="0"/>
          <a:chOff x="0" y="0"/>
          <a:chExt cx="0" cy="0"/>
        </a:xfrm>
      </p:grpSpPr>
      <p:sp>
        <p:nvSpPr>
          <p:cNvPr id="12" name="Rectangle 11"/>
          <p:cNvSpPr/>
          <p:nvPr/>
        </p:nvSpPr>
        <p:spPr>
          <a:xfrm>
            <a:off x="6705600" y="4800600"/>
            <a:ext cx="2438400" cy="129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6" descr="DEEPsFirstslides2-8-12ONLY.jpg"/>
          <p:cNvPicPr>
            <a:picLocks noChangeAspect="1"/>
          </p:cNvPicPr>
          <p:nvPr/>
        </p:nvPicPr>
        <p:blipFill>
          <a:blip r:embed="rId2" cstate="print"/>
          <a:srcRect/>
          <a:stretch>
            <a:fillRect/>
          </a:stretch>
        </p:blipFill>
        <p:spPr bwMode="auto">
          <a:xfrm>
            <a:off x="0" y="4800600"/>
            <a:ext cx="6737350" cy="1268413"/>
          </a:xfrm>
          <a:prstGeom prst="rect">
            <a:avLst/>
          </a:prstGeom>
          <a:noFill/>
          <a:ln w="9525">
            <a:noFill/>
            <a:miter lim="800000"/>
            <a:headEnd/>
            <a:tailEnd/>
          </a:ln>
        </p:spPr>
      </p:pic>
      <p:pic>
        <p:nvPicPr>
          <p:cNvPr id="15" name="Picture 6" descr="DEEPLogoRectangleCOLORsmall.jpg"/>
          <p:cNvPicPr>
            <a:picLocks noChangeAspect="1"/>
          </p:cNvPicPr>
          <p:nvPr/>
        </p:nvPicPr>
        <p:blipFill>
          <a:blip r:embed="rId3" cstate="print"/>
          <a:srcRect/>
          <a:stretch>
            <a:fillRect/>
          </a:stretch>
        </p:blipFill>
        <p:spPr bwMode="auto">
          <a:xfrm>
            <a:off x="6934200" y="4953000"/>
            <a:ext cx="1962150" cy="869950"/>
          </a:xfrm>
          <a:prstGeom prst="rect">
            <a:avLst/>
          </a:prstGeom>
          <a:noFill/>
          <a:ln w="9525">
            <a:noFill/>
            <a:miter lim="800000"/>
            <a:headEnd/>
            <a:tailEnd/>
          </a:ln>
        </p:spPr>
      </p:pic>
      <p:sp>
        <p:nvSpPr>
          <p:cNvPr id="16" name="Rectangle 15"/>
          <p:cNvSpPr/>
          <p:nvPr/>
        </p:nvSpPr>
        <p:spPr>
          <a:xfrm>
            <a:off x="0" y="6057900"/>
            <a:ext cx="9144000" cy="8001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TextBox 16"/>
          <p:cNvSpPr txBox="1"/>
          <p:nvPr/>
        </p:nvSpPr>
        <p:spPr>
          <a:xfrm>
            <a:off x="14514" y="3505200"/>
            <a:ext cx="9144000" cy="1200329"/>
          </a:xfrm>
          <a:prstGeom prst="rect">
            <a:avLst/>
          </a:prstGeom>
          <a:noFill/>
        </p:spPr>
        <p:txBody>
          <a:bodyPr wrap="square" rtlCol="0">
            <a:spAutoFit/>
          </a:bodyPr>
          <a:lstStyle/>
          <a:p>
            <a:r>
              <a:rPr lang="en-US" sz="3600" dirty="0" smtClean="0">
                <a:latin typeface="+mj-lt"/>
              </a:rPr>
              <a:t>Connecticut Department of</a:t>
            </a:r>
          </a:p>
          <a:p>
            <a:r>
              <a:rPr lang="en-US" sz="3600" dirty="0" smtClean="0">
                <a:latin typeface="+mj-lt"/>
              </a:rPr>
              <a:t>Energy and Environmental Protection</a:t>
            </a:r>
            <a:endParaRPr lang="en-US" sz="3600" dirty="0">
              <a:latin typeface="+mj-lt"/>
            </a:endParaRPr>
          </a:p>
        </p:txBody>
      </p:sp>
      <p:sp>
        <p:nvSpPr>
          <p:cNvPr id="8" name="Rectangle 7"/>
          <p:cNvSpPr/>
          <p:nvPr userDrawn="1"/>
        </p:nvSpPr>
        <p:spPr>
          <a:xfrm>
            <a:off x="6705600" y="4800600"/>
            <a:ext cx="2438400" cy="129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16" descr="DEEPsFirstslides2-8-12ONLY.jpg"/>
          <p:cNvPicPr>
            <a:picLocks noChangeAspect="1"/>
          </p:cNvPicPr>
          <p:nvPr userDrawn="1"/>
        </p:nvPicPr>
        <p:blipFill>
          <a:blip r:embed="rId2" cstate="print"/>
          <a:srcRect/>
          <a:stretch>
            <a:fillRect/>
          </a:stretch>
        </p:blipFill>
        <p:spPr bwMode="auto">
          <a:xfrm>
            <a:off x="0" y="4800600"/>
            <a:ext cx="6737350" cy="1268413"/>
          </a:xfrm>
          <a:prstGeom prst="rect">
            <a:avLst/>
          </a:prstGeom>
          <a:noFill/>
          <a:ln w="9525">
            <a:noFill/>
            <a:miter lim="800000"/>
            <a:headEnd/>
            <a:tailEnd/>
          </a:ln>
        </p:spPr>
      </p:pic>
      <p:pic>
        <p:nvPicPr>
          <p:cNvPr id="11" name="Picture 6" descr="DEEPLogoRectangleCOLORsmall.jpg"/>
          <p:cNvPicPr>
            <a:picLocks noChangeAspect="1"/>
          </p:cNvPicPr>
          <p:nvPr userDrawn="1"/>
        </p:nvPicPr>
        <p:blipFill>
          <a:blip r:embed="rId3" cstate="print"/>
          <a:srcRect/>
          <a:stretch>
            <a:fillRect/>
          </a:stretch>
        </p:blipFill>
        <p:spPr bwMode="auto">
          <a:xfrm>
            <a:off x="6934200" y="4953000"/>
            <a:ext cx="1962150" cy="869950"/>
          </a:xfrm>
          <a:prstGeom prst="rect">
            <a:avLst/>
          </a:prstGeom>
          <a:noFill/>
          <a:ln w="9525">
            <a:noFill/>
            <a:miter lim="800000"/>
            <a:headEnd/>
            <a:tailEnd/>
          </a:ln>
        </p:spPr>
      </p:pic>
      <p:pic>
        <p:nvPicPr>
          <p:cNvPr id="21" name="Picture 8" descr="2012 sky.jpg"/>
          <p:cNvPicPr>
            <a:picLocks noChangeAspect="1"/>
          </p:cNvPicPr>
          <p:nvPr userDrawn="1"/>
        </p:nvPicPr>
        <p:blipFill>
          <a:blip r:embed="rId4" cstate="print"/>
          <a:srcRect t="17651" b="31863"/>
          <a:stretch>
            <a:fillRect/>
          </a:stretch>
        </p:blipFill>
        <p:spPr bwMode="auto">
          <a:xfrm>
            <a:off x="10" y="0"/>
            <a:ext cx="9144000" cy="3519714"/>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Rectangle 21"/>
          <p:cNvSpPr/>
          <p:nvPr userDrawn="1"/>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0" y="0"/>
            <a:ext cx="9144000" cy="418737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Title 12"/>
          <p:cNvSpPr>
            <a:spLocks noGrp="1"/>
          </p:cNvSpPr>
          <p:nvPr>
            <p:ph type="title" hasCustomPrompt="1"/>
          </p:nvPr>
        </p:nvSpPr>
        <p:spPr>
          <a:xfrm>
            <a:off x="304800" y="1600200"/>
            <a:ext cx="8229600" cy="1143000"/>
          </a:xfrm>
          <a:prstGeom prst="rect">
            <a:avLst/>
          </a:prstGeom>
        </p:spPr>
        <p:txBody>
          <a:bodyPr/>
          <a:lstStyle>
            <a:lvl1pPr>
              <a:defRPr>
                <a:solidFill>
                  <a:schemeClr val="tx1"/>
                </a:solidFill>
              </a:defRPr>
            </a:lvl1pPr>
          </a:lstStyle>
          <a:p>
            <a:r>
              <a:rPr lang="en-US" dirty="0" smtClean="0"/>
              <a:t>Title of Presentation</a:t>
            </a:r>
            <a:endParaRPr lang="en-US" dirty="0"/>
          </a:p>
        </p:txBody>
      </p:sp>
      <p:sp>
        <p:nvSpPr>
          <p:cNvPr id="20" name="Rectangle 19"/>
          <p:cNvSpPr/>
          <p:nvPr userDrawn="1"/>
        </p:nvSpPr>
        <p:spPr bwMode="auto">
          <a:xfrm>
            <a:off x="0" y="6026150"/>
            <a:ext cx="9144000" cy="53816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TextBox 35"/>
          <p:cNvSpPr txBox="1">
            <a:spLocks noChangeArrowheads="1"/>
          </p:cNvSpPr>
          <p:nvPr userDrawn="1"/>
        </p:nvSpPr>
        <p:spPr bwMode="auto">
          <a:xfrm>
            <a:off x="1143000" y="6103938"/>
            <a:ext cx="7870825" cy="400050"/>
          </a:xfrm>
          <a:prstGeom prst="rect">
            <a:avLst/>
          </a:prstGeom>
          <a:noFill/>
          <a:ln w="9525">
            <a:noFill/>
            <a:miter lim="800000"/>
            <a:headEnd/>
            <a:tailEnd/>
          </a:ln>
        </p:spPr>
        <p:txBody>
          <a:bodyPr>
            <a:spAutoFit/>
          </a:bodyPr>
          <a:lstStyle/>
          <a:p>
            <a:pPr>
              <a:defRPr/>
            </a:pPr>
            <a:r>
              <a:rPr lang="en-US" sz="2000" dirty="0">
                <a:solidFill>
                  <a:schemeClr val="tx1"/>
                </a:solidFill>
                <a:latin typeface="+mj-lt"/>
              </a:rPr>
              <a:t>Connecticut Department of Energy and Environmental Protection</a:t>
            </a:r>
          </a:p>
        </p:txBody>
      </p:sp>
      <p:pic>
        <p:nvPicPr>
          <p:cNvPr id="19" name="Picture 7" descr="DEEPLogoRectangleCOLOR755px337px300dpi.gif"/>
          <p:cNvPicPr>
            <a:picLocks noChangeAspect="1"/>
          </p:cNvPicPr>
          <p:nvPr userDrawn="1"/>
        </p:nvPicPr>
        <p:blipFill>
          <a:blip r:embed="rId2" cstate="print"/>
          <a:srcRect r="64532"/>
          <a:stretch>
            <a:fillRect/>
          </a:stretch>
        </p:blipFill>
        <p:spPr bwMode="auto">
          <a:xfrm>
            <a:off x="292100" y="5774871"/>
            <a:ext cx="777875" cy="979488"/>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0"/>
            <a:ext cx="9144000" cy="8001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0" y="0"/>
            <a:ext cx="8229600" cy="1143000"/>
          </a:xfrm>
          <a:prstGeom prst="rect">
            <a:avLst/>
          </a:prstGeom>
        </p:spPr>
        <p:txBody>
          <a:bodyPr/>
          <a:lstStyle>
            <a:lvl1pPr>
              <a:defRPr baseline="0">
                <a:solidFill>
                  <a:schemeClr val="bg1"/>
                </a:solidFill>
              </a:defRPr>
            </a:lvl1pPr>
          </a:lstStyle>
          <a:p>
            <a:r>
              <a:rPr lang="en-US" smtClean="0"/>
              <a:t>Click to edit Master title style</a:t>
            </a:r>
            <a:endParaRPr lang="en-US" dirty="0"/>
          </a:p>
        </p:txBody>
      </p:sp>
      <p:sp>
        <p:nvSpPr>
          <p:cNvPr id="7" name="Rectangle 6"/>
          <p:cNvSpPr/>
          <p:nvPr userDrawn="1"/>
        </p:nvSpPr>
        <p:spPr bwMode="auto">
          <a:xfrm>
            <a:off x="5106022" y="1130300"/>
            <a:ext cx="1931988" cy="1869420"/>
          </a:xfrm>
          <a:prstGeom prst="rect">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userDrawn="1"/>
        </p:nvSpPr>
        <p:spPr>
          <a:xfrm>
            <a:off x="5114617" y="2993972"/>
            <a:ext cx="1923393" cy="1842921"/>
          </a:xfrm>
          <a:prstGeom prst="rect">
            <a:avLst/>
          </a:prstGeom>
          <a:solidFill>
            <a:schemeClr val="accent4"/>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3194562" y="2994957"/>
            <a:ext cx="1923393" cy="1841936"/>
          </a:xfrm>
          <a:prstGeom prst="rect">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a:off x="0" y="647700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bwMode="auto">
          <a:xfrm>
            <a:off x="0" y="6026150"/>
            <a:ext cx="9144000" cy="5381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2" name="Picture 7" descr="DEEPLogoRectangleCOLOR755px337px300dpi.gif"/>
          <p:cNvPicPr>
            <a:picLocks noChangeAspect="1"/>
          </p:cNvPicPr>
          <p:nvPr userDrawn="1"/>
        </p:nvPicPr>
        <p:blipFill>
          <a:blip r:embed="rId2" cstate="print"/>
          <a:srcRect r="64532"/>
          <a:stretch>
            <a:fillRect/>
          </a:stretch>
        </p:blipFill>
        <p:spPr bwMode="auto">
          <a:xfrm>
            <a:off x="292100" y="5774871"/>
            <a:ext cx="777875" cy="979488"/>
          </a:xfrm>
          <a:prstGeom prst="rect">
            <a:avLst/>
          </a:prstGeom>
          <a:noFill/>
          <a:ln w="9525">
            <a:noFill/>
            <a:miter lim="800000"/>
            <a:headEnd/>
            <a:tailEnd/>
          </a:ln>
        </p:spPr>
      </p:pic>
      <p:sp>
        <p:nvSpPr>
          <p:cNvPr id="11" name="TextBox 35"/>
          <p:cNvSpPr txBox="1">
            <a:spLocks noChangeArrowheads="1"/>
          </p:cNvSpPr>
          <p:nvPr userDrawn="1"/>
        </p:nvSpPr>
        <p:spPr bwMode="auto">
          <a:xfrm>
            <a:off x="1143000" y="6103938"/>
            <a:ext cx="7870825" cy="400050"/>
          </a:xfrm>
          <a:prstGeom prst="rect">
            <a:avLst/>
          </a:prstGeom>
          <a:noFill/>
          <a:ln w="9525">
            <a:noFill/>
            <a:miter lim="800000"/>
            <a:headEnd/>
            <a:tailEnd/>
          </a:ln>
        </p:spPr>
        <p:txBody>
          <a:bodyPr>
            <a:spAutoFit/>
          </a:bodyPr>
          <a:lstStyle/>
          <a:p>
            <a:pPr>
              <a:defRPr/>
            </a:pPr>
            <a:r>
              <a:rPr lang="en-US" sz="2000" dirty="0">
                <a:solidFill>
                  <a:schemeClr val="bg1"/>
                </a:solidFill>
                <a:latin typeface="+mj-lt"/>
              </a:rPr>
              <a:t>Connecticut Department of Energy and Environmental Protection</a:t>
            </a:r>
          </a:p>
        </p:txBody>
      </p:sp>
      <p:sp>
        <p:nvSpPr>
          <p:cNvPr id="13" name="TextBox 7"/>
          <p:cNvSpPr txBox="1">
            <a:spLocks noChangeArrowheads="1"/>
          </p:cNvSpPr>
          <p:nvPr userDrawn="1"/>
        </p:nvSpPr>
        <p:spPr bwMode="auto">
          <a:xfrm rot="16200000">
            <a:off x="318244" y="2845747"/>
            <a:ext cx="2876060" cy="369332"/>
          </a:xfrm>
          <a:prstGeom prst="rect">
            <a:avLst/>
          </a:prstGeom>
          <a:noFill/>
          <a:ln w="9525">
            <a:noFill/>
            <a:miter lim="800000"/>
            <a:headEnd/>
            <a:tailEnd/>
          </a:ln>
        </p:spPr>
        <p:txBody>
          <a:bodyPr>
            <a:spAutoFit/>
          </a:bodyPr>
          <a:lstStyle/>
          <a:p>
            <a:pPr algn="ctr"/>
            <a:r>
              <a:rPr lang="en-US" b="1" dirty="0">
                <a:solidFill>
                  <a:schemeClr val="tx1"/>
                </a:solidFill>
                <a:latin typeface="Calibri" pitchFamily="34" charset="0"/>
              </a:rPr>
              <a:t>Impact on Agency Brand</a:t>
            </a:r>
          </a:p>
        </p:txBody>
      </p:sp>
      <p:sp>
        <p:nvSpPr>
          <p:cNvPr id="14" name="TextBox 8"/>
          <p:cNvSpPr txBox="1">
            <a:spLocks noChangeArrowheads="1"/>
          </p:cNvSpPr>
          <p:nvPr userDrawn="1"/>
        </p:nvSpPr>
        <p:spPr bwMode="auto">
          <a:xfrm>
            <a:off x="2695030" y="5665956"/>
            <a:ext cx="4314917" cy="369332"/>
          </a:xfrm>
          <a:prstGeom prst="rect">
            <a:avLst/>
          </a:prstGeom>
          <a:noFill/>
          <a:ln w="9525">
            <a:noFill/>
            <a:miter lim="800000"/>
            <a:headEnd/>
            <a:tailEnd/>
          </a:ln>
        </p:spPr>
        <p:txBody>
          <a:bodyPr>
            <a:spAutoFit/>
          </a:bodyPr>
          <a:lstStyle/>
          <a:p>
            <a:pPr algn="ctr"/>
            <a:r>
              <a:rPr lang="en-US" b="1" dirty="0">
                <a:solidFill>
                  <a:schemeClr val="tx1"/>
                </a:solidFill>
                <a:latin typeface="Calibri" pitchFamily="34" charset="0"/>
              </a:rPr>
              <a:t>Value to Staff</a:t>
            </a:r>
          </a:p>
        </p:txBody>
      </p:sp>
      <p:sp>
        <p:nvSpPr>
          <p:cNvPr id="15" name="TextBox 9"/>
          <p:cNvSpPr txBox="1">
            <a:spLocks noChangeArrowheads="1"/>
          </p:cNvSpPr>
          <p:nvPr userDrawn="1"/>
        </p:nvSpPr>
        <p:spPr bwMode="auto">
          <a:xfrm>
            <a:off x="1857808" y="1092198"/>
            <a:ext cx="1159229" cy="307777"/>
          </a:xfrm>
          <a:prstGeom prst="rect">
            <a:avLst/>
          </a:prstGeom>
          <a:noFill/>
          <a:ln w="9525">
            <a:noFill/>
            <a:miter lim="800000"/>
            <a:headEnd/>
            <a:tailEnd/>
          </a:ln>
        </p:spPr>
        <p:txBody>
          <a:bodyPr>
            <a:spAutoFit/>
          </a:bodyPr>
          <a:lstStyle/>
          <a:p>
            <a:pPr algn="ctr"/>
            <a:r>
              <a:rPr lang="en-US" sz="1400" b="1" dirty="0">
                <a:solidFill>
                  <a:schemeClr val="tx1"/>
                </a:solidFill>
                <a:latin typeface="Calibri" pitchFamily="34" charset="0"/>
              </a:rPr>
              <a:t>High</a:t>
            </a:r>
          </a:p>
        </p:txBody>
      </p:sp>
      <p:sp>
        <p:nvSpPr>
          <p:cNvPr id="16" name="TextBox 10"/>
          <p:cNvSpPr txBox="1">
            <a:spLocks noChangeArrowheads="1"/>
          </p:cNvSpPr>
          <p:nvPr userDrawn="1"/>
        </p:nvSpPr>
        <p:spPr bwMode="auto">
          <a:xfrm>
            <a:off x="1986611" y="2902925"/>
            <a:ext cx="966024" cy="307777"/>
          </a:xfrm>
          <a:prstGeom prst="rect">
            <a:avLst/>
          </a:prstGeom>
          <a:noFill/>
          <a:ln w="9525">
            <a:noFill/>
            <a:miter lim="800000"/>
            <a:headEnd/>
            <a:tailEnd/>
          </a:ln>
        </p:spPr>
        <p:txBody>
          <a:bodyPr>
            <a:spAutoFit/>
          </a:bodyPr>
          <a:lstStyle/>
          <a:p>
            <a:pPr algn="ctr"/>
            <a:r>
              <a:rPr lang="en-US" sz="1400" b="1" dirty="0">
                <a:solidFill>
                  <a:schemeClr val="tx1"/>
                </a:solidFill>
                <a:latin typeface="Calibri" pitchFamily="34" charset="0"/>
              </a:rPr>
              <a:t>Medium</a:t>
            </a:r>
          </a:p>
        </p:txBody>
      </p:sp>
      <p:sp>
        <p:nvSpPr>
          <p:cNvPr id="17" name="TextBox 11"/>
          <p:cNvSpPr txBox="1">
            <a:spLocks noChangeArrowheads="1"/>
          </p:cNvSpPr>
          <p:nvPr userDrawn="1"/>
        </p:nvSpPr>
        <p:spPr bwMode="auto">
          <a:xfrm>
            <a:off x="1729007" y="4716094"/>
            <a:ext cx="1481237" cy="307777"/>
          </a:xfrm>
          <a:prstGeom prst="rect">
            <a:avLst/>
          </a:prstGeom>
          <a:noFill/>
          <a:ln w="9525">
            <a:noFill/>
            <a:miter lim="800000"/>
            <a:headEnd/>
            <a:tailEnd/>
          </a:ln>
        </p:spPr>
        <p:txBody>
          <a:bodyPr>
            <a:spAutoFit/>
          </a:bodyPr>
          <a:lstStyle/>
          <a:p>
            <a:pPr algn="ctr"/>
            <a:r>
              <a:rPr lang="en-US" sz="1400" b="1" dirty="0">
                <a:solidFill>
                  <a:schemeClr val="tx1"/>
                </a:solidFill>
                <a:latin typeface="Calibri" pitchFamily="34" charset="0"/>
              </a:rPr>
              <a:t>Low</a:t>
            </a:r>
          </a:p>
        </p:txBody>
      </p:sp>
      <p:sp>
        <p:nvSpPr>
          <p:cNvPr id="18" name="TextBox 12"/>
          <p:cNvSpPr txBox="1">
            <a:spLocks noChangeArrowheads="1"/>
          </p:cNvSpPr>
          <p:nvPr userDrawn="1"/>
        </p:nvSpPr>
        <p:spPr bwMode="auto">
          <a:xfrm rot="18006833">
            <a:off x="2463916" y="5089698"/>
            <a:ext cx="937846" cy="307777"/>
          </a:xfrm>
          <a:prstGeom prst="rect">
            <a:avLst/>
          </a:prstGeom>
          <a:noFill/>
          <a:ln w="9525">
            <a:noFill/>
            <a:miter lim="800000"/>
            <a:headEnd/>
            <a:tailEnd/>
          </a:ln>
        </p:spPr>
        <p:txBody>
          <a:bodyPr>
            <a:spAutoFit/>
          </a:bodyPr>
          <a:lstStyle/>
          <a:p>
            <a:pPr algn="ctr"/>
            <a:r>
              <a:rPr lang="en-US" sz="1400" b="1" dirty="0">
                <a:solidFill>
                  <a:schemeClr val="tx1"/>
                </a:solidFill>
                <a:latin typeface="Calibri" pitchFamily="34" charset="0"/>
              </a:rPr>
              <a:t>None</a:t>
            </a:r>
          </a:p>
        </p:txBody>
      </p:sp>
      <p:sp>
        <p:nvSpPr>
          <p:cNvPr id="19" name="TextBox 13"/>
          <p:cNvSpPr txBox="1">
            <a:spLocks noChangeArrowheads="1"/>
          </p:cNvSpPr>
          <p:nvPr userDrawn="1"/>
        </p:nvSpPr>
        <p:spPr bwMode="auto">
          <a:xfrm rot="18006833">
            <a:off x="4336713" y="5136280"/>
            <a:ext cx="1015973" cy="307777"/>
          </a:xfrm>
          <a:prstGeom prst="rect">
            <a:avLst/>
          </a:prstGeom>
          <a:noFill/>
          <a:ln w="9525">
            <a:noFill/>
            <a:miter lim="800000"/>
            <a:headEnd/>
            <a:tailEnd/>
          </a:ln>
        </p:spPr>
        <p:txBody>
          <a:bodyPr>
            <a:spAutoFit/>
          </a:bodyPr>
          <a:lstStyle/>
          <a:p>
            <a:pPr algn="ctr"/>
            <a:r>
              <a:rPr lang="en-US" sz="1400" b="1" dirty="0">
                <a:solidFill>
                  <a:schemeClr val="tx1"/>
                </a:solidFill>
                <a:latin typeface="Calibri" pitchFamily="34" charset="0"/>
              </a:rPr>
              <a:t>Little</a:t>
            </a:r>
          </a:p>
        </p:txBody>
      </p:sp>
      <p:sp>
        <p:nvSpPr>
          <p:cNvPr id="20" name="TextBox 14"/>
          <p:cNvSpPr txBox="1">
            <a:spLocks noChangeArrowheads="1"/>
          </p:cNvSpPr>
          <p:nvPr userDrawn="1"/>
        </p:nvSpPr>
        <p:spPr bwMode="auto">
          <a:xfrm rot="18006833">
            <a:off x="6229576" y="5119277"/>
            <a:ext cx="1121217" cy="307777"/>
          </a:xfrm>
          <a:prstGeom prst="rect">
            <a:avLst/>
          </a:prstGeom>
          <a:noFill/>
          <a:ln w="9525">
            <a:noFill/>
            <a:miter lim="800000"/>
            <a:headEnd/>
            <a:tailEnd/>
          </a:ln>
        </p:spPr>
        <p:txBody>
          <a:bodyPr>
            <a:spAutoFit/>
          </a:bodyPr>
          <a:lstStyle/>
          <a:p>
            <a:pPr algn="ctr"/>
            <a:r>
              <a:rPr lang="en-US" sz="1400" b="1" dirty="0">
                <a:solidFill>
                  <a:schemeClr val="tx1"/>
                </a:solidFill>
                <a:latin typeface="Calibri" pitchFamily="34" charset="0"/>
              </a:rPr>
              <a:t>A Lot</a:t>
            </a:r>
          </a:p>
        </p:txBody>
      </p:sp>
      <p:sp>
        <p:nvSpPr>
          <p:cNvPr id="21" name="Rectangle 20"/>
          <p:cNvSpPr/>
          <p:nvPr userDrawn="1"/>
        </p:nvSpPr>
        <p:spPr bwMode="auto">
          <a:xfrm>
            <a:off x="3185967" y="1128713"/>
            <a:ext cx="1931988" cy="1869420"/>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bwMode="auto">
          <a:xfrm>
            <a:off x="0" y="6026150"/>
            <a:ext cx="9144000" cy="53816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TextBox 35"/>
          <p:cNvSpPr txBox="1">
            <a:spLocks noChangeArrowheads="1"/>
          </p:cNvSpPr>
          <p:nvPr/>
        </p:nvSpPr>
        <p:spPr bwMode="auto">
          <a:xfrm>
            <a:off x="1143000" y="6103938"/>
            <a:ext cx="7870825" cy="400050"/>
          </a:xfrm>
          <a:prstGeom prst="rect">
            <a:avLst/>
          </a:prstGeom>
          <a:noFill/>
          <a:ln w="9525">
            <a:noFill/>
            <a:miter lim="800000"/>
            <a:headEnd/>
            <a:tailEnd/>
          </a:ln>
        </p:spPr>
        <p:txBody>
          <a:bodyPr>
            <a:spAutoFit/>
          </a:bodyPr>
          <a:lstStyle/>
          <a:p>
            <a:pPr>
              <a:defRPr/>
            </a:pPr>
            <a:r>
              <a:rPr lang="en-US" sz="2000" dirty="0">
                <a:solidFill>
                  <a:schemeClr val="tx1"/>
                </a:solidFill>
                <a:latin typeface="+mj-lt"/>
              </a:rPr>
              <a:t>Connecticut Department of Energy and Environmental Protection</a:t>
            </a:r>
          </a:p>
        </p:txBody>
      </p:sp>
      <p:pic>
        <p:nvPicPr>
          <p:cNvPr id="19" name="Picture 7" descr="DEEPLogoRectangleCOLOR755px337px300dpi.gif"/>
          <p:cNvPicPr>
            <a:picLocks noChangeAspect="1"/>
          </p:cNvPicPr>
          <p:nvPr/>
        </p:nvPicPr>
        <p:blipFill>
          <a:blip r:embed="rId2" cstate="print"/>
          <a:srcRect r="64532"/>
          <a:stretch>
            <a:fillRect/>
          </a:stretch>
        </p:blipFill>
        <p:spPr bwMode="auto">
          <a:xfrm>
            <a:off x="292100" y="5753100"/>
            <a:ext cx="777875" cy="979488"/>
          </a:xfrm>
          <a:prstGeom prst="rect">
            <a:avLst/>
          </a:prstGeom>
          <a:noFill/>
          <a:ln w="9525">
            <a:noFill/>
            <a:miter lim="800000"/>
            <a:headEnd/>
            <a:tailEnd/>
          </a:ln>
        </p:spPr>
      </p:pic>
      <p:sp>
        <p:nvSpPr>
          <p:cNvPr id="9" name="Rectangle 8"/>
          <p:cNvSpPr/>
          <p:nvPr userDrawn="1"/>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0"/>
            <a:ext cx="9144000" cy="7257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userDrawn="1"/>
        </p:nvSpPr>
        <p:spPr bwMode="auto">
          <a:xfrm>
            <a:off x="0" y="6026150"/>
            <a:ext cx="9144000" cy="53816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TextBox 35"/>
          <p:cNvSpPr txBox="1">
            <a:spLocks noChangeArrowheads="1"/>
          </p:cNvSpPr>
          <p:nvPr userDrawn="1"/>
        </p:nvSpPr>
        <p:spPr bwMode="auto">
          <a:xfrm>
            <a:off x="1143000" y="6103938"/>
            <a:ext cx="7870825" cy="400050"/>
          </a:xfrm>
          <a:prstGeom prst="rect">
            <a:avLst/>
          </a:prstGeom>
          <a:noFill/>
          <a:ln w="9525">
            <a:noFill/>
            <a:miter lim="800000"/>
            <a:headEnd/>
            <a:tailEnd/>
          </a:ln>
        </p:spPr>
        <p:txBody>
          <a:bodyPr>
            <a:spAutoFit/>
          </a:bodyPr>
          <a:lstStyle/>
          <a:p>
            <a:pPr>
              <a:defRPr/>
            </a:pPr>
            <a:r>
              <a:rPr lang="en-US" sz="2000" dirty="0">
                <a:solidFill>
                  <a:schemeClr val="tx1"/>
                </a:solidFill>
                <a:latin typeface="+mj-lt"/>
              </a:rPr>
              <a:t>Connecticut Department of Energy and Environmental Protection</a:t>
            </a:r>
          </a:p>
        </p:txBody>
      </p:sp>
      <p:pic>
        <p:nvPicPr>
          <p:cNvPr id="15" name="Picture 7" descr="DEEPLogoRectangleCOLOR755px337px300dpi.gif"/>
          <p:cNvPicPr>
            <a:picLocks noChangeAspect="1"/>
          </p:cNvPicPr>
          <p:nvPr userDrawn="1"/>
        </p:nvPicPr>
        <p:blipFill>
          <a:blip r:embed="rId2" cstate="print"/>
          <a:srcRect r="64532"/>
          <a:stretch>
            <a:fillRect/>
          </a:stretch>
        </p:blipFill>
        <p:spPr bwMode="auto">
          <a:xfrm>
            <a:off x="292100" y="5774871"/>
            <a:ext cx="777875" cy="979488"/>
          </a:xfrm>
          <a:prstGeom prst="rect">
            <a:avLst/>
          </a:prstGeom>
          <a:noFill/>
          <a:ln w="9525">
            <a:noFill/>
            <a:miter lim="800000"/>
            <a:headEnd/>
            <a:tailEnd/>
          </a:ln>
        </p:spPr>
      </p:pic>
      <p:sp>
        <p:nvSpPr>
          <p:cNvPr id="16" name="Title 1"/>
          <p:cNvSpPr>
            <a:spLocks noGrp="1"/>
          </p:cNvSpPr>
          <p:nvPr>
            <p:ph type="title"/>
          </p:nvPr>
        </p:nvSpPr>
        <p:spPr>
          <a:xfrm>
            <a:off x="0" y="0"/>
            <a:ext cx="8229600" cy="1143000"/>
          </a:xfrm>
          <a:prstGeom prst="rect">
            <a:avLst/>
          </a:prstGeom>
        </p:spPr>
        <p:txBody>
          <a:bodyPr/>
          <a:lstStyle>
            <a:lvl1pPr>
              <a:defRPr baseline="0">
                <a:solidFill>
                  <a:schemeClr val="tx1"/>
                </a:solidFill>
              </a:defRPr>
            </a:lvl1pPr>
          </a:lstStyle>
          <a:p>
            <a:r>
              <a:rPr lang="en-US" smtClean="0"/>
              <a:t>Click to edit Master title style</a:t>
            </a:r>
            <a:endParaRPr lang="en-US" dirty="0"/>
          </a:p>
        </p:txBody>
      </p:sp>
      <p:sp>
        <p:nvSpPr>
          <p:cNvPr id="23" name="Content Placeholder 2"/>
          <p:cNvSpPr>
            <a:spLocks noGrp="1"/>
          </p:cNvSpPr>
          <p:nvPr userDrawn="1">
            <p:ph idx="1"/>
          </p:nvPr>
        </p:nvSpPr>
        <p:spPr>
          <a:xfrm>
            <a:off x="609600" y="1447800"/>
            <a:ext cx="8229600" cy="3733800"/>
          </a:xfrm>
          <a:prstGeom prst="rect">
            <a:avLst/>
          </a:prstGeom>
        </p:spPr>
        <p:txBody>
          <a:bodyPr/>
          <a:lstStyle/>
          <a:p>
            <a:pPr lvl="0" eaLnBrk="1" hangingPunct="1">
              <a:buFont typeface="Arial" pitchFamily="34" charset="0"/>
              <a:buNone/>
            </a:pPr>
            <a:r>
              <a:rPr lang="en-US" baseline="30000" smtClean="0">
                <a:solidFill>
                  <a:schemeClr val="bg1"/>
                </a:solidFill>
                <a:latin typeface="Berkeley-Medium"/>
              </a:rPr>
              <a:t>Click to edit Master text styles</a:t>
            </a:r>
          </a:p>
          <a:p>
            <a:pPr lvl="1" eaLnBrk="1" hangingPunct="1">
              <a:buFont typeface="Arial" pitchFamily="34" charset="0"/>
              <a:buNone/>
            </a:pPr>
            <a:r>
              <a:rPr lang="en-US" baseline="30000" smtClean="0">
                <a:solidFill>
                  <a:schemeClr val="bg1"/>
                </a:solidFill>
                <a:latin typeface="Berkeley-Medium"/>
              </a:rPr>
              <a:t>Second level</a:t>
            </a:r>
          </a:p>
          <a:p>
            <a:pPr lvl="2" eaLnBrk="1" hangingPunct="1">
              <a:buFont typeface="Arial" pitchFamily="34" charset="0"/>
              <a:buNone/>
            </a:pPr>
            <a:r>
              <a:rPr lang="en-US" baseline="30000" smtClean="0">
                <a:solidFill>
                  <a:schemeClr val="bg1"/>
                </a:solidFill>
                <a:latin typeface="Berkeley-Medium"/>
              </a:rPr>
              <a:t>Third level</a:t>
            </a:r>
          </a:p>
          <a:p>
            <a:pPr lvl="3" eaLnBrk="1" hangingPunct="1">
              <a:buFont typeface="Arial" pitchFamily="34" charset="0"/>
              <a:buNone/>
            </a:pPr>
            <a:r>
              <a:rPr lang="en-US" baseline="30000" smtClean="0">
                <a:solidFill>
                  <a:schemeClr val="bg1"/>
                </a:solidFill>
                <a:latin typeface="Berkeley-Medium"/>
              </a:rPr>
              <a:t>Fourth level</a:t>
            </a:r>
          </a:p>
          <a:p>
            <a:pPr lvl="4" eaLnBrk="1" hangingPunct="1">
              <a:buFont typeface="Arial" pitchFamily="34" charset="0"/>
              <a:buNone/>
            </a:pPr>
            <a:r>
              <a:rPr lang="en-US" baseline="30000" smtClean="0">
                <a:solidFill>
                  <a:schemeClr val="bg1"/>
                </a:solidFill>
                <a:latin typeface="Berkeley-Medium"/>
              </a:rPr>
              <a:t>Fifth level</a:t>
            </a:r>
            <a:endParaRPr lang="en-US" baseline="30000" dirty="0" smtClean="0">
              <a:solidFill>
                <a:schemeClr val="bg1"/>
              </a:solidFill>
              <a:latin typeface="Berkeley-Medium"/>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nvGraphicFramePr>
        <p:xfrm>
          <a:off x="1587" y="1588"/>
          <a:ext cx="1587" cy="1587"/>
        </p:xfrm>
        <a:graphic>
          <a:graphicData uri="http://schemas.openxmlformats.org/presentationml/2006/ole">
            <p:oleObj spid="_x0000_s10242" name="think-cell Slide" r:id="rId3" imgW="360" imgH="360" progId="">
              <p:embed/>
            </p:oleObj>
          </a:graphicData>
        </a:graphic>
      </p:graphicFrame>
      <p:sp>
        <p:nvSpPr>
          <p:cNvPr id="7" name="Rectangle 6"/>
          <p:cNvSpPr/>
          <p:nvPr userDrawn="1"/>
        </p:nvSpPr>
        <p:spPr>
          <a:xfrm>
            <a:off x="0" y="6415314"/>
            <a:ext cx="9144000" cy="4426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bwMode="auto">
          <a:xfrm>
            <a:off x="0" y="6037943"/>
            <a:ext cx="9144000" cy="5263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Box 35"/>
          <p:cNvSpPr txBox="1">
            <a:spLocks noChangeArrowheads="1"/>
          </p:cNvSpPr>
          <p:nvPr userDrawn="1"/>
        </p:nvSpPr>
        <p:spPr bwMode="auto">
          <a:xfrm>
            <a:off x="1143000" y="6103938"/>
            <a:ext cx="7870825" cy="400050"/>
          </a:xfrm>
          <a:prstGeom prst="rect">
            <a:avLst/>
          </a:prstGeom>
          <a:noFill/>
          <a:ln w="9525">
            <a:noFill/>
            <a:miter lim="800000"/>
            <a:headEnd/>
            <a:tailEnd/>
          </a:ln>
        </p:spPr>
        <p:txBody>
          <a:bodyPr>
            <a:spAutoFit/>
          </a:bodyPr>
          <a:lstStyle/>
          <a:p>
            <a:pPr>
              <a:defRPr/>
            </a:pPr>
            <a:r>
              <a:rPr lang="en-US" sz="2000" dirty="0">
                <a:solidFill>
                  <a:schemeClr val="bg1"/>
                </a:solidFill>
                <a:latin typeface="+mj-lt"/>
              </a:rPr>
              <a:t>Connecticut Department of Energy and Environmental Protection</a:t>
            </a:r>
          </a:p>
        </p:txBody>
      </p:sp>
      <p:pic>
        <p:nvPicPr>
          <p:cNvPr id="5" name="Picture 7" descr="DEEPLogoRectangleCOLOR755px337px300dpi.gif"/>
          <p:cNvPicPr>
            <a:picLocks noChangeAspect="1"/>
          </p:cNvPicPr>
          <p:nvPr userDrawn="1"/>
        </p:nvPicPr>
        <p:blipFill>
          <a:blip r:embed="rId4" cstate="print"/>
          <a:srcRect r="64532"/>
          <a:stretch>
            <a:fillRect/>
          </a:stretch>
        </p:blipFill>
        <p:spPr bwMode="auto">
          <a:xfrm>
            <a:off x="292100" y="5774871"/>
            <a:ext cx="777875" cy="979488"/>
          </a:xfrm>
          <a:prstGeom prst="rect">
            <a:avLst/>
          </a:prstGeom>
          <a:noFill/>
          <a:ln w="9525">
            <a:noFill/>
            <a:miter lim="800000"/>
            <a:headEnd/>
            <a:tailEnd/>
          </a:ln>
        </p:spPr>
      </p:pic>
      <p:sp>
        <p:nvSpPr>
          <p:cNvPr id="9" name="Title 1"/>
          <p:cNvSpPr>
            <a:spLocks noGrp="1"/>
          </p:cNvSpPr>
          <p:nvPr>
            <p:ph type="title"/>
          </p:nvPr>
        </p:nvSpPr>
        <p:spPr>
          <a:xfrm>
            <a:off x="0" y="4916487"/>
            <a:ext cx="8229600" cy="1143000"/>
          </a:xfrm>
          <a:prstGeom prst="rect">
            <a:avLst/>
          </a:prstGeom>
        </p:spPr>
        <p:txBody>
          <a:bodyPr/>
          <a:lstStyle>
            <a:lvl1pPr>
              <a:defRPr baseline="0">
                <a:solidFill>
                  <a:schemeClr val="tx1"/>
                </a:solidFill>
              </a:defRPr>
            </a:lvl1pPr>
          </a:lstStyle>
          <a:p>
            <a:r>
              <a:rPr lang="en-US" smtClean="0"/>
              <a:t>Click to edit Master title style</a:t>
            </a:r>
            <a:endParaRPr lang="en-US" dirty="0"/>
          </a:p>
        </p:txBody>
      </p:sp>
      <p:pic>
        <p:nvPicPr>
          <p:cNvPr id="10" name="Picture 9" descr="2012 sky.jpg"/>
          <p:cNvPicPr>
            <a:picLocks noChangeAspect="1"/>
          </p:cNvPicPr>
          <p:nvPr userDrawn="1"/>
        </p:nvPicPr>
        <p:blipFill>
          <a:blip r:embed="rId5" cstate="print"/>
          <a:srcRect t="49348" b="29885"/>
          <a:stretch>
            <a:fillRect/>
          </a:stretch>
        </p:blipFill>
        <p:spPr bwMode="auto">
          <a:xfrm>
            <a:off x="0" y="-457200"/>
            <a:ext cx="9144000" cy="1447800"/>
          </a:xfrm>
          <a:prstGeom prst="rect">
            <a:avLst/>
          </a:prstGeom>
          <a:noFill/>
          <a:ln w="9525">
            <a:noFill/>
            <a:miter lim="800000"/>
            <a:headEnd/>
            <a:tailEnd/>
          </a:ln>
        </p:spPr>
      </p:pic>
      <p:sp>
        <p:nvSpPr>
          <p:cNvPr id="11" name="Content Placeholder 2"/>
          <p:cNvSpPr>
            <a:spLocks noGrp="1"/>
          </p:cNvSpPr>
          <p:nvPr>
            <p:ph idx="1"/>
          </p:nvPr>
        </p:nvSpPr>
        <p:spPr>
          <a:xfrm>
            <a:off x="609600" y="1447800"/>
            <a:ext cx="8229600" cy="373380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eaLnBrk="1" hangingPunct="1">
              <a:buFont typeface="Arial" pitchFamily="34" charset="0"/>
              <a:buNone/>
            </a:pPr>
            <a:r>
              <a:rPr lang="en-US" baseline="30000" smtClean="0">
                <a:solidFill>
                  <a:schemeClr val="bg1"/>
                </a:solidFill>
                <a:latin typeface="Berkeley-Medium"/>
              </a:rPr>
              <a:t>Click to edit Master text styles</a:t>
            </a:r>
          </a:p>
          <a:p>
            <a:pPr lvl="1" eaLnBrk="1" hangingPunct="1">
              <a:buFont typeface="Arial" pitchFamily="34" charset="0"/>
              <a:buNone/>
            </a:pPr>
            <a:r>
              <a:rPr lang="en-US" baseline="30000" smtClean="0">
                <a:solidFill>
                  <a:schemeClr val="bg1"/>
                </a:solidFill>
                <a:latin typeface="Berkeley-Medium"/>
              </a:rPr>
              <a:t>Second level</a:t>
            </a:r>
          </a:p>
          <a:p>
            <a:pPr lvl="2" eaLnBrk="1" hangingPunct="1">
              <a:buFont typeface="Arial" pitchFamily="34" charset="0"/>
              <a:buNone/>
            </a:pPr>
            <a:r>
              <a:rPr lang="en-US" baseline="30000" smtClean="0">
                <a:solidFill>
                  <a:schemeClr val="bg1"/>
                </a:solidFill>
                <a:latin typeface="Berkeley-Medium"/>
              </a:rPr>
              <a:t>Third level</a:t>
            </a:r>
          </a:p>
          <a:p>
            <a:pPr lvl="3" eaLnBrk="1" hangingPunct="1">
              <a:buFont typeface="Arial" pitchFamily="34" charset="0"/>
              <a:buNone/>
            </a:pPr>
            <a:r>
              <a:rPr lang="en-US" baseline="30000" smtClean="0">
                <a:solidFill>
                  <a:schemeClr val="bg1"/>
                </a:solidFill>
                <a:latin typeface="Berkeley-Medium"/>
              </a:rPr>
              <a:t>Fourth level</a:t>
            </a:r>
          </a:p>
          <a:p>
            <a:pPr lvl="4" eaLnBrk="1" hangingPunct="1">
              <a:buFont typeface="Arial" pitchFamily="34" charset="0"/>
              <a:buNone/>
            </a:pPr>
            <a:r>
              <a:rPr lang="en-US" baseline="30000" smtClean="0">
                <a:solidFill>
                  <a:schemeClr val="bg1"/>
                </a:solidFill>
                <a:latin typeface="Berkeley-Medium"/>
              </a:rPr>
              <a:t>Fifth level</a:t>
            </a:r>
            <a:endParaRPr lang="en-US" baseline="30000" dirty="0" smtClean="0">
              <a:solidFill>
                <a:schemeClr val="bg1"/>
              </a:solidFill>
              <a:latin typeface="Berkeley-Medium"/>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nvGraphicFramePr>
        <p:xfrm>
          <a:off x="1587" y="1588"/>
          <a:ext cx="1587" cy="1587"/>
        </p:xfrm>
        <a:graphic>
          <a:graphicData uri="http://schemas.openxmlformats.org/presentationml/2006/ole">
            <p:oleObj spid="_x0000_s65537" name="think-cell Slide" r:id="rId3" imgW="360" imgH="360" progId="">
              <p:embed/>
            </p:oleObj>
          </a:graphicData>
        </a:graphic>
      </p:graphicFrame>
      <p:sp>
        <p:nvSpPr>
          <p:cNvPr id="5" name="Rectangle 4"/>
          <p:cNvSpPr/>
          <p:nvPr userDrawn="1"/>
        </p:nvSpPr>
        <p:spPr bwMode="auto">
          <a:xfrm>
            <a:off x="0" y="6037943"/>
            <a:ext cx="9144000" cy="5263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userDrawn="1"/>
        </p:nvSpPr>
        <p:spPr>
          <a:xfrm>
            <a:off x="0" y="6400800"/>
            <a:ext cx="9144000" cy="4571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35"/>
          <p:cNvSpPr txBox="1">
            <a:spLocks noChangeArrowheads="1"/>
          </p:cNvSpPr>
          <p:nvPr userDrawn="1"/>
        </p:nvSpPr>
        <p:spPr bwMode="auto">
          <a:xfrm>
            <a:off x="1143000" y="6103938"/>
            <a:ext cx="7885739" cy="400110"/>
          </a:xfrm>
          <a:prstGeom prst="rect">
            <a:avLst/>
          </a:prstGeom>
          <a:noFill/>
          <a:ln w="9525">
            <a:noFill/>
            <a:miter lim="800000"/>
            <a:headEnd/>
            <a:tailEnd/>
          </a:ln>
        </p:spPr>
        <p:txBody>
          <a:bodyPr wrap="square">
            <a:spAutoFit/>
          </a:bodyPr>
          <a:lstStyle/>
          <a:p>
            <a:pPr>
              <a:defRPr/>
            </a:pPr>
            <a:r>
              <a:rPr lang="en-US" sz="2000" dirty="0">
                <a:solidFill>
                  <a:schemeClr val="bg1"/>
                </a:solidFill>
                <a:latin typeface="+mj-lt"/>
              </a:rPr>
              <a:t>Connecticut Department of Energy and Environmental Protection</a:t>
            </a:r>
          </a:p>
        </p:txBody>
      </p:sp>
      <p:pic>
        <p:nvPicPr>
          <p:cNvPr id="8" name="Picture 7" descr="DEEPLogoRectangleCOLOR755px337px300dpi.gif"/>
          <p:cNvPicPr>
            <a:picLocks noChangeAspect="1"/>
          </p:cNvPicPr>
          <p:nvPr userDrawn="1"/>
        </p:nvPicPr>
        <p:blipFill>
          <a:blip r:embed="rId4" cstate="print"/>
          <a:srcRect r="64532"/>
          <a:stretch>
            <a:fillRect/>
          </a:stretch>
        </p:blipFill>
        <p:spPr bwMode="auto">
          <a:xfrm>
            <a:off x="292100" y="5774871"/>
            <a:ext cx="777875" cy="979488"/>
          </a:xfrm>
          <a:prstGeom prst="rect">
            <a:avLst/>
          </a:prstGeom>
          <a:noFill/>
          <a:ln w="9525">
            <a:noFill/>
            <a:miter lim="800000"/>
            <a:headEnd/>
            <a:tailEnd/>
          </a:ln>
        </p:spPr>
      </p:pic>
      <p:sp>
        <p:nvSpPr>
          <p:cNvPr id="9" name="Rectangle 8"/>
          <p:cNvSpPr/>
          <p:nvPr userDrawn="1"/>
        </p:nvSpPr>
        <p:spPr>
          <a:xfrm>
            <a:off x="0" y="0"/>
            <a:ext cx="9144000" cy="7257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hasCustomPrompt="1"/>
          </p:nvPr>
        </p:nvSpPr>
        <p:spPr>
          <a:xfrm>
            <a:off x="0" y="0"/>
            <a:ext cx="8229600" cy="1143000"/>
          </a:xfrm>
          <a:prstGeom prst="rect">
            <a:avLst/>
          </a:prstGeom>
        </p:spPr>
        <p:txBody>
          <a:bodyPr/>
          <a:lstStyle>
            <a:lvl1pPr algn="l">
              <a:defRPr>
                <a:solidFill>
                  <a:schemeClr val="bg1"/>
                </a:solidFill>
              </a:defRPr>
            </a:lvl1pPr>
          </a:lstStyle>
          <a:p>
            <a:r>
              <a:rPr lang="en-US" dirty="0" smtClean="0"/>
              <a:t>Questions?</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50D2A9-3767-4685-8CEA-59ED40189EA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D6B9D">
            <a:alpha val="83000"/>
          </a:srgb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49" r:id="rId2"/>
    <p:sldLayoutId id="2147483661" r:id="rId3"/>
    <p:sldLayoutId id="2147483664" r:id="rId4"/>
    <p:sldLayoutId id="2147483665" r:id="rId5"/>
    <p:sldLayoutId id="2147483666" r:id="rId6"/>
    <p:sldLayoutId id="2147483667" r:id="rId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notesSlide" Target="../notesSlides/notesSlide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slideLayout" Target="../slideLayouts/slideLayout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1" Type="http://schemas.openxmlformats.org/officeDocument/2006/relationships/vmlDrawing" Target="../drawings/vmlDrawing5.v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oleObject" Target="../embeddings/oleObject6.bin"/><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3" Type="http://schemas.openxmlformats.org/officeDocument/2006/relationships/tags" Target="../tags/tag44.xml"/><Relationship Id="rId18" Type="http://schemas.openxmlformats.org/officeDocument/2006/relationships/tags" Target="../tags/tag49.xml"/><Relationship Id="rId26" Type="http://schemas.openxmlformats.org/officeDocument/2006/relationships/tags" Target="../tags/tag57.xml"/><Relationship Id="rId39" Type="http://schemas.openxmlformats.org/officeDocument/2006/relationships/tags" Target="../tags/tag70.xml"/><Relationship Id="rId21" Type="http://schemas.openxmlformats.org/officeDocument/2006/relationships/tags" Target="../tags/tag52.xml"/><Relationship Id="rId34" Type="http://schemas.openxmlformats.org/officeDocument/2006/relationships/tags" Target="../tags/tag65.xml"/><Relationship Id="rId42" Type="http://schemas.openxmlformats.org/officeDocument/2006/relationships/tags" Target="../tags/tag73.xml"/><Relationship Id="rId47" Type="http://schemas.openxmlformats.org/officeDocument/2006/relationships/tags" Target="../tags/tag78.xml"/><Relationship Id="rId50" Type="http://schemas.openxmlformats.org/officeDocument/2006/relationships/tags" Target="../tags/tag81.xml"/><Relationship Id="rId55" Type="http://schemas.openxmlformats.org/officeDocument/2006/relationships/tags" Target="../tags/tag86.xml"/><Relationship Id="rId63" Type="http://schemas.openxmlformats.org/officeDocument/2006/relationships/tags" Target="../tags/tag94.xml"/><Relationship Id="rId68" Type="http://schemas.openxmlformats.org/officeDocument/2006/relationships/tags" Target="../tags/tag99.xml"/><Relationship Id="rId76" Type="http://schemas.openxmlformats.org/officeDocument/2006/relationships/tags" Target="../tags/tag107.xml"/><Relationship Id="rId84" Type="http://schemas.openxmlformats.org/officeDocument/2006/relationships/slideLayout" Target="../slideLayouts/slideLayout7.xml"/><Relationship Id="rId7" Type="http://schemas.openxmlformats.org/officeDocument/2006/relationships/tags" Target="../tags/tag38.xml"/><Relationship Id="rId71" Type="http://schemas.openxmlformats.org/officeDocument/2006/relationships/tags" Target="../tags/tag102.xml"/><Relationship Id="rId2" Type="http://schemas.openxmlformats.org/officeDocument/2006/relationships/tags" Target="../tags/tag33.xml"/><Relationship Id="rId16" Type="http://schemas.openxmlformats.org/officeDocument/2006/relationships/tags" Target="../tags/tag47.xml"/><Relationship Id="rId29" Type="http://schemas.openxmlformats.org/officeDocument/2006/relationships/tags" Target="../tags/tag60.xml"/><Relationship Id="rId11" Type="http://schemas.openxmlformats.org/officeDocument/2006/relationships/tags" Target="../tags/tag42.xml"/><Relationship Id="rId24" Type="http://schemas.openxmlformats.org/officeDocument/2006/relationships/tags" Target="../tags/tag55.xml"/><Relationship Id="rId32" Type="http://schemas.openxmlformats.org/officeDocument/2006/relationships/tags" Target="../tags/tag63.xml"/><Relationship Id="rId37" Type="http://schemas.openxmlformats.org/officeDocument/2006/relationships/tags" Target="../tags/tag68.xml"/><Relationship Id="rId40" Type="http://schemas.openxmlformats.org/officeDocument/2006/relationships/tags" Target="../tags/tag71.xml"/><Relationship Id="rId45" Type="http://schemas.openxmlformats.org/officeDocument/2006/relationships/tags" Target="../tags/tag76.xml"/><Relationship Id="rId53" Type="http://schemas.openxmlformats.org/officeDocument/2006/relationships/tags" Target="../tags/tag84.xml"/><Relationship Id="rId58" Type="http://schemas.openxmlformats.org/officeDocument/2006/relationships/tags" Target="../tags/tag89.xml"/><Relationship Id="rId66" Type="http://schemas.openxmlformats.org/officeDocument/2006/relationships/tags" Target="../tags/tag97.xml"/><Relationship Id="rId74" Type="http://schemas.openxmlformats.org/officeDocument/2006/relationships/tags" Target="../tags/tag105.xml"/><Relationship Id="rId79" Type="http://schemas.openxmlformats.org/officeDocument/2006/relationships/tags" Target="../tags/tag110.xml"/><Relationship Id="rId5" Type="http://schemas.openxmlformats.org/officeDocument/2006/relationships/tags" Target="../tags/tag36.xml"/><Relationship Id="rId61" Type="http://schemas.openxmlformats.org/officeDocument/2006/relationships/tags" Target="../tags/tag92.xml"/><Relationship Id="rId82" Type="http://schemas.openxmlformats.org/officeDocument/2006/relationships/tags" Target="../tags/tag113.xml"/><Relationship Id="rId19" Type="http://schemas.openxmlformats.org/officeDocument/2006/relationships/tags" Target="../tags/tag50.xml"/><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tags" Target="../tags/tag45.xml"/><Relationship Id="rId22" Type="http://schemas.openxmlformats.org/officeDocument/2006/relationships/tags" Target="../tags/tag53.xml"/><Relationship Id="rId27" Type="http://schemas.openxmlformats.org/officeDocument/2006/relationships/tags" Target="../tags/tag58.xml"/><Relationship Id="rId30" Type="http://schemas.openxmlformats.org/officeDocument/2006/relationships/tags" Target="../tags/tag61.xml"/><Relationship Id="rId35" Type="http://schemas.openxmlformats.org/officeDocument/2006/relationships/tags" Target="../tags/tag66.xml"/><Relationship Id="rId43" Type="http://schemas.openxmlformats.org/officeDocument/2006/relationships/tags" Target="../tags/tag74.xml"/><Relationship Id="rId48" Type="http://schemas.openxmlformats.org/officeDocument/2006/relationships/tags" Target="../tags/tag79.xml"/><Relationship Id="rId56" Type="http://schemas.openxmlformats.org/officeDocument/2006/relationships/tags" Target="../tags/tag87.xml"/><Relationship Id="rId64" Type="http://schemas.openxmlformats.org/officeDocument/2006/relationships/tags" Target="../tags/tag95.xml"/><Relationship Id="rId69" Type="http://schemas.openxmlformats.org/officeDocument/2006/relationships/tags" Target="../tags/tag100.xml"/><Relationship Id="rId77" Type="http://schemas.openxmlformats.org/officeDocument/2006/relationships/tags" Target="../tags/tag108.xml"/><Relationship Id="rId8" Type="http://schemas.openxmlformats.org/officeDocument/2006/relationships/tags" Target="../tags/tag39.xml"/><Relationship Id="rId51" Type="http://schemas.openxmlformats.org/officeDocument/2006/relationships/tags" Target="../tags/tag82.xml"/><Relationship Id="rId72" Type="http://schemas.openxmlformats.org/officeDocument/2006/relationships/tags" Target="../tags/tag103.xml"/><Relationship Id="rId80" Type="http://schemas.openxmlformats.org/officeDocument/2006/relationships/tags" Target="../tags/tag111.xml"/><Relationship Id="rId85" Type="http://schemas.openxmlformats.org/officeDocument/2006/relationships/notesSlide" Target="../notesSlides/notesSlide4.xml"/><Relationship Id="rId3" Type="http://schemas.openxmlformats.org/officeDocument/2006/relationships/tags" Target="../tags/tag34.xml"/><Relationship Id="rId12" Type="http://schemas.openxmlformats.org/officeDocument/2006/relationships/tags" Target="../tags/tag43.xml"/><Relationship Id="rId17" Type="http://schemas.openxmlformats.org/officeDocument/2006/relationships/tags" Target="../tags/tag48.xml"/><Relationship Id="rId25" Type="http://schemas.openxmlformats.org/officeDocument/2006/relationships/tags" Target="../tags/tag56.xml"/><Relationship Id="rId33" Type="http://schemas.openxmlformats.org/officeDocument/2006/relationships/tags" Target="../tags/tag64.xml"/><Relationship Id="rId38" Type="http://schemas.openxmlformats.org/officeDocument/2006/relationships/tags" Target="../tags/tag69.xml"/><Relationship Id="rId46" Type="http://schemas.openxmlformats.org/officeDocument/2006/relationships/tags" Target="../tags/tag77.xml"/><Relationship Id="rId59" Type="http://schemas.openxmlformats.org/officeDocument/2006/relationships/tags" Target="../tags/tag90.xml"/><Relationship Id="rId67" Type="http://schemas.openxmlformats.org/officeDocument/2006/relationships/tags" Target="../tags/tag98.xml"/><Relationship Id="rId20" Type="http://schemas.openxmlformats.org/officeDocument/2006/relationships/tags" Target="../tags/tag51.xml"/><Relationship Id="rId41" Type="http://schemas.openxmlformats.org/officeDocument/2006/relationships/tags" Target="../tags/tag72.xml"/><Relationship Id="rId54" Type="http://schemas.openxmlformats.org/officeDocument/2006/relationships/tags" Target="../tags/tag85.xml"/><Relationship Id="rId62" Type="http://schemas.openxmlformats.org/officeDocument/2006/relationships/tags" Target="../tags/tag93.xml"/><Relationship Id="rId70" Type="http://schemas.openxmlformats.org/officeDocument/2006/relationships/tags" Target="../tags/tag101.xml"/><Relationship Id="rId75" Type="http://schemas.openxmlformats.org/officeDocument/2006/relationships/tags" Target="../tags/tag106.xml"/><Relationship Id="rId83" Type="http://schemas.openxmlformats.org/officeDocument/2006/relationships/tags" Target="../tags/tag114.xml"/><Relationship Id="rId1" Type="http://schemas.openxmlformats.org/officeDocument/2006/relationships/vmlDrawing" Target="../drawings/vmlDrawing6.vml"/><Relationship Id="rId6" Type="http://schemas.openxmlformats.org/officeDocument/2006/relationships/tags" Target="../tags/tag37.xml"/><Relationship Id="rId15" Type="http://schemas.openxmlformats.org/officeDocument/2006/relationships/tags" Target="../tags/tag46.xml"/><Relationship Id="rId23" Type="http://schemas.openxmlformats.org/officeDocument/2006/relationships/tags" Target="../tags/tag54.xml"/><Relationship Id="rId28" Type="http://schemas.openxmlformats.org/officeDocument/2006/relationships/tags" Target="../tags/tag59.xml"/><Relationship Id="rId36" Type="http://schemas.openxmlformats.org/officeDocument/2006/relationships/tags" Target="../tags/tag67.xml"/><Relationship Id="rId49" Type="http://schemas.openxmlformats.org/officeDocument/2006/relationships/tags" Target="../tags/tag80.xml"/><Relationship Id="rId57" Type="http://schemas.openxmlformats.org/officeDocument/2006/relationships/tags" Target="../tags/tag88.xml"/><Relationship Id="rId10" Type="http://schemas.openxmlformats.org/officeDocument/2006/relationships/tags" Target="../tags/tag41.xml"/><Relationship Id="rId31" Type="http://schemas.openxmlformats.org/officeDocument/2006/relationships/tags" Target="../tags/tag62.xml"/><Relationship Id="rId44" Type="http://schemas.openxmlformats.org/officeDocument/2006/relationships/tags" Target="../tags/tag75.xml"/><Relationship Id="rId52" Type="http://schemas.openxmlformats.org/officeDocument/2006/relationships/tags" Target="../tags/tag83.xml"/><Relationship Id="rId60" Type="http://schemas.openxmlformats.org/officeDocument/2006/relationships/tags" Target="../tags/tag91.xml"/><Relationship Id="rId65" Type="http://schemas.openxmlformats.org/officeDocument/2006/relationships/tags" Target="../tags/tag96.xml"/><Relationship Id="rId73" Type="http://schemas.openxmlformats.org/officeDocument/2006/relationships/tags" Target="../tags/tag104.xml"/><Relationship Id="rId78" Type="http://schemas.openxmlformats.org/officeDocument/2006/relationships/tags" Target="../tags/tag109.xml"/><Relationship Id="rId81" Type="http://schemas.openxmlformats.org/officeDocument/2006/relationships/tags" Target="../tags/tag112.xml"/><Relationship Id="rId86"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13" Type="http://schemas.openxmlformats.org/officeDocument/2006/relationships/tags" Target="../tags/tag126.xml"/><Relationship Id="rId18" Type="http://schemas.openxmlformats.org/officeDocument/2006/relationships/tags" Target="../tags/tag131.xml"/><Relationship Id="rId26" Type="http://schemas.openxmlformats.org/officeDocument/2006/relationships/tags" Target="../tags/tag139.xml"/><Relationship Id="rId39" Type="http://schemas.openxmlformats.org/officeDocument/2006/relationships/tags" Target="../tags/tag152.xml"/><Relationship Id="rId21" Type="http://schemas.openxmlformats.org/officeDocument/2006/relationships/tags" Target="../tags/tag134.xml"/><Relationship Id="rId34" Type="http://schemas.openxmlformats.org/officeDocument/2006/relationships/tags" Target="../tags/tag147.xml"/><Relationship Id="rId42" Type="http://schemas.openxmlformats.org/officeDocument/2006/relationships/tags" Target="../tags/tag155.xml"/><Relationship Id="rId47" Type="http://schemas.openxmlformats.org/officeDocument/2006/relationships/tags" Target="../tags/tag160.xml"/><Relationship Id="rId50" Type="http://schemas.openxmlformats.org/officeDocument/2006/relationships/tags" Target="../tags/tag163.xml"/><Relationship Id="rId55" Type="http://schemas.openxmlformats.org/officeDocument/2006/relationships/tags" Target="../tags/tag168.xml"/><Relationship Id="rId63" Type="http://schemas.openxmlformats.org/officeDocument/2006/relationships/tags" Target="../tags/tag176.xml"/><Relationship Id="rId68" Type="http://schemas.openxmlformats.org/officeDocument/2006/relationships/tags" Target="../tags/tag181.xml"/><Relationship Id="rId7" Type="http://schemas.openxmlformats.org/officeDocument/2006/relationships/tags" Target="../tags/tag120.xml"/><Relationship Id="rId71" Type="http://schemas.openxmlformats.org/officeDocument/2006/relationships/tags" Target="../tags/tag184.xml"/><Relationship Id="rId2" Type="http://schemas.openxmlformats.org/officeDocument/2006/relationships/tags" Target="../tags/tag115.xml"/><Relationship Id="rId16" Type="http://schemas.openxmlformats.org/officeDocument/2006/relationships/tags" Target="../tags/tag129.xml"/><Relationship Id="rId29" Type="http://schemas.openxmlformats.org/officeDocument/2006/relationships/tags" Target="../tags/tag142.xml"/><Relationship Id="rId11" Type="http://schemas.openxmlformats.org/officeDocument/2006/relationships/tags" Target="../tags/tag124.xml"/><Relationship Id="rId24" Type="http://schemas.openxmlformats.org/officeDocument/2006/relationships/tags" Target="../tags/tag137.xml"/><Relationship Id="rId32" Type="http://schemas.openxmlformats.org/officeDocument/2006/relationships/tags" Target="../tags/tag145.xml"/><Relationship Id="rId37" Type="http://schemas.openxmlformats.org/officeDocument/2006/relationships/tags" Target="../tags/tag150.xml"/><Relationship Id="rId40" Type="http://schemas.openxmlformats.org/officeDocument/2006/relationships/tags" Target="../tags/tag153.xml"/><Relationship Id="rId45" Type="http://schemas.openxmlformats.org/officeDocument/2006/relationships/tags" Target="../tags/tag158.xml"/><Relationship Id="rId53" Type="http://schemas.openxmlformats.org/officeDocument/2006/relationships/tags" Target="../tags/tag166.xml"/><Relationship Id="rId58" Type="http://schemas.openxmlformats.org/officeDocument/2006/relationships/tags" Target="../tags/tag171.xml"/><Relationship Id="rId66" Type="http://schemas.openxmlformats.org/officeDocument/2006/relationships/tags" Target="../tags/tag179.xml"/><Relationship Id="rId74" Type="http://schemas.openxmlformats.org/officeDocument/2006/relationships/notesSlide" Target="../notesSlides/notesSlide5.xml"/><Relationship Id="rId5" Type="http://schemas.openxmlformats.org/officeDocument/2006/relationships/tags" Target="../tags/tag118.xml"/><Relationship Id="rId15" Type="http://schemas.openxmlformats.org/officeDocument/2006/relationships/tags" Target="../tags/tag128.xml"/><Relationship Id="rId23" Type="http://schemas.openxmlformats.org/officeDocument/2006/relationships/tags" Target="../tags/tag136.xml"/><Relationship Id="rId28" Type="http://schemas.openxmlformats.org/officeDocument/2006/relationships/tags" Target="../tags/tag141.xml"/><Relationship Id="rId36" Type="http://schemas.openxmlformats.org/officeDocument/2006/relationships/tags" Target="../tags/tag149.xml"/><Relationship Id="rId49" Type="http://schemas.openxmlformats.org/officeDocument/2006/relationships/tags" Target="../tags/tag162.xml"/><Relationship Id="rId57" Type="http://schemas.openxmlformats.org/officeDocument/2006/relationships/tags" Target="../tags/tag170.xml"/><Relationship Id="rId61" Type="http://schemas.openxmlformats.org/officeDocument/2006/relationships/tags" Target="../tags/tag174.xml"/><Relationship Id="rId10" Type="http://schemas.openxmlformats.org/officeDocument/2006/relationships/tags" Target="../tags/tag123.xml"/><Relationship Id="rId19" Type="http://schemas.openxmlformats.org/officeDocument/2006/relationships/tags" Target="../tags/tag132.xml"/><Relationship Id="rId31" Type="http://schemas.openxmlformats.org/officeDocument/2006/relationships/tags" Target="../tags/tag144.xml"/><Relationship Id="rId44" Type="http://schemas.openxmlformats.org/officeDocument/2006/relationships/tags" Target="../tags/tag157.xml"/><Relationship Id="rId52" Type="http://schemas.openxmlformats.org/officeDocument/2006/relationships/tags" Target="../tags/tag165.xml"/><Relationship Id="rId60" Type="http://schemas.openxmlformats.org/officeDocument/2006/relationships/tags" Target="../tags/tag173.xml"/><Relationship Id="rId65" Type="http://schemas.openxmlformats.org/officeDocument/2006/relationships/tags" Target="../tags/tag178.xml"/><Relationship Id="rId73" Type="http://schemas.openxmlformats.org/officeDocument/2006/relationships/slideLayout" Target="../slideLayouts/slideLayout7.xml"/><Relationship Id="rId4" Type="http://schemas.openxmlformats.org/officeDocument/2006/relationships/tags" Target="../tags/tag117.xml"/><Relationship Id="rId9" Type="http://schemas.openxmlformats.org/officeDocument/2006/relationships/tags" Target="../tags/tag122.xml"/><Relationship Id="rId14" Type="http://schemas.openxmlformats.org/officeDocument/2006/relationships/tags" Target="../tags/tag127.xml"/><Relationship Id="rId22" Type="http://schemas.openxmlformats.org/officeDocument/2006/relationships/tags" Target="../tags/tag135.xml"/><Relationship Id="rId27" Type="http://schemas.openxmlformats.org/officeDocument/2006/relationships/tags" Target="../tags/tag140.xml"/><Relationship Id="rId30" Type="http://schemas.openxmlformats.org/officeDocument/2006/relationships/tags" Target="../tags/tag143.xml"/><Relationship Id="rId35" Type="http://schemas.openxmlformats.org/officeDocument/2006/relationships/tags" Target="../tags/tag148.xml"/><Relationship Id="rId43" Type="http://schemas.openxmlformats.org/officeDocument/2006/relationships/tags" Target="../tags/tag156.xml"/><Relationship Id="rId48" Type="http://schemas.openxmlformats.org/officeDocument/2006/relationships/tags" Target="../tags/tag161.xml"/><Relationship Id="rId56" Type="http://schemas.openxmlformats.org/officeDocument/2006/relationships/tags" Target="../tags/tag169.xml"/><Relationship Id="rId64" Type="http://schemas.openxmlformats.org/officeDocument/2006/relationships/tags" Target="../tags/tag177.xml"/><Relationship Id="rId69" Type="http://schemas.openxmlformats.org/officeDocument/2006/relationships/tags" Target="../tags/tag182.xml"/><Relationship Id="rId8" Type="http://schemas.openxmlformats.org/officeDocument/2006/relationships/tags" Target="../tags/tag121.xml"/><Relationship Id="rId51" Type="http://schemas.openxmlformats.org/officeDocument/2006/relationships/tags" Target="../tags/tag164.xml"/><Relationship Id="rId72" Type="http://schemas.openxmlformats.org/officeDocument/2006/relationships/tags" Target="../tags/tag185.xml"/><Relationship Id="rId3" Type="http://schemas.openxmlformats.org/officeDocument/2006/relationships/tags" Target="../tags/tag116.xml"/><Relationship Id="rId12" Type="http://schemas.openxmlformats.org/officeDocument/2006/relationships/tags" Target="../tags/tag125.xml"/><Relationship Id="rId17" Type="http://schemas.openxmlformats.org/officeDocument/2006/relationships/tags" Target="../tags/tag130.xml"/><Relationship Id="rId25" Type="http://schemas.openxmlformats.org/officeDocument/2006/relationships/tags" Target="../tags/tag138.xml"/><Relationship Id="rId33" Type="http://schemas.openxmlformats.org/officeDocument/2006/relationships/tags" Target="../tags/tag146.xml"/><Relationship Id="rId38" Type="http://schemas.openxmlformats.org/officeDocument/2006/relationships/tags" Target="../tags/tag151.xml"/><Relationship Id="rId46" Type="http://schemas.openxmlformats.org/officeDocument/2006/relationships/tags" Target="../tags/tag159.xml"/><Relationship Id="rId59" Type="http://schemas.openxmlformats.org/officeDocument/2006/relationships/tags" Target="../tags/tag172.xml"/><Relationship Id="rId67" Type="http://schemas.openxmlformats.org/officeDocument/2006/relationships/tags" Target="../tags/tag180.xml"/><Relationship Id="rId20" Type="http://schemas.openxmlformats.org/officeDocument/2006/relationships/tags" Target="../tags/tag133.xml"/><Relationship Id="rId41" Type="http://schemas.openxmlformats.org/officeDocument/2006/relationships/tags" Target="../tags/tag154.xml"/><Relationship Id="rId54" Type="http://schemas.openxmlformats.org/officeDocument/2006/relationships/tags" Target="../tags/tag167.xml"/><Relationship Id="rId62" Type="http://schemas.openxmlformats.org/officeDocument/2006/relationships/tags" Target="../tags/tag175.xml"/><Relationship Id="rId70" Type="http://schemas.openxmlformats.org/officeDocument/2006/relationships/tags" Target="../tags/tag183.xml"/><Relationship Id="rId75" Type="http://schemas.openxmlformats.org/officeDocument/2006/relationships/oleObject" Target="../embeddings/oleObject8.bin"/><Relationship Id="rId1" Type="http://schemas.openxmlformats.org/officeDocument/2006/relationships/vmlDrawing" Target="../drawings/vmlDrawing7.vml"/><Relationship Id="rId6" Type="http://schemas.openxmlformats.org/officeDocument/2006/relationships/tags" Target="../tags/tag119.xml"/></Relationships>
</file>

<file path=ppt/slides/_rels/slide18.xml.rels><?xml version="1.0" encoding="UTF-8" standalone="yes"?>
<Relationships xmlns="http://schemas.openxmlformats.org/package/2006/relationships"><Relationship Id="rId13" Type="http://schemas.openxmlformats.org/officeDocument/2006/relationships/tags" Target="../tags/tag197.xml"/><Relationship Id="rId18" Type="http://schemas.openxmlformats.org/officeDocument/2006/relationships/tags" Target="../tags/tag202.xml"/><Relationship Id="rId26" Type="http://schemas.openxmlformats.org/officeDocument/2006/relationships/tags" Target="../tags/tag210.xml"/><Relationship Id="rId39" Type="http://schemas.openxmlformats.org/officeDocument/2006/relationships/tags" Target="../tags/tag223.xml"/><Relationship Id="rId21" Type="http://schemas.openxmlformats.org/officeDocument/2006/relationships/tags" Target="../tags/tag205.xml"/><Relationship Id="rId34" Type="http://schemas.openxmlformats.org/officeDocument/2006/relationships/tags" Target="../tags/tag218.xml"/><Relationship Id="rId42" Type="http://schemas.openxmlformats.org/officeDocument/2006/relationships/tags" Target="../tags/tag226.xml"/><Relationship Id="rId47" Type="http://schemas.openxmlformats.org/officeDocument/2006/relationships/tags" Target="../tags/tag231.xml"/><Relationship Id="rId50" Type="http://schemas.openxmlformats.org/officeDocument/2006/relationships/tags" Target="../tags/tag234.xml"/><Relationship Id="rId55" Type="http://schemas.openxmlformats.org/officeDocument/2006/relationships/tags" Target="../tags/tag239.xml"/><Relationship Id="rId63" Type="http://schemas.openxmlformats.org/officeDocument/2006/relationships/tags" Target="../tags/tag247.xml"/><Relationship Id="rId68" Type="http://schemas.openxmlformats.org/officeDocument/2006/relationships/tags" Target="../tags/tag252.xml"/><Relationship Id="rId76" Type="http://schemas.openxmlformats.org/officeDocument/2006/relationships/tags" Target="../tags/tag260.xml"/><Relationship Id="rId7" Type="http://schemas.openxmlformats.org/officeDocument/2006/relationships/tags" Target="../tags/tag191.xml"/><Relationship Id="rId71" Type="http://schemas.openxmlformats.org/officeDocument/2006/relationships/tags" Target="../tags/tag255.xml"/><Relationship Id="rId2" Type="http://schemas.openxmlformats.org/officeDocument/2006/relationships/tags" Target="../tags/tag186.xml"/><Relationship Id="rId16" Type="http://schemas.openxmlformats.org/officeDocument/2006/relationships/tags" Target="../tags/tag200.xml"/><Relationship Id="rId29" Type="http://schemas.openxmlformats.org/officeDocument/2006/relationships/tags" Target="../tags/tag213.xml"/><Relationship Id="rId11" Type="http://schemas.openxmlformats.org/officeDocument/2006/relationships/tags" Target="../tags/tag195.xml"/><Relationship Id="rId24" Type="http://schemas.openxmlformats.org/officeDocument/2006/relationships/tags" Target="../tags/tag208.xml"/><Relationship Id="rId32" Type="http://schemas.openxmlformats.org/officeDocument/2006/relationships/tags" Target="../tags/tag216.xml"/><Relationship Id="rId37" Type="http://schemas.openxmlformats.org/officeDocument/2006/relationships/tags" Target="../tags/tag221.xml"/><Relationship Id="rId40" Type="http://schemas.openxmlformats.org/officeDocument/2006/relationships/tags" Target="../tags/tag224.xml"/><Relationship Id="rId45" Type="http://schemas.openxmlformats.org/officeDocument/2006/relationships/tags" Target="../tags/tag229.xml"/><Relationship Id="rId53" Type="http://schemas.openxmlformats.org/officeDocument/2006/relationships/tags" Target="../tags/tag237.xml"/><Relationship Id="rId58" Type="http://schemas.openxmlformats.org/officeDocument/2006/relationships/tags" Target="../tags/tag242.xml"/><Relationship Id="rId66" Type="http://schemas.openxmlformats.org/officeDocument/2006/relationships/tags" Target="../tags/tag250.xml"/><Relationship Id="rId74" Type="http://schemas.openxmlformats.org/officeDocument/2006/relationships/tags" Target="../tags/tag258.xml"/><Relationship Id="rId79" Type="http://schemas.openxmlformats.org/officeDocument/2006/relationships/oleObject" Target="../embeddings/oleObject9.bin"/><Relationship Id="rId5" Type="http://schemas.openxmlformats.org/officeDocument/2006/relationships/tags" Target="../tags/tag189.xml"/><Relationship Id="rId61" Type="http://schemas.openxmlformats.org/officeDocument/2006/relationships/tags" Target="../tags/tag245.xml"/><Relationship Id="rId10" Type="http://schemas.openxmlformats.org/officeDocument/2006/relationships/tags" Target="../tags/tag194.xml"/><Relationship Id="rId19" Type="http://schemas.openxmlformats.org/officeDocument/2006/relationships/tags" Target="../tags/tag203.xml"/><Relationship Id="rId31" Type="http://schemas.openxmlformats.org/officeDocument/2006/relationships/tags" Target="../tags/tag215.xml"/><Relationship Id="rId44" Type="http://schemas.openxmlformats.org/officeDocument/2006/relationships/tags" Target="../tags/tag228.xml"/><Relationship Id="rId52" Type="http://schemas.openxmlformats.org/officeDocument/2006/relationships/tags" Target="../tags/tag236.xml"/><Relationship Id="rId60" Type="http://schemas.openxmlformats.org/officeDocument/2006/relationships/tags" Target="../tags/tag244.xml"/><Relationship Id="rId65" Type="http://schemas.openxmlformats.org/officeDocument/2006/relationships/tags" Target="../tags/tag249.xml"/><Relationship Id="rId73" Type="http://schemas.openxmlformats.org/officeDocument/2006/relationships/tags" Target="../tags/tag257.xml"/><Relationship Id="rId78" Type="http://schemas.openxmlformats.org/officeDocument/2006/relationships/notesSlide" Target="../notesSlides/notesSlide6.xml"/><Relationship Id="rId4" Type="http://schemas.openxmlformats.org/officeDocument/2006/relationships/tags" Target="../tags/tag188.xml"/><Relationship Id="rId9" Type="http://schemas.openxmlformats.org/officeDocument/2006/relationships/tags" Target="../tags/tag193.xml"/><Relationship Id="rId14" Type="http://schemas.openxmlformats.org/officeDocument/2006/relationships/tags" Target="../tags/tag198.xml"/><Relationship Id="rId22" Type="http://schemas.openxmlformats.org/officeDocument/2006/relationships/tags" Target="../tags/tag206.xml"/><Relationship Id="rId27" Type="http://schemas.openxmlformats.org/officeDocument/2006/relationships/tags" Target="../tags/tag211.xml"/><Relationship Id="rId30" Type="http://schemas.openxmlformats.org/officeDocument/2006/relationships/tags" Target="../tags/tag214.xml"/><Relationship Id="rId35" Type="http://schemas.openxmlformats.org/officeDocument/2006/relationships/tags" Target="../tags/tag219.xml"/><Relationship Id="rId43" Type="http://schemas.openxmlformats.org/officeDocument/2006/relationships/tags" Target="../tags/tag227.xml"/><Relationship Id="rId48" Type="http://schemas.openxmlformats.org/officeDocument/2006/relationships/tags" Target="../tags/tag232.xml"/><Relationship Id="rId56" Type="http://schemas.openxmlformats.org/officeDocument/2006/relationships/tags" Target="../tags/tag240.xml"/><Relationship Id="rId64" Type="http://schemas.openxmlformats.org/officeDocument/2006/relationships/tags" Target="../tags/tag248.xml"/><Relationship Id="rId69" Type="http://schemas.openxmlformats.org/officeDocument/2006/relationships/tags" Target="../tags/tag253.xml"/><Relationship Id="rId77" Type="http://schemas.openxmlformats.org/officeDocument/2006/relationships/slideLayout" Target="../slideLayouts/slideLayout7.xml"/><Relationship Id="rId8" Type="http://schemas.openxmlformats.org/officeDocument/2006/relationships/tags" Target="../tags/tag192.xml"/><Relationship Id="rId51" Type="http://schemas.openxmlformats.org/officeDocument/2006/relationships/tags" Target="../tags/tag235.xml"/><Relationship Id="rId72" Type="http://schemas.openxmlformats.org/officeDocument/2006/relationships/tags" Target="../tags/tag256.xml"/><Relationship Id="rId3" Type="http://schemas.openxmlformats.org/officeDocument/2006/relationships/tags" Target="../tags/tag187.xml"/><Relationship Id="rId12" Type="http://schemas.openxmlformats.org/officeDocument/2006/relationships/tags" Target="../tags/tag196.xml"/><Relationship Id="rId17" Type="http://schemas.openxmlformats.org/officeDocument/2006/relationships/tags" Target="../tags/tag201.xml"/><Relationship Id="rId25" Type="http://schemas.openxmlformats.org/officeDocument/2006/relationships/tags" Target="../tags/tag209.xml"/><Relationship Id="rId33" Type="http://schemas.openxmlformats.org/officeDocument/2006/relationships/tags" Target="../tags/tag217.xml"/><Relationship Id="rId38" Type="http://schemas.openxmlformats.org/officeDocument/2006/relationships/tags" Target="../tags/tag222.xml"/><Relationship Id="rId46" Type="http://schemas.openxmlformats.org/officeDocument/2006/relationships/tags" Target="../tags/tag230.xml"/><Relationship Id="rId59" Type="http://schemas.openxmlformats.org/officeDocument/2006/relationships/tags" Target="../tags/tag243.xml"/><Relationship Id="rId67" Type="http://schemas.openxmlformats.org/officeDocument/2006/relationships/tags" Target="../tags/tag251.xml"/><Relationship Id="rId20" Type="http://schemas.openxmlformats.org/officeDocument/2006/relationships/tags" Target="../tags/tag204.xml"/><Relationship Id="rId41" Type="http://schemas.openxmlformats.org/officeDocument/2006/relationships/tags" Target="../tags/tag225.xml"/><Relationship Id="rId54" Type="http://schemas.openxmlformats.org/officeDocument/2006/relationships/tags" Target="../tags/tag238.xml"/><Relationship Id="rId62" Type="http://schemas.openxmlformats.org/officeDocument/2006/relationships/tags" Target="../tags/tag246.xml"/><Relationship Id="rId70" Type="http://schemas.openxmlformats.org/officeDocument/2006/relationships/tags" Target="../tags/tag254.xml"/><Relationship Id="rId75" Type="http://schemas.openxmlformats.org/officeDocument/2006/relationships/tags" Target="../tags/tag259.xml"/><Relationship Id="rId1" Type="http://schemas.openxmlformats.org/officeDocument/2006/relationships/vmlDrawing" Target="../drawings/vmlDrawing8.vml"/><Relationship Id="rId6" Type="http://schemas.openxmlformats.org/officeDocument/2006/relationships/tags" Target="../tags/tag190.xml"/><Relationship Id="rId15" Type="http://schemas.openxmlformats.org/officeDocument/2006/relationships/tags" Target="../tags/tag199.xml"/><Relationship Id="rId23" Type="http://schemas.openxmlformats.org/officeDocument/2006/relationships/tags" Target="../tags/tag207.xml"/><Relationship Id="rId28" Type="http://schemas.openxmlformats.org/officeDocument/2006/relationships/tags" Target="../tags/tag212.xml"/><Relationship Id="rId36" Type="http://schemas.openxmlformats.org/officeDocument/2006/relationships/tags" Target="../tags/tag220.xml"/><Relationship Id="rId49" Type="http://schemas.openxmlformats.org/officeDocument/2006/relationships/tags" Target="../tags/tag233.xml"/><Relationship Id="rId57" Type="http://schemas.openxmlformats.org/officeDocument/2006/relationships/tags" Target="../tags/tag241.xml"/></Relationships>
</file>

<file path=ppt/slides/_rels/slide19.xml.rels><?xml version="1.0" encoding="UTF-8" standalone="yes"?>
<Relationships xmlns="http://schemas.openxmlformats.org/package/2006/relationships"><Relationship Id="rId13" Type="http://schemas.openxmlformats.org/officeDocument/2006/relationships/tags" Target="../tags/tag272.xml"/><Relationship Id="rId18" Type="http://schemas.openxmlformats.org/officeDocument/2006/relationships/tags" Target="../tags/tag277.xml"/><Relationship Id="rId26" Type="http://schemas.openxmlformats.org/officeDocument/2006/relationships/tags" Target="../tags/tag285.xml"/><Relationship Id="rId39" Type="http://schemas.openxmlformats.org/officeDocument/2006/relationships/tags" Target="../tags/tag298.xml"/><Relationship Id="rId21" Type="http://schemas.openxmlformats.org/officeDocument/2006/relationships/tags" Target="../tags/tag280.xml"/><Relationship Id="rId34" Type="http://schemas.openxmlformats.org/officeDocument/2006/relationships/tags" Target="../tags/tag293.xml"/><Relationship Id="rId42" Type="http://schemas.openxmlformats.org/officeDocument/2006/relationships/tags" Target="../tags/tag301.xml"/><Relationship Id="rId47" Type="http://schemas.openxmlformats.org/officeDocument/2006/relationships/tags" Target="../tags/tag306.xml"/><Relationship Id="rId50" Type="http://schemas.openxmlformats.org/officeDocument/2006/relationships/tags" Target="../tags/tag309.xml"/><Relationship Id="rId55" Type="http://schemas.openxmlformats.org/officeDocument/2006/relationships/tags" Target="../tags/tag314.xml"/><Relationship Id="rId63" Type="http://schemas.openxmlformats.org/officeDocument/2006/relationships/tags" Target="../tags/tag322.xml"/><Relationship Id="rId68" Type="http://schemas.openxmlformats.org/officeDocument/2006/relationships/tags" Target="../tags/tag327.xml"/><Relationship Id="rId7" Type="http://schemas.openxmlformats.org/officeDocument/2006/relationships/tags" Target="../tags/tag266.xml"/><Relationship Id="rId71" Type="http://schemas.openxmlformats.org/officeDocument/2006/relationships/tags" Target="../tags/tag330.xml"/><Relationship Id="rId2" Type="http://schemas.openxmlformats.org/officeDocument/2006/relationships/tags" Target="../tags/tag261.xml"/><Relationship Id="rId16" Type="http://schemas.openxmlformats.org/officeDocument/2006/relationships/tags" Target="../tags/tag275.xml"/><Relationship Id="rId29" Type="http://schemas.openxmlformats.org/officeDocument/2006/relationships/tags" Target="../tags/tag288.xml"/><Relationship Id="rId11" Type="http://schemas.openxmlformats.org/officeDocument/2006/relationships/tags" Target="../tags/tag270.xml"/><Relationship Id="rId24" Type="http://schemas.openxmlformats.org/officeDocument/2006/relationships/tags" Target="../tags/tag283.xml"/><Relationship Id="rId32" Type="http://schemas.openxmlformats.org/officeDocument/2006/relationships/tags" Target="../tags/tag291.xml"/><Relationship Id="rId37" Type="http://schemas.openxmlformats.org/officeDocument/2006/relationships/tags" Target="../tags/tag296.xml"/><Relationship Id="rId40" Type="http://schemas.openxmlformats.org/officeDocument/2006/relationships/tags" Target="../tags/tag299.xml"/><Relationship Id="rId45" Type="http://schemas.openxmlformats.org/officeDocument/2006/relationships/tags" Target="../tags/tag304.xml"/><Relationship Id="rId53" Type="http://schemas.openxmlformats.org/officeDocument/2006/relationships/tags" Target="../tags/tag312.xml"/><Relationship Id="rId58" Type="http://schemas.openxmlformats.org/officeDocument/2006/relationships/tags" Target="../tags/tag317.xml"/><Relationship Id="rId66" Type="http://schemas.openxmlformats.org/officeDocument/2006/relationships/tags" Target="../tags/tag325.xml"/><Relationship Id="rId74" Type="http://schemas.openxmlformats.org/officeDocument/2006/relationships/notesSlide" Target="../notesSlides/notesSlide7.xml"/><Relationship Id="rId5" Type="http://schemas.openxmlformats.org/officeDocument/2006/relationships/tags" Target="../tags/tag264.xml"/><Relationship Id="rId15" Type="http://schemas.openxmlformats.org/officeDocument/2006/relationships/tags" Target="../tags/tag274.xml"/><Relationship Id="rId23" Type="http://schemas.openxmlformats.org/officeDocument/2006/relationships/tags" Target="../tags/tag282.xml"/><Relationship Id="rId28" Type="http://schemas.openxmlformats.org/officeDocument/2006/relationships/tags" Target="../tags/tag287.xml"/><Relationship Id="rId36" Type="http://schemas.openxmlformats.org/officeDocument/2006/relationships/tags" Target="../tags/tag295.xml"/><Relationship Id="rId49" Type="http://schemas.openxmlformats.org/officeDocument/2006/relationships/tags" Target="../tags/tag308.xml"/><Relationship Id="rId57" Type="http://schemas.openxmlformats.org/officeDocument/2006/relationships/tags" Target="../tags/tag316.xml"/><Relationship Id="rId61" Type="http://schemas.openxmlformats.org/officeDocument/2006/relationships/tags" Target="../tags/tag320.xml"/><Relationship Id="rId10" Type="http://schemas.openxmlformats.org/officeDocument/2006/relationships/tags" Target="../tags/tag269.xml"/><Relationship Id="rId19" Type="http://schemas.openxmlformats.org/officeDocument/2006/relationships/tags" Target="../tags/tag278.xml"/><Relationship Id="rId31" Type="http://schemas.openxmlformats.org/officeDocument/2006/relationships/tags" Target="../tags/tag290.xml"/><Relationship Id="rId44" Type="http://schemas.openxmlformats.org/officeDocument/2006/relationships/tags" Target="../tags/tag303.xml"/><Relationship Id="rId52" Type="http://schemas.openxmlformats.org/officeDocument/2006/relationships/tags" Target="../tags/tag311.xml"/><Relationship Id="rId60" Type="http://schemas.openxmlformats.org/officeDocument/2006/relationships/tags" Target="../tags/tag319.xml"/><Relationship Id="rId65" Type="http://schemas.openxmlformats.org/officeDocument/2006/relationships/tags" Target="../tags/tag324.xml"/><Relationship Id="rId73" Type="http://schemas.openxmlformats.org/officeDocument/2006/relationships/slideLayout" Target="../slideLayouts/slideLayout7.xml"/><Relationship Id="rId4" Type="http://schemas.openxmlformats.org/officeDocument/2006/relationships/tags" Target="../tags/tag263.xml"/><Relationship Id="rId9" Type="http://schemas.openxmlformats.org/officeDocument/2006/relationships/tags" Target="../tags/tag268.xml"/><Relationship Id="rId14" Type="http://schemas.openxmlformats.org/officeDocument/2006/relationships/tags" Target="../tags/tag273.xml"/><Relationship Id="rId22" Type="http://schemas.openxmlformats.org/officeDocument/2006/relationships/tags" Target="../tags/tag281.xml"/><Relationship Id="rId27" Type="http://schemas.openxmlformats.org/officeDocument/2006/relationships/tags" Target="../tags/tag286.xml"/><Relationship Id="rId30" Type="http://schemas.openxmlformats.org/officeDocument/2006/relationships/tags" Target="../tags/tag289.xml"/><Relationship Id="rId35" Type="http://schemas.openxmlformats.org/officeDocument/2006/relationships/tags" Target="../tags/tag294.xml"/><Relationship Id="rId43" Type="http://schemas.openxmlformats.org/officeDocument/2006/relationships/tags" Target="../tags/tag302.xml"/><Relationship Id="rId48" Type="http://schemas.openxmlformats.org/officeDocument/2006/relationships/tags" Target="../tags/tag307.xml"/><Relationship Id="rId56" Type="http://schemas.openxmlformats.org/officeDocument/2006/relationships/tags" Target="../tags/tag315.xml"/><Relationship Id="rId64" Type="http://schemas.openxmlformats.org/officeDocument/2006/relationships/tags" Target="../tags/tag323.xml"/><Relationship Id="rId69" Type="http://schemas.openxmlformats.org/officeDocument/2006/relationships/tags" Target="../tags/tag328.xml"/><Relationship Id="rId8" Type="http://schemas.openxmlformats.org/officeDocument/2006/relationships/tags" Target="../tags/tag267.xml"/><Relationship Id="rId51" Type="http://schemas.openxmlformats.org/officeDocument/2006/relationships/tags" Target="../tags/tag310.xml"/><Relationship Id="rId72" Type="http://schemas.openxmlformats.org/officeDocument/2006/relationships/tags" Target="../tags/tag331.xml"/><Relationship Id="rId3" Type="http://schemas.openxmlformats.org/officeDocument/2006/relationships/tags" Target="../tags/tag262.xml"/><Relationship Id="rId12" Type="http://schemas.openxmlformats.org/officeDocument/2006/relationships/tags" Target="../tags/tag271.xml"/><Relationship Id="rId17" Type="http://schemas.openxmlformats.org/officeDocument/2006/relationships/tags" Target="../tags/tag276.xml"/><Relationship Id="rId25" Type="http://schemas.openxmlformats.org/officeDocument/2006/relationships/tags" Target="../tags/tag284.xml"/><Relationship Id="rId33" Type="http://schemas.openxmlformats.org/officeDocument/2006/relationships/tags" Target="../tags/tag292.xml"/><Relationship Id="rId38" Type="http://schemas.openxmlformats.org/officeDocument/2006/relationships/tags" Target="../tags/tag297.xml"/><Relationship Id="rId46" Type="http://schemas.openxmlformats.org/officeDocument/2006/relationships/tags" Target="../tags/tag305.xml"/><Relationship Id="rId59" Type="http://schemas.openxmlformats.org/officeDocument/2006/relationships/tags" Target="../tags/tag318.xml"/><Relationship Id="rId67" Type="http://schemas.openxmlformats.org/officeDocument/2006/relationships/tags" Target="../tags/tag326.xml"/><Relationship Id="rId20" Type="http://schemas.openxmlformats.org/officeDocument/2006/relationships/tags" Target="../tags/tag279.xml"/><Relationship Id="rId41" Type="http://schemas.openxmlformats.org/officeDocument/2006/relationships/tags" Target="../tags/tag300.xml"/><Relationship Id="rId54" Type="http://schemas.openxmlformats.org/officeDocument/2006/relationships/tags" Target="../tags/tag313.xml"/><Relationship Id="rId62" Type="http://schemas.openxmlformats.org/officeDocument/2006/relationships/tags" Target="../tags/tag321.xml"/><Relationship Id="rId70" Type="http://schemas.openxmlformats.org/officeDocument/2006/relationships/tags" Target="../tags/tag329.xml"/><Relationship Id="rId75" Type="http://schemas.openxmlformats.org/officeDocument/2006/relationships/oleObject" Target="../embeddings/oleObject10.bin"/><Relationship Id="rId1" Type="http://schemas.openxmlformats.org/officeDocument/2006/relationships/vmlDrawing" Target="../drawings/vmlDrawing9.vml"/><Relationship Id="rId6" Type="http://schemas.openxmlformats.org/officeDocument/2006/relationships/tags" Target="../tags/tag26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6" Type="http://schemas.openxmlformats.org/officeDocument/2006/relationships/tags" Target="../tags/tag356.xml"/><Relationship Id="rId21" Type="http://schemas.openxmlformats.org/officeDocument/2006/relationships/tags" Target="../tags/tag351.xml"/><Relationship Id="rId34" Type="http://schemas.openxmlformats.org/officeDocument/2006/relationships/tags" Target="../tags/tag364.xml"/><Relationship Id="rId42" Type="http://schemas.openxmlformats.org/officeDocument/2006/relationships/tags" Target="../tags/tag372.xml"/><Relationship Id="rId47" Type="http://schemas.openxmlformats.org/officeDocument/2006/relationships/tags" Target="../tags/tag377.xml"/><Relationship Id="rId50" Type="http://schemas.openxmlformats.org/officeDocument/2006/relationships/tags" Target="../tags/tag380.xml"/><Relationship Id="rId55" Type="http://schemas.openxmlformats.org/officeDocument/2006/relationships/tags" Target="../tags/tag385.xml"/><Relationship Id="rId63" Type="http://schemas.openxmlformats.org/officeDocument/2006/relationships/tags" Target="../tags/tag393.xml"/><Relationship Id="rId68" Type="http://schemas.openxmlformats.org/officeDocument/2006/relationships/tags" Target="../tags/tag398.xml"/><Relationship Id="rId76" Type="http://schemas.openxmlformats.org/officeDocument/2006/relationships/tags" Target="../tags/tag406.xml"/><Relationship Id="rId84" Type="http://schemas.openxmlformats.org/officeDocument/2006/relationships/tags" Target="../tags/tag414.xml"/><Relationship Id="rId89" Type="http://schemas.openxmlformats.org/officeDocument/2006/relationships/tags" Target="../tags/tag419.xml"/><Relationship Id="rId97" Type="http://schemas.openxmlformats.org/officeDocument/2006/relationships/notesSlide" Target="../notesSlides/notesSlide8.xml"/><Relationship Id="rId7" Type="http://schemas.openxmlformats.org/officeDocument/2006/relationships/tags" Target="../tags/tag337.xml"/><Relationship Id="rId71" Type="http://schemas.openxmlformats.org/officeDocument/2006/relationships/tags" Target="../tags/tag401.xml"/><Relationship Id="rId92" Type="http://schemas.openxmlformats.org/officeDocument/2006/relationships/tags" Target="../tags/tag422.xml"/><Relationship Id="rId2" Type="http://schemas.openxmlformats.org/officeDocument/2006/relationships/tags" Target="../tags/tag332.xml"/><Relationship Id="rId16" Type="http://schemas.openxmlformats.org/officeDocument/2006/relationships/tags" Target="../tags/tag346.xml"/><Relationship Id="rId29" Type="http://schemas.openxmlformats.org/officeDocument/2006/relationships/tags" Target="../tags/tag359.xml"/><Relationship Id="rId11" Type="http://schemas.openxmlformats.org/officeDocument/2006/relationships/tags" Target="../tags/tag341.xml"/><Relationship Id="rId24" Type="http://schemas.openxmlformats.org/officeDocument/2006/relationships/tags" Target="../tags/tag354.xml"/><Relationship Id="rId32" Type="http://schemas.openxmlformats.org/officeDocument/2006/relationships/tags" Target="../tags/tag362.xml"/><Relationship Id="rId37" Type="http://schemas.openxmlformats.org/officeDocument/2006/relationships/tags" Target="../tags/tag367.xml"/><Relationship Id="rId40" Type="http://schemas.openxmlformats.org/officeDocument/2006/relationships/tags" Target="../tags/tag370.xml"/><Relationship Id="rId45" Type="http://schemas.openxmlformats.org/officeDocument/2006/relationships/tags" Target="../tags/tag375.xml"/><Relationship Id="rId53" Type="http://schemas.openxmlformats.org/officeDocument/2006/relationships/tags" Target="../tags/tag383.xml"/><Relationship Id="rId58" Type="http://schemas.openxmlformats.org/officeDocument/2006/relationships/tags" Target="../tags/tag388.xml"/><Relationship Id="rId66" Type="http://schemas.openxmlformats.org/officeDocument/2006/relationships/tags" Target="../tags/tag396.xml"/><Relationship Id="rId74" Type="http://schemas.openxmlformats.org/officeDocument/2006/relationships/tags" Target="../tags/tag404.xml"/><Relationship Id="rId79" Type="http://schemas.openxmlformats.org/officeDocument/2006/relationships/tags" Target="../tags/tag409.xml"/><Relationship Id="rId87" Type="http://schemas.openxmlformats.org/officeDocument/2006/relationships/tags" Target="../tags/tag417.xml"/><Relationship Id="rId5" Type="http://schemas.openxmlformats.org/officeDocument/2006/relationships/tags" Target="../tags/tag335.xml"/><Relationship Id="rId61" Type="http://schemas.openxmlformats.org/officeDocument/2006/relationships/tags" Target="../tags/tag391.xml"/><Relationship Id="rId82" Type="http://schemas.openxmlformats.org/officeDocument/2006/relationships/tags" Target="../tags/tag412.xml"/><Relationship Id="rId90" Type="http://schemas.openxmlformats.org/officeDocument/2006/relationships/tags" Target="../tags/tag420.xml"/><Relationship Id="rId95" Type="http://schemas.openxmlformats.org/officeDocument/2006/relationships/tags" Target="../tags/tag425.xml"/><Relationship Id="rId19" Type="http://schemas.openxmlformats.org/officeDocument/2006/relationships/tags" Target="../tags/tag349.xml"/><Relationship Id="rId14" Type="http://schemas.openxmlformats.org/officeDocument/2006/relationships/tags" Target="../tags/tag344.xml"/><Relationship Id="rId22" Type="http://schemas.openxmlformats.org/officeDocument/2006/relationships/tags" Target="../tags/tag352.xml"/><Relationship Id="rId27" Type="http://schemas.openxmlformats.org/officeDocument/2006/relationships/tags" Target="../tags/tag357.xml"/><Relationship Id="rId30" Type="http://schemas.openxmlformats.org/officeDocument/2006/relationships/tags" Target="../tags/tag360.xml"/><Relationship Id="rId35" Type="http://schemas.openxmlformats.org/officeDocument/2006/relationships/tags" Target="../tags/tag365.xml"/><Relationship Id="rId43" Type="http://schemas.openxmlformats.org/officeDocument/2006/relationships/tags" Target="../tags/tag373.xml"/><Relationship Id="rId48" Type="http://schemas.openxmlformats.org/officeDocument/2006/relationships/tags" Target="../tags/tag378.xml"/><Relationship Id="rId56" Type="http://schemas.openxmlformats.org/officeDocument/2006/relationships/tags" Target="../tags/tag386.xml"/><Relationship Id="rId64" Type="http://schemas.openxmlformats.org/officeDocument/2006/relationships/tags" Target="../tags/tag394.xml"/><Relationship Id="rId69" Type="http://schemas.openxmlformats.org/officeDocument/2006/relationships/tags" Target="../tags/tag399.xml"/><Relationship Id="rId77" Type="http://schemas.openxmlformats.org/officeDocument/2006/relationships/tags" Target="../tags/tag407.xml"/><Relationship Id="rId8" Type="http://schemas.openxmlformats.org/officeDocument/2006/relationships/tags" Target="../tags/tag338.xml"/><Relationship Id="rId51" Type="http://schemas.openxmlformats.org/officeDocument/2006/relationships/tags" Target="../tags/tag381.xml"/><Relationship Id="rId72" Type="http://schemas.openxmlformats.org/officeDocument/2006/relationships/tags" Target="../tags/tag402.xml"/><Relationship Id="rId80" Type="http://schemas.openxmlformats.org/officeDocument/2006/relationships/tags" Target="../tags/tag410.xml"/><Relationship Id="rId85" Type="http://schemas.openxmlformats.org/officeDocument/2006/relationships/tags" Target="../tags/tag415.xml"/><Relationship Id="rId93" Type="http://schemas.openxmlformats.org/officeDocument/2006/relationships/tags" Target="../tags/tag423.xml"/><Relationship Id="rId98" Type="http://schemas.openxmlformats.org/officeDocument/2006/relationships/oleObject" Target="../embeddings/oleObject11.bin"/><Relationship Id="rId3" Type="http://schemas.openxmlformats.org/officeDocument/2006/relationships/tags" Target="../tags/tag333.xml"/><Relationship Id="rId12" Type="http://schemas.openxmlformats.org/officeDocument/2006/relationships/tags" Target="../tags/tag342.xml"/><Relationship Id="rId17" Type="http://schemas.openxmlformats.org/officeDocument/2006/relationships/tags" Target="../tags/tag347.xml"/><Relationship Id="rId25" Type="http://schemas.openxmlformats.org/officeDocument/2006/relationships/tags" Target="../tags/tag355.xml"/><Relationship Id="rId33" Type="http://schemas.openxmlformats.org/officeDocument/2006/relationships/tags" Target="../tags/tag363.xml"/><Relationship Id="rId38" Type="http://schemas.openxmlformats.org/officeDocument/2006/relationships/tags" Target="../tags/tag368.xml"/><Relationship Id="rId46" Type="http://schemas.openxmlformats.org/officeDocument/2006/relationships/tags" Target="../tags/tag376.xml"/><Relationship Id="rId59" Type="http://schemas.openxmlformats.org/officeDocument/2006/relationships/tags" Target="../tags/tag389.xml"/><Relationship Id="rId67" Type="http://schemas.openxmlformats.org/officeDocument/2006/relationships/tags" Target="../tags/tag397.xml"/><Relationship Id="rId20" Type="http://schemas.openxmlformats.org/officeDocument/2006/relationships/tags" Target="../tags/tag350.xml"/><Relationship Id="rId41" Type="http://schemas.openxmlformats.org/officeDocument/2006/relationships/tags" Target="../tags/tag371.xml"/><Relationship Id="rId54" Type="http://schemas.openxmlformats.org/officeDocument/2006/relationships/tags" Target="../tags/tag384.xml"/><Relationship Id="rId62" Type="http://schemas.openxmlformats.org/officeDocument/2006/relationships/tags" Target="../tags/tag392.xml"/><Relationship Id="rId70" Type="http://schemas.openxmlformats.org/officeDocument/2006/relationships/tags" Target="../tags/tag400.xml"/><Relationship Id="rId75" Type="http://schemas.openxmlformats.org/officeDocument/2006/relationships/tags" Target="../tags/tag405.xml"/><Relationship Id="rId83" Type="http://schemas.openxmlformats.org/officeDocument/2006/relationships/tags" Target="../tags/tag413.xml"/><Relationship Id="rId88" Type="http://schemas.openxmlformats.org/officeDocument/2006/relationships/tags" Target="../tags/tag418.xml"/><Relationship Id="rId91" Type="http://schemas.openxmlformats.org/officeDocument/2006/relationships/tags" Target="../tags/tag421.xml"/><Relationship Id="rId96"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tags" Target="../tags/tag336.xml"/><Relationship Id="rId15" Type="http://schemas.openxmlformats.org/officeDocument/2006/relationships/tags" Target="../tags/tag345.xml"/><Relationship Id="rId23" Type="http://schemas.openxmlformats.org/officeDocument/2006/relationships/tags" Target="../tags/tag353.xml"/><Relationship Id="rId28" Type="http://schemas.openxmlformats.org/officeDocument/2006/relationships/tags" Target="../tags/tag358.xml"/><Relationship Id="rId36" Type="http://schemas.openxmlformats.org/officeDocument/2006/relationships/tags" Target="../tags/tag366.xml"/><Relationship Id="rId49" Type="http://schemas.openxmlformats.org/officeDocument/2006/relationships/tags" Target="../tags/tag379.xml"/><Relationship Id="rId57" Type="http://schemas.openxmlformats.org/officeDocument/2006/relationships/tags" Target="../tags/tag387.xml"/><Relationship Id="rId10" Type="http://schemas.openxmlformats.org/officeDocument/2006/relationships/tags" Target="../tags/tag340.xml"/><Relationship Id="rId31" Type="http://schemas.openxmlformats.org/officeDocument/2006/relationships/tags" Target="../tags/tag361.xml"/><Relationship Id="rId44" Type="http://schemas.openxmlformats.org/officeDocument/2006/relationships/tags" Target="../tags/tag374.xml"/><Relationship Id="rId52" Type="http://schemas.openxmlformats.org/officeDocument/2006/relationships/tags" Target="../tags/tag382.xml"/><Relationship Id="rId60" Type="http://schemas.openxmlformats.org/officeDocument/2006/relationships/tags" Target="../tags/tag390.xml"/><Relationship Id="rId65" Type="http://schemas.openxmlformats.org/officeDocument/2006/relationships/tags" Target="../tags/tag395.xml"/><Relationship Id="rId73" Type="http://schemas.openxmlformats.org/officeDocument/2006/relationships/tags" Target="../tags/tag403.xml"/><Relationship Id="rId78" Type="http://schemas.openxmlformats.org/officeDocument/2006/relationships/tags" Target="../tags/tag408.xml"/><Relationship Id="rId81" Type="http://schemas.openxmlformats.org/officeDocument/2006/relationships/tags" Target="../tags/tag411.xml"/><Relationship Id="rId86" Type="http://schemas.openxmlformats.org/officeDocument/2006/relationships/tags" Target="../tags/tag416.xml"/><Relationship Id="rId94" Type="http://schemas.openxmlformats.org/officeDocument/2006/relationships/tags" Target="../tags/tag424.xml"/><Relationship Id="rId4" Type="http://schemas.openxmlformats.org/officeDocument/2006/relationships/tags" Target="../tags/tag334.xml"/><Relationship Id="rId9" Type="http://schemas.openxmlformats.org/officeDocument/2006/relationships/tags" Target="../tags/tag339.xml"/><Relationship Id="rId13" Type="http://schemas.openxmlformats.org/officeDocument/2006/relationships/tags" Target="../tags/tag343.xml"/><Relationship Id="rId18" Type="http://schemas.openxmlformats.org/officeDocument/2006/relationships/tags" Target="../tags/tag348.xml"/><Relationship Id="rId39" Type="http://schemas.openxmlformats.org/officeDocument/2006/relationships/tags" Target="../tags/tag369.xml"/></Relationships>
</file>

<file path=ppt/slides/_rels/slide23.xml.rels><?xml version="1.0" encoding="UTF-8" standalone="yes"?>
<Relationships xmlns="http://schemas.openxmlformats.org/package/2006/relationships"><Relationship Id="rId26" Type="http://schemas.openxmlformats.org/officeDocument/2006/relationships/tags" Target="../tags/tag450.xml"/><Relationship Id="rId21" Type="http://schemas.openxmlformats.org/officeDocument/2006/relationships/tags" Target="../tags/tag445.xml"/><Relationship Id="rId34" Type="http://schemas.openxmlformats.org/officeDocument/2006/relationships/tags" Target="../tags/tag458.xml"/><Relationship Id="rId42" Type="http://schemas.openxmlformats.org/officeDocument/2006/relationships/tags" Target="../tags/tag466.xml"/><Relationship Id="rId47" Type="http://schemas.openxmlformats.org/officeDocument/2006/relationships/tags" Target="../tags/tag471.xml"/><Relationship Id="rId50" Type="http://schemas.openxmlformats.org/officeDocument/2006/relationships/tags" Target="../tags/tag474.xml"/><Relationship Id="rId55" Type="http://schemas.openxmlformats.org/officeDocument/2006/relationships/tags" Target="../tags/tag479.xml"/><Relationship Id="rId63" Type="http://schemas.openxmlformats.org/officeDocument/2006/relationships/tags" Target="../tags/tag487.xml"/><Relationship Id="rId68" Type="http://schemas.openxmlformats.org/officeDocument/2006/relationships/tags" Target="../tags/tag492.xml"/><Relationship Id="rId76" Type="http://schemas.openxmlformats.org/officeDocument/2006/relationships/tags" Target="../tags/tag500.xml"/><Relationship Id="rId84" Type="http://schemas.openxmlformats.org/officeDocument/2006/relationships/tags" Target="../tags/tag508.xml"/><Relationship Id="rId89" Type="http://schemas.openxmlformats.org/officeDocument/2006/relationships/tags" Target="../tags/tag513.xml"/><Relationship Id="rId97" Type="http://schemas.openxmlformats.org/officeDocument/2006/relationships/slideLayout" Target="../slideLayouts/slideLayout7.xml"/><Relationship Id="rId7" Type="http://schemas.openxmlformats.org/officeDocument/2006/relationships/tags" Target="../tags/tag431.xml"/><Relationship Id="rId71" Type="http://schemas.openxmlformats.org/officeDocument/2006/relationships/tags" Target="../tags/tag495.xml"/><Relationship Id="rId92" Type="http://schemas.openxmlformats.org/officeDocument/2006/relationships/tags" Target="../tags/tag516.xml"/><Relationship Id="rId2" Type="http://schemas.openxmlformats.org/officeDocument/2006/relationships/tags" Target="../tags/tag426.xml"/><Relationship Id="rId16" Type="http://schemas.openxmlformats.org/officeDocument/2006/relationships/tags" Target="../tags/tag440.xml"/><Relationship Id="rId29" Type="http://schemas.openxmlformats.org/officeDocument/2006/relationships/tags" Target="../tags/tag453.xml"/><Relationship Id="rId11" Type="http://schemas.openxmlformats.org/officeDocument/2006/relationships/tags" Target="../tags/tag435.xml"/><Relationship Id="rId24" Type="http://schemas.openxmlformats.org/officeDocument/2006/relationships/tags" Target="../tags/tag448.xml"/><Relationship Id="rId32" Type="http://schemas.openxmlformats.org/officeDocument/2006/relationships/tags" Target="../tags/tag456.xml"/><Relationship Id="rId37" Type="http://schemas.openxmlformats.org/officeDocument/2006/relationships/tags" Target="../tags/tag461.xml"/><Relationship Id="rId40" Type="http://schemas.openxmlformats.org/officeDocument/2006/relationships/tags" Target="../tags/tag464.xml"/><Relationship Id="rId45" Type="http://schemas.openxmlformats.org/officeDocument/2006/relationships/tags" Target="../tags/tag469.xml"/><Relationship Id="rId53" Type="http://schemas.openxmlformats.org/officeDocument/2006/relationships/tags" Target="../tags/tag477.xml"/><Relationship Id="rId58" Type="http://schemas.openxmlformats.org/officeDocument/2006/relationships/tags" Target="../tags/tag482.xml"/><Relationship Id="rId66" Type="http://schemas.openxmlformats.org/officeDocument/2006/relationships/tags" Target="../tags/tag490.xml"/><Relationship Id="rId74" Type="http://schemas.openxmlformats.org/officeDocument/2006/relationships/tags" Target="../tags/tag498.xml"/><Relationship Id="rId79" Type="http://schemas.openxmlformats.org/officeDocument/2006/relationships/tags" Target="../tags/tag503.xml"/><Relationship Id="rId87" Type="http://schemas.openxmlformats.org/officeDocument/2006/relationships/tags" Target="../tags/tag511.xml"/><Relationship Id="rId5" Type="http://schemas.openxmlformats.org/officeDocument/2006/relationships/tags" Target="../tags/tag429.xml"/><Relationship Id="rId61" Type="http://schemas.openxmlformats.org/officeDocument/2006/relationships/tags" Target="../tags/tag485.xml"/><Relationship Id="rId82" Type="http://schemas.openxmlformats.org/officeDocument/2006/relationships/tags" Target="../tags/tag506.xml"/><Relationship Id="rId90" Type="http://schemas.openxmlformats.org/officeDocument/2006/relationships/tags" Target="../tags/tag514.xml"/><Relationship Id="rId95" Type="http://schemas.openxmlformats.org/officeDocument/2006/relationships/tags" Target="../tags/tag519.xml"/><Relationship Id="rId19" Type="http://schemas.openxmlformats.org/officeDocument/2006/relationships/tags" Target="../tags/tag443.xml"/><Relationship Id="rId14" Type="http://schemas.openxmlformats.org/officeDocument/2006/relationships/tags" Target="../tags/tag438.xml"/><Relationship Id="rId22" Type="http://schemas.openxmlformats.org/officeDocument/2006/relationships/tags" Target="../tags/tag446.xml"/><Relationship Id="rId27" Type="http://schemas.openxmlformats.org/officeDocument/2006/relationships/tags" Target="../tags/tag451.xml"/><Relationship Id="rId30" Type="http://schemas.openxmlformats.org/officeDocument/2006/relationships/tags" Target="../tags/tag454.xml"/><Relationship Id="rId35" Type="http://schemas.openxmlformats.org/officeDocument/2006/relationships/tags" Target="../tags/tag459.xml"/><Relationship Id="rId43" Type="http://schemas.openxmlformats.org/officeDocument/2006/relationships/tags" Target="../tags/tag467.xml"/><Relationship Id="rId48" Type="http://schemas.openxmlformats.org/officeDocument/2006/relationships/tags" Target="../tags/tag472.xml"/><Relationship Id="rId56" Type="http://schemas.openxmlformats.org/officeDocument/2006/relationships/tags" Target="../tags/tag480.xml"/><Relationship Id="rId64" Type="http://schemas.openxmlformats.org/officeDocument/2006/relationships/tags" Target="../tags/tag488.xml"/><Relationship Id="rId69" Type="http://schemas.openxmlformats.org/officeDocument/2006/relationships/tags" Target="../tags/tag493.xml"/><Relationship Id="rId77" Type="http://schemas.openxmlformats.org/officeDocument/2006/relationships/tags" Target="../tags/tag501.xml"/><Relationship Id="rId8" Type="http://schemas.openxmlformats.org/officeDocument/2006/relationships/tags" Target="../tags/tag432.xml"/><Relationship Id="rId51" Type="http://schemas.openxmlformats.org/officeDocument/2006/relationships/tags" Target="../tags/tag475.xml"/><Relationship Id="rId72" Type="http://schemas.openxmlformats.org/officeDocument/2006/relationships/tags" Target="../tags/tag496.xml"/><Relationship Id="rId80" Type="http://schemas.openxmlformats.org/officeDocument/2006/relationships/tags" Target="../tags/tag504.xml"/><Relationship Id="rId85" Type="http://schemas.openxmlformats.org/officeDocument/2006/relationships/tags" Target="../tags/tag509.xml"/><Relationship Id="rId93" Type="http://schemas.openxmlformats.org/officeDocument/2006/relationships/tags" Target="../tags/tag517.xml"/><Relationship Id="rId98" Type="http://schemas.openxmlformats.org/officeDocument/2006/relationships/notesSlide" Target="../notesSlides/notesSlide9.xml"/><Relationship Id="rId3" Type="http://schemas.openxmlformats.org/officeDocument/2006/relationships/tags" Target="../tags/tag427.xml"/><Relationship Id="rId12" Type="http://schemas.openxmlformats.org/officeDocument/2006/relationships/tags" Target="../tags/tag436.xml"/><Relationship Id="rId17" Type="http://schemas.openxmlformats.org/officeDocument/2006/relationships/tags" Target="../tags/tag441.xml"/><Relationship Id="rId25" Type="http://schemas.openxmlformats.org/officeDocument/2006/relationships/tags" Target="../tags/tag449.xml"/><Relationship Id="rId33" Type="http://schemas.openxmlformats.org/officeDocument/2006/relationships/tags" Target="../tags/tag457.xml"/><Relationship Id="rId38" Type="http://schemas.openxmlformats.org/officeDocument/2006/relationships/tags" Target="../tags/tag462.xml"/><Relationship Id="rId46" Type="http://schemas.openxmlformats.org/officeDocument/2006/relationships/tags" Target="../tags/tag470.xml"/><Relationship Id="rId59" Type="http://schemas.openxmlformats.org/officeDocument/2006/relationships/tags" Target="../tags/tag483.xml"/><Relationship Id="rId67" Type="http://schemas.openxmlformats.org/officeDocument/2006/relationships/tags" Target="../tags/tag491.xml"/><Relationship Id="rId20" Type="http://schemas.openxmlformats.org/officeDocument/2006/relationships/tags" Target="../tags/tag444.xml"/><Relationship Id="rId41" Type="http://schemas.openxmlformats.org/officeDocument/2006/relationships/tags" Target="../tags/tag465.xml"/><Relationship Id="rId54" Type="http://schemas.openxmlformats.org/officeDocument/2006/relationships/tags" Target="../tags/tag478.xml"/><Relationship Id="rId62" Type="http://schemas.openxmlformats.org/officeDocument/2006/relationships/tags" Target="../tags/tag486.xml"/><Relationship Id="rId70" Type="http://schemas.openxmlformats.org/officeDocument/2006/relationships/tags" Target="../tags/tag494.xml"/><Relationship Id="rId75" Type="http://schemas.openxmlformats.org/officeDocument/2006/relationships/tags" Target="../tags/tag499.xml"/><Relationship Id="rId83" Type="http://schemas.openxmlformats.org/officeDocument/2006/relationships/tags" Target="../tags/tag507.xml"/><Relationship Id="rId88" Type="http://schemas.openxmlformats.org/officeDocument/2006/relationships/tags" Target="../tags/tag512.xml"/><Relationship Id="rId91" Type="http://schemas.openxmlformats.org/officeDocument/2006/relationships/tags" Target="../tags/tag515.xml"/><Relationship Id="rId96" Type="http://schemas.openxmlformats.org/officeDocument/2006/relationships/tags" Target="../tags/tag520.xml"/><Relationship Id="rId1" Type="http://schemas.openxmlformats.org/officeDocument/2006/relationships/vmlDrawing" Target="../drawings/vmlDrawing11.vml"/><Relationship Id="rId6" Type="http://schemas.openxmlformats.org/officeDocument/2006/relationships/tags" Target="../tags/tag430.xml"/><Relationship Id="rId15" Type="http://schemas.openxmlformats.org/officeDocument/2006/relationships/tags" Target="../tags/tag439.xml"/><Relationship Id="rId23" Type="http://schemas.openxmlformats.org/officeDocument/2006/relationships/tags" Target="../tags/tag447.xml"/><Relationship Id="rId28" Type="http://schemas.openxmlformats.org/officeDocument/2006/relationships/tags" Target="../tags/tag452.xml"/><Relationship Id="rId36" Type="http://schemas.openxmlformats.org/officeDocument/2006/relationships/tags" Target="../tags/tag460.xml"/><Relationship Id="rId49" Type="http://schemas.openxmlformats.org/officeDocument/2006/relationships/tags" Target="../tags/tag473.xml"/><Relationship Id="rId57" Type="http://schemas.openxmlformats.org/officeDocument/2006/relationships/tags" Target="../tags/tag481.xml"/><Relationship Id="rId10" Type="http://schemas.openxmlformats.org/officeDocument/2006/relationships/tags" Target="../tags/tag434.xml"/><Relationship Id="rId31" Type="http://schemas.openxmlformats.org/officeDocument/2006/relationships/tags" Target="../tags/tag455.xml"/><Relationship Id="rId44" Type="http://schemas.openxmlformats.org/officeDocument/2006/relationships/tags" Target="../tags/tag468.xml"/><Relationship Id="rId52" Type="http://schemas.openxmlformats.org/officeDocument/2006/relationships/tags" Target="../tags/tag476.xml"/><Relationship Id="rId60" Type="http://schemas.openxmlformats.org/officeDocument/2006/relationships/tags" Target="../tags/tag484.xml"/><Relationship Id="rId65" Type="http://schemas.openxmlformats.org/officeDocument/2006/relationships/tags" Target="../tags/tag489.xml"/><Relationship Id="rId73" Type="http://schemas.openxmlformats.org/officeDocument/2006/relationships/tags" Target="../tags/tag497.xml"/><Relationship Id="rId78" Type="http://schemas.openxmlformats.org/officeDocument/2006/relationships/tags" Target="../tags/tag502.xml"/><Relationship Id="rId81" Type="http://schemas.openxmlformats.org/officeDocument/2006/relationships/tags" Target="../tags/tag505.xml"/><Relationship Id="rId86" Type="http://schemas.openxmlformats.org/officeDocument/2006/relationships/tags" Target="../tags/tag510.xml"/><Relationship Id="rId94" Type="http://schemas.openxmlformats.org/officeDocument/2006/relationships/tags" Target="../tags/tag518.xml"/><Relationship Id="rId99" Type="http://schemas.openxmlformats.org/officeDocument/2006/relationships/oleObject" Target="../embeddings/oleObject12.bin"/><Relationship Id="rId4" Type="http://schemas.openxmlformats.org/officeDocument/2006/relationships/tags" Target="../tags/tag428.xml"/><Relationship Id="rId9" Type="http://schemas.openxmlformats.org/officeDocument/2006/relationships/tags" Target="../tags/tag433.xml"/><Relationship Id="rId13" Type="http://schemas.openxmlformats.org/officeDocument/2006/relationships/tags" Target="../tags/tag437.xml"/><Relationship Id="rId18" Type="http://schemas.openxmlformats.org/officeDocument/2006/relationships/tags" Target="../tags/tag442.xml"/><Relationship Id="rId39" Type="http://schemas.openxmlformats.org/officeDocument/2006/relationships/tags" Target="../tags/tag46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6.xml"/><Relationship Id="rId1" Type="http://schemas.openxmlformats.org/officeDocument/2006/relationships/vmlDrawing" Target="../drawings/vmlDrawing12.v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vmlDrawing" Target="../drawings/vmlDrawing3.v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nvGraphicFramePr>
        <p:xfrm>
          <a:off x="1587" y="1588"/>
          <a:ext cx="1587" cy="1587"/>
        </p:xfrm>
        <a:graphic>
          <a:graphicData uri="http://schemas.openxmlformats.org/presentationml/2006/ole">
            <p:oleObj spid="_x0000_s44033" name="think-cell Slide" r:id="rId3" imgW="360" imgH="360" progId="">
              <p:embed/>
            </p:oleObj>
          </a:graphicData>
        </a:graphic>
      </p:graphicFrame>
      <p:pic>
        <p:nvPicPr>
          <p:cNvPr id="6" name="Picture 2"/>
          <p:cNvPicPr>
            <a:picLocks noChangeAspect="1" noChangeArrowheads="1"/>
          </p:cNvPicPr>
          <p:nvPr/>
        </p:nvPicPr>
        <p:blipFill>
          <a:blip r:embed="rId4" cstate="print"/>
          <a:srcRect l="23121" t="12331" r="22929" b="5973"/>
          <a:stretch>
            <a:fillRect/>
          </a:stretch>
        </p:blipFill>
        <p:spPr bwMode="auto">
          <a:xfrm>
            <a:off x="4343400" y="3494314"/>
            <a:ext cx="4800600" cy="3546021"/>
          </a:xfrm>
          <a:prstGeom prst="rect">
            <a:avLst/>
          </a:prstGeom>
          <a:noFill/>
          <a:ln w="9525">
            <a:noFill/>
            <a:miter lim="800000"/>
            <a:headEnd/>
            <a:tailEnd/>
          </a:ln>
        </p:spPr>
      </p:pic>
      <p:sp>
        <p:nvSpPr>
          <p:cNvPr id="2" name="Title 1"/>
          <p:cNvSpPr>
            <a:spLocks noGrp="1"/>
          </p:cNvSpPr>
          <p:nvPr>
            <p:ph type="title"/>
          </p:nvPr>
        </p:nvSpPr>
        <p:spPr>
          <a:xfrm>
            <a:off x="457200" y="0"/>
            <a:ext cx="8229600" cy="816429"/>
          </a:xfrm>
        </p:spPr>
        <p:txBody>
          <a:bodyPr/>
          <a:lstStyle/>
          <a:p>
            <a:r>
              <a:rPr lang="en-US" dirty="0" smtClean="0"/>
              <a:t>e-Permitting </a:t>
            </a:r>
            <a:endParaRPr lang="en-US" dirty="0"/>
          </a:p>
        </p:txBody>
      </p:sp>
      <p:sp>
        <p:nvSpPr>
          <p:cNvPr id="11" name="Content Placeholder 10"/>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5" cstate="print"/>
          <a:srcRect l="22388" r="22575" b="2985"/>
          <a:stretch>
            <a:fillRect/>
          </a:stretch>
        </p:blipFill>
        <p:spPr bwMode="auto">
          <a:xfrm>
            <a:off x="0" y="737506"/>
            <a:ext cx="4495800" cy="6120493"/>
          </a:xfrm>
          <a:prstGeom prst="rect">
            <a:avLst/>
          </a:prstGeom>
          <a:noFill/>
          <a:ln w="9525">
            <a:noFill/>
            <a:miter lim="800000"/>
            <a:headEnd/>
            <a:tailEnd/>
          </a:ln>
        </p:spPr>
      </p:pic>
      <p:pic>
        <p:nvPicPr>
          <p:cNvPr id="5" name="Picture 3"/>
          <p:cNvPicPr>
            <a:picLocks noChangeAspect="1" noChangeArrowheads="1"/>
          </p:cNvPicPr>
          <p:nvPr/>
        </p:nvPicPr>
        <p:blipFill>
          <a:blip r:embed="rId6" cstate="print"/>
          <a:srcRect l="959" t="6829" r="1258" b="6110"/>
          <a:stretch>
            <a:fillRect/>
          </a:stretch>
        </p:blipFill>
        <p:spPr bwMode="auto">
          <a:xfrm>
            <a:off x="4278085" y="677875"/>
            <a:ext cx="4865916" cy="2767454"/>
          </a:xfrm>
          <a:prstGeom prst="rect">
            <a:avLst/>
          </a:prstGeom>
          <a:noFill/>
          <a:ln w="9525">
            <a:noFill/>
            <a:miter lim="800000"/>
            <a:headEnd/>
            <a:tailEnd/>
          </a:ln>
        </p:spPr>
      </p:pic>
      <p:sp>
        <p:nvSpPr>
          <p:cNvPr id="12" name="Slide Number Placeholder 11"/>
          <p:cNvSpPr>
            <a:spLocks noGrp="1"/>
          </p:cNvSpPr>
          <p:nvPr>
            <p:ph type="sldNum" sz="quarter" idx="12"/>
          </p:nvPr>
        </p:nvSpPr>
        <p:spPr>
          <a:xfrm>
            <a:off x="4204608" y="6356350"/>
            <a:ext cx="481692" cy="365125"/>
          </a:xfrm>
        </p:spPr>
        <p:txBody>
          <a:bodyPr/>
          <a:lstStyle/>
          <a:p>
            <a:fld id="{3D50D2A9-3767-4685-8CEA-59ED40189EA9}"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8136" y="0"/>
            <a:ext cx="6180363" cy="767443"/>
          </a:xfrm>
        </p:spPr>
        <p:txBody>
          <a:bodyPr/>
          <a:lstStyle/>
          <a:p>
            <a:pPr algn="l"/>
            <a:r>
              <a:rPr lang="en-US" dirty="0" smtClean="0"/>
              <a:t>Data Management</a:t>
            </a:r>
            <a:endParaRPr lang="en-US" dirty="0"/>
          </a:p>
        </p:txBody>
      </p:sp>
      <p:pic>
        <p:nvPicPr>
          <p:cNvPr id="13314" name="Picture 2"/>
          <p:cNvPicPr>
            <a:picLocks noChangeAspect="1" noChangeArrowheads="1"/>
          </p:cNvPicPr>
          <p:nvPr/>
        </p:nvPicPr>
        <p:blipFill>
          <a:blip r:embed="rId2" cstate="print"/>
          <a:srcRect/>
          <a:stretch>
            <a:fillRect/>
          </a:stretch>
        </p:blipFill>
        <p:spPr bwMode="auto">
          <a:xfrm>
            <a:off x="0" y="0"/>
            <a:ext cx="4759779" cy="3744345"/>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a:stretch>
            <a:fillRect/>
          </a:stretch>
        </p:blipFill>
        <p:spPr bwMode="auto">
          <a:xfrm>
            <a:off x="3641271" y="759284"/>
            <a:ext cx="5502729" cy="4572000"/>
          </a:xfrm>
          <a:prstGeom prst="rect">
            <a:avLst/>
          </a:prstGeom>
          <a:noFill/>
          <a:ln w="9525">
            <a:noFill/>
            <a:miter lim="800000"/>
            <a:headEnd/>
            <a:tailEnd/>
          </a:ln>
        </p:spPr>
      </p:pic>
      <p:pic>
        <p:nvPicPr>
          <p:cNvPr id="13316" name="Picture 4"/>
          <p:cNvPicPr>
            <a:picLocks noChangeAspect="1" noChangeArrowheads="1"/>
          </p:cNvPicPr>
          <p:nvPr/>
        </p:nvPicPr>
        <p:blipFill>
          <a:blip r:embed="rId4" cstate="print"/>
          <a:srcRect/>
          <a:stretch>
            <a:fillRect/>
          </a:stretch>
        </p:blipFill>
        <p:spPr bwMode="auto">
          <a:xfrm>
            <a:off x="0" y="3420837"/>
            <a:ext cx="7282543" cy="3437164"/>
          </a:xfrm>
          <a:prstGeom prst="rect">
            <a:avLst/>
          </a:prstGeom>
          <a:noFill/>
          <a:ln w="9525">
            <a:noFill/>
            <a:miter lim="800000"/>
            <a:headEnd/>
            <a:tailEnd/>
          </a:ln>
        </p:spPr>
      </p:pic>
      <p:sp>
        <p:nvSpPr>
          <p:cNvPr id="7" name="Slide Number Placeholder 6"/>
          <p:cNvSpPr>
            <a:spLocks noGrp="1"/>
          </p:cNvSpPr>
          <p:nvPr>
            <p:ph type="sldNum" sz="quarter" idx="12"/>
          </p:nvPr>
        </p:nvSpPr>
        <p:spPr>
          <a:xfrm>
            <a:off x="8392886" y="6356350"/>
            <a:ext cx="587828" cy="365125"/>
          </a:xfrm>
        </p:spPr>
        <p:txBody>
          <a:bodyPr/>
          <a:lstStyle/>
          <a:p>
            <a:fld id="{3D50D2A9-3767-4685-8CEA-59ED40189EA9}" type="slidenum">
              <a:rPr lang="en-US" smtClean="0"/>
              <a:pPr/>
              <a:t>11</a:t>
            </a:fld>
            <a:endParaRPr lang="en-US" dirty="0"/>
          </a:p>
        </p:txBody>
      </p:sp>
      <p:sp>
        <p:nvSpPr>
          <p:cNvPr id="8" name="TextBox 7"/>
          <p:cNvSpPr txBox="1"/>
          <p:nvPr/>
        </p:nvSpPr>
        <p:spPr>
          <a:xfrm>
            <a:off x="1066799" y="2946400"/>
            <a:ext cx="2548467" cy="369332"/>
          </a:xfrm>
          <a:prstGeom prst="rect">
            <a:avLst/>
          </a:prstGeom>
          <a:noFill/>
        </p:spPr>
        <p:txBody>
          <a:bodyPr wrap="square" rtlCol="0">
            <a:spAutoFit/>
          </a:bodyPr>
          <a:lstStyle/>
          <a:p>
            <a:r>
              <a:rPr lang="en-US" b="1" u="sng" dirty="0" smtClean="0">
                <a:solidFill>
                  <a:srgbClr val="002060"/>
                </a:solidFill>
              </a:rPr>
              <a:t>Real Time Air Quality</a:t>
            </a:r>
            <a:endParaRPr lang="en-US" b="1" u="sng" dirty="0">
              <a:solidFill>
                <a:srgbClr val="002060"/>
              </a:solidFill>
            </a:endParaRPr>
          </a:p>
        </p:txBody>
      </p:sp>
      <p:sp>
        <p:nvSpPr>
          <p:cNvPr id="9" name="TextBox 8"/>
          <p:cNvSpPr txBox="1"/>
          <p:nvPr/>
        </p:nvSpPr>
        <p:spPr>
          <a:xfrm>
            <a:off x="6705600" y="3124200"/>
            <a:ext cx="2311400" cy="369332"/>
          </a:xfrm>
          <a:prstGeom prst="rect">
            <a:avLst/>
          </a:prstGeom>
          <a:noFill/>
        </p:spPr>
        <p:txBody>
          <a:bodyPr wrap="square" rtlCol="0">
            <a:spAutoFit/>
          </a:bodyPr>
          <a:lstStyle/>
          <a:p>
            <a:r>
              <a:rPr lang="en-US" b="1" u="sng" dirty="0" smtClean="0">
                <a:solidFill>
                  <a:srgbClr val="002060"/>
                </a:solidFill>
              </a:rPr>
              <a:t>Permit Distribution</a:t>
            </a:r>
            <a:endParaRPr lang="en-US" b="1" u="sng" dirty="0">
              <a:solidFill>
                <a:srgbClr val="002060"/>
              </a:solidFill>
            </a:endParaRPr>
          </a:p>
        </p:txBody>
      </p:sp>
      <p:sp>
        <p:nvSpPr>
          <p:cNvPr id="10" name="TextBox 9"/>
          <p:cNvSpPr txBox="1"/>
          <p:nvPr/>
        </p:nvSpPr>
        <p:spPr>
          <a:xfrm>
            <a:off x="702734" y="5884443"/>
            <a:ext cx="2311400" cy="369332"/>
          </a:xfrm>
          <a:prstGeom prst="rect">
            <a:avLst/>
          </a:prstGeom>
          <a:noFill/>
        </p:spPr>
        <p:txBody>
          <a:bodyPr wrap="square" rtlCol="0">
            <a:spAutoFit/>
          </a:bodyPr>
          <a:lstStyle/>
          <a:p>
            <a:r>
              <a:rPr lang="en-US" b="1" u="sng" dirty="0" smtClean="0">
                <a:solidFill>
                  <a:srgbClr val="002060"/>
                </a:solidFill>
              </a:rPr>
              <a:t>Permit Intensity</a:t>
            </a:r>
            <a:endParaRPr lang="en-US" b="1" u="sng" dirty="0">
              <a:solidFill>
                <a:srgbClr val="00206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ROI From MassDEP</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Object 66" hidden="1"/>
          <p:cNvGraphicFramePr>
            <a:graphicFrameLocks noChangeAspect="1"/>
          </p:cNvGraphicFramePr>
          <p:nvPr/>
        </p:nvGraphicFramePr>
        <p:xfrm>
          <a:off x="1587" y="1588"/>
          <a:ext cx="1587" cy="1587"/>
        </p:xfrm>
        <a:graphic>
          <a:graphicData uri="http://schemas.openxmlformats.org/presentationml/2006/ole">
            <p:oleObj spid="_x0000_s1026" name="think-cell Slide" r:id="rId35" imgW="360" imgH="360" progId="">
              <p:embed/>
            </p:oleObj>
          </a:graphicData>
        </a:graphic>
      </p:graphicFrame>
      <p:sp>
        <p:nvSpPr>
          <p:cNvPr id="14" name="Rectangle 13" hidden="1"/>
          <p:cNvSpPr/>
          <p:nvPr>
            <p:custDataLst>
              <p:tags r:id="rId2"/>
            </p:custDataLst>
          </p:nvPr>
        </p:nvSpPr>
        <p:spPr bwMode="auto">
          <a:xfrm>
            <a:off x="0" y="0"/>
            <a:ext cx="158750" cy="158750"/>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US" sz="1600" dirty="0">
              <a:latin typeface="verdana"/>
              <a:sym typeface="verdana"/>
            </a:endParaRPr>
          </a:p>
        </p:txBody>
      </p:sp>
      <p:sp>
        <p:nvSpPr>
          <p:cNvPr id="97" name="Slide Number Placeholder 96"/>
          <p:cNvSpPr>
            <a:spLocks noGrp="1"/>
          </p:cNvSpPr>
          <p:nvPr>
            <p:ph type="sldNum" sz="quarter" idx="12"/>
          </p:nvPr>
        </p:nvSpPr>
        <p:spPr>
          <a:xfrm>
            <a:off x="8384721" y="6356350"/>
            <a:ext cx="604157" cy="365125"/>
          </a:xfrm>
        </p:spPr>
        <p:txBody>
          <a:bodyPr/>
          <a:lstStyle/>
          <a:p>
            <a:fld id="{3D50D2A9-3767-4685-8CEA-59ED40189EA9}" type="slidenum">
              <a:rPr lang="en-US" smtClean="0"/>
              <a:pPr/>
              <a:t>13</a:t>
            </a:fld>
            <a:endParaRPr lang="en-US" dirty="0"/>
          </a:p>
        </p:txBody>
      </p:sp>
      <p:sp>
        <p:nvSpPr>
          <p:cNvPr id="102" name="McK 5. Source"/>
          <p:cNvSpPr>
            <a:spLocks noChangeArrowheads="1"/>
          </p:cNvSpPr>
          <p:nvPr/>
        </p:nvSpPr>
        <p:spPr bwMode="gray">
          <a:xfrm>
            <a:off x="261144" y="6684962"/>
            <a:ext cx="5764099"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nchorCtr="0">
            <a:spAutoFit/>
          </a:bodyPr>
          <a:lstStyle/>
          <a:p>
            <a:pPr marL="642938" indent="-642938" defTabSz="913526">
              <a:tabLst>
                <a:tab pos="642938" algn="l"/>
              </a:tabLst>
            </a:pPr>
            <a:r>
              <a:rPr lang="en-US" sz="1000" dirty="0">
                <a:latin typeface="+mn-lt"/>
              </a:rPr>
              <a:t>SOURCE: Interviews with EIPAS team and EEA SME’s, expert interviews, McKinsey IT benchmarks, team analysis</a:t>
            </a:r>
          </a:p>
        </p:txBody>
      </p:sp>
      <p:sp>
        <p:nvSpPr>
          <p:cNvPr id="103" name="McK 4. Footnote"/>
          <p:cNvSpPr txBox="1">
            <a:spLocks noChangeArrowheads="1"/>
          </p:cNvSpPr>
          <p:nvPr/>
        </p:nvSpPr>
        <p:spPr bwMode="gray">
          <a:xfrm>
            <a:off x="0" y="6059487"/>
            <a:ext cx="91440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nchorCtr="0">
            <a:spAutoFit/>
          </a:bodyPr>
          <a:lstStyle>
            <a:defPPr>
              <a:defRPr lang="en-US"/>
            </a:defPPr>
            <a:lvl1pPr marL="127000" indent="-127000" defTabSz="895350">
              <a:defRPr sz="1000" baseline="0">
                <a:latin typeface="+mn-lt"/>
              </a:defRPr>
            </a:lvl1pPr>
            <a:lvl2pPr marL="1031875" defTabSz="895350">
              <a:defRPr sz="2400"/>
            </a:lvl2pPr>
            <a:lvl3pPr marL="1217613" defTabSz="895350">
              <a:defRPr sz="2400"/>
            </a:lvl3pPr>
            <a:lvl4pPr marL="1404938"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r>
              <a:rPr lang="en-US" dirty="0" smtClean="0"/>
              <a:t>1 Payback </a:t>
            </a:r>
            <a:r>
              <a:rPr lang="en-US" dirty="0"/>
              <a:t>period is 6 years with 0.25 benefit multiplier, 5 years with 0.35 multiplier; assumes 3% discount rate, figures shown assume average adjusted benefits using 0.25 to 0.35 benefit multipliers; includes revised one-time and O&amp;M cost </a:t>
            </a:r>
            <a:r>
              <a:rPr lang="en-US" dirty="0" smtClean="0"/>
              <a:t>estimates</a:t>
            </a:r>
          </a:p>
          <a:p>
            <a:r>
              <a:rPr lang="en-US" dirty="0" smtClean="0"/>
              <a:t>2 Adjusted benefit estimates (average of 0.25 to 0.35 adjustment for non-financial and indirect), discounted at 3% per annum</a:t>
            </a:r>
            <a:endParaRPr lang="en-US" dirty="0"/>
          </a:p>
        </p:txBody>
      </p:sp>
      <p:sp>
        <p:nvSpPr>
          <p:cNvPr id="104" name="Title 1"/>
          <p:cNvSpPr>
            <a:spLocks noGrp="1"/>
          </p:cNvSpPr>
          <p:nvPr>
            <p:ph type="title"/>
          </p:nvPr>
        </p:nvSpPr>
        <p:spPr>
          <a:xfrm>
            <a:off x="261144" y="-9614"/>
            <a:ext cx="7847968" cy="969496"/>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r>
              <a:rPr lang="en-US" sz="2100" dirty="0" smtClean="0"/>
              <a:t>Mass. Environmental Information and Public Access System (EIPAS) </a:t>
            </a:r>
            <a:r>
              <a:rPr lang="en-US" sz="2100" dirty="0"/>
              <a:t>cost-benefit analysis shows that the project has a Utility Payback </a:t>
            </a:r>
            <a:r>
              <a:rPr lang="en-US" sz="2100" dirty="0" smtClean="0"/>
              <a:t>Period </a:t>
            </a:r>
            <a:r>
              <a:rPr lang="en-US" sz="2100" dirty="0"/>
              <a:t>of ~5 to 6 </a:t>
            </a:r>
            <a:r>
              <a:rPr lang="en-US" sz="2100" dirty="0" smtClean="0"/>
              <a:t>years</a:t>
            </a:r>
            <a:r>
              <a:rPr lang="en-US" sz="2100" baseline="30000" dirty="0" smtClean="0"/>
              <a:t>1</a:t>
            </a:r>
            <a:endParaRPr lang="en-US" sz="2100" dirty="0"/>
          </a:p>
        </p:txBody>
      </p:sp>
      <p:sp>
        <p:nvSpPr>
          <p:cNvPr id="106" name="Rectangle 105"/>
          <p:cNvSpPr>
            <a:spLocks/>
          </p:cNvSpPr>
          <p:nvPr/>
        </p:nvSpPr>
        <p:spPr bwMode="gray">
          <a:xfrm>
            <a:off x="328592" y="1392237"/>
            <a:ext cx="8568402" cy="449737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smtClean="0">
              <a:solidFill>
                <a:schemeClr val="tx1"/>
              </a:solidFill>
            </a:endParaRPr>
          </a:p>
        </p:txBody>
      </p:sp>
      <p:grpSp>
        <p:nvGrpSpPr>
          <p:cNvPr id="107" name="Group 8"/>
          <p:cNvGrpSpPr/>
          <p:nvPr/>
        </p:nvGrpSpPr>
        <p:grpSpPr bwMode="gray">
          <a:xfrm>
            <a:off x="404813" y="1368425"/>
            <a:ext cx="8419520" cy="572464"/>
            <a:chOff x="5762625" y="2233875"/>
            <a:chExt cx="3053617" cy="484718"/>
          </a:xfrm>
        </p:grpSpPr>
        <p:cxnSp>
          <p:nvCxnSpPr>
            <p:cNvPr id="108" name="AutoShape 249"/>
            <p:cNvCxnSpPr>
              <a:cxnSpLocks noChangeShapeType="1"/>
              <a:stCxn id="148" idx="4"/>
              <a:endCxn id="148" idx="6"/>
            </p:cNvCxnSpPr>
            <p:nvPr/>
          </p:nvCxnSpPr>
          <p:spPr bwMode="gray">
            <a:xfrm>
              <a:off x="5762625" y="2718593"/>
              <a:ext cx="3053617" cy="0"/>
            </a:xfrm>
            <a:prstGeom prst="straightConnector1">
              <a:avLst/>
            </a:prstGeom>
            <a:noFill/>
            <a:ln w="952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48" name="AutoShape 250"/>
            <p:cNvSpPr>
              <a:spLocks noChangeArrowheads="1"/>
            </p:cNvSpPr>
            <p:nvPr/>
          </p:nvSpPr>
          <p:spPr bwMode="gray">
            <a:xfrm>
              <a:off x="5762625" y="2233875"/>
              <a:ext cx="3053617" cy="484718"/>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18288" anchor="b">
              <a:spAutoFit/>
            </a:bodyPr>
            <a:lstStyle/>
            <a:p>
              <a:r>
                <a:rPr lang="en-US" b="1" baseline="0" noProof="0" dirty="0" smtClean="0">
                  <a:solidFill>
                    <a:srgbClr val="002060"/>
                  </a:solidFill>
                  <a:latin typeface="+mn-lt"/>
                </a:rPr>
                <a:t>EIPAS</a:t>
              </a:r>
              <a:r>
                <a:rPr lang="en-US" b="1" noProof="0" dirty="0" smtClean="0">
                  <a:solidFill>
                    <a:srgbClr val="002060"/>
                  </a:solidFill>
                  <a:latin typeface="+mn-lt"/>
                </a:rPr>
                <a:t> n</a:t>
              </a:r>
              <a:r>
                <a:rPr lang="en-US" b="1" baseline="0" noProof="0" dirty="0" smtClean="0">
                  <a:solidFill>
                    <a:srgbClr val="002060"/>
                  </a:solidFill>
                  <a:latin typeface="+mn-lt"/>
                </a:rPr>
                <a:t>et benefits by year</a:t>
              </a:r>
              <a:r>
                <a:rPr lang="en-US" b="1" baseline="30000" noProof="0" dirty="0" smtClean="0">
                  <a:solidFill>
                    <a:srgbClr val="002060"/>
                  </a:solidFill>
                  <a:latin typeface="+mn-lt"/>
                </a:rPr>
                <a:t>2</a:t>
              </a:r>
              <a:r>
                <a:rPr lang="en-US" b="1" baseline="0" noProof="0" dirty="0" smtClean="0">
                  <a:solidFill>
                    <a:srgbClr val="002060"/>
                  </a:solidFill>
                  <a:latin typeface="+mn-lt"/>
                </a:rPr>
                <a:t>, with cumulative </a:t>
              </a:r>
              <a:r>
                <a:rPr lang="en-US" b="1" noProof="0" dirty="0" smtClean="0">
                  <a:solidFill>
                    <a:srgbClr val="002060"/>
                  </a:solidFill>
                  <a:latin typeface="+mn-lt"/>
                </a:rPr>
                <a:t>impact</a:t>
              </a:r>
              <a:endParaRPr lang="en-US" b="1" baseline="0" noProof="0" dirty="0">
                <a:solidFill>
                  <a:srgbClr val="002060"/>
                </a:solidFill>
                <a:latin typeface="+mn-lt"/>
              </a:endParaRPr>
            </a:p>
            <a:p>
              <a:r>
                <a:rPr lang="en-US" baseline="0" noProof="0" dirty="0" smtClean="0">
                  <a:solidFill>
                    <a:srgbClr val="002060"/>
                  </a:solidFill>
                  <a:latin typeface="+mn-lt"/>
                </a:rPr>
                <a:t>$M</a:t>
              </a:r>
              <a:endParaRPr lang="en-US" baseline="0" noProof="0" dirty="0">
                <a:solidFill>
                  <a:srgbClr val="002060"/>
                </a:solidFill>
                <a:latin typeface="+mn-lt"/>
              </a:endParaRPr>
            </a:p>
          </p:txBody>
        </p:sp>
      </p:grpSp>
      <p:graphicFrame>
        <p:nvGraphicFramePr>
          <p:cNvPr id="150" name="Object 149"/>
          <p:cNvGraphicFramePr>
            <a:graphicFrameLocks/>
          </p:cNvGraphicFramePr>
          <p:nvPr>
            <p:extLst>
              <p:ext uri="{D42A27DB-BD31-4B8C-83A1-F6EECF244321}">
                <p14:modId xmlns:p14="http://schemas.microsoft.com/office/powerpoint/2010/main" xmlns="" val="362684104"/>
              </p:ext>
            </p:extLst>
          </p:nvPr>
        </p:nvGraphicFramePr>
        <p:xfrm>
          <a:off x="1028700" y="2171700"/>
          <a:ext cx="7810516" cy="3063348"/>
        </p:xfrm>
        <a:graphic>
          <a:graphicData uri="http://schemas.openxmlformats.org/presentationml/2006/ole">
            <p:oleObj spid="_x0000_s1027" name="Chart" r:id="rId36" imgW="7810516" imgH="3063348" progId="MSGraph.Chart.8">
              <p:embed followColorScheme="full"/>
            </p:oleObj>
          </a:graphicData>
        </a:graphic>
      </p:graphicFrame>
      <p:sp>
        <p:nvSpPr>
          <p:cNvPr id="151" name="Rectangle 150"/>
          <p:cNvSpPr>
            <a:spLocks noGrp="1" noChangeArrowheads="1"/>
          </p:cNvSpPr>
          <p:nvPr>
            <p:custDataLst>
              <p:tags r:id="rId3"/>
            </p:custDataLst>
          </p:nvPr>
        </p:nvSpPr>
        <p:spPr bwMode="gray">
          <a:xfrm>
            <a:off x="788987" y="2808287"/>
            <a:ext cx="206375" cy="21907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r">
              <a:lnSpc>
                <a:spcPct val="90000"/>
              </a:lnSpc>
            </a:pPr>
            <a:fld id="{CA9113D8-BAC9-4E49-9D39-C13ECA0278A1}" type="datetime'''2''''''''0'''''''''''''">
              <a:rPr lang="en-US" smtClean="0"/>
              <a:pPr algn="r">
                <a:lnSpc>
                  <a:spcPct val="90000"/>
                </a:lnSpc>
              </a:pPr>
              <a:t>20</a:t>
            </a:fld>
            <a:endParaRPr lang="en-US" noProof="0" dirty="0" smtClean="0">
              <a:latin typeface="verdana"/>
              <a:sym typeface="verdana"/>
            </a:endParaRPr>
          </a:p>
        </p:txBody>
      </p:sp>
      <p:sp>
        <p:nvSpPr>
          <p:cNvPr id="158" name="Rectangle 157"/>
          <p:cNvSpPr>
            <a:spLocks noGrp="1" noChangeArrowheads="1"/>
          </p:cNvSpPr>
          <p:nvPr>
            <p:custDataLst>
              <p:tags r:id="rId4"/>
            </p:custDataLst>
          </p:nvPr>
        </p:nvSpPr>
        <p:spPr bwMode="gray">
          <a:xfrm>
            <a:off x="788987" y="2487612"/>
            <a:ext cx="206375" cy="21907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r">
              <a:lnSpc>
                <a:spcPct val="90000"/>
              </a:lnSpc>
            </a:pPr>
            <a:fld id="{E1EA06E4-4DAC-4E68-B385-F365A1B0B528}" type="datetime'''''''''''''''''''''''2''''''''''''''''''''5'''''''''''''''">
              <a:rPr lang="en-US" smtClean="0"/>
              <a:pPr algn="r">
                <a:lnSpc>
                  <a:spcPct val="90000"/>
                </a:lnSpc>
              </a:pPr>
              <a:t>25</a:t>
            </a:fld>
            <a:endParaRPr lang="en-US" noProof="0" dirty="0" smtClean="0">
              <a:latin typeface="verdana"/>
              <a:sym typeface="verdana"/>
            </a:endParaRPr>
          </a:p>
        </p:txBody>
      </p:sp>
      <p:sp>
        <p:nvSpPr>
          <p:cNvPr id="166" name="Rectangle 165"/>
          <p:cNvSpPr>
            <a:spLocks noGrp="1" noChangeArrowheads="1"/>
          </p:cNvSpPr>
          <p:nvPr>
            <p:custDataLst>
              <p:tags r:id="rId5"/>
            </p:custDataLst>
          </p:nvPr>
        </p:nvSpPr>
        <p:spPr bwMode="gray">
          <a:xfrm>
            <a:off x="727075" y="4705350"/>
            <a:ext cx="268287" cy="21907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r">
              <a:lnSpc>
                <a:spcPct val="90000"/>
              </a:lnSpc>
            </a:pPr>
            <a:fld id="{39A591BA-31B4-4846-BB30-0E76ACB19040}" type="datetime'''''''''-''''''''1''''0'''">
              <a:rPr lang="en-US" smtClean="0"/>
              <a:pPr algn="r">
                <a:lnSpc>
                  <a:spcPct val="90000"/>
                </a:lnSpc>
              </a:pPr>
              <a:t>-10</a:t>
            </a:fld>
            <a:endParaRPr lang="en-US" noProof="0" dirty="0" smtClean="0">
              <a:latin typeface="verdana"/>
              <a:sym typeface="verdana"/>
            </a:endParaRPr>
          </a:p>
        </p:txBody>
      </p:sp>
      <p:sp>
        <p:nvSpPr>
          <p:cNvPr id="167" name="Rectangle 166"/>
          <p:cNvSpPr>
            <a:spLocks noGrp="1" noChangeArrowheads="1"/>
          </p:cNvSpPr>
          <p:nvPr>
            <p:custDataLst>
              <p:tags r:id="rId6"/>
            </p:custDataLst>
          </p:nvPr>
        </p:nvSpPr>
        <p:spPr bwMode="gray">
          <a:xfrm>
            <a:off x="788987" y="3121025"/>
            <a:ext cx="206375" cy="21907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r">
              <a:lnSpc>
                <a:spcPct val="90000"/>
              </a:lnSpc>
            </a:pPr>
            <a:fld id="{44A2D8A2-8C33-4BAA-9D15-38EE7AD137C4}" type="datetime'''''''''''''1''''''''''''''''''''''''''''5'''''''''">
              <a:rPr lang="en-US" smtClean="0"/>
              <a:pPr algn="r">
                <a:lnSpc>
                  <a:spcPct val="90000"/>
                </a:lnSpc>
              </a:pPr>
              <a:t>15</a:t>
            </a:fld>
            <a:endParaRPr lang="en-US" noProof="0" dirty="0" smtClean="0">
              <a:latin typeface="verdana"/>
              <a:sym typeface="verdana"/>
            </a:endParaRPr>
          </a:p>
        </p:txBody>
      </p:sp>
      <p:sp>
        <p:nvSpPr>
          <p:cNvPr id="168" name="Rectangle 167"/>
          <p:cNvSpPr>
            <a:spLocks noGrp="1" noChangeArrowheads="1"/>
          </p:cNvSpPr>
          <p:nvPr>
            <p:custDataLst>
              <p:tags r:id="rId7"/>
            </p:custDataLst>
          </p:nvPr>
        </p:nvSpPr>
        <p:spPr bwMode="gray">
          <a:xfrm>
            <a:off x="788987" y="3440112"/>
            <a:ext cx="206375" cy="21907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r">
              <a:lnSpc>
                <a:spcPct val="90000"/>
              </a:lnSpc>
            </a:pPr>
            <a:fld id="{8C780B0B-BEA1-4F62-8012-DBA838ECDAD8}" type="datetime'''''''''''''''''''''''''''''''''''''''1''''''''0'''''''">
              <a:rPr lang="en-US" smtClean="0"/>
              <a:pPr algn="r">
                <a:lnSpc>
                  <a:spcPct val="90000"/>
                </a:lnSpc>
              </a:pPr>
              <a:t>10</a:t>
            </a:fld>
            <a:endParaRPr lang="en-US" noProof="0" dirty="0" smtClean="0">
              <a:latin typeface="verdana"/>
              <a:sym typeface="verdana"/>
            </a:endParaRPr>
          </a:p>
        </p:txBody>
      </p:sp>
      <p:sp>
        <p:nvSpPr>
          <p:cNvPr id="170" name="Rectangle 169"/>
          <p:cNvSpPr>
            <a:spLocks noGrp="1" noChangeArrowheads="1"/>
          </p:cNvSpPr>
          <p:nvPr>
            <p:custDataLst>
              <p:tags r:id="rId8"/>
            </p:custDataLst>
          </p:nvPr>
        </p:nvSpPr>
        <p:spPr bwMode="gray">
          <a:xfrm>
            <a:off x="892175" y="3752850"/>
            <a:ext cx="103187" cy="21907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r">
              <a:lnSpc>
                <a:spcPct val="90000"/>
              </a:lnSpc>
            </a:pPr>
            <a:fld id="{A4F25904-1F92-4977-83D1-C74BA3BDA224}" type="datetime'''''''''''''''''''''''''''5'''''''''''''''''''">
              <a:rPr lang="en-US" smtClean="0"/>
              <a:pPr algn="r">
                <a:lnSpc>
                  <a:spcPct val="90000"/>
                </a:lnSpc>
              </a:pPr>
              <a:t>5</a:t>
            </a:fld>
            <a:endParaRPr lang="en-US" noProof="0" dirty="0" smtClean="0">
              <a:latin typeface="verdana"/>
              <a:sym typeface="verdana"/>
            </a:endParaRPr>
          </a:p>
        </p:txBody>
      </p:sp>
      <p:sp>
        <p:nvSpPr>
          <p:cNvPr id="171" name="Rectangle 170"/>
          <p:cNvSpPr>
            <a:spLocks noGrp="1" noChangeArrowheads="1"/>
          </p:cNvSpPr>
          <p:nvPr>
            <p:custDataLst>
              <p:tags r:id="rId9"/>
            </p:custDataLst>
          </p:nvPr>
        </p:nvSpPr>
        <p:spPr bwMode="gray">
          <a:xfrm>
            <a:off x="892175" y="4073525"/>
            <a:ext cx="103187" cy="21907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r">
              <a:lnSpc>
                <a:spcPct val="90000"/>
              </a:lnSpc>
            </a:pPr>
            <a:fld id="{27218798-00B3-415E-9765-B7D28F6477B5}" type="datetime'''''''''''''''''''''''''''''''''''''''''''''''''''0'''''''''">
              <a:rPr lang="en-US" smtClean="0"/>
              <a:pPr algn="r">
                <a:lnSpc>
                  <a:spcPct val="90000"/>
                </a:lnSpc>
              </a:pPr>
              <a:t>0</a:t>
            </a:fld>
            <a:endParaRPr lang="en-US" noProof="0" dirty="0" smtClean="0">
              <a:latin typeface="verdana"/>
              <a:sym typeface="verdana"/>
            </a:endParaRPr>
          </a:p>
        </p:txBody>
      </p:sp>
      <p:sp>
        <p:nvSpPr>
          <p:cNvPr id="172" name="Rectangle 171"/>
          <p:cNvSpPr>
            <a:spLocks noGrp="1" noChangeArrowheads="1"/>
          </p:cNvSpPr>
          <p:nvPr>
            <p:custDataLst>
              <p:tags r:id="rId10"/>
            </p:custDataLst>
          </p:nvPr>
        </p:nvSpPr>
        <p:spPr bwMode="gray">
          <a:xfrm>
            <a:off x="830262" y="4386262"/>
            <a:ext cx="165100" cy="21907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r">
              <a:lnSpc>
                <a:spcPct val="90000"/>
              </a:lnSpc>
            </a:pPr>
            <a:fld id="{4FE06950-CFC4-4724-B9C6-2388AA4A02BA}" type="datetime'''''''''''''''''''-''''''''''''5'''''''">
              <a:rPr lang="en-US" smtClean="0"/>
              <a:pPr algn="r">
                <a:lnSpc>
                  <a:spcPct val="90000"/>
                </a:lnSpc>
              </a:pPr>
              <a:t>-5</a:t>
            </a:fld>
            <a:endParaRPr lang="en-US" noProof="0" dirty="0" smtClean="0">
              <a:latin typeface="verdana"/>
              <a:sym typeface="verdana"/>
            </a:endParaRPr>
          </a:p>
        </p:txBody>
      </p:sp>
      <p:sp>
        <p:nvSpPr>
          <p:cNvPr id="173" name="Rectangle 172"/>
          <p:cNvSpPr>
            <a:spLocks noGrp="1" noChangeArrowheads="1"/>
          </p:cNvSpPr>
          <p:nvPr>
            <p:custDataLst>
              <p:tags r:id="rId11"/>
            </p:custDataLst>
          </p:nvPr>
        </p:nvSpPr>
        <p:spPr bwMode="gray">
          <a:xfrm>
            <a:off x="788987" y="2176462"/>
            <a:ext cx="206375" cy="21907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r">
              <a:lnSpc>
                <a:spcPct val="90000"/>
              </a:lnSpc>
            </a:pPr>
            <a:fld id="{E12BBA52-661B-4FB6-97B8-EDEABC91BF6D}" type="datetime'''''3''''''''''''''''''''''''''''''0'">
              <a:rPr lang="en-US" smtClean="0"/>
              <a:pPr algn="r">
                <a:lnSpc>
                  <a:spcPct val="90000"/>
                </a:lnSpc>
              </a:pPr>
              <a:t>30</a:t>
            </a:fld>
            <a:endParaRPr lang="en-US" noProof="0" dirty="0" smtClean="0">
              <a:latin typeface="verdana"/>
              <a:sym typeface="verdana"/>
            </a:endParaRPr>
          </a:p>
        </p:txBody>
      </p:sp>
      <p:sp>
        <p:nvSpPr>
          <p:cNvPr id="174" name="Rectangle 173"/>
          <p:cNvSpPr>
            <a:spLocks noGrp="1" noChangeArrowheads="1"/>
          </p:cNvSpPr>
          <p:nvPr>
            <p:custDataLst>
              <p:tags r:id="rId12"/>
            </p:custDataLst>
          </p:nvPr>
        </p:nvSpPr>
        <p:spPr bwMode="gray">
          <a:xfrm>
            <a:off x="727075" y="5018087"/>
            <a:ext cx="268287" cy="21907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r">
              <a:lnSpc>
                <a:spcPct val="90000"/>
              </a:lnSpc>
            </a:pPr>
            <a:fld id="{B161C6EB-5745-41E5-AAF4-979B6C321290}" type="datetime'''''''''''''''''''''-1''''''''''5'''''''''''''''''''''''''">
              <a:rPr lang="en-US" smtClean="0"/>
              <a:pPr algn="r">
                <a:lnSpc>
                  <a:spcPct val="90000"/>
                </a:lnSpc>
              </a:pPr>
              <a:t>-15</a:t>
            </a:fld>
            <a:endParaRPr lang="en-US" noProof="0" dirty="0" smtClean="0">
              <a:latin typeface="verdana"/>
              <a:sym typeface="verdana"/>
            </a:endParaRPr>
          </a:p>
        </p:txBody>
      </p:sp>
      <p:sp useBgFill="1">
        <p:nvSpPr>
          <p:cNvPr id="178" name="Rectangle 177"/>
          <p:cNvSpPr>
            <a:spLocks noGrp="1" noChangeArrowheads="1"/>
          </p:cNvSpPr>
          <p:nvPr>
            <p:custDataLst>
              <p:tags r:id="rId13"/>
            </p:custDataLst>
          </p:nvPr>
        </p:nvSpPr>
        <p:spPr bwMode="gray">
          <a:xfrm>
            <a:off x="6980237" y="3189287"/>
            <a:ext cx="263525" cy="244475"/>
          </a:xfrm>
          <a:prstGeom prst="rect">
            <a:avLst/>
          </a:prstGeom>
          <a:ln w="9525">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28575" tIns="0" rIns="28575" bIns="0" numCol="1" anchor="b" anchorCtr="0" compatLnSpc="1">
            <a:prstTxWarp prst="textNoShape">
              <a:avLst/>
            </a:prstTxWarp>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A8595E84-8499-4A98-A3C9-0396C3A704C7}" type="datetime'''''''''''''''''''1''''1'''''''''''''''''''''''''''''''''''">
              <a:rPr lang="en-US" smtClean="0"/>
              <a:pPr algn="ctr"/>
              <a:t>11</a:t>
            </a:fld>
            <a:endParaRPr lang="en-US" noProof="0" dirty="0" smtClean="0">
              <a:latin typeface="verdana"/>
              <a:sym typeface="verdana"/>
            </a:endParaRPr>
          </a:p>
        </p:txBody>
      </p:sp>
      <p:sp>
        <p:nvSpPr>
          <p:cNvPr id="180" name="Rectangle 179"/>
          <p:cNvSpPr>
            <a:spLocks noGrp="1" noChangeArrowheads="1"/>
          </p:cNvSpPr>
          <p:nvPr>
            <p:custDataLst>
              <p:tags r:id="rId14"/>
            </p:custDataLst>
          </p:nvPr>
        </p:nvSpPr>
        <p:spPr bwMode="gray">
          <a:xfrm>
            <a:off x="5972175" y="5314950"/>
            <a:ext cx="115887" cy="24447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7BA6E92F-4F43-4B96-B46F-0DCB24636637}" type="datetime'''''''''''''''''5'''''''''">
              <a:rPr lang="en-US" smtClean="0"/>
              <a:pPr algn="ctr"/>
              <a:t>5</a:t>
            </a:fld>
            <a:endParaRPr lang="en-US" noProof="0" dirty="0" smtClean="0">
              <a:latin typeface="verdana"/>
              <a:sym typeface="verdana"/>
            </a:endParaRPr>
          </a:p>
        </p:txBody>
      </p:sp>
      <p:sp>
        <p:nvSpPr>
          <p:cNvPr id="181" name="Rectangle 180"/>
          <p:cNvSpPr>
            <a:spLocks noGrp="1" noChangeArrowheads="1"/>
          </p:cNvSpPr>
          <p:nvPr>
            <p:custDataLst>
              <p:tags r:id="rId15"/>
            </p:custDataLst>
          </p:nvPr>
        </p:nvSpPr>
        <p:spPr bwMode="gray">
          <a:xfrm>
            <a:off x="5897562" y="3235325"/>
            <a:ext cx="263525" cy="24447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28575" tIns="0" rIns="28575" bIns="0" numCol="1" anchor="b" anchorCtr="0" compatLnSpc="1">
            <a:prstTxWarp prst="textNoShape">
              <a:avLst/>
            </a:prstTxWarp>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06F2F25F-784C-4A5C-A457-E4D68C22F221}" type="datetime'''''''1''''''1'''''''''''">
              <a:rPr lang="en-US" smtClean="0"/>
              <a:pPr algn="ctr"/>
              <a:t>11</a:t>
            </a:fld>
            <a:endParaRPr lang="en-US" noProof="0" dirty="0" smtClean="0">
              <a:latin typeface="verdana"/>
              <a:sym typeface="verdana"/>
            </a:endParaRPr>
          </a:p>
        </p:txBody>
      </p:sp>
      <p:sp>
        <p:nvSpPr>
          <p:cNvPr id="182" name="Rectangle 181"/>
          <p:cNvSpPr>
            <a:spLocks noGrp="1" noChangeArrowheads="1"/>
          </p:cNvSpPr>
          <p:nvPr>
            <p:custDataLst>
              <p:tags r:id="rId16"/>
            </p:custDataLst>
          </p:nvPr>
        </p:nvSpPr>
        <p:spPr bwMode="gray">
          <a:xfrm>
            <a:off x="4887912" y="5314950"/>
            <a:ext cx="115887" cy="24447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9DF4345A-BFCD-4DAA-946C-F5730847149D}" type="datetime'''''''4'''''''">
              <a:rPr lang="en-US" smtClean="0"/>
              <a:pPr algn="ctr"/>
              <a:t>4</a:t>
            </a:fld>
            <a:endParaRPr lang="en-US" noProof="0" dirty="0" smtClean="0">
              <a:latin typeface="verdana"/>
              <a:sym typeface="verdana"/>
            </a:endParaRPr>
          </a:p>
        </p:txBody>
      </p:sp>
      <p:sp>
        <p:nvSpPr>
          <p:cNvPr id="183" name="Rectangle 182"/>
          <p:cNvSpPr>
            <a:spLocks noGrp="1" noChangeArrowheads="1"/>
          </p:cNvSpPr>
          <p:nvPr>
            <p:custDataLst>
              <p:tags r:id="rId17"/>
            </p:custDataLst>
          </p:nvPr>
        </p:nvSpPr>
        <p:spPr bwMode="gray">
          <a:xfrm>
            <a:off x="4865687" y="3592512"/>
            <a:ext cx="160337" cy="24447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28575" tIns="0" rIns="28575" bIns="0" numCol="1" anchor="b" anchorCtr="0" compatLnSpc="1">
            <a:prstTxWarp prst="textNoShape">
              <a:avLst/>
            </a:prstTxWarp>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FBF714E3-B17D-4AF4-A023-23B10823BCA2}" type="datetime'''''''''''''''''''''''''''''''''''''''''''''''''''5'''">
              <a:rPr lang="en-US" smtClean="0"/>
              <a:pPr algn="ctr"/>
              <a:t>5</a:t>
            </a:fld>
            <a:endParaRPr lang="en-US" noProof="0" dirty="0" smtClean="0">
              <a:latin typeface="verdana"/>
              <a:sym typeface="verdana"/>
            </a:endParaRPr>
          </a:p>
        </p:txBody>
      </p:sp>
      <p:sp>
        <p:nvSpPr>
          <p:cNvPr id="184" name="Rectangle 183"/>
          <p:cNvSpPr>
            <a:spLocks noGrp="1" noChangeArrowheads="1"/>
          </p:cNvSpPr>
          <p:nvPr>
            <p:custDataLst>
              <p:tags r:id="rId18"/>
            </p:custDataLst>
          </p:nvPr>
        </p:nvSpPr>
        <p:spPr bwMode="gray">
          <a:xfrm>
            <a:off x="3800475" y="5314950"/>
            <a:ext cx="115887" cy="24447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E02091E0-0A2C-4C7B-8AB9-85305B3B17B4}" type="datetime'''''''3'''''''''''''''''''''''''''''''''''">
              <a:rPr lang="en-US" smtClean="0"/>
              <a:pPr algn="ctr"/>
              <a:t>3</a:t>
            </a:fld>
            <a:endParaRPr lang="en-US" noProof="0" dirty="0" smtClean="0">
              <a:latin typeface="verdana"/>
              <a:sym typeface="verdana"/>
            </a:endParaRPr>
          </a:p>
        </p:txBody>
      </p:sp>
      <p:sp useBgFill="1">
        <p:nvSpPr>
          <p:cNvPr id="185" name="Rectangle 184"/>
          <p:cNvSpPr>
            <a:spLocks noGrp="1" noChangeArrowheads="1"/>
          </p:cNvSpPr>
          <p:nvPr>
            <p:custDataLst>
              <p:tags r:id="rId19"/>
            </p:custDataLst>
          </p:nvPr>
        </p:nvSpPr>
        <p:spPr bwMode="gray">
          <a:xfrm>
            <a:off x="3746500" y="4306887"/>
            <a:ext cx="222250" cy="244475"/>
          </a:xfrm>
          <a:prstGeom prst="rect">
            <a:avLst/>
          </a:prstGeom>
          <a:noFill/>
          <a:ln w="9525">
            <a:noFill/>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28575" tIns="0" rIns="28575" bIns="0" numCol="1" anchor="t" anchorCtr="0" compatLnSpc="1">
            <a:prstTxWarp prst="textNoShape">
              <a:avLst/>
            </a:prstTxWarp>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A3E60B56-0AE3-4353-9E7E-B1A5125C615D}" type="datetime'''''''-''''''''''''''''''2'''''''''''''''''''''''''''''''">
              <a:rPr lang="en-US" smtClean="0"/>
              <a:pPr algn="ctr"/>
              <a:t>-2</a:t>
            </a:fld>
            <a:endParaRPr lang="en-US" noProof="0" dirty="0" smtClean="0">
              <a:latin typeface="verdana"/>
              <a:sym typeface="verdana"/>
            </a:endParaRPr>
          </a:p>
        </p:txBody>
      </p:sp>
      <p:sp>
        <p:nvSpPr>
          <p:cNvPr id="186" name="Rectangle 185"/>
          <p:cNvSpPr>
            <a:spLocks noGrp="1" noChangeArrowheads="1"/>
          </p:cNvSpPr>
          <p:nvPr>
            <p:custDataLst>
              <p:tags r:id="rId20"/>
            </p:custDataLst>
          </p:nvPr>
        </p:nvSpPr>
        <p:spPr bwMode="gray">
          <a:xfrm>
            <a:off x="3659187" y="4799012"/>
            <a:ext cx="406400" cy="24447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28575" tIns="0" rIns="28575" bIns="0" numCol="1" anchor="b" anchorCtr="0" compatLnSpc="1">
            <a:prstTxWarp prst="textNoShape">
              <a:avLst/>
            </a:prstTxWarp>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r>
              <a:rPr lang="en-US" noProof="0" dirty="0" smtClean="0">
                <a:solidFill>
                  <a:schemeClr val="accent6"/>
                </a:solidFill>
                <a:latin typeface="verdana"/>
                <a:sym typeface="verdana"/>
              </a:rPr>
              <a:t>-14</a:t>
            </a:r>
          </a:p>
        </p:txBody>
      </p:sp>
      <p:sp>
        <p:nvSpPr>
          <p:cNvPr id="187" name="Rectangle 186"/>
          <p:cNvSpPr>
            <a:spLocks noGrp="1" noChangeArrowheads="1"/>
          </p:cNvSpPr>
          <p:nvPr>
            <p:custDataLst>
              <p:tags r:id="rId21"/>
            </p:custDataLst>
          </p:nvPr>
        </p:nvSpPr>
        <p:spPr bwMode="gray">
          <a:xfrm>
            <a:off x="2719387" y="5314950"/>
            <a:ext cx="115887" cy="24447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4C0307FE-FBEA-42D3-824B-71731675952B}" type="datetime'''''''''''''''''''''''''''''''2'">
              <a:rPr lang="en-US" smtClean="0"/>
              <a:pPr algn="ctr"/>
              <a:t>2</a:t>
            </a:fld>
            <a:endParaRPr lang="en-US" noProof="0" dirty="0" smtClean="0">
              <a:latin typeface="verdana"/>
              <a:sym typeface="verdana"/>
            </a:endParaRPr>
          </a:p>
        </p:txBody>
      </p:sp>
      <p:sp useBgFill="1">
        <p:nvSpPr>
          <p:cNvPr id="188" name="Rectangle 187"/>
          <p:cNvSpPr>
            <a:spLocks noGrp="1" noChangeArrowheads="1"/>
          </p:cNvSpPr>
          <p:nvPr>
            <p:custDataLst>
              <p:tags r:id="rId22"/>
            </p:custDataLst>
          </p:nvPr>
        </p:nvSpPr>
        <p:spPr bwMode="gray">
          <a:xfrm>
            <a:off x="2665412" y="4619625"/>
            <a:ext cx="222250" cy="244475"/>
          </a:xfrm>
          <a:prstGeom prst="rect">
            <a:avLst/>
          </a:prstGeom>
          <a:noFill/>
          <a:ln w="9525">
            <a:noFill/>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28575" tIns="0" rIns="28575" bIns="0" numCol="1" anchor="t" anchorCtr="0" compatLnSpc="1">
            <a:prstTxWarp prst="textNoShape">
              <a:avLst/>
            </a:prstTxWarp>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2656794A-0341-40D6-8510-C37849BADFD8}" type="datetime'''''''''''''''''-''''''7'''''''''''''''''''''''''">
              <a:rPr lang="en-US" smtClean="0"/>
              <a:pPr algn="ctr"/>
              <a:t>-7</a:t>
            </a:fld>
            <a:endParaRPr lang="en-US" noProof="0" dirty="0" smtClean="0">
              <a:latin typeface="verdana"/>
              <a:sym typeface="verdana"/>
            </a:endParaRPr>
          </a:p>
        </p:txBody>
      </p:sp>
      <p:sp>
        <p:nvSpPr>
          <p:cNvPr id="189" name="Rectangle 188"/>
          <p:cNvSpPr>
            <a:spLocks noGrp="1" noChangeArrowheads="1"/>
          </p:cNvSpPr>
          <p:nvPr>
            <p:custDataLst>
              <p:tags r:id="rId23"/>
            </p:custDataLst>
          </p:nvPr>
        </p:nvSpPr>
        <p:spPr bwMode="gray">
          <a:xfrm>
            <a:off x="1636712" y="5314950"/>
            <a:ext cx="115887" cy="24447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E025A903-C2B7-4EE7-9980-C58D27F45805}" type="datetime'''''''''''''''''''''''''''''''''''''''''''''''''''''''1'''''''">
              <a:rPr lang="en-US" smtClean="0"/>
              <a:pPr algn="ctr"/>
              <a:t>1</a:t>
            </a:fld>
            <a:endParaRPr lang="en-US" noProof="0" dirty="0" smtClean="0">
              <a:latin typeface="verdana"/>
              <a:sym typeface="verdana"/>
            </a:endParaRPr>
          </a:p>
        </p:txBody>
      </p:sp>
      <p:sp useBgFill="1">
        <p:nvSpPr>
          <p:cNvPr id="190" name="Rectangle 189"/>
          <p:cNvSpPr>
            <a:spLocks noGrp="1" noChangeArrowheads="1"/>
          </p:cNvSpPr>
          <p:nvPr>
            <p:custDataLst>
              <p:tags r:id="rId24"/>
            </p:custDataLst>
          </p:nvPr>
        </p:nvSpPr>
        <p:spPr bwMode="gray">
          <a:xfrm>
            <a:off x="1582737" y="4619625"/>
            <a:ext cx="222250" cy="244475"/>
          </a:xfrm>
          <a:prstGeom prst="rect">
            <a:avLst/>
          </a:prstGeom>
          <a:noFill/>
          <a:ln w="9525">
            <a:noFill/>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28575" tIns="0" rIns="28575" bIns="0" numCol="1" anchor="t" anchorCtr="0" compatLnSpc="1">
            <a:prstTxWarp prst="textNoShape">
              <a:avLst/>
            </a:prstTxWarp>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9218BE8A-3451-4290-88A9-30DAC0ACD340}" type="datetime'''''''''''-''''''''''''''''''''7'''''">
              <a:rPr lang="en-US" smtClean="0"/>
              <a:pPr algn="ctr"/>
              <a:t>-7</a:t>
            </a:fld>
            <a:endParaRPr lang="en-US" noProof="0" dirty="0" smtClean="0">
              <a:latin typeface="verdana"/>
              <a:sym typeface="verdana"/>
            </a:endParaRPr>
          </a:p>
        </p:txBody>
      </p:sp>
      <p:sp>
        <p:nvSpPr>
          <p:cNvPr id="191" name="Rectangle 190"/>
          <p:cNvSpPr>
            <a:spLocks noGrp="1" noChangeArrowheads="1"/>
          </p:cNvSpPr>
          <p:nvPr>
            <p:custDataLst>
              <p:tags r:id="rId25"/>
            </p:custDataLst>
          </p:nvPr>
        </p:nvSpPr>
        <p:spPr bwMode="gray">
          <a:xfrm>
            <a:off x="7054850" y="5314950"/>
            <a:ext cx="115887" cy="24447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82F1EC77-13B8-497B-B21C-AD1D6EE17E6F}" type="datetime'''''''''''''''''''''''''''''''''''''6'''">
              <a:rPr lang="en-US" smtClean="0"/>
              <a:pPr algn="ctr"/>
              <a:t>6</a:t>
            </a:fld>
            <a:endParaRPr lang="en-US" noProof="0" dirty="0" smtClean="0">
              <a:latin typeface="verdana"/>
              <a:sym typeface="verdana"/>
            </a:endParaRPr>
          </a:p>
        </p:txBody>
      </p:sp>
      <p:sp>
        <p:nvSpPr>
          <p:cNvPr id="202" name="Rectangle 201"/>
          <p:cNvSpPr>
            <a:spLocks noGrp="1" noChangeArrowheads="1"/>
          </p:cNvSpPr>
          <p:nvPr>
            <p:custDataLst>
              <p:tags r:id="rId26"/>
            </p:custDataLst>
          </p:nvPr>
        </p:nvSpPr>
        <p:spPr bwMode="gray">
          <a:xfrm>
            <a:off x="8137525" y="5314950"/>
            <a:ext cx="115887" cy="24447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1CD8D4F7-8577-406C-ADBC-43CC7449454F}" type="datetime'''''''''''7'''''''''''''''''''''''''">
              <a:rPr lang="en-US" smtClean="0"/>
              <a:pPr algn="ctr"/>
              <a:t>7</a:t>
            </a:fld>
            <a:endParaRPr lang="en-US" noProof="0" dirty="0" smtClean="0">
              <a:latin typeface="verdana"/>
              <a:sym typeface="verdana"/>
            </a:endParaRPr>
          </a:p>
        </p:txBody>
      </p:sp>
      <p:sp useBgFill="1">
        <p:nvSpPr>
          <p:cNvPr id="203" name="Rectangle 202"/>
          <p:cNvSpPr>
            <a:spLocks noGrp="1" noChangeArrowheads="1"/>
          </p:cNvSpPr>
          <p:nvPr>
            <p:custDataLst>
              <p:tags r:id="rId27"/>
            </p:custDataLst>
          </p:nvPr>
        </p:nvSpPr>
        <p:spPr bwMode="gray">
          <a:xfrm>
            <a:off x="8062912" y="2944812"/>
            <a:ext cx="263525" cy="244475"/>
          </a:xfrm>
          <a:prstGeom prst="rect">
            <a:avLst/>
          </a:prstGeom>
          <a:noFill/>
          <a:ln w="9525">
            <a:noFill/>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28575" tIns="0" rIns="28575" bIns="0" numCol="1" anchor="b" anchorCtr="0" compatLnSpc="1">
            <a:prstTxWarp prst="textNoShape">
              <a:avLst/>
            </a:prstTxWarp>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E60221AE-9D8E-4F30-876A-3C45A785BC6A}" type="datetime'''''''''''''''''''''1''''5'''''''''''''''''''">
              <a:rPr lang="en-US" smtClean="0"/>
              <a:pPr algn="ctr"/>
              <a:t>15</a:t>
            </a:fld>
            <a:endParaRPr lang="en-US" noProof="0" dirty="0" smtClean="0">
              <a:latin typeface="verdana"/>
              <a:sym typeface="verdana"/>
            </a:endParaRPr>
          </a:p>
        </p:txBody>
      </p:sp>
      <p:sp useBgFill="1">
        <p:nvSpPr>
          <p:cNvPr id="204" name="Rectangle 203"/>
          <p:cNvSpPr>
            <a:spLocks noGrp="1" noChangeArrowheads="1"/>
          </p:cNvSpPr>
          <p:nvPr>
            <p:custDataLst>
              <p:tags r:id="rId28"/>
            </p:custDataLst>
          </p:nvPr>
        </p:nvSpPr>
        <p:spPr bwMode="gray">
          <a:xfrm>
            <a:off x="8066087" y="2108200"/>
            <a:ext cx="263525" cy="244475"/>
          </a:xfrm>
          <a:prstGeom prst="rect">
            <a:avLst/>
          </a:prstGeom>
          <a:noFill/>
          <a:ln w="9525">
            <a:noFill/>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28575" tIns="0" rIns="28575" bIns="0" numCol="1" anchor="b" anchorCtr="0" compatLnSpc="1">
            <a:prstTxWarp prst="textNoShape">
              <a:avLst/>
            </a:prstTxWarp>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30231436-1DE2-49CF-9929-A405042BE36B}" type="datetime'''''''''''''''''''''2''''''''''''''''''8'''''''''''''''">
              <a:rPr lang="en-US" smtClean="0">
                <a:solidFill>
                  <a:srgbClr val="808080"/>
                </a:solidFill>
              </a:rPr>
              <a:pPr algn="ctr"/>
              <a:t>28</a:t>
            </a:fld>
            <a:endParaRPr lang="en-US" noProof="0" dirty="0" smtClean="0">
              <a:solidFill>
                <a:srgbClr val="808080"/>
              </a:solidFill>
              <a:latin typeface="verdana"/>
              <a:sym typeface="verdana"/>
            </a:endParaRPr>
          </a:p>
        </p:txBody>
      </p:sp>
      <p:cxnSp>
        <p:nvCxnSpPr>
          <p:cNvPr id="205" name="Straight Connector 204"/>
          <p:cNvCxnSpPr/>
          <p:nvPr>
            <p:custDataLst>
              <p:tags r:id="rId29"/>
            </p:custDataLst>
          </p:nvPr>
        </p:nvCxnSpPr>
        <p:spPr bwMode="gray">
          <a:xfrm>
            <a:off x="6156325" y="1870075"/>
            <a:ext cx="328612" cy="0"/>
          </a:xfrm>
          <a:prstGeom prst="line">
            <a:avLst/>
          </a:prstGeom>
          <a:ln w="28575">
            <a:solidFill>
              <a:schemeClr val="folHlink"/>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06" name="Rectangle 205"/>
          <p:cNvSpPr/>
          <p:nvPr>
            <p:custDataLst>
              <p:tags r:id="rId30"/>
            </p:custDataLst>
          </p:nvPr>
        </p:nvSpPr>
        <p:spPr bwMode="auto">
          <a:xfrm>
            <a:off x="4456112" y="1790700"/>
            <a:ext cx="214312" cy="160337"/>
          </a:xfrm>
          <a:prstGeom prst="rect">
            <a:avLst/>
          </a:prstGeom>
          <a:solidFill>
            <a:schemeClr val="accent1"/>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smtClean="0">
              <a:solidFill>
                <a:schemeClr val="tx1"/>
              </a:solidFill>
            </a:endParaRPr>
          </a:p>
        </p:txBody>
      </p:sp>
      <p:sp>
        <p:nvSpPr>
          <p:cNvPr id="210" name="Rectangle 209"/>
          <p:cNvSpPr>
            <a:spLocks noGrp="1" noChangeArrowheads="1"/>
          </p:cNvSpPr>
          <p:nvPr>
            <p:custDataLst>
              <p:tags r:id="rId31"/>
            </p:custDataLst>
          </p:nvPr>
        </p:nvSpPr>
        <p:spPr bwMode="gray">
          <a:xfrm>
            <a:off x="4721225" y="1785937"/>
            <a:ext cx="1333500" cy="18256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D620EA3B-C5B5-4DE9-99E2-B8A9F4DB8E46}" type="datetime'N''et'' ''a''''''''dj''''''u''st''''''''ed ''be''n''ef''its'''">
              <a:rPr lang="en-US" sz="1200" smtClean="0"/>
              <a:pPr/>
              <a:t>Net adjusted benefits</a:t>
            </a:fld>
            <a:endParaRPr lang="en-US" sz="1200" noProof="0" dirty="0" smtClean="0">
              <a:latin typeface="verdana"/>
              <a:sym typeface="verdana"/>
            </a:endParaRPr>
          </a:p>
        </p:txBody>
      </p:sp>
      <p:sp>
        <p:nvSpPr>
          <p:cNvPr id="211" name="Rectangle 210"/>
          <p:cNvSpPr>
            <a:spLocks noGrp="1" noChangeArrowheads="1"/>
          </p:cNvSpPr>
          <p:nvPr>
            <p:custDataLst>
              <p:tags r:id="rId32"/>
            </p:custDataLst>
          </p:nvPr>
        </p:nvSpPr>
        <p:spPr bwMode="gray">
          <a:xfrm>
            <a:off x="6535737" y="1785937"/>
            <a:ext cx="1479550" cy="18256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D45FA142-D836-4E31-B873-B8A152E03B48}" type="datetime'Cu''''m''ul''''at''i''v''e'''' net'''''' b''e''nefit''''s'">
              <a:rPr lang="en-US" sz="1200" smtClean="0"/>
              <a:pPr/>
              <a:t>Cumulative net benefits</a:t>
            </a:fld>
            <a:endParaRPr lang="en-US" sz="1200" noProof="0" dirty="0" smtClean="0">
              <a:latin typeface="verdana"/>
              <a:sym typeface="verdana"/>
            </a:endParaRPr>
          </a:p>
        </p:txBody>
      </p:sp>
      <p:sp>
        <p:nvSpPr>
          <p:cNvPr id="212" name="Rectangle 49"/>
          <p:cNvSpPr txBox="1"/>
          <p:nvPr/>
        </p:nvSpPr>
        <p:spPr>
          <a:xfrm>
            <a:off x="2752725" y="5557837"/>
            <a:ext cx="4389768" cy="276999"/>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pitchFamily="34"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00000"/>
              <a:buFont typeface="Arial" pitchFamily="34"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algn="ctr"/>
            <a:r>
              <a:rPr lang="en-US" dirty="0" smtClean="0"/>
              <a:t>Year</a:t>
            </a:r>
            <a:endParaRPr lang="en-US" dirty="0"/>
          </a:p>
        </p:txBody>
      </p:sp>
      <p:sp>
        <p:nvSpPr>
          <p:cNvPr id="213" name="Rectangle 49"/>
          <p:cNvSpPr txBox="1"/>
          <p:nvPr/>
        </p:nvSpPr>
        <p:spPr>
          <a:xfrm rot="16200000">
            <a:off x="-1173163" y="3431073"/>
            <a:ext cx="3401405" cy="276999"/>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pitchFamily="34"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00000"/>
              <a:buFont typeface="Arial" pitchFamily="34"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algn="ctr"/>
            <a:r>
              <a:rPr lang="en-US" dirty="0" smtClean="0"/>
              <a:t>Benefit value ($M)</a:t>
            </a:r>
            <a:endParaRPr lang="en-US" dirty="0"/>
          </a:p>
        </p:txBody>
      </p:sp>
      <p:cxnSp>
        <p:nvCxnSpPr>
          <p:cNvPr id="214" name="Straight Arrow Connector 213"/>
          <p:cNvCxnSpPr/>
          <p:nvPr/>
        </p:nvCxnSpPr>
        <p:spPr>
          <a:xfrm flipH="1" flipV="1">
            <a:off x="5965825" y="4194175"/>
            <a:ext cx="355626" cy="421812"/>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215" name="Rectangle 63"/>
          <p:cNvSpPr txBox="1"/>
          <p:nvPr/>
        </p:nvSpPr>
        <p:spPr>
          <a:xfrm>
            <a:off x="6354763" y="4643437"/>
            <a:ext cx="2469111" cy="553998"/>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pitchFamily="34"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00000"/>
              <a:buFont typeface="Arial" pitchFamily="34"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r>
              <a:rPr lang="en-US" dirty="0" smtClean="0"/>
              <a:t>EIPAS Utility Payback Period breakeven point</a:t>
            </a:r>
            <a:endParaRPr lang="en-US" dirty="0"/>
          </a:p>
        </p:txBody>
      </p:sp>
      <p:sp>
        <p:nvSpPr>
          <p:cNvPr id="217" name="Rectangle 216"/>
          <p:cNvSpPr/>
          <p:nvPr/>
        </p:nvSpPr>
        <p:spPr>
          <a:xfrm rot="1306945">
            <a:off x="2457520" y="2812546"/>
            <a:ext cx="5901883" cy="1446550"/>
          </a:xfrm>
          <a:prstGeom prst="rect">
            <a:avLst/>
          </a:prstGeom>
        </p:spPr>
        <p:txBody>
          <a:bodyPr wrap="square">
            <a:spAutoFit/>
          </a:bodyPr>
          <a:lstStyle/>
          <a:p>
            <a:r>
              <a:rPr lang="en-US" sz="8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Example</a:t>
            </a:r>
            <a:endParaRPr lang="en-US" sz="8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Briefs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DEEP’s High Priority IT Programs</a:t>
            </a:r>
            <a:endParaRPr lang="en-US" dirty="0"/>
          </a:p>
        </p:txBody>
      </p:sp>
      <p:sp>
        <p:nvSpPr>
          <p:cNvPr id="3" name="Content Placeholder 2"/>
          <p:cNvSpPr>
            <a:spLocks noGrp="1"/>
          </p:cNvSpPr>
          <p:nvPr>
            <p:ph idx="1"/>
          </p:nvPr>
        </p:nvSpPr>
        <p:spPr>
          <a:xfrm>
            <a:off x="816430" y="1374321"/>
            <a:ext cx="7658100" cy="3733800"/>
          </a:xfrm>
        </p:spPr>
        <p:txBody>
          <a:bodyPr/>
          <a:lstStyle/>
          <a:p>
            <a:r>
              <a:rPr lang="en-US" sz="4400" dirty="0" smtClean="0">
                <a:solidFill>
                  <a:schemeClr val="bg1"/>
                </a:solidFill>
              </a:rPr>
              <a:t>Case Management	</a:t>
            </a:r>
          </a:p>
          <a:p>
            <a:r>
              <a:rPr lang="en-US" sz="4400" dirty="0" smtClean="0">
                <a:solidFill>
                  <a:schemeClr val="bg1"/>
                </a:solidFill>
              </a:rPr>
              <a:t>Records Management</a:t>
            </a:r>
          </a:p>
          <a:p>
            <a:r>
              <a:rPr lang="en-US" sz="4400" dirty="0" smtClean="0">
                <a:solidFill>
                  <a:schemeClr val="bg1"/>
                </a:solidFill>
              </a:rPr>
              <a:t>Data Management</a:t>
            </a:r>
          </a:p>
          <a:p>
            <a:r>
              <a:rPr lang="en-US" sz="4400" dirty="0" smtClean="0">
                <a:solidFill>
                  <a:schemeClr val="bg1"/>
                </a:solidFill>
              </a:rPr>
              <a:t>IT Infrastructure (VOIP)</a:t>
            </a:r>
          </a:p>
          <a:p>
            <a:endParaRPr lang="en-US" sz="4400" dirty="0">
              <a:solidFill>
                <a:schemeClr val="bg1"/>
              </a:solidFill>
            </a:endParaRPr>
          </a:p>
        </p:txBody>
      </p:sp>
      <p:sp>
        <p:nvSpPr>
          <p:cNvPr id="4" name="TextBox 3"/>
          <p:cNvSpPr txBox="1"/>
          <p:nvPr/>
        </p:nvSpPr>
        <p:spPr>
          <a:xfrm>
            <a:off x="8425543" y="6115059"/>
            <a:ext cx="418704" cy="369332"/>
          </a:xfrm>
          <a:prstGeom prst="rect">
            <a:avLst/>
          </a:prstGeom>
          <a:noFill/>
        </p:spPr>
        <p:txBody>
          <a:bodyPr wrap="none" rtlCol="0">
            <a:spAutoFit/>
          </a:bodyPr>
          <a:lstStyle/>
          <a:p>
            <a:r>
              <a:rPr lang="en-US" dirty="0" smtClean="0">
                <a:solidFill>
                  <a:schemeClr val="bg1"/>
                </a:solidFill>
              </a:rPr>
              <a:t>15</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Object 66" hidden="1"/>
          <p:cNvGraphicFramePr>
            <a:graphicFrameLocks noChangeAspect="1"/>
          </p:cNvGraphicFramePr>
          <p:nvPr/>
        </p:nvGraphicFramePr>
        <p:xfrm>
          <a:off x="1587" y="1588"/>
          <a:ext cx="1587" cy="1587"/>
        </p:xfrm>
        <a:graphic>
          <a:graphicData uri="http://schemas.openxmlformats.org/presentationml/2006/ole">
            <p:oleObj spid="_x0000_s69634" name="think-cell Slide" r:id="rId86" imgW="360" imgH="360" progId="">
              <p:embed/>
            </p:oleObj>
          </a:graphicData>
        </a:graphic>
      </p:graphicFrame>
      <p:sp>
        <p:nvSpPr>
          <p:cNvPr id="14" name="Rectangle 13" hidden="1"/>
          <p:cNvSpPr/>
          <p:nvPr>
            <p:custDataLst>
              <p:tags r:id="rId2"/>
            </p:custDataLst>
          </p:nvPr>
        </p:nvSpPr>
        <p:spPr bwMode="auto">
          <a:xfrm>
            <a:off x="0" y="0"/>
            <a:ext cx="158750" cy="158750"/>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US" sz="1000" b="1" dirty="0">
              <a:latin typeface="Calibri"/>
              <a:sym typeface="Calibri"/>
            </a:endParaRPr>
          </a:p>
        </p:txBody>
      </p:sp>
      <p:sp>
        <p:nvSpPr>
          <p:cNvPr id="109" name="Rectangle 108"/>
          <p:cNvSpPr>
            <a:spLocks/>
          </p:cNvSpPr>
          <p:nvPr>
            <p:custDataLst>
              <p:tags r:id="rId3"/>
            </p:custDataLst>
          </p:nvPr>
        </p:nvSpPr>
        <p:spPr bwMode="gray">
          <a:xfrm>
            <a:off x="2430462" y="2133600"/>
            <a:ext cx="631825"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r>
              <a:rPr lang="en-US" sz="1400" b="1" dirty="0" smtClean="0">
                <a:solidFill>
                  <a:schemeClr val="tx1"/>
                </a:solidFill>
              </a:rPr>
              <a:t>      Q4	</a:t>
            </a:r>
            <a:endParaRPr lang="en-US" sz="1400" b="1" dirty="0">
              <a:solidFill>
                <a:schemeClr val="tx1"/>
              </a:solidFill>
              <a:latin typeface="Calibri"/>
              <a:sym typeface="Calibri"/>
            </a:endParaRPr>
          </a:p>
        </p:txBody>
      </p:sp>
      <p:sp>
        <p:nvSpPr>
          <p:cNvPr id="110" name="Rectangle 109"/>
          <p:cNvSpPr>
            <a:spLocks/>
          </p:cNvSpPr>
          <p:nvPr>
            <p:custDataLst>
              <p:tags r:id="rId4"/>
            </p:custDataLst>
          </p:nvPr>
        </p:nvSpPr>
        <p:spPr bwMode="gray">
          <a:xfrm>
            <a:off x="3062287" y="2133600"/>
            <a:ext cx="952500"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r>
              <a:rPr lang="en-US" sz="1400" b="1" dirty="0" smtClean="0">
                <a:solidFill>
                  <a:schemeClr val="tx1"/>
                </a:solidFill>
              </a:rPr>
              <a:t>     Q1 FY14	</a:t>
            </a:r>
            <a:endParaRPr lang="en-US" sz="1400" b="1" dirty="0">
              <a:solidFill>
                <a:schemeClr val="tx1"/>
              </a:solidFill>
              <a:latin typeface="Calibri"/>
              <a:sym typeface="Calibri"/>
            </a:endParaRPr>
          </a:p>
        </p:txBody>
      </p:sp>
      <p:sp>
        <p:nvSpPr>
          <p:cNvPr id="111" name="Rectangle 110"/>
          <p:cNvSpPr>
            <a:spLocks/>
          </p:cNvSpPr>
          <p:nvPr>
            <p:custDataLst>
              <p:tags r:id="rId5"/>
            </p:custDataLst>
          </p:nvPr>
        </p:nvSpPr>
        <p:spPr bwMode="gray">
          <a:xfrm>
            <a:off x="4014787" y="2133600"/>
            <a:ext cx="952500"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marL="342900" algn="ctr">
              <a:spcBef>
                <a:spcPct val="0"/>
              </a:spcBef>
              <a:spcAft>
                <a:spcPct val="0"/>
              </a:spcAft>
            </a:pPr>
            <a:r>
              <a:rPr lang="en-US" sz="1400" b="1" dirty="0" smtClean="0">
                <a:solidFill>
                  <a:schemeClr val="tx1"/>
                </a:solidFill>
              </a:rPr>
              <a:t>                       Q2			</a:t>
            </a:r>
            <a:endParaRPr lang="en-US" sz="1400" b="1" dirty="0">
              <a:solidFill>
                <a:schemeClr val="tx1"/>
              </a:solidFill>
              <a:latin typeface="Calibri"/>
              <a:sym typeface="Calibri"/>
            </a:endParaRPr>
          </a:p>
        </p:txBody>
      </p:sp>
      <p:sp>
        <p:nvSpPr>
          <p:cNvPr id="112" name="Rectangle 111"/>
          <p:cNvSpPr>
            <a:spLocks/>
          </p:cNvSpPr>
          <p:nvPr>
            <p:custDataLst>
              <p:tags r:id="rId6"/>
            </p:custDataLst>
          </p:nvPr>
        </p:nvSpPr>
        <p:spPr bwMode="gray">
          <a:xfrm>
            <a:off x="4967287" y="2133600"/>
            <a:ext cx="931862"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marL="114300" lvl="1" algn="ctr">
              <a:spcBef>
                <a:spcPct val="0"/>
              </a:spcBef>
              <a:spcAft>
                <a:spcPct val="0"/>
              </a:spcAft>
            </a:pPr>
            <a:r>
              <a:rPr lang="en-US" sz="1400" b="1" dirty="0" smtClean="0">
                <a:solidFill>
                  <a:schemeClr val="tx1"/>
                </a:solidFill>
              </a:rPr>
              <a:t>Q3</a:t>
            </a:r>
            <a:endParaRPr lang="en-US" sz="1400" b="1" dirty="0">
              <a:solidFill>
                <a:schemeClr val="tx1"/>
              </a:solidFill>
              <a:latin typeface="Calibri"/>
              <a:sym typeface="Calibri"/>
            </a:endParaRPr>
          </a:p>
        </p:txBody>
      </p:sp>
      <p:sp>
        <p:nvSpPr>
          <p:cNvPr id="113" name="Rectangle 112"/>
          <p:cNvSpPr>
            <a:spLocks/>
          </p:cNvSpPr>
          <p:nvPr>
            <p:custDataLst>
              <p:tags r:id="rId7"/>
            </p:custDataLst>
          </p:nvPr>
        </p:nvSpPr>
        <p:spPr bwMode="gray">
          <a:xfrm>
            <a:off x="5899150" y="2133600"/>
            <a:ext cx="942975"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r>
              <a:rPr lang="en-US" sz="1400" b="1" dirty="0" smtClean="0">
                <a:solidFill>
                  <a:schemeClr val="tx1"/>
                </a:solidFill>
              </a:rPr>
              <a:t>Q4</a:t>
            </a:r>
            <a:endParaRPr lang="en-US" sz="1400" b="1" dirty="0">
              <a:solidFill>
                <a:schemeClr val="tx1"/>
              </a:solidFill>
              <a:latin typeface="Calibri"/>
              <a:sym typeface="Calibri"/>
            </a:endParaRPr>
          </a:p>
        </p:txBody>
      </p:sp>
      <p:sp>
        <p:nvSpPr>
          <p:cNvPr id="114" name="Rectangle 113"/>
          <p:cNvSpPr>
            <a:spLocks/>
          </p:cNvSpPr>
          <p:nvPr>
            <p:custDataLst>
              <p:tags r:id="rId8"/>
            </p:custDataLst>
          </p:nvPr>
        </p:nvSpPr>
        <p:spPr bwMode="gray">
          <a:xfrm>
            <a:off x="6842125" y="2133600"/>
            <a:ext cx="952500"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r>
              <a:rPr lang="en-US" sz="1400" b="1" dirty="0" smtClean="0">
                <a:solidFill>
                  <a:schemeClr val="tx1"/>
                </a:solidFill>
              </a:rPr>
              <a:t>Q1 FY15</a:t>
            </a:r>
            <a:endParaRPr lang="en-US" sz="1400" b="1" dirty="0">
              <a:solidFill>
                <a:schemeClr val="tx1"/>
              </a:solidFill>
              <a:latin typeface="Calibri"/>
              <a:sym typeface="Calibri"/>
            </a:endParaRPr>
          </a:p>
        </p:txBody>
      </p:sp>
      <p:sp>
        <p:nvSpPr>
          <p:cNvPr id="115" name="Rectangle 114"/>
          <p:cNvSpPr>
            <a:spLocks/>
          </p:cNvSpPr>
          <p:nvPr>
            <p:custDataLst>
              <p:tags r:id="rId9"/>
            </p:custDataLst>
          </p:nvPr>
        </p:nvSpPr>
        <p:spPr bwMode="gray">
          <a:xfrm>
            <a:off x="7794625" y="2133600"/>
            <a:ext cx="952500"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r>
              <a:rPr lang="en-US" sz="1400" b="1" dirty="0" smtClean="0">
                <a:solidFill>
                  <a:schemeClr val="tx1"/>
                </a:solidFill>
              </a:rPr>
              <a:t>Q2</a:t>
            </a:r>
            <a:endParaRPr lang="en-US" sz="1400" b="1" dirty="0">
              <a:solidFill>
                <a:schemeClr val="tx1"/>
              </a:solidFill>
              <a:latin typeface="Calibri"/>
              <a:sym typeface="Calibri"/>
            </a:endParaRPr>
          </a:p>
        </p:txBody>
      </p:sp>
      <p:sp>
        <p:nvSpPr>
          <p:cNvPr id="116" name="Rectangle 115"/>
          <p:cNvSpPr>
            <a:spLocks/>
          </p:cNvSpPr>
          <p:nvPr>
            <p:custDataLst>
              <p:tags r:id="rId10"/>
            </p:custDataLst>
          </p:nvPr>
        </p:nvSpPr>
        <p:spPr bwMode="gray">
          <a:xfrm>
            <a:off x="8747125" y="2133600"/>
            <a:ext cx="320675"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r>
              <a:rPr lang="en-US" sz="1400" b="1" dirty="0" smtClean="0">
                <a:solidFill>
                  <a:schemeClr val="tx1"/>
                </a:solidFill>
              </a:rPr>
              <a:t>Q3</a:t>
            </a:r>
            <a:endParaRPr lang="en-US" sz="1400" b="1" dirty="0">
              <a:solidFill>
                <a:schemeClr val="tx1"/>
              </a:solidFill>
              <a:latin typeface="Calibri"/>
              <a:sym typeface="Calibri"/>
            </a:endParaRPr>
          </a:p>
        </p:txBody>
      </p:sp>
      <p:sp>
        <p:nvSpPr>
          <p:cNvPr id="117" name="Rectangle 116"/>
          <p:cNvSpPr>
            <a:spLocks/>
          </p:cNvSpPr>
          <p:nvPr>
            <p:custDataLst>
              <p:tags r:id="rId11"/>
            </p:custDataLst>
          </p:nvPr>
        </p:nvSpPr>
        <p:spPr bwMode="gray">
          <a:xfrm>
            <a:off x="2430462" y="2393950"/>
            <a:ext cx="320675"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F6F98D98-2B4E-4F4F-8CF0-BDC4E55FB146}" type="datetime'''''''''''''''''''''''''M''''a''''''''''''''y'''''''''''''">
              <a:rPr lang="en-US" sz="1000" b="1" smtClean="0">
                <a:solidFill>
                  <a:schemeClr val="tx1"/>
                </a:solidFill>
              </a:rPr>
              <a:pPr algn="ctr">
                <a:spcBef>
                  <a:spcPct val="0"/>
                </a:spcBef>
                <a:spcAft>
                  <a:spcPct val="0"/>
                </a:spcAft>
              </a:pPr>
              <a:t>May</a:t>
            </a:fld>
            <a:endParaRPr lang="en-US" sz="1000" b="1" dirty="0">
              <a:solidFill>
                <a:schemeClr val="tx1"/>
              </a:solidFill>
              <a:latin typeface="Calibri"/>
              <a:sym typeface="Calibri"/>
            </a:endParaRPr>
          </a:p>
        </p:txBody>
      </p:sp>
      <p:sp>
        <p:nvSpPr>
          <p:cNvPr id="118" name="Rectangle 117"/>
          <p:cNvSpPr>
            <a:spLocks/>
          </p:cNvSpPr>
          <p:nvPr>
            <p:custDataLst>
              <p:tags r:id="rId12"/>
            </p:custDataLst>
          </p:nvPr>
        </p:nvSpPr>
        <p:spPr bwMode="gray">
          <a:xfrm>
            <a:off x="2751137" y="2393950"/>
            <a:ext cx="311150"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80C47F2B-B121-4A9B-882E-DF8505004BAD}" type="datetime'''''''J''''''''''''''''''''''''''un'''''''''''''''''''''''">
              <a:rPr lang="en-US" sz="1000" b="1" smtClean="0">
                <a:solidFill>
                  <a:schemeClr val="tx1"/>
                </a:solidFill>
              </a:rPr>
              <a:pPr algn="ctr">
                <a:spcBef>
                  <a:spcPct val="0"/>
                </a:spcBef>
                <a:spcAft>
                  <a:spcPct val="0"/>
                </a:spcAft>
              </a:pPr>
              <a:t>Jun</a:t>
            </a:fld>
            <a:endParaRPr lang="en-US" sz="1000" b="1" dirty="0">
              <a:solidFill>
                <a:schemeClr val="tx1"/>
              </a:solidFill>
              <a:latin typeface="Calibri"/>
              <a:sym typeface="Calibri"/>
            </a:endParaRPr>
          </a:p>
        </p:txBody>
      </p:sp>
      <p:sp>
        <p:nvSpPr>
          <p:cNvPr id="119" name="Rectangle 118"/>
          <p:cNvSpPr>
            <a:spLocks/>
          </p:cNvSpPr>
          <p:nvPr>
            <p:custDataLst>
              <p:tags r:id="rId13"/>
            </p:custDataLst>
          </p:nvPr>
        </p:nvSpPr>
        <p:spPr bwMode="gray">
          <a:xfrm>
            <a:off x="3062287" y="2393950"/>
            <a:ext cx="320675"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13A9EB28-B8B7-4DDA-BC23-7D8E9CBFBC9D}" type="datetime'''''''''''''Ju''''''''''''''''l'''''''''''''">
              <a:rPr lang="en-US" sz="1000" b="1" smtClean="0">
                <a:solidFill>
                  <a:schemeClr val="tx1"/>
                </a:solidFill>
              </a:rPr>
              <a:pPr algn="ctr">
                <a:spcBef>
                  <a:spcPct val="0"/>
                </a:spcBef>
                <a:spcAft>
                  <a:spcPct val="0"/>
                </a:spcAft>
              </a:pPr>
              <a:t>Jul</a:t>
            </a:fld>
            <a:endParaRPr lang="en-US" sz="1000" b="1" dirty="0">
              <a:solidFill>
                <a:schemeClr val="tx1"/>
              </a:solidFill>
              <a:latin typeface="Calibri"/>
              <a:sym typeface="Calibri"/>
            </a:endParaRPr>
          </a:p>
        </p:txBody>
      </p:sp>
      <p:sp>
        <p:nvSpPr>
          <p:cNvPr id="120" name="Rectangle 119"/>
          <p:cNvSpPr>
            <a:spLocks/>
          </p:cNvSpPr>
          <p:nvPr>
            <p:custDataLst>
              <p:tags r:id="rId14"/>
            </p:custDataLst>
          </p:nvPr>
        </p:nvSpPr>
        <p:spPr bwMode="gray">
          <a:xfrm>
            <a:off x="3382962" y="2393950"/>
            <a:ext cx="320675"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F7775D9B-D253-4E0F-8932-7596F490B276}" type="datetime'''''''''''''''''''''''''''''''''''Au''''g'''''''''''''''''">
              <a:rPr lang="en-US" sz="1000" b="1" smtClean="0">
                <a:solidFill>
                  <a:schemeClr val="tx1"/>
                </a:solidFill>
              </a:rPr>
              <a:pPr algn="ctr">
                <a:spcBef>
                  <a:spcPct val="0"/>
                </a:spcBef>
                <a:spcAft>
                  <a:spcPct val="0"/>
                </a:spcAft>
              </a:pPr>
              <a:t>Aug</a:t>
            </a:fld>
            <a:endParaRPr lang="en-US" sz="1000" b="1" dirty="0">
              <a:solidFill>
                <a:schemeClr val="tx1"/>
              </a:solidFill>
              <a:latin typeface="Calibri"/>
              <a:sym typeface="Calibri"/>
            </a:endParaRPr>
          </a:p>
        </p:txBody>
      </p:sp>
      <p:sp>
        <p:nvSpPr>
          <p:cNvPr id="121" name="Rectangle 120"/>
          <p:cNvSpPr>
            <a:spLocks/>
          </p:cNvSpPr>
          <p:nvPr>
            <p:custDataLst>
              <p:tags r:id="rId15"/>
            </p:custDataLst>
          </p:nvPr>
        </p:nvSpPr>
        <p:spPr bwMode="gray">
          <a:xfrm>
            <a:off x="3703637" y="2393950"/>
            <a:ext cx="311150"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20B6692C-97D9-484D-B267-DBD9198464BC}" type="datetime'S''''''''e''''''''''''''''''''''p'''">
              <a:rPr lang="en-US" sz="1000" b="1" smtClean="0">
                <a:solidFill>
                  <a:schemeClr val="tx1"/>
                </a:solidFill>
              </a:rPr>
              <a:pPr algn="ctr">
                <a:spcBef>
                  <a:spcPct val="0"/>
                </a:spcBef>
                <a:spcAft>
                  <a:spcPct val="0"/>
                </a:spcAft>
              </a:pPr>
              <a:t>Sep</a:t>
            </a:fld>
            <a:endParaRPr lang="en-US" sz="1000" b="1" dirty="0">
              <a:solidFill>
                <a:schemeClr val="tx1"/>
              </a:solidFill>
              <a:latin typeface="Calibri"/>
              <a:sym typeface="Calibri"/>
            </a:endParaRPr>
          </a:p>
        </p:txBody>
      </p:sp>
      <p:sp>
        <p:nvSpPr>
          <p:cNvPr id="122" name="Rectangle 121"/>
          <p:cNvSpPr>
            <a:spLocks/>
          </p:cNvSpPr>
          <p:nvPr>
            <p:custDataLst>
              <p:tags r:id="rId16"/>
            </p:custDataLst>
          </p:nvPr>
        </p:nvSpPr>
        <p:spPr bwMode="gray">
          <a:xfrm>
            <a:off x="4014787" y="2393950"/>
            <a:ext cx="320675"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26DC5CE8-9641-4130-9024-63545F514EC6}" type="datetime'O''''''c''''''''''''''t'''''''''''''''''''''''''''''''''''''">
              <a:rPr lang="en-US" sz="1000" b="1" smtClean="0">
                <a:solidFill>
                  <a:schemeClr val="tx1"/>
                </a:solidFill>
              </a:rPr>
              <a:pPr algn="ctr">
                <a:spcBef>
                  <a:spcPct val="0"/>
                </a:spcBef>
                <a:spcAft>
                  <a:spcPct val="0"/>
                </a:spcAft>
              </a:pPr>
              <a:t>Oct</a:t>
            </a:fld>
            <a:endParaRPr lang="en-US" sz="1000" b="1" dirty="0">
              <a:solidFill>
                <a:schemeClr val="tx1"/>
              </a:solidFill>
              <a:latin typeface="Calibri"/>
              <a:sym typeface="Calibri"/>
            </a:endParaRPr>
          </a:p>
        </p:txBody>
      </p:sp>
      <p:sp>
        <p:nvSpPr>
          <p:cNvPr id="123" name="Rectangle 122"/>
          <p:cNvSpPr>
            <a:spLocks/>
          </p:cNvSpPr>
          <p:nvPr>
            <p:custDataLst>
              <p:tags r:id="rId17"/>
            </p:custDataLst>
          </p:nvPr>
        </p:nvSpPr>
        <p:spPr bwMode="gray">
          <a:xfrm>
            <a:off x="4335462" y="2393950"/>
            <a:ext cx="311150"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FB4D3FF2-4E28-4AAF-BC7F-90759804D083}" type="datetime'''''''''''''''No''''''''''''''''''''v'''''''''''''''">
              <a:rPr lang="en-US" sz="1000" b="1" smtClean="0">
                <a:solidFill>
                  <a:schemeClr val="tx1"/>
                </a:solidFill>
              </a:rPr>
              <a:pPr algn="ctr">
                <a:spcBef>
                  <a:spcPct val="0"/>
                </a:spcBef>
                <a:spcAft>
                  <a:spcPct val="0"/>
                </a:spcAft>
              </a:pPr>
              <a:t>Nov</a:t>
            </a:fld>
            <a:endParaRPr lang="en-US" sz="1000" b="1" dirty="0">
              <a:solidFill>
                <a:schemeClr val="tx1"/>
              </a:solidFill>
              <a:latin typeface="Calibri"/>
              <a:sym typeface="Calibri"/>
            </a:endParaRPr>
          </a:p>
        </p:txBody>
      </p:sp>
      <p:sp>
        <p:nvSpPr>
          <p:cNvPr id="124" name="Rectangle 123"/>
          <p:cNvSpPr>
            <a:spLocks/>
          </p:cNvSpPr>
          <p:nvPr>
            <p:custDataLst>
              <p:tags r:id="rId18"/>
            </p:custDataLst>
          </p:nvPr>
        </p:nvSpPr>
        <p:spPr bwMode="gray">
          <a:xfrm>
            <a:off x="4646612" y="2393950"/>
            <a:ext cx="320675"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6F8A2544-E500-461E-8EFB-FC6506D50A7E}" type="datetime'''De''''''''''''''''''''''''''''''''''''''''''''''c'''''">
              <a:rPr lang="en-US" sz="1000" b="1" smtClean="0">
                <a:solidFill>
                  <a:schemeClr val="tx1"/>
                </a:solidFill>
              </a:rPr>
              <a:pPr algn="ctr">
                <a:spcBef>
                  <a:spcPct val="0"/>
                </a:spcBef>
                <a:spcAft>
                  <a:spcPct val="0"/>
                </a:spcAft>
              </a:pPr>
              <a:t>Dec</a:t>
            </a:fld>
            <a:endParaRPr lang="en-US" sz="1000" b="1" dirty="0">
              <a:solidFill>
                <a:schemeClr val="tx1"/>
              </a:solidFill>
              <a:latin typeface="Calibri"/>
              <a:sym typeface="Calibri"/>
            </a:endParaRPr>
          </a:p>
        </p:txBody>
      </p:sp>
      <p:sp>
        <p:nvSpPr>
          <p:cNvPr id="125" name="Rectangle 124"/>
          <p:cNvSpPr>
            <a:spLocks/>
          </p:cNvSpPr>
          <p:nvPr>
            <p:custDataLst>
              <p:tags r:id="rId19"/>
            </p:custDataLst>
          </p:nvPr>
        </p:nvSpPr>
        <p:spPr bwMode="gray">
          <a:xfrm>
            <a:off x="4967287" y="2393950"/>
            <a:ext cx="320675"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6A7E173A-D25C-43DF-9690-1C90AFCB0781}" type="datetime'''''''''''''''''''''''J''a''''''n'''''''">
              <a:rPr lang="en-US" sz="1000" b="1" smtClean="0">
                <a:solidFill>
                  <a:schemeClr val="tx1"/>
                </a:solidFill>
              </a:rPr>
              <a:pPr algn="ctr">
                <a:spcBef>
                  <a:spcPct val="0"/>
                </a:spcBef>
                <a:spcAft>
                  <a:spcPct val="0"/>
                </a:spcAft>
              </a:pPr>
              <a:t>Jan</a:t>
            </a:fld>
            <a:endParaRPr lang="en-US" sz="1000" b="1" dirty="0">
              <a:solidFill>
                <a:schemeClr val="tx1"/>
              </a:solidFill>
              <a:latin typeface="Calibri"/>
              <a:sym typeface="Calibri"/>
            </a:endParaRPr>
          </a:p>
        </p:txBody>
      </p:sp>
      <p:sp>
        <p:nvSpPr>
          <p:cNvPr id="126" name="Rectangle 125"/>
          <p:cNvSpPr>
            <a:spLocks/>
          </p:cNvSpPr>
          <p:nvPr>
            <p:custDataLst>
              <p:tags r:id="rId20"/>
            </p:custDataLst>
          </p:nvPr>
        </p:nvSpPr>
        <p:spPr bwMode="gray">
          <a:xfrm>
            <a:off x="5287962" y="2393950"/>
            <a:ext cx="290512"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2DB6A2E9-5F08-421E-A0DA-ECE8A422574F}" type="datetime'''F''''''''''''''''''''''''''''''''''''''''''''e''''''''b'">
              <a:rPr lang="en-US" sz="1000" b="1" smtClean="0">
                <a:solidFill>
                  <a:schemeClr val="tx1"/>
                </a:solidFill>
              </a:rPr>
              <a:pPr algn="ctr">
                <a:spcBef>
                  <a:spcPct val="0"/>
                </a:spcBef>
                <a:spcAft>
                  <a:spcPct val="0"/>
                </a:spcAft>
              </a:pPr>
              <a:t>Feb</a:t>
            </a:fld>
            <a:endParaRPr lang="en-US" sz="1000" b="1" dirty="0">
              <a:solidFill>
                <a:schemeClr val="tx1"/>
              </a:solidFill>
              <a:latin typeface="Calibri"/>
              <a:sym typeface="Calibri"/>
            </a:endParaRPr>
          </a:p>
        </p:txBody>
      </p:sp>
      <p:sp>
        <p:nvSpPr>
          <p:cNvPr id="127" name="Rectangle 126"/>
          <p:cNvSpPr>
            <a:spLocks/>
          </p:cNvSpPr>
          <p:nvPr>
            <p:custDataLst>
              <p:tags r:id="rId21"/>
            </p:custDataLst>
          </p:nvPr>
        </p:nvSpPr>
        <p:spPr bwMode="gray">
          <a:xfrm>
            <a:off x="5578475" y="2393950"/>
            <a:ext cx="320675"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230070E6-B9DD-4ECC-B8C3-27EE35C057CB}" type="datetime'''''''''''''''''''''''Ma''''''''''r'''''''''''''''''">
              <a:rPr lang="en-US" sz="1000" b="1" smtClean="0">
                <a:solidFill>
                  <a:schemeClr val="tx1"/>
                </a:solidFill>
              </a:rPr>
              <a:pPr algn="ctr">
                <a:spcBef>
                  <a:spcPct val="0"/>
                </a:spcBef>
                <a:spcAft>
                  <a:spcPct val="0"/>
                </a:spcAft>
              </a:pPr>
              <a:t>Mar</a:t>
            </a:fld>
            <a:endParaRPr lang="en-US" sz="1000" b="1" dirty="0">
              <a:solidFill>
                <a:schemeClr val="tx1"/>
              </a:solidFill>
              <a:latin typeface="Calibri"/>
              <a:sym typeface="Calibri"/>
            </a:endParaRPr>
          </a:p>
        </p:txBody>
      </p:sp>
      <p:sp>
        <p:nvSpPr>
          <p:cNvPr id="128" name="Rectangle 127"/>
          <p:cNvSpPr>
            <a:spLocks/>
          </p:cNvSpPr>
          <p:nvPr>
            <p:custDataLst>
              <p:tags r:id="rId22"/>
            </p:custDataLst>
          </p:nvPr>
        </p:nvSpPr>
        <p:spPr bwMode="gray">
          <a:xfrm>
            <a:off x="5899150" y="2393950"/>
            <a:ext cx="311150"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D6B61DAE-37A1-4238-B4A9-DE1F397BFA53}" type="datetime'''''''''''''''''A''''''''''p''''''''''''''''''''r'''''''''">
              <a:rPr lang="en-US" sz="1000" b="1" smtClean="0">
                <a:solidFill>
                  <a:schemeClr val="tx1"/>
                </a:solidFill>
              </a:rPr>
              <a:pPr algn="ctr">
                <a:spcBef>
                  <a:spcPct val="0"/>
                </a:spcBef>
                <a:spcAft>
                  <a:spcPct val="0"/>
                </a:spcAft>
              </a:pPr>
              <a:t>Apr</a:t>
            </a:fld>
            <a:endParaRPr lang="en-US" sz="1000" b="1" dirty="0">
              <a:solidFill>
                <a:schemeClr val="tx1"/>
              </a:solidFill>
              <a:latin typeface="Calibri"/>
              <a:sym typeface="Calibri"/>
            </a:endParaRPr>
          </a:p>
        </p:txBody>
      </p:sp>
      <p:sp>
        <p:nvSpPr>
          <p:cNvPr id="129" name="Rectangle 128"/>
          <p:cNvSpPr>
            <a:spLocks/>
          </p:cNvSpPr>
          <p:nvPr>
            <p:custDataLst>
              <p:tags r:id="rId23"/>
            </p:custDataLst>
          </p:nvPr>
        </p:nvSpPr>
        <p:spPr bwMode="gray">
          <a:xfrm>
            <a:off x="6210300" y="2393950"/>
            <a:ext cx="320675"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CE8E07D0-9CE5-431C-9B0A-29BFEA52879D}" type="datetime'''''''''''''''''M''''''a''''''''''''''''''y'''''''''''''">
              <a:rPr lang="en-US" sz="1000" b="1" smtClean="0">
                <a:solidFill>
                  <a:schemeClr val="tx1"/>
                </a:solidFill>
              </a:rPr>
              <a:pPr algn="ctr">
                <a:spcBef>
                  <a:spcPct val="0"/>
                </a:spcBef>
                <a:spcAft>
                  <a:spcPct val="0"/>
                </a:spcAft>
              </a:pPr>
              <a:t>May</a:t>
            </a:fld>
            <a:endParaRPr lang="en-US" sz="1000" b="1" dirty="0">
              <a:solidFill>
                <a:schemeClr val="tx1"/>
              </a:solidFill>
              <a:latin typeface="Calibri"/>
              <a:sym typeface="Calibri"/>
            </a:endParaRPr>
          </a:p>
        </p:txBody>
      </p:sp>
      <p:sp>
        <p:nvSpPr>
          <p:cNvPr id="130" name="Rectangle 129"/>
          <p:cNvSpPr>
            <a:spLocks/>
          </p:cNvSpPr>
          <p:nvPr>
            <p:custDataLst>
              <p:tags r:id="rId24"/>
            </p:custDataLst>
          </p:nvPr>
        </p:nvSpPr>
        <p:spPr bwMode="gray">
          <a:xfrm>
            <a:off x="6530975" y="2393950"/>
            <a:ext cx="311150"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98E46075-63D0-4472-94B6-C75C1CFEB86F}" type="datetime'''''J''''''u''''''''''''''''''''''''''''''''''''''n'''''">
              <a:rPr lang="en-US" sz="1000" b="1" smtClean="0">
                <a:solidFill>
                  <a:schemeClr val="tx1"/>
                </a:solidFill>
              </a:rPr>
              <a:pPr algn="ctr">
                <a:spcBef>
                  <a:spcPct val="0"/>
                </a:spcBef>
                <a:spcAft>
                  <a:spcPct val="0"/>
                </a:spcAft>
              </a:pPr>
              <a:t>Jun</a:t>
            </a:fld>
            <a:endParaRPr lang="en-US" sz="1000" b="1" dirty="0">
              <a:solidFill>
                <a:schemeClr val="tx1"/>
              </a:solidFill>
              <a:latin typeface="Calibri"/>
              <a:sym typeface="Calibri"/>
            </a:endParaRPr>
          </a:p>
        </p:txBody>
      </p:sp>
      <p:sp>
        <p:nvSpPr>
          <p:cNvPr id="131" name="Rectangle 130"/>
          <p:cNvSpPr>
            <a:spLocks/>
          </p:cNvSpPr>
          <p:nvPr>
            <p:custDataLst>
              <p:tags r:id="rId25"/>
            </p:custDataLst>
          </p:nvPr>
        </p:nvSpPr>
        <p:spPr bwMode="gray">
          <a:xfrm>
            <a:off x="6842125" y="2393950"/>
            <a:ext cx="320675"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88E3EB08-B20D-4300-9BFE-030D2FC9FDB2}" type="datetime'J''''''''''''u''''''''''''''''''''''l'''''''''">
              <a:rPr lang="en-US" sz="1000" b="1" smtClean="0">
                <a:solidFill>
                  <a:schemeClr val="tx1"/>
                </a:solidFill>
              </a:rPr>
              <a:pPr algn="ctr">
                <a:spcBef>
                  <a:spcPct val="0"/>
                </a:spcBef>
                <a:spcAft>
                  <a:spcPct val="0"/>
                </a:spcAft>
              </a:pPr>
              <a:t>Jul</a:t>
            </a:fld>
            <a:endParaRPr lang="en-US" sz="1000" b="1" dirty="0">
              <a:solidFill>
                <a:schemeClr val="tx1"/>
              </a:solidFill>
              <a:latin typeface="Calibri"/>
              <a:sym typeface="Calibri"/>
            </a:endParaRPr>
          </a:p>
        </p:txBody>
      </p:sp>
      <p:sp>
        <p:nvSpPr>
          <p:cNvPr id="132" name="Rectangle 131"/>
          <p:cNvSpPr>
            <a:spLocks/>
          </p:cNvSpPr>
          <p:nvPr>
            <p:custDataLst>
              <p:tags r:id="rId26"/>
            </p:custDataLst>
          </p:nvPr>
        </p:nvSpPr>
        <p:spPr bwMode="gray">
          <a:xfrm>
            <a:off x="7162800" y="2393950"/>
            <a:ext cx="320675"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4A7A0125-8130-4CCB-B677-912B66EE4357}" type="datetime'''''''''''''''A''''''''''''''''''ug'''''''''''''''''''''''">
              <a:rPr lang="en-US" sz="1000" b="1" smtClean="0">
                <a:solidFill>
                  <a:schemeClr val="tx1"/>
                </a:solidFill>
              </a:rPr>
              <a:pPr algn="ctr">
                <a:spcBef>
                  <a:spcPct val="0"/>
                </a:spcBef>
                <a:spcAft>
                  <a:spcPct val="0"/>
                </a:spcAft>
              </a:pPr>
              <a:t>Aug</a:t>
            </a:fld>
            <a:endParaRPr lang="en-US" sz="1000" b="1" dirty="0">
              <a:solidFill>
                <a:schemeClr val="tx1"/>
              </a:solidFill>
              <a:latin typeface="Calibri"/>
              <a:sym typeface="Calibri"/>
            </a:endParaRPr>
          </a:p>
        </p:txBody>
      </p:sp>
      <p:sp>
        <p:nvSpPr>
          <p:cNvPr id="133" name="Rectangle 132"/>
          <p:cNvSpPr>
            <a:spLocks/>
          </p:cNvSpPr>
          <p:nvPr>
            <p:custDataLst>
              <p:tags r:id="rId27"/>
            </p:custDataLst>
          </p:nvPr>
        </p:nvSpPr>
        <p:spPr bwMode="gray">
          <a:xfrm>
            <a:off x="7483475" y="2393950"/>
            <a:ext cx="311150"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5EED8514-A3B6-495F-9687-41320CCEDAE3}" type="datetime'''''S''''e''''p'''''''''">
              <a:rPr lang="en-US" sz="1000" b="1" smtClean="0">
                <a:solidFill>
                  <a:schemeClr val="tx1"/>
                </a:solidFill>
              </a:rPr>
              <a:pPr algn="ctr">
                <a:spcBef>
                  <a:spcPct val="0"/>
                </a:spcBef>
                <a:spcAft>
                  <a:spcPct val="0"/>
                </a:spcAft>
              </a:pPr>
              <a:t>Sep</a:t>
            </a:fld>
            <a:endParaRPr lang="en-US" sz="1000" b="1" dirty="0">
              <a:solidFill>
                <a:schemeClr val="tx1"/>
              </a:solidFill>
              <a:latin typeface="Calibri"/>
              <a:sym typeface="Calibri"/>
            </a:endParaRPr>
          </a:p>
        </p:txBody>
      </p:sp>
      <p:sp>
        <p:nvSpPr>
          <p:cNvPr id="134" name="Rectangle 133"/>
          <p:cNvSpPr>
            <a:spLocks/>
          </p:cNvSpPr>
          <p:nvPr>
            <p:custDataLst>
              <p:tags r:id="rId28"/>
            </p:custDataLst>
          </p:nvPr>
        </p:nvSpPr>
        <p:spPr bwMode="gray">
          <a:xfrm>
            <a:off x="7794625" y="2393950"/>
            <a:ext cx="320675"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3EC4DE4A-068E-4E03-B337-02602FC228F2}" type="datetime'''''''''''''''''''''''''''''O''c''''''t'''">
              <a:rPr lang="en-US" sz="1000" b="1" smtClean="0">
                <a:solidFill>
                  <a:schemeClr val="tx1"/>
                </a:solidFill>
              </a:rPr>
              <a:pPr algn="ctr">
                <a:spcBef>
                  <a:spcPct val="0"/>
                </a:spcBef>
                <a:spcAft>
                  <a:spcPct val="0"/>
                </a:spcAft>
              </a:pPr>
              <a:t>Oct</a:t>
            </a:fld>
            <a:endParaRPr lang="en-US" sz="1000" b="1" dirty="0">
              <a:solidFill>
                <a:schemeClr val="tx1"/>
              </a:solidFill>
              <a:latin typeface="Calibri"/>
              <a:sym typeface="Calibri"/>
            </a:endParaRPr>
          </a:p>
        </p:txBody>
      </p:sp>
      <p:sp>
        <p:nvSpPr>
          <p:cNvPr id="135" name="Rectangle 134"/>
          <p:cNvSpPr>
            <a:spLocks/>
          </p:cNvSpPr>
          <p:nvPr>
            <p:custDataLst>
              <p:tags r:id="rId29"/>
            </p:custDataLst>
          </p:nvPr>
        </p:nvSpPr>
        <p:spPr bwMode="gray">
          <a:xfrm>
            <a:off x="8115300" y="2393950"/>
            <a:ext cx="311150"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DDF00668-241C-4AF3-9143-DBECA258798C}" type="datetime'''N''''''''''''''ov'''''''''''''''''''''''''''''''">
              <a:rPr lang="en-US" sz="1000" b="1" smtClean="0">
                <a:solidFill>
                  <a:schemeClr val="tx1"/>
                </a:solidFill>
              </a:rPr>
              <a:pPr algn="ctr">
                <a:spcBef>
                  <a:spcPct val="0"/>
                </a:spcBef>
                <a:spcAft>
                  <a:spcPct val="0"/>
                </a:spcAft>
              </a:pPr>
              <a:t>Nov</a:t>
            </a:fld>
            <a:endParaRPr lang="en-US" sz="1000" b="1" dirty="0">
              <a:solidFill>
                <a:schemeClr val="tx1"/>
              </a:solidFill>
              <a:latin typeface="Calibri"/>
              <a:sym typeface="Calibri"/>
            </a:endParaRPr>
          </a:p>
        </p:txBody>
      </p:sp>
      <p:sp>
        <p:nvSpPr>
          <p:cNvPr id="136" name="Rectangle 135"/>
          <p:cNvSpPr>
            <a:spLocks/>
          </p:cNvSpPr>
          <p:nvPr>
            <p:custDataLst>
              <p:tags r:id="rId30"/>
            </p:custDataLst>
          </p:nvPr>
        </p:nvSpPr>
        <p:spPr bwMode="gray">
          <a:xfrm>
            <a:off x="8426450" y="2393950"/>
            <a:ext cx="320675"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0C2A3699-3366-4103-83AF-612769F9FD7B}" type="datetime'''''''''''''''''''''''''D''''''''''''''e''''''''''c'''''''''''">
              <a:rPr lang="en-US" sz="1000" b="1" smtClean="0">
                <a:solidFill>
                  <a:schemeClr val="tx1"/>
                </a:solidFill>
              </a:rPr>
              <a:pPr algn="ctr">
                <a:spcBef>
                  <a:spcPct val="0"/>
                </a:spcBef>
                <a:spcAft>
                  <a:spcPct val="0"/>
                </a:spcAft>
              </a:pPr>
              <a:t>Dec</a:t>
            </a:fld>
            <a:endParaRPr lang="en-US" sz="1000" b="1" dirty="0">
              <a:solidFill>
                <a:schemeClr val="tx1"/>
              </a:solidFill>
              <a:latin typeface="Calibri"/>
              <a:sym typeface="Calibri"/>
            </a:endParaRPr>
          </a:p>
        </p:txBody>
      </p:sp>
      <p:sp>
        <p:nvSpPr>
          <p:cNvPr id="137" name="Rectangle 136"/>
          <p:cNvSpPr>
            <a:spLocks/>
          </p:cNvSpPr>
          <p:nvPr>
            <p:custDataLst>
              <p:tags r:id="rId31"/>
            </p:custDataLst>
          </p:nvPr>
        </p:nvSpPr>
        <p:spPr bwMode="gray">
          <a:xfrm>
            <a:off x="8747125" y="2393950"/>
            <a:ext cx="320675"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02FFF70F-6790-43DE-BE7B-CD122510CC06}" type="datetime'''''''J''''''a''''''''''''n'''''''''''''''''''''''">
              <a:rPr lang="en-US" sz="1000" b="1" smtClean="0">
                <a:solidFill>
                  <a:schemeClr val="tx1"/>
                </a:solidFill>
              </a:rPr>
              <a:pPr algn="ctr">
                <a:spcBef>
                  <a:spcPct val="0"/>
                </a:spcBef>
                <a:spcAft>
                  <a:spcPct val="0"/>
                </a:spcAft>
              </a:pPr>
              <a:t>Jan</a:t>
            </a:fld>
            <a:endParaRPr lang="en-US" sz="1000" b="1" dirty="0">
              <a:solidFill>
                <a:schemeClr val="tx1"/>
              </a:solidFill>
              <a:latin typeface="Calibri"/>
              <a:sym typeface="Calibri"/>
            </a:endParaRPr>
          </a:p>
        </p:txBody>
      </p:sp>
      <p:cxnSp>
        <p:nvCxnSpPr>
          <p:cNvPr id="157" name="Straight Connector 156"/>
          <p:cNvCxnSpPr/>
          <p:nvPr>
            <p:custDataLst>
              <p:tags r:id="rId32"/>
            </p:custDataLst>
          </p:nvPr>
        </p:nvCxnSpPr>
        <p:spPr bwMode="auto">
          <a:xfrm>
            <a:off x="8426450" y="259397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custDataLst>
              <p:tags r:id="rId33"/>
            </p:custDataLst>
          </p:nvPr>
        </p:nvCxnSpPr>
        <p:spPr bwMode="auto">
          <a:xfrm>
            <a:off x="8115300" y="259397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custDataLst>
              <p:tags r:id="rId34"/>
            </p:custDataLst>
          </p:nvPr>
        </p:nvCxnSpPr>
        <p:spPr bwMode="auto">
          <a:xfrm>
            <a:off x="7794625" y="259397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custDataLst>
              <p:tags r:id="rId35"/>
            </p:custDataLst>
          </p:nvPr>
        </p:nvCxnSpPr>
        <p:spPr bwMode="auto">
          <a:xfrm>
            <a:off x="7483475" y="259397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custDataLst>
              <p:tags r:id="rId36"/>
            </p:custDataLst>
          </p:nvPr>
        </p:nvCxnSpPr>
        <p:spPr bwMode="auto">
          <a:xfrm>
            <a:off x="7162800" y="259397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custDataLst>
              <p:tags r:id="rId37"/>
            </p:custDataLst>
          </p:nvPr>
        </p:nvCxnSpPr>
        <p:spPr bwMode="auto">
          <a:xfrm>
            <a:off x="6842125" y="259397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custDataLst>
              <p:tags r:id="rId38"/>
            </p:custDataLst>
          </p:nvPr>
        </p:nvCxnSpPr>
        <p:spPr bwMode="auto">
          <a:xfrm>
            <a:off x="6530975" y="259397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custDataLst>
              <p:tags r:id="rId39"/>
            </p:custDataLst>
          </p:nvPr>
        </p:nvCxnSpPr>
        <p:spPr bwMode="auto">
          <a:xfrm>
            <a:off x="6210300" y="259397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custDataLst>
              <p:tags r:id="rId40"/>
            </p:custDataLst>
          </p:nvPr>
        </p:nvCxnSpPr>
        <p:spPr bwMode="auto">
          <a:xfrm>
            <a:off x="5899150" y="259397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custDataLst>
              <p:tags r:id="rId41"/>
            </p:custDataLst>
          </p:nvPr>
        </p:nvCxnSpPr>
        <p:spPr bwMode="auto">
          <a:xfrm>
            <a:off x="5578475" y="259397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custDataLst>
              <p:tags r:id="rId42"/>
            </p:custDataLst>
          </p:nvPr>
        </p:nvCxnSpPr>
        <p:spPr bwMode="auto">
          <a:xfrm>
            <a:off x="5287962" y="259397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custDataLst>
              <p:tags r:id="rId43"/>
            </p:custDataLst>
          </p:nvPr>
        </p:nvCxnSpPr>
        <p:spPr bwMode="auto">
          <a:xfrm>
            <a:off x="4967287" y="259397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custDataLst>
              <p:tags r:id="rId44"/>
            </p:custDataLst>
          </p:nvPr>
        </p:nvCxnSpPr>
        <p:spPr bwMode="auto">
          <a:xfrm>
            <a:off x="4646612" y="259397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custDataLst>
              <p:tags r:id="rId45"/>
            </p:custDataLst>
          </p:nvPr>
        </p:nvCxnSpPr>
        <p:spPr bwMode="auto">
          <a:xfrm>
            <a:off x="4335462" y="259397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custDataLst>
              <p:tags r:id="rId46"/>
            </p:custDataLst>
          </p:nvPr>
        </p:nvCxnSpPr>
        <p:spPr bwMode="auto">
          <a:xfrm>
            <a:off x="4014787" y="259397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custDataLst>
              <p:tags r:id="rId47"/>
            </p:custDataLst>
          </p:nvPr>
        </p:nvCxnSpPr>
        <p:spPr bwMode="auto">
          <a:xfrm>
            <a:off x="3703637" y="259397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custDataLst>
              <p:tags r:id="rId48"/>
            </p:custDataLst>
          </p:nvPr>
        </p:nvCxnSpPr>
        <p:spPr bwMode="auto">
          <a:xfrm>
            <a:off x="3382962" y="259397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custDataLst>
              <p:tags r:id="rId49"/>
            </p:custDataLst>
          </p:nvPr>
        </p:nvCxnSpPr>
        <p:spPr bwMode="auto">
          <a:xfrm>
            <a:off x="3062287" y="259397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custDataLst>
              <p:tags r:id="rId50"/>
            </p:custDataLst>
          </p:nvPr>
        </p:nvCxnSpPr>
        <p:spPr bwMode="auto">
          <a:xfrm>
            <a:off x="2751137" y="259397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custDataLst>
              <p:tags r:id="rId51"/>
            </p:custDataLst>
          </p:nvPr>
        </p:nvCxnSpPr>
        <p:spPr bwMode="auto">
          <a:xfrm>
            <a:off x="2430462" y="2593975"/>
            <a:ext cx="0" cy="4214812"/>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custDataLst>
              <p:tags r:id="rId52"/>
            </p:custDataLst>
          </p:nvPr>
        </p:nvCxnSpPr>
        <p:spPr bwMode="auto">
          <a:xfrm>
            <a:off x="269875" y="2593975"/>
            <a:ext cx="0" cy="4214812"/>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custDataLst>
              <p:tags r:id="rId53"/>
            </p:custDataLst>
          </p:nvPr>
        </p:nvCxnSpPr>
        <p:spPr bwMode="auto">
          <a:xfrm>
            <a:off x="9067800" y="2593975"/>
            <a:ext cx="0" cy="4214812"/>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custDataLst>
              <p:tags r:id="rId54"/>
            </p:custDataLst>
          </p:nvPr>
        </p:nvCxnSpPr>
        <p:spPr bwMode="auto">
          <a:xfrm>
            <a:off x="8747125" y="259397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custDataLst>
              <p:tags r:id="rId55"/>
            </p:custDataLst>
          </p:nvPr>
        </p:nvCxnSpPr>
        <p:spPr bwMode="auto">
          <a:xfrm>
            <a:off x="269875" y="5507037"/>
            <a:ext cx="8797925" cy="0"/>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custDataLst>
              <p:tags r:id="rId56"/>
            </p:custDataLst>
          </p:nvPr>
        </p:nvCxnSpPr>
        <p:spPr bwMode="auto">
          <a:xfrm>
            <a:off x="269875" y="6808787"/>
            <a:ext cx="8797925" cy="0"/>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custDataLst>
              <p:tags r:id="rId57"/>
            </p:custDataLst>
          </p:nvPr>
        </p:nvCxnSpPr>
        <p:spPr bwMode="auto">
          <a:xfrm>
            <a:off x="269875" y="5133975"/>
            <a:ext cx="8797925" cy="0"/>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custDataLst>
              <p:tags r:id="rId58"/>
            </p:custDataLst>
          </p:nvPr>
        </p:nvCxnSpPr>
        <p:spPr bwMode="auto">
          <a:xfrm>
            <a:off x="269875" y="2593975"/>
            <a:ext cx="8797925" cy="0"/>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192" name="Rectangle 191"/>
          <p:cNvSpPr/>
          <p:nvPr>
            <p:custDataLst>
              <p:tags r:id="rId59"/>
            </p:custDataLst>
          </p:nvPr>
        </p:nvSpPr>
        <p:spPr bwMode="gray">
          <a:xfrm>
            <a:off x="2439987" y="3043237"/>
            <a:ext cx="1409700" cy="79375"/>
          </a:xfrm>
          <a:prstGeom prst="rect">
            <a:avLst/>
          </a:prstGeom>
          <a:solidFill>
            <a:schemeClr val="tx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93" name="Rectangle 192"/>
          <p:cNvSpPr/>
          <p:nvPr>
            <p:custDataLst>
              <p:tags r:id="rId60"/>
            </p:custDataLst>
          </p:nvPr>
        </p:nvSpPr>
        <p:spPr bwMode="gray">
          <a:xfrm>
            <a:off x="2439987" y="3352800"/>
            <a:ext cx="1698625" cy="79375"/>
          </a:xfrm>
          <a:prstGeom prst="rect">
            <a:avLst/>
          </a:prstGeom>
          <a:solidFill>
            <a:schemeClr val="tx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79" name="Rectangle 178"/>
          <p:cNvSpPr/>
          <p:nvPr>
            <p:custDataLst>
              <p:tags r:id="rId61"/>
            </p:custDataLst>
          </p:nvPr>
        </p:nvSpPr>
        <p:spPr bwMode="gray">
          <a:xfrm>
            <a:off x="2441575" y="2733675"/>
            <a:ext cx="1046162" cy="79375"/>
          </a:xfrm>
          <a:prstGeom prst="rect">
            <a:avLst/>
          </a:prstGeom>
          <a:solidFill>
            <a:schemeClr val="tx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Rectangle 175"/>
          <p:cNvSpPr/>
          <p:nvPr>
            <p:custDataLst>
              <p:tags r:id="rId62"/>
            </p:custDataLst>
          </p:nvPr>
        </p:nvSpPr>
        <p:spPr bwMode="gray">
          <a:xfrm>
            <a:off x="2439987" y="3662362"/>
            <a:ext cx="4235450" cy="79375"/>
          </a:xfrm>
          <a:prstGeom prst="rect">
            <a:avLst/>
          </a:prstGeom>
          <a:solidFill>
            <a:schemeClr val="tx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23" name="Rectangle 222"/>
          <p:cNvSpPr/>
          <p:nvPr>
            <p:custDataLst>
              <p:tags r:id="rId63"/>
            </p:custDataLst>
          </p:nvPr>
        </p:nvSpPr>
        <p:spPr bwMode="gray">
          <a:xfrm>
            <a:off x="2439987" y="3971925"/>
            <a:ext cx="5975350" cy="79375"/>
          </a:xfrm>
          <a:prstGeom prst="rect">
            <a:avLst/>
          </a:prstGeom>
          <a:solidFill>
            <a:schemeClr val="tx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Rectangle 174"/>
          <p:cNvSpPr/>
          <p:nvPr>
            <p:custDataLst>
              <p:tags r:id="rId64"/>
            </p:custDataLst>
          </p:nvPr>
        </p:nvSpPr>
        <p:spPr bwMode="gray">
          <a:xfrm>
            <a:off x="2439987" y="4281487"/>
            <a:ext cx="4235450" cy="79375"/>
          </a:xfrm>
          <a:prstGeom prst="rect">
            <a:avLst/>
          </a:prstGeom>
          <a:solidFill>
            <a:schemeClr val="tx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176"/>
          <p:cNvSpPr/>
          <p:nvPr>
            <p:custDataLst>
              <p:tags r:id="rId65"/>
            </p:custDataLst>
          </p:nvPr>
        </p:nvSpPr>
        <p:spPr bwMode="gray">
          <a:xfrm>
            <a:off x="2906712" y="4591050"/>
            <a:ext cx="2971800" cy="79375"/>
          </a:xfrm>
          <a:prstGeom prst="rect">
            <a:avLst/>
          </a:prstGeom>
          <a:solidFill>
            <a:schemeClr val="tx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Rectangle 193"/>
          <p:cNvSpPr/>
          <p:nvPr>
            <p:custDataLst>
              <p:tags r:id="rId66"/>
            </p:custDataLst>
          </p:nvPr>
        </p:nvSpPr>
        <p:spPr bwMode="gray">
          <a:xfrm>
            <a:off x="2908300" y="4900612"/>
            <a:ext cx="3624262" cy="79375"/>
          </a:xfrm>
          <a:prstGeom prst="rect">
            <a:avLst/>
          </a:prstGeom>
          <a:solidFill>
            <a:schemeClr val="tx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 name="Rectangle 221"/>
          <p:cNvSpPr/>
          <p:nvPr>
            <p:custDataLst>
              <p:tags r:id="rId67"/>
            </p:custDataLst>
          </p:nvPr>
        </p:nvSpPr>
        <p:spPr bwMode="gray">
          <a:xfrm>
            <a:off x="4337050" y="5273675"/>
            <a:ext cx="4659312" cy="79375"/>
          </a:xfrm>
          <a:prstGeom prst="rect">
            <a:avLst/>
          </a:prstGeom>
          <a:solidFill>
            <a:schemeClr val="tx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p:cNvSpPr>
            <a:spLocks/>
          </p:cNvSpPr>
          <p:nvPr>
            <p:custDataLst>
              <p:tags r:id="rId68"/>
            </p:custDataLst>
          </p:nvPr>
        </p:nvSpPr>
        <p:spPr bwMode="auto">
          <a:xfrm>
            <a:off x="449260" y="5602287"/>
            <a:ext cx="1039812"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spcBef>
                <a:spcPct val="0"/>
              </a:spcBef>
              <a:spcAft>
                <a:spcPct val="0"/>
              </a:spcAft>
            </a:pPr>
            <a:r>
              <a:rPr lang="en-US" sz="1200" dirty="0" smtClean="0">
                <a:solidFill>
                  <a:schemeClr val="tx1"/>
                </a:solidFill>
                <a:latin typeface="Calibri"/>
                <a:sym typeface="Calibri"/>
              </a:rPr>
              <a:t>HW Transporters</a:t>
            </a:r>
            <a:endParaRPr lang="en-US" sz="1200" dirty="0">
              <a:solidFill>
                <a:schemeClr val="tx1"/>
              </a:solidFill>
              <a:latin typeface="Calibri"/>
              <a:sym typeface="Calibri"/>
            </a:endParaRPr>
          </a:p>
        </p:txBody>
      </p:sp>
      <p:sp>
        <p:nvSpPr>
          <p:cNvPr id="195" name="Rectangle 194"/>
          <p:cNvSpPr>
            <a:spLocks/>
          </p:cNvSpPr>
          <p:nvPr>
            <p:custDataLst>
              <p:tags r:id="rId69"/>
            </p:custDataLst>
          </p:nvPr>
        </p:nvSpPr>
        <p:spPr bwMode="auto">
          <a:xfrm>
            <a:off x="449262" y="5229225"/>
            <a:ext cx="1639887"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spcBef>
                <a:spcPct val="0"/>
              </a:spcBef>
              <a:spcAft>
                <a:spcPct val="0"/>
              </a:spcAft>
            </a:pPr>
            <a:r>
              <a:rPr lang="en-US" sz="1200" dirty="0" smtClean="0">
                <a:solidFill>
                  <a:schemeClr val="tx1"/>
                </a:solidFill>
              </a:rPr>
              <a:t>Natural Diversity Database</a:t>
            </a:r>
            <a:endParaRPr lang="en-US" sz="1200" dirty="0">
              <a:solidFill>
                <a:schemeClr val="tx1"/>
              </a:solidFill>
              <a:latin typeface="Calibri"/>
              <a:sym typeface="Calibri"/>
            </a:endParaRPr>
          </a:p>
        </p:txBody>
      </p:sp>
      <p:sp>
        <p:nvSpPr>
          <p:cNvPr id="208" name="Rectangle 207"/>
          <p:cNvSpPr>
            <a:spLocks/>
          </p:cNvSpPr>
          <p:nvPr>
            <p:custDataLst>
              <p:tags r:id="rId70"/>
            </p:custDataLst>
          </p:nvPr>
        </p:nvSpPr>
        <p:spPr bwMode="auto">
          <a:xfrm>
            <a:off x="449262" y="4856162"/>
            <a:ext cx="873125"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spcBef>
                <a:spcPct val="0"/>
              </a:spcBef>
              <a:spcAft>
                <a:spcPct val="0"/>
              </a:spcAft>
            </a:pPr>
            <a:r>
              <a:rPr lang="en-US" sz="1200" dirty="0" smtClean="0">
                <a:solidFill>
                  <a:schemeClr val="tx1"/>
                </a:solidFill>
              </a:rPr>
              <a:t>Radiation RMI</a:t>
            </a:r>
            <a:endParaRPr lang="en-US" sz="1200" dirty="0">
              <a:solidFill>
                <a:schemeClr val="tx1"/>
              </a:solidFill>
              <a:latin typeface="Calibri"/>
              <a:sym typeface="Calibri"/>
            </a:endParaRPr>
          </a:p>
        </p:txBody>
      </p:sp>
      <p:sp>
        <p:nvSpPr>
          <p:cNvPr id="209" name="Rectangle 208"/>
          <p:cNvSpPr>
            <a:spLocks/>
          </p:cNvSpPr>
          <p:nvPr>
            <p:custDataLst>
              <p:tags r:id="rId71"/>
            </p:custDataLst>
          </p:nvPr>
        </p:nvSpPr>
        <p:spPr bwMode="auto">
          <a:xfrm>
            <a:off x="449262" y="4546600"/>
            <a:ext cx="868362"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spcBef>
                <a:spcPct val="0"/>
              </a:spcBef>
              <a:spcAft>
                <a:spcPct val="0"/>
              </a:spcAft>
            </a:pPr>
            <a:r>
              <a:rPr lang="en-US" sz="1200" dirty="0" smtClean="0">
                <a:solidFill>
                  <a:schemeClr val="tx1"/>
                </a:solidFill>
              </a:rPr>
              <a:t>Radiation DTX</a:t>
            </a:r>
            <a:endParaRPr lang="en-US" sz="1200" dirty="0">
              <a:solidFill>
                <a:schemeClr val="tx1"/>
              </a:solidFill>
              <a:latin typeface="Calibri"/>
              <a:sym typeface="Calibri"/>
            </a:endParaRPr>
          </a:p>
        </p:txBody>
      </p:sp>
      <p:sp>
        <p:nvSpPr>
          <p:cNvPr id="207" name="Rectangle 206"/>
          <p:cNvSpPr>
            <a:spLocks/>
          </p:cNvSpPr>
          <p:nvPr>
            <p:custDataLst>
              <p:tags r:id="rId72"/>
            </p:custDataLst>
          </p:nvPr>
        </p:nvSpPr>
        <p:spPr bwMode="auto">
          <a:xfrm>
            <a:off x="449262" y="4237037"/>
            <a:ext cx="1562100"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spcBef>
                <a:spcPct val="0"/>
              </a:spcBef>
              <a:spcAft>
                <a:spcPct val="0"/>
              </a:spcAft>
            </a:pPr>
            <a:r>
              <a:rPr lang="en-US" sz="1200" dirty="0" smtClean="0">
                <a:solidFill>
                  <a:schemeClr val="tx1"/>
                </a:solidFill>
              </a:rPr>
              <a:t>EC – Tournament Permits</a:t>
            </a:r>
            <a:endParaRPr lang="en-US" sz="1200" dirty="0">
              <a:solidFill>
                <a:schemeClr val="tx1"/>
              </a:solidFill>
              <a:latin typeface="Calibri"/>
              <a:sym typeface="Calibri"/>
            </a:endParaRPr>
          </a:p>
        </p:txBody>
      </p:sp>
      <p:sp>
        <p:nvSpPr>
          <p:cNvPr id="216" name="Rectangle 215"/>
          <p:cNvSpPr>
            <a:spLocks/>
          </p:cNvSpPr>
          <p:nvPr>
            <p:custDataLst>
              <p:tags r:id="rId73"/>
            </p:custDataLst>
          </p:nvPr>
        </p:nvSpPr>
        <p:spPr bwMode="auto">
          <a:xfrm>
            <a:off x="449260" y="3927475"/>
            <a:ext cx="1493837"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spcBef>
                <a:spcPct val="0"/>
              </a:spcBef>
              <a:spcAft>
                <a:spcPct val="0"/>
              </a:spcAft>
            </a:pPr>
            <a:r>
              <a:rPr lang="en-US" sz="1200" dirty="0" smtClean="0">
                <a:solidFill>
                  <a:schemeClr val="tx1"/>
                </a:solidFill>
              </a:rPr>
              <a:t>Site CMS (Remediation) </a:t>
            </a:r>
            <a:endParaRPr lang="en-US" sz="1200" dirty="0">
              <a:solidFill>
                <a:schemeClr val="tx1"/>
              </a:solidFill>
              <a:latin typeface="Calibri"/>
              <a:sym typeface="Calibri"/>
            </a:endParaRPr>
          </a:p>
        </p:txBody>
      </p:sp>
      <p:sp>
        <p:nvSpPr>
          <p:cNvPr id="196" name="Rectangle 195"/>
          <p:cNvSpPr>
            <a:spLocks/>
          </p:cNvSpPr>
          <p:nvPr>
            <p:custDataLst>
              <p:tags r:id="rId74"/>
            </p:custDataLst>
          </p:nvPr>
        </p:nvSpPr>
        <p:spPr bwMode="auto">
          <a:xfrm>
            <a:off x="449262" y="3617912"/>
            <a:ext cx="831850"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spcBef>
                <a:spcPct val="0"/>
              </a:spcBef>
              <a:spcAft>
                <a:spcPct val="0"/>
              </a:spcAft>
            </a:pPr>
            <a:r>
              <a:rPr lang="en-US" sz="1200" dirty="0" smtClean="0">
                <a:solidFill>
                  <a:schemeClr val="tx1"/>
                </a:solidFill>
              </a:rPr>
              <a:t>PURA e-Filing</a:t>
            </a:r>
            <a:endParaRPr lang="en-US" sz="1200" dirty="0">
              <a:solidFill>
                <a:schemeClr val="tx1"/>
              </a:solidFill>
              <a:latin typeface="Calibri"/>
              <a:sym typeface="Calibri"/>
            </a:endParaRPr>
          </a:p>
        </p:txBody>
      </p:sp>
      <p:sp>
        <p:nvSpPr>
          <p:cNvPr id="197" name="Rectangle 196"/>
          <p:cNvSpPr>
            <a:spLocks/>
          </p:cNvSpPr>
          <p:nvPr>
            <p:custDataLst>
              <p:tags r:id="rId75"/>
            </p:custDataLst>
          </p:nvPr>
        </p:nvSpPr>
        <p:spPr bwMode="auto">
          <a:xfrm>
            <a:off x="449262" y="3308350"/>
            <a:ext cx="1404937"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spcBef>
                <a:spcPct val="0"/>
              </a:spcBef>
              <a:spcAft>
                <a:spcPct val="0"/>
              </a:spcAft>
            </a:pPr>
            <a:r>
              <a:rPr lang="en-US" sz="1200" dirty="0" smtClean="0">
                <a:solidFill>
                  <a:schemeClr val="tx1"/>
                </a:solidFill>
              </a:rPr>
              <a:t>Storm Water Industrial</a:t>
            </a:r>
            <a:endParaRPr lang="en-US" sz="1200" dirty="0">
              <a:solidFill>
                <a:schemeClr val="tx1"/>
              </a:solidFill>
              <a:latin typeface="Calibri"/>
              <a:sym typeface="Calibri"/>
            </a:endParaRPr>
          </a:p>
        </p:txBody>
      </p:sp>
      <p:sp>
        <p:nvSpPr>
          <p:cNvPr id="199" name="Rectangle 198"/>
          <p:cNvSpPr/>
          <p:nvPr>
            <p:custDataLst>
              <p:tags r:id="rId76"/>
            </p:custDataLst>
          </p:nvPr>
        </p:nvSpPr>
        <p:spPr bwMode="auto">
          <a:xfrm>
            <a:off x="449262" y="2689225"/>
            <a:ext cx="276225"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spcBef>
                <a:spcPct val="0"/>
              </a:spcBef>
              <a:spcAft>
                <a:spcPct val="0"/>
              </a:spcAft>
            </a:pPr>
            <a:r>
              <a:rPr lang="en-US" sz="1200" dirty="0" smtClean="0">
                <a:solidFill>
                  <a:schemeClr val="tx1"/>
                </a:solidFill>
              </a:rPr>
              <a:t>UST </a:t>
            </a:r>
            <a:endParaRPr lang="en-US" sz="1200" dirty="0">
              <a:solidFill>
                <a:schemeClr val="tx1"/>
              </a:solidFill>
              <a:latin typeface="Calibri"/>
              <a:sym typeface="Calibri"/>
            </a:endParaRPr>
          </a:p>
        </p:txBody>
      </p:sp>
      <p:sp>
        <p:nvSpPr>
          <p:cNvPr id="91" name="Rectangle 90"/>
          <p:cNvSpPr>
            <a:spLocks/>
          </p:cNvSpPr>
          <p:nvPr>
            <p:custDataLst>
              <p:tags r:id="rId77"/>
            </p:custDataLst>
          </p:nvPr>
        </p:nvSpPr>
        <p:spPr bwMode="auto">
          <a:xfrm>
            <a:off x="449261" y="6221412"/>
            <a:ext cx="1074737"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spcBef>
                <a:spcPct val="0"/>
              </a:spcBef>
              <a:spcAft>
                <a:spcPct val="0"/>
              </a:spcAft>
            </a:pPr>
            <a:r>
              <a:rPr lang="en-US" sz="1200" dirty="0" smtClean="0">
                <a:solidFill>
                  <a:schemeClr val="tx1"/>
                </a:solidFill>
                <a:latin typeface="Calibri"/>
                <a:sym typeface="Calibri"/>
              </a:rPr>
              <a:t>Marine Terminals</a:t>
            </a:r>
            <a:endParaRPr lang="en-US" sz="1200" dirty="0">
              <a:solidFill>
                <a:schemeClr val="tx1"/>
              </a:solidFill>
              <a:latin typeface="Calibri"/>
              <a:sym typeface="Calibri"/>
            </a:endParaRPr>
          </a:p>
        </p:txBody>
      </p:sp>
      <p:sp>
        <p:nvSpPr>
          <p:cNvPr id="92" name="Rectangle 91"/>
          <p:cNvSpPr>
            <a:spLocks/>
          </p:cNvSpPr>
          <p:nvPr>
            <p:custDataLst>
              <p:tags r:id="rId78"/>
            </p:custDataLst>
          </p:nvPr>
        </p:nvSpPr>
        <p:spPr bwMode="auto">
          <a:xfrm>
            <a:off x="449260" y="5911850"/>
            <a:ext cx="1801812"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spcBef>
                <a:spcPct val="0"/>
              </a:spcBef>
              <a:spcAft>
                <a:spcPct val="0"/>
              </a:spcAft>
            </a:pPr>
            <a:r>
              <a:rPr lang="en-US" sz="1200" dirty="0" smtClean="0">
                <a:solidFill>
                  <a:schemeClr val="tx1"/>
                </a:solidFill>
                <a:latin typeface="Calibri"/>
                <a:sym typeface="Calibri"/>
              </a:rPr>
              <a:t>Pesticide Apps Surface Water</a:t>
            </a:r>
            <a:endParaRPr lang="en-US" sz="1200" dirty="0">
              <a:solidFill>
                <a:schemeClr val="tx1"/>
              </a:solidFill>
              <a:latin typeface="Calibri"/>
              <a:sym typeface="Calibri"/>
            </a:endParaRPr>
          </a:p>
        </p:txBody>
      </p:sp>
      <p:sp>
        <p:nvSpPr>
          <p:cNvPr id="220" name="Rectangle 219"/>
          <p:cNvSpPr/>
          <p:nvPr>
            <p:custDataLst>
              <p:tags r:id="rId79"/>
            </p:custDataLst>
          </p:nvPr>
        </p:nvSpPr>
        <p:spPr bwMode="auto">
          <a:xfrm>
            <a:off x="1265237" y="2201862"/>
            <a:ext cx="985837" cy="16827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noAutofit/>
          </a:bodyPr>
          <a:lstStyle/>
          <a:p>
            <a:pPr algn="r">
              <a:spcBef>
                <a:spcPct val="0"/>
              </a:spcBef>
              <a:spcAft>
                <a:spcPct val="0"/>
              </a:spcAft>
            </a:pPr>
            <a:fld id="{EA8591E5-A7C3-4B8A-8522-D9C0415A59E8}" type="datetime'Q''''''''''''''''u''''''''ar''''''t''''''''er'">
              <a:rPr lang="en-US" sz="1100" b="1" smtClean="0">
                <a:solidFill>
                  <a:schemeClr val="tx1"/>
                </a:solidFill>
                <a:latin typeface="Calibri"/>
                <a:sym typeface="Calibri"/>
              </a:rPr>
              <a:pPr algn="r">
                <a:spcBef>
                  <a:spcPct val="0"/>
                </a:spcBef>
                <a:spcAft>
                  <a:spcPct val="0"/>
                </a:spcAft>
              </a:pPr>
              <a:t>Quarter</a:t>
            </a:fld>
            <a:r>
              <a:rPr lang="en-US" sz="1100" b="1" dirty="0" smtClean="0">
                <a:solidFill>
                  <a:schemeClr val="tx1"/>
                </a:solidFill>
                <a:latin typeface="Calibri"/>
                <a:sym typeface="Calibri"/>
              </a:rPr>
              <a:t>/Fiscal Yr</a:t>
            </a:r>
            <a:endParaRPr lang="en-US" sz="1100" b="1" dirty="0">
              <a:solidFill>
                <a:schemeClr val="tx1"/>
              </a:solidFill>
              <a:latin typeface="Calibri"/>
              <a:sym typeface="Calibri"/>
            </a:endParaRPr>
          </a:p>
        </p:txBody>
      </p:sp>
      <p:sp>
        <p:nvSpPr>
          <p:cNvPr id="200" name="Rectangle 199"/>
          <p:cNvSpPr/>
          <p:nvPr>
            <p:custDataLst>
              <p:tags r:id="rId80"/>
            </p:custDataLst>
          </p:nvPr>
        </p:nvSpPr>
        <p:spPr bwMode="auto">
          <a:xfrm>
            <a:off x="1890712" y="2417762"/>
            <a:ext cx="360362"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noAutofit/>
          </a:bodyPr>
          <a:lstStyle/>
          <a:p>
            <a:pPr algn="r">
              <a:spcBef>
                <a:spcPct val="0"/>
              </a:spcBef>
              <a:spcAft>
                <a:spcPct val="0"/>
              </a:spcAft>
            </a:pPr>
            <a:fld id="{E3A7422C-B8E2-43CA-BD59-2B4E9EC3700D}" type="datetime'M''''o''''''''''''''''''n''''''''t''''h'''">
              <a:rPr lang="en-US" sz="1000" b="1" smtClean="0">
                <a:solidFill>
                  <a:schemeClr val="tx1"/>
                </a:solidFill>
              </a:rPr>
              <a:pPr algn="r">
                <a:spcBef>
                  <a:spcPct val="0"/>
                </a:spcBef>
                <a:spcAft>
                  <a:spcPct val="0"/>
                </a:spcAft>
              </a:pPr>
              <a:t>Month</a:t>
            </a:fld>
            <a:endParaRPr lang="en-US" sz="1000" b="1" dirty="0">
              <a:solidFill>
                <a:schemeClr val="tx1"/>
              </a:solidFill>
              <a:latin typeface="Calibri"/>
              <a:sym typeface="Calibri"/>
            </a:endParaRPr>
          </a:p>
        </p:txBody>
      </p:sp>
      <p:sp>
        <p:nvSpPr>
          <p:cNvPr id="201" name="Rectangle 200"/>
          <p:cNvSpPr/>
          <p:nvPr>
            <p:custDataLst>
              <p:tags r:id="rId81"/>
            </p:custDataLst>
          </p:nvPr>
        </p:nvSpPr>
        <p:spPr bwMode="auto">
          <a:xfrm>
            <a:off x="449262" y="2357437"/>
            <a:ext cx="627062"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noAutofit/>
          </a:bodyPr>
          <a:lstStyle/>
          <a:p>
            <a:pPr>
              <a:spcBef>
                <a:spcPct val="0"/>
              </a:spcBef>
              <a:spcAft>
                <a:spcPct val="0"/>
              </a:spcAft>
            </a:pPr>
            <a:r>
              <a:rPr lang="en-US" sz="1400" b="1" dirty="0" smtClean="0">
                <a:solidFill>
                  <a:schemeClr val="tx1"/>
                </a:solidFill>
              </a:rPr>
              <a:t>Program</a:t>
            </a:r>
            <a:endParaRPr lang="en-US" sz="1400" b="1" dirty="0">
              <a:solidFill>
                <a:schemeClr val="tx1"/>
              </a:solidFill>
              <a:latin typeface="Calibri"/>
              <a:sym typeface="Calibri"/>
            </a:endParaRPr>
          </a:p>
        </p:txBody>
      </p:sp>
      <p:sp>
        <p:nvSpPr>
          <p:cNvPr id="90" name="Rectangle 89"/>
          <p:cNvSpPr>
            <a:spLocks/>
          </p:cNvSpPr>
          <p:nvPr>
            <p:custDataLst>
              <p:tags r:id="rId82"/>
            </p:custDataLst>
          </p:nvPr>
        </p:nvSpPr>
        <p:spPr bwMode="auto">
          <a:xfrm>
            <a:off x="449263" y="6530975"/>
            <a:ext cx="1736725"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spcBef>
                <a:spcPct val="0"/>
              </a:spcBef>
              <a:spcAft>
                <a:spcPct val="0"/>
              </a:spcAft>
            </a:pPr>
            <a:r>
              <a:rPr lang="en-US" sz="1200" dirty="0" smtClean="0">
                <a:solidFill>
                  <a:schemeClr val="tx1"/>
                </a:solidFill>
                <a:latin typeface="Calibri"/>
                <a:sym typeface="Calibri"/>
              </a:rPr>
              <a:t>OLISP Certificate Permission</a:t>
            </a:r>
            <a:endParaRPr lang="en-US" sz="1200" dirty="0">
              <a:solidFill>
                <a:schemeClr val="tx1"/>
              </a:solidFill>
              <a:latin typeface="Calibri"/>
              <a:sym typeface="Calibri"/>
            </a:endParaRPr>
          </a:p>
        </p:txBody>
      </p:sp>
      <p:sp>
        <p:nvSpPr>
          <p:cNvPr id="198" name="Rectangle 197"/>
          <p:cNvSpPr>
            <a:spLocks/>
          </p:cNvSpPr>
          <p:nvPr>
            <p:custDataLst>
              <p:tags r:id="rId83"/>
            </p:custDataLst>
          </p:nvPr>
        </p:nvSpPr>
        <p:spPr bwMode="auto">
          <a:xfrm>
            <a:off x="449261" y="2998787"/>
            <a:ext cx="1617662"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spcBef>
                <a:spcPct val="0"/>
              </a:spcBef>
              <a:spcAft>
                <a:spcPct val="0"/>
              </a:spcAft>
            </a:pPr>
            <a:r>
              <a:rPr lang="en-US" sz="1200" dirty="0" smtClean="0">
                <a:solidFill>
                  <a:schemeClr val="tx1"/>
                </a:solidFill>
                <a:latin typeface="Calibri"/>
                <a:sym typeface="Calibri"/>
              </a:rPr>
              <a:t>Storm Water Construction</a:t>
            </a:r>
            <a:endParaRPr lang="en-US" sz="1200" dirty="0">
              <a:solidFill>
                <a:schemeClr val="tx1"/>
              </a:solidFill>
              <a:latin typeface="Calibri"/>
              <a:sym typeface="Calibri"/>
            </a:endParaRPr>
          </a:p>
        </p:txBody>
      </p:sp>
      <p:sp>
        <p:nvSpPr>
          <p:cNvPr id="221" name="TextBox 220"/>
          <p:cNvSpPr txBox="1"/>
          <p:nvPr/>
        </p:nvSpPr>
        <p:spPr>
          <a:xfrm>
            <a:off x="0" y="2961144"/>
            <a:ext cx="228600" cy="2677656"/>
          </a:xfrm>
          <a:prstGeom prst="rect">
            <a:avLst/>
          </a:prstGeom>
          <a:noFill/>
        </p:spPr>
        <p:txBody>
          <a:bodyPr wrap="square" rtlCol="0">
            <a:spAutoFit/>
          </a:bodyPr>
          <a:lstStyle/>
          <a:p>
            <a:r>
              <a:rPr lang="en-US" sz="1200" dirty="0" smtClean="0"/>
              <a:t>C</a:t>
            </a:r>
          </a:p>
          <a:p>
            <a:r>
              <a:rPr lang="en-US" sz="1200" dirty="0" smtClean="0"/>
              <a:t>A</a:t>
            </a:r>
          </a:p>
          <a:p>
            <a:r>
              <a:rPr lang="en-US" sz="1200" dirty="0" smtClean="0"/>
              <a:t>S</a:t>
            </a:r>
          </a:p>
          <a:p>
            <a:r>
              <a:rPr lang="en-US" sz="1200" dirty="0" smtClean="0"/>
              <a:t>E</a:t>
            </a:r>
          </a:p>
          <a:p>
            <a:endParaRPr lang="en-US" sz="1200" dirty="0" smtClean="0"/>
          </a:p>
          <a:p>
            <a:r>
              <a:rPr lang="en-US" sz="1200" dirty="0" smtClean="0"/>
              <a:t>M</a:t>
            </a:r>
          </a:p>
          <a:p>
            <a:r>
              <a:rPr lang="en-US" sz="1200" dirty="0" smtClean="0"/>
              <a:t>A</a:t>
            </a:r>
          </a:p>
          <a:p>
            <a:r>
              <a:rPr lang="en-US" sz="1200" dirty="0" smtClean="0"/>
              <a:t>N</a:t>
            </a:r>
          </a:p>
          <a:p>
            <a:r>
              <a:rPr lang="en-US" sz="1200" dirty="0" smtClean="0"/>
              <a:t>A</a:t>
            </a:r>
          </a:p>
          <a:p>
            <a:r>
              <a:rPr lang="en-US" sz="1200" dirty="0" smtClean="0"/>
              <a:t>G</a:t>
            </a:r>
          </a:p>
          <a:p>
            <a:r>
              <a:rPr lang="en-US" sz="1200" dirty="0" smtClean="0"/>
              <a:t>M</a:t>
            </a:r>
          </a:p>
          <a:p>
            <a:r>
              <a:rPr lang="en-US" sz="1200" dirty="0" smtClean="0"/>
              <a:t>E</a:t>
            </a:r>
          </a:p>
          <a:p>
            <a:r>
              <a:rPr lang="en-US" sz="1200" dirty="0" smtClean="0"/>
              <a:t>N</a:t>
            </a:r>
          </a:p>
          <a:p>
            <a:r>
              <a:rPr lang="en-US" sz="1200" dirty="0" smtClean="0"/>
              <a:t>T</a:t>
            </a:r>
            <a:endParaRPr lang="en-US" sz="1200" dirty="0"/>
          </a:p>
        </p:txBody>
      </p:sp>
      <p:sp>
        <p:nvSpPr>
          <p:cNvPr id="224" name="TextBox 223"/>
          <p:cNvSpPr txBox="1"/>
          <p:nvPr/>
        </p:nvSpPr>
        <p:spPr>
          <a:xfrm>
            <a:off x="0" y="1219185"/>
            <a:ext cx="9144000" cy="977191"/>
          </a:xfrm>
          <a:prstGeom prst="rect">
            <a:avLst/>
          </a:prstGeom>
          <a:noFill/>
        </p:spPr>
        <p:txBody>
          <a:bodyPr wrap="square" rtlCol="0">
            <a:spAutoFit/>
          </a:bodyPr>
          <a:lstStyle/>
          <a:p>
            <a:pPr marL="173038" indent="-173038">
              <a:buFont typeface="Arial" pitchFamily="34" charset="0"/>
              <a:buChar char="•"/>
            </a:pPr>
            <a:r>
              <a:rPr lang="en-US" sz="1150" dirty="0" smtClean="0"/>
              <a:t>DEEP’s Enterprise Case Management Program will create a public online, paperless interface to conduct the business of licensing, permitting, docket activities and registration of activities that are under DEEP jurisdiction. </a:t>
            </a:r>
          </a:p>
          <a:p>
            <a:pPr marL="173038" indent="-173038">
              <a:buFont typeface="Arial" pitchFamily="34" charset="0"/>
              <a:buChar char="•"/>
            </a:pPr>
            <a:r>
              <a:rPr lang="en-US" sz="1150" dirty="0" smtClean="0"/>
              <a:t>Leverage common functions and interfaces while allowing for the submittal, review and internal routing of electronic data. </a:t>
            </a:r>
          </a:p>
          <a:p>
            <a:pPr marL="173038" indent="-173038">
              <a:buFont typeface="Arial" pitchFamily="34" charset="0"/>
              <a:buChar char="•"/>
            </a:pPr>
            <a:r>
              <a:rPr lang="en-US" sz="1150" dirty="0" smtClean="0"/>
              <a:t>Provide instant, intuitive, online, 24/7 access for citizens, business, and local and state government to essential site documents, data and status updates.  Provide a nimble and efficient business flow for applicants and agency staff saving both the agency and its constituents time and money.</a:t>
            </a:r>
            <a:endParaRPr lang="en-US" sz="1150" dirty="0"/>
          </a:p>
        </p:txBody>
      </p:sp>
      <p:graphicFrame>
        <p:nvGraphicFramePr>
          <p:cNvPr id="87" name="Table 86"/>
          <p:cNvGraphicFramePr>
            <a:graphicFrameLocks noGrp="1"/>
          </p:cNvGraphicFramePr>
          <p:nvPr/>
        </p:nvGraphicFramePr>
        <p:xfrm>
          <a:off x="76197" y="76200"/>
          <a:ext cx="8937175" cy="655396"/>
        </p:xfrm>
        <a:graphic>
          <a:graphicData uri="http://schemas.openxmlformats.org/drawingml/2006/table">
            <a:tbl>
              <a:tblPr firstRow="1" bandRow="1">
                <a:tableStyleId>{5C22544A-7EE6-4342-B048-85BDC9FD1C3A}</a:tableStyleId>
              </a:tblPr>
              <a:tblGrid>
                <a:gridCol w="2157671"/>
                <a:gridCol w="1432477"/>
                <a:gridCol w="1833267"/>
                <a:gridCol w="1833267"/>
                <a:gridCol w="1680493"/>
              </a:tblGrid>
              <a:tr h="283029">
                <a:tc>
                  <a:txBody>
                    <a:bodyPr/>
                    <a:lstStyle/>
                    <a:p>
                      <a:r>
                        <a:rPr lang="en-US" sz="1400" dirty="0" smtClean="0"/>
                        <a:t>Program/Investment Year</a:t>
                      </a:r>
                      <a:endParaRPr lang="en-US" sz="1400" dirty="0"/>
                    </a:p>
                  </a:txBody>
                  <a:tcPr/>
                </a:tc>
                <a:tc>
                  <a:txBody>
                    <a:bodyPr/>
                    <a:lstStyle/>
                    <a:p>
                      <a:pPr algn="ctr"/>
                      <a:r>
                        <a:rPr lang="en-US" sz="1400" dirty="0" smtClean="0"/>
                        <a:t>FY13 </a:t>
                      </a:r>
                      <a:endParaRPr lang="en-US" sz="1400" dirty="0"/>
                    </a:p>
                  </a:txBody>
                  <a:tcPr/>
                </a:tc>
                <a:tc>
                  <a:txBody>
                    <a:bodyPr/>
                    <a:lstStyle/>
                    <a:p>
                      <a:pPr algn="ctr"/>
                      <a:r>
                        <a:rPr lang="en-US" sz="1400" dirty="0" smtClean="0"/>
                        <a:t>FY14</a:t>
                      </a:r>
                      <a:endParaRPr lang="en-US" sz="1400" dirty="0"/>
                    </a:p>
                  </a:txBody>
                  <a:tcPr/>
                </a:tc>
                <a:tc>
                  <a:txBody>
                    <a:bodyPr/>
                    <a:lstStyle/>
                    <a:p>
                      <a:pPr algn="ctr"/>
                      <a:r>
                        <a:rPr lang="en-US" sz="1400" dirty="0" smtClean="0"/>
                        <a:t>FY15</a:t>
                      </a:r>
                      <a:endParaRPr lang="en-US" sz="1400" dirty="0"/>
                    </a:p>
                  </a:txBody>
                  <a:tcPr/>
                </a:tc>
                <a:tc>
                  <a:txBody>
                    <a:bodyPr/>
                    <a:lstStyle/>
                    <a:p>
                      <a:pPr algn="ctr"/>
                      <a:r>
                        <a:rPr lang="en-US" sz="1400" dirty="0" smtClean="0"/>
                        <a:t>FY16</a:t>
                      </a:r>
                      <a:endParaRPr lang="en-US" sz="1400" dirty="0"/>
                    </a:p>
                  </a:txBody>
                  <a:tcPr/>
                </a:tc>
              </a:tr>
              <a:tr h="350596">
                <a:tc>
                  <a:txBody>
                    <a:bodyPr/>
                    <a:lstStyle/>
                    <a:p>
                      <a:r>
                        <a:rPr lang="en-US" sz="1600" b="1" dirty="0" smtClean="0">
                          <a:solidFill>
                            <a:schemeClr val="bg1"/>
                          </a:solidFill>
                        </a:rPr>
                        <a:t>Case Management</a:t>
                      </a:r>
                      <a:endParaRPr lang="en-US" sz="1600" b="1" dirty="0">
                        <a:solidFill>
                          <a:schemeClr val="bg1"/>
                        </a:solidFill>
                      </a:endParaRPr>
                    </a:p>
                  </a:txBody>
                  <a:tcPr/>
                </a:tc>
                <a:tc>
                  <a:txBody>
                    <a:bodyPr/>
                    <a:lstStyle/>
                    <a:p>
                      <a:pPr algn="ctr"/>
                      <a:r>
                        <a:rPr lang="en-US" sz="1400" dirty="0" smtClean="0">
                          <a:solidFill>
                            <a:schemeClr val="bg1"/>
                          </a:solidFill>
                        </a:rPr>
                        <a:t>1,150,000</a:t>
                      </a:r>
                      <a:endParaRPr lang="en-US" sz="1400" dirty="0">
                        <a:solidFill>
                          <a:schemeClr val="bg1"/>
                        </a:solidFill>
                      </a:endParaRPr>
                    </a:p>
                  </a:txBody>
                  <a:tcPr/>
                </a:tc>
                <a:tc>
                  <a:txBody>
                    <a:bodyPr/>
                    <a:lstStyle/>
                    <a:p>
                      <a:pPr algn="ctr"/>
                      <a:r>
                        <a:rPr lang="en-US" sz="1400" dirty="0" smtClean="0">
                          <a:solidFill>
                            <a:schemeClr val="bg1"/>
                          </a:solidFill>
                        </a:rPr>
                        <a:t>3,750,000</a:t>
                      </a:r>
                      <a:endParaRPr lang="en-US" sz="1400" dirty="0">
                        <a:solidFill>
                          <a:schemeClr val="bg1"/>
                        </a:solidFill>
                      </a:endParaRPr>
                    </a:p>
                  </a:txBody>
                  <a:tcPr/>
                </a:tc>
                <a:tc>
                  <a:txBody>
                    <a:bodyPr/>
                    <a:lstStyle/>
                    <a:p>
                      <a:pPr algn="ctr"/>
                      <a:r>
                        <a:rPr lang="en-US" sz="1400" dirty="0" smtClean="0">
                          <a:solidFill>
                            <a:schemeClr val="bg1"/>
                          </a:solidFill>
                        </a:rPr>
                        <a:t>3,050,000</a:t>
                      </a:r>
                      <a:endParaRPr lang="en-US" sz="1400" dirty="0">
                        <a:solidFill>
                          <a:schemeClr val="bg1"/>
                        </a:solidFill>
                      </a:endParaRPr>
                    </a:p>
                  </a:txBody>
                  <a:tcPr/>
                </a:tc>
                <a:tc>
                  <a:txBody>
                    <a:bodyPr/>
                    <a:lstStyle/>
                    <a:p>
                      <a:pPr algn="ctr"/>
                      <a:r>
                        <a:rPr lang="en-US" sz="1400" dirty="0" smtClean="0">
                          <a:solidFill>
                            <a:schemeClr val="bg1"/>
                          </a:solidFill>
                        </a:rPr>
                        <a:t>0</a:t>
                      </a:r>
                      <a:endParaRPr lang="en-US" sz="1400" dirty="0">
                        <a:solidFill>
                          <a:schemeClr val="bg1"/>
                        </a:solidFill>
                      </a:endParaRPr>
                    </a:p>
                  </a:txBody>
                  <a:tcPr/>
                </a:tc>
              </a:tr>
            </a:tbl>
          </a:graphicData>
        </a:graphic>
      </p:graphicFrame>
      <p:sp>
        <p:nvSpPr>
          <p:cNvPr id="99" name="TextBox 98"/>
          <p:cNvSpPr txBox="1"/>
          <p:nvPr/>
        </p:nvSpPr>
        <p:spPr>
          <a:xfrm>
            <a:off x="1751891" y="2514600"/>
            <a:ext cx="915109" cy="338554"/>
          </a:xfrm>
          <a:prstGeom prst="rect">
            <a:avLst/>
          </a:prstGeom>
          <a:noFill/>
        </p:spPr>
        <p:txBody>
          <a:bodyPr wrap="square" rtlCol="0">
            <a:spAutoFit/>
          </a:bodyPr>
          <a:lstStyle/>
          <a:p>
            <a:r>
              <a:rPr lang="en-US" sz="1600" dirty="0" smtClean="0">
                <a:solidFill>
                  <a:srgbClr val="FFFF00"/>
                </a:solidFill>
              </a:rPr>
              <a:t>Active</a:t>
            </a:r>
            <a:endParaRPr lang="en-US" sz="1600" dirty="0">
              <a:solidFill>
                <a:srgbClr val="FFFF00"/>
              </a:solidFill>
            </a:endParaRPr>
          </a:p>
        </p:txBody>
      </p:sp>
      <p:sp>
        <p:nvSpPr>
          <p:cNvPr id="100" name="TextBox 99"/>
          <p:cNvSpPr txBox="1"/>
          <p:nvPr/>
        </p:nvSpPr>
        <p:spPr>
          <a:xfrm>
            <a:off x="1600200" y="4995446"/>
            <a:ext cx="915109" cy="338554"/>
          </a:xfrm>
          <a:prstGeom prst="rect">
            <a:avLst/>
          </a:prstGeom>
          <a:noFill/>
        </p:spPr>
        <p:txBody>
          <a:bodyPr wrap="square" rtlCol="0">
            <a:spAutoFit/>
          </a:bodyPr>
          <a:lstStyle/>
          <a:p>
            <a:r>
              <a:rPr lang="en-US" sz="1600" dirty="0" smtClean="0">
                <a:solidFill>
                  <a:srgbClr val="FFFF00"/>
                </a:solidFill>
              </a:rPr>
              <a:t>Pending</a:t>
            </a:r>
            <a:endParaRPr lang="en-US" sz="1600" dirty="0">
              <a:solidFill>
                <a:srgbClr val="FFFF00"/>
              </a:solidFill>
            </a:endParaRPr>
          </a:p>
        </p:txBody>
      </p:sp>
      <p:sp>
        <p:nvSpPr>
          <p:cNvPr id="101" name="TextBox 100"/>
          <p:cNvSpPr txBox="1"/>
          <p:nvPr/>
        </p:nvSpPr>
        <p:spPr>
          <a:xfrm>
            <a:off x="1600200" y="5452646"/>
            <a:ext cx="915109" cy="338554"/>
          </a:xfrm>
          <a:prstGeom prst="rect">
            <a:avLst/>
          </a:prstGeom>
          <a:noFill/>
        </p:spPr>
        <p:txBody>
          <a:bodyPr wrap="square" rtlCol="0">
            <a:spAutoFit/>
          </a:bodyPr>
          <a:lstStyle/>
          <a:p>
            <a:r>
              <a:rPr lang="en-US" sz="1600" dirty="0" smtClean="0">
                <a:solidFill>
                  <a:srgbClr val="FFFF00"/>
                </a:solidFill>
              </a:rPr>
              <a:t>Planned</a:t>
            </a:r>
            <a:endParaRPr lang="en-US" sz="1600" dirty="0">
              <a:solidFill>
                <a:srgbClr val="FFFF00"/>
              </a:solidFill>
            </a:endParaRPr>
          </a:p>
        </p:txBody>
      </p:sp>
      <p:sp>
        <p:nvSpPr>
          <p:cNvPr id="97" name="Slide Number Placeholder 96"/>
          <p:cNvSpPr>
            <a:spLocks noGrp="1"/>
          </p:cNvSpPr>
          <p:nvPr>
            <p:ph type="sldNum" sz="quarter" idx="12"/>
          </p:nvPr>
        </p:nvSpPr>
        <p:spPr>
          <a:xfrm>
            <a:off x="4359730" y="6356350"/>
            <a:ext cx="473528" cy="365125"/>
          </a:xfrm>
        </p:spPr>
        <p:txBody>
          <a:bodyPr/>
          <a:lstStyle/>
          <a:p>
            <a:fld id="{3D50D2A9-3767-4685-8CEA-59ED40189EA9}" type="slidenum">
              <a:rPr lang="en-US" smtClean="0"/>
              <a:pPr/>
              <a:t>16</a:t>
            </a:fld>
            <a:endParaRPr lang="en-US" dirty="0"/>
          </a:p>
        </p:txBody>
      </p:sp>
      <p:graphicFrame>
        <p:nvGraphicFramePr>
          <p:cNvPr id="95" name="Table 94"/>
          <p:cNvGraphicFramePr>
            <a:graphicFrameLocks noGrp="1"/>
          </p:cNvGraphicFramePr>
          <p:nvPr/>
        </p:nvGraphicFramePr>
        <p:xfrm>
          <a:off x="106135" y="792864"/>
          <a:ext cx="5388429" cy="301150"/>
        </p:xfrm>
        <a:graphic>
          <a:graphicData uri="http://schemas.openxmlformats.org/drawingml/2006/table">
            <a:tbl>
              <a:tblPr firstRow="1" bandRow="1">
                <a:tableStyleId>{5C22544A-7EE6-4342-B048-85BDC9FD1C3A}</a:tableStyleId>
              </a:tblPr>
              <a:tblGrid>
                <a:gridCol w="1755322"/>
                <a:gridCol w="857250"/>
                <a:gridCol w="1853293"/>
                <a:gridCol w="922564"/>
              </a:tblGrid>
              <a:tr h="301150">
                <a:tc>
                  <a:txBody>
                    <a:bodyPr/>
                    <a:lstStyle/>
                    <a:p>
                      <a:r>
                        <a:rPr lang="en-US" sz="1200" dirty="0" smtClean="0"/>
                        <a:t>Prior Agency</a:t>
                      </a:r>
                      <a:r>
                        <a:rPr lang="en-US" sz="1200" baseline="0" dirty="0" smtClean="0"/>
                        <a:t> Investment</a:t>
                      </a:r>
                      <a:endParaRPr lang="en-US" sz="1200" dirty="0"/>
                    </a:p>
                  </a:txBody>
                  <a:tcPr/>
                </a:tc>
                <a:tc>
                  <a:txBody>
                    <a:bodyPr/>
                    <a:lstStyle/>
                    <a:p>
                      <a:r>
                        <a:rPr lang="en-US" sz="1200" dirty="0" smtClean="0"/>
                        <a:t>4,513,500</a:t>
                      </a:r>
                      <a:endParaRPr lang="en-US" sz="1200" dirty="0"/>
                    </a:p>
                  </a:txBody>
                  <a:tcPr/>
                </a:tc>
                <a:tc>
                  <a:txBody>
                    <a:bodyPr/>
                    <a:lstStyle/>
                    <a:p>
                      <a:r>
                        <a:rPr lang="en-US" sz="1200" dirty="0" smtClean="0"/>
                        <a:t>2013 Agency Investment</a:t>
                      </a:r>
                      <a:endParaRPr lang="en-US" sz="1200" dirty="0"/>
                    </a:p>
                  </a:txBody>
                  <a:tcPr/>
                </a:tc>
                <a:tc>
                  <a:txBody>
                    <a:bodyPr/>
                    <a:lstStyle/>
                    <a:p>
                      <a:r>
                        <a:rPr lang="en-US" sz="1200" dirty="0" smtClean="0"/>
                        <a:t>     657,198</a:t>
                      </a:r>
                      <a:endParaRPr lang="en-US" sz="1200" dirty="0"/>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Object 66" hidden="1"/>
          <p:cNvGraphicFramePr>
            <a:graphicFrameLocks noChangeAspect="1"/>
          </p:cNvGraphicFramePr>
          <p:nvPr/>
        </p:nvGraphicFramePr>
        <p:xfrm>
          <a:off x="1587" y="1588"/>
          <a:ext cx="1587" cy="1587"/>
        </p:xfrm>
        <a:graphic>
          <a:graphicData uri="http://schemas.openxmlformats.org/presentationml/2006/ole">
            <p:oleObj spid="_x0000_s4098" name="think-cell Slide" r:id="rId75" imgW="360" imgH="360" progId="">
              <p:embed/>
            </p:oleObj>
          </a:graphicData>
        </a:graphic>
      </p:graphicFrame>
      <p:sp>
        <p:nvSpPr>
          <p:cNvPr id="14" name="Rectangle 13" hidden="1"/>
          <p:cNvSpPr/>
          <p:nvPr>
            <p:custDataLst>
              <p:tags r:id="rId2"/>
            </p:custDataLst>
          </p:nvPr>
        </p:nvSpPr>
        <p:spPr bwMode="auto">
          <a:xfrm>
            <a:off x="0" y="0"/>
            <a:ext cx="158750" cy="158750"/>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US" sz="1000" b="1" dirty="0">
              <a:latin typeface="Calibri"/>
              <a:sym typeface="Calibri"/>
            </a:endParaRPr>
          </a:p>
        </p:txBody>
      </p:sp>
      <p:graphicFrame>
        <p:nvGraphicFramePr>
          <p:cNvPr id="4" name="Table 3"/>
          <p:cNvGraphicFramePr>
            <a:graphicFrameLocks noGrp="1"/>
          </p:cNvGraphicFramePr>
          <p:nvPr/>
        </p:nvGraphicFramePr>
        <p:xfrm>
          <a:off x="89804" y="65312"/>
          <a:ext cx="8915400" cy="640080"/>
        </p:xfrm>
        <a:graphic>
          <a:graphicData uri="http://schemas.openxmlformats.org/drawingml/2006/table">
            <a:tbl>
              <a:tblPr firstRow="1" bandRow="1">
                <a:tableStyleId>{5C22544A-7EE6-4342-B048-85BDC9FD1C3A}</a:tableStyleId>
              </a:tblPr>
              <a:tblGrid>
                <a:gridCol w="2152414"/>
                <a:gridCol w="1428987"/>
                <a:gridCol w="1828800"/>
                <a:gridCol w="1828800"/>
                <a:gridCol w="1676399"/>
              </a:tblGrid>
              <a:tr h="264369">
                <a:tc>
                  <a:txBody>
                    <a:bodyPr/>
                    <a:lstStyle/>
                    <a:p>
                      <a:r>
                        <a:rPr lang="en-US" sz="1400" dirty="0" smtClean="0"/>
                        <a:t>Program/Investment</a:t>
                      </a:r>
                      <a:r>
                        <a:rPr lang="en-US" sz="1400" baseline="0" dirty="0" smtClean="0"/>
                        <a:t> Year</a:t>
                      </a:r>
                      <a:endParaRPr lang="en-US" sz="1400" dirty="0"/>
                    </a:p>
                  </a:txBody>
                  <a:tcPr/>
                </a:tc>
                <a:tc>
                  <a:txBody>
                    <a:bodyPr/>
                    <a:lstStyle/>
                    <a:p>
                      <a:pPr algn="ctr"/>
                      <a:r>
                        <a:rPr lang="en-US" sz="1400" dirty="0" smtClean="0"/>
                        <a:t>FY13 </a:t>
                      </a:r>
                      <a:endParaRPr lang="en-US" sz="1400" dirty="0"/>
                    </a:p>
                  </a:txBody>
                  <a:tcPr/>
                </a:tc>
                <a:tc>
                  <a:txBody>
                    <a:bodyPr/>
                    <a:lstStyle/>
                    <a:p>
                      <a:pPr algn="ctr"/>
                      <a:r>
                        <a:rPr lang="en-US" sz="1400" dirty="0" smtClean="0"/>
                        <a:t>FY14</a:t>
                      </a:r>
                      <a:endParaRPr lang="en-US" sz="1400" dirty="0"/>
                    </a:p>
                  </a:txBody>
                  <a:tcPr/>
                </a:tc>
                <a:tc>
                  <a:txBody>
                    <a:bodyPr/>
                    <a:lstStyle/>
                    <a:p>
                      <a:pPr algn="ctr"/>
                      <a:r>
                        <a:rPr lang="en-US" sz="1400" dirty="0" smtClean="0"/>
                        <a:t>FY15</a:t>
                      </a:r>
                      <a:endParaRPr lang="en-US" sz="1400" dirty="0"/>
                    </a:p>
                  </a:txBody>
                  <a:tcPr/>
                </a:tc>
                <a:tc>
                  <a:txBody>
                    <a:bodyPr/>
                    <a:lstStyle/>
                    <a:p>
                      <a:pPr algn="ctr"/>
                      <a:r>
                        <a:rPr lang="en-US" sz="1400" dirty="0" smtClean="0"/>
                        <a:t>FY16</a:t>
                      </a:r>
                      <a:endParaRPr lang="en-US" sz="1400" dirty="0"/>
                    </a:p>
                  </a:txBody>
                  <a:tcPr/>
                </a:tc>
              </a:tr>
              <a:tr h="290805">
                <a:tc>
                  <a:txBody>
                    <a:bodyPr/>
                    <a:lstStyle/>
                    <a:p>
                      <a:r>
                        <a:rPr lang="en-US" sz="1600" b="1" dirty="0" smtClean="0">
                          <a:solidFill>
                            <a:schemeClr val="bg1"/>
                          </a:solidFill>
                        </a:rPr>
                        <a:t>Records Management</a:t>
                      </a:r>
                      <a:endParaRPr lang="en-US" sz="1600" b="1" dirty="0">
                        <a:solidFill>
                          <a:schemeClr val="bg1"/>
                        </a:solidFill>
                      </a:endParaRPr>
                    </a:p>
                  </a:txBody>
                  <a:tcPr/>
                </a:tc>
                <a:tc>
                  <a:txBody>
                    <a:bodyPr/>
                    <a:lstStyle/>
                    <a:p>
                      <a:pPr algn="ctr"/>
                      <a:r>
                        <a:rPr lang="en-US" sz="1400" dirty="0" smtClean="0">
                          <a:solidFill>
                            <a:schemeClr val="bg1"/>
                          </a:solidFill>
                        </a:rPr>
                        <a:t>0</a:t>
                      </a:r>
                      <a:endParaRPr lang="en-US" sz="1400" dirty="0">
                        <a:solidFill>
                          <a:schemeClr val="bg1"/>
                        </a:solidFill>
                      </a:endParaRPr>
                    </a:p>
                  </a:txBody>
                  <a:tcPr/>
                </a:tc>
                <a:tc>
                  <a:txBody>
                    <a:bodyPr/>
                    <a:lstStyle/>
                    <a:p>
                      <a:pPr algn="ctr"/>
                      <a:r>
                        <a:rPr lang="en-US" sz="1400" dirty="0" smtClean="0">
                          <a:solidFill>
                            <a:schemeClr val="bg1"/>
                          </a:solidFill>
                        </a:rPr>
                        <a:t>500,000</a:t>
                      </a:r>
                      <a:endParaRPr lang="en-US" sz="1400" dirty="0">
                        <a:solidFill>
                          <a:schemeClr val="bg1"/>
                        </a:solidFill>
                      </a:endParaRPr>
                    </a:p>
                  </a:txBody>
                  <a:tcPr/>
                </a:tc>
                <a:tc>
                  <a:txBody>
                    <a:bodyPr/>
                    <a:lstStyle/>
                    <a:p>
                      <a:pPr algn="ctr"/>
                      <a:r>
                        <a:rPr lang="en-US" sz="1400" dirty="0" smtClean="0">
                          <a:solidFill>
                            <a:schemeClr val="bg1"/>
                          </a:solidFill>
                        </a:rPr>
                        <a:t>1,000,000</a:t>
                      </a:r>
                      <a:endParaRPr lang="en-US" sz="1400" dirty="0">
                        <a:solidFill>
                          <a:schemeClr val="bg1"/>
                        </a:solidFill>
                      </a:endParaRPr>
                    </a:p>
                  </a:txBody>
                  <a:tcPr/>
                </a:tc>
                <a:tc>
                  <a:txBody>
                    <a:bodyPr/>
                    <a:lstStyle/>
                    <a:p>
                      <a:pPr algn="ctr"/>
                      <a:r>
                        <a:rPr lang="en-US" sz="1400" dirty="0" smtClean="0">
                          <a:solidFill>
                            <a:schemeClr val="bg1"/>
                          </a:solidFill>
                        </a:rPr>
                        <a:t>2,500,000</a:t>
                      </a:r>
                      <a:endParaRPr lang="en-US" sz="1400" dirty="0">
                        <a:solidFill>
                          <a:schemeClr val="bg1"/>
                        </a:solidFill>
                      </a:endParaRPr>
                    </a:p>
                  </a:txBody>
                  <a:tcPr/>
                </a:tc>
              </a:tr>
            </a:tbl>
          </a:graphicData>
        </a:graphic>
      </p:graphicFrame>
      <p:sp>
        <p:nvSpPr>
          <p:cNvPr id="109" name="Rectangle 108"/>
          <p:cNvSpPr>
            <a:spLocks/>
          </p:cNvSpPr>
          <p:nvPr>
            <p:custDataLst>
              <p:tags r:id="rId3"/>
            </p:custDataLst>
          </p:nvPr>
        </p:nvSpPr>
        <p:spPr bwMode="auto">
          <a:xfrm>
            <a:off x="3006725" y="2133600"/>
            <a:ext cx="566737"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r>
              <a:rPr lang="en-US" sz="1400" b="1" dirty="0" smtClean="0">
                <a:solidFill>
                  <a:schemeClr val="tx1"/>
                </a:solidFill>
              </a:rPr>
              <a:t>      Q4	</a:t>
            </a:r>
            <a:endParaRPr lang="en-US" sz="1400" b="1" dirty="0">
              <a:solidFill>
                <a:schemeClr val="tx1"/>
              </a:solidFill>
              <a:latin typeface="Calibri"/>
              <a:sym typeface="Calibri"/>
            </a:endParaRPr>
          </a:p>
        </p:txBody>
      </p:sp>
      <p:sp>
        <p:nvSpPr>
          <p:cNvPr id="110" name="Rectangle 109"/>
          <p:cNvSpPr>
            <a:spLocks/>
          </p:cNvSpPr>
          <p:nvPr>
            <p:custDataLst>
              <p:tags r:id="rId4"/>
            </p:custDataLst>
          </p:nvPr>
        </p:nvSpPr>
        <p:spPr bwMode="auto">
          <a:xfrm>
            <a:off x="3573462" y="2133600"/>
            <a:ext cx="855662"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r>
              <a:rPr lang="en-US" sz="1400" b="1" dirty="0" smtClean="0">
                <a:solidFill>
                  <a:schemeClr val="tx1"/>
                </a:solidFill>
              </a:rPr>
              <a:t>      Q1 FY14	</a:t>
            </a:r>
            <a:endParaRPr lang="en-US" sz="1400" b="1" dirty="0">
              <a:solidFill>
                <a:schemeClr val="tx1"/>
              </a:solidFill>
              <a:latin typeface="Calibri"/>
              <a:sym typeface="Calibri"/>
            </a:endParaRPr>
          </a:p>
        </p:txBody>
      </p:sp>
      <p:sp>
        <p:nvSpPr>
          <p:cNvPr id="111" name="Rectangle 110"/>
          <p:cNvSpPr>
            <a:spLocks/>
          </p:cNvSpPr>
          <p:nvPr>
            <p:custDataLst>
              <p:tags r:id="rId5"/>
            </p:custDataLst>
          </p:nvPr>
        </p:nvSpPr>
        <p:spPr bwMode="auto">
          <a:xfrm>
            <a:off x="4429125" y="2133600"/>
            <a:ext cx="855662"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marL="342900" algn="ctr">
              <a:spcBef>
                <a:spcPct val="0"/>
              </a:spcBef>
              <a:spcAft>
                <a:spcPct val="0"/>
              </a:spcAft>
            </a:pPr>
            <a:r>
              <a:rPr lang="en-US" sz="1400" b="1" dirty="0" smtClean="0">
                <a:solidFill>
                  <a:schemeClr val="tx1"/>
                </a:solidFill>
              </a:rPr>
              <a:t>                       Q2			</a:t>
            </a:r>
            <a:endParaRPr lang="en-US" sz="1400" b="1" dirty="0">
              <a:solidFill>
                <a:schemeClr val="tx1"/>
              </a:solidFill>
              <a:latin typeface="Calibri"/>
              <a:sym typeface="Calibri"/>
            </a:endParaRPr>
          </a:p>
        </p:txBody>
      </p:sp>
      <p:sp>
        <p:nvSpPr>
          <p:cNvPr id="112" name="Rectangle 111"/>
          <p:cNvSpPr>
            <a:spLocks/>
          </p:cNvSpPr>
          <p:nvPr>
            <p:custDataLst>
              <p:tags r:id="rId6"/>
            </p:custDataLst>
          </p:nvPr>
        </p:nvSpPr>
        <p:spPr bwMode="auto">
          <a:xfrm>
            <a:off x="5284787" y="2133600"/>
            <a:ext cx="836612"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marL="114300" lvl="1" algn="ctr">
              <a:spcBef>
                <a:spcPct val="0"/>
              </a:spcBef>
              <a:spcAft>
                <a:spcPct val="0"/>
              </a:spcAft>
            </a:pPr>
            <a:r>
              <a:rPr lang="en-US" sz="1400" b="1" dirty="0" smtClean="0">
                <a:solidFill>
                  <a:schemeClr val="tx1"/>
                </a:solidFill>
              </a:rPr>
              <a:t>Q3</a:t>
            </a:r>
            <a:endParaRPr lang="en-US" sz="1400" b="1" dirty="0">
              <a:solidFill>
                <a:schemeClr val="tx1"/>
              </a:solidFill>
              <a:latin typeface="Calibri"/>
              <a:sym typeface="Calibri"/>
            </a:endParaRPr>
          </a:p>
        </p:txBody>
      </p:sp>
      <p:sp>
        <p:nvSpPr>
          <p:cNvPr id="113" name="Rectangle 112"/>
          <p:cNvSpPr>
            <a:spLocks/>
          </p:cNvSpPr>
          <p:nvPr>
            <p:custDataLst>
              <p:tags r:id="rId7"/>
            </p:custDataLst>
          </p:nvPr>
        </p:nvSpPr>
        <p:spPr bwMode="auto">
          <a:xfrm>
            <a:off x="6121400" y="2133600"/>
            <a:ext cx="846137"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r>
              <a:rPr lang="en-US" sz="1400" b="1" dirty="0" smtClean="0">
                <a:solidFill>
                  <a:schemeClr val="tx1"/>
                </a:solidFill>
              </a:rPr>
              <a:t>Q4</a:t>
            </a:r>
            <a:endParaRPr lang="en-US" sz="1400" b="1" dirty="0">
              <a:solidFill>
                <a:schemeClr val="tx1"/>
              </a:solidFill>
              <a:latin typeface="Calibri"/>
              <a:sym typeface="Calibri"/>
            </a:endParaRPr>
          </a:p>
        </p:txBody>
      </p:sp>
      <p:sp>
        <p:nvSpPr>
          <p:cNvPr id="114" name="Rectangle 113"/>
          <p:cNvSpPr>
            <a:spLocks/>
          </p:cNvSpPr>
          <p:nvPr>
            <p:custDataLst>
              <p:tags r:id="rId8"/>
            </p:custDataLst>
          </p:nvPr>
        </p:nvSpPr>
        <p:spPr bwMode="auto">
          <a:xfrm>
            <a:off x="6967537" y="2133600"/>
            <a:ext cx="855662"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r>
              <a:rPr lang="en-US" sz="1400" b="1" dirty="0" smtClean="0">
                <a:solidFill>
                  <a:schemeClr val="tx1"/>
                </a:solidFill>
              </a:rPr>
              <a:t>Q1 FY15</a:t>
            </a:r>
            <a:endParaRPr lang="en-US" sz="1400" b="1" dirty="0">
              <a:solidFill>
                <a:schemeClr val="tx1"/>
              </a:solidFill>
              <a:latin typeface="Calibri"/>
              <a:sym typeface="Calibri"/>
            </a:endParaRPr>
          </a:p>
        </p:txBody>
      </p:sp>
      <p:sp>
        <p:nvSpPr>
          <p:cNvPr id="115" name="Rectangle 114"/>
          <p:cNvSpPr>
            <a:spLocks/>
          </p:cNvSpPr>
          <p:nvPr>
            <p:custDataLst>
              <p:tags r:id="rId9"/>
            </p:custDataLst>
          </p:nvPr>
        </p:nvSpPr>
        <p:spPr bwMode="auto">
          <a:xfrm>
            <a:off x="7823200" y="2133600"/>
            <a:ext cx="854075"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r>
              <a:rPr lang="en-US" sz="1400" b="1" dirty="0" smtClean="0">
                <a:solidFill>
                  <a:schemeClr val="tx1"/>
                </a:solidFill>
              </a:rPr>
              <a:t>Q2</a:t>
            </a:r>
            <a:endParaRPr lang="en-US" sz="1400" b="1" dirty="0">
              <a:solidFill>
                <a:schemeClr val="tx1"/>
              </a:solidFill>
              <a:latin typeface="Calibri"/>
              <a:sym typeface="Calibri"/>
            </a:endParaRPr>
          </a:p>
        </p:txBody>
      </p:sp>
      <p:sp>
        <p:nvSpPr>
          <p:cNvPr id="116" name="Rectangle 115"/>
          <p:cNvSpPr>
            <a:spLocks/>
          </p:cNvSpPr>
          <p:nvPr>
            <p:custDataLst>
              <p:tags r:id="rId10"/>
            </p:custDataLst>
          </p:nvPr>
        </p:nvSpPr>
        <p:spPr bwMode="auto">
          <a:xfrm>
            <a:off x="8677275" y="2133600"/>
            <a:ext cx="288925"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r>
              <a:rPr lang="en-US" sz="1400" b="1" dirty="0" smtClean="0">
                <a:solidFill>
                  <a:schemeClr val="tx1"/>
                </a:solidFill>
              </a:rPr>
              <a:t>Q3</a:t>
            </a:r>
            <a:endParaRPr lang="en-US" sz="1400" b="1" dirty="0">
              <a:solidFill>
                <a:schemeClr val="tx1"/>
              </a:solidFill>
              <a:latin typeface="Calibri"/>
              <a:sym typeface="Calibri"/>
            </a:endParaRPr>
          </a:p>
        </p:txBody>
      </p:sp>
      <p:sp>
        <p:nvSpPr>
          <p:cNvPr id="117" name="Rectangle 116"/>
          <p:cNvSpPr>
            <a:spLocks/>
          </p:cNvSpPr>
          <p:nvPr>
            <p:custDataLst>
              <p:tags r:id="rId11"/>
            </p:custDataLst>
          </p:nvPr>
        </p:nvSpPr>
        <p:spPr bwMode="auto">
          <a:xfrm>
            <a:off x="3006725" y="2393950"/>
            <a:ext cx="288925"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A2E3AE7E-5364-4CAA-8114-0C9BD0719312}" type="datetime'''''''''''''''''''''''''M''''a''''''''''''''y'''''''''''''">
              <a:rPr lang="en-US" sz="1000" b="1" smtClean="0">
                <a:solidFill>
                  <a:schemeClr val="tx1"/>
                </a:solidFill>
                <a:latin typeface="Calibri"/>
                <a:sym typeface="Calibri"/>
              </a:rPr>
              <a:pPr algn="ctr">
                <a:spcBef>
                  <a:spcPct val="0"/>
                </a:spcBef>
                <a:spcAft>
                  <a:spcPct val="0"/>
                </a:spcAft>
              </a:pPr>
              <a:t>May</a:t>
            </a:fld>
            <a:endParaRPr lang="en-US" sz="1000" b="1" dirty="0">
              <a:solidFill>
                <a:schemeClr val="tx1"/>
              </a:solidFill>
              <a:latin typeface="Calibri"/>
              <a:sym typeface="Calibri"/>
            </a:endParaRPr>
          </a:p>
        </p:txBody>
      </p:sp>
      <p:sp>
        <p:nvSpPr>
          <p:cNvPr id="118" name="Rectangle 117"/>
          <p:cNvSpPr>
            <a:spLocks/>
          </p:cNvSpPr>
          <p:nvPr>
            <p:custDataLst>
              <p:tags r:id="rId12"/>
            </p:custDataLst>
          </p:nvPr>
        </p:nvSpPr>
        <p:spPr bwMode="auto">
          <a:xfrm>
            <a:off x="3295650" y="2393950"/>
            <a:ext cx="277812"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80C47F2B-B121-4A9B-882E-DF8505004BAD}" type="datetime'''''''J''''''''''''''''''''''''''un'''''''''''''''''''''''">
              <a:rPr lang="en-US" sz="1000" b="1" smtClean="0">
                <a:solidFill>
                  <a:schemeClr val="tx1"/>
                </a:solidFill>
              </a:rPr>
              <a:pPr algn="ctr">
                <a:spcBef>
                  <a:spcPct val="0"/>
                </a:spcBef>
                <a:spcAft>
                  <a:spcPct val="0"/>
                </a:spcAft>
              </a:pPr>
              <a:t>Jun</a:t>
            </a:fld>
            <a:endParaRPr lang="en-US" sz="1000" b="1" dirty="0">
              <a:solidFill>
                <a:schemeClr val="tx1"/>
              </a:solidFill>
              <a:latin typeface="Calibri"/>
              <a:sym typeface="Calibri"/>
            </a:endParaRPr>
          </a:p>
        </p:txBody>
      </p:sp>
      <p:sp>
        <p:nvSpPr>
          <p:cNvPr id="119" name="Rectangle 118"/>
          <p:cNvSpPr>
            <a:spLocks/>
          </p:cNvSpPr>
          <p:nvPr>
            <p:custDataLst>
              <p:tags r:id="rId13"/>
            </p:custDataLst>
          </p:nvPr>
        </p:nvSpPr>
        <p:spPr bwMode="auto">
          <a:xfrm>
            <a:off x="3573462" y="2393950"/>
            <a:ext cx="288925"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13A9EB28-B8B7-4DDA-BC23-7D8E9CBFBC9D}" type="datetime'''''''''''''Ju''''''''''''''''l'''''''''''''">
              <a:rPr lang="en-US" sz="1000" b="1" smtClean="0">
                <a:solidFill>
                  <a:schemeClr val="tx1"/>
                </a:solidFill>
              </a:rPr>
              <a:pPr algn="ctr">
                <a:spcBef>
                  <a:spcPct val="0"/>
                </a:spcBef>
                <a:spcAft>
                  <a:spcPct val="0"/>
                </a:spcAft>
              </a:pPr>
              <a:t>Jul</a:t>
            </a:fld>
            <a:endParaRPr lang="en-US" sz="1000" b="1" dirty="0">
              <a:solidFill>
                <a:schemeClr val="tx1"/>
              </a:solidFill>
              <a:latin typeface="Calibri"/>
              <a:sym typeface="Calibri"/>
            </a:endParaRPr>
          </a:p>
        </p:txBody>
      </p:sp>
      <p:sp>
        <p:nvSpPr>
          <p:cNvPr id="120" name="Rectangle 119"/>
          <p:cNvSpPr>
            <a:spLocks/>
          </p:cNvSpPr>
          <p:nvPr>
            <p:custDataLst>
              <p:tags r:id="rId14"/>
            </p:custDataLst>
          </p:nvPr>
        </p:nvSpPr>
        <p:spPr bwMode="auto">
          <a:xfrm>
            <a:off x="3862387" y="2393950"/>
            <a:ext cx="287337"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F7775D9B-D253-4E0F-8932-7596F490B276}" type="datetime'''''''''''''''''''''''''''''''''''Au''''g'''''''''''''''''">
              <a:rPr lang="en-US" sz="1000" b="1" smtClean="0">
                <a:solidFill>
                  <a:schemeClr val="tx1"/>
                </a:solidFill>
              </a:rPr>
              <a:pPr algn="ctr">
                <a:spcBef>
                  <a:spcPct val="0"/>
                </a:spcBef>
                <a:spcAft>
                  <a:spcPct val="0"/>
                </a:spcAft>
              </a:pPr>
              <a:t>Aug</a:t>
            </a:fld>
            <a:endParaRPr lang="en-US" sz="1000" b="1" dirty="0">
              <a:solidFill>
                <a:schemeClr val="tx1"/>
              </a:solidFill>
              <a:latin typeface="Calibri"/>
              <a:sym typeface="Calibri"/>
            </a:endParaRPr>
          </a:p>
        </p:txBody>
      </p:sp>
      <p:sp>
        <p:nvSpPr>
          <p:cNvPr id="121" name="Rectangle 120"/>
          <p:cNvSpPr>
            <a:spLocks/>
          </p:cNvSpPr>
          <p:nvPr>
            <p:custDataLst>
              <p:tags r:id="rId15"/>
            </p:custDataLst>
          </p:nvPr>
        </p:nvSpPr>
        <p:spPr bwMode="auto">
          <a:xfrm>
            <a:off x="4149725" y="2393950"/>
            <a:ext cx="279400"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20B6692C-97D9-484D-B267-DBD9198464BC}" type="datetime'S''''''''e''''''''''''''''''''''p'''">
              <a:rPr lang="en-US" sz="1000" b="1" smtClean="0">
                <a:solidFill>
                  <a:schemeClr val="tx1"/>
                </a:solidFill>
              </a:rPr>
              <a:pPr algn="ctr">
                <a:spcBef>
                  <a:spcPct val="0"/>
                </a:spcBef>
                <a:spcAft>
                  <a:spcPct val="0"/>
                </a:spcAft>
              </a:pPr>
              <a:t>Sep</a:t>
            </a:fld>
            <a:endParaRPr lang="en-US" sz="1000" b="1" dirty="0">
              <a:solidFill>
                <a:schemeClr val="tx1"/>
              </a:solidFill>
              <a:latin typeface="Calibri"/>
              <a:sym typeface="Calibri"/>
            </a:endParaRPr>
          </a:p>
        </p:txBody>
      </p:sp>
      <p:sp>
        <p:nvSpPr>
          <p:cNvPr id="122" name="Rectangle 121"/>
          <p:cNvSpPr>
            <a:spLocks/>
          </p:cNvSpPr>
          <p:nvPr>
            <p:custDataLst>
              <p:tags r:id="rId16"/>
            </p:custDataLst>
          </p:nvPr>
        </p:nvSpPr>
        <p:spPr bwMode="auto">
          <a:xfrm>
            <a:off x="4429125" y="2393950"/>
            <a:ext cx="288925"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26DC5CE8-9641-4130-9024-63545F514EC6}" type="datetime'O''''''c''''''''''''''t'''''''''''''''''''''''''''''''''''''">
              <a:rPr lang="en-US" sz="1000" b="1" smtClean="0">
                <a:solidFill>
                  <a:schemeClr val="tx1"/>
                </a:solidFill>
              </a:rPr>
              <a:pPr algn="ctr">
                <a:spcBef>
                  <a:spcPct val="0"/>
                </a:spcBef>
                <a:spcAft>
                  <a:spcPct val="0"/>
                </a:spcAft>
              </a:pPr>
              <a:t>Oct</a:t>
            </a:fld>
            <a:endParaRPr lang="en-US" sz="1000" b="1" dirty="0">
              <a:solidFill>
                <a:schemeClr val="tx1"/>
              </a:solidFill>
              <a:latin typeface="Calibri"/>
              <a:sym typeface="Calibri"/>
            </a:endParaRPr>
          </a:p>
        </p:txBody>
      </p:sp>
      <p:sp>
        <p:nvSpPr>
          <p:cNvPr id="123" name="Rectangle 122"/>
          <p:cNvSpPr>
            <a:spLocks/>
          </p:cNvSpPr>
          <p:nvPr>
            <p:custDataLst>
              <p:tags r:id="rId17"/>
            </p:custDataLst>
          </p:nvPr>
        </p:nvSpPr>
        <p:spPr bwMode="auto">
          <a:xfrm>
            <a:off x="4718050" y="2393950"/>
            <a:ext cx="277812"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FB4D3FF2-4E28-4AAF-BC7F-90759804D083}" type="datetime'''''''''''''''No''''''''''''''''''''v'''''''''''''''">
              <a:rPr lang="en-US" sz="1000" b="1" smtClean="0">
                <a:solidFill>
                  <a:schemeClr val="tx1"/>
                </a:solidFill>
              </a:rPr>
              <a:pPr algn="ctr">
                <a:spcBef>
                  <a:spcPct val="0"/>
                </a:spcBef>
                <a:spcAft>
                  <a:spcPct val="0"/>
                </a:spcAft>
              </a:pPr>
              <a:t>Nov</a:t>
            </a:fld>
            <a:endParaRPr lang="en-US" sz="1000" b="1" dirty="0">
              <a:solidFill>
                <a:schemeClr val="tx1"/>
              </a:solidFill>
              <a:latin typeface="Calibri"/>
              <a:sym typeface="Calibri"/>
            </a:endParaRPr>
          </a:p>
        </p:txBody>
      </p:sp>
      <p:sp>
        <p:nvSpPr>
          <p:cNvPr id="124" name="Rectangle 123"/>
          <p:cNvSpPr>
            <a:spLocks/>
          </p:cNvSpPr>
          <p:nvPr>
            <p:custDataLst>
              <p:tags r:id="rId18"/>
            </p:custDataLst>
          </p:nvPr>
        </p:nvSpPr>
        <p:spPr bwMode="auto">
          <a:xfrm>
            <a:off x="4995862" y="2393950"/>
            <a:ext cx="288925"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6F8A2544-E500-461E-8EFB-FC6506D50A7E}" type="datetime'''De''''''''''''''''''''''''''''''''''''''''''''''c'''''">
              <a:rPr lang="en-US" sz="1000" b="1" smtClean="0">
                <a:solidFill>
                  <a:schemeClr val="tx1"/>
                </a:solidFill>
              </a:rPr>
              <a:pPr algn="ctr">
                <a:spcBef>
                  <a:spcPct val="0"/>
                </a:spcBef>
                <a:spcAft>
                  <a:spcPct val="0"/>
                </a:spcAft>
              </a:pPr>
              <a:t>Dec</a:t>
            </a:fld>
            <a:endParaRPr lang="en-US" sz="1000" b="1" dirty="0">
              <a:solidFill>
                <a:schemeClr val="tx1"/>
              </a:solidFill>
              <a:latin typeface="Calibri"/>
              <a:sym typeface="Calibri"/>
            </a:endParaRPr>
          </a:p>
        </p:txBody>
      </p:sp>
      <p:sp>
        <p:nvSpPr>
          <p:cNvPr id="125" name="Rectangle 124"/>
          <p:cNvSpPr>
            <a:spLocks/>
          </p:cNvSpPr>
          <p:nvPr>
            <p:custDataLst>
              <p:tags r:id="rId19"/>
            </p:custDataLst>
          </p:nvPr>
        </p:nvSpPr>
        <p:spPr bwMode="auto">
          <a:xfrm>
            <a:off x="5284787" y="2393950"/>
            <a:ext cx="287337"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6A7E173A-D25C-43DF-9690-1C90AFCB0781}" type="datetime'''''''''''''''''''''''J''a''''''n'''''''">
              <a:rPr lang="en-US" sz="1000" b="1" smtClean="0">
                <a:solidFill>
                  <a:schemeClr val="tx1"/>
                </a:solidFill>
              </a:rPr>
              <a:pPr algn="ctr">
                <a:spcBef>
                  <a:spcPct val="0"/>
                </a:spcBef>
                <a:spcAft>
                  <a:spcPct val="0"/>
                </a:spcAft>
              </a:pPr>
              <a:t>Jan</a:t>
            </a:fld>
            <a:endParaRPr lang="en-US" sz="1000" b="1" dirty="0">
              <a:solidFill>
                <a:schemeClr val="tx1"/>
              </a:solidFill>
              <a:latin typeface="Calibri"/>
              <a:sym typeface="Calibri"/>
            </a:endParaRPr>
          </a:p>
        </p:txBody>
      </p:sp>
      <p:sp>
        <p:nvSpPr>
          <p:cNvPr id="126" name="Rectangle 125"/>
          <p:cNvSpPr>
            <a:spLocks/>
          </p:cNvSpPr>
          <p:nvPr>
            <p:custDataLst>
              <p:tags r:id="rId20"/>
            </p:custDataLst>
          </p:nvPr>
        </p:nvSpPr>
        <p:spPr bwMode="auto">
          <a:xfrm>
            <a:off x="5572125" y="2393950"/>
            <a:ext cx="260350"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2DB6A2E9-5F08-421E-A0DA-ECE8A422574F}" type="datetime'''F''''''''''''''''''''''''''''''''''''''''''''e''''''''b'">
              <a:rPr lang="en-US" sz="1000" b="1" smtClean="0">
                <a:solidFill>
                  <a:schemeClr val="tx1"/>
                </a:solidFill>
              </a:rPr>
              <a:pPr algn="ctr">
                <a:spcBef>
                  <a:spcPct val="0"/>
                </a:spcBef>
                <a:spcAft>
                  <a:spcPct val="0"/>
                </a:spcAft>
              </a:pPr>
              <a:t>Feb</a:t>
            </a:fld>
            <a:endParaRPr lang="en-US" sz="1000" b="1" dirty="0">
              <a:solidFill>
                <a:schemeClr val="tx1"/>
              </a:solidFill>
              <a:latin typeface="Calibri"/>
              <a:sym typeface="Calibri"/>
            </a:endParaRPr>
          </a:p>
        </p:txBody>
      </p:sp>
      <p:sp>
        <p:nvSpPr>
          <p:cNvPr id="127" name="Rectangle 126"/>
          <p:cNvSpPr>
            <a:spLocks/>
          </p:cNvSpPr>
          <p:nvPr>
            <p:custDataLst>
              <p:tags r:id="rId21"/>
            </p:custDataLst>
          </p:nvPr>
        </p:nvSpPr>
        <p:spPr bwMode="auto">
          <a:xfrm>
            <a:off x="5832475" y="2393950"/>
            <a:ext cx="288925"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230070E6-B9DD-4ECC-B8C3-27EE35C057CB}" type="datetime'''''''''''''''''''''''Ma''''''''''r'''''''''''''''''">
              <a:rPr lang="en-US" sz="1000" b="1" smtClean="0">
                <a:solidFill>
                  <a:schemeClr val="tx1"/>
                </a:solidFill>
              </a:rPr>
              <a:pPr algn="ctr">
                <a:spcBef>
                  <a:spcPct val="0"/>
                </a:spcBef>
                <a:spcAft>
                  <a:spcPct val="0"/>
                </a:spcAft>
              </a:pPr>
              <a:t>Mar</a:t>
            </a:fld>
            <a:endParaRPr lang="en-US" sz="1000" b="1" dirty="0">
              <a:solidFill>
                <a:schemeClr val="tx1"/>
              </a:solidFill>
              <a:latin typeface="Calibri"/>
              <a:sym typeface="Calibri"/>
            </a:endParaRPr>
          </a:p>
        </p:txBody>
      </p:sp>
      <p:sp>
        <p:nvSpPr>
          <p:cNvPr id="128" name="Rectangle 127"/>
          <p:cNvSpPr>
            <a:spLocks/>
          </p:cNvSpPr>
          <p:nvPr>
            <p:custDataLst>
              <p:tags r:id="rId22"/>
            </p:custDataLst>
          </p:nvPr>
        </p:nvSpPr>
        <p:spPr bwMode="auto">
          <a:xfrm>
            <a:off x="6121400" y="2393950"/>
            <a:ext cx="279400"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D6B61DAE-37A1-4238-B4A9-DE1F397BFA53}" type="datetime'''''''''''''''''A''''''''''p''''''''''''''''''''r'''''''''">
              <a:rPr lang="en-US" sz="1000" b="1" smtClean="0">
                <a:solidFill>
                  <a:schemeClr val="tx1"/>
                </a:solidFill>
              </a:rPr>
              <a:pPr algn="ctr">
                <a:spcBef>
                  <a:spcPct val="0"/>
                </a:spcBef>
                <a:spcAft>
                  <a:spcPct val="0"/>
                </a:spcAft>
              </a:pPr>
              <a:t>Apr</a:t>
            </a:fld>
            <a:endParaRPr lang="en-US" sz="1000" b="1" dirty="0">
              <a:solidFill>
                <a:schemeClr val="tx1"/>
              </a:solidFill>
              <a:latin typeface="Calibri"/>
              <a:sym typeface="Calibri"/>
            </a:endParaRPr>
          </a:p>
        </p:txBody>
      </p:sp>
      <p:sp>
        <p:nvSpPr>
          <p:cNvPr id="129" name="Rectangle 128"/>
          <p:cNvSpPr>
            <a:spLocks/>
          </p:cNvSpPr>
          <p:nvPr>
            <p:custDataLst>
              <p:tags r:id="rId23"/>
            </p:custDataLst>
          </p:nvPr>
        </p:nvSpPr>
        <p:spPr bwMode="auto">
          <a:xfrm>
            <a:off x="6400800" y="2393950"/>
            <a:ext cx="287337"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CE8E07D0-9CE5-431C-9B0A-29BFEA52879D}" type="datetime'''''''''''''''''M''''''a''''''''''''''''''y'''''''''''''">
              <a:rPr lang="en-US" sz="1000" b="1" smtClean="0">
                <a:solidFill>
                  <a:schemeClr val="tx1"/>
                </a:solidFill>
              </a:rPr>
              <a:pPr algn="ctr">
                <a:spcBef>
                  <a:spcPct val="0"/>
                </a:spcBef>
                <a:spcAft>
                  <a:spcPct val="0"/>
                </a:spcAft>
              </a:pPr>
              <a:t>May</a:t>
            </a:fld>
            <a:endParaRPr lang="en-US" sz="1000" b="1" dirty="0">
              <a:solidFill>
                <a:schemeClr val="tx1"/>
              </a:solidFill>
              <a:latin typeface="Calibri"/>
              <a:sym typeface="Calibri"/>
            </a:endParaRPr>
          </a:p>
        </p:txBody>
      </p:sp>
      <p:sp>
        <p:nvSpPr>
          <p:cNvPr id="130" name="Rectangle 129"/>
          <p:cNvSpPr>
            <a:spLocks/>
          </p:cNvSpPr>
          <p:nvPr>
            <p:custDataLst>
              <p:tags r:id="rId24"/>
            </p:custDataLst>
          </p:nvPr>
        </p:nvSpPr>
        <p:spPr bwMode="auto">
          <a:xfrm>
            <a:off x="6688137" y="2393950"/>
            <a:ext cx="279400"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98E46075-63D0-4472-94B6-C75C1CFEB86F}" type="datetime'''''J''''''u''''''''''''''''''''''''''''''''''''''n'''''">
              <a:rPr lang="en-US" sz="1000" b="1" smtClean="0">
                <a:solidFill>
                  <a:schemeClr val="tx1"/>
                </a:solidFill>
              </a:rPr>
              <a:pPr algn="ctr">
                <a:spcBef>
                  <a:spcPct val="0"/>
                </a:spcBef>
                <a:spcAft>
                  <a:spcPct val="0"/>
                </a:spcAft>
              </a:pPr>
              <a:t>Jun</a:t>
            </a:fld>
            <a:endParaRPr lang="en-US" sz="1000" b="1" dirty="0">
              <a:solidFill>
                <a:schemeClr val="tx1"/>
              </a:solidFill>
              <a:latin typeface="Calibri"/>
              <a:sym typeface="Calibri"/>
            </a:endParaRPr>
          </a:p>
        </p:txBody>
      </p:sp>
      <p:sp>
        <p:nvSpPr>
          <p:cNvPr id="131" name="Rectangle 130"/>
          <p:cNvSpPr>
            <a:spLocks/>
          </p:cNvSpPr>
          <p:nvPr>
            <p:custDataLst>
              <p:tags r:id="rId25"/>
            </p:custDataLst>
          </p:nvPr>
        </p:nvSpPr>
        <p:spPr bwMode="auto">
          <a:xfrm>
            <a:off x="6967537" y="2393950"/>
            <a:ext cx="287337"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88E3EB08-B20D-4300-9BFE-030D2FC9FDB2}" type="datetime'J''''''''''''u''''''''''''''''''''''l'''''''''">
              <a:rPr lang="en-US" sz="1000" b="1" smtClean="0">
                <a:solidFill>
                  <a:schemeClr val="tx1"/>
                </a:solidFill>
              </a:rPr>
              <a:pPr algn="ctr">
                <a:spcBef>
                  <a:spcPct val="0"/>
                </a:spcBef>
                <a:spcAft>
                  <a:spcPct val="0"/>
                </a:spcAft>
              </a:pPr>
              <a:t>Jul</a:t>
            </a:fld>
            <a:endParaRPr lang="en-US" sz="1000" b="1" dirty="0">
              <a:solidFill>
                <a:schemeClr val="tx1"/>
              </a:solidFill>
              <a:latin typeface="Calibri"/>
              <a:sym typeface="Calibri"/>
            </a:endParaRPr>
          </a:p>
        </p:txBody>
      </p:sp>
      <p:sp>
        <p:nvSpPr>
          <p:cNvPr id="132" name="Rectangle 131"/>
          <p:cNvSpPr>
            <a:spLocks/>
          </p:cNvSpPr>
          <p:nvPr>
            <p:custDataLst>
              <p:tags r:id="rId26"/>
            </p:custDataLst>
          </p:nvPr>
        </p:nvSpPr>
        <p:spPr bwMode="auto">
          <a:xfrm>
            <a:off x="7254875" y="2393950"/>
            <a:ext cx="288925"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4A7A0125-8130-4CCB-B677-912B66EE4357}" type="datetime'''''''''''''''A''''''''''''''''''ug'''''''''''''''''''''''">
              <a:rPr lang="en-US" sz="1000" b="1" smtClean="0">
                <a:solidFill>
                  <a:schemeClr val="tx1"/>
                </a:solidFill>
              </a:rPr>
              <a:pPr algn="ctr">
                <a:spcBef>
                  <a:spcPct val="0"/>
                </a:spcBef>
                <a:spcAft>
                  <a:spcPct val="0"/>
                </a:spcAft>
              </a:pPr>
              <a:t>Aug</a:t>
            </a:fld>
            <a:endParaRPr lang="en-US" sz="1000" b="1" dirty="0">
              <a:solidFill>
                <a:schemeClr val="tx1"/>
              </a:solidFill>
              <a:latin typeface="Calibri"/>
              <a:sym typeface="Calibri"/>
            </a:endParaRPr>
          </a:p>
        </p:txBody>
      </p:sp>
      <p:sp>
        <p:nvSpPr>
          <p:cNvPr id="133" name="Rectangle 132"/>
          <p:cNvSpPr>
            <a:spLocks/>
          </p:cNvSpPr>
          <p:nvPr>
            <p:custDataLst>
              <p:tags r:id="rId27"/>
            </p:custDataLst>
          </p:nvPr>
        </p:nvSpPr>
        <p:spPr bwMode="auto">
          <a:xfrm>
            <a:off x="7543800" y="2393950"/>
            <a:ext cx="279400"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5EED8514-A3B6-495F-9687-41320CCEDAE3}" type="datetime'''''S''''e''''p'''''''''">
              <a:rPr lang="en-US" sz="1000" b="1" smtClean="0">
                <a:solidFill>
                  <a:schemeClr val="tx1"/>
                </a:solidFill>
              </a:rPr>
              <a:pPr algn="ctr">
                <a:spcBef>
                  <a:spcPct val="0"/>
                </a:spcBef>
                <a:spcAft>
                  <a:spcPct val="0"/>
                </a:spcAft>
              </a:pPr>
              <a:t>Sep</a:t>
            </a:fld>
            <a:endParaRPr lang="en-US" sz="1000" b="1" dirty="0">
              <a:solidFill>
                <a:schemeClr val="tx1"/>
              </a:solidFill>
              <a:latin typeface="Calibri"/>
              <a:sym typeface="Calibri"/>
            </a:endParaRPr>
          </a:p>
        </p:txBody>
      </p:sp>
      <p:sp>
        <p:nvSpPr>
          <p:cNvPr id="134" name="Rectangle 133"/>
          <p:cNvSpPr>
            <a:spLocks/>
          </p:cNvSpPr>
          <p:nvPr>
            <p:custDataLst>
              <p:tags r:id="rId28"/>
            </p:custDataLst>
          </p:nvPr>
        </p:nvSpPr>
        <p:spPr bwMode="auto">
          <a:xfrm>
            <a:off x="7823200" y="2393950"/>
            <a:ext cx="287337"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3EC4DE4A-068E-4E03-B337-02602FC228F2}" type="datetime'''''''''''''''''''''''''''''O''c''''''t'''">
              <a:rPr lang="en-US" sz="1000" b="1" smtClean="0">
                <a:solidFill>
                  <a:schemeClr val="tx1"/>
                </a:solidFill>
              </a:rPr>
              <a:pPr algn="ctr">
                <a:spcBef>
                  <a:spcPct val="0"/>
                </a:spcBef>
                <a:spcAft>
                  <a:spcPct val="0"/>
                </a:spcAft>
              </a:pPr>
              <a:t>Oct</a:t>
            </a:fld>
            <a:endParaRPr lang="en-US" sz="1000" b="1" dirty="0">
              <a:solidFill>
                <a:schemeClr val="tx1"/>
              </a:solidFill>
              <a:latin typeface="Calibri"/>
              <a:sym typeface="Calibri"/>
            </a:endParaRPr>
          </a:p>
        </p:txBody>
      </p:sp>
      <p:sp>
        <p:nvSpPr>
          <p:cNvPr id="135" name="Rectangle 134"/>
          <p:cNvSpPr>
            <a:spLocks/>
          </p:cNvSpPr>
          <p:nvPr>
            <p:custDataLst>
              <p:tags r:id="rId29"/>
            </p:custDataLst>
          </p:nvPr>
        </p:nvSpPr>
        <p:spPr bwMode="auto">
          <a:xfrm>
            <a:off x="8110537" y="2393950"/>
            <a:ext cx="279400"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DDF00668-241C-4AF3-9143-DBECA258798C}" type="datetime'''N''''''''''''''ov'''''''''''''''''''''''''''''''">
              <a:rPr lang="en-US" sz="1000" b="1" smtClean="0">
                <a:solidFill>
                  <a:schemeClr val="tx1"/>
                </a:solidFill>
              </a:rPr>
              <a:pPr algn="ctr">
                <a:spcBef>
                  <a:spcPct val="0"/>
                </a:spcBef>
                <a:spcAft>
                  <a:spcPct val="0"/>
                </a:spcAft>
              </a:pPr>
              <a:t>Nov</a:t>
            </a:fld>
            <a:endParaRPr lang="en-US" sz="1000" b="1" dirty="0">
              <a:solidFill>
                <a:schemeClr val="tx1"/>
              </a:solidFill>
              <a:latin typeface="Calibri"/>
              <a:sym typeface="Calibri"/>
            </a:endParaRPr>
          </a:p>
        </p:txBody>
      </p:sp>
      <p:sp>
        <p:nvSpPr>
          <p:cNvPr id="136" name="Rectangle 135"/>
          <p:cNvSpPr>
            <a:spLocks/>
          </p:cNvSpPr>
          <p:nvPr>
            <p:custDataLst>
              <p:tags r:id="rId30"/>
            </p:custDataLst>
          </p:nvPr>
        </p:nvSpPr>
        <p:spPr bwMode="auto">
          <a:xfrm>
            <a:off x="8389937" y="2393950"/>
            <a:ext cx="287337"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0C2A3699-3366-4103-83AF-612769F9FD7B}" type="datetime'''''''''''''''''''''''''D''''''''''''''e''''''''''c'''''''''''">
              <a:rPr lang="en-US" sz="1000" b="1" smtClean="0">
                <a:solidFill>
                  <a:schemeClr val="tx1"/>
                </a:solidFill>
              </a:rPr>
              <a:pPr algn="ctr">
                <a:spcBef>
                  <a:spcPct val="0"/>
                </a:spcBef>
                <a:spcAft>
                  <a:spcPct val="0"/>
                </a:spcAft>
              </a:pPr>
              <a:t>Dec</a:t>
            </a:fld>
            <a:endParaRPr lang="en-US" sz="1000" b="1" dirty="0">
              <a:solidFill>
                <a:schemeClr val="tx1"/>
              </a:solidFill>
              <a:latin typeface="Calibri"/>
              <a:sym typeface="Calibri"/>
            </a:endParaRPr>
          </a:p>
        </p:txBody>
      </p:sp>
      <p:sp>
        <p:nvSpPr>
          <p:cNvPr id="137" name="Rectangle 136"/>
          <p:cNvSpPr>
            <a:spLocks/>
          </p:cNvSpPr>
          <p:nvPr>
            <p:custDataLst>
              <p:tags r:id="rId31"/>
            </p:custDataLst>
          </p:nvPr>
        </p:nvSpPr>
        <p:spPr bwMode="auto">
          <a:xfrm>
            <a:off x="8677275" y="2393950"/>
            <a:ext cx="288925"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02FFF70F-6790-43DE-BE7B-CD122510CC06}" type="datetime'''''''J''''''a''''''''''''n'''''''''''''''''''''''">
              <a:rPr lang="en-US" sz="1000" b="1" smtClean="0">
                <a:solidFill>
                  <a:schemeClr val="tx1"/>
                </a:solidFill>
              </a:rPr>
              <a:pPr algn="ctr">
                <a:spcBef>
                  <a:spcPct val="0"/>
                </a:spcBef>
                <a:spcAft>
                  <a:spcPct val="0"/>
                </a:spcAft>
              </a:pPr>
              <a:t>Jan</a:t>
            </a:fld>
            <a:endParaRPr lang="en-US" sz="1000" b="1" dirty="0">
              <a:solidFill>
                <a:schemeClr val="tx1"/>
              </a:solidFill>
              <a:latin typeface="Calibri"/>
              <a:sym typeface="Calibri"/>
            </a:endParaRPr>
          </a:p>
        </p:txBody>
      </p:sp>
      <p:cxnSp>
        <p:nvCxnSpPr>
          <p:cNvPr id="161" name="Straight Connector 160"/>
          <p:cNvCxnSpPr/>
          <p:nvPr>
            <p:custDataLst>
              <p:tags r:id="rId32"/>
            </p:custDataLst>
          </p:nvPr>
        </p:nvCxnSpPr>
        <p:spPr bwMode="auto">
          <a:xfrm>
            <a:off x="6688137" y="259397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custDataLst>
              <p:tags r:id="rId33"/>
            </p:custDataLst>
          </p:nvPr>
        </p:nvCxnSpPr>
        <p:spPr bwMode="auto">
          <a:xfrm>
            <a:off x="5832475" y="259397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custDataLst>
              <p:tags r:id="rId34"/>
            </p:custDataLst>
          </p:nvPr>
        </p:nvCxnSpPr>
        <p:spPr bwMode="auto">
          <a:xfrm>
            <a:off x="5572125" y="259397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custDataLst>
              <p:tags r:id="rId35"/>
            </p:custDataLst>
          </p:nvPr>
        </p:nvCxnSpPr>
        <p:spPr bwMode="auto">
          <a:xfrm>
            <a:off x="5284787" y="259397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custDataLst>
              <p:tags r:id="rId36"/>
            </p:custDataLst>
          </p:nvPr>
        </p:nvCxnSpPr>
        <p:spPr bwMode="auto">
          <a:xfrm>
            <a:off x="4995862" y="259397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custDataLst>
              <p:tags r:id="rId37"/>
            </p:custDataLst>
          </p:nvPr>
        </p:nvCxnSpPr>
        <p:spPr bwMode="auto">
          <a:xfrm>
            <a:off x="4718050" y="259397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custDataLst>
              <p:tags r:id="rId38"/>
            </p:custDataLst>
          </p:nvPr>
        </p:nvCxnSpPr>
        <p:spPr bwMode="auto">
          <a:xfrm>
            <a:off x="4429125" y="259397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custDataLst>
              <p:tags r:id="rId39"/>
            </p:custDataLst>
          </p:nvPr>
        </p:nvCxnSpPr>
        <p:spPr bwMode="auto">
          <a:xfrm>
            <a:off x="3862387" y="259397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custDataLst>
              <p:tags r:id="rId40"/>
            </p:custDataLst>
          </p:nvPr>
        </p:nvCxnSpPr>
        <p:spPr bwMode="auto">
          <a:xfrm>
            <a:off x="6967537" y="259397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custDataLst>
              <p:tags r:id="rId41"/>
            </p:custDataLst>
          </p:nvPr>
        </p:nvCxnSpPr>
        <p:spPr bwMode="auto">
          <a:xfrm>
            <a:off x="7254875" y="259397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custDataLst>
              <p:tags r:id="rId42"/>
            </p:custDataLst>
          </p:nvPr>
        </p:nvCxnSpPr>
        <p:spPr bwMode="auto">
          <a:xfrm>
            <a:off x="7543800" y="259397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custDataLst>
              <p:tags r:id="rId43"/>
            </p:custDataLst>
          </p:nvPr>
        </p:nvCxnSpPr>
        <p:spPr bwMode="auto">
          <a:xfrm>
            <a:off x="7823200" y="259397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custDataLst>
              <p:tags r:id="rId44"/>
            </p:custDataLst>
          </p:nvPr>
        </p:nvCxnSpPr>
        <p:spPr bwMode="auto">
          <a:xfrm>
            <a:off x="8110537" y="260413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custDataLst>
              <p:tags r:id="rId45"/>
            </p:custDataLst>
          </p:nvPr>
        </p:nvCxnSpPr>
        <p:spPr bwMode="auto">
          <a:xfrm>
            <a:off x="8389937" y="259397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custDataLst>
              <p:tags r:id="rId46"/>
            </p:custDataLst>
          </p:nvPr>
        </p:nvCxnSpPr>
        <p:spPr bwMode="auto">
          <a:xfrm>
            <a:off x="8677275" y="259397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custDataLst>
              <p:tags r:id="rId47"/>
            </p:custDataLst>
          </p:nvPr>
        </p:nvCxnSpPr>
        <p:spPr bwMode="auto">
          <a:xfrm>
            <a:off x="3006725" y="2593975"/>
            <a:ext cx="0" cy="4214812"/>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custDataLst>
              <p:tags r:id="rId48"/>
            </p:custDataLst>
          </p:nvPr>
        </p:nvCxnSpPr>
        <p:spPr bwMode="auto">
          <a:xfrm>
            <a:off x="3573462" y="259397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custDataLst>
              <p:tags r:id="rId49"/>
            </p:custDataLst>
          </p:nvPr>
        </p:nvCxnSpPr>
        <p:spPr bwMode="auto">
          <a:xfrm>
            <a:off x="4149725" y="259397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custDataLst>
              <p:tags r:id="rId50"/>
            </p:custDataLst>
          </p:nvPr>
        </p:nvCxnSpPr>
        <p:spPr bwMode="auto">
          <a:xfrm>
            <a:off x="6400800" y="259397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custDataLst>
              <p:tags r:id="rId51"/>
            </p:custDataLst>
          </p:nvPr>
        </p:nvCxnSpPr>
        <p:spPr bwMode="auto">
          <a:xfrm>
            <a:off x="269875" y="2593975"/>
            <a:ext cx="0" cy="4214812"/>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137" idx="3"/>
          </p:cNvCxnSpPr>
          <p:nvPr>
            <p:custDataLst>
              <p:tags r:id="rId52"/>
            </p:custDataLst>
          </p:nvPr>
        </p:nvCxnSpPr>
        <p:spPr bwMode="auto">
          <a:xfrm>
            <a:off x="8966200" y="2493963"/>
            <a:ext cx="0" cy="4314824"/>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custDataLst>
              <p:tags r:id="rId53"/>
            </p:custDataLst>
          </p:nvPr>
        </p:nvCxnSpPr>
        <p:spPr bwMode="auto">
          <a:xfrm>
            <a:off x="6121400" y="259397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custDataLst>
              <p:tags r:id="rId54"/>
            </p:custDataLst>
          </p:nvPr>
        </p:nvCxnSpPr>
        <p:spPr bwMode="auto">
          <a:xfrm>
            <a:off x="3295650" y="259397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custDataLst>
              <p:tags r:id="rId55"/>
            </p:custDataLst>
          </p:nvPr>
        </p:nvCxnSpPr>
        <p:spPr bwMode="auto">
          <a:xfrm>
            <a:off x="269875" y="6808787"/>
            <a:ext cx="8696325" cy="0"/>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custDataLst>
              <p:tags r:id="rId56"/>
            </p:custDataLst>
          </p:nvPr>
        </p:nvCxnSpPr>
        <p:spPr bwMode="auto">
          <a:xfrm>
            <a:off x="269875" y="4792662"/>
            <a:ext cx="8696325" cy="0"/>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custDataLst>
              <p:tags r:id="rId57"/>
            </p:custDataLst>
          </p:nvPr>
        </p:nvCxnSpPr>
        <p:spPr bwMode="auto">
          <a:xfrm>
            <a:off x="274320" y="2590800"/>
            <a:ext cx="8691880" cy="3175"/>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192" name="Rectangle 191"/>
          <p:cNvSpPr/>
          <p:nvPr>
            <p:custDataLst>
              <p:tags r:id="rId58"/>
            </p:custDataLst>
          </p:nvPr>
        </p:nvSpPr>
        <p:spPr bwMode="gray">
          <a:xfrm>
            <a:off x="3017837" y="3556000"/>
            <a:ext cx="1198562" cy="79375"/>
          </a:xfrm>
          <a:prstGeom prst="rect">
            <a:avLst/>
          </a:prstGeom>
          <a:solidFill>
            <a:schemeClr val="tx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93" name="Rectangle 192"/>
          <p:cNvSpPr/>
          <p:nvPr>
            <p:custDataLst>
              <p:tags r:id="rId59"/>
            </p:custDataLst>
          </p:nvPr>
        </p:nvSpPr>
        <p:spPr bwMode="gray">
          <a:xfrm>
            <a:off x="3305175" y="4157662"/>
            <a:ext cx="2528887" cy="79375"/>
          </a:xfrm>
          <a:prstGeom prst="rect">
            <a:avLst/>
          </a:prstGeom>
          <a:solidFill>
            <a:schemeClr val="tx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76" name="Rectangle 175"/>
          <p:cNvSpPr/>
          <p:nvPr>
            <p:custDataLst>
              <p:tags r:id="rId60"/>
            </p:custDataLst>
          </p:nvPr>
        </p:nvSpPr>
        <p:spPr bwMode="gray">
          <a:xfrm>
            <a:off x="4151312" y="5151437"/>
            <a:ext cx="1135062" cy="79375"/>
          </a:xfrm>
          <a:prstGeom prst="rect">
            <a:avLst/>
          </a:prstGeom>
          <a:solidFill>
            <a:schemeClr val="tx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79" name="Rectangle 178"/>
          <p:cNvSpPr/>
          <p:nvPr>
            <p:custDataLst>
              <p:tags r:id="rId61"/>
            </p:custDataLst>
          </p:nvPr>
        </p:nvSpPr>
        <p:spPr bwMode="gray">
          <a:xfrm>
            <a:off x="3016250" y="2952750"/>
            <a:ext cx="1133475" cy="79375"/>
          </a:xfrm>
          <a:prstGeom prst="rect">
            <a:avLst/>
          </a:prstGeom>
          <a:solidFill>
            <a:schemeClr val="tx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 name="Rectangle 221"/>
          <p:cNvSpPr/>
          <p:nvPr>
            <p:custDataLst>
              <p:tags r:id="rId62"/>
            </p:custDataLst>
          </p:nvPr>
        </p:nvSpPr>
        <p:spPr bwMode="gray">
          <a:xfrm>
            <a:off x="4151312" y="5753100"/>
            <a:ext cx="1106487" cy="79375"/>
          </a:xfrm>
          <a:prstGeom prst="rect">
            <a:avLst/>
          </a:prstGeom>
          <a:solidFill>
            <a:schemeClr val="tx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Right Arrow 222"/>
          <p:cNvSpPr/>
          <p:nvPr>
            <p:custDataLst>
              <p:tags r:id="rId63"/>
            </p:custDataLst>
          </p:nvPr>
        </p:nvSpPr>
        <p:spPr bwMode="gray">
          <a:xfrm>
            <a:off x="5286375" y="6316662"/>
            <a:ext cx="3783012" cy="158750"/>
          </a:xfrm>
          <a:prstGeom prst="rightArrow">
            <a:avLst>
              <a:gd name="adj1" fmla="val 50000"/>
              <a:gd name="adj2" fmla="val 40657"/>
            </a:avLst>
          </a:prstGeom>
          <a:solidFill>
            <a:schemeClr val="tx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Rectangle 199"/>
          <p:cNvSpPr/>
          <p:nvPr>
            <p:custDataLst>
              <p:tags r:id="rId64"/>
            </p:custDataLst>
          </p:nvPr>
        </p:nvSpPr>
        <p:spPr bwMode="auto">
          <a:xfrm>
            <a:off x="2466975" y="2417762"/>
            <a:ext cx="360362"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noAutofit/>
          </a:bodyPr>
          <a:lstStyle/>
          <a:p>
            <a:pPr algn="r">
              <a:spcBef>
                <a:spcPct val="0"/>
              </a:spcBef>
              <a:spcAft>
                <a:spcPct val="0"/>
              </a:spcAft>
            </a:pPr>
            <a:fld id="{E3A7422C-B8E2-43CA-BD59-2B4E9EC3700D}" type="datetime'M''''o''''''''''''''''''n''''''''t''''h'''">
              <a:rPr lang="en-US" sz="1000" b="1" smtClean="0">
                <a:solidFill>
                  <a:schemeClr val="tx1"/>
                </a:solidFill>
              </a:rPr>
              <a:pPr algn="r">
                <a:spcBef>
                  <a:spcPct val="0"/>
                </a:spcBef>
                <a:spcAft>
                  <a:spcPct val="0"/>
                </a:spcAft>
              </a:pPr>
              <a:t>Month</a:t>
            </a:fld>
            <a:endParaRPr lang="en-US" sz="1000" b="1" dirty="0">
              <a:solidFill>
                <a:schemeClr val="tx1"/>
              </a:solidFill>
              <a:latin typeface="Calibri"/>
              <a:sym typeface="Calibri"/>
            </a:endParaRPr>
          </a:p>
        </p:txBody>
      </p:sp>
      <p:sp>
        <p:nvSpPr>
          <p:cNvPr id="220" name="Rectangle 219"/>
          <p:cNvSpPr/>
          <p:nvPr>
            <p:custDataLst>
              <p:tags r:id="rId65"/>
            </p:custDataLst>
          </p:nvPr>
        </p:nvSpPr>
        <p:spPr bwMode="auto">
          <a:xfrm>
            <a:off x="1841500" y="2201862"/>
            <a:ext cx="985837" cy="16827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noAutofit/>
          </a:bodyPr>
          <a:lstStyle/>
          <a:p>
            <a:pPr algn="r">
              <a:spcBef>
                <a:spcPct val="0"/>
              </a:spcBef>
              <a:spcAft>
                <a:spcPct val="0"/>
              </a:spcAft>
            </a:pPr>
            <a:fld id="{EA8591E5-A7C3-4B8A-8522-D9C0415A59E8}" type="datetime'Q''''''''''''''''u''''''''ar''''''t''''''''er'">
              <a:rPr lang="en-US" sz="1100" b="1" smtClean="0">
                <a:solidFill>
                  <a:schemeClr val="tx1"/>
                </a:solidFill>
                <a:latin typeface="Calibri"/>
                <a:sym typeface="Calibri"/>
              </a:rPr>
              <a:pPr algn="r">
                <a:spcBef>
                  <a:spcPct val="0"/>
                </a:spcBef>
                <a:spcAft>
                  <a:spcPct val="0"/>
                </a:spcAft>
              </a:pPr>
              <a:t>Quarter</a:t>
            </a:fld>
            <a:r>
              <a:rPr lang="en-US" sz="1100" b="1" dirty="0" smtClean="0">
                <a:solidFill>
                  <a:schemeClr val="tx1"/>
                </a:solidFill>
                <a:latin typeface="Calibri"/>
                <a:sym typeface="Calibri"/>
              </a:rPr>
              <a:t>/Fiscal Yr</a:t>
            </a:r>
            <a:endParaRPr lang="en-US" sz="1100" b="1" dirty="0">
              <a:solidFill>
                <a:schemeClr val="tx1"/>
              </a:solidFill>
              <a:latin typeface="Calibri"/>
              <a:sym typeface="Calibri"/>
            </a:endParaRPr>
          </a:p>
        </p:txBody>
      </p:sp>
      <p:sp>
        <p:nvSpPr>
          <p:cNvPr id="216" name="Rectangle 215"/>
          <p:cNvSpPr>
            <a:spLocks/>
          </p:cNvSpPr>
          <p:nvPr>
            <p:custDataLst>
              <p:tags r:id="rId66"/>
            </p:custDataLst>
          </p:nvPr>
        </p:nvSpPr>
        <p:spPr bwMode="auto">
          <a:xfrm>
            <a:off x="449257" y="6311900"/>
            <a:ext cx="2022475"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spcBef>
                <a:spcPct val="0"/>
              </a:spcBef>
              <a:spcAft>
                <a:spcPct val="0"/>
              </a:spcAft>
            </a:pPr>
            <a:r>
              <a:rPr lang="en-US" sz="1200" dirty="0" smtClean="0">
                <a:solidFill>
                  <a:schemeClr val="tx1"/>
                </a:solidFill>
              </a:rPr>
              <a:t>Bulk Scanning of Records Center </a:t>
            </a:r>
            <a:endParaRPr lang="en-US" sz="1200" dirty="0">
              <a:solidFill>
                <a:schemeClr val="tx1"/>
              </a:solidFill>
              <a:latin typeface="Calibri"/>
              <a:sym typeface="Calibri"/>
            </a:endParaRPr>
          </a:p>
        </p:txBody>
      </p:sp>
      <p:sp>
        <p:nvSpPr>
          <p:cNvPr id="195" name="Rectangle 194"/>
          <p:cNvSpPr>
            <a:spLocks/>
          </p:cNvSpPr>
          <p:nvPr>
            <p:custDataLst>
              <p:tags r:id="rId67"/>
            </p:custDataLst>
          </p:nvPr>
        </p:nvSpPr>
        <p:spPr bwMode="auto">
          <a:xfrm>
            <a:off x="449258" y="5708650"/>
            <a:ext cx="1841500"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spcBef>
                <a:spcPct val="0"/>
              </a:spcBef>
              <a:spcAft>
                <a:spcPct val="0"/>
              </a:spcAft>
            </a:pPr>
            <a:r>
              <a:rPr lang="en-US" sz="1200" dirty="0" smtClean="0">
                <a:solidFill>
                  <a:schemeClr val="tx1"/>
                </a:solidFill>
              </a:rPr>
              <a:t>Bulk Scanning Pilot (Manifest)</a:t>
            </a:r>
            <a:endParaRPr lang="en-US" sz="1200" dirty="0">
              <a:solidFill>
                <a:schemeClr val="tx1"/>
              </a:solidFill>
              <a:latin typeface="Calibri"/>
              <a:sym typeface="Calibri"/>
            </a:endParaRPr>
          </a:p>
        </p:txBody>
      </p:sp>
      <p:sp>
        <p:nvSpPr>
          <p:cNvPr id="196" name="Rectangle 195"/>
          <p:cNvSpPr>
            <a:spLocks/>
          </p:cNvSpPr>
          <p:nvPr>
            <p:custDataLst>
              <p:tags r:id="rId68"/>
            </p:custDataLst>
          </p:nvPr>
        </p:nvSpPr>
        <p:spPr bwMode="auto">
          <a:xfrm>
            <a:off x="449261" y="5106987"/>
            <a:ext cx="1047750"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spcBef>
                <a:spcPct val="0"/>
              </a:spcBef>
              <a:spcAft>
                <a:spcPct val="0"/>
              </a:spcAft>
            </a:pPr>
            <a:r>
              <a:rPr lang="en-US" sz="1200" dirty="0" smtClean="0">
                <a:solidFill>
                  <a:schemeClr val="tx1"/>
                </a:solidFill>
                <a:sym typeface="Calibri"/>
              </a:rPr>
              <a:t>Document Portal</a:t>
            </a:r>
            <a:endParaRPr lang="en-US" sz="1200" dirty="0">
              <a:solidFill>
                <a:schemeClr val="tx1"/>
              </a:solidFill>
              <a:latin typeface="Calibri"/>
              <a:sym typeface="Calibri"/>
            </a:endParaRPr>
          </a:p>
        </p:txBody>
      </p:sp>
      <p:sp>
        <p:nvSpPr>
          <p:cNvPr id="197" name="Rectangle 196"/>
          <p:cNvSpPr>
            <a:spLocks/>
          </p:cNvSpPr>
          <p:nvPr>
            <p:custDataLst>
              <p:tags r:id="rId69"/>
            </p:custDataLst>
          </p:nvPr>
        </p:nvSpPr>
        <p:spPr bwMode="auto">
          <a:xfrm>
            <a:off x="449260" y="4113212"/>
            <a:ext cx="2378075" cy="3651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spcBef>
                <a:spcPct val="0"/>
              </a:spcBef>
              <a:spcAft>
                <a:spcPct val="0"/>
              </a:spcAft>
            </a:pPr>
            <a:r>
              <a:rPr lang="en-US" sz="1200" dirty="0" smtClean="0">
                <a:solidFill>
                  <a:schemeClr val="tx1"/>
                </a:solidFill>
              </a:rPr>
              <a:t>Records Management Admin</a:t>
            </a:r>
            <a:endParaRPr lang="en-US" sz="1050" dirty="0" smtClean="0">
              <a:solidFill>
                <a:schemeClr val="tx1"/>
              </a:solidFill>
            </a:endParaRPr>
          </a:p>
          <a:p>
            <a:pPr>
              <a:spcBef>
                <a:spcPct val="0"/>
              </a:spcBef>
              <a:spcAft>
                <a:spcPct val="0"/>
              </a:spcAft>
            </a:pPr>
            <a:r>
              <a:rPr lang="en-US" sz="1050" dirty="0" smtClean="0">
                <a:solidFill>
                  <a:schemeClr val="tx1"/>
                </a:solidFill>
              </a:rPr>
              <a:t>(Indexing, Taxonomy, Redaction, Retention</a:t>
            </a:r>
            <a:r>
              <a:rPr lang="en-US" sz="1200" dirty="0" smtClean="0">
                <a:solidFill>
                  <a:schemeClr val="tx1"/>
                </a:solidFill>
              </a:rPr>
              <a:t>)</a:t>
            </a:r>
            <a:endParaRPr lang="en-US" sz="1200" dirty="0">
              <a:solidFill>
                <a:schemeClr val="tx1"/>
              </a:solidFill>
              <a:latin typeface="Calibri"/>
              <a:sym typeface="Calibri"/>
            </a:endParaRPr>
          </a:p>
        </p:txBody>
      </p:sp>
      <p:sp>
        <p:nvSpPr>
          <p:cNvPr id="198" name="Rectangle 197"/>
          <p:cNvSpPr>
            <a:spLocks/>
          </p:cNvSpPr>
          <p:nvPr>
            <p:custDataLst>
              <p:tags r:id="rId70"/>
            </p:custDataLst>
          </p:nvPr>
        </p:nvSpPr>
        <p:spPr bwMode="auto">
          <a:xfrm>
            <a:off x="449259" y="3511550"/>
            <a:ext cx="1781175"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spcBef>
                <a:spcPct val="0"/>
              </a:spcBef>
              <a:spcAft>
                <a:spcPct val="0"/>
              </a:spcAft>
            </a:pPr>
            <a:r>
              <a:rPr lang="en-US" sz="1200" dirty="0" smtClean="0">
                <a:solidFill>
                  <a:schemeClr val="tx1"/>
                </a:solidFill>
                <a:latin typeface="Calibri"/>
                <a:sym typeface="Calibri"/>
              </a:rPr>
              <a:t>Oil Chemical Spills Taxonomy</a:t>
            </a:r>
            <a:endParaRPr lang="en-US" sz="1200" dirty="0">
              <a:solidFill>
                <a:schemeClr val="tx1"/>
              </a:solidFill>
              <a:latin typeface="Calibri"/>
              <a:sym typeface="Calibri"/>
            </a:endParaRPr>
          </a:p>
        </p:txBody>
      </p:sp>
      <p:sp>
        <p:nvSpPr>
          <p:cNvPr id="199" name="Rectangle 198"/>
          <p:cNvSpPr/>
          <p:nvPr>
            <p:custDataLst>
              <p:tags r:id="rId71"/>
            </p:custDataLst>
          </p:nvPr>
        </p:nvSpPr>
        <p:spPr bwMode="auto">
          <a:xfrm>
            <a:off x="449257" y="2908300"/>
            <a:ext cx="1322387"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spcBef>
                <a:spcPct val="0"/>
              </a:spcBef>
              <a:spcAft>
                <a:spcPct val="0"/>
              </a:spcAft>
            </a:pPr>
            <a:r>
              <a:rPr lang="en-US" sz="1200" dirty="0" smtClean="0">
                <a:solidFill>
                  <a:schemeClr val="tx1"/>
                </a:solidFill>
              </a:rPr>
              <a:t>Manifest - Taxonomy </a:t>
            </a:r>
            <a:endParaRPr lang="en-US" sz="1200" dirty="0">
              <a:solidFill>
                <a:schemeClr val="tx1"/>
              </a:solidFill>
              <a:latin typeface="Calibri"/>
              <a:sym typeface="Calibri"/>
            </a:endParaRPr>
          </a:p>
        </p:txBody>
      </p:sp>
      <p:sp>
        <p:nvSpPr>
          <p:cNvPr id="201" name="Rectangle 200"/>
          <p:cNvSpPr/>
          <p:nvPr>
            <p:custDataLst>
              <p:tags r:id="rId72"/>
            </p:custDataLst>
          </p:nvPr>
        </p:nvSpPr>
        <p:spPr bwMode="auto">
          <a:xfrm>
            <a:off x="449262" y="2357437"/>
            <a:ext cx="627062"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noAutofit/>
          </a:bodyPr>
          <a:lstStyle/>
          <a:p>
            <a:pPr>
              <a:spcBef>
                <a:spcPct val="0"/>
              </a:spcBef>
              <a:spcAft>
                <a:spcPct val="0"/>
              </a:spcAft>
            </a:pPr>
            <a:r>
              <a:rPr lang="en-US" sz="1400" b="1" dirty="0" smtClean="0">
                <a:solidFill>
                  <a:schemeClr val="tx1"/>
                </a:solidFill>
              </a:rPr>
              <a:t>Program</a:t>
            </a:r>
            <a:endParaRPr lang="en-US" sz="1400" b="1" dirty="0">
              <a:solidFill>
                <a:schemeClr val="tx1"/>
              </a:solidFill>
              <a:latin typeface="Calibri"/>
              <a:sym typeface="Calibri"/>
            </a:endParaRPr>
          </a:p>
        </p:txBody>
      </p:sp>
      <p:sp>
        <p:nvSpPr>
          <p:cNvPr id="221" name="TextBox 220"/>
          <p:cNvSpPr txBox="1"/>
          <p:nvPr/>
        </p:nvSpPr>
        <p:spPr>
          <a:xfrm>
            <a:off x="0" y="2961144"/>
            <a:ext cx="228600" cy="3231654"/>
          </a:xfrm>
          <a:prstGeom prst="rect">
            <a:avLst/>
          </a:prstGeom>
          <a:noFill/>
        </p:spPr>
        <p:txBody>
          <a:bodyPr wrap="square" rtlCol="0">
            <a:spAutoFit/>
          </a:bodyPr>
          <a:lstStyle/>
          <a:p>
            <a:r>
              <a:rPr lang="en-US" sz="1200" dirty="0" smtClean="0"/>
              <a:t>R</a:t>
            </a:r>
          </a:p>
          <a:p>
            <a:r>
              <a:rPr lang="en-US" sz="1200" dirty="0" smtClean="0"/>
              <a:t>E</a:t>
            </a:r>
          </a:p>
          <a:p>
            <a:r>
              <a:rPr lang="en-US" sz="1200" dirty="0" smtClean="0"/>
              <a:t>C</a:t>
            </a:r>
          </a:p>
          <a:p>
            <a:r>
              <a:rPr lang="en-US" sz="1200" dirty="0" smtClean="0"/>
              <a:t>O</a:t>
            </a:r>
          </a:p>
          <a:p>
            <a:r>
              <a:rPr lang="en-US" sz="1200" dirty="0" smtClean="0"/>
              <a:t>R</a:t>
            </a:r>
          </a:p>
          <a:p>
            <a:r>
              <a:rPr lang="en-US" sz="1200" dirty="0" smtClean="0"/>
              <a:t>D</a:t>
            </a:r>
          </a:p>
          <a:p>
            <a:r>
              <a:rPr lang="en-US" sz="1200" dirty="0" smtClean="0"/>
              <a:t>S</a:t>
            </a:r>
          </a:p>
          <a:p>
            <a:endParaRPr lang="en-US" sz="1200" dirty="0" smtClean="0"/>
          </a:p>
          <a:p>
            <a:r>
              <a:rPr lang="en-US" sz="1200" dirty="0" smtClean="0"/>
              <a:t>M</a:t>
            </a:r>
          </a:p>
          <a:p>
            <a:r>
              <a:rPr lang="en-US" sz="1200" dirty="0" smtClean="0"/>
              <a:t>A</a:t>
            </a:r>
          </a:p>
          <a:p>
            <a:r>
              <a:rPr lang="en-US" sz="1200" dirty="0" smtClean="0"/>
              <a:t>N</a:t>
            </a:r>
          </a:p>
          <a:p>
            <a:r>
              <a:rPr lang="en-US" sz="1200" dirty="0" smtClean="0"/>
              <a:t>A</a:t>
            </a:r>
          </a:p>
          <a:p>
            <a:r>
              <a:rPr lang="en-US" sz="1200" dirty="0" smtClean="0"/>
              <a:t>G</a:t>
            </a:r>
          </a:p>
          <a:p>
            <a:r>
              <a:rPr lang="en-US" sz="1200" dirty="0" smtClean="0"/>
              <a:t>M</a:t>
            </a:r>
          </a:p>
          <a:p>
            <a:r>
              <a:rPr lang="en-US" sz="1200" dirty="0" smtClean="0"/>
              <a:t>E</a:t>
            </a:r>
          </a:p>
          <a:p>
            <a:r>
              <a:rPr lang="en-US" sz="1200" dirty="0" smtClean="0"/>
              <a:t>N</a:t>
            </a:r>
          </a:p>
          <a:p>
            <a:r>
              <a:rPr lang="en-US" sz="1200" dirty="0" smtClean="0"/>
              <a:t>T</a:t>
            </a:r>
            <a:endParaRPr lang="en-US" sz="1200" dirty="0"/>
          </a:p>
        </p:txBody>
      </p:sp>
      <p:sp>
        <p:nvSpPr>
          <p:cNvPr id="224" name="TextBox 223"/>
          <p:cNvSpPr txBox="1"/>
          <p:nvPr/>
        </p:nvSpPr>
        <p:spPr>
          <a:xfrm>
            <a:off x="0" y="953944"/>
            <a:ext cx="9144000" cy="1246495"/>
          </a:xfrm>
          <a:prstGeom prst="rect">
            <a:avLst/>
          </a:prstGeom>
          <a:noFill/>
        </p:spPr>
        <p:txBody>
          <a:bodyPr wrap="square" rtlCol="0">
            <a:spAutoFit/>
          </a:bodyPr>
          <a:lstStyle/>
          <a:p>
            <a:pPr marL="112713" indent="-112713">
              <a:buFont typeface="Arial" pitchFamily="34" charset="0"/>
              <a:buChar char="•"/>
            </a:pPr>
            <a:r>
              <a:rPr lang="en-US" sz="1250" dirty="0" smtClean="0"/>
              <a:t>Build on the partnership DEEP has already begun with the Department of Administrative Services, Bureau of Enterprise Systems and Technology (DAS BEST) to build a online document repository and portal accessible by the public and comply with State Records Management laws and regulations.</a:t>
            </a:r>
          </a:p>
          <a:p>
            <a:pPr marL="112713" indent="-112713">
              <a:buFont typeface="Arial" pitchFamily="34" charset="0"/>
              <a:buChar char="•"/>
            </a:pPr>
            <a:r>
              <a:rPr lang="en-US" sz="1250" dirty="0" smtClean="0"/>
              <a:t>Build on projects already underway as part of DEEP’s Lean Initiative that introduce new and enhanced agency procedures, both internal and external, that reduce, and where possible eliminate, the need to create and handle paper documents in the first place.</a:t>
            </a:r>
          </a:p>
          <a:p>
            <a:pPr marL="112713" indent="-112713">
              <a:buFont typeface="Arial" pitchFamily="34" charset="0"/>
              <a:buChar char="•"/>
            </a:pPr>
            <a:r>
              <a:rPr lang="en-US" sz="1250" dirty="0" smtClean="0"/>
              <a:t>Cross-agency committee formed with BEST &amp; State Library to establish business requirements for taxonomy, redaction and retention.</a:t>
            </a:r>
            <a:endParaRPr lang="en-US" sz="1250" dirty="0"/>
          </a:p>
        </p:txBody>
      </p:sp>
      <p:sp>
        <p:nvSpPr>
          <p:cNvPr id="77" name="TextBox 76"/>
          <p:cNvSpPr txBox="1"/>
          <p:nvPr/>
        </p:nvSpPr>
        <p:spPr>
          <a:xfrm>
            <a:off x="2361491" y="2557046"/>
            <a:ext cx="915109" cy="338554"/>
          </a:xfrm>
          <a:prstGeom prst="rect">
            <a:avLst/>
          </a:prstGeom>
          <a:noFill/>
        </p:spPr>
        <p:txBody>
          <a:bodyPr wrap="square" rtlCol="0">
            <a:spAutoFit/>
          </a:bodyPr>
          <a:lstStyle/>
          <a:p>
            <a:r>
              <a:rPr lang="en-US" sz="1600" dirty="0" smtClean="0">
                <a:solidFill>
                  <a:schemeClr val="accent2"/>
                </a:solidFill>
              </a:rPr>
              <a:t>Active</a:t>
            </a:r>
            <a:endParaRPr lang="en-US" sz="1600" dirty="0">
              <a:solidFill>
                <a:schemeClr val="accent2"/>
              </a:solidFill>
            </a:endParaRPr>
          </a:p>
        </p:txBody>
      </p:sp>
      <p:sp>
        <p:nvSpPr>
          <p:cNvPr id="78" name="TextBox 77"/>
          <p:cNvSpPr txBox="1"/>
          <p:nvPr/>
        </p:nvSpPr>
        <p:spPr>
          <a:xfrm>
            <a:off x="2209091" y="4800600"/>
            <a:ext cx="915109" cy="338554"/>
          </a:xfrm>
          <a:prstGeom prst="rect">
            <a:avLst/>
          </a:prstGeom>
          <a:noFill/>
        </p:spPr>
        <p:txBody>
          <a:bodyPr wrap="square" rtlCol="0">
            <a:spAutoFit/>
          </a:bodyPr>
          <a:lstStyle/>
          <a:p>
            <a:r>
              <a:rPr lang="en-US" sz="1600" dirty="0" smtClean="0">
                <a:solidFill>
                  <a:schemeClr val="accent2"/>
                </a:solidFill>
              </a:rPr>
              <a:t>Pending</a:t>
            </a:r>
            <a:endParaRPr lang="en-US" sz="1600" dirty="0">
              <a:solidFill>
                <a:schemeClr val="accent2"/>
              </a:solidFill>
            </a:endParaRPr>
          </a:p>
        </p:txBody>
      </p:sp>
      <p:sp>
        <p:nvSpPr>
          <p:cNvPr id="82" name="Slide Number Placeholder 81"/>
          <p:cNvSpPr>
            <a:spLocks noGrp="1"/>
          </p:cNvSpPr>
          <p:nvPr>
            <p:ph type="sldNum" sz="quarter" idx="12"/>
          </p:nvPr>
        </p:nvSpPr>
        <p:spPr>
          <a:xfrm>
            <a:off x="4465864" y="6356350"/>
            <a:ext cx="522515" cy="365125"/>
          </a:xfrm>
        </p:spPr>
        <p:txBody>
          <a:bodyPr/>
          <a:lstStyle/>
          <a:p>
            <a:fld id="{3D50D2A9-3767-4685-8CEA-59ED40189EA9}" type="slidenum">
              <a:rPr lang="en-US" smtClean="0"/>
              <a:pPr/>
              <a:t>17</a:t>
            </a:fld>
            <a:endParaRPr lang="en-US" dirty="0"/>
          </a:p>
        </p:txBody>
      </p:sp>
      <p:graphicFrame>
        <p:nvGraphicFramePr>
          <p:cNvPr id="84" name="Table 83"/>
          <p:cNvGraphicFramePr>
            <a:graphicFrameLocks noGrp="1"/>
          </p:cNvGraphicFramePr>
          <p:nvPr/>
        </p:nvGraphicFramePr>
        <p:xfrm>
          <a:off x="106134" y="735716"/>
          <a:ext cx="5617030" cy="274320"/>
        </p:xfrm>
        <a:graphic>
          <a:graphicData uri="http://schemas.openxmlformats.org/drawingml/2006/table">
            <a:tbl>
              <a:tblPr firstRow="1" bandRow="1">
                <a:tableStyleId>{5C22544A-7EE6-4342-B048-85BDC9FD1C3A}</a:tableStyleId>
              </a:tblPr>
              <a:tblGrid>
                <a:gridCol w="1854012"/>
                <a:gridCol w="927008"/>
                <a:gridCol w="1775452"/>
                <a:gridCol w="1060558"/>
              </a:tblGrid>
              <a:tr h="268493">
                <a:tc>
                  <a:txBody>
                    <a:bodyPr/>
                    <a:lstStyle/>
                    <a:p>
                      <a:r>
                        <a:rPr lang="en-US" sz="1200" dirty="0" smtClean="0"/>
                        <a:t>Prior Agency</a:t>
                      </a:r>
                      <a:r>
                        <a:rPr lang="en-US" sz="1200" baseline="0" dirty="0" smtClean="0"/>
                        <a:t> Investment</a:t>
                      </a:r>
                      <a:endParaRPr lang="en-US" sz="1200" dirty="0"/>
                    </a:p>
                  </a:txBody>
                  <a:tcPr/>
                </a:tc>
                <a:tc>
                  <a:txBody>
                    <a:bodyPr/>
                    <a:lstStyle/>
                    <a:p>
                      <a:r>
                        <a:rPr lang="en-US" sz="1200" dirty="0" smtClean="0"/>
                        <a:t>780,000</a:t>
                      </a:r>
                      <a:endParaRPr lang="en-US" sz="1200" dirty="0"/>
                    </a:p>
                  </a:txBody>
                  <a:tcPr/>
                </a:tc>
                <a:tc>
                  <a:txBody>
                    <a:bodyPr/>
                    <a:lstStyle/>
                    <a:p>
                      <a:r>
                        <a:rPr lang="en-US" sz="1200" dirty="0" smtClean="0"/>
                        <a:t>2013 Agency Investment</a:t>
                      </a:r>
                      <a:endParaRPr lang="en-US" sz="1200" dirty="0"/>
                    </a:p>
                  </a:txBody>
                  <a:tcPr/>
                </a:tc>
                <a:tc>
                  <a:txBody>
                    <a:bodyPr/>
                    <a:lstStyle/>
                    <a:p>
                      <a:r>
                        <a:rPr lang="en-US" sz="1200" dirty="0" smtClean="0"/>
                        <a:t>         0</a:t>
                      </a:r>
                      <a:endParaRPr lang="en-US" sz="1200"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Object 66" hidden="1"/>
          <p:cNvGraphicFramePr>
            <a:graphicFrameLocks noChangeAspect="1"/>
          </p:cNvGraphicFramePr>
          <p:nvPr/>
        </p:nvGraphicFramePr>
        <p:xfrm>
          <a:off x="1587" y="1588"/>
          <a:ext cx="1587" cy="1587"/>
        </p:xfrm>
        <a:graphic>
          <a:graphicData uri="http://schemas.openxmlformats.org/presentationml/2006/ole">
            <p:oleObj spid="_x0000_s5122" name="think-cell Slide" r:id="rId79" imgW="360" imgH="360" progId="">
              <p:embed/>
            </p:oleObj>
          </a:graphicData>
        </a:graphic>
      </p:graphicFrame>
      <p:sp>
        <p:nvSpPr>
          <p:cNvPr id="14" name="Rectangle 13" hidden="1"/>
          <p:cNvSpPr/>
          <p:nvPr>
            <p:custDataLst>
              <p:tags r:id="rId2"/>
            </p:custDataLst>
          </p:nvPr>
        </p:nvSpPr>
        <p:spPr bwMode="auto">
          <a:xfrm>
            <a:off x="0" y="0"/>
            <a:ext cx="158750" cy="158750"/>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US" sz="1000" b="1" dirty="0">
              <a:latin typeface="Calibri"/>
              <a:sym typeface="Calibri"/>
            </a:endParaRPr>
          </a:p>
        </p:txBody>
      </p:sp>
      <p:sp>
        <p:nvSpPr>
          <p:cNvPr id="109" name="Rectangle 108"/>
          <p:cNvSpPr>
            <a:spLocks/>
          </p:cNvSpPr>
          <p:nvPr>
            <p:custDataLst>
              <p:tags r:id="rId3"/>
            </p:custDataLst>
          </p:nvPr>
        </p:nvSpPr>
        <p:spPr bwMode="gray">
          <a:xfrm>
            <a:off x="2495550" y="2017712"/>
            <a:ext cx="625475"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r>
              <a:rPr lang="en-US" sz="1400" b="1" dirty="0" smtClean="0">
                <a:solidFill>
                  <a:schemeClr val="tx1"/>
                </a:solidFill>
              </a:rPr>
              <a:t>      Q4	</a:t>
            </a:r>
            <a:endParaRPr lang="en-US" sz="1400" b="1" dirty="0">
              <a:solidFill>
                <a:schemeClr val="tx1"/>
              </a:solidFill>
              <a:latin typeface="Calibri"/>
              <a:sym typeface="Calibri"/>
            </a:endParaRPr>
          </a:p>
        </p:txBody>
      </p:sp>
      <p:sp>
        <p:nvSpPr>
          <p:cNvPr id="110" name="Rectangle 109"/>
          <p:cNvSpPr>
            <a:spLocks/>
          </p:cNvSpPr>
          <p:nvPr>
            <p:custDataLst>
              <p:tags r:id="rId4"/>
            </p:custDataLst>
          </p:nvPr>
        </p:nvSpPr>
        <p:spPr bwMode="gray">
          <a:xfrm>
            <a:off x="3121025" y="2017712"/>
            <a:ext cx="942975"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r>
              <a:rPr lang="en-US" sz="1400" b="1" dirty="0" smtClean="0">
                <a:solidFill>
                  <a:schemeClr val="tx1"/>
                </a:solidFill>
              </a:rPr>
              <a:t>      Q1 FY14	</a:t>
            </a:r>
            <a:endParaRPr lang="en-US" sz="1400" b="1" dirty="0">
              <a:solidFill>
                <a:schemeClr val="tx1"/>
              </a:solidFill>
              <a:latin typeface="Calibri"/>
              <a:sym typeface="Calibri"/>
            </a:endParaRPr>
          </a:p>
        </p:txBody>
      </p:sp>
      <p:sp>
        <p:nvSpPr>
          <p:cNvPr id="111" name="Rectangle 110"/>
          <p:cNvSpPr>
            <a:spLocks/>
          </p:cNvSpPr>
          <p:nvPr>
            <p:custDataLst>
              <p:tags r:id="rId5"/>
            </p:custDataLst>
          </p:nvPr>
        </p:nvSpPr>
        <p:spPr bwMode="gray">
          <a:xfrm>
            <a:off x="4064000" y="2017712"/>
            <a:ext cx="944562"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marL="342900" algn="ctr">
              <a:spcBef>
                <a:spcPct val="0"/>
              </a:spcBef>
              <a:spcAft>
                <a:spcPct val="0"/>
              </a:spcAft>
            </a:pPr>
            <a:r>
              <a:rPr lang="en-US" sz="1400" b="1" dirty="0" smtClean="0">
                <a:solidFill>
                  <a:schemeClr val="tx1"/>
                </a:solidFill>
              </a:rPr>
              <a:t>                       Q2			</a:t>
            </a:r>
            <a:endParaRPr lang="en-US" sz="1400" b="1" dirty="0">
              <a:solidFill>
                <a:schemeClr val="tx1"/>
              </a:solidFill>
              <a:latin typeface="Calibri"/>
              <a:sym typeface="Calibri"/>
            </a:endParaRPr>
          </a:p>
        </p:txBody>
      </p:sp>
      <p:sp>
        <p:nvSpPr>
          <p:cNvPr id="112" name="Rectangle 111"/>
          <p:cNvSpPr>
            <a:spLocks/>
          </p:cNvSpPr>
          <p:nvPr>
            <p:custDataLst>
              <p:tags r:id="rId6"/>
            </p:custDataLst>
          </p:nvPr>
        </p:nvSpPr>
        <p:spPr bwMode="gray">
          <a:xfrm>
            <a:off x="5008562" y="2017712"/>
            <a:ext cx="922337"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marL="114300" lvl="1" algn="ctr">
              <a:spcBef>
                <a:spcPct val="0"/>
              </a:spcBef>
              <a:spcAft>
                <a:spcPct val="0"/>
              </a:spcAft>
            </a:pPr>
            <a:r>
              <a:rPr lang="en-US" sz="1400" b="1" dirty="0" smtClean="0">
                <a:solidFill>
                  <a:schemeClr val="tx1"/>
                </a:solidFill>
              </a:rPr>
              <a:t>Q3</a:t>
            </a:r>
            <a:endParaRPr lang="en-US" sz="1400" b="1" dirty="0">
              <a:solidFill>
                <a:schemeClr val="tx1"/>
              </a:solidFill>
              <a:latin typeface="Calibri"/>
              <a:sym typeface="Calibri"/>
            </a:endParaRPr>
          </a:p>
        </p:txBody>
      </p:sp>
      <p:sp>
        <p:nvSpPr>
          <p:cNvPr id="113" name="Rectangle 112"/>
          <p:cNvSpPr>
            <a:spLocks/>
          </p:cNvSpPr>
          <p:nvPr>
            <p:custDataLst>
              <p:tags r:id="rId7"/>
            </p:custDataLst>
          </p:nvPr>
        </p:nvSpPr>
        <p:spPr bwMode="gray">
          <a:xfrm>
            <a:off x="5930900" y="2017712"/>
            <a:ext cx="933450"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r>
              <a:rPr lang="en-US" sz="1400" b="1" dirty="0" smtClean="0">
                <a:solidFill>
                  <a:schemeClr val="tx1"/>
                </a:solidFill>
              </a:rPr>
              <a:t>Q4</a:t>
            </a:r>
            <a:endParaRPr lang="en-US" sz="1400" b="1" dirty="0">
              <a:solidFill>
                <a:schemeClr val="tx1"/>
              </a:solidFill>
              <a:latin typeface="Calibri"/>
              <a:sym typeface="Calibri"/>
            </a:endParaRPr>
          </a:p>
        </p:txBody>
      </p:sp>
      <p:sp>
        <p:nvSpPr>
          <p:cNvPr id="114" name="Rectangle 113"/>
          <p:cNvSpPr>
            <a:spLocks/>
          </p:cNvSpPr>
          <p:nvPr>
            <p:custDataLst>
              <p:tags r:id="rId8"/>
            </p:custDataLst>
          </p:nvPr>
        </p:nvSpPr>
        <p:spPr bwMode="gray">
          <a:xfrm>
            <a:off x="6864350" y="2017712"/>
            <a:ext cx="942975"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r>
              <a:rPr lang="en-US" sz="1400" b="1" dirty="0" smtClean="0">
                <a:solidFill>
                  <a:schemeClr val="tx1"/>
                </a:solidFill>
              </a:rPr>
              <a:t>Q1 FY15</a:t>
            </a:r>
            <a:endParaRPr lang="en-US" sz="1400" b="1" dirty="0">
              <a:solidFill>
                <a:schemeClr val="tx1"/>
              </a:solidFill>
              <a:latin typeface="Calibri"/>
              <a:sym typeface="Calibri"/>
            </a:endParaRPr>
          </a:p>
        </p:txBody>
      </p:sp>
      <p:sp>
        <p:nvSpPr>
          <p:cNvPr id="115" name="Rectangle 114"/>
          <p:cNvSpPr>
            <a:spLocks/>
          </p:cNvSpPr>
          <p:nvPr>
            <p:custDataLst>
              <p:tags r:id="rId9"/>
            </p:custDataLst>
          </p:nvPr>
        </p:nvSpPr>
        <p:spPr bwMode="gray">
          <a:xfrm>
            <a:off x="7807325" y="2017712"/>
            <a:ext cx="944562"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r>
              <a:rPr lang="en-US" sz="1400" b="1" dirty="0" smtClean="0">
                <a:solidFill>
                  <a:schemeClr val="tx1"/>
                </a:solidFill>
              </a:rPr>
              <a:t>Q2</a:t>
            </a:r>
            <a:endParaRPr lang="en-US" sz="1400" b="1" dirty="0">
              <a:solidFill>
                <a:schemeClr val="tx1"/>
              </a:solidFill>
              <a:latin typeface="Calibri"/>
              <a:sym typeface="Calibri"/>
            </a:endParaRPr>
          </a:p>
        </p:txBody>
      </p:sp>
      <p:sp>
        <p:nvSpPr>
          <p:cNvPr id="116" name="Rectangle 115"/>
          <p:cNvSpPr>
            <a:spLocks/>
          </p:cNvSpPr>
          <p:nvPr>
            <p:custDataLst>
              <p:tags r:id="rId10"/>
            </p:custDataLst>
          </p:nvPr>
        </p:nvSpPr>
        <p:spPr bwMode="gray">
          <a:xfrm>
            <a:off x="8751887" y="2017712"/>
            <a:ext cx="317500"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r>
              <a:rPr lang="en-US" sz="1400" b="1" dirty="0" smtClean="0">
                <a:solidFill>
                  <a:schemeClr val="tx1"/>
                </a:solidFill>
              </a:rPr>
              <a:t>Q3</a:t>
            </a:r>
            <a:endParaRPr lang="en-US" sz="1400" b="1" dirty="0">
              <a:solidFill>
                <a:schemeClr val="tx1"/>
              </a:solidFill>
              <a:latin typeface="Calibri"/>
              <a:sym typeface="Calibri"/>
            </a:endParaRPr>
          </a:p>
        </p:txBody>
      </p:sp>
      <p:sp>
        <p:nvSpPr>
          <p:cNvPr id="117" name="Rectangle 116"/>
          <p:cNvSpPr>
            <a:spLocks/>
          </p:cNvSpPr>
          <p:nvPr>
            <p:custDataLst>
              <p:tags r:id="rId11"/>
            </p:custDataLst>
          </p:nvPr>
        </p:nvSpPr>
        <p:spPr bwMode="gray">
          <a:xfrm>
            <a:off x="2495550" y="2278062"/>
            <a:ext cx="317500"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A2E3AE7E-5364-4CAA-8114-0C9BD0719312}" type="datetime'''''''''''''''''''''''''M''''a''''''''''''''y'''''''''''''">
              <a:rPr lang="en-US" sz="1000" b="1" smtClean="0">
                <a:solidFill>
                  <a:schemeClr val="tx1"/>
                </a:solidFill>
                <a:latin typeface="Calibri"/>
                <a:sym typeface="Calibri"/>
              </a:rPr>
              <a:pPr algn="ctr">
                <a:spcBef>
                  <a:spcPct val="0"/>
                </a:spcBef>
                <a:spcAft>
                  <a:spcPct val="0"/>
                </a:spcAft>
              </a:pPr>
              <a:t>May</a:t>
            </a:fld>
            <a:endParaRPr lang="en-US" sz="1000" b="1" dirty="0">
              <a:solidFill>
                <a:schemeClr val="tx1"/>
              </a:solidFill>
              <a:latin typeface="Calibri"/>
              <a:sym typeface="Calibri"/>
            </a:endParaRPr>
          </a:p>
        </p:txBody>
      </p:sp>
      <p:sp>
        <p:nvSpPr>
          <p:cNvPr id="118" name="Rectangle 117"/>
          <p:cNvSpPr>
            <a:spLocks/>
          </p:cNvSpPr>
          <p:nvPr>
            <p:custDataLst>
              <p:tags r:id="rId12"/>
            </p:custDataLst>
          </p:nvPr>
        </p:nvSpPr>
        <p:spPr bwMode="gray">
          <a:xfrm>
            <a:off x="2813050" y="2278062"/>
            <a:ext cx="307975"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80C47F2B-B121-4A9B-882E-DF8505004BAD}" type="datetime'''''''J''''''''''''''''''''''''''un'''''''''''''''''''''''">
              <a:rPr lang="en-US" sz="1000" b="1" smtClean="0">
                <a:solidFill>
                  <a:schemeClr val="tx1"/>
                </a:solidFill>
              </a:rPr>
              <a:pPr algn="ctr">
                <a:spcBef>
                  <a:spcPct val="0"/>
                </a:spcBef>
                <a:spcAft>
                  <a:spcPct val="0"/>
                </a:spcAft>
              </a:pPr>
              <a:t>Jun</a:t>
            </a:fld>
            <a:endParaRPr lang="en-US" sz="1000" b="1" dirty="0">
              <a:solidFill>
                <a:schemeClr val="tx1"/>
              </a:solidFill>
              <a:latin typeface="Calibri"/>
              <a:sym typeface="Calibri"/>
            </a:endParaRPr>
          </a:p>
        </p:txBody>
      </p:sp>
      <p:sp>
        <p:nvSpPr>
          <p:cNvPr id="119" name="Rectangle 118"/>
          <p:cNvSpPr>
            <a:spLocks/>
          </p:cNvSpPr>
          <p:nvPr>
            <p:custDataLst>
              <p:tags r:id="rId13"/>
            </p:custDataLst>
          </p:nvPr>
        </p:nvSpPr>
        <p:spPr bwMode="gray">
          <a:xfrm>
            <a:off x="3121025" y="2278062"/>
            <a:ext cx="317500"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13A9EB28-B8B7-4DDA-BC23-7D8E9CBFBC9D}" type="datetime'''''''''''''Ju''''''''''''''''l'''''''''''''">
              <a:rPr lang="en-US" sz="1000" b="1" smtClean="0">
                <a:solidFill>
                  <a:schemeClr val="tx1"/>
                </a:solidFill>
              </a:rPr>
              <a:pPr algn="ctr">
                <a:spcBef>
                  <a:spcPct val="0"/>
                </a:spcBef>
                <a:spcAft>
                  <a:spcPct val="0"/>
                </a:spcAft>
              </a:pPr>
              <a:t>Jul</a:t>
            </a:fld>
            <a:endParaRPr lang="en-US" sz="1000" b="1" dirty="0">
              <a:solidFill>
                <a:schemeClr val="tx1"/>
              </a:solidFill>
              <a:latin typeface="Calibri"/>
              <a:sym typeface="Calibri"/>
            </a:endParaRPr>
          </a:p>
        </p:txBody>
      </p:sp>
      <p:sp>
        <p:nvSpPr>
          <p:cNvPr id="120" name="Rectangle 119"/>
          <p:cNvSpPr>
            <a:spLocks/>
          </p:cNvSpPr>
          <p:nvPr>
            <p:custDataLst>
              <p:tags r:id="rId14"/>
            </p:custDataLst>
          </p:nvPr>
        </p:nvSpPr>
        <p:spPr bwMode="gray">
          <a:xfrm>
            <a:off x="3438525" y="2278062"/>
            <a:ext cx="319087"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F7775D9B-D253-4E0F-8932-7596F490B276}" type="datetime'''''''''''''''''''''''''''''''''''Au''''g'''''''''''''''''">
              <a:rPr lang="en-US" sz="1000" b="1" smtClean="0">
                <a:solidFill>
                  <a:schemeClr val="tx1"/>
                </a:solidFill>
              </a:rPr>
              <a:pPr algn="ctr">
                <a:spcBef>
                  <a:spcPct val="0"/>
                </a:spcBef>
                <a:spcAft>
                  <a:spcPct val="0"/>
                </a:spcAft>
              </a:pPr>
              <a:t>Aug</a:t>
            </a:fld>
            <a:endParaRPr lang="en-US" sz="1000" b="1" dirty="0">
              <a:solidFill>
                <a:schemeClr val="tx1"/>
              </a:solidFill>
              <a:latin typeface="Calibri"/>
              <a:sym typeface="Calibri"/>
            </a:endParaRPr>
          </a:p>
        </p:txBody>
      </p:sp>
      <p:sp>
        <p:nvSpPr>
          <p:cNvPr id="121" name="Rectangle 120"/>
          <p:cNvSpPr>
            <a:spLocks/>
          </p:cNvSpPr>
          <p:nvPr>
            <p:custDataLst>
              <p:tags r:id="rId15"/>
            </p:custDataLst>
          </p:nvPr>
        </p:nvSpPr>
        <p:spPr bwMode="gray">
          <a:xfrm>
            <a:off x="3757612" y="2278062"/>
            <a:ext cx="306387"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20B6692C-97D9-484D-B267-DBD9198464BC}" type="datetime'S''''''''e''''''''''''''''''''''p'''">
              <a:rPr lang="en-US" sz="1000" b="1" smtClean="0">
                <a:solidFill>
                  <a:schemeClr val="tx1"/>
                </a:solidFill>
              </a:rPr>
              <a:pPr algn="ctr">
                <a:spcBef>
                  <a:spcPct val="0"/>
                </a:spcBef>
                <a:spcAft>
                  <a:spcPct val="0"/>
                </a:spcAft>
              </a:pPr>
              <a:t>Sep</a:t>
            </a:fld>
            <a:endParaRPr lang="en-US" sz="1000" b="1" dirty="0">
              <a:solidFill>
                <a:schemeClr val="tx1"/>
              </a:solidFill>
              <a:latin typeface="Calibri"/>
              <a:sym typeface="Calibri"/>
            </a:endParaRPr>
          </a:p>
        </p:txBody>
      </p:sp>
      <p:sp>
        <p:nvSpPr>
          <p:cNvPr id="122" name="Rectangle 121"/>
          <p:cNvSpPr>
            <a:spLocks/>
          </p:cNvSpPr>
          <p:nvPr>
            <p:custDataLst>
              <p:tags r:id="rId16"/>
            </p:custDataLst>
          </p:nvPr>
        </p:nvSpPr>
        <p:spPr bwMode="gray">
          <a:xfrm>
            <a:off x="4064000" y="2278062"/>
            <a:ext cx="319087"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26DC5CE8-9641-4130-9024-63545F514EC6}" type="datetime'O''''''c''''''''''''''t'''''''''''''''''''''''''''''''''''''">
              <a:rPr lang="en-US" sz="1000" b="1" smtClean="0">
                <a:solidFill>
                  <a:schemeClr val="tx1"/>
                </a:solidFill>
              </a:rPr>
              <a:pPr algn="ctr">
                <a:spcBef>
                  <a:spcPct val="0"/>
                </a:spcBef>
                <a:spcAft>
                  <a:spcPct val="0"/>
                </a:spcAft>
              </a:pPr>
              <a:t>Oct</a:t>
            </a:fld>
            <a:endParaRPr lang="en-US" sz="1000" b="1" dirty="0">
              <a:solidFill>
                <a:schemeClr val="tx1"/>
              </a:solidFill>
              <a:latin typeface="Calibri"/>
              <a:sym typeface="Calibri"/>
            </a:endParaRPr>
          </a:p>
        </p:txBody>
      </p:sp>
      <p:sp>
        <p:nvSpPr>
          <p:cNvPr id="123" name="Rectangle 122"/>
          <p:cNvSpPr>
            <a:spLocks/>
          </p:cNvSpPr>
          <p:nvPr>
            <p:custDataLst>
              <p:tags r:id="rId17"/>
            </p:custDataLst>
          </p:nvPr>
        </p:nvSpPr>
        <p:spPr bwMode="gray">
          <a:xfrm>
            <a:off x="4383087" y="2278062"/>
            <a:ext cx="306387"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FB4D3FF2-4E28-4AAF-BC7F-90759804D083}" type="datetime'''''''''''''''No''''''''''''''''''''v'''''''''''''''">
              <a:rPr lang="en-US" sz="1000" b="1" smtClean="0">
                <a:solidFill>
                  <a:schemeClr val="tx1"/>
                </a:solidFill>
              </a:rPr>
              <a:pPr algn="ctr">
                <a:spcBef>
                  <a:spcPct val="0"/>
                </a:spcBef>
                <a:spcAft>
                  <a:spcPct val="0"/>
                </a:spcAft>
              </a:pPr>
              <a:t>Nov</a:t>
            </a:fld>
            <a:endParaRPr lang="en-US" sz="1000" b="1" dirty="0">
              <a:solidFill>
                <a:schemeClr val="tx1"/>
              </a:solidFill>
              <a:latin typeface="Calibri"/>
              <a:sym typeface="Calibri"/>
            </a:endParaRPr>
          </a:p>
        </p:txBody>
      </p:sp>
      <p:sp>
        <p:nvSpPr>
          <p:cNvPr id="124" name="Rectangle 123"/>
          <p:cNvSpPr>
            <a:spLocks/>
          </p:cNvSpPr>
          <p:nvPr>
            <p:custDataLst>
              <p:tags r:id="rId18"/>
            </p:custDataLst>
          </p:nvPr>
        </p:nvSpPr>
        <p:spPr bwMode="gray">
          <a:xfrm>
            <a:off x="4689475" y="2278062"/>
            <a:ext cx="319087"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6F8A2544-E500-461E-8EFB-FC6506D50A7E}" type="datetime'''De''''''''''''''''''''''''''''''''''''''''''''''c'''''">
              <a:rPr lang="en-US" sz="1000" b="1" smtClean="0">
                <a:solidFill>
                  <a:schemeClr val="tx1"/>
                </a:solidFill>
              </a:rPr>
              <a:pPr algn="ctr">
                <a:spcBef>
                  <a:spcPct val="0"/>
                </a:spcBef>
                <a:spcAft>
                  <a:spcPct val="0"/>
                </a:spcAft>
              </a:pPr>
              <a:t>Dec</a:t>
            </a:fld>
            <a:endParaRPr lang="en-US" sz="1000" b="1" dirty="0">
              <a:solidFill>
                <a:schemeClr val="tx1"/>
              </a:solidFill>
              <a:latin typeface="Calibri"/>
              <a:sym typeface="Calibri"/>
            </a:endParaRPr>
          </a:p>
        </p:txBody>
      </p:sp>
      <p:sp>
        <p:nvSpPr>
          <p:cNvPr id="125" name="Rectangle 124"/>
          <p:cNvSpPr>
            <a:spLocks/>
          </p:cNvSpPr>
          <p:nvPr>
            <p:custDataLst>
              <p:tags r:id="rId19"/>
            </p:custDataLst>
          </p:nvPr>
        </p:nvSpPr>
        <p:spPr bwMode="gray">
          <a:xfrm>
            <a:off x="5008562" y="2278062"/>
            <a:ext cx="317500"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6A7E173A-D25C-43DF-9690-1C90AFCB0781}" type="datetime'''''''''''''''''''''''J''a''''''n'''''''">
              <a:rPr lang="en-US" sz="1000" b="1" smtClean="0">
                <a:solidFill>
                  <a:schemeClr val="tx1"/>
                </a:solidFill>
              </a:rPr>
              <a:pPr algn="ctr">
                <a:spcBef>
                  <a:spcPct val="0"/>
                </a:spcBef>
                <a:spcAft>
                  <a:spcPct val="0"/>
                </a:spcAft>
              </a:pPr>
              <a:t>Jan</a:t>
            </a:fld>
            <a:endParaRPr lang="en-US" sz="1000" b="1" dirty="0">
              <a:solidFill>
                <a:schemeClr val="tx1"/>
              </a:solidFill>
              <a:latin typeface="Calibri"/>
              <a:sym typeface="Calibri"/>
            </a:endParaRPr>
          </a:p>
        </p:txBody>
      </p:sp>
      <p:sp>
        <p:nvSpPr>
          <p:cNvPr id="126" name="Rectangle 125"/>
          <p:cNvSpPr>
            <a:spLocks/>
          </p:cNvSpPr>
          <p:nvPr>
            <p:custDataLst>
              <p:tags r:id="rId20"/>
            </p:custDataLst>
          </p:nvPr>
        </p:nvSpPr>
        <p:spPr bwMode="gray">
          <a:xfrm>
            <a:off x="5326062" y="2278062"/>
            <a:ext cx="287337"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2DB6A2E9-5F08-421E-A0DA-ECE8A422574F}" type="datetime'''F''''''''''''''''''''''''''''''''''''''''''''e''''''''b'">
              <a:rPr lang="en-US" sz="1000" b="1" smtClean="0">
                <a:solidFill>
                  <a:schemeClr val="tx1"/>
                </a:solidFill>
              </a:rPr>
              <a:pPr algn="ctr">
                <a:spcBef>
                  <a:spcPct val="0"/>
                </a:spcBef>
                <a:spcAft>
                  <a:spcPct val="0"/>
                </a:spcAft>
              </a:pPr>
              <a:t>Feb</a:t>
            </a:fld>
            <a:endParaRPr lang="en-US" sz="1000" b="1" dirty="0">
              <a:solidFill>
                <a:schemeClr val="tx1"/>
              </a:solidFill>
              <a:latin typeface="Calibri"/>
              <a:sym typeface="Calibri"/>
            </a:endParaRPr>
          </a:p>
        </p:txBody>
      </p:sp>
      <p:sp>
        <p:nvSpPr>
          <p:cNvPr id="127" name="Rectangle 126"/>
          <p:cNvSpPr>
            <a:spLocks/>
          </p:cNvSpPr>
          <p:nvPr>
            <p:custDataLst>
              <p:tags r:id="rId21"/>
            </p:custDataLst>
          </p:nvPr>
        </p:nvSpPr>
        <p:spPr bwMode="gray">
          <a:xfrm>
            <a:off x="5613400" y="2278062"/>
            <a:ext cx="317500"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230070E6-B9DD-4ECC-B8C3-27EE35C057CB}" type="datetime'''''''''''''''''''''''Ma''''''''''r'''''''''''''''''">
              <a:rPr lang="en-US" sz="1000" b="1" smtClean="0">
                <a:solidFill>
                  <a:schemeClr val="tx1"/>
                </a:solidFill>
              </a:rPr>
              <a:pPr algn="ctr">
                <a:spcBef>
                  <a:spcPct val="0"/>
                </a:spcBef>
                <a:spcAft>
                  <a:spcPct val="0"/>
                </a:spcAft>
              </a:pPr>
              <a:t>Mar</a:t>
            </a:fld>
            <a:endParaRPr lang="en-US" sz="1000" b="1" dirty="0">
              <a:solidFill>
                <a:schemeClr val="tx1"/>
              </a:solidFill>
              <a:latin typeface="Calibri"/>
              <a:sym typeface="Calibri"/>
            </a:endParaRPr>
          </a:p>
        </p:txBody>
      </p:sp>
      <p:sp>
        <p:nvSpPr>
          <p:cNvPr id="128" name="Rectangle 127"/>
          <p:cNvSpPr>
            <a:spLocks/>
          </p:cNvSpPr>
          <p:nvPr>
            <p:custDataLst>
              <p:tags r:id="rId22"/>
            </p:custDataLst>
          </p:nvPr>
        </p:nvSpPr>
        <p:spPr bwMode="gray">
          <a:xfrm>
            <a:off x="5930900" y="2278062"/>
            <a:ext cx="307975"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D6B61DAE-37A1-4238-B4A9-DE1F397BFA53}" type="datetime'''''''''''''''''A''''''''''p''''''''''''''''''''r'''''''''">
              <a:rPr lang="en-US" sz="1000" b="1" smtClean="0">
                <a:solidFill>
                  <a:schemeClr val="tx1"/>
                </a:solidFill>
              </a:rPr>
              <a:pPr algn="ctr">
                <a:spcBef>
                  <a:spcPct val="0"/>
                </a:spcBef>
                <a:spcAft>
                  <a:spcPct val="0"/>
                </a:spcAft>
              </a:pPr>
              <a:t>Apr</a:t>
            </a:fld>
            <a:endParaRPr lang="en-US" sz="1000" b="1" dirty="0">
              <a:solidFill>
                <a:schemeClr val="tx1"/>
              </a:solidFill>
              <a:latin typeface="Calibri"/>
              <a:sym typeface="Calibri"/>
            </a:endParaRPr>
          </a:p>
        </p:txBody>
      </p:sp>
      <p:sp>
        <p:nvSpPr>
          <p:cNvPr id="129" name="Rectangle 128"/>
          <p:cNvSpPr>
            <a:spLocks/>
          </p:cNvSpPr>
          <p:nvPr>
            <p:custDataLst>
              <p:tags r:id="rId23"/>
            </p:custDataLst>
          </p:nvPr>
        </p:nvSpPr>
        <p:spPr bwMode="gray">
          <a:xfrm>
            <a:off x="6238875" y="2278062"/>
            <a:ext cx="317500"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CE8E07D0-9CE5-431C-9B0A-29BFEA52879D}" type="datetime'''''''''''''''''M''''''a''''''''''''''''''y'''''''''''''">
              <a:rPr lang="en-US" sz="1000" b="1" smtClean="0">
                <a:solidFill>
                  <a:schemeClr val="tx1"/>
                </a:solidFill>
              </a:rPr>
              <a:pPr algn="ctr">
                <a:spcBef>
                  <a:spcPct val="0"/>
                </a:spcBef>
                <a:spcAft>
                  <a:spcPct val="0"/>
                </a:spcAft>
              </a:pPr>
              <a:t>May</a:t>
            </a:fld>
            <a:endParaRPr lang="en-US" sz="1000" b="1" dirty="0">
              <a:solidFill>
                <a:schemeClr val="tx1"/>
              </a:solidFill>
              <a:latin typeface="Calibri"/>
              <a:sym typeface="Calibri"/>
            </a:endParaRPr>
          </a:p>
        </p:txBody>
      </p:sp>
      <p:sp>
        <p:nvSpPr>
          <p:cNvPr id="130" name="Rectangle 129"/>
          <p:cNvSpPr>
            <a:spLocks/>
          </p:cNvSpPr>
          <p:nvPr>
            <p:custDataLst>
              <p:tags r:id="rId24"/>
            </p:custDataLst>
          </p:nvPr>
        </p:nvSpPr>
        <p:spPr bwMode="gray">
          <a:xfrm>
            <a:off x="6556375" y="2278062"/>
            <a:ext cx="307975"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98E46075-63D0-4472-94B6-C75C1CFEB86F}" type="datetime'''''J''''''u''''''''''''''''''''''''''''''''''''''n'''''">
              <a:rPr lang="en-US" sz="1000" b="1" smtClean="0">
                <a:solidFill>
                  <a:schemeClr val="tx1"/>
                </a:solidFill>
              </a:rPr>
              <a:pPr algn="ctr">
                <a:spcBef>
                  <a:spcPct val="0"/>
                </a:spcBef>
                <a:spcAft>
                  <a:spcPct val="0"/>
                </a:spcAft>
              </a:pPr>
              <a:t>Jun</a:t>
            </a:fld>
            <a:endParaRPr lang="en-US" sz="1000" b="1" dirty="0">
              <a:solidFill>
                <a:schemeClr val="tx1"/>
              </a:solidFill>
              <a:latin typeface="Calibri"/>
              <a:sym typeface="Calibri"/>
            </a:endParaRPr>
          </a:p>
        </p:txBody>
      </p:sp>
      <p:sp>
        <p:nvSpPr>
          <p:cNvPr id="131" name="Rectangle 130"/>
          <p:cNvSpPr>
            <a:spLocks/>
          </p:cNvSpPr>
          <p:nvPr>
            <p:custDataLst>
              <p:tags r:id="rId25"/>
            </p:custDataLst>
          </p:nvPr>
        </p:nvSpPr>
        <p:spPr bwMode="gray">
          <a:xfrm>
            <a:off x="6864350" y="2278062"/>
            <a:ext cx="317500"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88E3EB08-B20D-4300-9BFE-030D2FC9FDB2}" type="datetime'J''''''''''''u''''''''''''''''''''''l'''''''''">
              <a:rPr lang="en-US" sz="1000" b="1" smtClean="0">
                <a:solidFill>
                  <a:schemeClr val="tx1"/>
                </a:solidFill>
              </a:rPr>
              <a:pPr algn="ctr">
                <a:spcBef>
                  <a:spcPct val="0"/>
                </a:spcBef>
                <a:spcAft>
                  <a:spcPct val="0"/>
                </a:spcAft>
              </a:pPr>
              <a:t>Jul</a:t>
            </a:fld>
            <a:endParaRPr lang="en-US" sz="1000" b="1" dirty="0">
              <a:solidFill>
                <a:schemeClr val="tx1"/>
              </a:solidFill>
              <a:latin typeface="Calibri"/>
              <a:sym typeface="Calibri"/>
            </a:endParaRPr>
          </a:p>
        </p:txBody>
      </p:sp>
      <p:sp>
        <p:nvSpPr>
          <p:cNvPr id="132" name="Rectangle 131"/>
          <p:cNvSpPr>
            <a:spLocks/>
          </p:cNvSpPr>
          <p:nvPr>
            <p:custDataLst>
              <p:tags r:id="rId26"/>
            </p:custDataLst>
          </p:nvPr>
        </p:nvSpPr>
        <p:spPr bwMode="gray">
          <a:xfrm>
            <a:off x="7181850" y="2278062"/>
            <a:ext cx="319087"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4A7A0125-8130-4CCB-B677-912B66EE4357}" type="datetime'''''''''''''''A''''''''''''''''''ug'''''''''''''''''''''''">
              <a:rPr lang="en-US" sz="1000" b="1" smtClean="0">
                <a:solidFill>
                  <a:schemeClr val="tx1"/>
                </a:solidFill>
              </a:rPr>
              <a:pPr algn="ctr">
                <a:spcBef>
                  <a:spcPct val="0"/>
                </a:spcBef>
                <a:spcAft>
                  <a:spcPct val="0"/>
                </a:spcAft>
              </a:pPr>
              <a:t>Aug</a:t>
            </a:fld>
            <a:endParaRPr lang="en-US" sz="1000" b="1" dirty="0">
              <a:solidFill>
                <a:schemeClr val="tx1"/>
              </a:solidFill>
              <a:latin typeface="Calibri"/>
              <a:sym typeface="Calibri"/>
            </a:endParaRPr>
          </a:p>
        </p:txBody>
      </p:sp>
      <p:sp>
        <p:nvSpPr>
          <p:cNvPr id="133" name="Rectangle 132"/>
          <p:cNvSpPr>
            <a:spLocks/>
          </p:cNvSpPr>
          <p:nvPr>
            <p:custDataLst>
              <p:tags r:id="rId27"/>
            </p:custDataLst>
          </p:nvPr>
        </p:nvSpPr>
        <p:spPr bwMode="gray">
          <a:xfrm>
            <a:off x="7500937" y="2278062"/>
            <a:ext cx="306387"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5EED8514-A3B6-495F-9687-41320CCEDAE3}" type="datetime'''''S''''e''''p'''''''''">
              <a:rPr lang="en-US" sz="1000" b="1" smtClean="0">
                <a:solidFill>
                  <a:schemeClr val="tx1"/>
                </a:solidFill>
              </a:rPr>
              <a:pPr algn="ctr">
                <a:spcBef>
                  <a:spcPct val="0"/>
                </a:spcBef>
                <a:spcAft>
                  <a:spcPct val="0"/>
                </a:spcAft>
              </a:pPr>
              <a:t>Sep</a:t>
            </a:fld>
            <a:endParaRPr lang="en-US" sz="1000" b="1" dirty="0">
              <a:solidFill>
                <a:schemeClr val="tx1"/>
              </a:solidFill>
              <a:latin typeface="Calibri"/>
              <a:sym typeface="Calibri"/>
            </a:endParaRPr>
          </a:p>
        </p:txBody>
      </p:sp>
      <p:sp>
        <p:nvSpPr>
          <p:cNvPr id="134" name="Rectangle 133"/>
          <p:cNvSpPr>
            <a:spLocks/>
          </p:cNvSpPr>
          <p:nvPr>
            <p:custDataLst>
              <p:tags r:id="rId28"/>
            </p:custDataLst>
          </p:nvPr>
        </p:nvSpPr>
        <p:spPr bwMode="gray">
          <a:xfrm>
            <a:off x="7807325" y="2278062"/>
            <a:ext cx="319087"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3EC4DE4A-068E-4E03-B337-02602FC228F2}" type="datetime'''''''''''''''''''''''''''''O''c''''''t'''">
              <a:rPr lang="en-US" sz="1000" b="1" smtClean="0">
                <a:solidFill>
                  <a:schemeClr val="tx1"/>
                </a:solidFill>
              </a:rPr>
              <a:pPr algn="ctr">
                <a:spcBef>
                  <a:spcPct val="0"/>
                </a:spcBef>
                <a:spcAft>
                  <a:spcPct val="0"/>
                </a:spcAft>
              </a:pPr>
              <a:t>Oct</a:t>
            </a:fld>
            <a:endParaRPr lang="en-US" sz="1000" b="1" dirty="0">
              <a:solidFill>
                <a:schemeClr val="tx1"/>
              </a:solidFill>
              <a:latin typeface="Calibri"/>
              <a:sym typeface="Calibri"/>
            </a:endParaRPr>
          </a:p>
        </p:txBody>
      </p:sp>
      <p:sp>
        <p:nvSpPr>
          <p:cNvPr id="135" name="Rectangle 134"/>
          <p:cNvSpPr>
            <a:spLocks/>
          </p:cNvSpPr>
          <p:nvPr>
            <p:custDataLst>
              <p:tags r:id="rId29"/>
            </p:custDataLst>
          </p:nvPr>
        </p:nvSpPr>
        <p:spPr bwMode="gray">
          <a:xfrm>
            <a:off x="8126412" y="2278062"/>
            <a:ext cx="306387"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DDF00668-241C-4AF3-9143-DBECA258798C}" type="datetime'''N''''''''''''''ov'''''''''''''''''''''''''''''''">
              <a:rPr lang="en-US" sz="1000" b="1" smtClean="0">
                <a:solidFill>
                  <a:schemeClr val="tx1"/>
                </a:solidFill>
              </a:rPr>
              <a:pPr algn="ctr">
                <a:spcBef>
                  <a:spcPct val="0"/>
                </a:spcBef>
                <a:spcAft>
                  <a:spcPct val="0"/>
                </a:spcAft>
              </a:pPr>
              <a:t>Nov</a:t>
            </a:fld>
            <a:endParaRPr lang="en-US" sz="1000" b="1" dirty="0">
              <a:solidFill>
                <a:schemeClr val="tx1"/>
              </a:solidFill>
              <a:latin typeface="Calibri"/>
              <a:sym typeface="Calibri"/>
            </a:endParaRPr>
          </a:p>
        </p:txBody>
      </p:sp>
      <p:sp>
        <p:nvSpPr>
          <p:cNvPr id="136" name="Rectangle 135"/>
          <p:cNvSpPr>
            <a:spLocks/>
          </p:cNvSpPr>
          <p:nvPr>
            <p:custDataLst>
              <p:tags r:id="rId30"/>
            </p:custDataLst>
          </p:nvPr>
        </p:nvSpPr>
        <p:spPr bwMode="gray">
          <a:xfrm>
            <a:off x="8432800" y="2278062"/>
            <a:ext cx="319087"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0C2A3699-3366-4103-83AF-612769F9FD7B}" type="datetime'''''''''''''''''''''''''D''''''''''''''e''''''''''c'''''''''''">
              <a:rPr lang="en-US" sz="1000" b="1" smtClean="0">
                <a:solidFill>
                  <a:schemeClr val="tx1"/>
                </a:solidFill>
              </a:rPr>
              <a:pPr algn="ctr">
                <a:spcBef>
                  <a:spcPct val="0"/>
                </a:spcBef>
                <a:spcAft>
                  <a:spcPct val="0"/>
                </a:spcAft>
              </a:pPr>
              <a:t>Dec</a:t>
            </a:fld>
            <a:endParaRPr lang="en-US" sz="1000" b="1" dirty="0">
              <a:solidFill>
                <a:schemeClr val="tx1"/>
              </a:solidFill>
              <a:latin typeface="Calibri"/>
              <a:sym typeface="Calibri"/>
            </a:endParaRPr>
          </a:p>
        </p:txBody>
      </p:sp>
      <p:sp>
        <p:nvSpPr>
          <p:cNvPr id="137" name="Rectangle 136"/>
          <p:cNvSpPr>
            <a:spLocks/>
          </p:cNvSpPr>
          <p:nvPr>
            <p:custDataLst>
              <p:tags r:id="rId31"/>
            </p:custDataLst>
          </p:nvPr>
        </p:nvSpPr>
        <p:spPr bwMode="gray">
          <a:xfrm>
            <a:off x="8751887" y="2278062"/>
            <a:ext cx="317500"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02FFF70F-6790-43DE-BE7B-CD122510CC06}" type="datetime'''''''J''''''a''''''''''''n'''''''''''''''''''''''">
              <a:rPr lang="en-US" sz="1000" b="1" smtClean="0">
                <a:solidFill>
                  <a:schemeClr val="tx1"/>
                </a:solidFill>
              </a:rPr>
              <a:pPr algn="ctr">
                <a:spcBef>
                  <a:spcPct val="0"/>
                </a:spcBef>
                <a:spcAft>
                  <a:spcPct val="0"/>
                </a:spcAft>
              </a:pPr>
              <a:t>Jan</a:t>
            </a:fld>
            <a:endParaRPr lang="en-US" sz="1000" b="1" dirty="0">
              <a:solidFill>
                <a:schemeClr val="tx1"/>
              </a:solidFill>
              <a:latin typeface="Calibri"/>
              <a:sym typeface="Calibri"/>
            </a:endParaRPr>
          </a:p>
        </p:txBody>
      </p:sp>
      <p:cxnSp>
        <p:nvCxnSpPr>
          <p:cNvPr id="138" name="Straight Connector 137"/>
          <p:cNvCxnSpPr/>
          <p:nvPr>
            <p:custDataLst>
              <p:tags r:id="rId32"/>
            </p:custDataLst>
          </p:nvPr>
        </p:nvCxnSpPr>
        <p:spPr bwMode="auto">
          <a:xfrm>
            <a:off x="7181850" y="2478087"/>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custDataLst>
              <p:tags r:id="rId33"/>
            </p:custDataLst>
          </p:nvPr>
        </p:nvCxnSpPr>
        <p:spPr bwMode="auto">
          <a:xfrm>
            <a:off x="6864350" y="2478087"/>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custDataLst>
              <p:tags r:id="rId34"/>
            </p:custDataLst>
          </p:nvPr>
        </p:nvCxnSpPr>
        <p:spPr bwMode="auto">
          <a:xfrm>
            <a:off x="6556375" y="2478087"/>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custDataLst>
              <p:tags r:id="rId35"/>
            </p:custDataLst>
          </p:nvPr>
        </p:nvCxnSpPr>
        <p:spPr bwMode="auto">
          <a:xfrm>
            <a:off x="8126412" y="2478087"/>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custDataLst>
              <p:tags r:id="rId36"/>
            </p:custDataLst>
          </p:nvPr>
        </p:nvCxnSpPr>
        <p:spPr bwMode="auto">
          <a:xfrm>
            <a:off x="7807325" y="2478087"/>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custDataLst>
              <p:tags r:id="rId37"/>
            </p:custDataLst>
          </p:nvPr>
        </p:nvCxnSpPr>
        <p:spPr bwMode="auto">
          <a:xfrm>
            <a:off x="6238875" y="2478087"/>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custDataLst>
              <p:tags r:id="rId38"/>
            </p:custDataLst>
          </p:nvPr>
        </p:nvCxnSpPr>
        <p:spPr bwMode="auto">
          <a:xfrm>
            <a:off x="5930900" y="2478087"/>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custDataLst>
              <p:tags r:id="rId39"/>
            </p:custDataLst>
          </p:nvPr>
        </p:nvCxnSpPr>
        <p:spPr bwMode="auto">
          <a:xfrm>
            <a:off x="5613400" y="2478087"/>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custDataLst>
              <p:tags r:id="rId40"/>
            </p:custDataLst>
          </p:nvPr>
        </p:nvCxnSpPr>
        <p:spPr bwMode="auto">
          <a:xfrm>
            <a:off x="5008562" y="2478087"/>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custDataLst>
              <p:tags r:id="rId41"/>
            </p:custDataLst>
          </p:nvPr>
        </p:nvCxnSpPr>
        <p:spPr bwMode="auto">
          <a:xfrm>
            <a:off x="5326062" y="2478087"/>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custDataLst>
              <p:tags r:id="rId42"/>
            </p:custDataLst>
          </p:nvPr>
        </p:nvCxnSpPr>
        <p:spPr bwMode="auto">
          <a:xfrm>
            <a:off x="2495550" y="2478087"/>
            <a:ext cx="0" cy="4214812"/>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custDataLst>
              <p:tags r:id="rId43"/>
            </p:custDataLst>
          </p:nvPr>
        </p:nvCxnSpPr>
        <p:spPr bwMode="auto">
          <a:xfrm>
            <a:off x="8751887" y="2478087"/>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custDataLst>
              <p:tags r:id="rId44"/>
            </p:custDataLst>
          </p:nvPr>
        </p:nvCxnSpPr>
        <p:spPr bwMode="auto">
          <a:xfrm>
            <a:off x="9069387" y="2478087"/>
            <a:ext cx="0" cy="4214812"/>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custDataLst>
              <p:tags r:id="rId45"/>
            </p:custDataLst>
          </p:nvPr>
        </p:nvCxnSpPr>
        <p:spPr bwMode="auto">
          <a:xfrm>
            <a:off x="8432800" y="2478087"/>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custDataLst>
              <p:tags r:id="rId46"/>
            </p:custDataLst>
          </p:nvPr>
        </p:nvCxnSpPr>
        <p:spPr bwMode="auto">
          <a:xfrm>
            <a:off x="271462" y="2478087"/>
            <a:ext cx="0" cy="4214812"/>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custDataLst>
              <p:tags r:id="rId47"/>
            </p:custDataLst>
          </p:nvPr>
        </p:nvCxnSpPr>
        <p:spPr bwMode="auto">
          <a:xfrm>
            <a:off x="7500937" y="2478087"/>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custDataLst>
              <p:tags r:id="rId48"/>
            </p:custDataLst>
          </p:nvPr>
        </p:nvCxnSpPr>
        <p:spPr bwMode="auto">
          <a:xfrm>
            <a:off x="4689475" y="2478087"/>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custDataLst>
              <p:tags r:id="rId49"/>
            </p:custDataLst>
          </p:nvPr>
        </p:nvCxnSpPr>
        <p:spPr bwMode="auto">
          <a:xfrm>
            <a:off x="4383087" y="2478087"/>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custDataLst>
              <p:tags r:id="rId50"/>
            </p:custDataLst>
          </p:nvPr>
        </p:nvCxnSpPr>
        <p:spPr bwMode="auto">
          <a:xfrm>
            <a:off x="4064000" y="2478087"/>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custDataLst>
              <p:tags r:id="rId51"/>
            </p:custDataLst>
          </p:nvPr>
        </p:nvCxnSpPr>
        <p:spPr bwMode="auto">
          <a:xfrm>
            <a:off x="3757612" y="2478087"/>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custDataLst>
              <p:tags r:id="rId52"/>
            </p:custDataLst>
          </p:nvPr>
        </p:nvCxnSpPr>
        <p:spPr bwMode="auto">
          <a:xfrm>
            <a:off x="3438525" y="2478087"/>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custDataLst>
              <p:tags r:id="rId53"/>
            </p:custDataLst>
          </p:nvPr>
        </p:nvCxnSpPr>
        <p:spPr bwMode="auto">
          <a:xfrm>
            <a:off x="3121025" y="2478087"/>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custDataLst>
              <p:tags r:id="rId54"/>
            </p:custDataLst>
          </p:nvPr>
        </p:nvCxnSpPr>
        <p:spPr bwMode="auto">
          <a:xfrm>
            <a:off x="2813050" y="2478087"/>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custDataLst>
              <p:tags r:id="rId55"/>
            </p:custDataLst>
          </p:nvPr>
        </p:nvCxnSpPr>
        <p:spPr bwMode="auto">
          <a:xfrm>
            <a:off x="271462" y="6692900"/>
            <a:ext cx="8797925" cy="0"/>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custDataLst>
              <p:tags r:id="rId56"/>
            </p:custDataLst>
          </p:nvPr>
        </p:nvCxnSpPr>
        <p:spPr bwMode="auto">
          <a:xfrm>
            <a:off x="271462" y="4416425"/>
            <a:ext cx="8797925" cy="0"/>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custDataLst>
              <p:tags r:id="rId57"/>
            </p:custDataLst>
          </p:nvPr>
        </p:nvCxnSpPr>
        <p:spPr bwMode="auto">
          <a:xfrm>
            <a:off x="271462" y="2478087"/>
            <a:ext cx="8797925" cy="0"/>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86" name="Rectangle 85"/>
          <p:cNvSpPr/>
          <p:nvPr>
            <p:custDataLst>
              <p:tags r:id="rId58"/>
            </p:custDataLst>
          </p:nvPr>
        </p:nvSpPr>
        <p:spPr bwMode="gray">
          <a:xfrm>
            <a:off x="2895600" y="3155950"/>
            <a:ext cx="1168400" cy="79375"/>
          </a:xfrm>
          <a:prstGeom prst="rect">
            <a:avLst/>
          </a:prstGeom>
          <a:solidFill>
            <a:schemeClr val="tx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Rectangle 178"/>
          <p:cNvSpPr/>
          <p:nvPr>
            <p:custDataLst>
              <p:tags r:id="rId59"/>
            </p:custDataLst>
          </p:nvPr>
        </p:nvSpPr>
        <p:spPr bwMode="gray">
          <a:xfrm>
            <a:off x="2505075" y="2638425"/>
            <a:ext cx="933450" cy="79375"/>
          </a:xfrm>
          <a:prstGeom prst="rect">
            <a:avLst/>
          </a:prstGeom>
          <a:solidFill>
            <a:schemeClr val="tx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Rectangle 191"/>
          <p:cNvSpPr/>
          <p:nvPr>
            <p:custDataLst>
              <p:tags r:id="rId60"/>
            </p:custDataLst>
          </p:nvPr>
        </p:nvSpPr>
        <p:spPr bwMode="gray">
          <a:xfrm>
            <a:off x="2505075" y="3492500"/>
            <a:ext cx="1558925" cy="79375"/>
          </a:xfrm>
          <a:prstGeom prst="rect">
            <a:avLst/>
          </a:prstGeom>
          <a:solidFill>
            <a:schemeClr val="tx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83" name="Rectangle 82"/>
          <p:cNvSpPr/>
          <p:nvPr>
            <p:custDataLst>
              <p:tags r:id="rId61"/>
            </p:custDataLst>
          </p:nvPr>
        </p:nvSpPr>
        <p:spPr bwMode="gray">
          <a:xfrm>
            <a:off x="2505075" y="4164012"/>
            <a:ext cx="1108075" cy="79375"/>
          </a:xfrm>
          <a:prstGeom prst="rect">
            <a:avLst/>
          </a:prstGeom>
          <a:solidFill>
            <a:schemeClr val="tx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Rectangle 192"/>
          <p:cNvSpPr/>
          <p:nvPr>
            <p:custDataLst>
              <p:tags r:id="rId62"/>
            </p:custDataLst>
          </p:nvPr>
        </p:nvSpPr>
        <p:spPr bwMode="gray">
          <a:xfrm>
            <a:off x="2506662" y="3829050"/>
            <a:ext cx="1878012" cy="79375"/>
          </a:xfrm>
          <a:prstGeom prst="rect">
            <a:avLst/>
          </a:prstGeom>
          <a:solidFill>
            <a:schemeClr val="tx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96" name="Rectangle 195"/>
          <p:cNvSpPr>
            <a:spLocks/>
          </p:cNvSpPr>
          <p:nvPr>
            <p:custDataLst>
              <p:tags r:id="rId63"/>
            </p:custDataLst>
          </p:nvPr>
        </p:nvSpPr>
        <p:spPr bwMode="auto">
          <a:xfrm>
            <a:off x="450850" y="4532312"/>
            <a:ext cx="1025525"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spcBef>
                <a:spcPct val="0"/>
              </a:spcBef>
              <a:spcAft>
                <a:spcPct val="0"/>
              </a:spcAft>
            </a:pPr>
            <a:r>
              <a:rPr lang="en-US" sz="1200" dirty="0" smtClean="0">
                <a:solidFill>
                  <a:schemeClr val="tx1"/>
                </a:solidFill>
                <a:sym typeface="Calibri"/>
              </a:rPr>
              <a:t>Marine Fisheries</a:t>
            </a:r>
            <a:endParaRPr lang="en-US" sz="1200" dirty="0">
              <a:solidFill>
                <a:schemeClr val="tx1"/>
              </a:solidFill>
              <a:latin typeface="Calibri"/>
              <a:sym typeface="Calibri"/>
            </a:endParaRPr>
          </a:p>
        </p:txBody>
      </p:sp>
      <p:sp>
        <p:nvSpPr>
          <p:cNvPr id="82" name="Rectangle 81"/>
          <p:cNvSpPr>
            <a:spLocks/>
          </p:cNvSpPr>
          <p:nvPr>
            <p:custDataLst>
              <p:tags r:id="rId64"/>
            </p:custDataLst>
          </p:nvPr>
        </p:nvSpPr>
        <p:spPr bwMode="auto">
          <a:xfrm>
            <a:off x="450850" y="4119562"/>
            <a:ext cx="1460500"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spcBef>
                <a:spcPct val="0"/>
              </a:spcBef>
              <a:spcAft>
                <a:spcPct val="0"/>
              </a:spcAft>
            </a:pPr>
            <a:r>
              <a:rPr lang="en-US" sz="1200" dirty="0" smtClean="0">
                <a:solidFill>
                  <a:schemeClr val="tx1"/>
                </a:solidFill>
                <a:latin typeface="Calibri"/>
                <a:sym typeface="Calibri"/>
              </a:rPr>
              <a:t>Spatial View of Permits </a:t>
            </a:r>
            <a:endParaRPr lang="en-US" sz="1200" dirty="0">
              <a:solidFill>
                <a:schemeClr val="tx1"/>
              </a:solidFill>
              <a:latin typeface="Calibri"/>
              <a:sym typeface="Calibri"/>
            </a:endParaRPr>
          </a:p>
        </p:txBody>
      </p:sp>
      <p:sp>
        <p:nvSpPr>
          <p:cNvPr id="197" name="Rectangle 196"/>
          <p:cNvSpPr>
            <a:spLocks/>
          </p:cNvSpPr>
          <p:nvPr>
            <p:custDataLst>
              <p:tags r:id="rId65"/>
            </p:custDataLst>
          </p:nvPr>
        </p:nvSpPr>
        <p:spPr bwMode="auto">
          <a:xfrm>
            <a:off x="450850" y="3784600"/>
            <a:ext cx="1444625"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spcBef>
                <a:spcPct val="0"/>
              </a:spcBef>
              <a:spcAft>
                <a:spcPct val="0"/>
              </a:spcAft>
            </a:pPr>
            <a:r>
              <a:rPr lang="en-US" sz="1200" dirty="0" smtClean="0">
                <a:solidFill>
                  <a:schemeClr val="tx1"/>
                </a:solidFill>
              </a:rPr>
              <a:t>Air Monitoring Website</a:t>
            </a:r>
            <a:endParaRPr lang="en-US" sz="1200" dirty="0">
              <a:solidFill>
                <a:schemeClr val="tx1"/>
              </a:solidFill>
              <a:latin typeface="Calibri"/>
              <a:sym typeface="Calibri"/>
            </a:endParaRPr>
          </a:p>
        </p:txBody>
      </p:sp>
      <p:sp>
        <p:nvSpPr>
          <p:cNvPr id="198" name="Rectangle 197"/>
          <p:cNvSpPr>
            <a:spLocks/>
          </p:cNvSpPr>
          <p:nvPr>
            <p:custDataLst>
              <p:tags r:id="rId66"/>
            </p:custDataLst>
          </p:nvPr>
        </p:nvSpPr>
        <p:spPr bwMode="auto">
          <a:xfrm>
            <a:off x="450850" y="3448050"/>
            <a:ext cx="1855787"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spcBef>
                <a:spcPct val="0"/>
              </a:spcBef>
              <a:spcAft>
                <a:spcPct val="0"/>
              </a:spcAft>
            </a:pPr>
            <a:r>
              <a:rPr lang="en-US" sz="1200" dirty="0" smtClean="0">
                <a:solidFill>
                  <a:schemeClr val="tx1"/>
                </a:solidFill>
                <a:latin typeface="Calibri"/>
                <a:sym typeface="Calibri"/>
              </a:rPr>
              <a:t>BEES Utility Company Transfer</a:t>
            </a:r>
            <a:endParaRPr lang="en-US" sz="1200" dirty="0">
              <a:solidFill>
                <a:schemeClr val="tx1"/>
              </a:solidFill>
              <a:latin typeface="Calibri"/>
              <a:sym typeface="Calibri"/>
            </a:endParaRPr>
          </a:p>
        </p:txBody>
      </p:sp>
      <p:sp>
        <p:nvSpPr>
          <p:cNvPr id="81" name="Rectangle 80"/>
          <p:cNvSpPr>
            <a:spLocks/>
          </p:cNvSpPr>
          <p:nvPr>
            <p:custDataLst>
              <p:tags r:id="rId67"/>
            </p:custDataLst>
          </p:nvPr>
        </p:nvSpPr>
        <p:spPr bwMode="auto">
          <a:xfrm>
            <a:off x="450850" y="6396037"/>
            <a:ext cx="1755775"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spcBef>
                <a:spcPct val="0"/>
              </a:spcBef>
              <a:spcAft>
                <a:spcPct val="0"/>
              </a:spcAft>
            </a:pPr>
            <a:r>
              <a:rPr lang="en-US" sz="1200" dirty="0" smtClean="0">
                <a:solidFill>
                  <a:schemeClr val="tx1"/>
                </a:solidFill>
                <a:latin typeface="Calibri"/>
                <a:sym typeface="Calibri"/>
              </a:rPr>
              <a:t>Electronic Reporting Storage</a:t>
            </a:r>
            <a:endParaRPr lang="en-US" sz="1200" dirty="0">
              <a:solidFill>
                <a:schemeClr val="tx1"/>
              </a:solidFill>
              <a:latin typeface="Calibri"/>
              <a:sym typeface="Calibri"/>
            </a:endParaRPr>
          </a:p>
        </p:txBody>
      </p:sp>
      <p:sp>
        <p:nvSpPr>
          <p:cNvPr id="199" name="Rectangle 198"/>
          <p:cNvSpPr/>
          <p:nvPr>
            <p:custDataLst>
              <p:tags r:id="rId68"/>
            </p:custDataLst>
          </p:nvPr>
        </p:nvSpPr>
        <p:spPr bwMode="auto">
          <a:xfrm>
            <a:off x="450850" y="2593975"/>
            <a:ext cx="1423987" cy="3651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spcBef>
                <a:spcPct val="0"/>
              </a:spcBef>
              <a:spcAft>
                <a:spcPct val="0"/>
              </a:spcAft>
            </a:pPr>
            <a:r>
              <a:rPr lang="en-US" sz="1200" dirty="0" smtClean="0">
                <a:solidFill>
                  <a:schemeClr val="tx1"/>
                </a:solidFill>
              </a:rPr>
              <a:t>Ambient Water Quality</a:t>
            </a:r>
          </a:p>
          <a:p>
            <a:pPr>
              <a:spcBef>
                <a:spcPct val="0"/>
              </a:spcBef>
              <a:spcAft>
                <a:spcPct val="0"/>
              </a:spcAft>
            </a:pPr>
            <a:r>
              <a:rPr lang="en-US" sz="1200" dirty="0" smtClean="0">
                <a:solidFill>
                  <a:schemeClr val="tx1"/>
                </a:solidFill>
                <a:latin typeface="Calibri"/>
                <a:sym typeface="Calibri"/>
              </a:rPr>
              <a:t>Lab Results -Chemistry</a:t>
            </a:r>
            <a:endParaRPr lang="en-US" sz="1200" dirty="0">
              <a:solidFill>
                <a:schemeClr val="tx1"/>
              </a:solidFill>
              <a:latin typeface="Calibri"/>
              <a:sym typeface="Calibri"/>
            </a:endParaRPr>
          </a:p>
        </p:txBody>
      </p:sp>
      <p:sp>
        <p:nvSpPr>
          <p:cNvPr id="200" name="Rectangle 199"/>
          <p:cNvSpPr/>
          <p:nvPr>
            <p:custDataLst>
              <p:tags r:id="rId69"/>
            </p:custDataLst>
          </p:nvPr>
        </p:nvSpPr>
        <p:spPr bwMode="auto">
          <a:xfrm>
            <a:off x="1955800" y="2301875"/>
            <a:ext cx="360362"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noAutofit/>
          </a:bodyPr>
          <a:lstStyle/>
          <a:p>
            <a:pPr algn="r">
              <a:spcBef>
                <a:spcPct val="0"/>
              </a:spcBef>
              <a:spcAft>
                <a:spcPct val="0"/>
              </a:spcAft>
            </a:pPr>
            <a:fld id="{E3A7422C-B8E2-43CA-BD59-2B4E9EC3700D}" type="datetime'M''''o''''''''''''''''''n''''''''t''''h'''">
              <a:rPr lang="en-US" sz="1000" b="1" smtClean="0">
                <a:solidFill>
                  <a:schemeClr val="tx1"/>
                </a:solidFill>
              </a:rPr>
              <a:pPr algn="r">
                <a:spcBef>
                  <a:spcPct val="0"/>
                </a:spcBef>
                <a:spcAft>
                  <a:spcPct val="0"/>
                </a:spcAft>
              </a:pPr>
              <a:t>Month</a:t>
            </a:fld>
            <a:endParaRPr lang="en-US" sz="1000" b="1" dirty="0">
              <a:solidFill>
                <a:schemeClr val="tx1"/>
              </a:solidFill>
              <a:latin typeface="Calibri"/>
              <a:sym typeface="Calibri"/>
            </a:endParaRPr>
          </a:p>
        </p:txBody>
      </p:sp>
      <p:sp>
        <p:nvSpPr>
          <p:cNvPr id="201" name="Rectangle 200"/>
          <p:cNvSpPr/>
          <p:nvPr>
            <p:custDataLst>
              <p:tags r:id="rId70"/>
            </p:custDataLst>
          </p:nvPr>
        </p:nvSpPr>
        <p:spPr bwMode="auto">
          <a:xfrm>
            <a:off x="450850" y="2241550"/>
            <a:ext cx="627062"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noAutofit/>
          </a:bodyPr>
          <a:lstStyle/>
          <a:p>
            <a:pPr>
              <a:spcBef>
                <a:spcPct val="0"/>
              </a:spcBef>
              <a:spcAft>
                <a:spcPct val="0"/>
              </a:spcAft>
            </a:pPr>
            <a:r>
              <a:rPr lang="en-US" sz="1400" b="1" dirty="0" smtClean="0">
                <a:solidFill>
                  <a:schemeClr val="tx1"/>
                </a:solidFill>
              </a:rPr>
              <a:t>Program</a:t>
            </a:r>
            <a:endParaRPr lang="en-US" sz="1400" b="1" dirty="0">
              <a:solidFill>
                <a:schemeClr val="tx1"/>
              </a:solidFill>
              <a:latin typeface="Calibri"/>
              <a:sym typeface="Calibri"/>
            </a:endParaRPr>
          </a:p>
        </p:txBody>
      </p:sp>
      <p:sp>
        <p:nvSpPr>
          <p:cNvPr id="220" name="Rectangle 219"/>
          <p:cNvSpPr/>
          <p:nvPr>
            <p:custDataLst>
              <p:tags r:id="rId71"/>
            </p:custDataLst>
          </p:nvPr>
        </p:nvSpPr>
        <p:spPr bwMode="auto">
          <a:xfrm>
            <a:off x="1330325" y="2085975"/>
            <a:ext cx="985837" cy="16827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noAutofit/>
          </a:bodyPr>
          <a:lstStyle/>
          <a:p>
            <a:pPr algn="r">
              <a:spcBef>
                <a:spcPct val="0"/>
              </a:spcBef>
              <a:spcAft>
                <a:spcPct val="0"/>
              </a:spcAft>
            </a:pPr>
            <a:fld id="{EA8591E5-A7C3-4B8A-8522-D9C0415A59E8}" type="datetime'Q''''''''''''''''u''''''''ar''''''t''''''''er'">
              <a:rPr lang="en-US" sz="1100" b="1" smtClean="0">
                <a:solidFill>
                  <a:schemeClr val="tx1"/>
                </a:solidFill>
                <a:latin typeface="Calibri"/>
                <a:sym typeface="Calibri"/>
              </a:rPr>
              <a:pPr algn="r">
                <a:spcBef>
                  <a:spcPct val="0"/>
                </a:spcBef>
                <a:spcAft>
                  <a:spcPct val="0"/>
                </a:spcAft>
              </a:pPr>
              <a:t>Quarter</a:t>
            </a:fld>
            <a:r>
              <a:rPr lang="en-US" sz="1100" b="1" dirty="0" smtClean="0">
                <a:solidFill>
                  <a:schemeClr val="tx1"/>
                </a:solidFill>
                <a:latin typeface="Calibri"/>
                <a:sym typeface="Calibri"/>
              </a:rPr>
              <a:t>/Fiscal Yr</a:t>
            </a:r>
            <a:endParaRPr lang="en-US" sz="1100" b="1" dirty="0">
              <a:solidFill>
                <a:schemeClr val="tx1"/>
              </a:solidFill>
              <a:latin typeface="Calibri"/>
              <a:sym typeface="Calibri"/>
            </a:endParaRPr>
          </a:p>
        </p:txBody>
      </p:sp>
      <p:sp>
        <p:nvSpPr>
          <p:cNvPr id="80" name="Rectangle 79"/>
          <p:cNvSpPr>
            <a:spLocks/>
          </p:cNvSpPr>
          <p:nvPr>
            <p:custDataLst>
              <p:tags r:id="rId72"/>
            </p:custDataLst>
          </p:nvPr>
        </p:nvSpPr>
        <p:spPr bwMode="auto">
          <a:xfrm>
            <a:off x="450850" y="6059487"/>
            <a:ext cx="1465262"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spcBef>
                <a:spcPct val="0"/>
              </a:spcBef>
              <a:spcAft>
                <a:spcPct val="0"/>
              </a:spcAft>
            </a:pPr>
            <a:r>
              <a:rPr lang="en-US" sz="1200" dirty="0" smtClean="0">
                <a:solidFill>
                  <a:schemeClr val="tx1"/>
                </a:solidFill>
                <a:latin typeface="Calibri"/>
                <a:sym typeface="Calibri"/>
              </a:rPr>
              <a:t>Air Bureau GIS Proposal</a:t>
            </a:r>
            <a:endParaRPr lang="en-US" sz="1200" dirty="0">
              <a:solidFill>
                <a:schemeClr val="tx1"/>
              </a:solidFill>
              <a:latin typeface="Calibri"/>
              <a:sym typeface="Calibri"/>
            </a:endParaRPr>
          </a:p>
        </p:txBody>
      </p:sp>
      <p:sp>
        <p:nvSpPr>
          <p:cNvPr id="79" name="Rectangle 78"/>
          <p:cNvSpPr>
            <a:spLocks/>
          </p:cNvSpPr>
          <p:nvPr>
            <p:custDataLst>
              <p:tags r:id="rId73"/>
            </p:custDataLst>
          </p:nvPr>
        </p:nvSpPr>
        <p:spPr bwMode="auto">
          <a:xfrm>
            <a:off x="450850" y="5722937"/>
            <a:ext cx="1620837"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spcBef>
                <a:spcPct val="0"/>
              </a:spcBef>
              <a:spcAft>
                <a:spcPct val="0"/>
              </a:spcAft>
            </a:pPr>
            <a:r>
              <a:rPr lang="en-US" sz="1200" dirty="0" smtClean="0">
                <a:solidFill>
                  <a:schemeClr val="tx1"/>
                </a:solidFill>
                <a:latin typeface="Calibri"/>
                <a:sym typeface="Calibri"/>
              </a:rPr>
              <a:t>Electronic Diversion Rptng</a:t>
            </a:r>
            <a:endParaRPr lang="en-US" sz="1200" dirty="0">
              <a:solidFill>
                <a:schemeClr val="tx1"/>
              </a:solidFill>
              <a:latin typeface="Calibri"/>
              <a:sym typeface="Calibri"/>
            </a:endParaRPr>
          </a:p>
        </p:txBody>
      </p:sp>
      <p:sp>
        <p:nvSpPr>
          <p:cNvPr id="216" name="Rectangle 215"/>
          <p:cNvSpPr>
            <a:spLocks/>
          </p:cNvSpPr>
          <p:nvPr>
            <p:custDataLst>
              <p:tags r:id="rId74"/>
            </p:custDataLst>
          </p:nvPr>
        </p:nvSpPr>
        <p:spPr bwMode="auto">
          <a:xfrm>
            <a:off x="450850" y="5205412"/>
            <a:ext cx="1495425" cy="3651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spcBef>
                <a:spcPct val="0"/>
              </a:spcBef>
              <a:spcAft>
                <a:spcPct val="0"/>
              </a:spcAft>
            </a:pPr>
            <a:r>
              <a:rPr lang="en-US" sz="1200" dirty="0" smtClean="0">
                <a:solidFill>
                  <a:schemeClr val="tx1"/>
                </a:solidFill>
              </a:rPr>
              <a:t>Electronic Wetlands and</a:t>
            </a:r>
          </a:p>
          <a:p>
            <a:pPr>
              <a:spcBef>
                <a:spcPct val="0"/>
              </a:spcBef>
              <a:spcAft>
                <a:spcPct val="0"/>
              </a:spcAft>
            </a:pPr>
            <a:r>
              <a:rPr lang="en-US" sz="1200" dirty="0" smtClean="0">
                <a:solidFill>
                  <a:schemeClr val="tx1"/>
                </a:solidFill>
              </a:rPr>
              <a:t>Watercourse  Reporting</a:t>
            </a:r>
            <a:endParaRPr lang="en-US" sz="1200" dirty="0">
              <a:solidFill>
                <a:schemeClr val="tx1"/>
              </a:solidFill>
              <a:latin typeface="Calibri"/>
              <a:sym typeface="Calibri"/>
            </a:endParaRPr>
          </a:p>
        </p:txBody>
      </p:sp>
      <p:sp>
        <p:nvSpPr>
          <p:cNvPr id="195" name="Rectangle 194"/>
          <p:cNvSpPr>
            <a:spLocks/>
          </p:cNvSpPr>
          <p:nvPr>
            <p:custDataLst>
              <p:tags r:id="rId75"/>
            </p:custDataLst>
          </p:nvPr>
        </p:nvSpPr>
        <p:spPr bwMode="auto">
          <a:xfrm>
            <a:off x="450850" y="4868862"/>
            <a:ext cx="1865312"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spcBef>
                <a:spcPct val="0"/>
              </a:spcBef>
              <a:spcAft>
                <a:spcPct val="0"/>
              </a:spcAft>
            </a:pPr>
            <a:r>
              <a:rPr lang="en-US" sz="1200" dirty="0" smtClean="0">
                <a:solidFill>
                  <a:schemeClr val="tx1"/>
                </a:solidFill>
              </a:rPr>
              <a:t>E-Lev  (Low Emissions Vehicle)</a:t>
            </a:r>
            <a:endParaRPr lang="en-US" sz="1200" dirty="0">
              <a:solidFill>
                <a:schemeClr val="tx1"/>
              </a:solidFill>
              <a:latin typeface="Calibri"/>
              <a:sym typeface="Calibri"/>
            </a:endParaRPr>
          </a:p>
        </p:txBody>
      </p:sp>
      <p:sp>
        <p:nvSpPr>
          <p:cNvPr id="85" name="Rectangle 84"/>
          <p:cNvSpPr>
            <a:spLocks/>
          </p:cNvSpPr>
          <p:nvPr>
            <p:custDataLst>
              <p:tags r:id="rId76"/>
            </p:custDataLst>
          </p:nvPr>
        </p:nvSpPr>
        <p:spPr bwMode="auto">
          <a:xfrm>
            <a:off x="450850" y="3111500"/>
            <a:ext cx="1373187"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spcBef>
                <a:spcPct val="0"/>
              </a:spcBef>
              <a:spcAft>
                <a:spcPct val="0"/>
              </a:spcAft>
            </a:pPr>
            <a:r>
              <a:rPr lang="en-US" sz="1200" dirty="0" smtClean="0">
                <a:solidFill>
                  <a:schemeClr val="tx1"/>
                </a:solidFill>
                <a:latin typeface="Calibri"/>
                <a:sym typeface="Calibri"/>
              </a:rPr>
              <a:t>AWQ Lab Results -Fish</a:t>
            </a:r>
            <a:endParaRPr lang="en-US" sz="1200" dirty="0">
              <a:solidFill>
                <a:schemeClr val="tx1"/>
              </a:solidFill>
              <a:latin typeface="Calibri"/>
              <a:sym typeface="Calibri"/>
            </a:endParaRPr>
          </a:p>
        </p:txBody>
      </p:sp>
      <p:sp>
        <p:nvSpPr>
          <p:cNvPr id="221" name="TextBox 220"/>
          <p:cNvSpPr txBox="1"/>
          <p:nvPr/>
        </p:nvSpPr>
        <p:spPr>
          <a:xfrm>
            <a:off x="0" y="2961144"/>
            <a:ext cx="228600" cy="2677656"/>
          </a:xfrm>
          <a:prstGeom prst="rect">
            <a:avLst/>
          </a:prstGeom>
          <a:noFill/>
        </p:spPr>
        <p:txBody>
          <a:bodyPr wrap="square" rtlCol="0">
            <a:spAutoFit/>
          </a:bodyPr>
          <a:lstStyle/>
          <a:p>
            <a:r>
              <a:rPr lang="en-US" sz="1200" dirty="0" smtClean="0"/>
              <a:t>D</a:t>
            </a:r>
          </a:p>
          <a:p>
            <a:r>
              <a:rPr lang="en-US" sz="1200" dirty="0" smtClean="0"/>
              <a:t>A</a:t>
            </a:r>
          </a:p>
          <a:p>
            <a:r>
              <a:rPr lang="en-US" sz="1200" dirty="0" smtClean="0"/>
              <a:t>T</a:t>
            </a:r>
          </a:p>
          <a:p>
            <a:r>
              <a:rPr lang="en-US" sz="1200" dirty="0" smtClean="0"/>
              <a:t>A</a:t>
            </a:r>
          </a:p>
          <a:p>
            <a:endParaRPr lang="en-US" sz="1200" dirty="0" smtClean="0"/>
          </a:p>
          <a:p>
            <a:r>
              <a:rPr lang="en-US" sz="1200" dirty="0" smtClean="0"/>
              <a:t>M</a:t>
            </a:r>
          </a:p>
          <a:p>
            <a:r>
              <a:rPr lang="en-US" sz="1200" dirty="0" smtClean="0"/>
              <a:t>A</a:t>
            </a:r>
          </a:p>
          <a:p>
            <a:r>
              <a:rPr lang="en-US" sz="1200" dirty="0" smtClean="0"/>
              <a:t>N</a:t>
            </a:r>
          </a:p>
          <a:p>
            <a:r>
              <a:rPr lang="en-US" sz="1200" dirty="0" smtClean="0"/>
              <a:t>A</a:t>
            </a:r>
          </a:p>
          <a:p>
            <a:r>
              <a:rPr lang="en-US" sz="1200" dirty="0" smtClean="0"/>
              <a:t>G</a:t>
            </a:r>
          </a:p>
          <a:p>
            <a:r>
              <a:rPr lang="en-US" sz="1200" dirty="0" smtClean="0"/>
              <a:t>M</a:t>
            </a:r>
          </a:p>
          <a:p>
            <a:r>
              <a:rPr lang="en-US" sz="1200" dirty="0" smtClean="0"/>
              <a:t>E</a:t>
            </a:r>
          </a:p>
          <a:p>
            <a:r>
              <a:rPr lang="en-US" sz="1200" dirty="0" smtClean="0"/>
              <a:t>N</a:t>
            </a:r>
          </a:p>
          <a:p>
            <a:r>
              <a:rPr lang="en-US" sz="1200" dirty="0" smtClean="0"/>
              <a:t>T</a:t>
            </a:r>
            <a:endParaRPr lang="en-US" sz="1200" dirty="0"/>
          </a:p>
        </p:txBody>
      </p:sp>
      <p:sp>
        <p:nvSpPr>
          <p:cNvPr id="224" name="TextBox 223"/>
          <p:cNvSpPr txBox="1"/>
          <p:nvPr/>
        </p:nvSpPr>
        <p:spPr>
          <a:xfrm>
            <a:off x="0" y="1224633"/>
            <a:ext cx="9144000" cy="830997"/>
          </a:xfrm>
          <a:prstGeom prst="rect">
            <a:avLst/>
          </a:prstGeom>
          <a:noFill/>
        </p:spPr>
        <p:txBody>
          <a:bodyPr wrap="square" rtlCol="0">
            <a:spAutoFit/>
          </a:bodyPr>
          <a:lstStyle/>
          <a:p>
            <a:pPr marL="112713" indent="-112713">
              <a:buFont typeface="Arial" pitchFamily="34" charset="0"/>
              <a:buChar char="•"/>
            </a:pPr>
            <a:r>
              <a:rPr lang="en-US" sz="1200" dirty="0" smtClean="0"/>
              <a:t>The data management program will integrate critical data systems and develop a data warehouse to provide a common source for DEEP data.  </a:t>
            </a:r>
          </a:p>
          <a:p>
            <a:pPr marL="112713" indent="-112713">
              <a:buFont typeface="Arial" pitchFamily="34" charset="0"/>
              <a:buChar char="•"/>
            </a:pPr>
            <a:r>
              <a:rPr lang="en-US" sz="1200" dirty="0" smtClean="0"/>
              <a:t>Consolidated data allowing for ad hoc reporting and real time decision making.  Provide visibility to all customers and DEEP personnel from one source and make data available to be leveraged by remote users utilizing multiple methods to access data.</a:t>
            </a:r>
          </a:p>
          <a:p>
            <a:pPr marL="112713" indent="-112713">
              <a:buFont typeface="Arial" pitchFamily="34" charset="0"/>
              <a:buChar char="•"/>
            </a:pPr>
            <a:r>
              <a:rPr lang="en-US" sz="1200" dirty="0" smtClean="0"/>
              <a:t>Provide for better tactical and strategic decision-making based on a consolidated view of data</a:t>
            </a:r>
            <a:endParaRPr lang="en-US" sz="1200" dirty="0"/>
          </a:p>
        </p:txBody>
      </p:sp>
      <p:graphicFrame>
        <p:nvGraphicFramePr>
          <p:cNvPr id="78" name="Table 77"/>
          <p:cNvGraphicFramePr>
            <a:graphicFrameLocks noGrp="1"/>
          </p:cNvGraphicFramePr>
          <p:nvPr/>
        </p:nvGraphicFramePr>
        <p:xfrm>
          <a:off x="76197" y="76200"/>
          <a:ext cx="8953502" cy="697145"/>
        </p:xfrm>
        <a:graphic>
          <a:graphicData uri="http://schemas.openxmlformats.org/drawingml/2006/table">
            <a:tbl>
              <a:tblPr firstRow="1" bandRow="1">
                <a:tableStyleId>{5C22544A-7EE6-4342-B048-85BDC9FD1C3A}</a:tableStyleId>
              </a:tblPr>
              <a:tblGrid>
                <a:gridCol w="2161613"/>
                <a:gridCol w="1435094"/>
                <a:gridCol w="1836616"/>
                <a:gridCol w="1836616"/>
                <a:gridCol w="1683563"/>
              </a:tblGrid>
              <a:tr h="307521">
                <a:tc>
                  <a:txBody>
                    <a:bodyPr/>
                    <a:lstStyle/>
                    <a:p>
                      <a:r>
                        <a:rPr lang="en-US" sz="1400" dirty="0" smtClean="0"/>
                        <a:t>Program/Investment Year</a:t>
                      </a:r>
                      <a:endParaRPr lang="en-US" sz="1400" dirty="0"/>
                    </a:p>
                  </a:txBody>
                  <a:tcPr/>
                </a:tc>
                <a:tc>
                  <a:txBody>
                    <a:bodyPr/>
                    <a:lstStyle/>
                    <a:p>
                      <a:pPr algn="ctr"/>
                      <a:r>
                        <a:rPr lang="en-US" sz="1400" dirty="0" smtClean="0"/>
                        <a:t>FY13 </a:t>
                      </a:r>
                      <a:endParaRPr lang="en-US" sz="1400" dirty="0"/>
                    </a:p>
                  </a:txBody>
                  <a:tcPr/>
                </a:tc>
                <a:tc>
                  <a:txBody>
                    <a:bodyPr/>
                    <a:lstStyle/>
                    <a:p>
                      <a:pPr algn="ctr"/>
                      <a:r>
                        <a:rPr lang="en-US" sz="1400" dirty="0" smtClean="0"/>
                        <a:t>FY14</a:t>
                      </a:r>
                      <a:endParaRPr lang="en-US" sz="1400" dirty="0"/>
                    </a:p>
                  </a:txBody>
                  <a:tcPr/>
                </a:tc>
                <a:tc>
                  <a:txBody>
                    <a:bodyPr/>
                    <a:lstStyle/>
                    <a:p>
                      <a:pPr algn="ctr"/>
                      <a:r>
                        <a:rPr lang="en-US" sz="1400" dirty="0" smtClean="0"/>
                        <a:t>FY15</a:t>
                      </a:r>
                      <a:endParaRPr lang="en-US" sz="1400" dirty="0"/>
                    </a:p>
                  </a:txBody>
                  <a:tcPr/>
                </a:tc>
                <a:tc>
                  <a:txBody>
                    <a:bodyPr/>
                    <a:lstStyle/>
                    <a:p>
                      <a:pPr algn="ctr"/>
                      <a:r>
                        <a:rPr lang="en-US" sz="1400" dirty="0" smtClean="0"/>
                        <a:t>FY16</a:t>
                      </a:r>
                      <a:endParaRPr lang="en-US" sz="1400" dirty="0"/>
                    </a:p>
                  </a:txBody>
                  <a:tcPr/>
                </a:tc>
              </a:tr>
              <a:tr h="389624">
                <a:tc>
                  <a:txBody>
                    <a:bodyPr/>
                    <a:lstStyle/>
                    <a:p>
                      <a:r>
                        <a:rPr lang="en-US" sz="1800" b="1" dirty="0" smtClean="0">
                          <a:solidFill>
                            <a:schemeClr val="bg1"/>
                          </a:solidFill>
                        </a:rPr>
                        <a:t>Data Management</a:t>
                      </a:r>
                      <a:endParaRPr lang="en-US" sz="1800" b="1" dirty="0">
                        <a:solidFill>
                          <a:schemeClr val="bg1"/>
                        </a:solidFill>
                      </a:endParaRPr>
                    </a:p>
                  </a:txBody>
                  <a:tcPr/>
                </a:tc>
                <a:tc>
                  <a:txBody>
                    <a:bodyPr/>
                    <a:lstStyle/>
                    <a:p>
                      <a:pPr algn="ctr"/>
                      <a:r>
                        <a:rPr lang="en-US" sz="1400" dirty="0" smtClean="0">
                          <a:solidFill>
                            <a:schemeClr val="bg1"/>
                          </a:solidFill>
                        </a:rPr>
                        <a:t>300,000</a:t>
                      </a:r>
                      <a:endParaRPr lang="en-US" sz="1400" dirty="0">
                        <a:solidFill>
                          <a:schemeClr val="bg1"/>
                        </a:solidFill>
                      </a:endParaRPr>
                    </a:p>
                  </a:txBody>
                  <a:tcPr/>
                </a:tc>
                <a:tc>
                  <a:txBody>
                    <a:bodyPr/>
                    <a:lstStyle/>
                    <a:p>
                      <a:pPr algn="ctr"/>
                      <a:r>
                        <a:rPr lang="en-US" sz="1400" dirty="0" smtClean="0">
                          <a:solidFill>
                            <a:schemeClr val="bg1"/>
                          </a:solidFill>
                        </a:rPr>
                        <a:t>1,450,000</a:t>
                      </a:r>
                      <a:endParaRPr lang="en-US" sz="1400" dirty="0">
                        <a:solidFill>
                          <a:schemeClr val="bg1"/>
                        </a:solidFill>
                      </a:endParaRPr>
                    </a:p>
                  </a:txBody>
                  <a:tcPr/>
                </a:tc>
                <a:tc>
                  <a:txBody>
                    <a:bodyPr/>
                    <a:lstStyle/>
                    <a:p>
                      <a:pPr algn="ctr"/>
                      <a:r>
                        <a:rPr lang="en-US" sz="1400" dirty="0" smtClean="0">
                          <a:solidFill>
                            <a:schemeClr val="bg1"/>
                          </a:solidFill>
                        </a:rPr>
                        <a:t>500,000</a:t>
                      </a:r>
                      <a:endParaRPr lang="en-US" sz="1400" dirty="0">
                        <a:solidFill>
                          <a:schemeClr val="bg1"/>
                        </a:solidFill>
                      </a:endParaRPr>
                    </a:p>
                  </a:txBody>
                  <a:tcPr/>
                </a:tc>
                <a:tc>
                  <a:txBody>
                    <a:bodyPr/>
                    <a:lstStyle/>
                    <a:p>
                      <a:pPr algn="ctr"/>
                      <a:r>
                        <a:rPr lang="en-US" sz="1400" dirty="0" smtClean="0">
                          <a:solidFill>
                            <a:schemeClr val="bg1"/>
                          </a:solidFill>
                        </a:rPr>
                        <a:t>250,000</a:t>
                      </a:r>
                      <a:endParaRPr lang="en-US" sz="1400" dirty="0">
                        <a:solidFill>
                          <a:schemeClr val="bg1"/>
                        </a:solidFill>
                      </a:endParaRPr>
                    </a:p>
                  </a:txBody>
                  <a:tcPr/>
                </a:tc>
              </a:tr>
            </a:tbl>
          </a:graphicData>
        </a:graphic>
      </p:graphicFrame>
      <p:sp>
        <p:nvSpPr>
          <p:cNvPr id="87" name="TextBox 86"/>
          <p:cNvSpPr txBox="1"/>
          <p:nvPr/>
        </p:nvSpPr>
        <p:spPr>
          <a:xfrm>
            <a:off x="1828091" y="2404646"/>
            <a:ext cx="915109" cy="338554"/>
          </a:xfrm>
          <a:prstGeom prst="rect">
            <a:avLst/>
          </a:prstGeom>
          <a:noFill/>
        </p:spPr>
        <p:txBody>
          <a:bodyPr wrap="square" rtlCol="0">
            <a:spAutoFit/>
          </a:bodyPr>
          <a:lstStyle/>
          <a:p>
            <a:r>
              <a:rPr lang="en-US" sz="1600" dirty="0" smtClean="0">
                <a:solidFill>
                  <a:schemeClr val="accent2"/>
                </a:solidFill>
              </a:rPr>
              <a:t>Active</a:t>
            </a:r>
            <a:endParaRPr lang="en-US" sz="1600" dirty="0">
              <a:solidFill>
                <a:schemeClr val="accent2"/>
              </a:solidFill>
            </a:endParaRPr>
          </a:p>
        </p:txBody>
      </p:sp>
      <p:sp>
        <p:nvSpPr>
          <p:cNvPr id="88" name="TextBox 87"/>
          <p:cNvSpPr txBox="1"/>
          <p:nvPr/>
        </p:nvSpPr>
        <p:spPr>
          <a:xfrm>
            <a:off x="1675691" y="4343400"/>
            <a:ext cx="915109" cy="338554"/>
          </a:xfrm>
          <a:prstGeom prst="rect">
            <a:avLst/>
          </a:prstGeom>
          <a:noFill/>
        </p:spPr>
        <p:txBody>
          <a:bodyPr wrap="square" rtlCol="0">
            <a:spAutoFit/>
          </a:bodyPr>
          <a:lstStyle/>
          <a:p>
            <a:r>
              <a:rPr lang="en-US" sz="1600" dirty="0" smtClean="0">
                <a:solidFill>
                  <a:schemeClr val="accent2"/>
                </a:solidFill>
              </a:rPr>
              <a:t>Planned</a:t>
            </a:r>
            <a:endParaRPr lang="en-US" sz="1600" dirty="0">
              <a:solidFill>
                <a:schemeClr val="accent2"/>
              </a:solidFill>
            </a:endParaRPr>
          </a:p>
        </p:txBody>
      </p:sp>
      <p:sp>
        <p:nvSpPr>
          <p:cNvPr id="92" name="Slide Number Placeholder 91"/>
          <p:cNvSpPr>
            <a:spLocks noGrp="1"/>
          </p:cNvSpPr>
          <p:nvPr>
            <p:ph type="sldNum" sz="quarter" idx="12"/>
          </p:nvPr>
        </p:nvSpPr>
        <p:spPr>
          <a:xfrm>
            <a:off x="4686300" y="6376307"/>
            <a:ext cx="416379" cy="345167"/>
          </a:xfrm>
        </p:spPr>
        <p:txBody>
          <a:bodyPr/>
          <a:lstStyle/>
          <a:p>
            <a:fld id="{3D50D2A9-3767-4685-8CEA-59ED40189EA9}" type="slidenum">
              <a:rPr lang="en-US" smtClean="0"/>
              <a:pPr/>
              <a:t>18</a:t>
            </a:fld>
            <a:endParaRPr lang="en-US" dirty="0"/>
          </a:p>
        </p:txBody>
      </p:sp>
      <p:graphicFrame>
        <p:nvGraphicFramePr>
          <p:cNvPr id="94" name="Table 93"/>
          <p:cNvGraphicFramePr>
            <a:graphicFrameLocks noGrp="1"/>
          </p:cNvGraphicFramePr>
          <p:nvPr/>
        </p:nvGraphicFramePr>
        <p:xfrm>
          <a:off x="106134" y="825520"/>
          <a:ext cx="6310995" cy="309316"/>
        </p:xfrm>
        <a:graphic>
          <a:graphicData uri="http://schemas.openxmlformats.org/drawingml/2006/table">
            <a:tbl>
              <a:tblPr firstRow="1" bandRow="1">
                <a:tableStyleId>{5C22544A-7EE6-4342-B048-85BDC9FD1C3A}</a:tableStyleId>
              </a:tblPr>
              <a:tblGrid>
                <a:gridCol w="1926772"/>
                <a:gridCol w="1200150"/>
                <a:gridCol w="1812471"/>
                <a:gridCol w="1371602"/>
              </a:tblGrid>
              <a:tr h="309316">
                <a:tc>
                  <a:txBody>
                    <a:bodyPr/>
                    <a:lstStyle/>
                    <a:p>
                      <a:r>
                        <a:rPr lang="en-US" sz="1200" dirty="0" smtClean="0"/>
                        <a:t>Prior Agency</a:t>
                      </a:r>
                      <a:r>
                        <a:rPr lang="en-US" sz="1200" baseline="0" dirty="0" smtClean="0"/>
                        <a:t> Investment</a:t>
                      </a:r>
                      <a:endParaRPr lang="en-US" sz="1200" dirty="0"/>
                    </a:p>
                  </a:txBody>
                  <a:tcPr/>
                </a:tc>
                <a:tc>
                  <a:txBody>
                    <a:bodyPr/>
                    <a:lstStyle/>
                    <a:p>
                      <a:r>
                        <a:rPr lang="en-US" sz="1200" dirty="0" smtClean="0"/>
                        <a:t> 425,000</a:t>
                      </a:r>
                      <a:endParaRPr lang="en-US" sz="1200" dirty="0"/>
                    </a:p>
                  </a:txBody>
                  <a:tcPr/>
                </a:tc>
                <a:tc>
                  <a:txBody>
                    <a:bodyPr/>
                    <a:lstStyle/>
                    <a:p>
                      <a:r>
                        <a:rPr lang="en-US" sz="1200" dirty="0" smtClean="0"/>
                        <a:t>2013 Agency Investment</a:t>
                      </a:r>
                      <a:endParaRPr lang="en-US" sz="1200" dirty="0"/>
                    </a:p>
                  </a:txBody>
                  <a:tcPr/>
                </a:tc>
                <a:tc>
                  <a:txBody>
                    <a:bodyPr/>
                    <a:lstStyle/>
                    <a:p>
                      <a:r>
                        <a:rPr lang="en-US" sz="1200" dirty="0" smtClean="0"/>
                        <a:t> 336,412</a:t>
                      </a:r>
                      <a:endParaRPr lang="en-US" sz="1200" dirty="0"/>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Object 66" hidden="1"/>
          <p:cNvGraphicFramePr>
            <a:graphicFrameLocks noChangeAspect="1"/>
          </p:cNvGraphicFramePr>
          <p:nvPr/>
        </p:nvGraphicFramePr>
        <p:xfrm>
          <a:off x="1587" y="1588"/>
          <a:ext cx="1587" cy="1587"/>
        </p:xfrm>
        <a:graphic>
          <a:graphicData uri="http://schemas.openxmlformats.org/presentationml/2006/ole">
            <p:oleObj spid="_x0000_s6146" name="think-cell Slide" r:id="rId75" imgW="360" imgH="360" progId="">
              <p:embed/>
            </p:oleObj>
          </a:graphicData>
        </a:graphic>
      </p:graphicFrame>
      <p:sp>
        <p:nvSpPr>
          <p:cNvPr id="14" name="Rectangle 13" hidden="1"/>
          <p:cNvSpPr/>
          <p:nvPr>
            <p:custDataLst>
              <p:tags r:id="rId2"/>
            </p:custDataLst>
          </p:nvPr>
        </p:nvSpPr>
        <p:spPr bwMode="auto">
          <a:xfrm>
            <a:off x="0" y="0"/>
            <a:ext cx="158750" cy="158750"/>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US" sz="1000" b="1" dirty="0">
              <a:latin typeface="Calibri"/>
              <a:sym typeface="Calibri"/>
            </a:endParaRPr>
          </a:p>
        </p:txBody>
      </p:sp>
      <p:sp>
        <p:nvSpPr>
          <p:cNvPr id="109" name="Rectangle 108"/>
          <p:cNvSpPr>
            <a:spLocks/>
          </p:cNvSpPr>
          <p:nvPr>
            <p:custDataLst>
              <p:tags r:id="rId3"/>
            </p:custDataLst>
          </p:nvPr>
        </p:nvSpPr>
        <p:spPr bwMode="auto">
          <a:xfrm>
            <a:off x="2794000" y="2133600"/>
            <a:ext cx="596900"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r>
              <a:rPr lang="en-US" sz="1400" b="1" dirty="0" smtClean="0">
                <a:solidFill>
                  <a:schemeClr val="tx1"/>
                </a:solidFill>
              </a:rPr>
              <a:t>      Q4	</a:t>
            </a:r>
            <a:endParaRPr lang="en-US" sz="1400" b="1" dirty="0">
              <a:solidFill>
                <a:schemeClr val="tx1"/>
              </a:solidFill>
              <a:latin typeface="Calibri"/>
              <a:sym typeface="Calibri"/>
            </a:endParaRPr>
          </a:p>
        </p:txBody>
      </p:sp>
      <p:sp>
        <p:nvSpPr>
          <p:cNvPr id="110" name="Rectangle 109"/>
          <p:cNvSpPr>
            <a:spLocks/>
          </p:cNvSpPr>
          <p:nvPr>
            <p:custDataLst>
              <p:tags r:id="rId4"/>
            </p:custDataLst>
          </p:nvPr>
        </p:nvSpPr>
        <p:spPr bwMode="auto">
          <a:xfrm>
            <a:off x="3390900" y="2133600"/>
            <a:ext cx="900112"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r>
              <a:rPr lang="en-US" sz="1400" b="1" dirty="0" smtClean="0">
                <a:solidFill>
                  <a:schemeClr val="tx1"/>
                </a:solidFill>
              </a:rPr>
              <a:t>      Q1 FY14	</a:t>
            </a:r>
            <a:endParaRPr lang="en-US" sz="1400" b="1" dirty="0">
              <a:solidFill>
                <a:schemeClr val="tx1"/>
              </a:solidFill>
              <a:latin typeface="Calibri"/>
              <a:sym typeface="Calibri"/>
            </a:endParaRPr>
          </a:p>
        </p:txBody>
      </p:sp>
      <p:sp>
        <p:nvSpPr>
          <p:cNvPr id="111" name="Rectangle 110"/>
          <p:cNvSpPr>
            <a:spLocks/>
          </p:cNvSpPr>
          <p:nvPr>
            <p:custDataLst>
              <p:tags r:id="rId5"/>
            </p:custDataLst>
          </p:nvPr>
        </p:nvSpPr>
        <p:spPr bwMode="auto">
          <a:xfrm>
            <a:off x="4291012" y="2133600"/>
            <a:ext cx="901700"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marL="342900" algn="ctr">
              <a:spcBef>
                <a:spcPct val="0"/>
              </a:spcBef>
              <a:spcAft>
                <a:spcPct val="0"/>
              </a:spcAft>
            </a:pPr>
            <a:r>
              <a:rPr lang="en-US" sz="1400" b="1" dirty="0" smtClean="0">
                <a:solidFill>
                  <a:schemeClr val="tx1"/>
                </a:solidFill>
              </a:rPr>
              <a:t>                       Q2			</a:t>
            </a:r>
            <a:endParaRPr lang="en-US" sz="1400" b="1" dirty="0">
              <a:solidFill>
                <a:schemeClr val="tx1"/>
              </a:solidFill>
              <a:latin typeface="Calibri"/>
              <a:sym typeface="Calibri"/>
            </a:endParaRPr>
          </a:p>
        </p:txBody>
      </p:sp>
      <p:sp>
        <p:nvSpPr>
          <p:cNvPr id="112" name="Rectangle 111"/>
          <p:cNvSpPr>
            <a:spLocks/>
          </p:cNvSpPr>
          <p:nvPr>
            <p:custDataLst>
              <p:tags r:id="rId6"/>
            </p:custDataLst>
          </p:nvPr>
        </p:nvSpPr>
        <p:spPr bwMode="auto">
          <a:xfrm>
            <a:off x="5192712" y="2133600"/>
            <a:ext cx="879475"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marL="114300" lvl="1" algn="ctr">
              <a:spcBef>
                <a:spcPct val="0"/>
              </a:spcBef>
              <a:spcAft>
                <a:spcPct val="0"/>
              </a:spcAft>
            </a:pPr>
            <a:r>
              <a:rPr lang="en-US" sz="1400" b="1" dirty="0" smtClean="0">
                <a:solidFill>
                  <a:schemeClr val="tx1"/>
                </a:solidFill>
              </a:rPr>
              <a:t>Q3</a:t>
            </a:r>
            <a:endParaRPr lang="en-US" sz="1400" b="1" dirty="0">
              <a:solidFill>
                <a:schemeClr val="tx1"/>
              </a:solidFill>
              <a:latin typeface="Calibri"/>
              <a:sym typeface="Calibri"/>
            </a:endParaRPr>
          </a:p>
        </p:txBody>
      </p:sp>
      <p:sp>
        <p:nvSpPr>
          <p:cNvPr id="113" name="Rectangle 112"/>
          <p:cNvSpPr>
            <a:spLocks/>
          </p:cNvSpPr>
          <p:nvPr>
            <p:custDataLst>
              <p:tags r:id="rId7"/>
            </p:custDataLst>
          </p:nvPr>
        </p:nvSpPr>
        <p:spPr bwMode="auto">
          <a:xfrm>
            <a:off x="6072187" y="2133600"/>
            <a:ext cx="890587"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r>
              <a:rPr lang="en-US" sz="1400" b="1" dirty="0" smtClean="0">
                <a:solidFill>
                  <a:schemeClr val="tx1"/>
                </a:solidFill>
              </a:rPr>
              <a:t>Q4</a:t>
            </a:r>
            <a:endParaRPr lang="en-US" sz="1400" b="1" dirty="0">
              <a:solidFill>
                <a:schemeClr val="tx1"/>
              </a:solidFill>
              <a:latin typeface="Calibri"/>
              <a:sym typeface="Calibri"/>
            </a:endParaRPr>
          </a:p>
        </p:txBody>
      </p:sp>
      <p:sp>
        <p:nvSpPr>
          <p:cNvPr id="114" name="Rectangle 113"/>
          <p:cNvSpPr>
            <a:spLocks/>
          </p:cNvSpPr>
          <p:nvPr>
            <p:custDataLst>
              <p:tags r:id="rId8"/>
            </p:custDataLst>
          </p:nvPr>
        </p:nvSpPr>
        <p:spPr bwMode="auto">
          <a:xfrm>
            <a:off x="6962775" y="2133600"/>
            <a:ext cx="901700"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r>
              <a:rPr lang="en-US" sz="1400" b="1" dirty="0" smtClean="0">
                <a:solidFill>
                  <a:schemeClr val="tx1"/>
                </a:solidFill>
              </a:rPr>
              <a:t>Q1 FY15</a:t>
            </a:r>
            <a:endParaRPr lang="en-US" sz="1400" b="1" dirty="0">
              <a:solidFill>
                <a:schemeClr val="tx1"/>
              </a:solidFill>
              <a:latin typeface="Calibri"/>
              <a:sym typeface="Calibri"/>
            </a:endParaRPr>
          </a:p>
        </p:txBody>
      </p:sp>
      <p:sp>
        <p:nvSpPr>
          <p:cNvPr id="115" name="Rectangle 114"/>
          <p:cNvSpPr>
            <a:spLocks/>
          </p:cNvSpPr>
          <p:nvPr>
            <p:custDataLst>
              <p:tags r:id="rId9"/>
            </p:custDataLst>
          </p:nvPr>
        </p:nvSpPr>
        <p:spPr bwMode="auto">
          <a:xfrm>
            <a:off x="7864475" y="2133600"/>
            <a:ext cx="900112"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r>
              <a:rPr lang="en-US" sz="1400" b="1" dirty="0" smtClean="0">
                <a:solidFill>
                  <a:schemeClr val="tx1"/>
                </a:solidFill>
              </a:rPr>
              <a:t>Q2</a:t>
            </a:r>
            <a:endParaRPr lang="en-US" sz="1400" b="1" dirty="0">
              <a:solidFill>
                <a:schemeClr val="tx1"/>
              </a:solidFill>
              <a:latin typeface="Calibri"/>
              <a:sym typeface="Calibri"/>
            </a:endParaRPr>
          </a:p>
        </p:txBody>
      </p:sp>
      <p:sp>
        <p:nvSpPr>
          <p:cNvPr id="116" name="Rectangle 115"/>
          <p:cNvSpPr>
            <a:spLocks/>
          </p:cNvSpPr>
          <p:nvPr>
            <p:custDataLst>
              <p:tags r:id="rId10"/>
            </p:custDataLst>
          </p:nvPr>
        </p:nvSpPr>
        <p:spPr bwMode="auto">
          <a:xfrm>
            <a:off x="8764587" y="2133600"/>
            <a:ext cx="303212"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r>
              <a:rPr lang="en-US" sz="1400" b="1" dirty="0" smtClean="0">
                <a:solidFill>
                  <a:schemeClr val="tx1"/>
                </a:solidFill>
              </a:rPr>
              <a:t>Q3</a:t>
            </a:r>
            <a:endParaRPr lang="en-US" sz="1400" b="1" dirty="0">
              <a:solidFill>
                <a:schemeClr val="tx1"/>
              </a:solidFill>
              <a:latin typeface="Calibri"/>
              <a:sym typeface="Calibri"/>
            </a:endParaRPr>
          </a:p>
        </p:txBody>
      </p:sp>
      <p:sp>
        <p:nvSpPr>
          <p:cNvPr id="117" name="Rectangle 116"/>
          <p:cNvSpPr>
            <a:spLocks/>
          </p:cNvSpPr>
          <p:nvPr>
            <p:custDataLst>
              <p:tags r:id="rId11"/>
            </p:custDataLst>
          </p:nvPr>
        </p:nvSpPr>
        <p:spPr bwMode="auto">
          <a:xfrm>
            <a:off x="2794000" y="2393950"/>
            <a:ext cx="303212"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A2E3AE7E-5364-4CAA-8114-0C9BD0719312}" type="datetime'''''''''''''''''''''''''M''''a''''''''''''''y'''''''''''''">
              <a:rPr lang="en-US" sz="1000" b="1" smtClean="0">
                <a:solidFill>
                  <a:schemeClr val="tx1"/>
                </a:solidFill>
                <a:latin typeface="Calibri"/>
                <a:sym typeface="Calibri"/>
              </a:rPr>
              <a:pPr algn="ctr">
                <a:spcBef>
                  <a:spcPct val="0"/>
                </a:spcBef>
                <a:spcAft>
                  <a:spcPct val="0"/>
                </a:spcAft>
              </a:pPr>
              <a:t>May</a:t>
            </a:fld>
            <a:endParaRPr lang="en-US" sz="1000" b="1" dirty="0">
              <a:solidFill>
                <a:schemeClr val="tx1"/>
              </a:solidFill>
              <a:latin typeface="Calibri"/>
              <a:sym typeface="Calibri"/>
            </a:endParaRPr>
          </a:p>
        </p:txBody>
      </p:sp>
      <p:sp>
        <p:nvSpPr>
          <p:cNvPr id="118" name="Rectangle 117"/>
          <p:cNvSpPr>
            <a:spLocks/>
          </p:cNvSpPr>
          <p:nvPr>
            <p:custDataLst>
              <p:tags r:id="rId12"/>
            </p:custDataLst>
          </p:nvPr>
        </p:nvSpPr>
        <p:spPr bwMode="auto">
          <a:xfrm>
            <a:off x="3097212" y="2393950"/>
            <a:ext cx="293687"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80C47F2B-B121-4A9B-882E-DF8505004BAD}" type="datetime'''''''J''''''''''''''''''''''''''un'''''''''''''''''''''''">
              <a:rPr lang="en-US" sz="1000" b="1" smtClean="0">
                <a:solidFill>
                  <a:schemeClr val="tx1"/>
                </a:solidFill>
              </a:rPr>
              <a:pPr algn="ctr">
                <a:spcBef>
                  <a:spcPct val="0"/>
                </a:spcBef>
                <a:spcAft>
                  <a:spcPct val="0"/>
                </a:spcAft>
              </a:pPr>
              <a:t>Jun</a:t>
            </a:fld>
            <a:endParaRPr lang="en-US" sz="1000" b="1" dirty="0">
              <a:solidFill>
                <a:schemeClr val="tx1"/>
              </a:solidFill>
              <a:latin typeface="Calibri"/>
              <a:sym typeface="Calibri"/>
            </a:endParaRPr>
          </a:p>
        </p:txBody>
      </p:sp>
      <p:sp>
        <p:nvSpPr>
          <p:cNvPr id="119" name="Rectangle 118"/>
          <p:cNvSpPr>
            <a:spLocks/>
          </p:cNvSpPr>
          <p:nvPr>
            <p:custDataLst>
              <p:tags r:id="rId13"/>
            </p:custDataLst>
          </p:nvPr>
        </p:nvSpPr>
        <p:spPr bwMode="auto">
          <a:xfrm>
            <a:off x="3390900" y="2393950"/>
            <a:ext cx="303212"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13A9EB28-B8B7-4DDA-BC23-7D8E9CBFBC9D}" type="datetime'''''''''''''Ju''''''''''''''''l'''''''''''''">
              <a:rPr lang="en-US" sz="1000" b="1" smtClean="0">
                <a:solidFill>
                  <a:schemeClr val="tx1"/>
                </a:solidFill>
              </a:rPr>
              <a:pPr algn="ctr">
                <a:spcBef>
                  <a:spcPct val="0"/>
                </a:spcBef>
                <a:spcAft>
                  <a:spcPct val="0"/>
                </a:spcAft>
              </a:pPr>
              <a:t>Jul</a:t>
            </a:fld>
            <a:endParaRPr lang="en-US" sz="1000" b="1" dirty="0">
              <a:solidFill>
                <a:schemeClr val="tx1"/>
              </a:solidFill>
              <a:latin typeface="Calibri"/>
              <a:sym typeface="Calibri"/>
            </a:endParaRPr>
          </a:p>
        </p:txBody>
      </p:sp>
      <p:sp>
        <p:nvSpPr>
          <p:cNvPr id="120" name="Rectangle 119"/>
          <p:cNvSpPr>
            <a:spLocks/>
          </p:cNvSpPr>
          <p:nvPr>
            <p:custDataLst>
              <p:tags r:id="rId14"/>
            </p:custDataLst>
          </p:nvPr>
        </p:nvSpPr>
        <p:spPr bwMode="auto">
          <a:xfrm>
            <a:off x="3694112" y="2393950"/>
            <a:ext cx="303212"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F7775D9B-D253-4E0F-8932-7596F490B276}" type="datetime'''''''''''''''''''''''''''''''''''Au''''g'''''''''''''''''">
              <a:rPr lang="en-US" sz="1000" b="1" smtClean="0">
                <a:solidFill>
                  <a:schemeClr val="tx1"/>
                </a:solidFill>
              </a:rPr>
              <a:pPr algn="ctr">
                <a:spcBef>
                  <a:spcPct val="0"/>
                </a:spcBef>
                <a:spcAft>
                  <a:spcPct val="0"/>
                </a:spcAft>
              </a:pPr>
              <a:t>Aug</a:t>
            </a:fld>
            <a:endParaRPr lang="en-US" sz="1000" b="1" dirty="0">
              <a:solidFill>
                <a:schemeClr val="tx1"/>
              </a:solidFill>
              <a:latin typeface="Calibri"/>
              <a:sym typeface="Calibri"/>
            </a:endParaRPr>
          </a:p>
        </p:txBody>
      </p:sp>
      <p:sp>
        <p:nvSpPr>
          <p:cNvPr id="121" name="Rectangle 120"/>
          <p:cNvSpPr>
            <a:spLocks/>
          </p:cNvSpPr>
          <p:nvPr>
            <p:custDataLst>
              <p:tags r:id="rId15"/>
            </p:custDataLst>
          </p:nvPr>
        </p:nvSpPr>
        <p:spPr bwMode="auto">
          <a:xfrm>
            <a:off x="3997325" y="2393950"/>
            <a:ext cx="293687"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20B6692C-97D9-484D-B267-DBD9198464BC}" type="datetime'S''''''''e''''''''''''''''''''''p'''">
              <a:rPr lang="en-US" sz="1000" b="1" smtClean="0">
                <a:solidFill>
                  <a:schemeClr val="tx1"/>
                </a:solidFill>
              </a:rPr>
              <a:pPr algn="ctr">
                <a:spcBef>
                  <a:spcPct val="0"/>
                </a:spcBef>
                <a:spcAft>
                  <a:spcPct val="0"/>
                </a:spcAft>
              </a:pPr>
              <a:t>Sep</a:t>
            </a:fld>
            <a:endParaRPr lang="en-US" sz="1000" b="1" dirty="0">
              <a:solidFill>
                <a:schemeClr val="tx1"/>
              </a:solidFill>
              <a:latin typeface="Calibri"/>
              <a:sym typeface="Calibri"/>
            </a:endParaRPr>
          </a:p>
        </p:txBody>
      </p:sp>
      <p:sp>
        <p:nvSpPr>
          <p:cNvPr id="122" name="Rectangle 121"/>
          <p:cNvSpPr>
            <a:spLocks/>
          </p:cNvSpPr>
          <p:nvPr>
            <p:custDataLst>
              <p:tags r:id="rId16"/>
            </p:custDataLst>
          </p:nvPr>
        </p:nvSpPr>
        <p:spPr bwMode="auto">
          <a:xfrm>
            <a:off x="4291012" y="2393950"/>
            <a:ext cx="303212"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26DC5CE8-9641-4130-9024-63545F514EC6}" type="datetime'O''''''c''''''''''''''t'''''''''''''''''''''''''''''''''''''">
              <a:rPr lang="en-US" sz="1000" b="1" smtClean="0">
                <a:solidFill>
                  <a:schemeClr val="tx1"/>
                </a:solidFill>
              </a:rPr>
              <a:pPr algn="ctr">
                <a:spcBef>
                  <a:spcPct val="0"/>
                </a:spcBef>
                <a:spcAft>
                  <a:spcPct val="0"/>
                </a:spcAft>
              </a:pPr>
              <a:t>Oct</a:t>
            </a:fld>
            <a:endParaRPr lang="en-US" sz="1000" b="1" dirty="0">
              <a:solidFill>
                <a:schemeClr val="tx1"/>
              </a:solidFill>
              <a:latin typeface="Calibri"/>
              <a:sym typeface="Calibri"/>
            </a:endParaRPr>
          </a:p>
        </p:txBody>
      </p:sp>
      <p:sp>
        <p:nvSpPr>
          <p:cNvPr id="123" name="Rectangle 122"/>
          <p:cNvSpPr>
            <a:spLocks/>
          </p:cNvSpPr>
          <p:nvPr>
            <p:custDataLst>
              <p:tags r:id="rId17"/>
            </p:custDataLst>
          </p:nvPr>
        </p:nvSpPr>
        <p:spPr bwMode="auto">
          <a:xfrm>
            <a:off x="4594225" y="2393950"/>
            <a:ext cx="293687"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FB4D3FF2-4E28-4AAF-BC7F-90759804D083}" type="datetime'''''''''''''''No''''''''''''''''''''v'''''''''''''''">
              <a:rPr lang="en-US" sz="1000" b="1" smtClean="0">
                <a:solidFill>
                  <a:schemeClr val="tx1"/>
                </a:solidFill>
              </a:rPr>
              <a:pPr algn="ctr">
                <a:spcBef>
                  <a:spcPct val="0"/>
                </a:spcBef>
                <a:spcAft>
                  <a:spcPct val="0"/>
                </a:spcAft>
              </a:pPr>
              <a:t>Nov</a:t>
            </a:fld>
            <a:endParaRPr lang="en-US" sz="1000" b="1" dirty="0">
              <a:solidFill>
                <a:schemeClr val="tx1"/>
              </a:solidFill>
              <a:latin typeface="Calibri"/>
              <a:sym typeface="Calibri"/>
            </a:endParaRPr>
          </a:p>
        </p:txBody>
      </p:sp>
      <p:sp>
        <p:nvSpPr>
          <p:cNvPr id="124" name="Rectangle 123"/>
          <p:cNvSpPr>
            <a:spLocks/>
          </p:cNvSpPr>
          <p:nvPr>
            <p:custDataLst>
              <p:tags r:id="rId18"/>
            </p:custDataLst>
          </p:nvPr>
        </p:nvSpPr>
        <p:spPr bwMode="auto">
          <a:xfrm>
            <a:off x="4887912" y="2393950"/>
            <a:ext cx="304800"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6F8A2544-E500-461E-8EFB-FC6506D50A7E}" type="datetime'''De''''''''''''''''''''''''''''''''''''''''''''''c'''''">
              <a:rPr lang="en-US" sz="1000" b="1" smtClean="0">
                <a:solidFill>
                  <a:schemeClr val="tx1"/>
                </a:solidFill>
              </a:rPr>
              <a:pPr algn="ctr">
                <a:spcBef>
                  <a:spcPct val="0"/>
                </a:spcBef>
                <a:spcAft>
                  <a:spcPct val="0"/>
                </a:spcAft>
              </a:pPr>
              <a:t>Dec</a:t>
            </a:fld>
            <a:endParaRPr lang="en-US" sz="1000" b="1" dirty="0">
              <a:solidFill>
                <a:schemeClr val="tx1"/>
              </a:solidFill>
              <a:latin typeface="Calibri"/>
              <a:sym typeface="Calibri"/>
            </a:endParaRPr>
          </a:p>
        </p:txBody>
      </p:sp>
      <p:sp>
        <p:nvSpPr>
          <p:cNvPr id="125" name="Rectangle 124"/>
          <p:cNvSpPr>
            <a:spLocks/>
          </p:cNvSpPr>
          <p:nvPr>
            <p:custDataLst>
              <p:tags r:id="rId19"/>
            </p:custDataLst>
          </p:nvPr>
        </p:nvSpPr>
        <p:spPr bwMode="auto">
          <a:xfrm>
            <a:off x="5192712" y="2393950"/>
            <a:ext cx="303212"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6A7E173A-D25C-43DF-9690-1C90AFCB0781}" type="datetime'''''''''''''''''''''''J''a''''''n'''''''">
              <a:rPr lang="en-US" sz="1000" b="1" smtClean="0">
                <a:solidFill>
                  <a:schemeClr val="tx1"/>
                </a:solidFill>
              </a:rPr>
              <a:pPr algn="ctr">
                <a:spcBef>
                  <a:spcPct val="0"/>
                </a:spcBef>
                <a:spcAft>
                  <a:spcPct val="0"/>
                </a:spcAft>
              </a:pPr>
              <a:t>Jan</a:t>
            </a:fld>
            <a:endParaRPr lang="en-US" sz="1000" b="1" dirty="0">
              <a:solidFill>
                <a:schemeClr val="tx1"/>
              </a:solidFill>
              <a:latin typeface="Calibri"/>
              <a:sym typeface="Calibri"/>
            </a:endParaRPr>
          </a:p>
        </p:txBody>
      </p:sp>
      <p:sp>
        <p:nvSpPr>
          <p:cNvPr id="126" name="Rectangle 125"/>
          <p:cNvSpPr>
            <a:spLocks/>
          </p:cNvSpPr>
          <p:nvPr>
            <p:custDataLst>
              <p:tags r:id="rId20"/>
            </p:custDataLst>
          </p:nvPr>
        </p:nvSpPr>
        <p:spPr bwMode="auto">
          <a:xfrm>
            <a:off x="5495925" y="2393950"/>
            <a:ext cx="273050"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2DB6A2E9-5F08-421E-A0DA-ECE8A422574F}" type="datetime'''F''''''''''''''''''''''''''''''''''''''''''''e''''''''b'">
              <a:rPr lang="en-US" sz="1000" b="1" smtClean="0">
                <a:solidFill>
                  <a:schemeClr val="tx1"/>
                </a:solidFill>
              </a:rPr>
              <a:pPr algn="ctr">
                <a:spcBef>
                  <a:spcPct val="0"/>
                </a:spcBef>
                <a:spcAft>
                  <a:spcPct val="0"/>
                </a:spcAft>
              </a:pPr>
              <a:t>Feb</a:t>
            </a:fld>
            <a:endParaRPr lang="en-US" sz="1000" b="1" dirty="0">
              <a:solidFill>
                <a:schemeClr val="tx1"/>
              </a:solidFill>
              <a:latin typeface="Calibri"/>
              <a:sym typeface="Calibri"/>
            </a:endParaRPr>
          </a:p>
        </p:txBody>
      </p:sp>
      <p:sp>
        <p:nvSpPr>
          <p:cNvPr id="127" name="Rectangle 126"/>
          <p:cNvSpPr>
            <a:spLocks/>
          </p:cNvSpPr>
          <p:nvPr>
            <p:custDataLst>
              <p:tags r:id="rId21"/>
            </p:custDataLst>
          </p:nvPr>
        </p:nvSpPr>
        <p:spPr bwMode="auto">
          <a:xfrm>
            <a:off x="5768975" y="2393950"/>
            <a:ext cx="303212"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230070E6-B9DD-4ECC-B8C3-27EE35C057CB}" type="datetime'''''''''''''''''''''''Ma''''''''''r'''''''''''''''''">
              <a:rPr lang="en-US" sz="1000" b="1" smtClean="0">
                <a:solidFill>
                  <a:schemeClr val="tx1"/>
                </a:solidFill>
              </a:rPr>
              <a:pPr algn="ctr">
                <a:spcBef>
                  <a:spcPct val="0"/>
                </a:spcBef>
                <a:spcAft>
                  <a:spcPct val="0"/>
                </a:spcAft>
              </a:pPr>
              <a:t>Mar</a:t>
            </a:fld>
            <a:endParaRPr lang="en-US" sz="1000" b="1" dirty="0">
              <a:solidFill>
                <a:schemeClr val="tx1"/>
              </a:solidFill>
              <a:latin typeface="Calibri"/>
              <a:sym typeface="Calibri"/>
            </a:endParaRPr>
          </a:p>
        </p:txBody>
      </p:sp>
      <p:sp>
        <p:nvSpPr>
          <p:cNvPr id="128" name="Rectangle 127"/>
          <p:cNvSpPr>
            <a:spLocks/>
          </p:cNvSpPr>
          <p:nvPr>
            <p:custDataLst>
              <p:tags r:id="rId22"/>
            </p:custDataLst>
          </p:nvPr>
        </p:nvSpPr>
        <p:spPr bwMode="auto">
          <a:xfrm>
            <a:off x="6072187" y="2393950"/>
            <a:ext cx="293687"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D6B61DAE-37A1-4238-B4A9-DE1F397BFA53}" type="datetime'''''''''''''''''A''''''''''p''''''''''''''''''''r'''''''''">
              <a:rPr lang="en-US" sz="1000" b="1" smtClean="0">
                <a:solidFill>
                  <a:schemeClr val="tx1"/>
                </a:solidFill>
              </a:rPr>
              <a:pPr algn="ctr">
                <a:spcBef>
                  <a:spcPct val="0"/>
                </a:spcBef>
                <a:spcAft>
                  <a:spcPct val="0"/>
                </a:spcAft>
              </a:pPr>
              <a:t>Apr</a:t>
            </a:fld>
            <a:endParaRPr lang="en-US" sz="1000" b="1" dirty="0">
              <a:solidFill>
                <a:schemeClr val="tx1"/>
              </a:solidFill>
              <a:latin typeface="Calibri"/>
              <a:sym typeface="Calibri"/>
            </a:endParaRPr>
          </a:p>
        </p:txBody>
      </p:sp>
      <p:sp>
        <p:nvSpPr>
          <p:cNvPr id="129" name="Rectangle 128"/>
          <p:cNvSpPr>
            <a:spLocks/>
          </p:cNvSpPr>
          <p:nvPr>
            <p:custDataLst>
              <p:tags r:id="rId23"/>
            </p:custDataLst>
          </p:nvPr>
        </p:nvSpPr>
        <p:spPr bwMode="auto">
          <a:xfrm>
            <a:off x="6365875" y="2393950"/>
            <a:ext cx="303212"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CE8E07D0-9CE5-431C-9B0A-29BFEA52879D}" type="datetime'''''''''''''''''M''''''a''''''''''''''''''y'''''''''''''">
              <a:rPr lang="en-US" sz="1000" b="1" smtClean="0">
                <a:solidFill>
                  <a:schemeClr val="tx1"/>
                </a:solidFill>
              </a:rPr>
              <a:pPr algn="ctr">
                <a:spcBef>
                  <a:spcPct val="0"/>
                </a:spcBef>
                <a:spcAft>
                  <a:spcPct val="0"/>
                </a:spcAft>
              </a:pPr>
              <a:t>May</a:t>
            </a:fld>
            <a:endParaRPr lang="en-US" sz="1000" b="1" dirty="0">
              <a:solidFill>
                <a:schemeClr val="tx1"/>
              </a:solidFill>
              <a:latin typeface="Calibri"/>
              <a:sym typeface="Calibri"/>
            </a:endParaRPr>
          </a:p>
        </p:txBody>
      </p:sp>
      <p:sp>
        <p:nvSpPr>
          <p:cNvPr id="130" name="Rectangle 129"/>
          <p:cNvSpPr>
            <a:spLocks/>
          </p:cNvSpPr>
          <p:nvPr>
            <p:custDataLst>
              <p:tags r:id="rId24"/>
            </p:custDataLst>
          </p:nvPr>
        </p:nvSpPr>
        <p:spPr bwMode="auto">
          <a:xfrm>
            <a:off x="6669087" y="2393950"/>
            <a:ext cx="293687"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98E46075-63D0-4472-94B6-C75C1CFEB86F}" type="datetime'''''J''''''u''''''''''''''''''''''''''''''''''''''n'''''">
              <a:rPr lang="en-US" sz="1000" b="1" smtClean="0">
                <a:solidFill>
                  <a:schemeClr val="tx1"/>
                </a:solidFill>
              </a:rPr>
              <a:pPr algn="ctr">
                <a:spcBef>
                  <a:spcPct val="0"/>
                </a:spcBef>
                <a:spcAft>
                  <a:spcPct val="0"/>
                </a:spcAft>
              </a:pPr>
              <a:t>Jun</a:t>
            </a:fld>
            <a:endParaRPr lang="en-US" sz="1000" b="1" dirty="0">
              <a:solidFill>
                <a:schemeClr val="tx1"/>
              </a:solidFill>
              <a:latin typeface="Calibri"/>
              <a:sym typeface="Calibri"/>
            </a:endParaRPr>
          </a:p>
        </p:txBody>
      </p:sp>
      <p:sp>
        <p:nvSpPr>
          <p:cNvPr id="131" name="Rectangle 130"/>
          <p:cNvSpPr>
            <a:spLocks/>
          </p:cNvSpPr>
          <p:nvPr>
            <p:custDataLst>
              <p:tags r:id="rId25"/>
            </p:custDataLst>
          </p:nvPr>
        </p:nvSpPr>
        <p:spPr bwMode="auto">
          <a:xfrm>
            <a:off x="6962775" y="2393950"/>
            <a:ext cx="304800"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88E3EB08-B20D-4300-9BFE-030D2FC9FDB2}" type="datetime'J''''''''''''u''''''''''''''''''''''l'''''''''">
              <a:rPr lang="en-US" sz="1000" b="1" smtClean="0">
                <a:solidFill>
                  <a:schemeClr val="tx1"/>
                </a:solidFill>
              </a:rPr>
              <a:pPr algn="ctr">
                <a:spcBef>
                  <a:spcPct val="0"/>
                </a:spcBef>
                <a:spcAft>
                  <a:spcPct val="0"/>
                </a:spcAft>
              </a:pPr>
              <a:t>Jul</a:t>
            </a:fld>
            <a:endParaRPr lang="en-US" sz="1000" b="1" dirty="0">
              <a:solidFill>
                <a:schemeClr val="tx1"/>
              </a:solidFill>
              <a:latin typeface="Calibri"/>
              <a:sym typeface="Calibri"/>
            </a:endParaRPr>
          </a:p>
        </p:txBody>
      </p:sp>
      <p:sp>
        <p:nvSpPr>
          <p:cNvPr id="132" name="Rectangle 131"/>
          <p:cNvSpPr>
            <a:spLocks/>
          </p:cNvSpPr>
          <p:nvPr>
            <p:custDataLst>
              <p:tags r:id="rId26"/>
            </p:custDataLst>
          </p:nvPr>
        </p:nvSpPr>
        <p:spPr bwMode="auto">
          <a:xfrm>
            <a:off x="7267575" y="2393950"/>
            <a:ext cx="303212"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4A7A0125-8130-4CCB-B677-912B66EE4357}" type="datetime'''''''''''''''A''''''''''''''''''ug'''''''''''''''''''''''">
              <a:rPr lang="en-US" sz="1000" b="1" smtClean="0">
                <a:solidFill>
                  <a:schemeClr val="tx1"/>
                </a:solidFill>
              </a:rPr>
              <a:pPr algn="ctr">
                <a:spcBef>
                  <a:spcPct val="0"/>
                </a:spcBef>
                <a:spcAft>
                  <a:spcPct val="0"/>
                </a:spcAft>
              </a:pPr>
              <a:t>Aug</a:t>
            </a:fld>
            <a:endParaRPr lang="en-US" sz="1000" b="1" dirty="0">
              <a:solidFill>
                <a:schemeClr val="tx1"/>
              </a:solidFill>
              <a:latin typeface="Calibri"/>
              <a:sym typeface="Calibri"/>
            </a:endParaRPr>
          </a:p>
        </p:txBody>
      </p:sp>
      <p:sp>
        <p:nvSpPr>
          <p:cNvPr id="133" name="Rectangle 132"/>
          <p:cNvSpPr>
            <a:spLocks/>
          </p:cNvSpPr>
          <p:nvPr>
            <p:custDataLst>
              <p:tags r:id="rId27"/>
            </p:custDataLst>
          </p:nvPr>
        </p:nvSpPr>
        <p:spPr bwMode="auto">
          <a:xfrm>
            <a:off x="7570787" y="2393950"/>
            <a:ext cx="293687"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5EED8514-A3B6-495F-9687-41320CCEDAE3}" type="datetime'''''S''''e''''p'''''''''">
              <a:rPr lang="en-US" sz="1000" b="1" smtClean="0">
                <a:solidFill>
                  <a:schemeClr val="tx1"/>
                </a:solidFill>
              </a:rPr>
              <a:pPr algn="ctr">
                <a:spcBef>
                  <a:spcPct val="0"/>
                </a:spcBef>
                <a:spcAft>
                  <a:spcPct val="0"/>
                </a:spcAft>
              </a:pPr>
              <a:t>Sep</a:t>
            </a:fld>
            <a:endParaRPr lang="en-US" sz="1000" b="1" dirty="0">
              <a:solidFill>
                <a:schemeClr val="tx1"/>
              </a:solidFill>
              <a:latin typeface="Calibri"/>
              <a:sym typeface="Calibri"/>
            </a:endParaRPr>
          </a:p>
        </p:txBody>
      </p:sp>
      <p:sp>
        <p:nvSpPr>
          <p:cNvPr id="134" name="Rectangle 133"/>
          <p:cNvSpPr>
            <a:spLocks/>
          </p:cNvSpPr>
          <p:nvPr>
            <p:custDataLst>
              <p:tags r:id="rId28"/>
            </p:custDataLst>
          </p:nvPr>
        </p:nvSpPr>
        <p:spPr bwMode="auto">
          <a:xfrm>
            <a:off x="7864475" y="2393950"/>
            <a:ext cx="303212"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3EC4DE4A-068E-4E03-B337-02602FC228F2}" type="datetime'''''''''''''''''''''''''''''O''c''''''t'''">
              <a:rPr lang="en-US" sz="1000" b="1" smtClean="0">
                <a:solidFill>
                  <a:schemeClr val="tx1"/>
                </a:solidFill>
              </a:rPr>
              <a:pPr algn="ctr">
                <a:spcBef>
                  <a:spcPct val="0"/>
                </a:spcBef>
                <a:spcAft>
                  <a:spcPct val="0"/>
                </a:spcAft>
              </a:pPr>
              <a:t>Oct</a:t>
            </a:fld>
            <a:endParaRPr lang="en-US" sz="1000" b="1" dirty="0">
              <a:solidFill>
                <a:schemeClr val="tx1"/>
              </a:solidFill>
              <a:latin typeface="Calibri"/>
              <a:sym typeface="Calibri"/>
            </a:endParaRPr>
          </a:p>
        </p:txBody>
      </p:sp>
      <p:sp>
        <p:nvSpPr>
          <p:cNvPr id="135" name="Rectangle 134"/>
          <p:cNvSpPr>
            <a:spLocks/>
          </p:cNvSpPr>
          <p:nvPr>
            <p:custDataLst>
              <p:tags r:id="rId29"/>
            </p:custDataLst>
          </p:nvPr>
        </p:nvSpPr>
        <p:spPr bwMode="auto">
          <a:xfrm>
            <a:off x="8167687" y="2393950"/>
            <a:ext cx="293687"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DDF00668-241C-4AF3-9143-DBECA258798C}" type="datetime'''N''''''''''''''ov'''''''''''''''''''''''''''''''">
              <a:rPr lang="en-US" sz="1000" b="1" smtClean="0">
                <a:solidFill>
                  <a:schemeClr val="tx1"/>
                </a:solidFill>
              </a:rPr>
              <a:pPr algn="ctr">
                <a:spcBef>
                  <a:spcPct val="0"/>
                </a:spcBef>
                <a:spcAft>
                  <a:spcPct val="0"/>
                </a:spcAft>
              </a:pPr>
              <a:t>Nov</a:t>
            </a:fld>
            <a:endParaRPr lang="en-US" sz="1000" b="1" dirty="0">
              <a:solidFill>
                <a:schemeClr val="tx1"/>
              </a:solidFill>
              <a:latin typeface="Calibri"/>
              <a:sym typeface="Calibri"/>
            </a:endParaRPr>
          </a:p>
        </p:txBody>
      </p:sp>
      <p:sp>
        <p:nvSpPr>
          <p:cNvPr id="136" name="Rectangle 135"/>
          <p:cNvSpPr>
            <a:spLocks/>
          </p:cNvSpPr>
          <p:nvPr>
            <p:custDataLst>
              <p:tags r:id="rId30"/>
            </p:custDataLst>
          </p:nvPr>
        </p:nvSpPr>
        <p:spPr bwMode="auto">
          <a:xfrm>
            <a:off x="8461375" y="2393950"/>
            <a:ext cx="303212"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0C2A3699-3366-4103-83AF-612769F9FD7B}" type="datetime'''''''''''''''''''''''''D''''''''''''''e''''''''''c'''''''''''">
              <a:rPr lang="en-US" sz="1000" b="1" smtClean="0">
                <a:solidFill>
                  <a:schemeClr val="tx1"/>
                </a:solidFill>
              </a:rPr>
              <a:pPr algn="ctr">
                <a:spcBef>
                  <a:spcPct val="0"/>
                </a:spcBef>
                <a:spcAft>
                  <a:spcPct val="0"/>
                </a:spcAft>
              </a:pPr>
              <a:t>Dec</a:t>
            </a:fld>
            <a:endParaRPr lang="en-US" sz="1000" b="1" dirty="0">
              <a:solidFill>
                <a:schemeClr val="tx1"/>
              </a:solidFill>
              <a:latin typeface="Calibri"/>
              <a:sym typeface="Calibri"/>
            </a:endParaRPr>
          </a:p>
        </p:txBody>
      </p:sp>
      <p:sp>
        <p:nvSpPr>
          <p:cNvPr id="137" name="Rectangle 136"/>
          <p:cNvSpPr>
            <a:spLocks/>
          </p:cNvSpPr>
          <p:nvPr>
            <p:custDataLst>
              <p:tags r:id="rId31"/>
            </p:custDataLst>
          </p:nvPr>
        </p:nvSpPr>
        <p:spPr bwMode="auto">
          <a:xfrm>
            <a:off x="8764587" y="2393950"/>
            <a:ext cx="303212" cy="200025"/>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02FFF70F-6790-43DE-BE7B-CD122510CC06}" type="datetime'''''''J''''''a''''''''''''n'''''''''''''''''''''''">
              <a:rPr lang="en-US" sz="1000" b="1" smtClean="0">
                <a:solidFill>
                  <a:schemeClr val="tx1"/>
                </a:solidFill>
              </a:rPr>
              <a:pPr algn="ctr">
                <a:spcBef>
                  <a:spcPct val="0"/>
                </a:spcBef>
                <a:spcAft>
                  <a:spcPct val="0"/>
                </a:spcAft>
              </a:pPr>
              <a:t>Jan</a:t>
            </a:fld>
            <a:endParaRPr lang="en-US" sz="1000" b="1" dirty="0">
              <a:solidFill>
                <a:schemeClr val="tx1"/>
              </a:solidFill>
              <a:latin typeface="Calibri"/>
              <a:sym typeface="Calibri"/>
            </a:endParaRPr>
          </a:p>
        </p:txBody>
      </p:sp>
      <p:cxnSp>
        <p:nvCxnSpPr>
          <p:cNvPr id="161" name="Straight Connector 160"/>
          <p:cNvCxnSpPr/>
          <p:nvPr>
            <p:custDataLst>
              <p:tags r:id="rId32"/>
            </p:custDataLst>
          </p:nvPr>
        </p:nvCxnSpPr>
        <p:spPr bwMode="auto">
          <a:xfrm>
            <a:off x="6669087" y="259397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custDataLst>
              <p:tags r:id="rId33"/>
            </p:custDataLst>
          </p:nvPr>
        </p:nvCxnSpPr>
        <p:spPr bwMode="auto">
          <a:xfrm>
            <a:off x="6962775" y="259397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custDataLst>
              <p:tags r:id="rId34"/>
            </p:custDataLst>
          </p:nvPr>
        </p:nvCxnSpPr>
        <p:spPr bwMode="auto">
          <a:xfrm>
            <a:off x="7267575" y="259397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custDataLst>
              <p:tags r:id="rId35"/>
            </p:custDataLst>
          </p:nvPr>
        </p:nvCxnSpPr>
        <p:spPr bwMode="auto">
          <a:xfrm>
            <a:off x="7570787" y="259397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custDataLst>
              <p:tags r:id="rId36"/>
            </p:custDataLst>
          </p:nvPr>
        </p:nvCxnSpPr>
        <p:spPr bwMode="auto">
          <a:xfrm>
            <a:off x="4887912" y="259397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custDataLst>
              <p:tags r:id="rId37"/>
            </p:custDataLst>
          </p:nvPr>
        </p:nvCxnSpPr>
        <p:spPr bwMode="auto">
          <a:xfrm>
            <a:off x="7864475" y="259397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custDataLst>
              <p:tags r:id="rId38"/>
            </p:custDataLst>
          </p:nvPr>
        </p:nvCxnSpPr>
        <p:spPr bwMode="auto">
          <a:xfrm>
            <a:off x="3097212" y="259397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custDataLst>
              <p:tags r:id="rId39"/>
            </p:custDataLst>
          </p:nvPr>
        </p:nvCxnSpPr>
        <p:spPr bwMode="auto">
          <a:xfrm>
            <a:off x="8167687" y="259397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custDataLst>
              <p:tags r:id="rId40"/>
            </p:custDataLst>
          </p:nvPr>
        </p:nvCxnSpPr>
        <p:spPr bwMode="auto">
          <a:xfrm>
            <a:off x="2794000" y="2593975"/>
            <a:ext cx="0" cy="4214812"/>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custDataLst>
              <p:tags r:id="rId41"/>
            </p:custDataLst>
          </p:nvPr>
        </p:nvCxnSpPr>
        <p:spPr bwMode="auto">
          <a:xfrm>
            <a:off x="8764587" y="259397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custDataLst>
              <p:tags r:id="rId42"/>
            </p:custDataLst>
          </p:nvPr>
        </p:nvCxnSpPr>
        <p:spPr bwMode="auto">
          <a:xfrm>
            <a:off x="8461375" y="259397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custDataLst>
              <p:tags r:id="rId43"/>
            </p:custDataLst>
          </p:nvPr>
        </p:nvCxnSpPr>
        <p:spPr bwMode="auto">
          <a:xfrm>
            <a:off x="9067800" y="2593975"/>
            <a:ext cx="0" cy="4214812"/>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custDataLst>
              <p:tags r:id="rId44"/>
            </p:custDataLst>
          </p:nvPr>
        </p:nvCxnSpPr>
        <p:spPr bwMode="auto">
          <a:xfrm>
            <a:off x="269875" y="2593975"/>
            <a:ext cx="0" cy="4214812"/>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custDataLst>
              <p:tags r:id="rId45"/>
            </p:custDataLst>
          </p:nvPr>
        </p:nvCxnSpPr>
        <p:spPr bwMode="auto">
          <a:xfrm>
            <a:off x="6365875" y="259397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custDataLst>
              <p:tags r:id="rId46"/>
            </p:custDataLst>
          </p:nvPr>
        </p:nvCxnSpPr>
        <p:spPr bwMode="auto">
          <a:xfrm>
            <a:off x="6072187" y="259397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custDataLst>
              <p:tags r:id="rId47"/>
            </p:custDataLst>
          </p:nvPr>
        </p:nvCxnSpPr>
        <p:spPr bwMode="auto">
          <a:xfrm>
            <a:off x="5768975" y="259397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custDataLst>
              <p:tags r:id="rId48"/>
            </p:custDataLst>
          </p:nvPr>
        </p:nvCxnSpPr>
        <p:spPr bwMode="auto">
          <a:xfrm>
            <a:off x="5495925" y="259397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custDataLst>
              <p:tags r:id="rId49"/>
            </p:custDataLst>
          </p:nvPr>
        </p:nvCxnSpPr>
        <p:spPr bwMode="auto">
          <a:xfrm>
            <a:off x="5192712" y="259397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custDataLst>
              <p:tags r:id="rId50"/>
            </p:custDataLst>
          </p:nvPr>
        </p:nvCxnSpPr>
        <p:spPr bwMode="auto">
          <a:xfrm>
            <a:off x="4594225" y="259397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custDataLst>
              <p:tags r:id="rId51"/>
            </p:custDataLst>
          </p:nvPr>
        </p:nvCxnSpPr>
        <p:spPr bwMode="auto">
          <a:xfrm>
            <a:off x="4291012" y="259397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custDataLst>
              <p:tags r:id="rId52"/>
            </p:custDataLst>
          </p:nvPr>
        </p:nvCxnSpPr>
        <p:spPr bwMode="auto">
          <a:xfrm>
            <a:off x="3997325" y="259397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custDataLst>
              <p:tags r:id="rId53"/>
            </p:custDataLst>
          </p:nvPr>
        </p:nvCxnSpPr>
        <p:spPr bwMode="auto">
          <a:xfrm>
            <a:off x="3694112" y="259397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custDataLst>
              <p:tags r:id="rId54"/>
            </p:custDataLst>
          </p:nvPr>
        </p:nvCxnSpPr>
        <p:spPr bwMode="auto">
          <a:xfrm>
            <a:off x="3390900" y="2593975"/>
            <a:ext cx="0" cy="4214812"/>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custDataLst>
              <p:tags r:id="rId55"/>
            </p:custDataLst>
          </p:nvPr>
        </p:nvCxnSpPr>
        <p:spPr bwMode="auto">
          <a:xfrm>
            <a:off x="269875" y="4768850"/>
            <a:ext cx="8797925" cy="0"/>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custDataLst>
              <p:tags r:id="rId56"/>
            </p:custDataLst>
          </p:nvPr>
        </p:nvCxnSpPr>
        <p:spPr bwMode="auto">
          <a:xfrm>
            <a:off x="269875" y="6808787"/>
            <a:ext cx="8797925" cy="0"/>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custDataLst>
              <p:tags r:id="rId57"/>
            </p:custDataLst>
          </p:nvPr>
        </p:nvCxnSpPr>
        <p:spPr bwMode="auto">
          <a:xfrm>
            <a:off x="269875" y="2593975"/>
            <a:ext cx="8797925" cy="0"/>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176" name="Rectangle 175"/>
          <p:cNvSpPr/>
          <p:nvPr>
            <p:custDataLst>
              <p:tags r:id="rId58"/>
            </p:custDataLst>
          </p:nvPr>
        </p:nvSpPr>
        <p:spPr bwMode="gray">
          <a:xfrm>
            <a:off x="4819650" y="6351587"/>
            <a:ext cx="2124075" cy="79375"/>
          </a:xfrm>
          <a:prstGeom prst="rect">
            <a:avLst/>
          </a:prstGeom>
          <a:solidFill>
            <a:schemeClr val="tx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92" name="Rectangle 191"/>
          <p:cNvSpPr/>
          <p:nvPr>
            <p:custDataLst>
              <p:tags r:id="rId59"/>
            </p:custDataLst>
          </p:nvPr>
        </p:nvSpPr>
        <p:spPr bwMode="gray">
          <a:xfrm>
            <a:off x="3587750" y="5133975"/>
            <a:ext cx="3376612" cy="79375"/>
          </a:xfrm>
          <a:prstGeom prst="rect">
            <a:avLst/>
          </a:prstGeom>
          <a:solidFill>
            <a:schemeClr val="tx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89" name="Left Arrow 88"/>
          <p:cNvSpPr/>
          <p:nvPr>
            <p:custDataLst>
              <p:tags r:id="rId60"/>
            </p:custDataLst>
          </p:nvPr>
        </p:nvSpPr>
        <p:spPr bwMode="gray">
          <a:xfrm>
            <a:off x="2692400" y="3663950"/>
            <a:ext cx="1031875" cy="158750"/>
          </a:xfrm>
          <a:prstGeom prst="leftArrow">
            <a:avLst>
              <a:gd name="adj1" fmla="val 50000"/>
              <a:gd name="adj2" fmla="val 40657"/>
            </a:avLst>
          </a:prstGeom>
          <a:solidFill>
            <a:schemeClr val="tx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Left Arrow 91"/>
          <p:cNvSpPr/>
          <p:nvPr>
            <p:custDataLst>
              <p:tags r:id="rId61"/>
            </p:custDataLst>
          </p:nvPr>
        </p:nvSpPr>
        <p:spPr bwMode="gray">
          <a:xfrm>
            <a:off x="2692400" y="4271962"/>
            <a:ext cx="2803525" cy="158750"/>
          </a:xfrm>
          <a:prstGeom prst="leftArrow">
            <a:avLst>
              <a:gd name="adj1" fmla="val 50000"/>
              <a:gd name="adj2" fmla="val 40657"/>
            </a:avLst>
          </a:prstGeom>
          <a:solidFill>
            <a:schemeClr val="tx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Rectangle 178"/>
          <p:cNvSpPr/>
          <p:nvPr>
            <p:custDataLst>
              <p:tags r:id="rId62"/>
            </p:custDataLst>
          </p:nvPr>
        </p:nvSpPr>
        <p:spPr bwMode="gray">
          <a:xfrm>
            <a:off x="2805112" y="2957512"/>
            <a:ext cx="2427287" cy="79375"/>
          </a:xfrm>
          <a:prstGeom prst="rect">
            <a:avLst/>
          </a:prstGeom>
          <a:solidFill>
            <a:schemeClr val="tx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Rectangle 192"/>
          <p:cNvSpPr/>
          <p:nvPr>
            <p:custDataLst>
              <p:tags r:id="rId63"/>
            </p:custDataLst>
          </p:nvPr>
        </p:nvSpPr>
        <p:spPr bwMode="gray">
          <a:xfrm>
            <a:off x="3587750" y="5741987"/>
            <a:ext cx="1096962" cy="79375"/>
          </a:xfrm>
          <a:prstGeom prst="rect">
            <a:avLst/>
          </a:prstGeom>
          <a:solidFill>
            <a:schemeClr val="tx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00" name="Rectangle 199"/>
          <p:cNvSpPr/>
          <p:nvPr>
            <p:custDataLst>
              <p:tags r:id="rId64"/>
            </p:custDataLst>
          </p:nvPr>
        </p:nvSpPr>
        <p:spPr bwMode="auto">
          <a:xfrm>
            <a:off x="2254250" y="2417762"/>
            <a:ext cx="360362"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noAutofit/>
          </a:bodyPr>
          <a:lstStyle/>
          <a:p>
            <a:pPr algn="r">
              <a:spcBef>
                <a:spcPct val="0"/>
              </a:spcBef>
              <a:spcAft>
                <a:spcPct val="0"/>
              </a:spcAft>
            </a:pPr>
            <a:fld id="{E3A7422C-B8E2-43CA-BD59-2B4E9EC3700D}" type="datetime'M''''o''''''''''''''''''n''''''''t''''h'''">
              <a:rPr lang="en-US" sz="1000" b="1" smtClean="0">
                <a:solidFill>
                  <a:schemeClr val="tx1"/>
                </a:solidFill>
              </a:rPr>
              <a:pPr algn="r">
                <a:spcBef>
                  <a:spcPct val="0"/>
                </a:spcBef>
                <a:spcAft>
                  <a:spcPct val="0"/>
                </a:spcAft>
              </a:pPr>
              <a:t>Month</a:t>
            </a:fld>
            <a:endParaRPr lang="en-US" sz="1000" b="1" dirty="0">
              <a:solidFill>
                <a:schemeClr val="tx1"/>
              </a:solidFill>
              <a:latin typeface="Calibri"/>
              <a:sym typeface="Calibri"/>
            </a:endParaRPr>
          </a:p>
        </p:txBody>
      </p:sp>
      <p:sp>
        <p:nvSpPr>
          <p:cNvPr id="199" name="Rectangle 198"/>
          <p:cNvSpPr/>
          <p:nvPr>
            <p:custDataLst>
              <p:tags r:id="rId65"/>
            </p:custDataLst>
          </p:nvPr>
        </p:nvSpPr>
        <p:spPr bwMode="auto">
          <a:xfrm>
            <a:off x="449256" y="2913062"/>
            <a:ext cx="1700212" cy="31908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spcBef>
                <a:spcPct val="0"/>
              </a:spcBef>
              <a:spcAft>
                <a:spcPct val="0"/>
              </a:spcAft>
            </a:pPr>
            <a:r>
              <a:rPr lang="en-US" sz="1200" dirty="0" smtClean="0">
                <a:solidFill>
                  <a:schemeClr val="tx1"/>
                </a:solidFill>
              </a:rPr>
              <a:t>New Britain Hearing Rooms</a:t>
            </a:r>
          </a:p>
          <a:p>
            <a:pPr>
              <a:spcBef>
                <a:spcPct val="0"/>
              </a:spcBef>
              <a:spcAft>
                <a:spcPct val="0"/>
              </a:spcAft>
            </a:pPr>
            <a:r>
              <a:rPr lang="en-US" sz="900" dirty="0" smtClean="0">
                <a:solidFill>
                  <a:schemeClr val="tx1"/>
                </a:solidFill>
                <a:latin typeface="Calibri"/>
                <a:sym typeface="Calibri"/>
              </a:rPr>
              <a:t> (No IT Inv Funds)</a:t>
            </a:r>
            <a:endParaRPr lang="en-US" sz="900" dirty="0">
              <a:solidFill>
                <a:schemeClr val="tx1"/>
              </a:solidFill>
              <a:latin typeface="Calibri"/>
              <a:sym typeface="Calibri"/>
            </a:endParaRPr>
          </a:p>
        </p:txBody>
      </p:sp>
      <p:sp>
        <p:nvSpPr>
          <p:cNvPr id="91" name="Rectangle 90"/>
          <p:cNvSpPr>
            <a:spLocks/>
          </p:cNvSpPr>
          <p:nvPr>
            <p:custDataLst>
              <p:tags r:id="rId66"/>
            </p:custDataLst>
          </p:nvPr>
        </p:nvSpPr>
        <p:spPr bwMode="auto">
          <a:xfrm>
            <a:off x="449257" y="4267200"/>
            <a:ext cx="2165350"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spcBef>
                <a:spcPct val="0"/>
              </a:spcBef>
              <a:spcAft>
                <a:spcPct val="0"/>
              </a:spcAft>
            </a:pPr>
            <a:r>
              <a:rPr lang="en-US" sz="1200" dirty="0" smtClean="0">
                <a:solidFill>
                  <a:schemeClr val="tx1"/>
                </a:solidFill>
                <a:latin typeface="Calibri"/>
                <a:sym typeface="Calibri"/>
              </a:rPr>
              <a:t>VoIP  -Voice  over Internet Protocol</a:t>
            </a:r>
            <a:endParaRPr lang="en-US" sz="1200" dirty="0">
              <a:solidFill>
                <a:schemeClr val="tx1"/>
              </a:solidFill>
              <a:latin typeface="Calibri"/>
              <a:sym typeface="Calibri"/>
            </a:endParaRPr>
          </a:p>
        </p:txBody>
      </p:sp>
      <p:sp>
        <p:nvSpPr>
          <p:cNvPr id="201" name="Rectangle 200"/>
          <p:cNvSpPr/>
          <p:nvPr>
            <p:custDataLst>
              <p:tags r:id="rId67"/>
            </p:custDataLst>
          </p:nvPr>
        </p:nvSpPr>
        <p:spPr bwMode="auto">
          <a:xfrm>
            <a:off x="449262" y="2357437"/>
            <a:ext cx="627062"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noAutofit/>
          </a:bodyPr>
          <a:lstStyle/>
          <a:p>
            <a:pPr>
              <a:spcBef>
                <a:spcPct val="0"/>
              </a:spcBef>
              <a:spcAft>
                <a:spcPct val="0"/>
              </a:spcAft>
            </a:pPr>
            <a:r>
              <a:rPr lang="en-US" sz="1400" b="1" dirty="0" smtClean="0">
                <a:solidFill>
                  <a:schemeClr val="tx1"/>
                </a:solidFill>
              </a:rPr>
              <a:t>Program</a:t>
            </a:r>
            <a:endParaRPr lang="en-US" sz="1400" b="1" dirty="0">
              <a:solidFill>
                <a:schemeClr val="tx1"/>
              </a:solidFill>
              <a:latin typeface="Calibri"/>
              <a:sym typeface="Calibri"/>
            </a:endParaRPr>
          </a:p>
        </p:txBody>
      </p:sp>
      <p:sp>
        <p:nvSpPr>
          <p:cNvPr id="198" name="Rectangle 197"/>
          <p:cNvSpPr>
            <a:spLocks/>
          </p:cNvSpPr>
          <p:nvPr>
            <p:custDataLst>
              <p:tags r:id="rId68"/>
            </p:custDataLst>
          </p:nvPr>
        </p:nvSpPr>
        <p:spPr bwMode="auto">
          <a:xfrm>
            <a:off x="449259" y="5089525"/>
            <a:ext cx="501650"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spcBef>
                <a:spcPct val="0"/>
              </a:spcBef>
              <a:spcAft>
                <a:spcPct val="0"/>
              </a:spcAft>
            </a:pPr>
            <a:r>
              <a:rPr lang="en-US" sz="1200" dirty="0" smtClean="0">
                <a:solidFill>
                  <a:schemeClr val="tx1"/>
                </a:solidFill>
                <a:latin typeface="Calibri"/>
                <a:sym typeface="Calibri"/>
              </a:rPr>
              <a:t>Refresh </a:t>
            </a:r>
            <a:endParaRPr lang="en-US" sz="1200" dirty="0">
              <a:solidFill>
                <a:schemeClr val="tx1"/>
              </a:solidFill>
              <a:latin typeface="Calibri"/>
              <a:sym typeface="Calibri"/>
            </a:endParaRPr>
          </a:p>
        </p:txBody>
      </p:sp>
      <p:sp>
        <p:nvSpPr>
          <p:cNvPr id="197" name="Rectangle 196"/>
          <p:cNvSpPr>
            <a:spLocks/>
          </p:cNvSpPr>
          <p:nvPr>
            <p:custDataLst>
              <p:tags r:id="rId69"/>
            </p:custDataLst>
          </p:nvPr>
        </p:nvSpPr>
        <p:spPr bwMode="auto">
          <a:xfrm>
            <a:off x="449258" y="5697537"/>
            <a:ext cx="1790700"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spcBef>
                <a:spcPct val="0"/>
              </a:spcBef>
              <a:spcAft>
                <a:spcPct val="0"/>
              </a:spcAft>
            </a:pPr>
            <a:r>
              <a:rPr lang="en-US" sz="1200" dirty="0" smtClean="0">
                <a:solidFill>
                  <a:schemeClr val="tx1"/>
                </a:solidFill>
              </a:rPr>
              <a:t>     Infrastructure Assessment</a:t>
            </a:r>
            <a:endParaRPr lang="en-US" sz="1200" dirty="0">
              <a:solidFill>
                <a:schemeClr val="tx1"/>
              </a:solidFill>
              <a:latin typeface="Calibri"/>
              <a:sym typeface="Calibri"/>
            </a:endParaRPr>
          </a:p>
        </p:txBody>
      </p:sp>
      <p:sp>
        <p:nvSpPr>
          <p:cNvPr id="196" name="Rectangle 195"/>
          <p:cNvSpPr>
            <a:spLocks/>
          </p:cNvSpPr>
          <p:nvPr>
            <p:custDataLst>
              <p:tags r:id="rId70"/>
            </p:custDataLst>
          </p:nvPr>
        </p:nvSpPr>
        <p:spPr bwMode="auto">
          <a:xfrm>
            <a:off x="449261" y="6307137"/>
            <a:ext cx="1817687"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spcBef>
                <a:spcPct val="0"/>
              </a:spcBef>
              <a:spcAft>
                <a:spcPct val="0"/>
              </a:spcAft>
            </a:pPr>
            <a:r>
              <a:rPr lang="en-US" sz="1200" dirty="0" smtClean="0">
                <a:solidFill>
                  <a:schemeClr val="tx1"/>
                </a:solidFill>
                <a:sym typeface="Calibri"/>
              </a:rPr>
              <a:t>     Infrastructure Deployment</a:t>
            </a:r>
            <a:endParaRPr lang="en-US" sz="1200" dirty="0">
              <a:solidFill>
                <a:schemeClr val="tx1"/>
              </a:solidFill>
              <a:latin typeface="Calibri"/>
              <a:sym typeface="Calibri"/>
            </a:endParaRPr>
          </a:p>
        </p:txBody>
      </p:sp>
      <p:sp>
        <p:nvSpPr>
          <p:cNvPr id="88" name="Rectangle 87"/>
          <p:cNvSpPr>
            <a:spLocks/>
          </p:cNvSpPr>
          <p:nvPr>
            <p:custDataLst>
              <p:tags r:id="rId71"/>
            </p:custDataLst>
          </p:nvPr>
        </p:nvSpPr>
        <p:spPr bwMode="auto">
          <a:xfrm>
            <a:off x="449260" y="3659187"/>
            <a:ext cx="2017712"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spcBef>
                <a:spcPct val="0"/>
              </a:spcBef>
              <a:spcAft>
                <a:spcPct val="0"/>
              </a:spcAft>
            </a:pPr>
            <a:r>
              <a:rPr lang="en-US" sz="1200" dirty="0" smtClean="0">
                <a:solidFill>
                  <a:schemeClr val="tx1"/>
                </a:solidFill>
                <a:latin typeface="Calibri"/>
                <a:sym typeface="Calibri"/>
              </a:rPr>
              <a:t>Hartford HQ Core Improvements</a:t>
            </a:r>
            <a:endParaRPr lang="en-US" sz="1200" dirty="0">
              <a:solidFill>
                <a:schemeClr val="tx1"/>
              </a:solidFill>
              <a:latin typeface="Calibri"/>
              <a:sym typeface="Calibri"/>
            </a:endParaRPr>
          </a:p>
        </p:txBody>
      </p:sp>
      <p:sp>
        <p:nvSpPr>
          <p:cNvPr id="220" name="Rectangle 219"/>
          <p:cNvSpPr/>
          <p:nvPr>
            <p:custDataLst>
              <p:tags r:id="rId72"/>
            </p:custDataLst>
          </p:nvPr>
        </p:nvSpPr>
        <p:spPr bwMode="auto">
          <a:xfrm>
            <a:off x="1628775" y="2201862"/>
            <a:ext cx="985837" cy="16827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noAutofit/>
          </a:bodyPr>
          <a:lstStyle/>
          <a:p>
            <a:pPr algn="r">
              <a:spcBef>
                <a:spcPct val="0"/>
              </a:spcBef>
              <a:spcAft>
                <a:spcPct val="0"/>
              </a:spcAft>
            </a:pPr>
            <a:fld id="{EA8591E5-A7C3-4B8A-8522-D9C0415A59E8}" type="datetime'Q''''''''''''''''u''''''''ar''''''t''''''''er'">
              <a:rPr lang="en-US" sz="1100" b="1" smtClean="0">
                <a:solidFill>
                  <a:schemeClr val="tx1"/>
                </a:solidFill>
                <a:latin typeface="Calibri"/>
                <a:sym typeface="Calibri"/>
              </a:rPr>
              <a:pPr algn="r">
                <a:spcBef>
                  <a:spcPct val="0"/>
                </a:spcBef>
                <a:spcAft>
                  <a:spcPct val="0"/>
                </a:spcAft>
              </a:pPr>
              <a:t>Quarter</a:t>
            </a:fld>
            <a:r>
              <a:rPr lang="en-US" sz="1100" b="1" dirty="0" smtClean="0">
                <a:solidFill>
                  <a:schemeClr val="tx1"/>
                </a:solidFill>
                <a:latin typeface="Calibri"/>
                <a:sym typeface="Calibri"/>
              </a:rPr>
              <a:t>/Fiscal Yr</a:t>
            </a:r>
            <a:endParaRPr lang="en-US" sz="1100" b="1" dirty="0">
              <a:solidFill>
                <a:schemeClr val="tx1"/>
              </a:solidFill>
              <a:latin typeface="Calibri"/>
              <a:sym typeface="Calibri"/>
            </a:endParaRPr>
          </a:p>
        </p:txBody>
      </p:sp>
      <p:sp>
        <p:nvSpPr>
          <p:cNvPr id="221" name="TextBox 220"/>
          <p:cNvSpPr txBox="1"/>
          <p:nvPr/>
        </p:nvSpPr>
        <p:spPr>
          <a:xfrm>
            <a:off x="0" y="2961144"/>
            <a:ext cx="228600" cy="2677656"/>
          </a:xfrm>
          <a:prstGeom prst="rect">
            <a:avLst/>
          </a:prstGeom>
          <a:noFill/>
        </p:spPr>
        <p:txBody>
          <a:bodyPr wrap="square" rtlCol="0">
            <a:spAutoFit/>
          </a:bodyPr>
          <a:lstStyle/>
          <a:p>
            <a:r>
              <a:rPr lang="en-US" sz="1200" dirty="0" smtClean="0"/>
              <a:t>INFRASTRUCTURE</a:t>
            </a:r>
            <a:endParaRPr lang="en-US" sz="1200" dirty="0"/>
          </a:p>
        </p:txBody>
      </p:sp>
      <p:sp>
        <p:nvSpPr>
          <p:cNvPr id="224" name="TextBox 223"/>
          <p:cNvSpPr txBox="1"/>
          <p:nvPr/>
        </p:nvSpPr>
        <p:spPr>
          <a:xfrm>
            <a:off x="0" y="1110339"/>
            <a:ext cx="9144000" cy="1284967"/>
          </a:xfrm>
          <a:prstGeom prst="rect">
            <a:avLst/>
          </a:prstGeom>
          <a:noFill/>
        </p:spPr>
        <p:txBody>
          <a:bodyPr wrap="square" rtlCol="0">
            <a:spAutoFit/>
          </a:bodyPr>
          <a:lstStyle/>
          <a:p>
            <a:pPr marL="112713" indent="-112713">
              <a:buFont typeface="Arial" pitchFamily="34" charset="0"/>
              <a:buChar char="•"/>
            </a:pPr>
            <a:r>
              <a:rPr lang="en-US" sz="1300" dirty="0" smtClean="0"/>
              <a:t>The New Britain Hearing Room project will replace an outdated audio infrastructure.  </a:t>
            </a:r>
          </a:p>
          <a:p>
            <a:pPr marL="112713" indent="-112713">
              <a:buFont typeface="Arial" pitchFamily="34" charset="0"/>
              <a:buChar char="•"/>
            </a:pPr>
            <a:r>
              <a:rPr lang="en-US" sz="1300" dirty="0" smtClean="0"/>
              <a:t>The Desktop and Server refresh will move the agency to updated software and hardware technology .</a:t>
            </a:r>
          </a:p>
          <a:p>
            <a:pPr marL="112713" indent="-112713">
              <a:buFont typeface="Arial" pitchFamily="34" charset="0"/>
              <a:buChar char="•"/>
            </a:pPr>
            <a:r>
              <a:rPr lang="en-US" sz="1300" dirty="0" smtClean="0"/>
              <a:t> The VoIP project will replace the existing conventional telephone systems at DEEP headquarters and major satellite offices with an enterprise system.  It will also expand the customer service call center capability (currently available only in the PURA and Energy office) to include the majority of DEEP programs.</a:t>
            </a:r>
          </a:p>
          <a:p>
            <a:pPr>
              <a:buFont typeface="Arial" pitchFamily="34" charset="0"/>
              <a:buChar char="•"/>
            </a:pPr>
            <a:endParaRPr lang="en-US" sz="1250" dirty="0"/>
          </a:p>
        </p:txBody>
      </p:sp>
      <p:sp>
        <p:nvSpPr>
          <p:cNvPr id="85" name="TextBox 84"/>
          <p:cNvSpPr txBox="1"/>
          <p:nvPr/>
        </p:nvSpPr>
        <p:spPr>
          <a:xfrm>
            <a:off x="2132891" y="2514600"/>
            <a:ext cx="915109" cy="338554"/>
          </a:xfrm>
          <a:prstGeom prst="rect">
            <a:avLst/>
          </a:prstGeom>
          <a:noFill/>
        </p:spPr>
        <p:txBody>
          <a:bodyPr wrap="square" rtlCol="0">
            <a:spAutoFit/>
          </a:bodyPr>
          <a:lstStyle/>
          <a:p>
            <a:r>
              <a:rPr lang="en-US" sz="1600" dirty="0" smtClean="0">
                <a:solidFill>
                  <a:schemeClr val="accent2"/>
                </a:solidFill>
              </a:rPr>
              <a:t>Active</a:t>
            </a:r>
            <a:endParaRPr lang="en-US" sz="1600" dirty="0">
              <a:solidFill>
                <a:schemeClr val="accent2"/>
              </a:solidFill>
            </a:endParaRPr>
          </a:p>
        </p:txBody>
      </p:sp>
      <p:sp>
        <p:nvSpPr>
          <p:cNvPr id="86" name="TextBox 85"/>
          <p:cNvSpPr txBox="1"/>
          <p:nvPr/>
        </p:nvSpPr>
        <p:spPr>
          <a:xfrm>
            <a:off x="1980491" y="4724400"/>
            <a:ext cx="915109" cy="338554"/>
          </a:xfrm>
          <a:prstGeom prst="rect">
            <a:avLst/>
          </a:prstGeom>
          <a:noFill/>
        </p:spPr>
        <p:txBody>
          <a:bodyPr wrap="square" rtlCol="0">
            <a:spAutoFit/>
          </a:bodyPr>
          <a:lstStyle/>
          <a:p>
            <a:r>
              <a:rPr lang="en-US" sz="1600" dirty="0" smtClean="0">
                <a:solidFill>
                  <a:schemeClr val="accent2"/>
                </a:solidFill>
              </a:rPr>
              <a:t>Pending</a:t>
            </a:r>
            <a:endParaRPr lang="en-US" sz="1600" dirty="0">
              <a:solidFill>
                <a:schemeClr val="accent2"/>
              </a:solidFill>
            </a:endParaRPr>
          </a:p>
        </p:txBody>
      </p:sp>
      <p:graphicFrame>
        <p:nvGraphicFramePr>
          <p:cNvPr id="87" name="Table 86"/>
          <p:cNvGraphicFramePr>
            <a:graphicFrameLocks noGrp="1"/>
          </p:cNvGraphicFramePr>
          <p:nvPr/>
        </p:nvGraphicFramePr>
        <p:xfrm>
          <a:off x="106136" y="40822"/>
          <a:ext cx="8939894" cy="640080"/>
        </p:xfrm>
        <a:graphic>
          <a:graphicData uri="http://schemas.openxmlformats.org/drawingml/2006/table">
            <a:tbl>
              <a:tblPr firstRow="1" bandRow="1">
                <a:tableStyleId>{5C22544A-7EE6-4342-B048-85BDC9FD1C3A}</a:tableStyleId>
              </a:tblPr>
              <a:tblGrid>
                <a:gridCol w="2658151"/>
                <a:gridCol w="1999610"/>
                <a:gridCol w="2023634"/>
                <a:gridCol w="2258499"/>
              </a:tblGrid>
              <a:tr h="260480">
                <a:tc>
                  <a:txBody>
                    <a:bodyPr/>
                    <a:lstStyle/>
                    <a:p>
                      <a:r>
                        <a:rPr lang="en-US" sz="1400" dirty="0" smtClean="0"/>
                        <a:t>Program/Investment Year</a:t>
                      </a:r>
                      <a:endParaRPr lang="en-US" sz="1400" dirty="0"/>
                    </a:p>
                  </a:txBody>
                  <a:tcPr/>
                </a:tc>
                <a:tc>
                  <a:txBody>
                    <a:bodyPr/>
                    <a:lstStyle/>
                    <a:p>
                      <a:pPr algn="ctr"/>
                      <a:r>
                        <a:rPr lang="en-US" sz="1400" dirty="0" smtClean="0"/>
                        <a:t>FY13 </a:t>
                      </a:r>
                      <a:endParaRPr lang="en-US" sz="1400" dirty="0"/>
                    </a:p>
                  </a:txBody>
                  <a:tcPr/>
                </a:tc>
                <a:tc>
                  <a:txBody>
                    <a:bodyPr/>
                    <a:lstStyle/>
                    <a:p>
                      <a:pPr algn="ctr"/>
                      <a:r>
                        <a:rPr lang="en-US" sz="1400" dirty="0" smtClean="0"/>
                        <a:t>FY14</a:t>
                      </a:r>
                      <a:endParaRPr lang="en-US" sz="1400" dirty="0"/>
                    </a:p>
                  </a:txBody>
                  <a:tcPr/>
                </a:tc>
                <a:tc>
                  <a:txBody>
                    <a:bodyPr/>
                    <a:lstStyle/>
                    <a:p>
                      <a:pPr algn="ctr"/>
                      <a:r>
                        <a:rPr lang="en-US" sz="1400" dirty="0" smtClean="0"/>
                        <a:t>FY15</a:t>
                      </a:r>
                      <a:endParaRPr lang="en-US" sz="1400" dirty="0"/>
                    </a:p>
                  </a:txBody>
                  <a:tcPr/>
                </a:tc>
              </a:tr>
              <a:tr h="286528">
                <a:tc>
                  <a:txBody>
                    <a:bodyPr/>
                    <a:lstStyle/>
                    <a:p>
                      <a:r>
                        <a:rPr lang="en-US" sz="1600" b="1" dirty="0" smtClean="0">
                          <a:solidFill>
                            <a:schemeClr val="bg1"/>
                          </a:solidFill>
                        </a:rPr>
                        <a:t>Infrastructure</a:t>
                      </a:r>
                      <a:endParaRPr lang="en-US" sz="1600" b="1" dirty="0">
                        <a:solidFill>
                          <a:schemeClr val="bg1"/>
                        </a:solidFill>
                      </a:endParaRPr>
                    </a:p>
                  </a:txBody>
                  <a:tcPr/>
                </a:tc>
                <a:tc>
                  <a:txBody>
                    <a:bodyPr/>
                    <a:lstStyle/>
                    <a:p>
                      <a:pPr algn="ctr"/>
                      <a:r>
                        <a:rPr lang="en-US" sz="1400" dirty="0" smtClean="0">
                          <a:solidFill>
                            <a:schemeClr val="bg1"/>
                          </a:solidFill>
                        </a:rPr>
                        <a:t>1,000,000</a:t>
                      </a:r>
                      <a:endParaRPr lang="en-US" sz="1400" dirty="0">
                        <a:solidFill>
                          <a:schemeClr val="bg1"/>
                        </a:solidFill>
                      </a:endParaRPr>
                    </a:p>
                  </a:txBody>
                  <a:tcPr/>
                </a:tc>
                <a:tc>
                  <a:txBody>
                    <a:bodyPr/>
                    <a:lstStyle/>
                    <a:p>
                      <a:pPr algn="ctr"/>
                      <a:r>
                        <a:rPr lang="en-US" sz="1400" dirty="0" smtClean="0">
                          <a:solidFill>
                            <a:schemeClr val="bg1"/>
                          </a:solidFill>
                        </a:rPr>
                        <a:t>500,000</a:t>
                      </a:r>
                      <a:endParaRPr lang="en-US" sz="1400" dirty="0">
                        <a:solidFill>
                          <a:schemeClr val="bg1"/>
                        </a:solidFill>
                      </a:endParaRPr>
                    </a:p>
                  </a:txBody>
                  <a:tcPr/>
                </a:tc>
                <a:tc>
                  <a:txBody>
                    <a:bodyPr/>
                    <a:lstStyle/>
                    <a:p>
                      <a:pPr algn="ctr"/>
                      <a:r>
                        <a:rPr lang="en-US" sz="1400" dirty="0" smtClean="0">
                          <a:solidFill>
                            <a:schemeClr val="bg1"/>
                          </a:solidFill>
                        </a:rPr>
                        <a:t>0</a:t>
                      </a:r>
                      <a:endParaRPr lang="en-US" sz="1400" dirty="0">
                        <a:solidFill>
                          <a:schemeClr val="bg1"/>
                        </a:solidFill>
                      </a:endParaRPr>
                    </a:p>
                  </a:txBody>
                  <a:tcPr/>
                </a:tc>
              </a:tr>
            </a:tbl>
          </a:graphicData>
        </a:graphic>
      </p:graphicFrame>
      <p:sp>
        <p:nvSpPr>
          <p:cNvPr id="83" name="Slide Number Placeholder 82"/>
          <p:cNvSpPr>
            <a:spLocks noGrp="1"/>
          </p:cNvSpPr>
          <p:nvPr>
            <p:ph type="sldNum" sz="quarter" idx="12"/>
          </p:nvPr>
        </p:nvSpPr>
        <p:spPr>
          <a:xfrm>
            <a:off x="4620986" y="6433455"/>
            <a:ext cx="440871" cy="345168"/>
          </a:xfrm>
        </p:spPr>
        <p:txBody>
          <a:bodyPr/>
          <a:lstStyle/>
          <a:p>
            <a:fld id="{3D50D2A9-3767-4685-8CEA-59ED40189EA9}" type="slidenum">
              <a:rPr lang="en-US" smtClean="0"/>
              <a:pPr/>
              <a:t>19</a:t>
            </a:fld>
            <a:endParaRPr lang="en-US" dirty="0"/>
          </a:p>
        </p:txBody>
      </p:sp>
      <p:graphicFrame>
        <p:nvGraphicFramePr>
          <p:cNvPr id="90" name="Table 89"/>
          <p:cNvGraphicFramePr>
            <a:graphicFrameLocks noGrp="1"/>
          </p:cNvGraphicFramePr>
          <p:nvPr/>
        </p:nvGraphicFramePr>
        <p:xfrm>
          <a:off x="106134" y="776536"/>
          <a:ext cx="6310995" cy="292985"/>
        </p:xfrm>
        <a:graphic>
          <a:graphicData uri="http://schemas.openxmlformats.org/drawingml/2006/table">
            <a:tbl>
              <a:tblPr firstRow="1" bandRow="1">
                <a:tableStyleId>{5C22544A-7EE6-4342-B048-85BDC9FD1C3A}</a:tableStyleId>
              </a:tblPr>
              <a:tblGrid>
                <a:gridCol w="1926772"/>
                <a:gridCol w="1200150"/>
                <a:gridCol w="1812471"/>
                <a:gridCol w="1371602"/>
              </a:tblGrid>
              <a:tr h="292985">
                <a:tc>
                  <a:txBody>
                    <a:bodyPr/>
                    <a:lstStyle/>
                    <a:p>
                      <a:r>
                        <a:rPr lang="en-US" sz="1200" dirty="0" smtClean="0"/>
                        <a:t>Prior Agency</a:t>
                      </a:r>
                      <a:r>
                        <a:rPr lang="en-US" sz="1200" baseline="0" dirty="0" smtClean="0"/>
                        <a:t> Investment</a:t>
                      </a:r>
                      <a:endParaRPr lang="en-US" sz="1200" dirty="0"/>
                    </a:p>
                  </a:txBody>
                  <a:tcPr/>
                </a:tc>
                <a:tc>
                  <a:txBody>
                    <a:bodyPr/>
                    <a:lstStyle/>
                    <a:p>
                      <a:r>
                        <a:rPr lang="en-US" sz="1200" dirty="0" smtClean="0"/>
                        <a:t>   366,785</a:t>
                      </a:r>
                      <a:endParaRPr lang="en-US" sz="1200" dirty="0"/>
                    </a:p>
                  </a:txBody>
                  <a:tcPr/>
                </a:tc>
                <a:tc>
                  <a:txBody>
                    <a:bodyPr/>
                    <a:lstStyle/>
                    <a:p>
                      <a:r>
                        <a:rPr lang="en-US" sz="1200" dirty="0" smtClean="0"/>
                        <a:t>2013 Agency Investment</a:t>
                      </a:r>
                      <a:endParaRPr lang="en-US" sz="1200" dirty="0"/>
                    </a:p>
                  </a:txBody>
                  <a:tcPr/>
                </a:tc>
                <a:tc>
                  <a:txBody>
                    <a:bodyPr/>
                    <a:lstStyle/>
                    <a:p>
                      <a:r>
                        <a:rPr lang="en-US" sz="1200" dirty="0" smtClean="0"/>
                        <a:t>913,912</a:t>
                      </a:r>
                      <a:endParaRPr lang="en-US" sz="1200" dirty="0"/>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930728"/>
            <a:ext cx="9144000" cy="2899591"/>
          </a:xfrm>
        </p:spPr>
        <p:txBody>
          <a:bodyPr>
            <a:normAutofit fontScale="90000"/>
          </a:bodyPr>
          <a:lstStyle/>
          <a:p>
            <a:r>
              <a:rPr lang="en-US" sz="4800" b="1" dirty="0" smtClean="0"/>
              <a:t>Department of Energy and Environmental Protection</a:t>
            </a:r>
            <a:r>
              <a:rPr lang="en-US" sz="5300" b="1" dirty="0" smtClean="0"/>
              <a:t/>
            </a:r>
            <a:br>
              <a:rPr lang="en-US" sz="5300" b="1" dirty="0" smtClean="0"/>
            </a:br>
            <a:r>
              <a:rPr lang="en-US" sz="5300" b="1" dirty="0" smtClean="0"/>
              <a:t/>
            </a:r>
            <a:br>
              <a:rPr lang="en-US" sz="5300" b="1" dirty="0" smtClean="0"/>
            </a:br>
            <a:r>
              <a:rPr lang="en-US" dirty="0" smtClean="0"/>
              <a:t>Information Technology Investment Update</a:t>
            </a:r>
            <a:endParaRPr lang="en-US" dirty="0"/>
          </a:p>
        </p:txBody>
      </p:sp>
      <p:sp>
        <p:nvSpPr>
          <p:cNvPr id="4" name="TextBox 3"/>
          <p:cNvSpPr txBox="1"/>
          <p:nvPr/>
        </p:nvSpPr>
        <p:spPr>
          <a:xfrm>
            <a:off x="457200" y="4445433"/>
            <a:ext cx="8458200" cy="584775"/>
          </a:xfrm>
          <a:prstGeom prst="rect">
            <a:avLst/>
          </a:prstGeom>
          <a:noFill/>
        </p:spPr>
        <p:txBody>
          <a:bodyPr wrap="square" rtlCol="0">
            <a:spAutoFit/>
          </a:bodyPr>
          <a:lstStyle/>
          <a:p>
            <a:r>
              <a:rPr lang="en-US" sz="3200" b="1" dirty="0" smtClean="0">
                <a:solidFill>
                  <a:schemeClr val="bg1"/>
                </a:solidFill>
              </a:rPr>
              <a:t>August 14, 2013</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Updates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200" y="76200"/>
          <a:ext cx="9067799" cy="853440"/>
        </p:xfrm>
        <a:graphic>
          <a:graphicData uri="http://schemas.openxmlformats.org/drawingml/2006/table">
            <a:tbl>
              <a:tblPr firstRow="1" bandRow="1">
                <a:tableStyleId>{5C22544A-7EE6-4342-B048-85BDC9FD1C3A}</a:tableStyleId>
              </a:tblPr>
              <a:tblGrid>
                <a:gridCol w="1286291"/>
                <a:gridCol w="1108136"/>
                <a:gridCol w="1531174"/>
                <a:gridCol w="852051"/>
                <a:gridCol w="918780"/>
                <a:gridCol w="918780"/>
                <a:gridCol w="1444408"/>
                <a:gridCol w="1008179"/>
              </a:tblGrid>
              <a:tr h="381000">
                <a:tc>
                  <a:txBody>
                    <a:bodyPr/>
                    <a:lstStyle/>
                    <a:p>
                      <a:r>
                        <a:rPr lang="en-US" sz="1000" dirty="0" smtClean="0"/>
                        <a:t>Case Management Project</a:t>
                      </a:r>
                      <a:endParaRPr lang="en-US" sz="1000" dirty="0"/>
                    </a:p>
                  </a:txBody>
                  <a:tcPr/>
                </a:tc>
                <a:tc>
                  <a:txBody>
                    <a:bodyPr/>
                    <a:lstStyle/>
                    <a:p>
                      <a:r>
                        <a:rPr lang="en-US" sz="1000" dirty="0" smtClean="0"/>
                        <a:t>Sponsor</a:t>
                      </a:r>
                      <a:endParaRPr lang="en-US" sz="1000" dirty="0"/>
                    </a:p>
                  </a:txBody>
                  <a:tcPr/>
                </a:tc>
                <a:tc>
                  <a:txBody>
                    <a:bodyPr/>
                    <a:lstStyle/>
                    <a:p>
                      <a:r>
                        <a:rPr lang="en-US" sz="1000" dirty="0" smtClean="0"/>
                        <a:t>Project </a:t>
                      </a:r>
                    </a:p>
                    <a:p>
                      <a:r>
                        <a:rPr lang="en-US" sz="1000" dirty="0" smtClean="0"/>
                        <a:t>Managers</a:t>
                      </a:r>
                      <a:endParaRPr lang="en-US" sz="1000" dirty="0"/>
                    </a:p>
                  </a:txBody>
                  <a:tcPr/>
                </a:tc>
                <a:tc>
                  <a:txBody>
                    <a:bodyPr/>
                    <a:lstStyle/>
                    <a:p>
                      <a:r>
                        <a:rPr lang="en-US" sz="1000" dirty="0" smtClean="0"/>
                        <a:t>Scope</a:t>
                      </a:r>
                      <a:endParaRPr lang="en-US" sz="1000" dirty="0"/>
                    </a:p>
                  </a:txBody>
                  <a:tcPr/>
                </a:tc>
                <a:tc>
                  <a:txBody>
                    <a:bodyPr/>
                    <a:lstStyle/>
                    <a:p>
                      <a:r>
                        <a:rPr lang="en-US" sz="1000" dirty="0" smtClean="0"/>
                        <a:t>Schedule</a:t>
                      </a:r>
                      <a:endParaRPr lang="en-US" sz="1000" dirty="0"/>
                    </a:p>
                  </a:txBody>
                  <a:tcPr/>
                </a:tc>
                <a:tc>
                  <a:txBody>
                    <a:bodyPr/>
                    <a:lstStyle/>
                    <a:p>
                      <a:r>
                        <a:rPr lang="en-US" sz="1000" dirty="0" smtClean="0"/>
                        <a:t>Resources</a:t>
                      </a:r>
                      <a:endParaRPr lang="en-US" sz="1000" dirty="0"/>
                    </a:p>
                  </a:txBody>
                  <a:tcPr/>
                </a:tc>
                <a:tc>
                  <a:txBody>
                    <a:bodyPr/>
                    <a:lstStyle/>
                    <a:p>
                      <a:r>
                        <a:rPr lang="en-US" sz="1000" dirty="0" smtClean="0"/>
                        <a:t>Project Phase</a:t>
                      </a:r>
                      <a:endParaRPr lang="en-US" sz="1000" dirty="0"/>
                    </a:p>
                  </a:txBody>
                  <a:tcPr/>
                </a:tc>
                <a:tc>
                  <a:txBody>
                    <a:bodyPr/>
                    <a:lstStyle/>
                    <a:p>
                      <a:r>
                        <a:rPr lang="en-US" sz="1000" dirty="0" smtClean="0"/>
                        <a:t>Est. End Date</a:t>
                      </a:r>
                      <a:endParaRPr lang="en-US" sz="1000" dirty="0"/>
                    </a:p>
                  </a:txBody>
                  <a:tcPr/>
                </a:tc>
              </a:tr>
              <a:tr h="388417">
                <a:tc>
                  <a:txBody>
                    <a:bodyPr/>
                    <a:lstStyle/>
                    <a:p>
                      <a:r>
                        <a:rPr lang="en-US" sz="1200" b="1" dirty="0" smtClean="0">
                          <a:solidFill>
                            <a:schemeClr val="bg1"/>
                          </a:solidFill>
                        </a:rPr>
                        <a:t>UST</a:t>
                      </a:r>
                      <a:endParaRPr lang="en-US" sz="1200" b="1" dirty="0">
                        <a:solidFill>
                          <a:schemeClr val="bg1"/>
                        </a:solidFill>
                      </a:endParaRPr>
                    </a:p>
                  </a:txBody>
                  <a:tcPr/>
                </a:tc>
                <a:tc>
                  <a:txBody>
                    <a:bodyPr/>
                    <a:lstStyle/>
                    <a:p>
                      <a:r>
                        <a:rPr lang="en-US" sz="1200" dirty="0" smtClean="0">
                          <a:solidFill>
                            <a:schemeClr val="bg1"/>
                          </a:solidFill>
                        </a:rPr>
                        <a:t>Y.Bolton</a:t>
                      </a:r>
                      <a:endParaRPr lang="en-US" sz="1200" dirty="0">
                        <a:solidFill>
                          <a:schemeClr val="bg1"/>
                        </a:solidFill>
                      </a:endParaRPr>
                    </a:p>
                  </a:txBody>
                  <a:tcPr/>
                </a:tc>
                <a:tc>
                  <a:txBody>
                    <a:bodyPr/>
                    <a:lstStyle/>
                    <a:p>
                      <a:r>
                        <a:rPr lang="en-US" sz="1200" dirty="0" smtClean="0">
                          <a:solidFill>
                            <a:schemeClr val="bg1"/>
                          </a:solidFill>
                        </a:rPr>
                        <a:t>I. Garcia</a:t>
                      </a:r>
                    </a:p>
                    <a:p>
                      <a:r>
                        <a:rPr lang="en-US" sz="1200" dirty="0" smtClean="0">
                          <a:solidFill>
                            <a:schemeClr val="bg1"/>
                          </a:solidFill>
                        </a:rPr>
                        <a:t>P. Zack</a:t>
                      </a:r>
                      <a:endParaRPr lang="en-US" sz="1200" dirty="0">
                        <a:solidFill>
                          <a:schemeClr val="bg1"/>
                        </a:solidFill>
                      </a:endParaRP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pPr algn="l"/>
                      <a:r>
                        <a:rPr lang="en-US" sz="1000" dirty="0" smtClean="0">
                          <a:solidFill>
                            <a:schemeClr val="bg1"/>
                          </a:solidFill>
                        </a:rPr>
                        <a:t>Implementation</a:t>
                      </a:r>
                      <a:endParaRPr lang="en-US" sz="1000" dirty="0">
                        <a:solidFill>
                          <a:schemeClr val="bg1"/>
                        </a:solidFill>
                      </a:endParaRPr>
                    </a:p>
                  </a:txBody>
                  <a:tcPr/>
                </a:tc>
                <a:tc>
                  <a:txBody>
                    <a:bodyPr/>
                    <a:lstStyle/>
                    <a:p>
                      <a:pPr algn="l"/>
                      <a:r>
                        <a:rPr lang="en-US" sz="1000" dirty="0" smtClean="0">
                          <a:solidFill>
                            <a:schemeClr val="bg1"/>
                          </a:solidFill>
                        </a:rPr>
                        <a:t>8/08/13</a:t>
                      </a:r>
                      <a:endParaRPr lang="en-US" sz="1000" dirty="0">
                        <a:solidFill>
                          <a:schemeClr val="bg1"/>
                        </a:solidFill>
                      </a:endParaRPr>
                    </a:p>
                  </a:txBody>
                  <a:tcPr/>
                </a:tc>
              </a:tr>
            </a:tbl>
          </a:graphicData>
        </a:graphic>
      </p:graphicFrame>
      <p:sp>
        <p:nvSpPr>
          <p:cNvPr id="5" name="TextBox 4"/>
          <p:cNvSpPr txBox="1"/>
          <p:nvPr/>
        </p:nvSpPr>
        <p:spPr>
          <a:xfrm>
            <a:off x="76200" y="914400"/>
            <a:ext cx="9067800" cy="1492716"/>
          </a:xfrm>
          <a:prstGeom prst="rect">
            <a:avLst/>
          </a:prstGeom>
          <a:noFill/>
        </p:spPr>
        <p:txBody>
          <a:bodyPr wrap="square" rtlCol="0">
            <a:spAutoFit/>
          </a:bodyPr>
          <a:lstStyle/>
          <a:p>
            <a:r>
              <a:rPr lang="en-US" sz="1300" b="1" dirty="0" smtClean="0"/>
              <a:t>Scope: </a:t>
            </a:r>
            <a:r>
              <a:rPr lang="en-US" sz="1300" dirty="0" smtClean="0"/>
              <a:t>Application will provide for the online annual registration and fee payment for owners/operators of underground storage tanks.  Allow owners and operators to access their facility specific information, to confirm its accuracy or update it, or to register a new facility; and also pay on-line the annual per tank fee.</a:t>
            </a:r>
          </a:p>
          <a:p>
            <a:r>
              <a:rPr lang="en-US" sz="1300" b="1" dirty="0" smtClean="0"/>
              <a:t>Benefit</a:t>
            </a:r>
            <a:r>
              <a:rPr lang="en-US" sz="1300" dirty="0" smtClean="0"/>
              <a:t>: Make it easier for the regulated community to meet the requirements of annual registration of underground storage tanks and annual payment of the per tank fee.  Cost savings for notification form and payment processing.  Collection of updated data without paper and without errors associated with data entry of information on paper forms.  Annual tank fees will be collected at the time of registration eliminating the need for staff time spent processing invoices and payments. </a:t>
            </a:r>
            <a:endParaRPr lang="en-US" sz="1300" dirty="0"/>
          </a:p>
        </p:txBody>
      </p:sp>
      <p:graphicFrame>
        <p:nvGraphicFramePr>
          <p:cNvPr id="6" name="Table 5"/>
          <p:cNvGraphicFramePr>
            <a:graphicFrameLocks noGrp="1"/>
          </p:cNvGraphicFramePr>
          <p:nvPr/>
        </p:nvGraphicFramePr>
        <p:xfrm>
          <a:off x="76200" y="2514600"/>
          <a:ext cx="9067801" cy="1493520"/>
        </p:xfrm>
        <a:graphic>
          <a:graphicData uri="http://schemas.openxmlformats.org/drawingml/2006/table">
            <a:tbl>
              <a:tblPr firstRow="1" bandRow="1">
                <a:tableStyleId>{5C22544A-7EE6-4342-B048-85BDC9FD1C3A}</a:tableStyleId>
              </a:tblPr>
              <a:tblGrid>
                <a:gridCol w="1286292"/>
                <a:gridCol w="1108135"/>
                <a:gridCol w="1531174"/>
                <a:gridCol w="852052"/>
                <a:gridCol w="918780"/>
                <a:gridCol w="918780"/>
                <a:gridCol w="1444408"/>
                <a:gridCol w="1008180"/>
              </a:tblGrid>
              <a:tr h="381000">
                <a:tc>
                  <a:txBody>
                    <a:bodyPr/>
                    <a:lstStyle/>
                    <a:p>
                      <a:r>
                        <a:rPr lang="en-US" sz="1000" dirty="0" smtClean="0"/>
                        <a:t>Case Management Project</a:t>
                      </a:r>
                      <a:endParaRPr lang="en-US" sz="1000" dirty="0"/>
                    </a:p>
                  </a:txBody>
                  <a:tcPr/>
                </a:tc>
                <a:tc>
                  <a:txBody>
                    <a:bodyPr/>
                    <a:lstStyle/>
                    <a:p>
                      <a:r>
                        <a:rPr lang="en-US" sz="1000" dirty="0" smtClean="0"/>
                        <a:t>Sponsor</a:t>
                      </a:r>
                      <a:endParaRPr lang="en-US" sz="1000" dirty="0"/>
                    </a:p>
                  </a:txBody>
                  <a:tcPr/>
                </a:tc>
                <a:tc>
                  <a:txBody>
                    <a:bodyPr/>
                    <a:lstStyle/>
                    <a:p>
                      <a:r>
                        <a:rPr lang="en-US" sz="1000" dirty="0" smtClean="0"/>
                        <a:t>Project </a:t>
                      </a:r>
                    </a:p>
                    <a:p>
                      <a:r>
                        <a:rPr lang="en-US" sz="1000" dirty="0" smtClean="0"/>
                        <a:t>Managers</a:t>
                      </a:r>
                      <a:endParaRPr lang="en-US" sz="1000" dirty="0"/>
                    </a:p>
                  </a:txBody>
                  <a:tcPr/>
                </a:tc>
                <a:tc>
                  <a:txBody>
                    <a:bodyPr/>
                    <a:lstStyle/>
                    <a:p>
                      <a:r>
                        <a:rPr lang="en-US" sz="1000" dirty="0" smtClean="0"/>
                        <a:t>Scope</a:t>
                      </a:r>
                      <a:endParaRPr lang="en-US" sz="1000" dirty="0"/>
                    </a:p>
                  </a:txBody>
                  <a:tcPr/>
                </a:tc>
                <a:tc>
                  <a:txBody>
                    <a:bodyPr/>
                    <a:lstStyle/>
                    <a:p>
                      <a:r>
                        <a:rPr lang="en-US" sz="1000" dirty="0" smtClean="0"/>
                        <a:t>Schedule</a:t>
                      </a:r>
                      <a:endParaRPr lang="en-US" sz="1000" dirty="0"/>
                    </a:p>
                  </a:txBody>
                  <a:tcPr/>
                </a:tc>
                <a:tc>
                  <a:txBody>
                    <a:bodyPr/>
                    <a:lstStyle/>
                    <a:p>
                      <a:r>
                        <a:rPr lang="en-US" sz="1000" dirty="0" smtClean="0"/>
                        <a:t>Resources</a:t>
                      </a:r>
                      <a:endParaRPr lang="en-US" sz="1000" dirty="0"/>
                    </a:p>
                  </a:txBody>
                  <a:tcPr/>
                </a:tc>
                <a:tc>
                  <a:txBody>
                    <a:bodyPr/>
                    <a:lstStyle/>
                    <a:p>
                      <a:r>
                        <a:rPr lang="en-US" sz="1000" dirty="0" smtClean="0"/>
                        <a:t>Project Phase</a:t>
                      </a:r>
                      <a:endParaRPr lang="en-US" sz="1000" dirty="0"/>
                    </a:p>
                  </a:txBody>
                  <a:tcPr/>
                </a:tc>
                <a:tc>
                  <a:txBody>
                    <a:bodyPr/>
                    <a:lstStyle/>
                    <a:p>
                      <a:r>
                        <a:rPr lang="en-US" sz="1000" dirty="0" smtClean="0"/>
                        <a:t>Est. End Date</a:t>
                      </a:r>
                      <a:endParaRPr lang="en-US" sz="1000" dirty="0"/>
                    </a:p>
                  </a:txBody>
                  <a:tcPr/>
                </a:tc>
              </a:tr>
              <a:tr h="371474">
                <a:tc>
                  <a:txBody>
                    <a:bodyPr/>
                    <a:lstStyle/>
                    <a:p>
                      <a:r>
                        <a:rPr lang="en-US" sz="1200" b="1" dirty="0" smtClean="0">
                          <a:solidFill>
                            <a:schemeClr val="bg1"/>
                          </a:solidFill>
                        </a:rPr>
                        <a:t>Storm Water Construction Permit</a:t>
                      </a:r>
                      <a:endParaRPr lang="en-US" sz="1200" b="1" dirty="0">
                        <a:solidFill>
                          <a:schemeClr val="bg1"/>
                        </a:solidFill>
                      </a:endParaRPr>
                    </a:p>
                  </a:txBody>
                  <a:tcPr/>
                </a:tc>
                <a:tc>
                  <a:txBody>
                    <a:bodyPr/>
                    <a:lstStyle/>
                    <a:p>
                      <a:r>
                        <a:rPr lang="en-US" sz="1200" dirty="0" smtClean="0">
                          <a:solidFill>
                            <a:schemeClr val="bg1"/>
                          </a:solidFill>
                        </a:rPr>
                        <a:t>Y.Bolton</a:t>
                      </a:r>
                      <a:endParaRPr lang="en-US" sz="1200" dirty="0">
                        <a:solidFill>
                          <a:schemeClr val="bg1"/>
                        </a:solidFill>
                      </a:endParaRPr>
                    </a:p>
                  </a:txBody>
                  <a:tcPr/>
                </a:tc>
                <a:tc>
                  <a:txBody>
                    <a:bodyPr/>
                    <a:lstStyle/>
                    <a:p>
                      <a:r>
                        <a:rPr lang="en-US" sz="1200" dirty="0" smtClean="0">
                          <a:solidFill>
                            <a:schemeClr val="bg1"/>
                          </a:solidFill>
                        </a:rPr>
                        <a:t>I. Garcia</a:t>
                      </a:r>
                    </a:p>
                    <a:p>
                      <a:r>
                        <a:rPr lang="en-US" sz="1200" dirty="0" smtClean="0">
                          <a:solidFill>
                            <a:schemeClr val="bg1"/>
                          </a:solidFill>
                        </a:rPr>
                        <a:t>O.</a:t>
                      </a:r>
                      <a:r>
                        <a:rPr lang="en-US" sz="1200" baseline="0" dirty="0" smtClean="0">
                          <a:solidFill>
                            <a:schemeClr val="bg1"/>
                          </a:solidFill>
                        </a:rPr>
                        <a:t> Inglese</a:t>
                      </a:r>
                      <a:endParaRPr lang="en-US" sz="1200" dirty="0">
                        <a:solidFill>
                          <a:schemeClr val="bg1"/>
                        </a:solidFill>
                      </a:endParaRP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r>
                        <a:rPr lang="en-US" sz="1000" dirty="0" smtClean="0">
                          <a:solidFill>
                            <a:schemeClr val="bg1"/>
                          </a:solidFill>
                        </a:rPr>
                        <a:t>Testing</a:t>
                      </a:r>
                      <a:endParaRPr lang="en-US" sz="1000" dirty="0">
                        <a:solidFill>
                          <a:schemeClr val="bg1"/>
                        </a:solidFill>
                      </a:endParaRPr>
                    </a:p>
                  </a:txBody>
                  <a:tcPr/>
                </a:tc>
                <a:tc>
                  <a:txBody>
                    <a:bodyPr/>
                    <a:lstStyle/>
                    <a:p>
                      <a:r>
                        <a:rPr lang="en-US" sz="1000" dirty="0" smtClean="0">
                          <a:solidFill>
                            <a:schemeClr val="bg1"/>
                          </a:solidFill>
                        </a:rPr>
                        <a:t>9/17/13</a:t>
                      </a:r>
                      <a:endParaRPr lang="en-US" sz="1000" dirty="0">
                        <a:solidFill>
                          <a:schemeClr val="bg1"/>
                        </a:solidFill>
                      </a:endParaRPr>
                    </a:p>
                  </a:txBody>
                  <a:tcPr/>
                </a:tc>
              </a:tr>
              <a:tr h="371474">
                <a:tc>
                  <a:txBody>
                    <a:bodyPr/>
                    <a:lstStyle/>
                    <a:p>
                      <a:r>
                        <a:rPr lang="en-US" sz="1200" b="1" dirty="0" smtClean="0">
                          <a:solidFill>
                            <a:schemeClr val="bg1"/>
                          </a:solidFill>
                        </a:rPr>
                        <a:t>Storm Water Industrial Permit</a:t>
                      </a:r>
                      <a:endParaRPr lang="en-US" sz="1200" b="1" dirty="0">
                        <a:solidFill>
                          <a:schemeClr val="bg1"/>
                        </a:solidFill>
                      </a:endParaRPr>
                    </a:p>
                  </a:txBody>
                  <a:tcPr/>
                </a:tc>
                <a:tc>
                  <a:txBody>
                    <a:bodyPr/>
                    <a:lstStyle/>
                    <a:p>
                      <a:r>
                        <a:rPr lang="en-US" sz="1200" dirty="0" smtClean="0">
                          <a:solidFill>
                            <a:schemeClr val="bg1"/>
                          </a:solidFill>
                        </a:rPr>
                        <a:t>Y.Bolton</a:t>
                      </a:r>
                      <a:endParaRPr lang="en-US" sz="1200" dirty="0">
                        <a:solidFill>
                          <a:schemeClr val="bg1"/>
                        </a:solidFill>
                      </a:endParaRPr>
                    </a:p>
                  </a:txBody>
                  <a:tcPr/>
                </a:tc>
                <a:tc>
                  <a:txBody>
                    <a:bodyPr/>
                    <a:lstStyle/>
                    <a:p>
                      <a:r>
                        <a:rPr lang="en-US" sz="1200" dirty="0" smtClean="0">
                          <a:solidFill>
                            <a:schemeClr val="bg1"/>
                          </a:solidFill>
                        </a:rPr>
                        <a:t>I. Garcia</a:t>
                      </a:r>
                    </a:p>
                    <a:p>
                      <a:r>
                        <a:rPr lang="en-US" sz="1200" dirty="0" smtClean="0">
                          <a:solidFill>
                            <a:schemeClr val="bg1"/>
                          </a:solidFill>
                        </a:rPr>
                        <a:t>O. Inglese</a:t>
                      </a:r>
                      <a:endParaRPr lang="en-US" sz="1200" dirty="0">
                        <a:solidFill>
                          <a:schemeClr val="bg1"/>
                        </a:solidFill>
                      </a:endParaRP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r>
                        <a:rPr lang="en-US" sz="1000" dirty="0" smtClean="0">
                          <a:solidFill>
                            <a:schemeClr val="bg1"/>
                          </a:solidFill>
                        </a:rPr>
                        <a:t>Testing</a:t>
                      </a:r>
                      <a:endParaRPr lang="en-US" sz="1000" dirty="0">
                        <a:solidFill>
                          <a:schemeClr val="bg1"/>
                        </a:solidFill>
                      </a:endParaRPr>
                    </a:p>
                  </a:txBody>
                  <a:tcPr/>
                </a:tc>
                <a:tc>
                  <a:txBody>
                    <a:bodyPr/>
                    <a:lstStyle/>
                    <a:p>
                      <a:r>
                        <a:rPr lang="en-US" sz="1000" dirty="0" smtClean="0">
                          <a:solidFill>
                            <a:schemeClr val="bg1"/>
                          </a:solidFill>
                        </a:rPr>
                        <a:t>10/15/13</a:t>
                      </a:r>
                      <a:endParaRPr lang="en-US" sz="1000" dirty="0">
                        <a:solidFill>
                          <a:schemeClr val="bg1"/>
                        </a:solidFill>
                      </a:endParaRPr>
                    </a:p>
                  </a:txBody>
                  <a:tcPr/>
                </a:tc>
              </a:tr>
            </a:tbl>
          </a:graphicData>
        </a:graphic>
      </p:graphicFrame>
      <p:sp>
        <p:nvSpPr>
          <p:cNvPr id="16" name="Flowchart: Connector 15"/>
          <p:cNvSpPr/>
          <p:nvPr/>
        </p:nvSpPr>
        <p:spPr>
          <a:xfrm flipV="1">
            <a:off x="4267200" y="533400"/>
            <a:ext cx="304800" cy="304800"/>
          </a:xfrm>
          <a:prstGeom prst="flowChartConnector">
            <a:avLst/>
          </a:prstGeom>
          <a:solidFill>
            <a:srgbClr val="92D050"/>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23" name="TextBox 22"/>
          <p:cNvSpPr txBox="1"/>
          <p:nvPr/>
        </p:nvSpPr>
        <p:spPr>
          <a:xfrm>
            <a:off x="76200" y="4038601"/>
            <a:ext cx="9067800" cy="1492716"/>
          </a:xfrm>
          <a:prstGeom prst="rect">
            <a:avLst/>
          </a:prstGeom>
          <a:noFill/>
        </p:spPr>
        <p:txBody>
          <a:bodyPr wrap="square" rtlCol="0">
            <a:spAutoFit/>
          </a:bodyPr>
          <a:lstStyle/>
          <a:p>
            <a:r>
              <a:rPr lang="en-US" sz="1300" b="1" dirty="0" smtClean="0"/>
              <a:t>Scope: </a:t>
            </a:r>
            <a:r>
              <a:rPr lang="en-US" sz="1300" dirty="0" smtClean="0"/>
              <a:t>Application will provide for the online registration of stormwater general permits to be filed.  Currently each registration application and registration fees are manually reviewed and processed, with associated data and other information manually entered into the DEEP’s Site Information Management System (SIMS). </a:t>
            </a:r>
          </a:p>
          <a:p>
            <a:r>
              <a:rPr lang="en-US" sz="1300" b="1" dirty="0" smtClean="0"/>
              <a:t>Benefit</a:t>
            </a:r>
            <a:r>
              <a:rPr lang="en-US" sz="1300" dirty="0" smtClean="0"/>
              <a:t>: The stormwater general permit registration system will provide the regulated community with the capability and convenience to electronically file their registration applications and fee transactions through a user-friendly, internet-based interface. The system must enable DEEP to electronically process the registrations and fee transactions in lieu of a paper filing, with associated data and other information automatically entered into SIMS.</a:t>
            </a:r>
            <a:endParaRPr lang="en-US" sz="1300" dirty="0"/>
          </a:p>
        </p:txBody>
      </p:sp>
      <p:graphicFrame>
        <p:nvGraphicFramePr>
          <p:cNvPr id="24" name="Table 23"/>
          <p:cNvGraphicFramePr>
            <a:graphicFrameLocks noGrp="1"/>
          </p:cNvGraphicFramePr>
          <p:nvPr/>
        </p:nvGraphicFramePr>
        <p:xfrm>
          <a:off x="5505412" y="5706836"/>
          <a:ext cx="3098800" cy="1014004"/>
        </p:xfrm>
        <a:graphic>
          <a:graphicData uri="http://schemas.openxmlformats.org/drawingml/2006/table">
            <a:tbl>
              <a:tblPr firstRow="1" bandRow="1">
                <a:tableStyleId>{5940675A-B579-460E-94D1-54222C63F5DA}</a:tableStyleId>
              </a:tblPr>
              <a:tblGrid>
                <a:gridCol w="1295400"/>
                <a:gridCol w="1803400"/>
              </a:tblGrid>
              <a:tr h="648244">
                <a:tc>
                  <a:txBody>
                    <a:bodyPr/>
                    <a:lstStyle/>
                    <a:p>
                      <a:pPr algn="ctr"/>
                      <a:r>
                        <a:rPr lang="en-US" dirty="0" smtClean="0"/>
                        <a:t>Project Budget</a:t>
                      </a:r>
                      <a:endParaRPr lang="en-US" dirty="0"/>
                    </a:p>
                  </a:txBody>
                  <a:tcPr/>
                </a:tc>
                <a:tc>
                  <a:txBody>
                    <a:bodyPr/>
                    <a:lstStyle/>
                    <a:p>
                      <a:pPr algn="ctr"/>
                      <a:r>
                        <a:rPr lang="en-US" dirty="0" smtClean="0"/>
                        <a:t>Amount</a:t>
                      </a:r>
                    </a:p>
                    <a:p>
                      <a:pPr algn="ctr"/>
                      <a:r>
                        <a:rPr lang="en-US" dirty="0" smtClean="0"/>
                        <a:t>Paid</a:t>
                      </a:r>
                      <a:endParaRPr lang="en-US" dirty="0"/>
                    </a:p>
                  </a:txBody>
                  <a:tcPr/>
                </a:tc>
              </a:tr>
              <a:tr h="304800">
                <a:tc>
                  <a:txBody>
                    <a:bodyPr/>
                    <a:lstStyle/>
                    <a:p>
                      <a:pPr algn="ctr"/>
                      <a:r>
                        <a:rPr lang="en-US" dirty="0" smtClean="0"/>
                        <a:t>892K</a:t>
                      </a:r>
                      <a:endParaRPr lang="en-US" dirty="0"/>
                    </a:p>
                  </a:txBody>
                  <a:tcPr/>
                </a:tc>
                <a:tc>
                  <a:txBody>
                    <a:bodyPr/>
                    <a:lstStyle/>
                    <a:p>
                      <a:pPr algn="ctr"/>
                      <a:r>
                        <a:rPr lang="en-US" dirty="0" smtClean="0"/>
                        <a:t>752K</a:t>
                      </a:r>
                      <a:endParaRPr lang="en-US" dirty="0"/>
                    </a:p>
                  </a:txBody>
                  <a:tcPr/>
                </a:tc>
              </a:tr>
            </a:tbl>
          </a:graphicData>
        </a:graphic>
      </p:graphicFrame>
      <p:sp>
        <p:nvSpPr>
          <p:cNvPr id="25" name="TextBox 24"/>
          <p:cNvSpPr txBox="1"/>
          <p:nvPr/>
        </p:nvSpPr>
        <p:spPr>
          <a:xfrm>
            <a:off x="152400" y="5486400"/>
            <a:ext cx="4343400" cy="1446550"/>
          </a:xfrm>
          <a:prstGeom prst="rect">
            <a:avLst/>
          </a:prstGeom>
          <a:noFill/>
        </p:spPr>
        <p:txBody>
          <a:bodyPr wrap="square" rtlCol="0">
            <a:spAutoFit/>
          </a:bodyPr>
          <a:lstStyle/>
          <a:p>
            <a:r>
              <a:rPr lang="en-US" sz="1000" dirty="0" smtClean="0"/>
              <a:t>The Construction General Permit requires developers and builders to implement stormwater management plans that will prevent the movement of soil and sediments off construction sites and into nearby streams and water bodies.</a:t>
            </a:r>
          </a:p>
          <a:p>
            <a:r>
              <a:rPr lang="en-US" sz="1000" dirty="0" smtClean="0"/>
              <a:t> </a:t>
            </a:r>
          </a:p>
          <a:p>
            <a:r>
              <a:rPr lang="en-US" sz="1000" dirty="0" smtClean="0"/>
              <a:t>The General Permit for the Discharge of Stormwater Associated with Industrial Activity regulates industrial facilities with point source discharges that are engaged in specific activities listed in the permit. </a:t>
            </a:r>
          </a:p>
          <a:p>
            <a:r>
              <a:rPr lang="en-US" dirty="0" smtClean="0"/>
              <a:t> </a:t>
            </a:r>
            <a:endParaRPr lang="en-US" dirty="0"/>
          </a:p>
        </p:txBody>
      </p:sp>
      <p:sp>
        <p:nvSpPr>
          <p:cNvPr id="26" name="Flowchart: Connector 25"/>
          <p:cNvSpPr/>
          <p:nvPr/>
        </p:nvSpPr>
        <p:spPr>
          <a:xfrm flipV="1">
            <a:off x="5159829" y="555171"/>
            <a:ext cx="304800" cy="304800"/>
          </a:xfrm>
          <a:prstGeom prst="flowChartConnector">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lowchart: Connector 26"/>
          <p:cNvSpPr/>
          <p:nvPr/>
        </p:nvSpPr>
        <p:spPr>
          <a:xfrm flipV="1">
            <a:off x="5165277" y="3058803"/>
            <a:ext cx="304800" cy="304800"/>
          </a:xfrm>
          <a:prstGeom prst="flowChartConnector">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lowchart: Connector 27"/>
          <p:cNvSpPr/>
          <p:nvPr/>
        </p:nvSpPr>
        <p:spPr>
          <a:xfrm flipV="1">
            <a:off x="5170725" y="3603075"/>
            <a:ext cx="304800" cy="304800"/>
          </a:xfrm>
          <a:prstGeom prst="flowChartConnector">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lowchart: Connector 28"/>
          <p:cNvSpPr/>
          <p:nvPr/>
        </p:nvSpPr>
        <p:spPr>
          <a:xfrm flipV="1">
            <a:off x="4248150" y="3624942"/>
            <a:ext cx="304800" cy="304800"/>
          </a:xfrm>
          <a:prstGeom prst="flowChartConnector">
            <a:avLst/>
          </a:prstGeom>
          <a:solidFill>
            <a:srgbClr val="92D050"/>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30" name="Flowchart: Connector 29"/>
          <p:cNvSpPr/>
          <p:nvPr/>
        </p:nvSpPr>
        <p:spPr>
          <a:xfrm flipV="1">
            <a:off x="6049736" y="3050721"/>
            <a:ext cx="304800" cy="304800"/>
          </a:xfrm>
          <a:prstGeom prst="flowChartConnector">
            <a:avLst/>
          </a:prstGeom>
          <a:solidFill>
            <a:srgbClr val="92D050"/>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31" name="Flowchart: Connector 30"/>
          <p:cNvSpPr/>
          <p:nvPr/>
        </p:nvSpPr>
        <p:spPr>
          <a:xfrm flipV="1">
            <a:off x="4210050" y="3056164"/>
            <a:ext cx="304800" cy="304800"/>
          </a:xfrm>
          <a:prstGeom prst="flowChartConnector">
            <a:avLst/>
          </a:prstGeom>
          <a:solidFill>
            <a:srgbClr val="92D050"/>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32" name="Flowchart: Connector 31"/>
          <p:cNvSpPr/>
          <p:nvPr/>
        </p:nvSpPr>
        <p:spPr>
          <a:xfrm flipV="1">
            <a:off x="6052457" y="555171"/>
            <a:ext cx="304800" cy="304800"/>
          </a:xfrm>
          <a:prstGeom prst="flowChartConnector">
            <a:avLst/>
          </a:prstGeom>
          <a:solidFill>
            <a:srgbClr val="92D050"/>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33" name="Flowchart: Connector 32"/>
          <p:cNvSpPr/>
          <p:nvPr/>
        </p:nvSpPr>
        <p:spPr>
          <a:xfrm flipV="1">
            <a:off x="6076950" y="3608614"/>
            <a:ext cx="304800" cy="304800"/>
          </a:xfrm>
          <a:prstGeom prst="flowChartConnector">
            <a:avLst/>
          </a:prstGeom>
          <a:solidFill>
            <a:srgbClr val="92D050"/>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9" name="Slide Number Placeholder 18"/>
          <p:cNvSpPr>
            <a:spLocks noGrp="1"/>
          </p:cNvSpPr>
          <p:nvPr>
            <p:ph type="sldNum" sz="quarter" idx="12"/>
          </p:nvPr>
        </p:nvSpPr>
        <p:spPr>
          <a:xfrm>
            <a:off x="3918988" y="6515103"/>
            <a:ext cx="498039" cy="320668"/>
          </a:xfrm>
        </p:spPr>
        <p:txBody>
          <a:bodyPr/>
          <a:lstStyle/>
          <a:p>
            <a:fld id="{3D50D2A9-3767-4685-8CEA-59ED40189EA9}"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Object 66" hidden="1"/>
          <p:cNvGraphicFramePr>
            <a:graphicFrameLocks noChangeAspect="1"/>
          </p:cNvGraphicFramePr>
          <p:nvPr/>
        </p:nvGraphicFramePr>
        <p:xfrm>
          <a:off x="1587" y="1588"/>
          <a:ext cx="1587" cy="1587"/>
        </p:xfrm>
        <a:graphic>
          <a:graphicData uri="http://schemas.openxmlformats.org/presentationml/2006/ole">
            <p:oleObj spid="_x0000_s7170" name="think-cell Slide" r:id="rId98" imgW="360" imgH="360" progId="">
              <p:embed/>
            </p:oleObj>
          </a:graphicData>
        </a:graphic>
      </p:graphicFrame>
      <p:sp>
        <p:nvSpPr>
          <p:cNvPr id="14" name="Rectangle 13" hidden="1"/>
          <p:cNvSpPr/>
          <p:nvPr>
            <p:custDataLst>
              <p:tags r:id="rId2"/>
            </p:custDataLst>
          </p:nvPr>
        </p:nvSpPr>
        <p:spPr bwMode="auto">
          <a:xfrm>
            <a:off x="0" y="0"/>
            <a:ext cx="158750" cy="158750"/>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US" sz="1400" b="1" dirty="0">
              <a:latin typeface="Calibri"/>
              <a:sym typeface="Calibri"/>
            </a:endParaRPr>
          </a:p>
        </p:txBody>
      </p:sp>
      <p:graphicFrame>
        <p:nvGraphicFramePr>
          <p:cNvPr id="4" name="Table 3"/>
          <p:cNvGraphicFramePr>
            <a:graphicFrameLocks noGrp="1"/>
          </p:cNvGraphicFramePr>
          <p:nvPr/>
        </p:nvGraphicFramePr>
        <p:xfrm>
          <a:off x="76201" y="76200"/>
          <a:ext cx="8635092" cy="1219202"/>
        </p:xfrm>
        <a:graphic>
          <a:graphicData uri="http://schemas.openxmlformats.org/drawingml/2006/table">
            <a:tbl>
              <a:tblPr firstRow="1" bandRow="1">
                <a:tableStyleId>{5C22544A-7EE6-4342-B048-85BDC9FD1C3A}</a:tableStyleId>
              </a:tblPr>
              <a:tblGrid>
                <a:gridCol w="1371599"/>
                <a:gridCol w="914400"/>
                <a:gridCol w="1371600"/>
                <a:gridCol w="685800"/>
                <a:gridCol w="762000"/>
                <a:gridCol w="762000"/>
                <a:gridCol w="1386840"/>
                <a:gridCol w="1380853"/>
              </a:tblGrid>
              <a:tr h="762002">
                <a:tc>
                  <a:txBody>
                    <a:bodyPr/>
                    <a:lstStyle/>
                    <a:p>
                      <a:r>
                        <a:rPr lang="en-US" sz="1000" dirty="0" smtClean="0"/>
                        <a:t>Infrastructure Project                           </a:t>
                      </a:r>
                      <a:endParaRPr lang="en-US" sz="1000" dirty="0"/>
                    </a:p>
                  </a:txBody>
                  <a:tcPr/>
                </a:tc>
                <a:tc>
                  <a:txBody>
                    <a:bodyPr/>
                    <a:lstStyle/>
                    <a:p>
                      <a:r>
                        <a:rPr lang="en-US" sz="1000" dirty="0" smtClean="0"/>
                        <a:t>Sponsor</a:t>
                      </a:r>
                      <a:endParaRPr lang="en-US" sz="1000" dirty="0"/>
                    </a:p>
                  </a:txBody>
                  <a:tcPr/>
                </a:tc>
                <a:tc>
                  <a:txBody>
                    <a:bodyPr/>
                    <a:lstStyle/>
                    <a:p>
                      <a:r>
                        <a:rPr lang="en-US" sz="1000" dirty="0" smtClean="0"/>
                        <a:t>Project </a:t>
                      </a:r>
                    </a:p>
                    <a:p>
                      <a:r>
                        <a:rPr lang="en-US" sz="1000" dirty="0" smtClean="0"/>
                        <a:t>Managers</a:t>
                      </a:r>
                      <a:endParaRPr lang="en-US" sz="1000" dirty="0"/>
                    </a:p>
                  </a:txBody>
                  <a:tcPr/>
                </a:tc>
                <a:tc>
                  <a:txBody>
                    <a:bodyPr/>
                    <a:lstStyle/>
                    <a:p>
                      <a:r>
                        <a:rPr lang="en-US" sz="1000" dirty="0" smtClean="0"/>
                        <a:t>Scope</a:t>
                      </a:r>
                      <a:endParaRPr lang="en-US" sz="1000" dirty="0"/>
                    </a:p>
                  </a:txBody>
                  <a:tcPr/>
                </a:tc>
                <a:tc>
                  <a:txBody>
                    <a:bodyPr/>
                    <a:lstStyle/>
                    <a:p>
                      <a:r>
                        <a:rPr lang="en-US" sz="1000" dirty="0" smtClean="0"/>
                        <a:t>Schedule</a:t>
                      </a:r>
                      <a:endParaRPr lang="en-US" sz="1000" dirty="0"/>
                    </a:p>
                  </a:txBody>
                  <a:tcPr/>
                </a:tc>
                <a:tc>
                  <a:txBody>
                    <a:bodyPr/>
                    <a:lstStyle/>
                    <a:p>
                      <a:r>
                        <a:rPr lang="en-US" sz="1000" dirty="0" smtClean="0"/>
                        <a:t>Resources</a:t>
                      </a:r>
                      <a:endParaRPr lang="en-US" sz="1000" dirty="0"/>
                    </a:p>
                  </a:txBody>
                  <a:tcPr/>
                </a:tc>
                <a:tc>
                  <a:txBody>
                    <a:bodyPr/>
                    <a:lstStyle/>
                    <a:p>
                      <a:r>
                        <a:rPr lang="en-US" sz="1000" dirty="0" smtClean="0"/>
                        <a:t>Project Phase</a:t>
                      </a:r>
                      <a:endParaRPr lang="en-US" sz="1000" dirty="0"/>
                    </a:p>
                  </a:txBody>
                  <a:tcPr/>
                </a:tc>
                <a:tc>
                  <a:txBody>
                    <a:bodyPr/>
                    <a:lstStyle/>
                    <a:p>
                      <a:r>
                        <a:rPr lang="en-US" sz="1000" dirty="0" smtClean="0"/>
                        <a:t>Est. End Date</a:t>
                      </a:r>
                      <a:endParaRPr lang="en-US" sz="1000" dirty="0"/>
                    </a:p>
                  </a:txBody>
                  <a:tcPr/>
                </a:tc>
              </a:tr>
              <a:tr h="389624">
                <a:tc>
                  <a:txBody>
                    <a:bodyPr/>
                    <a:lstStyle/>
                    <a:p>
                      <a:r>
                        <a:rPr lang="en-US" sz="1200" b="1" dirty="0" smtClean="0">
                          <a:solidFill>
                            <a:schemeClr val="bg1"/>
                          </a:solidFill>
                        </a:rPr>
                        <a:t>VoIP - Voice over</a:t>
                      </a:r>
                      <a:r>
                        <a:rPr lang="en-US" sz="1200" b="1" baseline="0" dirty="0" smtClean="0">
                          <a:solidFill>
                            <a:schemeClr val="bg1"/>
                          </a:solidFill>
                        </a:rPr>
                        <a:t> Internet Protocol</a:t>
                      </a:r>
                      <a:endParaRPr lang="en-US" sz="1200" b="1" dirty="0">
                        <a:solidFill>
                          <a:schemeClr val="bg1"/>
                        </a:solidFill>
                      </a:endParaRPr>
                    </a:p>
                  </a:txBody>
                  <a:tcPr/>
                </a:tc>
                <a:tc>
                  <a:txBody>
                    <a:bodyPr/>
                    <a:lstStyle/>
                    <a:p>
                      <a:r>
                        <a:rPr lang="en-US" sz="1200" dirty="0" smtClean="0">
                          <a:solidFill>
                            <a:schemeClr val="bg1"/>
                          </a:solidFill>
                        </a:rPr>
                        <a:t>R. Klee</a:t>
                      </a:r>
                      <a:endParaRPr lang="en-US" sz="1200" dirty="0">
                        <a:solidFill>
                          <a:schemeClr val="bg1"/>
                        </a:solidFill>
                      </a:endParaRPr>
                    </a:p>
                  </a:txBody>
                  <a:tcPr/>
                </a:tc>
                <a:tc>
                  <a:txBody>
                    <a:bodyPr/>
                    <a:lstStyle/>
                    <a:p>
                      <a:r>
                        <a:rPr lang="en-US" sz="1200" dirty="0" smtClean="0">
                          <a:solidFill>
                            <a:schemeClr val="bg1"/>
                          </a:solidFill>
                        </a:rPr>
                        <a:t>T. Botti</a:t>
                      </a:r>
                    </a:p>
                    <a:p>
                      <a:r>
                        <a:rPr lang="en-US" sz="1200" dirty="0" smtClean="0">
                          <a:solidFill>
                            <a:schemeClr val="bg1"/>
                          </a:solidFill>
                        </a:rPr>
                        <a:t>E. Mcauliffe</a:t>
                      </a:r>
                      <a:endParaRPr lang="en-US" sz="1200" dirty="0">
                        <a:solidFill>
                          <a:schemeClr val="bg1"/>
                        </a:solidFill>
                      </a:endParaRPr>
                    </a:p>
                  </a:txBody>
                  <a:tcPr/>
                </a:tc>
                <a:tc>
                  <a:txBody>
                    <a:bodyPr/>
                    <a:lstStyle/>
                    <a:p>
                      <a:endParaRPr lang="en-US" sz="1000" dirty="0">
                        <a:solidFill>
                          <a:schemeClr val="bg1"/>
                        </a:solidFill>
                      </a:endParaRPr>
                    </a:p>
                  </a:txBody>
                  <a:tcPr/>
                </a:tc>
                <a:tc>
                  <a:txBody>
                    <a:bodyPr/>
                    <a:lstStyle/>
                    <a:p>
                      <a:endParaRPr lang="en-US" sz="1000" dirty="0">
                        <a:solidFill>
                          <a:schemeClr val="bg1"/>
                        </a:solidFill>
                      </a:endParaRPr>
                    </a:p>
                  </a:txBody>
                  <a:tcPr/>
                </a:tc>
                <a:tc>
                  <a:txBody>
                    <a:bodyPr/>
                    <a:lstStyle/>
                    <a:p>
                      <a:endParaRPr lang="en-US" sz="1000" dirty="0">
                        <a:solidFill>
                          <a:schemeClr val="bg1"/>
                        </a:solidFill>
                      </a:endParaRPr>
                    </a:p>
                  </a:txBody>
                  <a:tcPr/>
                </a:tc>
                <a:tc>
                  <a:txBody>
                    <a:bodyPr/>
                    <a:lstStyle/>
                    <a:p>
                      <a:r>
                        <a:rPr lang="en-US" sz="1000" dirty="0" smtClean="0">
                          <a:solidFill>
                            <a:schemeClr val="bg1"/>
                          </a:solidFill>
                        </a:rPr>
                        <a:t>Business Requirements</a:t>
                      </a:r>
                      <a:endParaRPr lang="en-US" sz="1000" dirty="0">
                        <a:solidFill>
                          <a:schemeClr val="bg1"/>
                        </a:solidFill>
                      </a:endParaRPr>
                    </a:p>
                  </a:txBody>
                  <a:tcPr/>
                </a:tc>
                <a:tc>
                  <a:txBody>
                    <a:bodyPr/>
                    <a:lstStyle/>
                    <a:p>
                      <a:r>
                        <a:rPr lang="en-US" sz="1000" dirty="0" smtClean="0">
                          <a:solidFill>
                            <a:schemeClr val="bg1"/>
                          </a:solidFill>
                        </a:rPr>
                        <a:t>December 2013</a:t>
                      </a:r>
                      <a:endParaRPr lang="en-US" sz="1000" dirty="0">
                        <a:solidFill>
                          <a:schemeClr val="bg1"/>
                        </a:solidFill>
                      </a:endParaRPr>
                    </a:p>
                  </a:txBody>
                  <a:tcPr/>
                </a:tc>
              </a:tr>
            </a:tbl>
          </a:graphicData>
        </a:graphic>
      </p:graphicFrame>
      <p:sp>
        <p:nvSpPr>
          <p:cNvPr id="8" name="Flowchart: Connector 7"/>
          <p:cNvSpPr/>
          <p:nvPr/>
        </p:nvSpPr>
        <p:spPr>
          <a:xfrm flipV="1">
            <a:off x="3886200" y="914400"/>
            <a:ext cx="304800" cy="304800"/>
          </a:xfrm>
          <a:prstGeom prst="flowChartConnector">
            <a:avLst/>
          </a:prstGeom>
          <a:solidFill>
            <a:srgbClr val="92D050"/>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a:spLocks/>
          </p:cNvSpPr>
          <p:nvPr>
            <p:custDataLst>
              <p:tags r:id="rId3"/>
            </p:custDataLst>
          </p:nvPr>
        </p:nvSpPr>
        <p:spPr bwMode="gray">
          <a:xfrm>
            <a:off x="1903412" y="2514600"/>
            <a:ext cx="6532562"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B8F499FA-3477-4BF6-B1D9-7F29973B4CD2}" type="datetime'''2''''''''''''''''''''''''''''0''''1''''''''''3'''''">
              <a:rPr lang="en-US" sz="1400" b="1" smtClean="0">
                <a:solidFill>
                  <a:schemeClr val="tx1"/>
                </a:solidFill>
                <a:sym typeface="+mn-lt"/>
              </a:rPr>
              <a:pPr algn="ctr">
                <a:spcBef>
                  <a:spcPct val="0"/>
                </a:spcBef>
                <a:spcAft>
                  <a:spcPct val="0"/>
                </a:spcAft>
              </a:pPr>
              <a:t>2013</a:t>
            </a:fld>
            <a:endParaRPr lang="en-US" sz="1400" b="1" dirty="0">
              <a:solidFill>
                <a:schemeClr val="tx1"/>
              </a:solidFill>
              <a:sym typeface="+mn-lt"/>
            </a:endParaRPr>
          </a:p>
        </p:txBody>
      </p:sp>
      <p:sp>
        <p:nvSpPr>
          <p:cNvPr id="83" name="Rectangle 82"/>
          <p:cNvSpPr>
            <a:spLocks/>
          </p:cNvSpPr>
          <p:nvPr>
            <p:custDataLst>
              <p:tags r:id="rId4"/>
            </p:custDataLst>
          </p:nvPr>
        </p:nvSpPr>
        <p:spPr bwMode="gray">
          <a:xfrm>
            <a:off x="8435975" y="2514600"/>
            <a:ext cx="555625"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6FE94D35-E8D9-46B7-A629-1B4EFB98A20F}" type="datetime'''''''''''''20''''''''1''''''''4'''''''''''''''">
              <a:rPr lang="en-US" sz="1400" b="1" smtClean="0">
                <a:solidFill>
                  <a:schemeClr val="tx1"/>
                </a:solidFill>
                <a:sym typeface="+mn-lt"/>
              </a:rPr>
              <a:pPr algn="ctr">
                <a:spcBef>
                  <a:spcPct val="0"/>
                </a:spcBef>
                <a:spcAft>
                  <a:spcPct val="0"/>
                </a:spcAft>
              </a:pPr>
              <a:t>2014</a:t>
            </a:fld>
            <a:endParaRPr lang="en-US" sz="1400" b="1" dirty="0">
              <a:solidFill>
                <a:schemeClr val="tx1"/>
              </a:solidFill>
              <a:sym typeface="+mn-lt"/>
            </a:endParaRPr>
          </a:p>
        </p:txBody>
      </p:sp>
      <p:sp>
        <p:nvSpPr>
          <p:cNvPr id="72" name="Rectangle 71"/>
          <p:cNvSpPr>
            <a:spLocks/>
          </p:cNvSpPr>
          <p:nvPr>
            <p:custDataLst>
              <p:tags r:id="rId5"/>
            </p:custDataLst>
          </p:nvPr>
        </p:nvSpPr>
        <p:spPr bwMode="gray">
          <a:xfrm>
            <a:off x="1903412" y="2774950"/>
            <a:ext cx="555625"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E83C6B8C-DF2B-48D2-AFCB-FB8C60F49BDC}" type="datetime'''''''''''J''''a''''''''n'''''''''''''''">
              <a:rPr lang="en-US" sz="1400" b="1" smtClean="0">
                <a:solidFill>
                  <a:schemeClr val="tx1"/>
                </a:solidFill>
                <a:latin typeface="Calibri"/>
                <a:sym typeface="Calibri"/>
              </a:rPr>
              <a:pPr algn="ctr">
                <a:spcBef>
                  <a:spcPct val="0"/>
                </a:spcBef>
                <a:spcAft>
                  <a:spcPct val="0"/>
                </a:spcAft>
              </a:pPr>
              <a:t>Jan</a:t>
            </a:fld>
            <a:endParaRPr lang="en-US" sz="1400" b="1" dirty="0">
              <a:solidFill>
                <a:schemeClr val="tx1"/>
              </a:solidFill>
              <a:latin typeface="Calibri"/>
              <a:sym typeface="Calibri"/>
            </a:endParaRPr>
          </a:p>
        </p:txBody>
      </p:sp>
      <p:sp>
        <p:nvSpPr>
          <p:cNvPr id="73" name="Rectangle 72"/>
          <p:cNvSpPr>
            <a:spLocks/>
          </p:cNvSpPr>
          <p:nvPr>
            <p:custDataLst>
              <p:tags r:id="rId6"/>
            </p:custDataLst>
          </p:nvPr>
        </p:nvSpPr>
        <p:spPr bwMode="gray">
          <a:xfrm>
            <a:off x="2459037" y="2774950"/>
            <a:ext cx="500062"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F181E0DA-14A5-4044-B273-BB2C1EB1C3CE}" type="datetime'''''F''''''''''''''''''''''''''e''''''''b'">
              <a:rPr lang="en-US" sz="1400" b="1" smtClean="0">
                <a:solidFill>
                  <a:schemeClr val="tx1"/>
                </a:solidFill>
                <a:latin typeface="Calibri"/>
                <a:sym typeface="Calibri"/>
              </a:rPr>
              <a:pPr algn="ctr">
                <a:spcBef>
                  <a:spcPct val="0"/>
                </a:spcBef>
                <a:spcAft>
                  <a:spcPct val="0"/>
                </a:spcAft>
              </a:pPr>
              <a:t>Feb</a:t>
            </a:fld>
            <a:endParaRPr lang="en-US" sz="1400" b="1" dirty="0">
              <a:solidFill>
                <a:schemeClr val="tx1"/>
              </a:solidFill>
              <a:latin typeface="Calibri"/>
              <a:sym typeface="Calibri"/>
            </a:endParaRPr>
          </a:p>
        </p:txBody>
      </p:sp>
      <p:sp>
        <p:nvSpPr>
          <p:cNvPr id="74" name="Rectangle 73"/>
          <p:cNvSpPr>
            <a:spLocks/>
          </p:cNvSpPr>
          <p:nvPr>
            <p:custDataLst>
              <p:tags r:id="rId7"/>
            </p:custDataLst>
          </p:nvPr>
        </p:nvSpPr>
        <p:spPr bwMode="gray">
          <a:xfrm>
            <a:off x="2959100" y="2774950"/>
            <a:ext cx="555625"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1BBADE0F-398C-40CE-A77B-B3F10C2EB711}" type="datetime'''''''''''''''''Ma''''''''''r'''''''''''''''''''''''''''">
              <a:rPr lang="en-US" sz="1400" b="1" smtClean="0">
                <a:solidFill>
                  <a:schemeClr val="tx1"/>
                </a:solidFill>
                <a:latin typeface="Calibri"/>
                <a:sym typeface="Calibri"/>
              </a:rPr>
              <a:pPr algn="ctr">
                <a:spcBef>
                  <a:spcPct val="0"/>
                </a:spcBef>
                <a:spcAft>
                  <a:spcPct val="0"/>
                </a:spcAft>
              </a:pPr>
              <a:t>Mar</a:t>
            </a:fld>
            <a:endParaRPr lang="en-US" sz="1400" b="1" dirty="0">
              <a:solidFill>
                <a:schemeClr val="tx1"/>
              </a:solidFill>
              <a:latin typeface="Calibri"/>
              <a:sym typeface="Calibri"/>
            </a:endParaRPr>
          </a:p>
        </p:txBody>
      </p:sp>
      <p:sp>
        <p:nvSpPr>
          <p:cNvPr id="75" name="Rectangle 74"/>
          <p:cNvSpPr>
            <a:spLocks/>
          </p:cNvSpPr>
          <p:nvPr>
            <p:custDataLst>
              <p:tags r:id="rId8"/>
            </p:custDataLst>
          </p:nvPr>
        </p:nvSpPr>
        <p:spPr bwMode="gray">
          <a:xfrm>
            <a:off x="3514725" y="2774950"/>
            <a:ext cx="536575"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A1C02A8B-1DBF-4155-A7F1-1535CE170186}" type="datetime'A''''''''''''''''''''''''''''p''''''r'''''''''''''''''''''''''">
              <a:rPr lang="en-US" sz="1400" b="1" smtClean="0">
                <a:solidFill>
                  <a:schemeClr val="tx1"/>
                </a:solidFill>
                <a:latin typeface="Calibri"/>
                <a:sym typeface="Calibri"/>
              </a:rPr>
              <a:pPr algn="ctr">
                <a:spcBef>
                  <a:spcPct val="0"/>
                </a:spcBef>
                <a:spcAft>
                  <a:spcPct val="0"/>
                </a:spcAft>
              </a:pPr>
              <a:t>Apr</a:t>
            </a:fld>
            <a:endParaRPr lang="en-US" sz="1400" b="1" dirty="0">
              <a:solidFill>
                <a:schemeClr val="tx1"/>
              </a:solidFill>
              <a:latin typeface="Calibri"/>
              <a:sym typeface="Calibri"/>
            </a:endParaRPr>
          </a:p>
        </p:txBody>
      </p:sp>
      <p:sp>
        <p:nvSpPr>
          <p:cNvPr id="76" name="Rectangle 75"/>
          <p:cNvSpPr>
            <a:spLocks/>
          </p:cNvSpPr>
          <p:nvPr>
            <p:custDataLst>
              <p:tags r:id="rId9"/>
            </p:custDataLst>
          </p:nvPr>
        </p:nvSpPr>
        <p:spPr bwMode="gray">
          <a:xfrm>
            <a:off x="4051300" y="2774950"/>
            <a:ext cx="555625"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89B69C32-0462-4152-9D90-F898B15B9394}" type="datetime'''''M''a''''''''''''y'">
              <a:rPr lang="en-US" sz="1400" b="1" smtClean="0">
                <a:solidFill>
                  <a:schemeClr val="tx1"/>
                </a:solidFill>
                <a:latin typeface="Calibri"/>
                <a:sym typeface="Calibri"/>
              </a:rPr>
              <a:pPr algn="ctr">
                <a:spcBef>
                  <a:spcPct val="0"/>
                </a:spcBef>
                <a:spcAft>
                  <a:spcPct val="0"/>
                </a:spcAft>
              </a:pPr>
              <a:t>May</a:t>
            </a:fld>
            <a:endParaRPr lang="en-US" sz="1400" b="1" dirty="0">
              <a:solidFill>
                <a:schemeClr val="tx1"/>
              </a:solidFill>
              <a:latin typeface="Calibri"/>
              <a:sym typeface="Calibri"/>
            </a:endParaRPr>
          </a:p>
        </p:txBody>
      </p:sp>
      <p:sp>
        <p:nvSpPr>
          <p:cNvPr id="37" name="Rectangle 36"/>
          <p:cNvSpPr>
            <a:spLocks/>
          </p:cNvSpPr>
          <p:nvPr>
            <p:custDataLst>
              <p:tags r:id="rId10"/>
            </p:custDataLst>
          </p:nvPr>
        </p:nvSpPr>
        <p:spPr bwMode="gray">
          <a:xfrm>
            <a:off x="4606925" y="2774950"/>
            <a:ext cx="536575"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15E711DF-9CD3-4BF5-B331-97C13E70DF49}" type="datetime'''''''''J''un'''''''''''''''''''''''''''">
              <a:rPr lang="en-US" sz="1400" b="1" smtClean="0">
                <a:solidFill>
                  <a:schemeClr val="tx1"/>
                </a:solidFill>
                <a:sym typeface="+mn-lt"/>
              </a:rPr>
              <a:pPr algn="ctr">
                <a:spcBef>
                  <a:spcPct val="0"/>
                </a:spcBef>
                <a:spcAft>
                  <a:spcPct val="0"/>
                </a:spcAft>
              </a:pPr>
              <a:t>Jun</a:t>
            </a:fld>
            <a:endParaRPr lang="en-US" sz="1400" b="1" dirty="0">
              <a:solidFill>
                <a:schemeClr val="tx1"/>
              </a:solidFill>
              <a:sym typeface="+mn-lt"/>
            </a:endParaRPr>
          </a:p>
        </p:txBody>
      </p:sp>
      <p:sp>
        <p:nvSpPr>
          <p:cNvPr id="38" name="Rectangle 37"/>
          <p:cNvSpPr>
            <a:spLocks/>
          </p:cNvSpPr>
          <p:nvPr>
            <p:custDataLst>
              <p:tags r:id="rId11"/>
            </p:custDataLst>
          </p:nvPr>
        </p:nvSpPr>
        <p:spPr bwMode="gray">
          <a:xfrm>
            <a:off x="5143500" y="2774950"/>
            <a:ext cx="554037"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A73DE580-A243-4081-93E6-DC92AA49EC2D}" type="datetime'''''''''''''''''''''J''''''''''''''''''u''''''''''''''l'''">
              <a:rPr lang="en-US" sz="1400" b="1" smtClean="0">
                <a:solidFill>
                  <a:schemeClr val="tx1"/>
                </a:solidFill>
                <a:sym typeface="+mn-lt"/>
              </a:rPr>
              <a:pPr algn="ctr">
                <a:spcBef>
                  <a:spcPct val="0"/>
                </a:spcBef>
                <a:spcAft>
                  <a:spcPct val="0"/>
                </a:spcAft>
              </a:pPr>
              <a:t>Jul</a:t>
            </a:fld>
            <a:endParaRPr lang="en-US" sz="1400" b="1" dirty="0">
              <a:solidFill>
                <a:schemeClr val="tx1"/>
              </a:solidFill>
              <a:sym typeface="+mn-lt"/>
            </a:endParaRPr>
          </a:p>
        </p:txBody>
      </p:sp>
      <p:sp>
        <p:nvSpPr>
          <p:cNvPr id="39" name="Rectangle 38"/>
          <p:cNvSpPr>
            <a:spLocks/>
          </p:cNvSpPr>
          <p:nvPr>
            <p:custDataLst>
              <p:tags r:id="rId12"/>
            </p:custDataLst>
          </p:nvPr>
        </p:nvSpPr>
        <p:spPr bwMode="gray">
          <a:xfrm>
            <a:off x="5697537" y="2774950"/>
            <a:ext cx="555625"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07334BEB-29A5-4375-BE14-3A7166F94E5B}" type="datetime'A''''''''''''''''u''g'''''''''''''''''''''''''''''''''''">
              <a:rPr lang="en-US" sz="1400" b="1" smtClean="0">
                <a:solidFill>
                  <a:schemeClr val="tx1"/>
                </a:solidFill>
                <a:sym typeface="+mn-lt"/>
              </a:rPr>
              <a:pPr algn="ctr">
                <a:spcBef>
                  <a:spcPct val="0"/>
                </a:spcBef>
                <a:spcAft>
                  <a:spcPct val="0"/>
                </a:spcAft>
              </a:pPr>
              <a:t>Aug</a:t>
            </a:fld>
            <a:endParaRPr lang="en-US" sz="1400" b="1" dirty="0">
              <a:solidFill>
                <a:schemeClr val="tx1"/>
              </a:solidFill>
              <a:sym typeface="+mn-lt"/>
            </a:endParaRPr>
          </a:p>
        </p:txBody>
      </p:sp>
      <p:sp>
        <p:nvSpPr>
          <p:cNvPr id="77" name="Rectangle 76"/>
          <p:cNvSpPr>
            <a:spLocks/>
          </p:cNvSpPr>
          <p:nvPr>
            <p:custDataLst>
              <p:tags r:id="rId13"/>
            </p:custDataLst>
          </p:nvPr>
        </p:nvSpPr>
        <p:spPr bwMode="gray">
          <a:xfrm>
            <a:off x="6253162" y="2774950"/>
            <a:ext cx="536575"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C5AAA616-FCFF-4B8B-8A00-56897AE52599}" type="datetime'''''''''''''''''''''''''S''''''''''''''''''''''''''ep'''">
              <a:rPr lang="en-US" sz="1400" b="1" smtClean="0">
                <a:solidFill>
                  <a:schemeClr val="tx1"/>
                </a:solidFill>
                <a:latin typeface="Calibri"/>
                <a:sym typeface="Calibri"/>
              </a:rPr>
              <a:pPr algn="ctr">
                <a:spcBef>
                  <a:spcPct val="0"/>
                </a:spcBef>
                <a:spcAft>
                  <a:spcPct val="0"/>
                </a:spcAft>
              </a:pPr>
              <a:t>Sep</a:t>
            </a:fld>
            <a:endParaRPr lang="en-US" sz="1400" b="1" dirty="0">
              <a:solidFill>
                <a:schemeClr val="tx1"/>
              </a:solidFill>
              <a:latin typeface="Calibri"/>
              <a:sym typeface="Calibri"/>
            </a:endParaRPr>
          </a:p>
        </p:txBody>
      </p:sp>
      <p:sp>
        <p:nvSpPr>
          <p:cNvPr id="78" name="Rectangle 77"/>
          <p:cNvSpPr>
            <a:spLocks/>
          </p:cNvSpPr>
          <p:nvPr>
            <p:custDataLst>
              <p:tags r:id="rId14"/>
            </p:custDataLst>
          </p:nvPr>
        </p:nvSpPr>
        <p:spPr bwMode="gray">
          <a:xfrm>
            <a:off x="6789737" y="2774950"/>
            <a:ext cx="555625"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D439B08C-FD38-473A-9A5E-03E3255917C4}" type="datetime'''''''''''''''''''''''''''''''O''''''''''''''''c''''''''''''t'">
              <a:rPr lang="en-US" sz="1400" b="1" smtClean="0">
                <a:solidFill>
                  <a:schemeClr val="tx1"/>
                </a:solidFill>
                <a:latin typeface="Calibri"/>
                <a:sym typeface="Calibri"/>
              </a:rPr>
              <a:pPr algn="ctr">
                <a:spcBef>
                  <a:spcPct val="0"/>
                </a:spcBef>
                <a:spcAft>
                  <a:spcPct val="0"/>
                </a:spcAft>
              </a:pPr>
              <a:t>Oct</a:t>
            </a:fld>
            <a:endParaRPr lang="en-US" sz="1400" b="1" dirty="0">
              <a:solidFill>
                <a:schemeClr val="tx1"/>
              </a:solidFill>
              <a:latin typeface="Calibri"/>
              <a:sym typeface="Calibri"/>
            </a:endParaRPr>
          </a:p>
        </p:txBody>
      </p:sp>
      <p:sp>
        <p:nvSpPr>
          <p:cNvPr id="79" name="Rectangle 78"/>
          <p:cNvSpPr>
            <a:spLocks/>
          </p:cNvSpPr>
          <p:nvPr>
            <p:custDataLst>
              <p:tags r:id="rId15"/>
            </p:custDataLst>
          </p:nvPr>
        </p:nvSpPr>
        <p:spPr bwMode="gray">
          <a:xfrm>
            <a:off x="7345362" y="2774950"/>
            <a:ext cx="536575"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11482F16-54F2-468B-B1D5-B04A2642C0C6}" type="datetime'''''''''''''N''''''''''''''''''''''''''o''v'''''''''''''">
              <a:rPr lang="en-US" sz="1400" b="1" smtClean="0">
                <a:solidFill>
                  <a:schemeClr val="tx1"/>
                </a:solidFill>
                <a:latin typeface="Calibri"/>
                <a:sym typeface="Calibri"/>
              </a:rPr>
              <a:pPr algn="ctr">
                <a:spcBef>
                  <a:spcPct val="0"/>
                </a:spcBef>
                <a:spcAft>
                  <a:spcPct val="0"/>
                </a:spcAft>
              </a:pPr>
              <a:t>Nov</a:t>
            </a:fld>
            <a:endParaRPr lang="en-US" sz="1400" b="1" dirty="0">
              <a:solidFill>
                <a:schemeClr val="tx1"/>
              </a:solidFill>
              <a:latin typeface="Calibri"/>
              <a:sym typeface="Calibri"/>
            </a:endParaRPr>
          </a:p>
        </p:txBody>
      </p:sp>
      <p:sp>
        <p:nvSpPr>
          <p:cNvPr id="80" name="Rectangle 79"/>
          <p:cNvSpPr>
            <a:spLocks/>
          </p:cNvSpPr>
          <p:nvPr>
            <p:custDataLst>
              <p:tags r:id="rId16"/>
            </p:custDataLst>
          </p:nvPr>
        </p:nvSpPr>
        <p:spPr bwMode="gray">
          <a:xfrm>
            <a:off x="7881937" y="2774950"/>
            <a:ext cx="554037"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FC2C0967-00E5-40B4-8ABD-C9EF9C7BFDFD}" type="datetime'''''''''''''''Dec'''''''''''''''''''''">
              <a:rPr lang="en-US" sz="1400" b="1" smtClean="0">
                <a:solidFill>
                  <a:schemeClr val="tx1"/>
                </a:solidFill>
                <a:latin typeface="Calibri"/>
                <a:sym typeface="Calibri"/>
              </a:rPr>
              <a:pPr algn="ctr">
                <a:spcBef>
                  <a:spcPct val="0"/>
                </a:spcBef>
                <a:spcAft>
                  <a:spcPct val="0"/>
                </a:spcAft>
              </a:pPr>
              <a:t>Dec</a:t>
            </a:fld>
            <a:endParaRPr lang="en-US" sz="1400" b="1" dirty="0">
              <a:solidFill>
                <a:schemeClr val="tx1"/>
              </a:solidFill>
              <a:latin typeface="Calibri"/>
              <a:sym typeface="Calibri"/>
            </a:endParaRPr>
          </a:p>
        </p:txBody>
      </p:sp>
      <p:sp>
        <p:nvSpPr>
          <p:cNvPr id="81" name="Rectangle 80"/>
          <p:cNvSpPr>
            <a:spLocks/>
          </p:cNvSpPr>
          <p:nvPr>
            <p:custDataLst>
              <p:tags r:id="rId17"/>
            </p:custDataLst>
          </p:nvPr>
        </p:nvSpPr>
        <p:spPr bwMode="gray">
          <a:xfrm>
            <a:off x="8435975" y="2774950"/>
            <a:ext cx="555625"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05DCC054-A45E-48F5-90A3-1D98FB782AB4}" type="datetime'J''''''''''''a''''''''''''''''''n'''''''''''''''''''''''''''''">
              <a:rPr lang="en-US" sz="1400" b="1" smtClean="0">
                <a:solidFill>
                  <a:schemeClr val="tx1"/>
                </a:solidFill>
                <a:latin typeface="Calibri"/>
                <a:sym typeface="Calibri"/>
              </a:rPr>
              <a:pPr algn="ctr">
                <a:spcBef>
                  <a:spcPct val="0"/>
                </a:spcBef>
                <a:spcAft>
                  <a:spcPct val="0"/>
                </a:spcAft>
              </a:pPr>
              <a:t>Jan</a:t>
            </a:fld>
            <a:endParaRPr lang="en-US" sz="1400" b="1" dirty="0">
              <a:solidFill>
                <a:schemeClr val="tx1"/>
              </a:solidFill>
              <a:latin typeface="Calibri"/>
              <a:sym typeface="Calibri"/>
            </a:endParaRPr>
          </a:p>
        </p:txBody>
      </p:sp>
      <p:cxnSp>
        <p:nvCxnSpPr>
          <p:cNvPr id="112" name="Straight Connector 111"/>
          <p:cNvCxnSpPr/>
          <p:nvPr>
            <p:custDataLst>
              <p:tags r:id="rId18"/>
            </p:custDataLst>
          </p:nvPr>
        </p:nvCxnSpPr>
        <p:spPr bwMode="auto">
          <a:xfrm>
            <a:off x="5876925" y="3035299"/>
            <a:ext cx="0" cy="3765550"/>
          </a:xfrm>
          <a:prstGeom prst="line">
            <a:avLst/>
          </a:prstGeom>
          <a:ln w="3175">
            <a:solidFill>
              <a:schemeClr val="tx1"/>
            </a:solidFill>
            <a:prstDash val="solid"/>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custDataLst>
              <p:tags r:id="rId19"/>
            </p:custDataLst>
          </p:nvPr>
        </p:nvCxnSpPr>
        <p:spPr bwMode="auto">
          <a:xfrm>
            <a:off x="5751512" y="3035299"/>
            <a:ext cx="0" cy="3765550"/>
          </a:xfrm>
          <a:prstGeom prst="line">
            <a:avLst/>
          </a:prstGeom>
          <a:ln w="3175">
            <a:solidFill>
              <a:schemeClr val="tx1"/>
            </a:solidFill>
            <a:prstDash val="solid"/>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custDataLst>
              <p:tags r:id="rId20"/>
            </p:custDataLst>
          </p:nvPr>
        </p:nvCxnSpPr>
        <p:spPr bwMode="auto">
          <a:xfrm>
            <a:off x="5626100" y="3035299"/>
            <a:ext cx="0" cy="3765550"/>
          </a:xfrm>
          <a:prstGeom prst="line">
            <a:avLst/>
          </a:prstGeom>
          <a:ln w="3175">
            <a:solidFill>
              <a:schemeClr val="tx1"/>
            </a:solidFill>
            <a:prstDash val="solid"/>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custDataLst>
              <p:tags r:id="rId21"/>
            </p:custDataLst>
          </p:nvPr>
        </p:nvCxnSpPr>
        <p:spPr bwMode="auto">
          <a:xfrm>
            <a:off x="8991600" y="3035299"/>
            <a:ext cx="0" cy="3765550"/>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custDataLst>
              <p:tags r:id="rId22"/>
            </p:custDataLst>
          </p:nvPr>
        </p:nvCxnSpPr>
        <p:spPr bwMode="auto">
          <a:xfrm>
            <a:off x="3495675" y="3035299"/>
            <a:ext cx="0" cy="3765550"/>
          </a:xfrm>
          <a:prstGeom prst="line">
            <a:avLst/>
          </a:prstGeom>
          <a:ln w="3175">
            <a:solidFill>
              <a:schemeClr val="tx1"/>
            </a:solidFill>
            <a:prstDash val="solid"/>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custDataLst>
              <p:tags r:id="rId23"/>
            </p:custDataLst>
          </p:nvPr>
        </p:nvCxnSpPr>
        <p:spPr bwMode="auto">
          <a:xfrm>
            <a:off x="130175" y="3035299"/>
            <a:ext cx="0" cy="3765550"/>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custDataLst>
              <p:tags r:id="rId24"/>
            </p:custDataLst>
          </p:nvPr>
        </p:nvCxnSpPr>
        <p:spPr bwMode="auto">
          <a:xfrm>
            <a:off x="1903412" y="3035299"/>
            <a:ext cx="0" cy="3765550"/>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custDataLst>
              <p:tags r:id="rId25"/>
            </p:custDataLst>
          </p:nvPr>
        </p:nvCxnSpPr>
        <p:spPr bwMode="auto">
          <a:xfrm>
            <a:off x="8632825" y="3035299"/>
            <a:ext cx="0" cy="3765550"/>
          </a:xfrm>
          <a:prstGeom prst="line">
            <a:avLst/>
          </a:prstGeom>
          <a:ln w="3175">
            <a:solidFill>
              <a:schemeClr val="tx1"/>
            </a:solidFill>
            <a:prstDash val="solid"/>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custDataLst>
              <p:tags r:id="rId26"/>
            </p:custDataLst>
          </p:nvPr>
        </p:nvCxnSpPr>
        <p:spPr bwMode="auto">
          <a:xfrm>
            <a:off x="8509000" y="3035299"/>
            <a:ext cx="0" cy="3765550"/>
          </a:xfrm>
          <a:prstGeom prst="line">
            <a:avLst/>
          </a:prstGeom>
          <a:ln w="3175">
            <a:solidFill>
              <a:schemeClr val="tx1"/>
            </a:solidFill>
            <a:prstDash val="solid"/>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custDataLst>
              <p:tags r:id="rId27"/>
            </p:custDataLst>
          </p:nvPr>
        </p:nvCxnSpPr>
        <p:spPr bwMode="auto">
          <a:xfrm>
            <a:off x="8383587" y="3035299"/>
            <a:ext cx="0" cy="3765550"/>
          </a:xfrm>
          <a:prstGeom prst="line">
            <a:avLst/>
          </a:prstGeom>
          <a:ln w="3175">
            <a:solidFill>
              <a:schemeClr val="tx1"/>
            </a:solidFill>
            <a:prstDash val="solid"/>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custDataLst>
              <p:tags r:id="rId28"/>
            </p:custDataLst>
          </p:nvPr>
        </p:nvCxnSpPr>
        <p:spPr bwMode="auto">
          <a:xfrm>
            <a:off x="8258175" y="3035299"/>
            <a:ext cx="0" cy="3765550"/>
          </a:xfrm>
          <a:prstGeom prst="line">
            <a:avLst/>
          </a:prstGeom>
          <a:ln w="3175">
            <a:solidFill>
              <a:schemeClr val="tx1"/>
            </a:solidFill>
            <a:prstDash val="solid"/>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custDataLst>
              <p:tags r:id="rId29"/>
            </p:custDataLst>
          </p:nvPr>
        </p:nvCxnSpPr>
        <p:spPr bwMode="auto">
          <a:xfrm>
            <a:off x="8132762" y="3035299"/>
            <a:ext cx="0" cy="3765550"/>
          </a:xfrm>
          <a:prstGeom prst="line">
            <a:avLst/>
          </a:prstGeom>
          <a:ln w="3175">
            <a:solidFill>
              <a:schemeClr val="tx1"/>
            </a:solidFill>
            <a:prstDash val="solid"/>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custDataLst>
              <p:tags r:id="rId30"/>
            </p:custDataLst>
          </p:nvPr>
        </p:nvCxnSpPr>
        <p:spPr bwMode="auto">
          <a:xfrm>
            <a:off x="8007350" y="3035299"/>
            <a:ext cx="0" cy="3765550"/>
          </a:xfrm>
          <a:prstGeom prst="line">
            <a:avLst/>
          </a:prstGeom>
          <a:ln w="3175">
            <a:solidFill>
              <a:schemeClr val="tx1"/>
            </a:solidFill>
            <a:prstDash val="solid"/>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custDataLst>
              <p:tags r:id="rId31"/>
            </p:custDataLst>
          </p:nvPr>
        </p:nvCxnSpPr>
        <p:spPr bwMode="auto">
          <a:xfrm>
            <a:off x="7881937" y="3035299"/>
            <a:ext cx="0" cy="3765550"/>
          </a:xfrm>
          <a:prstGeom prst="line">
            <a:avLst/>
          </a:prstGeom>
          <a:ln w="3175">
            <a:solidFill>
              <a:schemeClr val="tx1"/>
            </a:solidFill>
            <a:prstDash val="solid"/>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custDataLst>
              <p:tags r:id="rId32"/>
            </p:custDataLst>
          </p:nvPr>
        </p:nvCxnSpPr>
        <p:spPr bwMode="auto">
          <a:xfrm>
            <a:off x="8883650" y="3035300"/>
            <a:ext cx="0" cy="3765550"/>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custDataLst>
              <p:tags r:id="rId33"/>
            </p:custDataLst>
          </p:nvPr>
        </p:nvCxnSpPr>
        <p:spPr bwMode="auto">
          <a:xfrm>
            <a:off x="8758237" y="3035300"/>
            <a:ext cx="0" cy="3765550"/>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custDataLst>
              <p:tags r:id="rId34"/>
            </p:custDataLst>
          </p:nvPr>
        </p:nvCxnSpPr>
        <p:spPr bwMode="auto">
          <a:xfrm>
            <a:off x="5500687" y="3035299"/>
            <a:ext cx="0" cy="3765550"/>
          </a:xfrm>
          <a:prstGeom prst="line">
            <a:avLst/>
          </a:prstGeom>
          <a:ln w="3175">
            <a:solidFill>
              <a:schemeClr val="tx1"/>
            </a:solidFill>
            <a:prstDash val="solid"/>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custDataLst>
              <p:tags r:id="rId35"/>
            </p:custDataLst>
          </p:nvPr>
        </p:nvCxnSpPr>
        <p:spPr bwMode="auto">
          <a:xfrm>
            <a:off x="5249862" y="3035299"/>
            <a:ext cx="0" cy="3765550"/>
          </a:xfrm>
          <a:prstGeom prst="line">
            <a:avLst/>
          </a:prstGeom>
          <a:ln w="3175">
            <a:solidFill>
              <a:schemeClr val="tx1"/>
            </a:solidFill>
            <a:prstDash val="solid"/>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custDataLst>
              <p:tags r:id="rId36"/>
            </p:custDataLst>
          </p:nvPr>
        </p:nvCxnSpPr>
        <p:spPr bwMode="auto">
          <a:xfrm>
            <a:off x="5126037" y="3035299"/>
            <a:ext cx="0" cy="3765550"/>
          </a:xfrm>
          <a:prstGeom prst="line">
            <a:avLst/>
          </a:prstGeom>
          <a:ln w="3175">
            <a:solidFill>
              <a:schemeClr val="tx1"/>
            </a:solidFill>
            <a:prstDash val="solid"/>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custDataLst>
              <p:tags r:id="rId37"/>
            </p:custDataLst>
          </p:nvPr>
        </p:nvCxnSpPr>
        <p:spPr bwMode="auto">
          <a:xfrm>
            <a:off x="5000625" y="3035299"/>
            <a:ext cx="0" cy="3765550"/>
          </a:xfrm>
          <a:prstGeom prst="line">
            <a:avLst/>
          </a:prstGeom>
          <a:ln w="3175">
            <a:solidFill>
              <a:schemeClr val="tx1"/>
            </a:solidFill>
            <a:prstDash val="solid"/>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custDataLst>
              <p:tags r:id="rId38"/>
            </p:custDataLst>
          </p:nvPr>
        </p:nvCxnSpPr>
        <p:spPr bwMode="auto">
          <a:xfrm>
            <a:off x="4875212" y="3035299"/>
            <a:ext cx="0" cy="3765550"/>
          </a:xfrm>
          <a:prstGeom prst="line">
            <a:avLst/>
          </a:prstGeom>
          <a:ln w="3175">
            <a:solidFill>
              <a:schemeClr val="tx1"/>
            </a:solidFill>
            <a:prstDash val="solid"/>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custDataLst>
              <p:tags r:id="rId39"/>
            </p:custDataLst>
          </p:nvPr>
        </p:nvCxnSpPr>
        <p:spPr bwMode="auto">
          <a:xfrm>
            <a:off x="4749800" y="3035299"/>
            <a:ext cx="0" cy="3765550"/>
          </a:xfrm>
          <a:prstGeom prst="line">
            <a:avLst/>
          </a:prstGeom>
          <a:ln w="3175">
            <a:solidFill>
              <a:schemeClr val="tx1"/>
            </a:solidFill>
            <a:prstDash val="solid"/>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custDataLst>
              <p:tags r:id="rId40"/>
            </p:custDataLst>
          </p:nvPr>
        </p:nvCxnSpPr>
        <p:spPr bwMode="auto">
          <a:xfrm>
            <a:off x="4624387" y="3035299"/>
            <a:ext cx="0" cy="3765550"/>
          </a:xfrm>
          <a:prstGeom prst="line">
            <a:avLst/>
          </a:prstGeom>
          <a:ln w="3175">
            <a:solidFill>
              <a:schemeClr val="tx1"/>
            </a:solidFill>
            <a:prstDash val="solid"/>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custDataLst>
              <p:tags r:id="rId41"/>
            </p:custDataLst>
          </p:nvPr>
        </p:nvCxnSpPr>
        <p:spPr bwMode="auto">
          <a:xfrm>
            <a:off x="4498975" y="3035299"/>
            <a:ext cx="0" cy="3765550"/>
          </a:xfrm>
          <a:prstGeom prst="line">
            <a:avLst/>
          </a:prstGeom>
          <a:ln w="3175">
            <a:solidFill>
              <a:schemeClr val="tx1"/>
            </a:solidFill>
            <a:prstDash val="solid"/>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custDataLst>
              <p:tags r:id="rId42"/>
            </p:custDataLst>
          </p:nvPr>
        </p:nvCxnSpPr>
        <p:spPr bwMode="auto">
          <a:xfrm>
            <a:off x="4373562" y="3035299"/>
            <a:ext cx="0" cy="3765550"/>
          </a:xfrm>
          <a:prstGeom prst="line">
            <a:avLst/>
          </a:prstGeom>
          <a:ln w="3175">
            <a:solidFill>
              <a:schemeClr val="tx1"/>
            </a:solidFill>
            <a:prstDash val="solid"/>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custDataLst>
              <p:tags r:id="rId43"/>
            </p:custDataLst>
          </p:nvPr>
        </p:nvCxnSpPr>
        <p:spPr bwMode="auto">
          <a:xfrm>
            <a:off x="4248150" y="3035299"/>
            <a:ext cx="0" cy="3765550"/>
          </a:xfrm>
          <a:prstGeom prst="line">
            <a:avLst/>
          </a:prstGeom>
          <a:ln w="3175">
            <a:solidFill>
              <a:schemeClr val="tx1"/>
            </a:solidFill>
            <a:prstDash val="solid"/>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custDataLst>
              <p:tags r:id="rId44"/>
            </p:custDataLst>
          </p:nvPr>
        </p:nvCxnSpPr>
        <p:spPr bwMode="auto">
          <a:xfrm>
            <a:off x="4122737" y="3035299"/>
            <a:ext cx="0" cy="3765550"/>
          </a:xfrm>
          <a:prstGeom prst="line">
            <a:avLst/>
          </a:prstGeom>
          <a:ln w="3175">
            <a:solidFill>
              <a:schemeClr val="tx1"/>
            </a:solidFill>
            <a:prstDash val="solid"/>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custDataLst>
              <p:tags r:id="rId45"/>
            </p:custDataLst>
          </p:nvPr>
        </p:nvCxnSpPr>
        <p:spPr bwMode="auto">
          <a:xfrm>
            <a:off x="3997325" y="3035299"/>
            <a:ext cx="0" cy="3765550"/>
          </a:xfrm>
          <a:prstGeom prst="line">
            <a:avLst/>
          </a:prstGeom>
          <a:ln w="3175">
            <a:solidFill>
              <a:schemeClr val="tx1"/>
            </a:solidFill>
            <a:prstDash val="solid"/>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custDataLst>
              <p:tags r:id="rId46"/>
            </p:custDataLst>
          </p:nvPr>
        </p:nvCxnSpPr>
        <p:spPr bwMode="auto">
          <a:xfrm>
            <a:off x="3871912" y="3035299"/>
            <a:ext cx="0" cy="3765550"/>
          </a:xfrm>
          <a:prstGeom prst="line">
            <a:avLst/>
          </a:prstGeom>
          <a:ln w="3175">
            <a:solidFill>
              <a:schemeClr val="tx1"/>
            </a:solidFill>
            <a:prstDash val="solid"/>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custDataLst>
              <p:tags r:id="rId47"/>
            </p:custDataLst>
          </p:nvPr>
        </p:nvCxnSpPr>
        <p:spPr bwMode="auto">
          <a:xfrm>
            <a:off x="3746500" y="3035299"/>
            <a:ext cx="0" cy="3765550"/>
          </a:xfrm>
          <a:prstGeom prst="line">
            <a:avLst/>
          </a:prstGeom>
          <a:ln w="3175">
            <a:solidFill>
              <a:schemeClr val="tx1"/>
            </a:solidFill>
            <a:prstDash val="solid"/>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custDataLst>
              <p:tags r:id="rId48"/>
            </p:custDataLst>
          </p:nvPr>
        </p:nvCxnSpPr>
        <p:spPr bwMode="auto">
          <a:xfrm>
            <a:off x="3621087" y="3035299"/>
            <a:ext cx="0" cy="3765550"/>
          </a:xfrm>
          <a:prstGeom prst="line">
            <a:avLst/>
          </a:prstGeom>
          <a:ln w="3175">
            <a:solidFill>
              <a:schemeClr val="tx1"/>
            </a:solidFill>
            <a:prstDash val="solid"/>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custDataLst>
              <p:tags r:id="rId49"/>
            </p:custDataLst>
          </p:nvPr>
        </p:nvCxnSpPr>
        <p:spPr bwMode="auto">
          <a:xfrm>
            <a:off x="5375275" y="3035299"/>
            <a:ext cx="0" cy="3765550"/>
          </a:xfrm>
          <a:prstGeom prst="line">
            <a:avLst/>
          </a:prstGeom>
          <a:ln w="3175">
            <a:solidFill>
              <a:schemeClr val="tx1"/>
            </a:solidFill>
            <a:prstDash val="solid"/>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custDataLst>
              <p:tags r:id="rId50"/>
            </p:custDataLst>
          </p:nvPr>
        </p:nvCxnSpPr>
        <p:spPr bwMode="auto">
          <a:xfrm>
            <a:off x="3371850" y="3035299"/>
            <a:ext cx="0" cy="3765550"/>
          </a:xfrm>
          <a:prstGeom prst="line">
            <a:avLst/>
          </a:prstGeom>
          <a:ln w="3175">
            <a:solidFill>
              <a:schemeClr val="tx1"/>
            </a:solidFill>
            <a:prstDash val="solid"/>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custDataLst>
              <p:tags r:id="rId51"/>
            </p:custDataLst>
          </p:nvPr>
        </p:nvCxnSpPr>
        <p:spPr bwMode="auto">
          <a:xfrm>
            <a:off x="3246437" y="3035299"/>
            <a:ext cx="0" cy="3765550"/>
          </a:xfrm>
          <a:prstGeom prst="line">
            <a:avLst/>
          </a:prstGeom>
          <a:ln w="3175">
            <a:solidFill>
              <a:schemeClr val="tx1"/>
            </a:solidFill>
            <a:prstDash val="solid"/>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custDataLst>
              <p:tags r:id="rId52"/>
            </p:custDataLst>
          </p:nvPr>
        </p:nvCxnSpPr>
        <p:spPr bwMode="auto">
          <a:xfrm>
            <a:off x="3121025" y="3035299"/>
            <a:ext cx="0" cy="3765550"/>
          </a:xfrm>
          <a:prstGeom prst="line">
            <a:avLst/>
          </a:prstGeom>
          <a:ln w="3175">
            <a:solidFill>
              <a:schemeClr val="tx1"/>
            </a:solidFill>
            <a:prstDash val="solid"/>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custDataLst>
              <p:tags r:id="rId53"/>
            </p:custDataLst>
          </p:nvPr>
        </p:nvCxnSpPr>
        <p:spPr bwMode="auto">
          <a:xfrm>
            <a:off x="2995612" y="3035299"/>
            <a:ext cx="0" cy="3765550"/>
          </a:xfrm>
          <a:prstGeom prst="line">
            <a:avLst/>
          </a:prstGeom>
          <a:ln w="3175">
            <a:solidFill>
              <a:schemeClr val="tx1"/>
            </a:solidFill>
            <a:prstDash val="solid"/>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custDataLst>
              <p:tags r:id="rId54"/>
            </p:custDataLst>
          </p:nvPr>
        </p:nvCxnSpPr>
        <p:spPr bwMode="auto">
          <a:xfrm>
            <a:off x="2870200" y="3035299"/>
            <a:ext cx="0" cy="3765550"/>
          </a:xfrm>
          <a:prstGeom prst="line">
            <a:avLst/>
          </a:prstGeom>
          <a:ln w="3175">
            <a:solidFill>
              <a:schemeClr val="tx1"/>
            </a:solidFill>
            <a:prstDash val="solid"/>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custDataLst>
              <p:tags r:id="rId55"/>
            </p:custDataLst>
          </p:nvPr>
        </p:nvCxnSpPr>
        <p:spPr bwMode="auto">
          <a:xfrm>
            <a:off x="2744787" y="3035299"/>
            <a:ext cx="0" cy="3765550"/>
          </a:xfrm>
          <a:prstGeom prst="line">
            <a:avLst/>
          </a:prstGeom>
          <a:ln w="3175">
            <a:solidFill>
              <a:schemeClr val="tx1"/>
            </a:solidFill>
            <a:prstDash val="solid"/>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custDataLst>
              <p:tags r:id="rId56"/>
            </p:custDataLst>
          </p:nvPr>
        </p:nvCxnSpPr>
        <p:spPr bwMode="auto">
          <a:xfrm>
            <a:off x="2619375" y="3035299"/>
            <a:ext cx="0" cy="3765550"/>
          </a:xfrm>
          <a:prstGeom prst="line">
            <a:avLst/>
          </a:prstGeom>
          <a:ln w="3175">
            <a:solidFill>
              <a:schemeClr val="tx1"/>
            </a:solidFill>
            <a:prstDash val="solid"/>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custDataLst>
              <p:tags r:id="rId57"/>
            </p:custDataLst>
          </p:nvPr>
        </p:nvCxnSpPr>
        <p:spPr bwMode="auto">
          <a:xfrm>
            <a:off x="2493962" y="3035299"/>
            <a:ext cx="0" cy="3765550"/>
          </a:xfrm>
          <a:prstGeom prst="line">
            <a:avLst/>
          </a:prstGeom>
          <a:ln w="3175">
            <a:solidFill>
              <a:schemeClr val="tx1"/>
            </a:solidFill>
            <a:prstDash val="solid"/>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custDataLst>
              <p:tags r:id="rId58"/>
            </p:custDataLst>
          </p:nvPr>
        </p:nvCxnSpPr>
        <p:spPr bwMode="auto">
          <a:xfrm>
            <a:off x="2368550" y="3035299"/>
            <a:ext cx="0" cy="3765550"/>
          </a:xfrm>
          <a:prstGeom prst="line">
            <a:avLst/>
          </a:prstGeom>
          <a:ln w="3175">
            <a:solidFill>
              <a:schemeClr val="tx1"/>
            </a:solidFill>
            <a:prstDash val="solid"/>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custDataLst>
              <p:tags r:id="rId59"/>
            </p:custDataLst>
          </p:nvPr>
        </p:nvCxnSpPr>
        <p:spPr bwMode="auto">
          <a:xfrm>
            <a:off x="2243137" y="3035299"/>
            <a:ext cx="0" cy="3765550"/>
          </a:xfrm>
          <a:prstGeom prst="line">
            <a:avLst/>
          </a:prstGeom>
          <a:ln w="3175">
            <a:solidFill>
              <a:schemeClr val="tx1"/>
            </a:solidFill>
            <a:prstDash val="solid"/>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60"/>
            </p:custDataLst>
          </p:nvPr>
        </p:nvCxnSpPr>
        <p:spPr bwMode="auto">
          <a:xfrm>
            <a:off x="2117725" y="3035299"/>
            <a:ext cx="0" cy="3765550"/>
          </a:xfrm>
          <a:prstGeom prst="line">
            <a:avLst/>
          </a:prstGeom>
          <a:ln w="3175">
            <a:solidFill>
              <a:schemeClr val="tx1"/>
            </a:solidFill>
            <a:prstDash val="solid"/>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custDataLst>
              <p:tags r:id="rId61"/>
            </p:custDataLst>
          </p:nvPr>
        </p:nvCxnSpPr>
        <p:spPr bwMode="auto">
          <a:xfrm>
            <a:off x="1992312" y="3035299"/>
            <a:ext cx="0" cy="3765550"/>
          </a:xfrm>
          <a:prstGeom prst="line">
            <a:avLst/>
          </a:prstGeom>
          <a:ln w="3175">
            <a:solidFill>
              <a:schemeClr val="tx1"/>
            </a:solidFill>
            <a:prstDash val="solid"/>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custDataLst>
              <p:tags r:id="rId62"/>
            </p:custDataLst>
          </p:nvPr>
        </p:nvCxnSpPr>
        <p:spPr bwMode="auto">
          <a:xfrm>
            <a:off x="7756525" y="3035299"/>
            <a:ext cx="0" cy="3765550"/>
          </a:xfrm>
          <a:prstGeom prst="line">
            <a:avLst/>
          </a:prstGeom>
          <a:ln w="3175">
            <a:solidFill>
              <a:schemeClr val="tx1"/>
            </a:solidFill>
            <a:prstDash val="solid"/>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custDataLst>
              <p:tags r:id="rId63"/>
            </p:custDataLst>
          </p:nvPr>
        </p:nvCxnSpPr>
        <p:spPr bwMode="auto">
          <a:xfrm>
            <a:off x="7631112" y="3035299"/>
            <a:ext cx="0" cy="3765550"/>
          </a:xfrm>
          <a:prstGeom prst="line">
            <a:avLst/>
          </a:prstGeom>
          <a:ln w="3175">
            <a:solidFill>
              <a:schemeClr val="tx1"/>
            </a:solidFill>
            <a:prstDash val="solid"/>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custDataLst>
              <p:tags r:id="rId64"/>
            </p:custDataLst>
          </p:nvPr>
        </p:nvCxnSpPr>
        <p:spPr bwMode="auto">
          <a:xfrm>
            <a:off x="7505700" y="3035299"/>
            <a:ext cx="0" cy="3765550"/>
          </a:xfrm>
          <a:prstGeom prst="line">
            <a:avLst/>
          </a:prstGeom>
          <a:ln w="3175">
            <a:solidFill>
              <a:schemeClr val="tx1"/>
            </a:solidFill>
            <a:prstDash val="solid"/>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custDataLst>
              <p:tags r:id="rId65"/>
            </p:custDataLst>
          </p:nvPr>
        </p:nvCxnSpPr>
        <p:spPr bwMode="auto">
          <a:xfrm>
            <a:off x="7380287" y="3035299"/>
            <a:ext cx="0" cy="3765550"/>
          </a:xfrm>
          <a:prstGeom prst="line">
            <a:avLst/>
          </a:prstGeom>
          <a:ln w="3175">
            <a:solidFill>
              <a:schemeClr val="tx1"/>
            </a:solidFill>
            <a:prstDash val="solid"/>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custDataLst>
              <p:tags r:id="rId66"/>
            </p:custDataLst>
          </p:nvPr>
        </p:nvCxnSpPr>
        <p:spPr bwMode="auto">
          <a:xfrm>
            <a:off x="7254875" y="3035299"/>
            <a:ext cx="0" cy="3765550"/>
          </a:xfrm>
          <a:prstGeom prst="line">
            <a:avLst/>
          </a:prstGeom>
          <a:ln w="3175">
            <a:solidFill>
              <a:schemeClr val="tx1"/>
            </a:solidFill>
            <a:prstDash val="solid"/>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custDataLst>
              <p:tags r:id="rId67"/>
            </p:custDataLst>
          </p:nvPr>
        </p:nvCxnSpPr>
        <p:spPr bwMode="auto">
          <a:xfrm>
            <a:off x="7129462" y="3035299"/>
            <a:ext cx="0" cy="3765550"/>
          </a:xfrm>
          <a:prstGeom prst="line">
            <a:avLst/>
          </a:prstGeom>
          <a:ln w="3175">
            <a:solidFill>
              <a:schemeClr val="tx1"/>
            </a:solidFill>
            <a:prstDash val="solid"/>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custDataLst>
              <p:tags r:id="rId68"/>
            </p:custDataLst>
          </p:nvPr>
        </p:nvCxnSpPr>
        <p:spPr bwMode="auto">
          <a:xfrm>
            <a:off x="7004050" y="3035299"/>
            <a:ext cx="0" cy="3765550"/>
          </a:xfrm>
          <a:prstGeom prst="line">
            <a:avLst/>
          </a:prstGeom>
          <a:ln w="3175">
            <a:solidFill>
              <a:schemeClr val="tx1"/>
            </a:solidFill>
            <a:prstDash val="solid"/>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custDataLst>
              <p:tags r:id="rId69"/>
            </p:custDataLst>
          </p:nvPr>
        </p:nvCxnSpPr>
        <p:spPr bwMode="auto">
          <a:xfrm>
            <a:off x="6880225" y="3035299"/>
            <a:ext cx="0" cy="3765550"/>
          </a:xfrm>
          <a:prstGeom prst="line">
            <a:avLst/>
          </a:prstGeom>
          <a:ln w="3175">
            <a:solidFill>
              <a:schemeClr val="tx1"/>
            </a:solidFill>
            <a:prstDash val="solid"/>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custDataLst>
              <p:tags r:id="rId70"/>
            </p:custDataLst>
          </p:nvPr>
        </p:nvCxnSpPr>
        <p:spPr bwMode="auto">
          <a:xfrm>
            <a:off x="6754812" y="3035299"/>
            <a:ext cx="0" cy="3765550"/>
          </a:xfrm>
          <a:prstGeom prst="line">
            <a:avLst/>
          </a:prstGeom>
          <a:ln w="3175">
            <a:solidFill>
              <a:schemeClr val="tx1"/>
            </a:solidFill>
            <a:prstDash val="solid"/>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custDataLst>
              <p:tags r:id="rId71"/>
            </p:custDataLst>
          </p:nvPr>
        </p:nvCxnSpPr>
        <p:spPr bwMode="auto">
          <a:xfrm>
            <a:off x="6629400" y="3035299"/>
            <a:ext cx="0" cy="3765550"/>
          </a:xfrm>
          <a:prstGeom prst="line">
            <a:avLst/>
          </a:prstGeom>
          <a:ln w="3175">
            <a:solidFill>
              <a:schemeClr val="tx1"/>
            </a:solidFill>
            <a:prstDash val="solid"/>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custDataLst>
              <p:tags r:id="rId72"/>
            </p:custDataLst>
          </p:nvPr>
        </p:nvCxnSpPr>
        <p:spPr bwMode="auto">
          <a:xfrm>
            <a:off x="6503987" y="3035299"/>
            <a:ext cx="0" cy="3765550"/>
          </a:xfrm>
          <a:prstGeom prst="line">
            <a:avLst/>
          </a:prstGeom>
          <a:ln w="3175">
            <a:solidFill>
              <a:schemeClr val="tx1"/>
            </a:solidFill>
            <a:prstDash val="solid"/>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custDataLst>
              <p:tags r:id="rId73"/>
            </p:custDataLst>
          </p:nvPr>
        </p:nvCxnSpPr>
        <p:spPr bwMode="auto">
          <a:xfrm>
            <a:off x="6378575" y="3035299"/>
            <a:ext cx="0" cy="3765550"/>
          </a:xfrm>
          <a:prstGeom prst="line">
            <a:avLst/>
          </a:prstGeom>
          <a:ln w="3175">
            <a:solidFill>
              <a:schemeClr val="tx1"/>
            </a:solidFill>
            <a:prstDash val="solid"/>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custDataLst>
              <p:tags r:id="rId74"/>
            </p:custDataLst>
          </p:nvPr>
        </p:nvCxnSpPr>
        <p:spPr bwMode="auto">
          <a:xfrm>
            <a:off x="6253162" y="3035299"/>
            <a:ext cx="0" cy="3765550"/>
          </a:xfrm>
          <a:prstGeom prst="line">
            <a:avLst/>
          </a:prstGeom>
          <a:ln w="3175">
            <a:solidFill>
              <a:schemeClr val="tx1"/>
            </a:solidFill>
            <a:prstDash val="solid"/>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custDataLst>
              <p:tags r:id="rId75"/>
            </p:custDataLst>
          </p:nvPr>
        </p:nvCxnSpPr>
        <p:spPr bwMode="auto">
          <a:xfrm>
            <a:off x="6127750" y="3035299"/>
            <a:ext cx="0" cy="3765550"/>
          </a:xfrm>
          <a:prstGeom prst="line">
            <a:avLst/>
          </a:prstGeom>
          <a:ln w="3175">
            <a:solidFill>
              <a:schemeClr val="tx1"/>
            </a:solidFill>
            <a:prstDash val="solid"/>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custDataLst>
              <p:tags r:id="rId76"/>
            </p:custDataLst>
          </p:nvPr>
        </p:nvCxnSpPr>
        <p:spPr bwMode="auto">
          <a:xfrm>
            <a:off x="6002337" y="3035299"/>
            <a:ext cx="0" cy="3765550"/>
          </a:xfrm>
          <a:prstGeom prst="line">
            <a:avLst/>
          </a:prstGeom>
          <a:ln w="3175">
            <a:solidFill>
              <a:schemeClr val="tx1"/>
            </a:solidFill>
            <a:prstDash val="solid"/>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custDataLst>
              <p:tags r:id="rId77"/>
            </p:custDataLst>
          </p:nvPr>
        </p:nvCxnSpPr>
        <p:spPr bwMode="auto">
          <a:xfrm>
            <a:off x="130175" y="4652962"/>
            <a:ext cx="8861425" cy="0"/>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custDataLst>
              <p:tags r:id="rId78"/>
            </p:custDataLst>
          </p:nvPr>
        </p:nvCxnSpPr>
        <p:spPr bwMode="auto">
          <a:xfrm>
            <a:off x="130175" y="3843337"/>
            <a:ext cx="8861425" cy="0"/>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custDataLst>
              <p:tags r:id="rId79"/>
            </p:custDataLst>
          </p:nvPr>
        </p:nvCxnSpPr>
        <p:spPr bwMode="auto">
          <a:xfrm>
            <a:off x="130175" y="6800850"/>
            <a:ext cx="8861425" cy="0"/>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custDataLst>
              <p:tags r:id="rId80"/>
            </p:custDataLst>
          </p:nvPr>
        </p:nvCxnSpPr>
        <p:spPr bwMode="auto">
          <a:xfrm>
            <a:off x="130175" y="3035300"/>
            <a:ext cx="8861425" cy="0"/>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43" name="Rectangle 42"/>
          <p:cNvSpPr/>
          <p:nvPr>
            <p:custDataLst>
              <p:tags r:id="rId81"/>
            </p:custDataLst>
          </p:nvPr>
        </p:nvSpPr>
        <p:spPr bwMode="gray">
          <a:xfrm>
            <a:off x="1914525" y="3309937"/>
            <a:ext cx="1046162" cy="79375"/>
          </a:xfrm>
          <a:prstGeom prst="rect">
            <a:avLst/>
          </a:prstGeom>
          <a:solidFill>
            <a:schemeClr val="tx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p:cNvSpPr/>
          <p:nvPr>
            <p:custDataLst>
              <p:tags r:id="rId82"/>
            </p:custDataLst>
          </p:nvPr>
        </p:nvSpPr>
        <p:spPr bwMode="gray">
          <a:xfrm>
            <a:off x="1912937" y="4948237"/>
            <a:ext cx="6470650" cy="79375"/>
          </a:xfrm>
          <a:prstGeom prst="rect">
            <a:avLst/>
          </a:prstGeom>
          <a:solidFill>
            <a:schemeClr val="tx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ectangle 143"/>
          <p:cNvSpPr/>
          <p:nvPr>
            <p:custDataLst>
              <p:tags r:id="rId83"/>
            </p:custDataLst>
          </p:nvPr>
        </p:nvSpPr>
        <p:spPr bwMode="gray">
          <a:xfrm>
            <a:off x="4625975" y="5446712"/>
            <a:ext cx="1503362" cy="79375"/>
          </a:xfrm>
          <a:prstGeom prst="rect">
            <a:avLst/>
          </a:prstGeom>
          <a:solidFill>
            <a:schemeClr val="tx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Rectangle 144"/>
          <p:cNvSpPr/>
          <p:nvPr>
            <p:custDataLst>
              <p:tags r:id="rId84"/>
            </p:custDataLst>
          </p:nvPr>
        </p:nvSpPr>
        <p:spPr bwMode="gray">
          <a:xfrm>
            <a:off x="4624387" y="5943600"/>
            <a:ext cx="2165350" cy="79375"/>
          </a:xfrm>
          <a:prstGeom prst="rect">
            <a:avLst/>
          </a:prstGeom>
          <a:solidFill>
            <a:schemeClr val="tx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ectangle 145"/>
          <p:cNvSpPr/>
          <p:nvPr>
            <p:custDataLst>
              <p:tags r:id="rId85"/>
            </p:custDataLst>
          </p:nvPr>
        </p:nvSpPr>
        <p:spPr bwMode="gray">
          <a:xfrm>
            <a:off x="4606925" y="6442075"/>
            <a:ext cx="3829050" cy="79375"/>
          </a:xfrm>
          <a:prstGeom prst="rect">
            <a:avLst/>
          </a:prstGeom>
          <a:solidFill>
            <a:schemeClr val="tx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Rectangle 146"/>
          <p:cNvSpPr/>
          <p:nvPr>
            <p:custDataLst>
              <p:tags r:id="rId86"/>
            </p:custDataLst>
          </p:nvPr>
        </p:nvSpPr>
        <p:spPr bwMode="gray">
          <a:xfrm>
            <a:off x="2960687" y="4117975"/>
            <a:ext cx="2738437" cy="79375"/>
          </a:xfrm>
          <a:prstGeom prst="rect">
            <a:avLst/>
          </a:prstGeom>
          <a:solidFill>
            <a:schemeClr val="tx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152"/>
          <p:cNvSpPr/>
          <p:nvPr>
            <p:custDataLst>
              <p:tags r:id="rId87"/>
            </p:custDataLst>
          </p:nvPr>
        </p:nvSpPr>
        <p:spPr bwMode="auto">
          <a:xfrm>
            <a:off x="1220787" y="2798762"/>
            <a:ext cx="503237"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noAutofit/>
          </a:bodyPr>
          <a:lstStyle/>
          <a:p>
            <a:pPr algn="r">
              <a:spcBef>
                <a:spcPct val="0"/>
              </a:spcBef>
              <a:spcAft>
                <a:spcPct val="0"/>
              </a:spcAft>
            </a:pPr>
            <a:fld id="{9620D840-B18C-43BD-B672-E519DC9655C3}" type="datetime'''''''''''''''M''''''''''''''on''''''''t''''''''''''''h'">
              <a:rPr lang="en-US" sz="1400" b="1" smtClean="0">
                <a:solidFill>
                  <a:schemeClr val="tx1"/>
                </a:solidFill>
                <a:latin typeface="Calibri"/>
                <a:sym typeface="Calibri"/>
              </a:rPr>
              <a:pPr algn="r">
                <a:spcBef>
                  <a:spcPct val="0"/>
                </a:spcBef>
                <a:spcAft>
                  <a:spcPct val="0"/>
                </a:spcAft>
              </a:pPr>
              <a:t>Month</a:t>
            </a:fld>
            <a:endParaRPr lang="en-US" sz="1400" b="1" dirty="0">
              <a:solidFill>
                <a:schemeClr val="tx1"/>
              </a:solidFill>
              <a:latin typeface="Calibri"/>
              <a:sym typeface="Calibri"/>
            </a:endParaRPr>
          </a:p>
        </p:txBody>
      </p:sp>
      <p:sp>
        <p:nvSpPr>
          <p:cNvPr id="17" name="Rectangle 16"/>
          <p:cNvSpPr>
            <a:spLocks/>
          </p:cNvSpPr>
          <p:nvPr>
            <p:custDataLst>
              <p:tags r:id="rId88"/>
            </p:custDataLst>
          </p:nvPr>
        </p:nvSpPr>
        <p:spPr bwMode="auto">
          <a:xfrm>
            <a:off x="309562" y="5416550"/>
            <a:ext cx="642937"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spcBef>
                <a:spcPct val="0"/>
              </a:spcBef>
              <a:spcAft>
                <a:spcPct val="0"/>
              </a:spcAft>
            </a:pPr>
            <a:r>
              <a:rPr lang="en-US" sz="1000" dirty="0" smtClean="0">
                <a:solidFill>
                  <a:schemeClr val="tx1"/>
                </a:solidFill>
                <a:sym typeface="+mn-lt"/>
              </a:rPr>
              <a:t>       Hartford</a:t>
            </a:r>
            <a:endParaRPr lang="en-US" sz="1000" dirty="0">
              <a:solidFill>
                <a:schemeClr val="tx1"/>
              </a:solidFill>
              <a:sym typeface="+mn-lt"/>
            </a:endParaRPr>
          </a:p>
        </p:txBody>
      </p:sp>
      <p:sp>
        <p:nvSpPr>
          <p:cNvPr id="152" name="Rectangle 151"/>
          <p:cNvSpPr/>
          <p:nvPr>
            <p:custDataLst>
              <p:tags r:id="rId89"/>
            </p:custDataLst>
          </p:nvPr>
        </p:nvSpPr>
        <p:spPr bwMode="auto">
          <a:xfrm>
            <a:off x="1392237" y="2538412"/>
            <a:ext cx="331787"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noAutofit/>
          </a:bodyPr>
          <a:lstStyle/>
          <a:p>
            <a:pPr algn="r">
              <a:spcBef>
                <a:spcPct val="0"/>
              </a:spcBef>
              <a:spcAft>
                <a:spcPct val="0"/>
              </a:spcAft>
            </a:pPr>
            <a:fld id="{5D21F007-83FF-47A3-B9B1-E423A17F517B}" type="datetime'Ye''''''''''''''''''''''''''''''ar'''''''''''">
              <a:rPr lang="en-US" sz="1400" b="1" smtClean="0">
                <a:solidFill>
                  <a:schemeClr val="tx1"/>
                </a:solidFill>
                <a:latin typeface="Calibri"/>
                <a:sym typeface="Calibri"/>
              </a:rPr>
              <a:pPr algn="r">
                <a:spcBef>
                  <a:spcPct val="0"/>
                </a:spcBef>
                <a:spcAft>
                  <a:spcPct val="0"/>
                </a:spcAft>
              </a:pPr>
              <a:t>Year</a:t>
            </a:fld>
            <a:endParaRPr lang="en-US" sz="1400" b="1" dirty="0">
              <a:solidFill>
                <a:schemeClr val="tx1"/>
              </a:solidFill>
              <a:latin typeface="Calibri"/>
              <a:sym typeface="Calibri"/>
            </a:endParaRPr>
          </a:p>
        </p:txBody>
      </p:sp>
      <p:sp>
        <p:nvSpPr>
          <p:cNvPr id="20" name="Rectangle 19"/>
          <p:cNvSpPr/>
          <p:nvPr>
            <p:custDataLst>
              <p:tags r:id="rId90"/>
            </p:custDataLst>
          </p:nvPr>
        </p:nvSpPr>
        <p:spPr bwMode="auto">
          <a:xfrm>
            <a:off x="309562" y="2798762"/>
            <a:ext cx="523875"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noAutofit/>
          </a:bodyPr>
          <a:lstStyle/>
          <a:p>
            <a:pPr>
              <a:spcBef>
                <a:spcPct val="0"/>
              </a:spcBef>
              <a:spcAft>
                <a:spcPct val="0"/>
              </a:spcAft>
            </a:pPr>
            <a:r>
              <a:rPr lang="en-US" sz="1400" b="1" dirty="0" smtClean="0">
                <a:solidFill>
                  <a:schemeClr val="tx1"/>
                </a:solidFill>
                <a:sym typeface="+mn-lt"/>
              </a:rPr>
              <a:t>Project</a:t>
            </a:r>
            <a:endParaRPr lang="en-US" sz="1400" b="1" dirty="0">
              <a:solidFill>
                <a:schemeClr val="tx1"/>
              </a:solidFill>
              <a:sym typeface="+mn-lt"/>
            </a:endParaRPr>
          </a:p>
        </p:txBody>
      </p:sp>
      <p:sp>
        <p:nvSpPr>
          <p:cNvPr id="19" name="Rectangle 18"/>
          <p:cNvSpPr>
            <a:spLocks/>
          </p:cNvSpPr>
          <p:nvPr>
            <p:custDataLst>
              <p:tags r:id="rId91"/>
            </p:custDataLst>
          </p:nvPr>
        </p:nvSpPr>
        <p:spPr bwMode="auto">
          <a:xfrm>
            <a:off x="309562" y="6411912"/>
            <a:ext cx="474662"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spcBef>
                <a:spcPct val="0"/>
              </a:spcBef>
              <a:spcAft>
                <a:spcPct val="0"/>
              </a:spcAft>
            </a:pPr>
            <a:r>
              <a:rPr lang="en-US" sz="1000" dirty="0" smtClean="0">
                <a:solidFill>
                  <a:schemeClr val="tx1"/>
                </a:solidFill>
                <a:sym typeface="+mn-lt"/>
              </a:rPr>
              <a:t>        Field</a:t>
            </a:r>
            <a:endParaRPr lang="en-US" sz="1000" dirty="0">
              <a:solidFill>
                <a:schemeClr val="tx1"/>
              </a:solidFill>
              <a:sym typeface="+mn-lt"/>
            </a:endParaRPr>
          </a:p>
        </p:txBody>
      </p:sp>
      <p:sp>
        <p:nvSpPr>
          <p:cNvPr id="18" name="Rectangle 17"/>
          <p:cNvSpPr>
            <a:spLocks/>
          </p:cNvSpPr>
          <p:nvPr>
            <p:custDataLst>
              <p:tags r:id="rId92"/>
            </p:custDataLst>
          </p:nvPr>
        </p:nvSpPr>
        <p:spPr bwMode="auto">
          <a:xfrm>
            <a:off x="309562" y="5884862"/>
            <a:ext cx="844550"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spcBef>
                <a:spcPct val="0"/>
              </a:spcBef>
              <a:spcAft>
                <a:spcPct val="0"/>
              </a:spcAft>
            </a:pPr>
            <a:r>
              <a:rPr lang="en-US" sz="1400" dirty="0" smtClean="0">
                <a:solidFill>
                  <a:schemeClr val="tx1"/>
                </a:solidFill>
                <a:sym typeface="+mn-lt"/>
              </a:rPr>
              <a:t>      </a:t>
            </a:r>
            <a:r>
              <a:rPr lang="en-US" sz="1000" dirty="0" smtClean="0">
                <a:solidFill>
                  <a:schemeClr val="tx1"/>
                </a:solidFill>
                <a:sym typeface="+mn-lt"/>
              </a:rPr>
              <a:t>New Britain</a:t>
            </a:r>
            <a:endParaRPr lang="en-US" sz="1000" dirty="0">
              <a:solidFill>
                <a:schemeClr val="tx1"/>
              </a:solidFill>
              <a:sym typeface="+mn-lt"/>
            </a:endParaRPr>
          </a:p>
        </p:txBody>
      </p:sp>
      <p:sp>
        <p:nvSpPr>
          <p:cNvPr id="16" name="Rectangle 15"/>
          <p:cNvSpPr>
            <a:spLocks/>
          </p:cNvSpPr>
          <p:nvPr>
            <p:custDataLst>
              <p:tags r:id="rId93"/>
            </p:custDataLst>
          </p:nvPr>
        </p:nvSpPr>
        <p:spPr bwMode="auto">
          <a:xfrm>
            <a:off x="309562" y="4889500"/>
            <a:ext cx="323850"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spcBef>
                <a:spcPct val="0"/>
              </a:spcBef>
              <a:spcAft>
                <a:spcPct val="0"/>
              </a:spcAft>
            </a:pPr>
            <a:r>
              <a:rPr lang="en-US" sz="1400" dirty="0" smtClean="0">
                <a:solidFill>
                  <a:schemeClr val="tx1"/>
                </a:solidFill>
                <a:sym typeface="+mn-lt"/>
              </a:rPr>
              <a:t>VoIP</a:t>
            </a:r>
            <a:endParaRPr lang="en-US" sz="1400" dirty="0">
              <a:solidFill>
                <a:schemeClr val="tx1"/>
              </a:solidFill>
              <a:sym typeface="+mn-lt"/>
            </a:endParaRPr>
          </a:p>
        </p:txBody>
      </p:sp>
      <p:sp>
        <p:nvSpPr>
          <p:cNvPr id="15" name="Rectangle 14"/>
          <p:cNvSpPr>
            <a:spLocks/>
          </p:cNvSpPr>
          <p:nvPr>
            <p:custDataLst>
              <p:tags r:id="rId94"/>
            </p:custDataLst>
          </p:nvPr>
        </p:nvSpPr>
        <p:spPr bwMode="auto">
          <a:xfrm>
            <a:off x="309562" y="4079875"/>
            <a:ext cx="998537" cy="33655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spcBef>
                <a:spcPct val="0"/>
              </a:spcBef>
              <a:spcAft>
                <a:spcPct val="0"/>
              </a:spcAft>
            </a:pPr>
            <a:r>
              <a:rPr lang="en-US" sz="1100" dirty="0" smtClean="0">
                <a:solidFill>
                  <a:schemeClr val="tx1"/>
                </a:solidFill>
                <a:sym typeface="+mn-lt"/>
              </a:rPr>
              <a:t>Hartford HQ Core</a:t>
            </a:r>
          </a:p>
          <a:p>
            <a:pPr>
              <a:spcBef>
                <a:spcPct val="0"/>
              </a:spcBef>
              <a:spcAft>
                <a:spcPct val="0"/>
              </a:spcAft>
            </a:pPr>
            <a:r>
              <a:rPr lang="en-US" sz="1100" dirty="0" smtClean="0">
                <a:solidFill>
                  <a:schemeClr val="tx1"/>
                </a:solidFill>
                <a:sym typeface="+mn-lt"/>
              </a:rPr>
              <a:t>Improvements</a:t>
            </a:r>
            <a:endParaRPr lang="en-US" sz="1100" dirty="0">
              <a:solidFill>
                <a:schemeClr val="tx1"/>
              </a:solidFill>
              <a:sym typeface="+mn-lt"/>
            </a:endParaRPr>
          </a:p>
        </p:txBody>
      </p:sp>
      <p:sp>
        <p:nvSpPr>
          <p:cNvPr id="13" name="Rectangle 12"/>
          <p:cNvSpPr/>
          <p:nvPr>
            <p:custDataLst>
              <p:tags r:id="rId95"/>
            </p:custDataLst>
          </p:nvPr>
        </p:nvSpPr>
        <p:spPr bwMode="auto">
          <a:xfrm>
            <a:off x="309562" y="3271837"/>
            <a:ext cx="1414462" cy="33655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spcBef>
                <a:spcPct val="0"/>
              </a:spcBef>
              <a:spcAft>
                <a:spcPct val="0"/>
              </a:spcAft>
            </a:pPr>
            <a:r>
              <a:rPr lang="en-US" sz="1100" dirty="0" smtClean="0">
                <a:solidFill>
                  <a:schemeClr val="tx1"/>
                </a:solidFill>
                <a:sym typeface="+mn-lt"/>
              </a:rPr>
              <a:t>Network Improvements</a:t>
            </a:r>
          </a:p>
          <a:p>
            <a:pPr>
              <a:spcBef>
                <a:spcPct val="0"/>
              </a:spcBef>
              <a:spcAft>
                <a:spcPct val="0"/>
              </a:spcAft>
            </a:pPr>
            <a:r>
              <a:rPr lang="en-US" sz="1100" dirty="0" smtClean="0">
                <a:solidFill>
                  <a:schemeClr val="tx1"/>
                </a:solidFill>
                <a:sym typeface="+mn-lt"/>
              </a:rPr>
              <a:t>OPT-E-Man </a:t>
            </a:r>
            <a:r>
              <a:rPr lang="en-US" sz="900" dirty="0" smtClean="0">
                <a:solidFill>
                  <a:schemeClr val="tx1"/>
                </a:solidFill>
                <a:sym typeface="+mn-lt"/>
              </a:rPr>
              <a:t>(No IT Inv Fund)</a:t>
            </a:r>
            <a:endParaRPr lang="en-US" sz="900" dirty="0">
              <a:solidFill>
                <a:schemeClr val="tx1"/>
              </a:solidFill>
              <a:sym typeface="+mn-lt"/>
            </a:endParaRPr>
          </a:p>
        </p:txBody>
      </p:sp>
      <p:graphicFrame>
        <p:nvGraphicFramePr>
          <p:cNvPr id="148" name="Table 147"/>
          <p:cNvGraphicFramePr>
            <a:graphicFrameLocks noGrp="1"/>
          </p:cNvGraphicFramePr>
          <p:nvPr/>
        </p:nvGraphicFramePr>
        <p:xfrm>
          <a:off x="6525952" y="1371600"/>
          <a:ext cx="2184400" cy="1036320"/>
        </p:xfrm>
        <a:graphic>
          <a:graphicData uri="http://schemas.openxmlformats.org/drawingml/2006/table">
            <a:tbl>
              <a:tblPr firstRow="1" bandRow="1">
                <a:tableStyleId>{5940675A-B579-460E-94D1-54222C63F5DA}</a:tableStyleId>
              </a:tblPr>
              <a:tblGrid>
                <a:gridCol w="1092200"/>
                <a:gridCol w="1092200"/>
              </a:tblGrid>
              <a:tr h="649633">
                <a:tc>
                  <a:txBody>
                    <a:bodyPr/>
                    <a:lstStyle/>
                    <a:p>
                      <a:pPr algn="ctr"/>
                      <a:r>
                        <a:rPr lang="en-US" dirty="0" smtClean="0"/>
                        <a:t>Project Budget</a:t>
                      </a:r>
                      <a:endParaRPr lang="en-US" dirty="0"/>
                    </a:p>
                  </a:txBody>
                  <a:tcPr/>
                </a:tc>
                <a:tc>
                  <a:txBody>
                    <a:bodyPr/>
                    <a:lstStyle/>
                    <a:p>
                      <a:pPr algn="ctr"/>
                      <a:r>
                        <a:rPr lang="en-US" dirty="0" smtClean="0"/>
                        <a:t>Amount Paid</a:t>
                      </a:r>
                      <a:endParaRPr lang="en-US" dirty="0"/>
                    </a:p>
                  </a:txBody>
                  <a:tcPr/>
                </a:tc>
              </a:tr>
              <a:tr h="386687">
                <a:tc>
                  <a:txBody>
                    <a:bodyPr/>
                    <a:lstStyle/>
                    <a:p>
                      <a:pPr algn="ctr"/>
                      <a:r>
                        <a:rPr lang="en-US" dirty="0" smtClean="0"/>
                        <a:t>2.0M</a:t>
                      </a:r>
                      <a:endParaRPr lang="en-US" dirty="0"/>
                    </a:p>
                  </a:txBody>
                  <a:tcPr/>
                </a:tc>
                <a:tc>
                  <a:txBody>
                    <a:bodyPr/>
                    <a:lstStyle/>
                    <a:p>
                      <a:pPr algn="ctr"/>
                      <a:r>
                        <a:rPr lang="en-US" dirty="0" smtClean="0"/>
                        <a:t>.9M</a:t>
                      </a:r>
                      <a:endParaRPr lang="en-US" dirty="0"/>
                    </a:p>
                  </a:txBody>
                  <a:tcPr/>
                </a:tc>
              </a:tr>
            </a:tbl>
          </a:graphicData>
        </a:graphic>
      </p:graphicFrame>
      <p:sp>
        <p:nvSpPr>
          <p:cNvPr id="150" name="TextBox 149"/>
          <p:cNvSpPr txBox="1"/>
          <p:nvPr/>
        </p:nvSpPr>
        <p:spPr>
          <a:xfrm>
            <a:off x="0" y="1295400"/>
            <a:ext cx="6343650" cy="1169551"/>
          </a:xfrm>
          <a:prstGeom prst="rect">
            <a:avLst/>
          </a:prstGeom>
          <a:noFill/>
        </p:spPr>
        <p:txBody>
          <a:bodyPr wrap="square" rtlCol="0">
            <a:spAutoFit/>
          </a:bodyPr>
          <a:lstStyle/>
          <a:p>
            <a:pPr marL="112713" indent="-112713">
              <a:buFont typeface="Arial" pitchFamily="34" charset="0"/>
              <a:buChar char="•"/>
            </a:pPr>
            <a:r>
              <a:rPr lang="en-US" sz="1400" dirty="0" smtClean="0"/>
              <a:t>This project will replace the existing conventional telephone systems at DEEP headquarters and major satellite offices with an enterprise system.</a:t>
            </a:r>
          </a:p>
          <a:p>
            <a:pPr marL="112713" indent="-112713">
              <a:buFont typeface="Arial" pitchFamily="34" charset="0"/>
              <a:buChar char="•"/>
            </a:pPr>
            <a:endParaRPr lang="en-US" sz="1400" dirty="0" smtClean="0"/>
          </a:p>
          <a:p>
            <a:pPr marL="112713" indent="-112713">
              <a:buFont typeface="Arial" pitchFamily="34" charset="0"/>
              <a:buChar char="•"/>
            </a:pPr>
            <a:r>
              <a:rPr lang="en-US" sz="1400" dirty="0" smtClean="0"/>
              <a:t>Expand customer service call center capability (currently available only in the PURA and Energy office) to include the majority of DEEP programs.</a:t>
            </a:r>
            <a:endParaRPr lang="en-US" sz="1400" dirty="0"/>
          </a:p>
        </p:txBody>
      </p:sp>
      <p:sp>
        <p:nvSpPr>
          <p:cNvPr id="135" name="Flowchart: Connector 134"/>
          <p:cNvSpPr/>
          <p:nvPr/>
        </p:nvSpPr>
        <p:spPr>
          <a:xfrm flipV="1">
            <a:off x="4650476" y="917122"/>
            <a:ext cx="329738" cy="304800"/>
          </a:xfrm>
          <a:prstGeom prst="flowChartConnector">
            <a:avLst/>
          </a:prstGeom>
          <a:solidFill>
            <a:srgbClr val="92D050"/>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Flowchart: Connector 135"/>
          <p:cNvSpPr/>
          <p:nvPr/>
        </p:nvSpPr>
        <p:spPr>
          <a:xfrm flipV="1">
            <a:off x="5393427" y="908957"/>
            <a:ext cx="329738" cy="304800"/>
          </a:xfrm>
          <a:prstGeom prst="flowChartConnector">
            <a:avLst/>
          </a:prstGeom>
          <a:solidFill>
            <a:srgbClr val="92D050"/>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Slide Number Placeholder 142"/>
          <p:cNvSpPr>
            <a:spLocks noGrp="1"/>
          </p:cNvSpPr>
          <p:nvPr>
            <p:ph type="sldNum" sz="quarter" idx="12"/>
          </p:nvPr>
        </p:nvSpPr>
        <p:spPr>
          <a:xfrm>
            <a:off x="4161148" y="6441619"/>
            <a:ext cx="770164" cy="337004"/>
          </a:xfrm>
        </p:spPr>
        <p:txBody>
          <a:bodyPr/>
          <a:lstStyle/>
          <a:p>
            <a:fld id="{3D50D2A9-3767-4685-8CEA-59ED40189EA9}"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Object 66" hidden="1"/>
          <p:cNvGraphicFramePr>
            <a:graphicFrameLocks noChangeAspect="1"/>
          </p:cNvGraphicFramePr>
          <p:nvPr/>
        </p:nvGraphicFramePr>
        <p:xfrm>
          <a:off x="1587" y="1588"/>
          <a:ext cx="1587" cy="1587"/>
        </p:xfrm>
        <a:graphic>
          <a:graphicData uri="http://schemas.openxmlformats.org/presentationml/2006/ole">
            <p:oleObj spid="_x0000_s8194" name="think-cell Slide" r:id="rId99" imgW="360" imgH="360" progId="">
              <p:embed/>
            </p:oleObj>
          </a:graphicData>
        </a:graphic>
      </p:graphicFrame>
      <p:sp>
        <p:nvSpPr>
          <p:cNvPr id="14" name="Rectangle 13" hidden="1"/>
          <p:cNvSpPr/>
          <p:nvPr>
            <p:custDataLst>
              <p:tags r:id="rId2"/>
            </p:custDataLst>
          </p:nvPr>
        </p:nvSpPr>
        <p:spPr bwMode="auto">
          <a:xfrm>
            <a:off x="0" y="0"/>
            <a:ext cx="158750" cy="158750"/>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US" sz="1400" b="1" dirty="0">
              <a:latin typeface="Calibri"/>
              <a:sym typeface="Calibri"/>
            </a:endParaRPr>
          </a:p>
        </p:txBody>
      </p:sp>
      <p:graphicFrame>
        <p:nvGraphicFramePr>
          <p:cNvPr id="4" name="Table 3"/>
          <p:cNvGraphicFramePr>
            <a:graphicFrameLocks noGrp="1"/>
          </p:cNvGraphicFramePr>
          <p:nvPr/>
        </p:nvGraphicFramePr>
        <p:xfrm>
          <a:off x="76201" y="76200"/>
          <a:ext cx="8863692" cy="990600"/>
        </p:xfrm>
        <a:graphic>
          <a:graphicData uri="http://schemas.openxmlformats.org/drawingml/2006/table">
            <a:tbl>
              <a:tblPr firstRow="1" bandRow="1">
                <a:tableStyleId>{5C22544A-7EE6-4342-B048-85BDC9FD1C3A}</a:tableStyleId>
              </a:tblPr>
              <a:tblGrid>
                <a:gridCol w="1371599"/>
                <a:gridCol w="914400"/>
                <a:gridCol w="1600200"/>
                <a:gridCol w="533400"/>
                <a:gridCol w="685800"/>
                <a:gridCol w="762000"/>
                <a:gridCol w="1524000"/>
                <a:gridCol w="1472293"/>
              </a:tblGrid>
              <a:tr h="533400">
                <a:tc>
                  <a:txBody>
                    <a:bodyPr/>
                    <a:lstStyle/>
                    <a:p>
                      <a:r>
                        <a:rPr lang="en-US" sz="1000" dirty="0" smtClean="0"/>
                        <a:t>Case Management Project</a:t>
                      </a:r>
                      <a:endParaRPr lang="en-US" sz="1000" dirty="0"/>
                    </a:p>
                  </a:txBody>
                  <a:tcPr/>
                </a:tc>
                <a:tc>
                  <a:txBody>
                    <a:bodyPr/>
                    <a:lstStyle/>
                    <a:p>
                      <a:r>
                        <a:rPr lang="en-US" sz="1000" dirty="0" smtClean="0"/>
                        <a:t>Sponsor</a:t>
                      </a:r>
                      <a:endParaRPr lang="en-US" sz="1000" dirty="0"/>
                    </a:p>
                  </a:txBody>
                  <a:tcPr/>
                </a:tc>
                <a:tc>
                  <a:txBody>
                    <a:bodyPr/>
                    <a:lstStyle/>
                    <a:p>
                      <a:r>
                        <a:rPr lang="en-US" sz="1000" dirty="0" smtClean="0"/>
                        <a:t>Project </a:t>
                      </a:r>
                    </a:p>
                    <a:p>
                      <a:r>
                        <a:rPr lang="en-US" sz="1000" dirty="0" smtClean="0"/>
                        <a:t>Managers</a:t>
                      </a:r>
                      <a:endParaRPr lang="en-US" sz="1000" dirty="0"/>
                    </a:p>
                  </a:txBody>
                  <a:tcPr/>
                </a:tc>
                <a:tc>
                  <a:txBody>
                    <a:bodyPr/>
                    <a:lstStyle/>
                    <a:p>
                      <a:r>
                        <a:rPr lang="en-US" sz="1000" dirty="0" smtClean="0"/>
                        <a:t>Scope</a:t>
                      </a:r>
                      <a:endParaRPr lang="en-US" sz="1000" dirty="0"/>
                    </a:p>
                  </a:txBody>
                  <a:tcPr/>
                </a:tc>
                <a:tc>
                  <a:txBody>
                    <a:bodyPr/>
                    <a:lstStyle/>
                    <a:p>
                      <a:r>
                        <a:rPr lang="en-US" sz="1000" dirty="0" smtClean="0"/>
                        <a:t>Schedule</a:t>
                      </a:r>
                      <a:endParaRPr lang="en-US" sz="1000" dirty="0"/>
                    </a:p>
                  </a:txBody>
                  <a:tcPr/>
                </a:tc>
                <a:tc>
                  <a:txBody>
                    <a:bodyPr/>
                    <a:lstStyle/>
                    <a:p>
                      <a:r>
                        <a:rPr lang="en-US" sz="1000" dirty="0" smtClean="0"/>
                        <a:t>Resources</a:t>
                      </a:r>
                      <a:endParaRPr lang="en-US" sz="1000" dirty="0"/>
                    </a:p>
                  </a:txBody>
                  <a:tcPr/>
                </a:tc>
                <a:tc>
                  <a:txBody>
                    <a:bodyPr/>
                    <a:lstStyle/>
                    <a:p>
                      <a:r>
                        <a:rPr lang="en-US" sz="1000" dirty="0" smtClean="0"/>
                        <a:t>Project Phase</a:t>
                      </a:r>
                      <a:endParaRPr lang="en-US" sz="1000" dirty="0"/>
                    </a:p>
                  </a:txBody>
                  <a:tcPr/>
                </a:tc>
                <a:tc>
                  <a:txBody>
                    <a:bodyPr/>
                    <a:lstStyle/>
                    <a:p>
                      <a:r>
                        <a:rPr lang="en-US" sz="1000" dirty="0" smtClean="0"/>
                        <a:t>Est. End Date</a:t>
                      </a:r>
                      <a:endParaRPr lang="en-US" sz="1000" dirty="0"/>
                    </a:p>
                  </a:txBody>
                  <a:tcPr/>
                </a:tc>
              </a:tr>
              <a:tr h="389624">
                <a:tc>
                  <a:txBody>
                    <a:bodyPr/>
                    <a:lstStyle/>
                    <a:p>
                      <a:r>
                        <a:rPr lang="en-US" sz="1200" b="1" dirty="0" smtClean="0">
                          <a:solidFill>
                            <a:schemeClr val="bg1"/>
                          </a:solidFill>
                        </a:rPr>
                        <a:t>PURA </a:t>
                      </a:r>
                      <a:r>
                        <a:rPr lang="en-US" sz="1200" b="1" baseline="0" dirty="0" smtClean="0">
                          <a:solidFill>
                            <a:schemeClr val="bg1"/>
                          </a:solidFill>
                        </a:rPr>
                        <a:t> e-Filing</a:t>
                      </a:r>
                      <a:endParaRPr lang="en-US" sz="1200" b="1" dirty="0">
                        <a:solidFill>
                          <a:schemeClr val="bg1"/>
                        </a:solidFill>
                      </a:endParaRPr>
                    </a:p>
                  </a:txBody>
                  <a:tcPr/>
                </a:tc>
                <a:tc>
                  <a:txBody>
                    <a:bodyPr/>
                    <a:lstStyle/>
                    <a:p>
                      <a:r>
                        <a:rPr lang="en-US" sz="1200" dirty="0" smtClean="0">
                          <a:solidFill>
                            <a:schemeClr val="bg1"/>
                          </a:solidFill>
                        </a:rPr>
                        <a:t>K. Dykes</a:t>
                      </a:r>
                      <a:endParaRPr lang="en-US" sz="1200" dirty="0">
                        <a:solidFill>
                          <a:schemeClr val="bg1"/>
                        </a:solidFill>
                      </a:endParaRPr>
                    </a:p>
                  </a:txBody>
                  <a:tcPr/>
                </a:tc>
                <a:tc>
                  <a:txBody>
                    <a:bodyPr/>
                    <a:lstStyle/>
                    <a:p>
                      <a:r>
                        <a:rPr lang="en-US" sz="1200" dirty="0" smtClean="0">
                          <a:solidFill>
                            <a:schemeClr val="bg1"/>
                          </a:solidFill>
                        </a:rPr>
                        <a:t>D. Holmes</a:t>
                      </a:r>
                    </a:p>
                    <a:p>
                      <a:r>
                        <a:rPr lang="en-US" sz="1200" dirty="0" smtClean="0">
                          <a:solidFill>
                            <a:schemeClr val="bg1"/>
                          </a:solidFill>
                        </a:rPr>
                        <a:t>K. Collette</a:t>
                      </a:r>
                      <a:endParaRPr lang="en-US" sz="1200" dirty="0">
                        <a:solidFill>
                          <a:schemeClr val="bg1"/>
                        </a:solidFill>
                      </a:endParaRPr>
                    </a:p>
                  </a:txBody>
                  <a:tcPr/>
                </a:tc>
                <a:tc>
                  <a:txBody>
                    <a:bodyPr/>
                    <a:lstStyle/>
                    <a:p>
                      <a:endParaRPr lang="en-US" sz="1000" dirty="0">
                        <a:solidFill>
                          <a:schemeClr val="bg1"/>
                        </a:solidFill>
                      </a:endParaRPr>
                    </a:p>
                  </a:txBody>
                  <a:tcPr/>
                </a:tc>
                <a:tc>
                  <a:txBody>
                    <a:bodyPr/>
                    <a:lstStyle/>
                    <a:p>
                      <a:endParaRPr lang="en-US" sz="1000" dirty="0">
                        <a:solidFill>
                          <a:schemeClr val="bg1"/>
                        </a:solidFill>
                      </a:endParaRPr>
                    </a:p>
                  </a:txBody>
                  <a:tcPr/>
                </a:tc>
                <a:tc>
                  <a:txBody>
                    <a:bodyPr/>
                    <a:lstStyle/>
                    <a:p>
                      <a:endParaRPr lang="en-US" sz="1000" dirty="0">
                        <a:solidFill>
                          <a:schemeClr val="bg1"/>
                        </a:solidFill>
                      </a:endParaRPr>
                    </a:p>
                  </a:txBody>
                  <a:tcPr/>
                </a:tc>
                <a:tc>
                  <a:txBody>
                    <a:bodyPr/>
                    <a:lstStyle/>
                    <a:p>
                      <a:r>
                        <a:rPr lang="en-US" sz="1000" dirty="0" smtClean="0">
                          <a:solidFill>
                            <a:schemeClr val="bg1"/>
                          </a:solidFill>
                        </a:rPr>
                        <a:t>Business Requirements</a:t>
                      </a:r>
                      <a:endParaRPr lang="en-US" sz="1000" dirty="0">
                        <a:solidFill>
                          <a:schemeClr val="bg1"/>
                        </a:solidFill>
                      </a:endParaRPr>
                    </a:p>
                  </a:txBody>
                  <a:tcPr/>
                </a:tc>
                <a:tc>
                  <a:txBody>
                    <a:bodyPr/>
                    <a:lstStyle/>
                    <a:p>
                      <a:r>
                        <a:rPr lang="en-US" sz="1000" dirty="0" smtClean="0">
                          <a:solidFill>
                            <a:schemeClr val="bg1"/>
                          </a:solidFill>
                        </a:rPr>
                        <a:t>July</a:t>
                      </a:r>
                      <a:r>
                        <a:rPr lang="en-US" sz="1000" baseline="0" dirty="0" smtClean="0">
                          <a:solidFill>
                            <a:schemeClr val="bg1"/>
                          </a:solidFill>
                        </a:rPr>
                        <a:t> </a:t>
                      </a:r>
                      <a:r>
                        <a:rPr lang="en-US" sz="1000" dirty="0" smtClean="0">
                          <a:solidFill>
                            <a:schemeClr val="bg1"/>
                          </a:solidFill>
                        </a:rPr>
                        <a:t>2014</a:t>
                      </a:r>
                      <a:endParaRPr lang="en-US" sz="1000" dirty="0">
                        <a:solidFill>
                          <a:schemeClr val="bg1"/>
                        </a:solidFill>
                      </a:endParaRPr>
                    </a:p>
                  </a:txBody>
                  <a:tcPr/>
                </a:tc>
              </a:tr>
            </a:tbl>
          </a:graphicData>
        </a:graphic>
      </p:graphicFrame>
      <p:sp>
        <p:nvSpPr>
          <p:cNvPr id="8" name="Flowchart: Connector 7"/>
          <p:cNvSpPr/>
          <p:nvPr/>
        </p:nvSpPr>
        <p:spPr>
          <a:xfrm flipV="1">
            <a:off x="4038600" y="680720"/>
            <a:ext cx="304800" cy="304800"/>
          </a:xfrm>
          <a:prstGeom prst="flowChartConnector">
            <a:avLst/>
          </a:prstGeom>
          <a:solidFill>
            <a:srgbClr val="92D050"/>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Rectangle 157"/>
          <p:cNvSpPr>
            <a:spLocks/>
          </p:cNvSpPr>
          <p:nvPr>
            <p:custDataLst>
              <p:tags r:id="rId3"/>
            </p:custDataLst>
          </p:nvPr>
        </p:nvSpPr>
        <p:spPr bwMode="auto">
          <a:xfrm>
            <a:off x="1871662" y="2514600"/>
            <a:ext cx="2406650"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DE1C17D3-D813-4B29-B5E5-61E9153DDE1B}" type="datetime'''''''''''2''''''''''''''0''''''''''''1''''''2'''">
              <a:rPr lang="en-US" sz="1400" b="1" smtClean="0">
                <a:solidFill>
                  <a:schemeClr val="tx1"/>
                </a:solidFill>
                <a:latin typeface="Calibri"/>
                <a:sym typeface="Calibri"/>
              </a:rPr>
              <a:pPr algn="ctr">
                <a:spcBef>
                  <a:spcPct val="0"/>
                </a:spcBef>
                <a:spcAft>
                  <a:spcPct val="0"/>
                </a:spcAft>
              </a:pPr>
              <a:t>2012</a:t>
            </a:fld>
            <a:endParaRPr lang="en-US" sz="1400" b="1" dirty="0">
              <a:solidFill>
                <a:schemeClr val="tx1"/>
              </a:solidFill>
              <a:latin typeface="Calibri"/>
              <a:sym typeface="Calibri"/>
            </a:endParaRPr>
          </a:p>
        </p:txBody>
      </p:sp>
      <p:sp>
        <p:nvSpPr>
          <p:cNvPr id="180" name="Rectangle 179"/>
          <p:cNvSpPr>
            <a:spLocks/>
          </p:cNvSpPr>
          <p:nvPr>
            <p:custDataLst>
              <p:tags r:id="rId4"/>
            </p:custDataLst>
          </p:nvPr>
        </p:nvSpPr>
        <p:spPr bwMode="auto">
          <a:xfrm>
            <a:off x="4278312" y="2514600"/>
            <a:ext cx="2622550"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4C45EBE8-B98E-4DF0-825C-25117BD768F2}" type="datetime'''''''''''''''''2''''''''''0''''''''1''''''''''''''3'">
              <a:rPr lang="en-US" sz="1400" b="1" smtClean="0">
                <a:solidFill>
                  <a:schemeClr val="tx1"/>
                </a:solidFill>
                <a:latin typeface="Calibri"/>
                <a:sym typeface="Calibri"/>
              </a:rPr>
              <a:pPr algn="ctr">
                <a:spcBef>
                  <a:spcPct val="0"/>
                </a:spcBef>
                <a:spcAft>
                  <a:spcPct val="0"/>
                </a:spcAft>
              </a:pPr>
              <a:t>2013</a:t>
            </a:fld>
            <a:endParaRPr lang="en-US" sz="1400" b="1" dirty="0">
              <a:solidFill>
                <a:schemeClr val="tx1"/>
              </a:solidFill>
              <a:latin typeface="Calibri"/>
              <a:sym typeface="Calibri"/>
            </a:endParaRPr>
          </a:p>
        </p:txBody>
      </p:sp>
      <p:sp>
        <p:nvSpPr>
          <p:cNvPr id="181" name="Rectangle 180"/>
          <p:cNvSpPr>
            <a:spLocks/>
          </p:cNvSpPr>
          <p:nvPr>
            <p:custDataLst>
              <p:tags r:id="rId5"/>
            </p:custDataLst>
          </p:nvPr>
        </p:nvSpPr>
        <p:spPr bwMode="auto">
          <a:xfrm>
            <a:off x="6900862" y="2514600"/>
            <a:ext cx="1960562"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EAEB174E-91CF-4690-97BE-64D89FB4D531}" type="datetime'''''''2''0''1''''''''''''4'''''''''''''''''''''''''''''''">
              <a:rPr lang="en-US" sz="1400" b="1" smtClean="0">
                <a:solidFill>
                  <a:schemeClr val="tx1"/>
                </a:solidFill>
                <a:latin typeface="Calibri"/>
                <a:sym typeface="Calibri"/>
              </a:rPr>
              <a:pPr algn="ctr">
                <a:spcBef>
                  <a:spcPct val="0"/>
                </a:spcBef>
                <a:spcAft>
                  <a:spcPct val="0"/>
                </a:spcAft>
              </a:pPr>
              <a:t>2014</a:t>
            </a:fld>
            <a:endParaRPr lang="en-US" sz="1400" b="1" dirty="0">
              <a:solidFill>
                <a:schemeClr val="tx1"/>
              </a:solidFill>
              <a:latin typeface="Calibri"/>
              <a:sym typeface="Calibri"/>
            </a:endParaRPr>
          </a:p>
        </p:txBody>
      </p:sp>
      <p:sp>
        <p:nvSpPr>
          <p:cNvPr id="775" name="Rectangle 774"/>
          <p:cNvSpPr>
            <a:spLocks/>
          </p:cNvSpPr>
          <p:nvPr>
            <p:custDataLst>
              <p:tags r:id="rId6"/>
            </p:custDataLst>
          </p:nvPr>
        </p:nvSpPr>
        <p:spPr bwMode="auto">
          <a:xfrm>
            <a:off x="1871662" y="2774950"/>
            <a:ext cx="207962"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C25C0B8A-A5E0-48F5-9929-83DFF5EC3064}" type="datetime'''''''''''''''''''''''''''''''''''''''''''''2'''''''''''''''''">
              <a:rPr lang="en-US" sz="1400" b="1" smtClean="0">
                <a:solidFill>
                  <a:schemeClr val="tx1"/>
                </a:solidFill>
                <a:sym typeface="+mn-lt"/>
              </a:rPr>
              <a:pPr algn="ctr">
                <a:spcBef>
                  <a:spcPct val="0"/>
                </a:spcBef>
                <a:spcAft>
                  <a:spcPct val="0"/>
                </a:spcAft>
              </a:pPr>
              <a:t>2</a:t>
            </a:fld>
            <a:endParaRPr lang="en-US" sz="1400" b="1" dirty="0">
              <a:solidFill>
                <a:schemeClr val="tx1"/>
              </a:solidFill>
              <a:sym typeface="+mn-lt"/>
            </a:endParaRPr>
          </a:p>
        </p:txBody>
      </p:sp>
      <p:sp>
        <p:nvSpPr>
          <p:cNvPr id="776" name="Rectangle 775"/>
          <p:cNvSpPr>
            <a:spLocks/>
          </p:cNvSpPr>
          <p:nvPr>
            <p:custDataLst>
              <p:tags r:id="rId7"/>
            </p:custDataLst>
          </p:nvPr>
        </p:nvSpPr>
        <p:spPr bwMode="auto">
          <a:xfrm>
            <a:off x="2079625" y="2774950"/>
            <a:ext cx="223837"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2A4A83CF-6219-4DA5-80C2-AC8496ADE91E}" type="datetime'''''''''3'''''''''''">
              <a:rPr lang="en-US" sz="1400" b="1" smtClean="0">
                <a:solidFill>
                  <a:schemeClr val="tx1"/>
                </a:solidFill>
                <a:sym typeface="+mn-lt"/>
              </a:rPr>
              <a:pPr algn="ctr">
                <a:spcBef>
                  <a:spcPct val="0"/>
                </a:spcBef>
                <a:spcAft>
                  <a:spcPct val="0"/>
                </a:spcAft>
              </a:pPr>
              <a:t>3</a:t>
            </a:fld>
            <a:endParaRPr lang="en-US" sz="1400" b="1" dirty="0">
              <a:solidFill>
                <a:schemeClr val="tx1"/>
              </a:solidFill>
              <a:sym typeface="+mn-lt"/>
            </a:endParaRPr>
          </a:p>
        </p:txBody>
      </p:sp>
      <p:sp>
        <p:nvSpPr>
          <p:cNvPr id="777" name="Rectangle 776"/>
          <p:cNvSpPr>
            <a:spLocks/>
          </p:cNvSpPr>
          <p:nvPr>
            <p:custDataLst>
              <p:tags r:id="rId8"/>
            </p:custDataLst>
          </p:nvPr>
        </p:nvSpPr>
        <p:spPr bwMode="auto">
          <a:xfrm>
            <a:off x="2303462" y="2774950"/>
            <a:ext cx="214312"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5ABD66B7-3AE4-471B-A76F-3D703C1237C2}" type="datetime'4'''''''''''''''''''''''''">
              <a:rPr lang="en-US" sz="1400" b="1" smtClean="0">
                <a:solidFill>
                  <a:schemeClr val="tx1"/>
                </a:solidFill>
                <a:sym typeface="+mn-lt"/>
              </a:rPr>
              <a:pPr algn="ctr">
                <a:spcBef>
                  <a:spcPct val="0"/>
                </a:spcBef>
                <a:spcAft>
                  <a:spcPct val="0"/>
                </a:spcAft>
              </a:pPr>
              <a:t>4</a:t>
            </a:fld>
            <a:endParaRPr lang="en-US" sz="1400" b="1" dirty="0">
              <a:solidFill>
                <a:schemeClr val="tx1"/>
              </a:solidFill>
              <a:sym typeface="+mn-lt"/>
            </a:endParaRPr>
          </a:p>
        </p:txBody>
      </p:sp>
      <p:sp>
        <p:nvSpPr>
          <p:cNvPr id="778" name="Rectangle 777"/>
          <p:cNvSpPr>
            <a:spLocks/>
          </p:cNvSpPr>
          <p:nvPr>
            <p:custDataLst>
              <p:tags r:id="rId9"/>
            </p:custDataLst>
          </p:nvPr>
        </p:nvSpPr>
        <p:spPr bwMode="auto">
          <a:xfrm>
            <a:off x="2517775" y="2774950"/>
            <a:ext cx="223837"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2661D8C1-D263-43C0-8A23-0C5FB2947F2B}" type="datetime'''''''''''''''''''''''''''''''''''''''''''''''''''''''5'''''''">
              <a:rPr lang="en-US" sz="1400" b="1" smtClean="0">
                <a:solidFill>
                  <a:schemeClr val="tx1"/>
                </a:solidFill>
                <a:sym typeface="+mn-lt"/>
              </a:rPr>
              <a:pPr algn="ctr">
                <a:spcBef>
                  <a:spcPct val="0"/>
                </a:spcBef>
                <a:spcAft>
                  <a:spcPct val="0"/>
                </a:spcAft>
              </a:pPr>
              <a:t>5</a:t>
            </a:fld>
            <a:endParaRPr lang="en-US" sz="1400" b="1" dirty="0">
              <a:solidFill>
                <a:schemeClr val="tx1"/>
              </a:solidFill>
              <a:sym typeface="+mn-lt"/>
            </a:endParaRPr>
          </a:p>
        </p:txBody>
      </p:sp>
      <p:sp>
        <p:nvSpPr>
          <p:cNvPr id="779" name="Rectangle 778"/>
          <p:cNvSpPr>
            <a:spLocks/>
          </p:cNvSpPr>
          <p:nvPr>
            <p:custDataLst>
              <p:tags r:id="rId10"/>
            </p:custDataLst>
          </p:nvPr>
        </p:nvSpPr>
        <p:spPr bwMode="auto">
          <a:xfrm>
            <a:off x="2741612" y="2774950"/>
            <a:ext cx="214312"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81686723-D144-4D23-A50E-E583A2F1D250}" type="datetime'''''''''''''''''''''''''''''''''''''''''6'">
              <a:rPr lang="en-US" sz="1400" b="1" smtClean="0">
                <a:solidFill>
                  <a:schemeClr val="tx1"/>
                </a:solidFill>
                <a:sym typeface="+mn-lt"/>
              </a:rPr>
              <a:pPr algn="ctr">
                <a:spcBef>
                  <a:spcPct val="0"/>
                </a:spcBef>
                <a:spcAft>
                  <a:spcPct val="0"/>
                </a:spcAft>
              </a:pPr>
              <a:t>6</a:t>
            </a:fld>
            <a:endParaRPr lang="en-US" sz="1400" b="1" dirty="0">
              <a:solidFill>
                <a:schemeClr val="tx1"/>
              </a:solidFill>
              <a:sym typeface="+mn-lt"/>
            </a:endParaRPr>
          </a:p>
        </p:txBody>
      </p:sp>
      <p:sp>
        <p:nvSpPr>
          <p:cNvPr id="780" name="Rectangle 779"/>
          <p:cNvSpPr>
            <a:spLocks/>
          </p:cNvSpPr>
          <p:nvPr>
            <p:custDataLst>
              <p:tags r:id="rId11"/>
            </p:custDataLst>
          </p:nvPr>
        </p:nvSpPr>
        <p:spPr bwMode="auto">
          <a:xfrm>
            <a:off x="2955925" y="2774950"/>
            <a:ext cx="223837"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8A334BA1-EF7A-45FB-97E4-435C1ED5B9E0}" type="datetime'''''''''''''''''''''''''''''''''''''''''''''''''''7'''''''''">
              <a:rPr lang="en-US" sz="1400" b="1" smtClean="0">
                <a:solidFill>
                  <a:schemeClr val="tx1"/>
                </a:solidFill>
                <a:sym typeface="+mn-lt"/>
              </a:rPr>
              <a:pPr algn="ctr">
                <a:spcBef>
                  <a:spcPct val="0"/>
                </a:spcBef>
                <a:spcAft>
                  <a:spcPct val="0"/>
                </a:spcAft>
              </a:pPr>
              <a:t>7</a:t>
            </a:fld>
            <a:endParaRPr lang="en-US" sz="1400" b="1" dirty="0">
              <a:solidFill>
                <a:schemeClr val="tx1"/>
              </a:solidFill>
              <a:sym typeface="+mn-lt"/>
            </a:endParaRPr>
          </a:p>
        </p:txBody>
      </p:sp>
      <p:sp>
        <p:nvSpPr>
          <p:cNvPr id="781" name="Rectangle 780"/>
          <p:cNvSpPr>
            <a:spLocks/>
          </p:cNvSpPr>
          <p:nvPr>
            <p:custDataLst>
              <p:tags r:id="rId12"/>
            </p:custDataLst>
          </p:nvPr>
        </p:nvSpPr>
        <p:spPr bwMode="auto">
          <a:xfrm>
            <a:off x="3179762" y="2774950"/>
            <a:ext cx="222250"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7BB4351D-DE1D-4896-9B3C-C9A1441D325B}" type="datetime'''''''''8'''''''''''''''''''''''''''''''''''''''''''''''''''">
              <a:rPr lang="en-US" sz="1400" b="1" smtClean="0">
                <a:solidFill>
                  <a:schemeClr val="tx1"/>
                </a:solidFill>
                <a:sym typeface="+mn-lt"/>
              </a:rPr>
              <a:pPr algn="ctr">
                <a:spcBef>
                  <a:spcPct val="0"/>
                </a:spcBef>
                <a:spcAft>
                  <a:spcPct val="0"/>
                </a:spcAft>
              </a:pPr>
              <a:t>8</a:t>
            </a:fld>
            <a:endParaRPr lang="en-US" sz="1400" b="1" dirty="0">
              <a:solidFill>
                <a:schemeClr val="tx1"/>
              </a:solidFill>
              <a:sym typeface="+mn-lt"/>
            </a:endParaRPr>
          </a:p>
        </p:txBody>
      </p:sp>
      <p:sp>
        <p:nvSpPr>
          <p:cNvPr id="782" name="Rectangle 781"/>
          <p:cNvSpPr>
            <a:spLocks/>
          </p:cNvSpPr>
          <p:nvPr>
            <p:custDataLst>
              <p:tags r:id="rId13"/>
            </p:custDataLst>
          </p:nvPr>
        </p:nvSpPr>
        <p:spPr bwMode="auto">
          <a:xfrm>
            <a:off x="3402012" y="2774950"/>
            <a:ext cx="215900"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A61AA1FE-1734-4ADB-A299-41B55EEB80CC}" type="datetime'''''''''''''''''''''''''''''''''''''''''''9'''''''''''">
              <a:rPr lang="en-US" sz="1400" b="1" smtClean="0">
                <a:solidFill>
                  <a:schemeClr val="tx1"/>
                </a:solidFill>
                <a:sym typeface="+mn-lt"/>
              </a:rPr>
              <a:pPr algn="ctr">
                <a:spcBef>
                  <a:spcPct val="0"/>
                </a:spcBef>
                <a:spcAft>
                  <a:spcPct val="0"/>
                </a:spcAft>
              </a:pPr>
              <a:t>9</a:t>
            </a:fld>
            <a:endParaRPr lang="en-US" sz="1400" b="1" dirty="0">
              <a:solidFill>
                <a:schemeClr val="tx1"/>
              </a:solidFill>
              <a:sym typeface="+mn-lt"/>
            </a:endParaRPr>
          </a:p>
        </p:txBody>
      </p:sp>
      <p:sp>
        <p:nvSpPr>
          <p:cNvPr id="783" name="Rectangle 782"/>
          <p:cNvSpPr>
            <a:spLocks/>
          </p:cNvSpPr>
          <p:nvPr>
            <p:custDataLst>
              <p:tags r:id="rId14"/>
            </p:custDataLst>
          </p:nvPr>
        </p:nvSpPr>
        <p:spPr bwMode="auto">
          <a:xfrm>
            <a:off x="3617912" y="2774950"/>
            <a:ext cx="222250"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FB839459-E74C-48C9-82F5-2B78E1648C90}" type="datetime'''''''''''10'''''''''''''''''''''''''''''''''">
              <a:rPr lang="en-US" sz="1400" b="1" smtClean="0">
                <a:solidFill>
                  <a:schemeClr val="tx1"/>
                </a:solidFill>
                <a:sym typeface="+mn-lt"/>
              </a:rPr>
              <a:pPr algn="ctr">
                <a:spcBef>
                  <a:spcPct val="0"/>
                </a:spcBef>
                <a:spcAft>
                  <a:spcPct val="0"/>
                </a:spcAft>
              </a:pPr>
              <a:t>10</a:t>
            </a:fld>
            <a:endParaRPr lang="en-US" sz="1400" b="1" dirty="0">
              <a:solidFill>
                <a:schemeClr val="tx1"/>
              </a:solidFill>
              <a:sym typeface="+mn-lt"/>
            </a:endParaRPr>
          </a:p>
        </p:txBody>
      </p:sp>
      <p:sp>
        <p:nvSpPr>
          <p:cNvPr id="784" name="Rectangle 783"/>
          <p:cNvSpPr>
            <a:spLocks/>
          </p:cNvSpPr>
          <p:nvPr>
            <p:custDataLst>
              <p:tags r:id="rId15"/>
            </p:custDataLst>
          </p:nvPr>
        </p:nvSpPr>
        <p:spPr bwMode="auto">
          <a:xfrm>
            <a:off x="3840162" y="2774950"/>
            <a:ext cx="215900"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D5944448-62BF-4210-A8E5-2E8223E9B35E}" type="datetime'''1''''''''''''''''''''''''''''''''''''1'''''''''''''''''''''">
              <a:rPr lang="en-US" sz="1400" b="1" smtClean="0">
                <a:solidFill>
                  <a:schemeClr val="tx1"/>
                </a:solidFill>
                <a:sym typeface="+mn-lt"/>
              </a:rPr>
              <a:pPr algn="ctr">
                <a:spcBef>
                  <a:spcPct val="0"/>
                </a:spcBef>
                <a:spcAft>
                  <a:spcPct val="0"/>
                </a:spcAft>
              </a:pPr>
              <a:t>11</a:t>
            </a:fld>
            <a:endParaRPr lang="en-US" sz="1400" b="1" dirty="0">
              <a:solidFill>
                <a:schemeClr val="tx1"/>
              </a:solidFill>
              <a:sym typeface="+mn-lt"/>
            </a:endParaRPr>
          </a:p>
        </p:txBody>
      </p:sp>
      <p:sp>
        <p:nvSpPr>
          <p:cNvPr id="785" name="Rectangle 784"/>
          <p:cNvSpPr>
            <a:spLocks/>
          </p:cNvSpPr>
          <p:nvPr>
            <p:custDataLst>
              <p:tags r:id="rId16"/>
            </p:custDataLst>
          </p:nvPr>
        </p:nvSpPr>
        <p:spPr bwMode="auto">
          <a:xfrm>
            <a:off x="4056062" y="2774950"/>
            <a:ext cx="222250"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41F482F9-42A8-4798-8315-87992A97D8FF}" type="datetime'''''''''''''''''''''''''''''''''''''1''2'''''''''''''''">
              <a:rPr lang="en-US" sz="1400" b="1" smtClean="0">
                <a:solidFill>
                  <a:schemeClr val="tx1"/>
                </a:solidFill>
                <a:sym typeface="+mn-lt"/>
              </a:rPr>
              <a:pPr algn="ctr">
                <a:spcBef>
                  <a:spcPct val="0"/>
                </a:spcBef>
                <a:spcAft>
                  <a:spcPct val="0"/>
                </a:spcAft>
              </a:pPr>
              <a:t>12</a:t>
            </a:fld>
            <a:endParaRPr lang="en-US" sz="1400" b="1" dirty="0">
              <a:solidFill>
                <a:schemeClr val="tx1"/>
              </a:solidFill>
              <a:sym typeface="+mn-lt"/>
            </a:endParaRPr>
          </a:p>
        </p:txBody>
      </p:sp>
      <p:sp>
        <p:nvSpPr>
          <p:cNvPr id="786" name="Rectangle 785"/>
          <p:cNvSpPr>
            <a:spLocks/>
          </p:cNvSpPr>
          <p:nvPr>
            <p:custDataLst>
              <p:tags r:id="rId17"/>
            </p:custDataLst>
          </p:nvPr>
        </p:nvSpPr>
        <p:spPr bwMode="auto">
          <a:xfrm>
            <a:off x="4278312" y="2774950"/>
            <a:ext cx="222250"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E43BBE86-5FB9-4BF1-AEB0-789BA13D6FB4}" type="datetime'''''''''''''''''''''''1'''''''''''''''''''''''''''">
              <a:rPr lang="en-US" sz="1400" b="1" smtClean="0">
                <a:solidFill>
                  <a:schemeClr val="tx1"/>
                </a:solidFill>
                <a:sym typeface="+mn-lt"/>
              </a:rPr>
              <a:pPr algn="ctr">
                <a:spcBef>
                  <a:spcPct val="0"/>
                </a:spcBef>
                <a:spcAft>
                  <a:spcPct val="0"/>
                </a:spcAft>
              </a:pPr>
              <a:t>1</a:t>
            </a:fld>
            <a:endParaRPr lang="en-US" sz="1400" b="1" dirty="0">
              <a:solidFill>
                <a:schemeClr val="tx1"/>
              </a:solidFill>
              <a:sym typeface="+mn-lt"/>
            </a:endParaRPr>
          </a:p>
        </p:txBody>
      </p:sp>
      <p:sp>
        <p:nvSpPr>
          <p:cNvPr id="787" name="Rectangle 786"/>
          <p:cNvSpPr>
            <a:spLocks/>
          </p:cNvSpPr>
          <p:nvPr>
            <p:custDataLst>
              <p:tags r:id="rId18"/>
            </p:custDataLst>
          </p:nvPr>
        </p:nvSpPr>
        <p:spPr bwMode="auto">
          <a:xfrm>
            <a:off x="4500562" y="2774950"/>
            <a:ext cx="201612"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B2EE6925-015A-483A-B717-5EAB64125A97}" type="datetime'''''''''''''''2'">
              <a:rPr lang="en-US" sz="1400" b="1" smtClean="0">
                <a:solidFill>
                  <a:schemeClr val="tx1"/>
                </a:solidFill>
                <a:sym typeface="+mn-lt"/>
              </a:rPr>
              <a:pPr algn="ctr">
                <a:spcBef>
                  <a:spcPct val="0"/>
                </a:spcBef>
                <a:spcAft>
                  <a:spcPct val="0"/>
                </a:spcAft>
              </a:pPr>
              <a:t>2</a:t>
            </a:fld>
            <a:endParaRPr lang="en-US" sz="1400" b="1" dirty="0">
              <a:solidFill>
                <a:schemeClr val="tx1"/>
              </a:solidFill>
              <a:sym typeface="+mn-lt"/>
            </a:endParaRPr>
          </a:p>
        </p:txBody>
      </p:sp>
      <p:sp>
        <p:nvSpPr>
          <p:cNvPr id="788" name="Rectangle 787"/>
          <p:cNvSpPr>
            <a:spLocks/>
          </p:cNvSpPr>
          <p:nvPr>
            <p:custDataLst>
              <p:tags r:id="rId19"/>
            </p:custDataLst>
          </p:nvPr>
        </p:nvSpPr>
        <p:spPr bwMode="auto">
          <a:xfrm>
            <a:off x="4702175" y="2774950"/>
            <a:ext cx="222250"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2AFB9ABF-8FB5-425D-9319-38EA8472C4BC}" type="datetime'''''3'''''''''''''''''''''''''''''''''''''">
              <a:rPr lang="en-US" sz="1400" b="1" smtClean="0">
                <a:solidFill>
                  <a:schemeClr val="tx1"/>
                </a:solidFill>
                <a:sym typeface="+mn-lt"/>
              </a:rPr>
              <a:pPr algn="ctr">
                <a:spcBef>
                  <a:spcPct val="0"/>
                </a:spcBef>
                <a:spcAft>
                  <a:spcPct val="0"/>
                </a:spcAft>
              </a:pPr>
              <a:t>3</a:t>
            </a:fld>
            <a:endParaRPr lang="en-US" sz="1400" b="1" dirty="0">
              <a:solidFill>
                <a:schemeClr val="tx1"/>
              </a:solidFill>
              <a:sym typeface="+mn-lt"/>
            </a:endParaRPr>
          </a:p>
        </p:txBody>
      </p:sp>
      <p:sp>
        <p:nvSpPr>
          <p:cNvPr id="789" name="Rectangle 788"/>
          <p:cNvSpPr>
            <a:spLocks/>
          </p:cNvSpPr>
          <p:nvPr>
            <p:custDataLst>
              <p:tags r:id="rId20"/>
            </p:custDataLst>
          </p:nvPr>
        </p:nvSpPr>
        <p:spPr bwMode="auto">
          <a:xfrm>
            <a:off x="4924425" y="2774950"/>
            <a:ext cx="215900"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A8E5B5E5-E74A-4670-8FDD-0FA8904556BA}" type="datetime'''''''''''''''''''''4'''''''''''''''''''">
              <a:rPr lang="en-US" sz="1400" b="1" smtClean="0">
                <a:solidFill>
                  <a:schemeClr val="tx1"/>
                </a:solidFill>
                <a:sym typeface="+mn-lt"/>
              </a:rPr>
              <a:pPr algn="ctr">
                <a:spcBef>
                  <a:spcPct val="0"/>
                </a:spcBef>
                <a:spcAft>
                  <a:spcPct val="0"/>
                </a:spcAft>
              </a:pPr>
              <a:t>4</a:t>
            </a:fld>
            <a:endParaRPr lang="en-US" sz="1400" b="1" dirty="0">
              <a:solidFill>
                <a:schemeClr val="tx1"/>
              </a:solidFill>
              <a:sym typeface="+mn-lt"/>
            </a:endParaRPr>
          </a:p>
        </p:txBody>
      </p:sp>
      <p:sp>
        <p:nvSpPr>
          <p:cNvPr id="790" name="Rectangle 789"/>
          <p:cNvSpPr>
            <a:spLocks/>
          </p:cNvSpPr>
          <p:nvPr>
            <p:custDataLst>
              <p:tags r:id="rId21"/>
            </p:custDataLst>
          </p:nvPr>
        </p:nvSpPr>
        <p:spPr bwMode="auto">
          <a:xfrm>
            <a:off x="5140325" y="2774950"/>
            <a:ext cx="222250"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64442F1F-E1A1-42D4-A1AD-25E60C367A48}" type="datetime'''''''''''''''''''''''''''''''''5'''''''''''''''''''''''">
              <a:rPr lang="en-US" sz="1400" b="1" smtClean="0">
                <a:solidFill>
                  <a:schemeClr val="tx1"/>
                </a:solidFill>
                <a:sym typeface="+mn-lt"/>
              </a:rPr>
              <a:pPr algn="ctr">
                <a:spcBef>
                  <a:spcPct val="0"/>
                </a:spcBef>
                <a:spcAft>
                  <a:spcPct val="0"/>
                </a:spcAft>
              </a:pPr>
              <a:t>5</a:t>
            </a:fld>
            <a:endParaRPr lang="en-US" sz="1400" b="1" dirty="0">
              <a:solidFill>
                <a:schemeClr val="tx1"/>
              </a:solidFill>
              <a:sym typeface="+mn-lt"/>
            </a:endParaRPr>
          </a:p>
        </p:txBody>
      </p:sp>
      <p:sp>
        <p:nvSpPr>
          <p:cNvPr id="791" name="Rectangle 790"/>
          <p:cNvSpPr>
            <a:spLocks/>
          </p:cNvSpPr>
          <p:nvPr>
            <p:custDataLst>
              <p:tags r:id="rId22"/>
            </p:custDataLst>
          </p:nvPr>
        </p:nvSpPr>
        <p:spPr bwMode="auto">
          <a:xfrm>
            <a:off x="5362575" y="2774950"/>
            <a:ext cx="215900"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2FA274C2-2CF1-41AA-BDF0-CEFCB51A1815}" type="datetime'''''''''''''''''''''''''''6'''''''">
              <a:rPr lang="en-US" sz="1400" b="1" smtClean="0">
                <a:solidFill>
                  <a:schemeClr val="tx1"/>
                </a:solidFill>
                <a:sym typeface="+mn-lt"/>
              </a:rPr>
              <a:pPr algn="ctr">
                <a:spcBef>
                  <a:spcPct val="0"/>
                </a:spcBef>
                <a:spcAft>
                  <a:spcPct val="0"/>
                </a:spcAft>
              </a:pPr>
              <a:t>6</a:t>
            </a:fld>
            <a:endParaRPr lang="en-US" sz="1400" b="1" dirty="0">
              <a:solidFill>
                <a:schemeClr val="tx1"/>
              </a:solidFill>
              <a:sym typeface="+mn-lt"/>
            </a:endParaRPr>
          </a:p>
        </p:txBody>
      </p:sp>
      <p:sp>
        <p:nvSpPr>
          <p:cNvPr id="792" name="Rectangle 791"/>
          <p:cNvSpPr>
            <a:spLocks/>
          </p:cNvSpPr>
          <p:nvPr>
            <p:custDataLst>
              <p:tags r:id="rId23"/>
            </p:custDataLst>
          </p:nvPr>
        </p:nvSpPr>
        <p:spPr bwMode="auto">
          <a:xfrm>
            <a:off x="5578475" y="2774950"/>
            <a:ext cx="222250"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F01F20C6-6F93-419C-99B1-03F8E8FF6664}" type="datetime'''''''''''''7'''''''''''''''''''''''''''''''''''''''''''''">
              <a:rPr lang="en-US" sz="1400" b="1" smtClean="0">
                <a:solidFill>
                  <a:schemeClr val="tx1"/>
                </a:solidFill>
                <a:sym typeface="+mn-lt"/>
              </a:rPr>
              <a:pPr algn="ctr">
                <a:spcBef>
                  <a:spcPct val="0"/>
                </a:spcBef>
                <a:spcAft>
                  <a:spcPct val="0"/>
                </a:spcAft>
              </a:pPr>
              <a:t>7</a:t>
            </a:fld>
            <a:endParaRPr lang="en-US" sz="1400" b="1" dirty="0">
              <a:solidFill>
                <a:schemeClr val="tx1"/>
              </a:solidFill>
              <a:sym typeface="+mn-lt"/>
            </a:endParaRPr>
          </a:p>
        </p:txBody>
      </p:sp>
      <p:sp>
        <p:nvSpPr>
          <p:cNvPr id="793" name="Rectangle 792"/>
          <p:cNvSpPr>
            <a:spLocks/>
          </p:cNvSpPr>
          <p:nvPr>
            <p:custDataLst>
              <p:tags r:id="rId24"/>
            </p:custDataLst>
          </p:nvPr>
        </p:nvSpPr>
        <p:spPr bwMode="auto">
          <a:xfrm>
            <a:off x="5800725" y="2774950"/>
            <a:ext cx="223837"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4AA3E355-ABB0-4DA9-B4E0-77E6C122DE35}" type="datetime'''''''''''''''''''8'''''''''''''''''''''''''''''''''''''">
              <a:rPr lang="en-US" sz="1400" b="1" smtClean="0">
                <a:solidFill>
                  <a:schemeClr val="tx1"/>
                </a:solidFill>
                <a:sym typeface="+mn-lt"/>
              </a:rPr>
              <a:pPr algn="ctr">
                <a:spcBef>
                  <a:spcPct val="0"/>
                </a:spcBef>
                <a:spcAft>
                  <a:spcPct val="0"/>
                </a:spcAft>
              </a:pPr>
              <a:t>8</a:t>
            </a:fld>
            <a:endParaRPr lang="en-US" sz="1400" b="1" dirty="0">
              <a:solidFill>
                <a:schemeClr val="tx1"/>
              </a:solidFill>
              <a:sym typeface="+mn-lt"/>
            </a:endParaRPr>
          </a:p>
        </p:txBody>
      </p:sp>
      <p:sp>
        <p:nvSpPr>
          <p:cNvPr id="794" name="Rectangle 793"/>
          <p:cNvSpPr>
            <a:spLocks/>
          </p:cNvSpPr>
          <p:nvPr>
            <p:custDataLst>
              <p:tags r:id="rId25"/>
            </p:custDataLst>
          </p:nvPr>
        </p:nvSpPr>
        <p:spPr bwMode="auto">
          <a:xfrm>
            <a:off x="6024562" y="2774950"/>
            <a:ext cx="214312"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096CBD0A-B5DB-42CE-8813-6DBCB43432BE}" type="datetime'''''''''''''9'''''''''''''''''''''''">
              <a:rPr lang="en-US" sz="1400" b="1" smtClean="0">
                <a:solidFill>
                  <a:schemeClr val="tx1"/>
                </a:solidFill>
                <a:sym typeface="+mn-lt"/>
              </a:rPr>
              <a:pPr algn="ctr">
                <a:spcBef>
                  <a:spcPct val="0"/>
                </a:spcBef>
                <a:spcAft>
                  <a:spcPct val="0"/>
                </a:spcAft>
              </a:pPr>
              <a:t>9</a:t>
            </a:fld>
            <a:endParaRPr lang="en-US" sz="1400" b="1" dirty="0">
              <a:solidFill>
                <a:schemeClr val="tx1"/>
              </a:solidFill>
              <a:sym typeface="+mn-lt"/>
            </a:endParaRPr>
          </a:p>
        </p:txBody>
      </p:sp>
      <p:sp>
        <p:nvSpPr>
          <p:cNvPr id="795" name="Rectangle 794"/>
          <p:cNvSpPr>
            <a:spLocks/>
          </p:cNvSpPr>
          <p:nvPr>
            <p:custDataLst>
              <p:tags r:id="rId26"/>
            </p:custDataLst>
          </p:nvPr>
        </p:nvSpPr>
        <p:spPr bwMode="auto">
          <a:xfrm>
            <a:off x="6238875" y="2774950"/>
            <a:ext cx="223837"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B5BF19AB-33A0-4812-83B6-6783D7ADBC22}" type="datetime'''''''''''''1''''''''''''''''''0'''''''''''''''''''''''''">
              <a:rPr lang="en-US" sz="1400" b="1" smtClean="0">
                <a:solidFill>
                  <a:schemeClr val="tx1"/>
                </a:solidFill>
                <a:sym typeface="+mn-lt"/>
              </a:rPr>
              <a:pPr algn="ctr">
                <a:spcBef>
                  <a:spcPct val="0"/>
                </a:spcBef>
                <a:spcAft>
                  <a:spcPct val="0"/>
                </a:spcAft>
              </a:pPr>
              <a:t>10</a:t>
            </a:fld>
            <a:endParaRPr lang="en-US" sz="1400" b="1" dirty="0">
              <a:solidFill>
                <a:schemeClr val="tx1"/>
              </a:solidFill>
              <a:sym typeface="+mn-lt"/>
            </a:endParaRPr>
          </a:p>
        </p:txBody>
      </p:sp>
      <p:sp>
        <p:nvSpPr>
          <p:cNvPr id="796" name="Rectangle 795"/>
          <p:cNvSpPr>
            <a:spLocks/>
          </p:cNvSpPr>
          <p:nvPr>
            <p:custDataLst>
              <p:tags r:id="rId27"/>
            </p:custDataLst>
          </p:nvPr>
        </p:nvSpPr>
        <p:spPr bwMode="auto">
          <a:xfrm>
            <a:off x="6462712" y="2774950"/>
            <a:ext cx="214312"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F09AE968-FDDB-4701-8861-C04F8D1C3B70}" type="datetime'''''''''''''''''''''''''''''''''''''''''''1''''''''''1'''''''">
              <a:rPr lang="en-US" sz="1400" b="1" smtClean="0">
                <a:solidFill>
                  <a:schemeClr val="tx1"/>
                </a:solidFill>
                <a:sym typeface="+mn-lt"/>
              </a:rPr>
              <a:pPr algn="ctr">
                <a:spcBef>
                  <a:spcPct val="0"/>
                </a:spcBef>
                <a:spcAft>
                  <a:spcPct val="0"/>
                </a:spcAft>
              </a:pPr>
              <a:t>11</a:t>
            </a:fld>
            <a:endParaRPr lang="en-US" sz="1400" b="1" dirty="0">
              <a:solidFill>
                <a:schemeClr val="tx1"/>
              </a:solidFill>
              <a:sym typeface="+mn-lt"/>
            </a:endParaRPr>
          </a:p>
        </p:txBody>
      </p:sp>
      <p:sp>
        <p:nvSpPr>
          <p:cNvPr id="797" name="Rectangle 796"/>
          <p:cNvSpPr>
            <a:spLocks/>
          </p:cNvSpPr>
          <p:nvPr>
            <p:custDataLst>
              <p:tags r:id="rId28"/>
            </p:custDataLst>
          </p:nvPr>
        </p:nvSpPr>
        <p:spPr bwMode="auto">
          <a:xfrm>
            <a:off x="6677025" y="2774950"/>
            <a:ext cx="223837"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5D2BF40E-6D41-4111-8F14-8F1EF8DDA6B8}" type="datetime'''''12'''''''''''">
              <a:rPr lang="en-US" sz="1400" b="1" smtClean="0">
                <a:solidFill>
                  <a:schemeClr val="tx1"/>
                </a:solidFill>
                <a:sym typeface="+mn-lt"/>
              </a:rPr>
              <a:pPr algn="ctr">
                <a:spcBef>
                  <a:spcPct val="0"/>
                </a:spcBef>
                <a:spcAft>
                  <a:spcPct val="0"/>
                </a:spcAft>
              </a:pPr>
              <a:t>12</a:t>
            </a:fld>
            <a:endParaRPr lang="en-US" sz="1400" b="1" dirty="0">
              <a:solidFill>
                <a:schemeClr val="tx1"/>
              </a:solidFill>
              <a:sym typeface="+mn-lt"/>
            </a:endParaRPr>
          </a:p>
        </p:txBody>
      </p:sp>
      <p:sp>
        <p:nvSpPr>
          <p:cNvPr id="798" name="Rectangle 797"/>
          <p:cNvSpPr>
            <a:spLocks/>
          </p:cNvSpPr>
          <p:nvPr>
            <p:custDataLst>
              <p:tags r:id="rId29"/>
            </p:custDataLst>
          </p:nvPr>
        </p:nvSpPr>
        <p:spPr bwMode="auto">
          <a:xfrm>
            <a:off x="6900862" y="2774950"/>
            <a:ext cx="222250"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0DEEDAD3-7DD2-4317-BFFA-E33C82B5114E}" type="datetime'''''''''1'''''''">
              <a:rPr lang="en-US" sz="1400" b="1" smtClean="0">
                <a:solidFill>
                  <a:schemeClr val="tx1"/>
                </a:solidFill>
                <a:sym typeface="+mn-lt"/>
              </a:rPr>
              <a:pPr algn="ctr">
                <a:spcBef>
                  <a:spcPct val="0"/>
                </a:spcBef>
                <a:spcAft>
                  <a:spcPct val="0"/>
                </a:spcAft>
              </a:pPr>
              <a:t>1</a:t>
            </a:fld>
            <a:endParaRPr lang="en-US" sz="1400" b="1" dirty="0">
              <a:solidFill>
                <a:schemeClr val="tx1"/>
              </a:solidFill>
              <a:sym typeface="+mn-lt"/>
            </a:endParaRPr>
          </a:p>
        </p:txBody>
      </p:sp>
      <p:sp>
        <p:nvSpPr>
          <p:cNvPr id="799" name="Rectangle 798"/>
          <p:cNvSpPr>
            <a:spLocks/>
          </p:cNvSpPr>
          <p:nvPr>
            <p:custDataLst>
              <p:tags r:id="rId30"/>
            </p:custDataLst>
          </p:nvPr>
        </p:nvSpPr>
        <p:spPr bwMode="auto">
          <a:xfrm>
            <a:off x="7123112" y="2774950"/>
            <a:ext cx="201612"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EFD3348E-CE45-4CFF-81D3-1C448C2CFBA9}" type="datetime'''''''2'''''''''''''''''''''''''''''''''''''''''''''''''">
              <a:rPr lang="en-US" sz="1400" b="1" smtClean="0">
                <a:solidFill>
                  <a:schemeClr val="tx1"/>
                </a:solidFill>
                <a:sym typeface="+mn-lt"/>
              </a:rPr>
              <a:pPr algn="ctr">
                <a:spcBef>
                  <a:spcPct val="0"/>
                </a:spcBef>
                <a:spcAft>
                  <a:spcPct val="0"/>
                </a:spcAft>
              </a:pPr>
              <a:t>2</a:t>
            </a:fld>
            <a:endParaRPr lang="en-US" sz="1400" b="1" dirty="0">
              <a:solidFill>
                <a:schemeClr val="tx1"/>
              </a:solidFill>
              <a:sym typeface="+mn-lt"/>
            </a:endParaRPr>
          </a:p>
        </p:txBody>
      </p:sp>
      <p:sp>
        <p:nvSpPr>
          <p:cNvPr id="800" name="Rectangle 799"/>
          <p:cNvSpPr>
            <a:spLocks/>
          </p:cNvSpPr>
          <p:nvPr>
            <p:custDataLst>
              <p:tags r:id="rId31"/>
            </p:custDataLst>
          </p:nvPr>
        </p:nvSpPr>
        <p:spPr bwMode="auto">
          <a:xfrm>
            <a:off x="7324725" y="2774950"/>
            <a:ext cx="222250"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FEF21CFB-BB29-4C52-A31E-B0D980C03572}" type="datetime'''''3'''''''''''''''''''''''''''''''''''''''''''''''''''''''''">
              <a:rPr lang="en-US" sz="1400" b="1" smtClean="0">
                <a:solidFill>
                  <a:schemeClr val="tx1"/>
                </a:solidFill>
                <a:sym typeface="+mn-lt"/>
              </a:rPr>
              <a:pPr algn="ctr">
                <a:spcBef>
                  <a:spcPct val="0"/>
                </a:spcBef>
                <a:spcAft>
                  <a:spcPct val="0"/>
                </a:spcAft>
              </a:pPr>
              <a:t>3</a:t>
            </a:fld>
            <a:endParaRPr lang="en-US" sz="1400" b="1" dirty="0">
              <a:solidFill>
                <a:schemeClr val="tx1"/>
              </a:solidFill>
              <a:sym typeface="+mn-lt"/>
            </a:endParaRPr>
          </a:p>
        </p:txBody>
      </p:sp>
      <p:sp>
        <p:nvSpPr>
          <p:cNvPr id="801" name="Rectangle 800"/>
          <p:cNvSpPr>
            <a:spLocks/>
          </p:cNvSpPr>
          <p:nvPr>
            <p:custDataLst>
              <p:tags r:id="rId32"/>
            </p:custDataLst>
          </p:nvPr>
        </p:nvSpPr>
        <p:spPr bwMode="auto">
          <a:xfrm>
            <a:off x="7546975" y="2774950"/>
            <a:ext cx="215900"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57BC3D27-53B7-445E-9294-10EFA2A3524D}" type="datetime'''''''''''''''''''''''''''''''''4'''''''''''''''''''''''''''''">
              <a:rPr lang="en-US" sz="1400" b="1" smtClean="0">
                <a:solidFill>
                  <a:schemeClr val="tx1"/>
                </a:solidFill>
                <a:sym typeface="+mn-lt"/>
              </a:rPr>
              <a:pPr algn="ctr">
                <a:spcBef>
                  <a:spcPct val="0"/>
                </a:spcBef>
                <a:spcAft>
                  <a:spcPct val="0"/>
                </a:spcAft>
              </a:pPr>
              <a:t>4</a:t>
            </a:fld>
            <a:endParaRPr lang="en-US" sz="1400" b="1" dirty="0">
              <a:solidFill>
                <a:schemeClr val="tx1"/>
              </a:solidFill>
              <a:sym typeface="+mn-lt"/>
            </a:endParaRPr>
          </a:p>
        </p:txBody>
      </p:sp>
      <p:sp>
        <p:nvSpPr>
          <p:cNvPr id="802" name="Rectangle 801"/>
          <p:cNvSpPr>
            <a:spLocks/>
          </p:cNvSpPr>
          <p:nvPr>
            <p:custDataLst>
              <p:tags r:id="rId33"/>
            </p:custDataLst>
          </p:nvPr>
        </p:nvSpPr>
        <p:spPr bwMode="auto">
          <a:xfrm>
            <a:off x="7762875" y="2774950"/>
            <a:ext cx="222250"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957D282F-EEDD-42CB-9469-8F8D9CAD8F79}" type="datetime'''''''''''''''''''''''''5'''''''''''''''''''''''''''''''''''">
              <a:rPr lang="en-US" sz="1400" b="1" smtClean="0">
                <a:solidFill>
                  <a:schemeClr val="tx1"/>
                </a:solidFill>
                <a:sym typeface="+mn-lt"/>
              </a:rPr>
              <a:pPr algn="ctr">
                <a:spcBef>
                  <a:spcPct val="0"/>
                </a:spcBef>
                <a:spcAft>
                  <a:spcPct val="0"/>
                </a:spcAft>
              </a:pPr>
              <a:t>5</a:t>
            </a:fld>
            <a:endParaRPr lang="en-US" sz="1400" b="1" dirty="0">
              <a:solidFill>
                <a:schemeClr val="tx1"/>
              </a:solidFill>
              <a:sym typeface="+mn-lt"/>
            </a:endParaRPr>
          </a:p>
        </p:txBody>
      </p:sp>
      <p:sp>
        <p:nvSpPr>
          <p:cNvPr id="803" name="Rectangle 802"/>
          <p:cNvSpPr>
            <a:spLocks/>
          </p:cNvSpPr>
          <p:nvPr>
            <p:custDataLst>
              <p:tags r:id="rId34"/>
            </p:custDataLst>
          </p:nvPr>
        </p:nvSpPr>
        <p:spPr bwMode="auto">
          <a:xfrm>
            <a:off x="7985125" y="2774950"/>
            <a:ext cx="215900"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8FB93167-DE92-470B-95E4-9748A31B4075}" type="datetime'''''''''''''''''''6'''''''">
              <a:rPr lang="en-US" sz="1400" b="1" smtClean="0">
                <a:solidFill>
                  <a:schemeClr val="tx1"/>
                </a:solidFill>
                <a:sym typeface="+mn-lt"/>
              </a:rPr>
              <a:pPr algn="ctr">
                <a:spcBef>
                  <a:spcPct val="0"/>
                </a:spcBef>
                <a:spcAft>
                  <a:spcPct val="0"/>
                </a:spcAft>
              </a:pPr>
              <a:t>6</a:t>
            </a:fld>
            <a:endParaRPr lang="en-US" sz="1400" b="1" dirty="0">
              <a:solidFill>
                <a:schemeClr val="tx1"/>
              </a:solidFill>
              <a:sym typeface="+mn-lt"/>
            </a:endParaRPr>
          </a:p>
        </p:txBody>
      </p:sp>
      <p:sp>
        <p:nvSpPr>
          <p:cNvPr id="804" name="Rectangle 803"/>
          <p:cNvSpPr>
            <a:spLocks/>
          </p:cNvSpPr>
          <p:nvPr>
            <p:custDataLst>
              <p:tags r:id="rId35"/>
            </p:custDataLst>
          </p:nvPr>
        </p:nvSpPr>
        <p:spPr bwMode="auto">
          <a:xfrm>
            <a:off x="8201025" y="2774950"/>
            <a:ext cx="222250"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305222C5-8436-40FB-97B4-1D9BC4D3BF2A}" type="datetime'''''7'''''''''''''''''''''''''''">
              <a:rPr lang="en-US" sz="1400" b="1" smtClean="0">
                <a:solidFill>
                  <a:schemeClr val="tx1"/>
                </a:solidFill>
                <a:sym typeface="+mn-lt"/>
              </a:rPr>
              <a:pPr algn="ctr">
                <a:spcBef>
                  <a:spcPct val="0"/>
                </a:spcBef>
                <a:spcAft>
                  <a:spcPct val="0"/>
                </a:spcAft>
              </a:pPr>
              <a:t>7</a:t>
            </a:fld>
            <a:endParaRPr lang="en-US" sz="1400" b="1" dirty="0">
              <a:solidFill>
                <a:schemeClr val="tx1"/>
              </a:solidFill>
              <a:sym typeface="+mn-lt"/>
            </a:endParaRPr>
          </a:p>
        </p:txBody>
      </p:sp>
      <p:sp>
        <p:nvSpPr>
          <p:cNvPr id="805" name="Rectangle 804"/>
          <p:cNvSpPr>
            <a:spLocks/>
          </p:cNvSpPr>
          <p:nvPr>
            <p:custDataLst>
              <p:tags r:id="rId36"/>
            </p:custDataLst>
          </p:nvPr>
        </p:nvSpPr>
        <p:spPr bwMode="auto">
          <a:xfrm>
            <a:off x="8423275" y="2774950"/>
            <a:ext cx="222250"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C100CADB-61A8-46EB-8632-323C8EE8DA46}" type="datetime'''''8'''''''''">
              <a:rPr lang="en-US" sz="1400" b="1" smtClean="0">
                <a:solidFill>
                  <a:schemeClr val="tx1"/>
                </a:solidFill>
                <a:sym typeface="+mn-lt"/>
              </a:rPr>
              <a:pPr algn="ctr">
                <a:spcBef>
                  <a:spcPct val="0"/>
                </a:spcBef>
                <a:spcAft>
                  <a:spcPct val="0"/>
                </a:spcAft>
              </a:pPr>
              <a:t>8</a:t>
            </a:fld>
            <a:endParaRPr lang="en-US" sz="1400" b="1" dirty="0">
              <a:solidFill>
                <a:schemeClr val="tx1"/>
              </a:solidFill>
              <a:sym typeface="+mn-lt"/>
            </a:endParaRPr>
          </a:p>
        </p:txBody>
      </p:sp>
      <p:sp>
        <p:nvSpPr>
          <p:cNvPr id="806" name="Rectangle 805"/>
          <p:cNvSpPr>
            <a:spLocks/>
          </p:cNvSpPr>
          <p:nvPr>
            <p:custDataLst>
              <p:tags r:id="rId37"/>
            </p:custDataLst>
          </p:nvPr>
        </p:nvSpPr>
        <p:spPr bwMode="auto">
          <a:xfrm>
            <a:off x="8645525" y="2774950"/>
            <a:ext cx="215900" cy="2603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2" rIns="0" bIns="23812" rtlCol="0" anchor="ctr" anchorCtr="0">
            <a:noAutofit/>
          </a:bodyPr>
          <a:lstStyle/>
          <a:p>
            <a:pPr algn="ctr">
              <a:spcBef>
                <a:spcPct val="0"/>
              </a:spcBef>
              <a:spcAft>
                <a:spcPct val="0"/>
              </a:spcAft>
            </a:pPr>
            <a:fld id="{D29637F9-7BE5-4AB7-BE65-069A7CF238DD}" type="datetime'''''''''''''''''''''''''''''''''''9'''''''''''''''''''''''">
              <a:rPr lang="en-US" sz="1400" b="1" smtClean="0">
                <a:solidFill>
                  <a:schemeClr val="tx1"/>
                </a:solidFill>
                <a:sym typeface="+mn-lt"/>
              </a:rPr>
              <a:pPr algn="ctr">
                <a:spcBef>
                  <a:spcPct val="0"/>
                </a:spcBef>
                <a:spcAft>
                  <a:spcPct val="0"/>
                </a:spcAft>
              </a:pPr>
              <a:t>9</a:t>
            </a:fld>
            <a:endParaRPr lang="en-US" sz="1400" b="1" dirty="0">
              <a:solidFill>
                <a:schemeClr val="tx1"/>
              </a:solidFill>
              <a:sym typeface="+mn-lt"/>
            </a:endParaRPr>
          </a:p>
        </p:txBody>
      </p:sp>
      <p:cxnSp>
        <p:nvCxnSpPr>
          <p:cNvPr id="312" name="Straight Connector 311"/>
          <p:cNvCxnSpPr/>
          <p:nvPr>
            <p:custDataLst>
              <p:tags r:id="rId38"/>
            </p:custDataLst>
          </p:nvPr>
        </p:nvCxnSpPr>
        <p:spPr bwMode="auto">
          <a:xfrm>
            <a:off x="2955925" y="3035299"/>
            <a:ext cx="0" cy="3765550"/>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318" name="Straight Connector 317"/>
          <p:cNvCxnSpPr/>
          <p:nvPr>
            <p:custDataLst>
              <p:tags r:id="rId39"/>
            </p:custDataLst>
          </p:nvPr>
        </p:nvCxnSpPr>
        <p:spPr bwMode="auto">
          <a:xfrm>
            <a:off x="4278312" y="3035299"/>
            <a:ext cx="0" cy="3765550"/>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317" name="Straight Connector 316"/>
          <p:cNvCxnSpPr/>
          <p:nvPr>
            <p:custDataLst>
              <p:tags r:id="rId40"/>
            </p:custDataLst>
          </p:nvPr>
        </p:nvCxnSpPr>
        <p:spPr bwMode="auto">
          <a:xfrm>
            <a:off x="4056062" y="3035299"/>
            <a:ext cx="0" cy="3765550"/>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315" name="Straight Connector 314"/>
          <p:cNvCxnSpPr/>
          <p:nvPr>
            <p:custDataLst>
              <p:tags r:id="rId41"/>
            </p:custDataLst>
          </p:nvPr>
        </p:nvCxnSpPr>
        <p:spPr bwMode="auto">
          <a:xfrm>
            <a:off x="3617912" y="3035299"/>
            <a:ext cx="0" cy="3765550"/>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314" name="Straight Connector 313"/>
          <p:cNvCxnSpPr/>
          <p:nvPr>
            <p:custDataLst>
              <p:tags r:id="rId42"/>
            </p:custDataLst>
          </p:nvPr>
        </p:nvCxnSpPr>
        <p:spPr bwMode="auto">
          <a:xfrm>
            <a:off x="3402012" y="3035299"/>
            <a:ext cx="0" cy="3765550"/>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custDataLst>
              <p:tags r:id="rId43"/>
            </p:custDataLst>
          </p:nvPr>
        </p:nvCxnSpPr>
        <p:spPr bwMode="auto">
          <a:xfrm>
            <a:off x="3179762" y="3035299"/>
            <a:ext cx="0" cy="3765550"/>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custDataLst>
              <p:tags r:id="rId44"/>
            </p:custDataLst>
          </p:nvPr>
        </p:nvCxnSpPr>
        <p:spPr bwMode="auto">
          <a:xfrm>
            <a:off x="8861425" y="3035299"/>
            <a:ext cx="0" cy="3765550"/>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custDataLst>
              <p:tags r:id="rId45"/>
            </p:custDataLst>
          </p:nvPr>
        </p:nvCxnSpPr>
        <p:spPr bwMode="auto">
          <a:xfrm>
            <a:off x="0" y="3035299"/>
            <a:ext cx="0" cy="3765550"/>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custDataLst>
              <p:tags r:id="rId46"/>
            </p:custDataLst>
          </p:nvPr>
        </p:nvCxnSpPr>
        <p:spPr bwMode="auto">
          <a:xfrm>
            <a:off x="6024562" y="3035299"/>
            <a:ext cx="0" cy="3765550"/>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custDataLst>
              <p:tags r:id="rId47"/>
            </p:custDataLst>
          </p:nvPr>
        </p:nvCxnSpPr>
        <p:spPr bwMode="auto">
          <a:xfrm>
            <a:off x="2741612" y="3035299"/>
            <a:ext cx="0" cy="3765550"/>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custDataLst>
              <p:tags r:id="rId48"/>
            </p:custDataLst>
          </p:nvPr>
        </p:nvCxnSpPr>
        <p:spPr bwMode="auto">
          <a:xfrm>
            <a:off x="2517775" y="3035299"/>
            <a:ext cx="0" cy="3765550"/>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custDataLst>
              <p:tags r:id="rId49"/>
            </p:custDataLst>
          </p:nvPr>
        </p:nvCxnSpPr>
        <p:spPr bwMode="auto">
          <a:xfrm>
            <a:off x="2303462" y="3035299"/>
            <a:ext cx="0" cy="3765550"/>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custDataLst>
              <p:tags r:id="rId50"/>
            </p:custDataLst>
          </p:nvPr>
        </p:nvCxnSpPr>
        <p:spPr bwMode="auto">
          <a:xfrm>
            <a:off x="2079625" y="3035299"/>
            <a:ext cx="0" cy="3765550"/>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custDataLst>
              <p:tags r:id="rId51"/>
            </p:custDataLst>
          </p:nvPr>
        </p:nvCxnSpPr>
        <p:spPr bwMode="auto">
          <a:xfrm>
            <a:off x="6677025" y="3035299"/>
            <a:ext cx="0" cy="3765550"/>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custDataLst>
              <p:tags r:id="rId52"/>
            </p:custDataLst>
          </p:nvPr>
        </p:nvCxnSpPr>
        <p:spPr bwMode="auto">
          <a:xfrm>
            <a:off x="1871662" y="3035299"/>
            <a:ext cx="0" cy="3765550"/>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custDataLst>
              <p:tags r:id="rId53"/>
            </p:custDataLst>
          </p:nvPr>
        </p:nvCxnSpPr>
        <p:spPr bwMode="auto">
          <a:xfrm>
            <a:off x="8645525" y="3035299"/>
            <a:ext cx="0" cy="3765550"/>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custDataLst>
              <p:tags r:id="rId54"/>
            </p:custDataLst>
          </p:nvPr>
        </p:nvCxnSpPr>
        <p:spPr bwMode="auto">
          <a:xfrm>
            <a:off x="8423275" y="3035299"/>
            <a:ext cx="0" cy="3765550"/>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custDataLst>
              <p:tags r:id="rId55"/>
            </p:custDataLst>
          </p:nvPr>
        </p:nvCxnSpPr>
        <p:spPr bwMode="auto">
          <a:xfrm>
            <a:off x="8201025" y="3035299"/>
            <a:ext cx="0" cy="3765550"/>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custDataLst>
              <p:tags r:id="rId56"/>
            </p:custDataLst>
          </p:nvPr>
        </p:nvCxnSpPr>
        <p:spPr bwMode="auto">
          <a:xfrm>
            <a:off x="7985125" y="3035299"/>
            <a:ext cx="0" cy="3765550"/>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custDataLst>
              <p:tags r:id="rId57"/>
            </p:custDataLst>
          </p:nvPr>
        </p:nvCxnSpPr>
        <p:spPr bwMode="auto">
          <a:xfrm>
            <a:off x="7762875" y="3035299"/>
            <a:ext cx="0" cy="3765550"/>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custDataLst>
              <p:tags r:id="rId58"/>
            </p:custDataLst>
          </p:nvPr>
        </p:nvCxnSpPr>
        <p:spPr bwMode="auto">
          <a:xfrm>
            <a:off x="7546975" y="3035299"/>
            <a:ext cx="0" cy="3765550"/>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custDataLst>
              <p:tags r:id="rId59"/>
            </p:custDataLst>
          </p:nvPr>
        </p:nvCxnSpPr>
        <p:spPr bwMode="auto">
          <a:xfrm>
            <a:off x="7324725" y="3035299"/>
            <a:ext cx="0" cy="3765550"/>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331" name="Straight Connector 330"/>
          <p:cNvCxnSpPr/>
          <p:nvPr>
            <p:custDataLst>
              <p:tags r:id="rId60"/>
            </p:custDataLst>
          </p:nvPr>
        </p:nvCxnSpPr>
        <p:spPr bwMode="auto">
          <a:xfrm>
            <a:off x="7123112" y="3035299"/>
            <a:ext cx="0" cy="3765550"/>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custDataLst>
              <p:tags r:id="rId61"/>
            </p:custDataLst>
          </p:nvPr>
        </p:nvCxnSpPr>
        <p:spPr bwMode="auto">
          <a:xfrm>
            <a:off x="6900862" y="3035299"/>
            <a:ext cx="0" cy="3765550"/>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custDataLst>
              <p:tags r:id="rId62"/>
            </p:custDataLst>
          </p:nvPr>
        </p:nvCxnSpPr>
        <p:spPr bwMode="auto">
          <a:xfrm>
            <a:off x="6462712" y="3035299"/>
            <a:ext cx="0" cy="3765550"/>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custDataLst>
              <p:tags r:id="rId63"/>
            </p:custDataLst>
          </p:nvPr>
        </p:nvCxnSpPr>
        <p:spPr bwMode="auto">
          <a:xfrm>
            <a:off x="6238875" y="3035299"/>
            <a:ext cx="0" cy="3765550"/>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316" name="Straight Connector 315"/>
          <p:cNvCxnSpPr/>
          <p:nvPr>
            <p:custDataLst>
              <p:tags r:id="rId64"/>
            </p:custDataLst>
          </p:nvPr>
        </p:nvCxnSpPr>
        <p:spPr bwMode="auto">
          <a:xfrm>
            <a:off x="3840162" y="3035299"/>
            <a:ext cx="0" cy="3765550"/>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325" name="Straight Connector 324"/>
          <p:cNvCxnSpPr/>
          <p:nvPr>
            <p:custDataLst>
              <p:tags r:id="rId65"/>
            </p:custDataLst>
          </p:nvPr>
        </p:nvCxnSpPr>
        <p:spPr bwMode="auto">
          <a:xfrm>
            <a:off x="5800725" y="3035299"/>
            <a:ext cx="0" cy="3765550"/>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custDataLst>
              <p:tags r:id="rId66"/>
            </p:custDataLst>
          </p:nvPr>
        </p:nvCxnSpPr>
        <p:spPr bwMode="auto">
          <a:xfrm>
            <a:off x="5578475" y="3035299"/>
            <a:ext cx="0" cy="3765550"/>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custDataLst>
              <p:tags r:id="rId67"/>
            </p:custDataLst>
          </p:nvPr>
        </p:nvCxnSpPr>
        <p:spPr bwMode="auto">
          <a:xfrm>
            <a:off x="5362575" y="3035299"/>
            <a:ext cx="0" cy="3765550"/>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p:custDataLst>
              <p:tags r:id="rId68"/>
            </p:custDataLst>
          </p:nvPr>
        </p:nvCxnSpPr>
        <p:spPr bwMode="auto">
          <a:xfrm>
            <a:off x="5140325" y="3035299"/>
            <a:ext cx="0" cy="3765550"/>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321" name="Straight Connector 320"/>
          <p:cNvCxnSpPr/>
          <p:nvPr>
            <p:custDataLst>
              <p:tags r:id="rId69"/>
            </p:custDataLst>
          </p:nvPr>
        </p:nvCxnSpPr>
        <p:spPr bwMode="auto">
          <a:xfrm>
            <a:off x="4924425" y="3035299"/>
            <a:ext cx="0" cy="3765550"/>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320" name="Straight Connector 319"/>
          <p:cNvCxnSpPr/>
          <p:nvPr>
            <p:custDataLst>
              <p:tags r:id="rId70"/>
            </p:custDataLst>
          </p:nvPr>
        </p:nvCxnSpPr>
        <p:spPr bwMode="auto">
          <a:xfrm>
            <a:off x="4702175" y="3035299"/>
            <a:ext cx="0" cy="3765550"/>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p:custDataLst>
              <p:tags r:id="rId71"/>
            </p:custDataLst>
          </p:nvPr>
        </p:nvCxnSpPr>
        <p:spPr bwMode="auto">
          <a:xfrm>
            <a:off x="4500562" y="3035299"/>
            <a:ext cx="0" cy="3765550"/>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814" name="Straight Connector 813"/>
          <p:cNvCxnSpPr/>
          <p:nvPr>
            <p:custDataLst>
              <p:tags r:id="rId72"/>
            </p:custDataLst>
          </p:nvPr>
        </p:nvCxnSpPr>
        <p:spPr bwMode="auto">
          <a:xfrm>
            <a:off x="0" y="6270625"/>
            <a:ext cx="8861425" cy="0"/>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810" name="Straight Connector 809"/>
          <p:cNvCxnSpPr/>
          <p:nvPr>
            <p:custDataLst>
              <p:tags r:id="rId73"/>
            </p:custDataLst>
          </p:nvPr>
        </p:nvCxnSpPr>
        <p:spPr bwMode="auto">
          <a:xfrm>
            <a:off x="0" y="3579812"/>
            <a:ext cx="8861425" cy="0"/>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811" name="Straight Connector 810"/>
          <p:cNvCxnSpPr/>
          <p:nvPr>
            <p:custDataLst>
              <p:tags r:id="rId74"/>
            </p:custDataLst>
          </p:nvPr>
        </p:nvCxnSpPr>
        <p:spPr bwMode="auto">
          <a:xfrm>
            <a:off x="0" y="4124325"/>
            <a:ext cx="8861425" cy="0"/>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808" name="Straight Connector 807"/>
          <p:cNvCxnSpPr/>
          <p:nvPr>
            <p:custDataLst>
              <p:tags r:id="rId75"/>
            </p:custDataLst>
          </p:nvPr>
        </p:nvCxnSpPr>
        <p:spPr bwMode="auto">
          <a:xfrm>
            <a:off x="0" y="5197475"/>
            <a:ext cx="8861425" cy="0"/>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812" name="Straight Connector 811"/>
          <p:cNvCxnSpPr/>
          <p:nvPr>
            <p:custDataLst>
              <p:tags r:id="rId76"/>
            </p:custDataLst>
          </p:nvPr>
        </p:nvCxnSpPr>
        <p:spPr bwMode="auto">
          <a:xfrm>
            <a:off x="0" y="5726112"/>
            <a:ext cx="8861425" cy="0"/>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custDataLst>
              <p:tags r:id="rId77"/>
            </p:custDataLst>
          </p:nvPr>
        </p:nvCxnSpPr>
        <p:spPr bwMode="auto">
          <a:xfrm>
            <a:off x="0" y="6800850"/>
            <a:ext cx="8861425" cy="0"/>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813" name="Straight Connector 812"/>
          <p:cNvCxnSpPr/>
          <p:nvPr>
            <p:custDataLst>
              <p:tags r:id="rId78"/>
            </p:custDataLst>
          </p:nvPr>
        </p:nvCxnSpPr>
        <p:spPr bwMode="auto">
          <a:xfrm>
            <a:off x="0" y="4668837"/>
            <a:ext cx="8861425" cy="0"/>
          </a:xfrm>
          <a:prstGeom prst="line">
            <a:avLst/>
          </a:prstGeom>
          <a:ln w="317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custDataLst>
              <p:tags r:id="rId79"/>
            </p:custDataLst>
          </p:nvPr>
        </p:nvCxnSpPr>
        <p:spPr bwMode="auto">
          <a:xfrm>
            <a:off x="0" y="3035300"/>
            <a:ext cx="8861425" cy="0"/>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185" name="Rectangle 184"/>
          <p:cNvSpPr/>
          <p:nvPr>
            <p:custDataLst>
              <p:tags r:id="rId80"/>
            </p:custDataLst>
          </p:nvPr>
        </p:nvSpPr>
        <p:spPr bwMode="gray">
          <a:xfrm>
            <a:off x="3179762" y="3806825"/>
            <a:ext cx="2492375" cy="79375"/>
          </a:xfrm>
          <a:prstGeom prst="rect">
            <a:avLst/>
          </a:prstGeom>
          <a:solidFill>
            <a:schemeClr val="tx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Rectangle 187"/>
          <p:cNvSpPr/>
          <p:nvPr>
            <p:custDataLst>
              <p:tags r:id="rId81"/>
            </p:custDataLst>
          </p:nvPr>
        </p:nvSpPr>
        <p:spPr bwMode="gray">
          <a:xfrm>
            <a:off x="5822950" y="4351337"/>
            <a:ext cx="854075" cy="79375"/>
          </a:xfrm>
          <a:prstGeom prst="rect">
            <a:avLst/>
          </a:prstGeom>
          <a:solidFill>
            <a:schemeClr val="tx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Rectangle 188"/>
          <p:cNvSpPr/>
          <p:nvPr>
            <p:custDataLst>
              <p:tags r:id="rId82"/>
            </p:custDataLst>
          </p:nvPr>
        </p:nvSpPr>
        <p:spPr bwMode="gray">
          <a:xfrm>
            <a:off x="6629400" y="4887912"/>
            <a:ext cx="1357312" cy="79375"/>
          </a:xfrm>
          <a:prstGeom prst="rect">
            <a:avLst/>
          </a:prstGeom>
          <a:solidFill>
            <a:schemeClr val="tx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9" name="Rectangle 738"/>
          <p:cNvSpPr/>
          <p:nvPr>
            <p:custDataLst>
              <p:tags r:id="rId83"/>
            </p:custDataLst>
          </p:nvPr>
        </p:nvSpPr>
        <p:spPr bwMode="gray">
          <a:xfrm>
            <a:off x="7985125" y="5416550"/>
            <a:ext cx="250825" cy="79375"/>
          </a:xfrm>
          <a:prstGeom prst="rect">
            <a:avLst/>
          </a:prstGeom>
          <a:solidFill>
            <a:schemeClr val="tx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Rectangle 189"/>
          <p:cNvSpPr/>
          <p:nvPr>
            <p:custDataLst>
              <p:tags r:id="rId84"/>
            </p:custDataLst>
          </p:nvPr>
        </p:nvSpPr>
        <p:spPr bwMode="gray">
          <a:xfrm>
            <a:off x="8235950" y="5953125"/>
            <a:ext cx="209550" cy="79375"/>
          </a:xfrm>
          <a:prstGeom prst="rect">
            <a:avLst/>
          </a:prstGeom>
          <a:solidFill>
            <a:schemeClr val="tx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Rectangle 190"/>
          <p:cNvSpPr/>
          <p:nvPr>
            <p:custDataLst>
              <p:tags r:id="rId85"/>
            </p:custDataLst>
          </p:nvPr>
        </p:nvSpPr>
        <p:spPr bwMode="gray">
          <a:xfrm>
            <a:off x="8488362" y="6489700"/>
            <a:ext cx="330200" cy="79375"/>
          </a:xfrm>
          <a:prstGeom prst="rect">
            <a:avLst/>
          </a:prstGeom>
          <a:solidFill>
            <a:schemeClr val="tx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Rectangle 186"/>
          <p:cNvSpPr/>
          <p:nvPr>
            <p:custDataLst>
              <p:tags r:id="rId86"/>
            </p:custDataLst>
          </p:nvPr>
        </p:nvSpPr>
        <p:spPr bwMode="gray">
          <a:xfrm>
            <a:off x="2517775" y="3262312"/>
            <a:ext cx="438150" cy="79375"/>
          </a:xfrm>
          <a:prstGeom prst="rect">
            <a:avLst/>
          </a:prstGeom>
          <a:solidFill>
            <a:schemeClr val="tx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custDataLst>
              <p:tags r:id="rId87"/>
            </p:custDataLst>
          </p:nvPr>
        </p:nvSpPr>
        <p:spPr bwMode="auto">
          <a:xfrm>
            <a:off x="179386" y="2798762"/>
            <a:ext cx="830262"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noAutofit/>
          </a:bodyPr>
          <a:lstStyle/>
          <a:p>
            <a:pPr>
              <a:spcBef>
                <a:spcPct val="0"/>
              </a:spcBef>
              <a:spcAft>
                <a:spcPct val="0"/>
              </a:spcAft>
            </a:pPr>
            <a:r>
              <a:rPr lang="en-US" sz="1400" b="1" dirty="0" smtClean="0">
                <a:solidFill>
                  <a:schemeClr val="tx1"/>
                </a:solidFill>
                <a:sym typeface="+mn-lt"/>
              </a:rPr>
              <a:t>SDM Phase</a:t>
            </a:r>
            <a:endParaRPr lang="en-US" sz="1400" b="1" dirty="0">
              <a:solidFill>
                <a:schemeClr val="tx1"/>
              </a:solidFill>
              <a:sym typeface="+mn-lt"/>
            </a:endParaRPr>
          </a:p>
        </p:txBody>
      </p:sp>
      <p:sp>
        <p:nvSpPr>
          <p:cNvPr id="19" name="Rectangle 18"/>
          <p:cNvSpPr>
            <a:spLocks/>
          </p:cNvSpPr>
          <p:nvPr>
            <p:custDataLst>
              <p:tags r:id="rId88"/>
            </p:custDataLst>
          </p:nvPr>
        </p:nvSpPr>
        <p:spPr bwMode="auto">
          <a:xfrm>
            <a:off x="179387" y="6459537"/>
            <a:ext cx="1112837"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spcBef>
                <a:spcPct val="0"/>
              </a:spcBef>
              <a:spcAft>
                <a:spcPct val="0"/>
              </a:spcAft>
            </a:pPr>
            <a:r>
              <a:rPr lang="en-US" sz="1000" dirty="0" smtClean="0">
                <a:solidFill>
                  <a:schemeClr val="tx1"/>
                </a:solidFill>
                <a:sym typeface="+mn-lt"/>
              </a:rPr>
              <a:t> Post Implementation</a:t>
            </a:r>
            <a:endParaRPr lang="en-US" sz="1000" dirty="0">
              <a:solidFill>
                <a:schemeClr val="tx1"/>
              </a:solidFill>
              <a:sym typeface="+mn-lt"/>
            </a:endParaRPr>
          </a:p>
        </p:txBody>
      </p:sp>
      <p:sp>
        <p:nvSpPr>
          <p:cNvPr id="18" name="Rectangle 17"/>
          <p:cNvSpPr>
            <a:spLocks/>
          </p:cNvSpPr>
          <p:nvPr>
            <p:custDataLst>
              <p:tags r:id="rId89"/>
            </p:custDataLst>
          </p:nvPr>
        </p:nvSpPr>
        <p:spPr bwMode="auto">
          <a:xfrm>
            <a:off x="179387" y="5915025"/>
            <a:ext cx="911225" cy="16827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spcBef>
                <a:spcPct val="0"/>
              </a:spcBef>
              <a:spcAft>
                <a:spcPct val="0"/>
              </a:spcAft>
            </a:pPr>
            <a:r>
              <a:rPr lang="en-US" sz="1100" dirty="0" smtClean="0">
                <a:solidFill>
                  <a:schemeClr val="tx1"/>
                </a:solidFill>
                <a:sym typeface="+mn-lt"/>
              </a:rPr>
              <a:t>Implementation</a:t>
            </a:r>
            <a:endParaRPr lang="en-US" sz="1000" dirty="0">
              <a:solidFill>
                <a:schemeClr val="tx1"/>
              </a:solidFill>
              <a:sym typeface="+mn-lt"/>
            </a:endParaRPr>
          </a:p>
        </p:txBody>
      </p:sp>
      <p:sp>
        <p:nvSpPr>
          <p:cNvPr id="736" name="Rectangle 735"/>
          <p:cNvSpPr>
            <a:spLocks/>
          </p:cNvSpPr>
          <p:nvPr>
            <p:custDataLst>
              <p:tags r:id="rId90"/>
            </p:custDataLst>
          </p:nvPr>
        </p:nvSpPr>
        <p:spPr bwMode="auto">
          <a:xfrm>
            <a:off x="179387" y="5386387"/>
            <a:ext cx="373062"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spcBef>
                <a:spcPct val="0"/>
              </a:spcBef>
              <a:spcAft>
                <a:spcPct val="0"/>
              </a:spcAft>
            </a:pPr>
            <a:r>
              <a:rPr lang="en-US" sz="1000" dirty="0" smtClean="0">
                <a:solidFill>
                  <a:schemeClr val="tx1"/>
                </a:solidFill>
                <a:latin typeface="Calibri"/>
                <a:sym typeface="Calibri"/>
              </a:rPr>
              <a:t>Testing</a:t>
            </a:r>
            <a:endParaRPr lang="en-US" sz="1000" dirty="0">
              <a:solidFill>
                <a:schemeClr val="tx1"/>
              </a:solidFill>
              <a:latin typeface="Calibri"/>
              <a:sym typeface="Calibri"/>
            </a:endParaRPr>
          </a:p>
        </p:txBody>
      </p:sp>
      <p:sp>
        <p:nvSpPr>
          <p:cNvPr id="17" name="Rectangle 16"/>
          <p:cNvSpPr>
            <a:spLocks/>
          </p:cNvSpPr>
          <p:nvPr>
            <p:custDataLst>
              <p:tags r:id="rId91"/>
            </p:custDataLst>
          </p:nvPr>
        </p:nvSpPr>
        <p:spPr bwMode="auto">
          <a:xfrm>
            <a:off x="179387" y="4857750"/>
            <a:ext cx="692150"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spcBef>
                <a:spcPct val="0"/>
              </a:spcBef>
              <a:spcAft>
                <a:spcPct val="0"/>
              </a:spcAft>
            </a:pPr>
            <a:r>
              <a:rPr lang="en-US" sz="1000" dirty="0" smtClean="0">
                <a:solidFill>
                  <a:schemeClr val="tx1"/>
                </a:solidFill>
                <a:sym typeface="+mn-lt"/>
              </a:rPr>
              <a:t> Construction</a:t>
            </a:r>
            <a:endParaRPr lang="en-US" sz="1000" dirty="0">
              <a:solidFill>
                <a:schemeClr val="tx1"/>
              </a:solidFill>
              <a:sym typeface="+mn-lt"/>
            </a:endParaRPr>
          </a:p>
        </p:txBody>
      </p:sp>
      <p:sp>
        <p:nvSpPr>
          <p:cNvPr id="16" name="Rectangle 15"/>
          <p:cNvSpPr>
            <a:spLocks/>
          </p:cNvSpPr>
          <p:nvPr>
            <p:custDataLst>
              <p:tags r:id="rId92"/>
            </p:custDataLst>
          </p:nvPr>
        </p:nvSpPr>
        <p:spPr bwMode="auto">
          <a:xfrm>
            <a:off x="179387" y="4313237"/>
            <a:ext cx="379412" cy="16827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spcBef>
                <a:spcPct val="0"/>
              </a:spcBef>
              <a:spcAft>
                <a:spcPct val="0"/>
              </a:spcAft>
            </a:pPr>
            <a:r>
              <a:rPr lang="en-US" sz="1100" dirty="0" smtClean="0">
                <a:solidFill>
                  <a:schemeClr val="tx1"/>
                </a:solidFill>
                <a:sym typeface="+mn-lt"/>
              </a:rPr>
              <a:t>Design</a:t>
            </a:r>
            <a:endParaRPr lang="en-US" sz="1100" dirty="0">
              <a:solidFill>
                <a:schemeClr val="tx1"/>
              </a:solidFill>
              <a:sym typeface="+mn-lt"/>
            </a:endParaRPr>
          </a:p>
        </p:txBody>
      </p:sp>
      <p:sp>
        <p:nvSpPr>
          <p:cNvPr id="13" name="Rectangle 12"/>
          <p:cNvSpPr/>
          <p:nvPr>
            <p:custDataLst>
              <p:tags r:id="rId93"/>
            </p:custDataLst>
          </p:nvPr>
        </p:nvSpPr>
        <p:spPr bwMode="auto">
          <a:xfrm>
            <a:off x="179387" y="3768725"/>
            <a:ext cx="1314450" cy="16827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spcBef>
                <a:spcPct val="0"/>
              </a:spcBef>
              <a:spcAft>
                <a:spcPct val="0"/>
              </a:spcAft>
            </a:pPr>
            <a:r>
              <a:rPr lang="en-US" sz="1100" dirty="0" smtClean="0">
                <a:solidFill>
                  <a:schemeClr val="tx1"/>
                </a:solidFill>
                <a:sym typeface="+mn-lt"/>
              </a:rPr>
              <a:t>Business Requirements</a:t>
            </a:r>
            <a:endParaRPr lang="en-US" sz="900" dirty="0">
              <a:solidFill>
                <a:schemeClr val="tx1"/>
              </a:solidFill>
              <a:sym typeface="+mn-lt"/>
            </a:endParaRPr>
          </a:p>
        </p:txBody>
      </p:sp>
      <p:sp>
        <p:nvSpPr>
          <p:cNvPr id="737" name="Rectangle 736"/>
          <p:cNvSpPr/>
          <p:nvPr>
            <p:custDataLst>
              <p:tags r:id="rId94"/>
            </p:custDataLst>
          </p:nvPr>
        </p:nvSpPr>
        <p:spPr bwMode="auto">
          <a:xfrm>
            <a:off x="1360487" y="2538412"/>
            <a:ext cx="331787"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noAutofit/>
          </a:bodyPr>
          <a:lstStyle/>
          <a:p>
            <a:pPr algn="r">
              <a:spcBef>
                <a:spcPct val="0"/>
              </a:spcBef>
              <a:spcAft>
                <a:spcPct val="0"/>
              </a:spcAft>
            </a:pPr>
            <a:fld id="{A42024D9-A547-493C-A54D-7E37D62302A2}" type="datetime'''''''''''''''''''''''''Y''''ea''''r'''''''''''''''''">
              <a:rPr lang="en-US" sz="1400" b="1" smtClean="0">
                <a:solidFill>
                  <a:schemeClr val="tx1"/>
                </a:solidFill>
                <a:latin typeface="Calibri"/>
                <a:sym typeface="Calibri"/>
              </a:rPr>
              <a:pPr algn="r">
                <a:spcBef>
                  <a:spcPct val="0"/>
                </a:spcBef>
                <a:spcAft>
                  <a:spcPct val="0"/>
                </a:spcAft>
              </a:pPr>
              <a:t>Year</a:t>
            </a:fld>
            <a:endParaRPr lang="en-US" sz="1400" b="1" dirty="0">
              <a:solidFill>
                <a:schemeClr val="tx1"/>
              </a:solidFill>
              <a:latin typeface="Calibri"/>
              <a:sym typeface="Calibri"/>
            </a:endParaRPr>
          </a:p>
        </p:txBody>
      </p:sp>
      <p:sp>
        <p:nvSpPr>
          <p:cNvPr id="807" name="Rectangle 806"/>
          <p:cNvSpPr/>
          <p:nvPr>
            <p:custDataLst>
              <p:tags r:id="rId95"/>
            </p:custDataLst>
          </p:nvPr>
        </p:nvSpPr>
        <p:spPr bwMode="auto">
          <a:xfrm>
            <a:off x="1189037" y="2798762"/>
            <a:ext cx="503237"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noAutofit/>
          </a:bodyPr>
          <a:lstStyle/>
          <a:p>
            <a:pPr algn="r">
              <a:spcBef>
                <a:spcPct val="0"/>
              </a:spcBef>
              <a:spcAft>
                <a:spcPct val="0"/>
              </a:spcAft>
            </a:pPr>
            <a:fld id="{21CD79F9-82E2-4509-BD09-66E2E320C917}" type="datetime'''M''''''''o''''''''n''''''''''''''''t''''''''h'''''''''''''''">
              <a:rPr lang="en-US" sz="1400" b="1" smtClean="0">
                <a:solidFill>
                  <a:schemeClr val="tx1"/>
                </a:solidFill>
                <a:latin typeface="Calibri"/>
                <a:sym typeface="Calibri"/>
              </a:rPr>
              <a:pPr algn="r">
                <a:spcBef>
                  <a:spcPct val="0"/>
                </a:spcBef>
                <a:spcAft>
                  <a:spcPct val="0"/>
                </a:spcAft>
              </a:pPr>
              <a:t>Month</a:t>
            </a:fld>
            <a:endParaRPr lang="en-US" sz="1400" b="1" dirty="0">
              <a:solidFill>
                <a:schemeClr val="tx1"/>
              </a:solidFill>
              <a:latin typeface="Calibri"/>
              <a:sym typeface="Calibri"/>
            </a:endParaRPr>
          </a:p>
        </p:txBody>
      </p:sp>
      <p:sp>
        <p:nvSpPr>
          <p:cNvPr id="15" name="Rectangle 14"/>
          <p:cNvSpPr>
            <a:spLocks/>
          </p:cNvSpPr>
          <p:nvPr>
            <p:custDataLst>
              <p:tags r:id="rId96"/>
            </p:custDataLst>
          </p:nvPr>
        </p:nvSpPr>
        <p:spPr bwMode="auto">
          <a:xfrm>
            <a:off x="179387" y="3224212"/>
            <a:ext cx="857250" cy="16827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spcBef>
                <a:spcPct val="0"/>
              </a:spcBef>
              <a:spcAft>
                <a:spcPct val="0"/>
              </a:spcAft>
            </a:pPr>
            <a:r>
              <a:rPr lang="en-US" sz="1100" dirty="0" smtClean="0">
                <a:solidFill>
                  <a:schemeClr val="tx1"/>
                </a:solidFill>
                <a:sym typeface="+mn-lt"/>
              </a:rPr>
              <a:t>Business Issues</a:t>
            </a:r>
            <a:endParaRPr lang="en-US" sz="1100" dirty="0">
              <a:solidFill>
                <a:schemeClr val="tx1"/>
              </a:solidFill>
              <a:sym typeface="+mn-lt"/>
            </a:endParaRPr>
          </a:p>
        </p:txBody>
      </p:sp>
      <p:graphicFrame>
        <p:nvGraphicFramePr>
          <p:cNvPr id="148" name="Table 147"/>
          <p:cNvGraphicFramePr>
            <a:graphicFrameLocks noGrp="1"/>
          </p:cNvGraphicFramePr>
          <p:nvPr/>
        </p:nvGraphicFramePr>
        <p:xfrm>
          <a:off x="7213600" y="1412240"/>
          <a:ext cx="1808480" cy="995680"/>
        </p:xfrm>
        <a:graphic>
          <a:graphicData uri="http://schemas.openxmlformats.org/drawingml/2006/table">
            <a:tbl>
              <a:tblPr firstRow="1" bandRow="1">
                <a:tableStyleId>{5940675A-B579-460E-94D1-54222C63F5DA}</a:tableStyleId>
              </a:tblPr>
              <a:tblGrid>
                <a:gridCol w="904240"/>
                <a:gridCol w="904240"/>
              </a:tblGrid>
              <a:tr h="624157">
                <a:tc>
                  <a:txBody>
                    <a:bodyPr/>
                    <a:lstStyle/>
                    <a:p>
                      <a:pPr algn="ctr"/>
                      <a:r>
                        <a:rPr lang="en-US" sz="1600" dirty="0" smtClean="0"/>
                        <a:t>Project Budget</a:t>
                      </a:r>
                      <a:endParaRPr lang="en-US" sz="1600" dirty="0"/>
                    </a:p>
                  </a:txBody>
                  <a:tcPr/>
                </a:tc>
                <a:tc>
                  <a:txBody>
                    <a:bodyPr/>
                    <a:lstStyle/>
                    <a:p>
                      <a:pPr algn="ctr"/>
                      <a:r>
                        <a:rPr lang="en-US" sz="1600" dirty="0" smtClean="0"/>
                        <a:t>Amount Paid</a:t>
                      </a:r>
                      <a:endParaRPr lang="en-US" sz="1600" dirty="0"/>
                    </a:p>
                  </a:txBody>
                  <a:tcPr/>
                </a:tc>
              </a:tr>
              <a:tr h="371523">
                <a:tc>
                  <a:txBody>
                    <a:bodyPr/>
                    <a:lstStyle/>
                    <a:p>
                      <a:pPr algn="ctr"/>
                      <a:r>
                        <a:rPr lang="en-US" dirty="0" smtClean="0"/>
                        <a:t>2.8M</a:t>
                      </a:r>
                      <a:endParaRPr lang="en-US" dirty="0"/>
                    </a:p>
                  </a:txBody>
                  <a:tcPr/>
                </a:tc>
                <a:tc>
                  <a:txBody>
                    <a:bodyPr/>
                    <a:lstStyle/>
                    <a:p>
                      <a:pPr algn="ctr"/>
                      <a:r>
                        <a:rPr lang="en-US" dirty="0" smtClean="0"/>
                        <a:t>0</a:t>
                      </a:r>
                      <a:endParaRPr lang="en-US" dirty="0"/>
                    </a:p>
                  </a:txBody>
                  <a:tcPr/>
                </a:tc>
              </a:tr>
            </a:tbl>
          </a:graphicData>
        </a:graphic>
      </p:graphicFrame>
      <p:sp>
        <p:nvSpPr>
          <p:cNvPr id="150" name="TextBox 149"/>
          <p:cNvSpPr txBox="1"/>
          <p:nvPr/>
        </p:nvSpPr>
        <p:spPr>
          <a:xfrm>
            <a:off x="76200" y="1076960"/>
            <a:ext cx="7543800" cy="1384995"/>
          </a:xfrm>
          <a:prstGeom prst="rect">
            <a:avLst/>
          </a:prstGeom>
          <a:noFill/>
        </p:spPr>
        <p:txBody>
          <a:bodyPr wrap="square" rtlCol="0">
            <a:spAutoFit/>
          </a:bodyPr>
          <a:lstStyle/>
          <a:p>
            <a:pPr marL="112713" indent="-112713">
              <a:buFont typeface="Arial" pitchFamily="34" charset="0"/>
              <a:buChar char="•"/>
            </a:pPr>
            <a:r>
              <a:rPr lang="en-US" sz="1400" dirty="0" smtClean="0"/>
              <a:t>The PURA e-Filing system will serve customers (Utility companies, citizens, law firms, other businesses) through a Web-based system allowing the submission / tracking of all electronic requests/complaints/dockets providing customers with ease of access to information.  </a:t>
            </a:r>
          </a:p>
          <a:p>
            <a:pPr marL="112713" indent="-112713">
              <a:buFont typeface="Arial" pitchFamily="34" charset="0"/>
              <a:buChar char="•"/>
            </a:pPr>
            <a:r>
              <a:rPr lang="en-US" sz="1400" dirty="0" smtClean="0"/>
              <a:t>All submissions will be electronically routed, tracked and processed within PURA/BETP through more efficient and leaner processes</a:t>
            </a:r>
          </a:p>
          <a:p>
            <a:pPr marL="112713" indent="-112713">
              <a:buFont typeface="Arial" pitchFamily="34" charset="0"/>
              <a:buChar char="•"/>
            </a:pPr>
            <a:r>
              <a:rPr lang="en-US" sz="1400" dirty="0" smtClean="0"/>
              <a:t>Agency is in final contract negotiations with selected vendor.  Purchase order is pending.</a:t>
            </a:r>
            <a:endParaRPr lang="en-US" sz="1400" dirty="0"/>
          </a:p>
        </p:txBody>
      </p:sp>
      <p:sp>
        <p:nvSpPr>
          <p:cNvPr id="107" name="Flowchart: Connector 106"/>
          <p:cNvSpPr/>
          <p:nvPr/>
        </p:nvSpPr>
        <p:spPr>
          <a:xfrm flipV="1">
            <a:off x="5372100" y="693602"/>
            <a:ext cx="304800" cy="304800"/>
          </a:xfrm>
          <a:prstGeom prst="flowChartConnector">
            <a:avLst/>
          </a:prstGeom>
          <a:solidFill>
            <a:srgbClr val="92D050"/>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lowchart: Connector 108"/>
          <p:cNvSpPr/>
          <p:nvPr/>
        </p:nvSpPr>
        <p:spPr>
          <a:xfrm flipV="1">
            <a:off x="4683578" y="670560"/>
            <a:ext cx="304800" cy="304800"/>
          </a:xfrm>
          <a:prstGeom prst="flowChartConnector">
            <a:avLst/>
          </a:prstGeom>
          <a:solidFill>
            <a:srgbClr val="92D050"/>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Slide Number Placeholder 111"/>
          <p:cNvSpPr>
            <a:spLocks noGrp="1"/>
          </p:cNvSpPr>
          <p:nvPr>
            <p:ph type="sldNum" sz="quarter" idx="12"/>
          </p:nvPr>
        </p:nvSpPr>
        <p:spPr>
          <a:xfrm>
            <a:off x="4131129" y="6356350"/>
            <a:ext cx="506185" cy="365125"/>
          </a:xfrm>
        </p:spPr>
        <p:txBody>
          <a:bodyPr/>
          <a:lstStyle/>
          <a:p>
            <a:fld id="{3D50D2A9-3767-4685-8CEA-59ED40189EA9}"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smtClean="0"/>
              <a:t>Budgets</a:t>
            </a:r>
            <a:endParaRPr lang="en-US" sz="6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Budget Summary </a:t>
            </a:r>
            <a:endParaRPr lang="en-US" dirty="0"/>
          </a:p>
        </p:txBody>
      </p:sp>
      <p:graphicFrame>
        <p:nvGraphicFramePr>
          <p:cNvPr id="12290" name="Object 2"/>
          <p:cNvGraphicFramePr>
            <a:graphicFrameLocks noChangeAspect="1"/>
          </p:cNvGraphicFramePr>
          <p:nvPr/>
        </p:nvGraphicFramePr>
        <p:xfrm>
          <a:off x="512763" y="1330325"/>
          <a:ext cx="7826375" cy="1874838"/>
        </p:xfrm>
        <a:graphic>
          <a:graphicData uri="http://schemas.openxmlformats.org/presentationml/2006/ole">
            <p:oleObj spid="_x0000_s12290" name="Worksheet" r:id="rId3" imgW="6429375" imgH="1638300" progId="Excel.Sheet.8">
              <p:embed/>
            </p:oleObj>
          </a:graphicData>
        </a:graphic>
      </p:graphicFrame>
      <p:sp>
        <p:nvSpPr>
          <p:cNvPr id="7" name="TextBox 6"/>
          <p:cNvSpPr txBox="1"/>
          <p:nvPr/>
        </p:nvSpPr>
        <p:spPr>
          <a:xfrm>
            <a:off x="762000" y="930712"/>
            <a:ext cx="3637280" cy="369332"/>
          </a:xfrm>
          <a:prstGeom prst="rect">
            <a:avLst/>
          </a:prstGeom>
          <a:noFill/>
        </p:spPr>
        <p:txBody>
          <a:bodyPr wrap="square" rtlCol="0">
            <a:spAutoFit/>
          </a:bodyPr>
          <a:lstStyle/>
          <a:p>
            <a:r>
              <a:rPr lang="en-US" dirty="0" smtClean="0"/>
              <a:t>Investment Funds Approved: </a:t>
            </a:r>
            <a:endParaRPr lang="en-US" dirty="0"/>
          </a:p>
        </p:txBody>
      </p:sp>
      <p:sp>
        <p:nvSpPr>
          <p:cNvPr id="9" name="TextBox 8"/>
          <p:cNvSpPr txBox="1"/>
          <p:nvPr/>
        </p:nvSpPr>
        <p:spPr>
          <a:xfrm>
            <a:off x="8425543" y="6115059"/>
            <a:ext cx="418704" cy="369332"/>
          </a:xfrm>
          <a:prstGeom prst="rect">
            <a:avLst/>
          </a:prstGeom>
          <a:noFill/>
        </p:spPr>
        <p:txBody>
          <a:bodyPr wrap="none" rtlCol="0">
            <a:spAutoFit/>
          </a:bodyPr>
          <a:lstStyle/>
          <a:p>
            <a:r>
              <a:rPr lang="en-US" dirty="0" smtClean="0"/>
              <a:t>26</a:t>
            </a:r>
            <a:endParaRPr lang="en-US" dirty="0"/>
          </a:p>
        </p:txBody>
      </p:sp>
      <p:sp>
        <p:nvSpPr>
          <p:cNvPr id="10" name="TextBox 9"/>
          <p:cNvSpPr txBox="1"/>
          <p:nvPr/>
        </p:nvSpPr>
        <p:spPr>
          <a:xfrm>
            <a:off x="538480" y="3230880"/>
            <a:ext cx="7813040" cy="2441893"/>
          </a:xfrm>
          <a:prstGeom prst="rect">
            <a:avLst/>
          </a:prstGeom>
          <a:noFill/>
        </p:spPr>
        <p:txBody>
          <a:bodyPr wrap="square" rtlCol="0">
            <a:spAutoFit/>
          </a:bodyPr>
          <a:lstStyle/>
          <a:p>
            <a:pPr>
              <a:spcAft>
                <a:spcPts val="600"/>
              </a:spcAft>
              <a:buFont typeface="Arial" pitchFamily="34" charset="0"/>
              <a:buChar char="•"/>
            </a:pPr>
            <a:r>
              <a:rPr lang="en-US" sz="1600" dirty="0" smtClean="0"/>
              <a:t>DEEP is ready for the next round of funding for IT Investments in order to execute pending contracts.</a:t>
            </a:r>
          </a:p>
          <a:p>
            <a:pPr>
              <a:spcAft>
                <a:spcPts val="600"/>
              </a:spcAft>
              <a:buFont typeface="Arial" pitchFamily="34" charset="0"/>
              <a:buChar char="•"/>
            </a:pPr>
            <a:r>
              <a:rPr lang="en-US" sz="1600" dirty="0" smtClean="0"/>
              <a:t>DEEP is positioned to deliver value from these IT Investments during FY’14.  Technology advances and benefits will continue to be shared with other agencies (example: currently working with OSC-</a:t>
            </a:r>
            <a:r>
              <a:rPr lang="en-US" sz="1600" dirty="0" err="1" smtClean="0"/>
              <a:t>CoreCT</a:t>
            </a:r>
            <a:r>
              <a:rPr lang="en-US" sz="1600" dirty="0" smtClean="0"/>
              <a:t>, DAS-BEST, DOT &amp; Public Utilities to automate electronic transfer of utility billing and </a:t>
            </a:r>
            <a:r>
              <a:rPr lang="en-US" sz="1600" smtClean="0"/>
              <a:t>consumption information).</a:t>
            </a:r>
            <a:endParaRPr lang="en-US" sz="1600" dirty="0" smtClean="0"/>
          </a:p>
          <a:p>
            <a:pPr>
              <a:buFont typeface="Arial" pitchFamily="34" charset="0"/>
              <a:buChar char="•"/>
            </a:pPr>
            <a:r>
              <a:rPr lang="en-US" sz="1600" dirty="0" smtClean="0"/>
              <a:t>DEEP will continue to capitalize on federal and other funding sources to leverage against IT Investment dollars (federal funds contributed over 30% towards IT related investment expenses in FY’13).</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83" y="-46494"/>
            <a:ext cx="8229600" cy="1143000"/>
          </a:xfrm>
        </p:spPr>
        <p:txBody>
          <a:bodyPr/>
          <a:lstStyle/>
          <a:p>
            <a:pPr algn="ctr"/>
            <a:r>
              <a:rPr lang="en-US" dirty="0" smtClean="0"/>
              <a:t>Questions?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D6B9D">
            <a:alpha val="71000"/>
          </a:srgbClr>
        </a:solidFill>
        <a:effectLst/>
      </p:bgPr>
    </p:bg>
    <p:spTree>
      <p:nvGrpSpPr>
        <p:cNvPr id="1" name=""/>
        <p:cNvGrpSpPr/>
        <p:nvPr/>
      </p:nvGrpSpPr>
      <p:grpSpPr>
        <a:xfrm>
          <a:off x="0" y="0"/>
          <a:ext cx="0" cy="0"/>
          <a:chOff x="0" y="0"/>
          <a:chExt cx="0" cy="0"/>
        </a:xfrm>
      </p:grpSpPr>
      <p:graphicFrame>
        <p:nvGraphicFramePr>
          <p:cNvPr id="186" name="Object 185" hidden="1"/>
          <p:cNvGraphicFramePr>
            <a:graphicFrameLocks noChangeAspect="1"/>
          </p:cNvGraphicFramePr>
          <p:nvPr/>
        </p:nvGraphicFramePr>
        <p:xfrm>
          <a:off x="1587" y="1588"/>
          <a:ext cx="1587" cy="1587"/>
        </p:xfrm>
        <a:graphic>
          <a:graphicData uri="http://schemas.openxmlformats.org/presentationml/2006/ole">
            <p:oleObj spid="_x0000_s3076" name="think-cell Slide" r:id="rId3" imgW="360" imgH="360" progId="">
              <p:embed/>
            </p:oleObj>
          </a:graphicData>
        </a:graphic>
      </p:graphicFrame>
      <p:pic>
        <p:nvPicPr>
          <p:cNvPr id="190" name="Picture 189" descr="ThreePillars.png"/>
          <p:cNvPicPr>
            <a:picLocks noChangeAspect="1"/>
          </p:cNvPicPr>
          <p:nvPr/>
        </p:nvPicPr>
        <p:blipFill>
          <a:blip r:embed="rId4" cstate="print"/>
          <a:stretch>
            <a:fillRect/>
          </a:stretch>
        </p:blipFill>
        <p:spPr>
          <a:xfrm>
            <a:off x="2174714" y="2152899"/>
            <a:ext cx="4467999" cy="3401287"/>
          </a:xfrm>
          <a:prstGeom prst="rect">
            <a:avLst/>
          </a:prstGeom>
        </p:spPr>
      </p:pic>
      <p:sp>
        <p:nvSpPr>
          <p:cNvPr id="191" name="TextBox 190"/>
          <p:cNvSpPr txBox="1"/>
          <p:nvPr/>
        </p:nvSpPr>
        <p:spPr>
          <a:xfrm>
            <a:off x="2163509" y="2816704"/>
            <a:ext cx="1510424" cy="646331"/>
          </a:xfrm>
          <a:prstGeom prst="rect">
            <a:avLst/>
          </a:prstGeom>
          <a:noFill/>
        </p:spPr>
        <p:txBody>
          <a:bodyPr wrap="square" rtlCol="0">
            <a:spAutoFit/>
          </a:bodyPr>
          <a:lstStyle/>
          <a:p>
            <a:r>
              <a:rPr lang="en-US" sz="3600" b="1" dirty="0" smtClean="0">
                <a:solidFill>
                  <a:srgbClr val="002060"/>
                </a:solidFill>
                <a:latin typeface="Times New Roman" pitchFamily="18" charset="0"/>
                <a:cs typeface="Times New Roman" pitchFamily="18" charset="0"/>
              </a:rPr>
              <a:t>LEAN</a:t>
            </a:r>
            <a:endParaRPr lang="en-US" sz="3600" b="1" dirty="0">
              <a:solidFill>
                <a:srgbClr val="002060"/>
              </a:solidFill>
              <a:latin typeface="Times New Roman" pitchFamily="18" charset="0"/>
              <a:cs typeface="Times New Roman" pitchFamily="18" charset="0"/>
            </a:endParaRPr>
          </a:p>
        </p:txBody>
      </p:sp>
      <p:sp>
        <p:nvSpPr>
          <p:cNvPr id="192" name="TextBox 191"/>
          <p:cNvSpPr txBox="1"/>
          <p:nvPr/>
        </p:nvSpPr>
        <p:spPr>
          <a:xfrm>
            <a:off x="3224893" y="3311991"/>
            <a:ext cx="2661556" cy="646331"/>
          </a:xfrm>
          <a:prstGeom prst="rect">
            <a:avLst/>
          </a:prstGeom>
          <a:noFill/>
        </p:spPr>
        <p:txBody>
          <a:bodyPr wrap="square" rtlCol="0">
            <a:spAutoFit/>
          </a:bodyPr>
          <a:lstStyle/>
          <a:p>
            <a:r>
              <a:rPr lang="en-US" sz="3600" b="1" dirty="0" smtClean="0">
                <a:solidFill>
                  <a:schemeClr val="bg1">
                    <a:lumMod val="75000"/>
                  </a:schemeClr>
                </a:solidFill>
                <a:latin typeface="Times New Roman" pitchFamily="18" charset="0"/>
                <a:cs typeface="Times New Roman" pitchFamily="18" charset="0"/>
              </a:rPr>
              <a:t>Governance</a:t>
            </a:r>
            <a:r>
              <a:rPr lang="en-US" sz="3600" dirty="0" smtClean="0">
                <a:solidFill>
                  <a:schemeClr val="bg1">
                    <a:lumMod val="75000"/>
                  </a:schemeClr>
                </a:solidFill>
                <a:latin typeface="Times New Roman" pitchFamily="18" charset="0"/>
                <a:cs typeface="Times New Roman" pitchFamily="18" charset="0"/>
              </a:rPr>
              <a:t> </a:t>
            </a:r>
            <a:endParaRPr lang="en-US" sz="3600" dirty="0">
              <a:solidFill>
                <a:schemeClr val="bg1">
                  <a:lumMod val="75000"/>
                </a:schemeClr>
              </a:solidFill>
              <a:latin typeface="Times New Roman" pitchFamily="18" charset="0"/>
              <a:cs typeface="Times New Roman" pitchFamily="18" charset="0"/>
            </a:endParaRPr>
          </a:p>
        </p:txBody>
      </p:sp>
      <p:sp>
        <p:nvSpPr>
          <p:cNvPr id="193" name="TextBox 192"/>
          <p:cNvSpPr txBox="1"/>
          <p:nvPr/>
        </p:nvSpPr>
        <p:spPr>
          <a:xfrm>
            <a:off x="2334986" y="1404264"/>
            <a:ext cx="4171950" cy="646331"/>
          </a:xfrm>
          <a:prstGeom prst="rect">
            <a:avLst/>
          </a:prstGeom>
          <a:solidFill>
            <a:schemeClr val="tx1"/>
          </a:solidFill>
        </p:spPr>
        <p:txBody>
          <a:bodyPr wrap="square" rtlCol="0">
            <a:spAutoFit/>
          </a:bodyPr>
          <a:lstStyle/>
          <a:p>
            <a:pPr algn="ctr"/>
            <a:r>
              <a:rPr lang="en-US" sz="3600" dirty="0" smtClean="0">
                <a:solidFill>
                  <a:schemeClr val="bg1">
                    <a:lumMod val="75000"/>
                  </a:schemeClr>
                </a:solidFill>
              </a:rPr>
              <a:t>Pillars of Success</a:t>
            </a:r>
            <a:endParaRPr lang="en-US" sz="3600" dirty="0">
              <a:solidFill>
                <a:schemeClr val="bg1">
                  <a:lumMod val="75000"/>
                </a:schemeClr>
              </a:solidFill>
            </a:endParaRPr>
          </a:p>
        </p:txBody>
      </p:sp>
      <p:sp>
        <p:nvSpPr>
          <p:cNvPr id="194" name="Rectangle 193"/>
          <p:cNvSpPr/>
          <p:nvPr/>
        </p:nvSpPr>
        <p:spPr>
          <a:xfrm>
            <a:off x="4868846" y="4183194"/>
            <a:ext cx="2723823" cy="646331"/>
          </a:xfrm>
          <a:prstGeom prst="rect">
            <a:avLst/>
          </a:prstGeom>
        </p:spPr>
        <p:txBody>
          <a:bodyPr wrap="none">
            <a:spAutoFit/>
          </a:bodyPr>
          <a:lstStyle/>
          <a:p>
            <a:r>
              <a:rPr lang="en-US" sz="3600" b="1" dirty="0" smtClean="0">
                <a:solidFill>
                  <a:schemeClr val="bg1">
                    <a:lumMod val="75000"/>
                  </a:schemeClr>
                </a:solidFill>
                <a:latin typeface="Times New Roman" pitchFamily="18" charset="0"/>
                <a:cs typeface="Times New Roman" pitchFamily="18" charset="0"/>
              </a:rPr>
              <a:t>Partnerships</a:t>
            </a:r>
            <a:endParaRPr lang="en-US" sz="3600" b="1" dirty="0"/>
          </a:p>
        </p:txBody>
      </p:sp>
      <p:sp>
        <p:nvSpPr>
          <p:cNvPr id="8" name="TextBox 7"/>
          <p:cNvSpPr txBox="1"/>
          <p:nvPr/>
        </p:nvSpPr>
        <p:spPr>
          <a:xfrm>
            <a:off x="8425543" y="6115059"/>
            <a:ext cx="301686" cy="369332"/>
          </a:xfrm>
          <a:prstGeom prst="rect">
            <a:avLst/>
          </a:prstGeom>
          <a:noFill/>
        </p:spPr>
        <p:txBody>
          <a:bodyPr wrap="none" rtlCol="0">
            <a:spAutoFit/>
          </a:bodyPr>
          <a:lstStyle/>
          <a:p>
            <a:r>
              <a:rPr lang="en-US" dirty="0" smtClean="0"/>
              <a:t>3</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LEAN</a:t>
            </a:r>
            <a:endParaRPr lang="en-US" dirty="0"/>
          </a:p>
        </p:txBody>
      </p:sp>
      <p:sp>
        <p:nvSpPr>
          <p:cNvPr id="3" name="Content Placeholder 2"/>
          <p:cNvSpPr>
            <a:spLocks noGrp="1"/>
          </p:cNvSpPr>
          <p:nvPr>
            <p:ph idx="1"/>
          </p:nvPr>
        </p:nvSpPr>
        <p:spPr>
          <a:xfrm>
            <a:off x="0" y="759279"/>
            <a:ext cx="9144000" cy="5274127"/>
          </a:xfrm>
        </p:spPr>
        <p:txBody>
          <a:bodyPr/>
          <a:lstStyle/>
          <a:p>
            <a:endParaRPr lang="en-US" sz="1800" b="1" dirty="0" smtClean="0"/>
          </a:p>
          <a:p>
            <a:pPr>
              <a:buNone/>
            </a:pPr>
            <a:r>
              <a:rPr lang="en-US" sz="2400" dirty="0" smtClean="0">
                <a:solidFill>
                  <a:schemeClr val="bg1"/>
                </a:solidFill>
                <a:latin typeface="Times New Roman" pitchFamily="18" charset="0"/>
                <a:cs typeface="Times New Roman" pitchFamily="18" charset="0"/>
              </a:rPr>
              <a:t>	Over 50 LEAN projects undertaken to improve the business process   </a:t>
            </a:r>
          </a:p>
          <a:p>
            <a:endParaRPr lang="en-US" sz="1800" b="1" dirty="0" smtClean="0">
              <a:solidFill>
                <a:schemeClr val="bg1"/>
              </a:solidFill>
            </a:endParaRPr>
          </a:p>
          <a:p>
            <a:pPr>
              <a:buNone/>
            </a:pPr>
            <a:r>
              <a:rPr lang="en-US" sz="1800" b="1" dirty="0" smtClean="0">
                <a:solidFill>
                  <a:schemeClr val="bg1"/>
                </a:solidFill>
              </a:rPr>
              <a:t>	</a:t>
            </a:r>
          </a:p>
          <a:p>
            <a:pPr>
              <a:buNone/>
            </a:pPr>
            <a:r>
              <a:rPr lang="en-US" sz="1800" b="1" dirty="0" smtClean="0">
                <a:solidFill>
                  <a:schemeClr val="bg1"/>
                </a:solidFill>
              </a:rPr>
              <a:t>	</a:t>
            </a:r>
            <a:r>
              <a:rPr lang="en-US" sz="2400" b="1" dirty="0" smtClean="0">
                <a:solidFill>
                  <a:schemeClr val="bg1"/>
                </a:solidFill>
              </a:rPr>
              <a:t>Benefits of LEAN:</a:t>
            </a:r>
            <a:endParaRPr lang="en-US" sz="2400" dirty="0" smtClean="0">
              <a:solidFill>
                <a:schemeClr val="bg1"/>
              </a:solidFill>
            </a:endParaRPr>
          </a:p>
          <a:p>
            <a:pPr lvl="1"/>
            <a:r>
              <a:rPr lang="en-US" sz="1800" dirty="0" smtClean="0">
                <a:solidFill>
                  <a:schemeClr val="bg1"/>
                </a:solidFill>
              </a:rPr>
              <a:t>Empower staff to identify and implement the improvements, not management alone. </a:t>
            </a:r>
          </a:p>
          <a:p>
            <a:pPr lvl="1"/>
            <a:r>
              <a:rPr lang="en-US" sz="1800" dirty="0" smtClean="0">
                <a:solidFill>
                  <a:schemeClr val="bg1"/>
                </a:solidFill>
              </a:rPr>
              <a:t>Become more efficient, without lowering our environmental requirements. </a:t>
            </a:r>
          </a:p>
          <a:p>
            <a:pPr lvl="1"/>
            <a:r>
              <a:rPr lang="en-US" sz="1800" dirty="0" smtClean="0">
                <a:solidFill>
                  <a:schemeClr val="bg1"/>
                </a:solidFill>
              </a:rPr>
              <a:t>Promote tracking of performance indicators and use of visuals so staff adhere to standard processing time. </a:t>
            </a:r>
          </a:p>
          <a:p>
            <a:pPr lvl="1"/>
            <a:r>
              <a:rPr lang="en-US" sz="1800" dirty="0" smtClean="0">
                <a:solidFill>
                  <a:schemeClr val="bg1"/>
                </a:solidFill>
              </a:rPr>
              <a:t>Improve efficiency to give the agency more time to protect the environment, including addressing new environmental challenges. </a:t>
            </a:r>
          </a:p>
          <a:p>
            <a:pPr lvl="1"/>
            <a:r>
              <a:rPr lang="en-US" sz="1800" dirty="0" smtClean="0">
                <a:solidFill>
                  <a:schemeClr val="bg1"/>
                </a:solidFill>
              </a:rPr>
              <a:t>Increase the value of DEEP’s services to customers. </a:t>
            </a:r>
          </a:p>
          <a:p>
            <a:pPr lvl="1"/>
            <a:r>
              <a:rPr lang="en-US" sz="1800" dirty="0" smtClean="0">
                <a:solidFill>
                  <a:schemeClr val="bg1"/>
                </a:solidFill>
              </a:rPr>
              <a:t>Embrace a continuous improvement philosophy, bringing about cultural changes.</a:t>
            </a:r>
          </a:p>
          <a:p>
            <a:endParaRPr lang="en-US" sz="1800" dirty="0"/>
          </a:p>
        </p:txBody>
      </p:sp>
      <p:sp>
        <p:nvSpPr>
          <p:cNvPr id="6" name="Oval 5"/>
          <p:cNvSpPr/>
          <p:nvPr/>
        </p:nvSpPr>
        <p:spPr>
          <a:xfrm>
            <a:off x="4041321" y="1502230"/>
            <a:ext cx="3110593" cy="1118506"/>
          </a:xfrm>
          <a:prstGeom prst="ellipse">
            <a:avLst/>
          </a:prstGeom>
          <a:scene3d>
            <a:camera prst="isometricOffAxis2Left">
              <a:rot lat="1080000" lon="6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DEEP all projects start with a LEAN event</a:t>
            </a:r>
            <a:endParaRPr lang="en-US" dirty="0"/>
          </a:p>
        </p:txBody>
      </p:sp>
      <p:sp>
        <p:nvSpPr>
          <p:cNvPr id="5" name="TextBox 4"/>
          <p:cNvSpPr txBox="1"/>
          <p:nvPr/>
        </p:nvSpPr>
        <p:spPr>
          <a:xfrm>
            <a:off x="8409215" y="6123223"/>
            <a:ext cx="301686" cy="369332"/>
          </a:xfrm>
          <a:prstGeom prst="rect">
            <a:avLst/>
          </a:prstGeom>
          <a:noFill/>
        </p:spPr>
        <p:txBody>
          <a:bodyPr wrap="none" rtlCol="0">
            <a:spAutoFit/>
          </a:bodyPr>
          <a:lstStyle/>
          <a:p>
            <a:r>
              <a:rPr lang="en-US" dirty="0" smtClean="0">
                <a:solidFill>
                  <a:schemeClr val="bg1"/>
                </a:solidFill>
              </a:rPr>
              <a:t>4</a:t>
            </a:r>
            <a:endParaRPr lang="en-US"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nvGraphicFramePr>
        <p:xfrm>
          <a:off x="685800" y="762000"/>
          <a:ext cx="75438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p:txBody>
          <a:bodyPr/>
          <a:lstStyle/>
          <a:p>
            <a:r>
              <a:rPr lang="en-US" dirty="0" smtClean="0"/>
              <a:t>Governance</a:t>
            </a:r>
            <a:endParaRPr lang="en-US" dirty="0"/>
          </a:p>
        </p:txBody>
      </p:sp>
      <p:sp>
        <p:nvSpPr>
          <p:cNvPr id="6" name="Oval 5"/>
          <p:cNvSpPr/>
          <p:nvPr/>
        </p:nvSpPr>
        <p:spPr>
          <a:xfrm>
            <a:off x="7124700" y="1447800"/>
            <a:ext cx="2006600" cy="914400"/>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Governors 7 Criteria</a:t>
            </a:r>
            <a:endParaRPr lang="en-US" sz="1600" dirty="0">
              <a:solidFill>
                <a:schemeClr val="tx1"/>
              </a:solidFill>
            </a:endParaRPr>
          </a:p>
        </p:txBody>
      </p:sp>
      <p:sp>
        <p:nvSpPr>
          <p:cNvPr id="7" name="Oval 6"/>
          <p:cNvSpPr/>
          <p:nvPr/>
        </p:nvSpPr>
        <p:spPr>
          <a:xfrm>
            <a:off x="7137400" y="2819400"/>
            <a:ext cx="2006600" cy="914400"/>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Program &amp; Project Recommendations and Approvals</a:t>
            </a:r>
            <a:endParaRPr lang="en-US" sz="1200" dirty="0">
              <a:solidFill>
                <a:schemeClr val="tx1"/>
              </a:solidFill>
            </a:endParaRPr>
          </a:p>
        </p:txBody>
      </p:sp>
      <p:sp>
        <p:nvSpPr>
          <p:cNvPr id="8" name="Oval 7"/>
          <p:cNvSpPr/>
          <p:nvPr/>
        </p:nvSpPr>
        <p:spPr>
          <a:xfrm>
            <a:off x="7061200" y="4430480"/>
            <a:ext cx="2006600" cy="914400"/>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Priorities, Criteria, Budget, Staffing, Business Process Change</a:t>
            </a:r>
            <a:endParaRPr lang="en-US" sz="1200" dirty="0">
              <a:solidFill>
                <a:schemeClr val="tx1"/>
              </a:solidFill>
            </a:endParaRPr>
          </a:p>
        </p:txBody>
      </p:sp>
      <p:sp>
        <p:nvSpPr>
          <p:cNvPr id="9" name="TextBox 8"/>
          <p:cNvSpPr txBox="1"/>
          <p:nvPr/>
        </p:nvSpPr>
        <p:spPr>
          <a:xfrm>
            <a:off x="8425543" y="6115059"/>
            <a:ext cx="301686" cy="369332"/>
          </a:xfrm>
          <a:prstGeom prst="rect">
            <a:avLst/>
          </a:prstGeom>
          <a:noFill/>
        </p:spPr>
        <p:txBody>
          <a:bodyPr wrap="none" rtlCol="0">
            <a:spAutoFit/>
          </a:bodyPr>
          <a:lstStyle/>
          <a:p>
            <a:r>
              <a:rPr lang="en-US" dirty="0" smtClean="0">
                <a:solidFill>
                  <a:schemeClr val="bg1"/>
                </a:solidFill>
              </a:rPr>
              <a:t>5</a:t>
            </a:r>
            <a:endParaRPr lang="en-US"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Partnerships</a:t>
            </a:r>
            <a:endParaRPr lang="en-US" dirty="0"/>
          </a:p>
        </p:txBody>
      </p:sp>
      <p:sp>
        <p:nvSpPr>
          <p:cNvPr id="3" name="Content Placeholder 2"/>
          <p:cNvSpPr>
            <a:spLocks noGrp="1"/>
          </p:cNvSpPr>
          <p:nvPr>
            <p:ph idx="1"/>
          </p:nvPr>
        </p:nvSpPr>
        <p:spPr>
          <a:xfrm>
            <a:off x="359229" y="1374321"/>
            <a:ext cx="8784771" cy="3733800"/>
          </a:xfrm>
        </p:spPr>
        <p:txBody>
          <a:bodyPr/>
          <a:lstStyle/>
          <a:p>
            <a:r>
              <a:rPr lang="en-US" sz="4400" dirty="0" smtClean="0">
                <a:solidFill>
                  <a:schemeClr val="bg1"/>
                </a:solidFill>
              </a:rPr>
              <a:t>DEEP Business &amp; Technology</a:t>
            </a:r>
          </a:p>
          <a:p>
            <a:r>
              <a:rPr lang="en-US" sz="4400" dirty="0" smtClean="0">
                <a:solidFill>
                  <a:schemeClr val="bg1"/>
                </a:solidFill>
              </a:rPr>
              <a:t>Other State Agencies</a:t>
            </a:r>
          </a:p>
          <a:p>
            <a:r>
              <a:rPr lang="en-US" sz="4400" dirty="0" smtClean="0">
                <a:solidFill>
                  <a:schemeClr val="bg1"/>
                </a:solidFill>
              </a:rPr>
              <a:t>Vendors</a:t>
            </a:r>
          </a:p>
          <a:p>
            <a:r>
              <a:rPr lang="en-US" sz="4400" dirty="0" smtClean="0">
                <a:solidFill>
                  <a:schemeClr val="bg1"/>
                </a:solidFill>
              </a:rPr>
              <a:t>Public</a:t>
            </a:r>
            <a:endParaRPr lang="en-US" sz="4400" dirty="0">
              <a:solidFill>
                <a:schemeClr val="bg1"/>
              </a:solidFill>
            </a:endParaRPr>
          </a:p>
        </p:txBody>
      </p:sp>
      <p:sp>
        <p:nvSpPr>
          <p:cNvPr id="4" name="TextBox 3"/>
          <p:cNvSpPr txBox="1"/>
          <p:nvPr/>
        </p:nvSpPr>
        <p:spPr>
          <a:xfrm>
            <a:off x="8425543" y="6115059"/>
            <a:ext cx="301686" cy="369332"/>
          </a:xfrm>
          <a:prstGeom prst="rect">
            <a:avLst/>
          </a:prstGeom>
          <a:noFill/>
        </p:spPr>
        <p:txBody>
          <a:bodyPr wrap="none" rtlCol="0">
            <a:spAutoFit/>
          </a:bodyPr>
          <a:lstStyle/>
          <a:p>
            <a:r>
              <a:rPr lang="en-US" dirty="0" smtClean="0">
                <a:solidFill>
                  <a:schemeClr val="bg1"/>
                </a:solidFill>
              </a:rPr>
              <a:t>6</a:t>
            </a:r>
            <a:endParaRPr lang="en-US"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Solutions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43000"/>
          </a:xfrm>
        </p:spPr>
        <p:txBody>
          <a:bodyPr/>
          <a:lstStyle/>
          <a:p>
            <a:r>
              <a:rPr lang="en-US" sz="2800" b="1" dirty="0" smtClean="0"/>
              <a:t>Storm Water General Permit is the Key ICM Pilot at DEEP  </a:t>
            </a:r>
            <a:endParaRPr lang="en-US" sz="2800" dirty="0"/>
          </a:p>
        </p:txBody>
      </p:sp>
      <p:sp>
        <p:nvSpPr>
          <p:cNvPr id="4" name="Content Placeholder 3"/>
          <p:cNvSpPr>
            <a:spLocks noGrp="1"/>
          </p:cNvSpPr>
          <p:nvPr>
            <p:ph idx="1"/>
          </p:nvPr>
        </p:nvSpPr>
        <p:spPr/>
        <p:txBody>
          <a:bodyPr/>
          <a:lstStyle/>
          <a:p>
            <a:pPr marL="182880" indent="174625" defTabSz="1146175">
              <a:lnSpc>
                <a:spcPct val="150000"/>
              </a:lnSpc>
              <a:buFont typeface="Wingdings" pitchFamily="2" charset="2"/>
              <a:buChar char="Ø"/>
              <a:defRPr/>
            </a:pPr>
            <a:r>
              <a:rPr lang="en-US" sz="2000" b="1" dirty="0" smtClean="0">
                <a:solidFill>
                  <a:schemeClr val="bg1"/>
                </a:solidFill>
              </a:rPr>
              <a:t>Paper intensive </a:t>
            </a:r>
          </a:p>
          <a:p>
            <a:pPr marL="457200" lvl="1" indent="292100" defTabSz="1146175">
              <a:buFont typeface="Courier New" pitchFamily="49" charset="0"/>
              <a:buChar char="o"/>
              <a:tabLst>
                <a:tab pos="1090613" algn="l"/>
              </a:tabLst>
              <a:defRPr/>
            </a:pPr>
            <a:r>
              <a:rPr lang="en-US" sz="2000" b="1" dirty="0" smtClean="0">
                <a:solidFill>
                  <a:schemeClr val="bg1"/>
                </a:solidFill>
              </a:rPr>
              <a:t>Large regulated universe (1500+ permits), many small business w/ no     	environmental expertise</a:t>
            </a:r>
          </a:p>
          <a:p>
            <a:pPr marL="457200" lvl="1" indent="292100" defTabSz="1146175">
              <a:buFont typeface="Courier New" pitchFamily="49" charset="0"/>
              <a:buChar char="o"/>
              <a:tabLst>
                <a:tab pos="1090613" algn="l"/>
              </a:tabLst>
              <a:defRPr/>
            </a:pPr>
            <a:r>
              <a:rPr lang="en-US" sz="2000" b="1" dirty="0" smtClean="0">
                <a:solidFill>
                  <a:schemeClr val="bg1"/>
                </a:solidFill>
              </a:rPr>
              <a:t>Time consumed by physical movement of paper</a:t>
            </a:r>
          </a:p>
          <a:p>
            <a:pPr marL="457200" lvl="1" indent="292100" defTabSz="1146175">
              <a:buFont typeface="Courier New" pitchFamily="49" charset="0"/>
              <a:buChar char="o"/>
              <a:tabLst>
                <a:tab pos="1090613" algn="l"/>
              </a:tabLst>
              <a:defRPr/>
            </a:pPr>
            <a:r>
              <a:rPr lang="en-US" sz="2000" b="1" dirty="0" smtClean="0">
                <a:solidFill>
                  <a:schemeClr val="bg1"/>
                </a:solidFill>
              </a:rPr>
              <a:t>Lacking thorough review of registrations</a:t>
            </a:r>
          </a:p>
          <a:p>
            <a:pPr marL="457200" lvl="1" indent="292100" defTabSz="1146175">
              <a:buNone/>
              <a:tabLst>
                <a:tab pos="1090613" algn="l"/>
              </a:tabLst>
              <a:defRPr/>
            </a:pPr>
            <a:endParaRPr lang="en-US" sz="2000" dirty="0" smtClean="0">
              <a:solidFill>
                <a:schemeClr val="bg1"/>
              </a:solidFill>
            </a:endParaRPr>
          </a:p>
          <a:p>
            <a:pPr marL="182880" indent="174625" defTabSz="1146175">
              <a:lnSpc>
                <a:spcPct val="150000"/>
              </a:lnSpc>
              <a:buFont typeface="Wingdings" pitchFamily="2" charset="2"/>
              <a:buChar char="Ø"/>
              <a:defRPr/>
            </a:pPr>
            <a:r>
              <a:rPr lang="en-US" sz="2000" b="1" dirty="0" smtClean="0">
                <a:solidFill>
                  <a:schemeClr val="bg1"/>
                </a:solidFill>
              </a:rPr>
              <a:t>Current process too cumbersome</a:t>
            </a:r>
          </a:p>
          <a:p>
            <a:pPr lvl="1">
              <a:buFont typeface="Courier New" pitchFamily="49" charset="0"/>
              <a:buChar char="o"/>
              <a:defRPr/>
            </a:pPr>
            <a:r>
              <a:rPr lang="en-US" sz="2000" b="1" dirty="0" smtClean="0">
                <a:solidFill>
                  <a:schemeClr val="bg1"/>
                </a:solidFill>
              </a:rPr>
              <a:t>Process 1500+ registrations in 4 months</a:t>
            </a:r>
          </a:p>
          <a:p>
            <a:pPr lvl="1">
              <a:buFont typeface="Courier New" pitchFamily="49" charset="0"/>
              <a:buChar char="o"/>
              <a:defRPr/>
            </a:pPr>
            <a:r>
              <a:rPr lang="en-US" sz="2000" b="1" dirty="0" smtClean="0">
                <a:solidFill>
                  <a:schemeClr val="bg1"/>
                </a:solidFill>
              </a:rPr>
              <a:t>Requires significant compliance assistance</a:t>
            </a:r>
          </a:p>
          <a:p>
            <a:pPr lvl="1">
              <a:buFont typeface="Courier New" pitchFamily="49" charset="0"/>
              <a:buChar char="o"/>
              <a:defRPr/>
            </a:pPr>
            <a:r>
              <a:rPr lang="en-US" sz="2000" b="1" dirty="0" smtClean="0">
                <a:solidFill>
                  <a:schemeClr val="bg1"/>
                </a:solidFill>
              </a:rPr>
              <a:t>Requires resource-intensive public participation process</a:t>
            </a:r>
          </a:p>
        </p:txBody>
      </p:sp>
      <p:sp>
        <p:nvSpPr>
          <p:cNvPr id="8" name="Title 1"/>
          <p:cNvSpPr txBox="1">
            <a:spLocks/>
          </p:cNvSpPr>
          <p:nvPr/>
        </p:nvSpPr>
        <p:spPr>
          <a:xfrm>
            <a:off x="702129" y="460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txBox="1">
            <a:spLocks/>
          </p:cNvSpPr>
          <p:nvPr/>
        </p:nvSpPr>
        <p:spPr>
          <a:xfrm>
            <a:off x="734785" y="65314"/>
            <a:ext cx="8196943" cy="620486"/>
          </a:xfrm>
          <a:prstGeom prst="rect">
            <a:avLst/>
          </a:prstGeom>
        </p:spPr>
        <p:txBody>
          <a:bodyPr rtlCol="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smtClean="0">
              <a:ln>
                <a:noFill/>
              </a:ln>
              <a:effectLst/>
              <a:uLnTx/>
              <a:uFillTx/>
              <a:latin typeface="+mj-lt"/>
              <a:ea typeface="+mj-ea"/>
              <a:cs typeface="+mj-cs"/>
            </a:endParaRPr>
          </a:p>
        </p:txBody>
      </p:sp>
      <p:pic>
        <p:nvPicPr>
          <p:cNvPr id="10" name="Picture 2" descr="C:\Documents and Settings\kpohl\Local Settings\Temporary Internet Files\Content.IE5\O345OJES\MC900196298[1].wmf"/>
          <p:cNvPicPr>
            <a:picLocks noChangeAspect="1" noChangeArrowheads="1"/>
          </p:cNvPicPr>
          <p:nvPr/>
        </p:nvPicPr>
        <p:blipFill>
          <a:blip r:embed="rId2" cstate="print"/>
          <a:srcRect/>
          <a:stretch>
            <a:fillRect/>
          </a:stretch>
        </p:blipFill>
        <p:spPr bwMode="auto">
          <a:xfrm>
            <a:off x="6961414" y="563336"/>
            <a:ext cx="1574800" cy="1438275"/>
          </a:xfrm>
          <a:prstGeom prst="rect">
            <a:avLst/>
          </a:prstGeom>
          <a:noFill/>
          <a:ln w="9525">
            <a:noFill/>
            <a:miter lim="800000"/>
            <a:headEnd/>
            <a:tailEnd/>
          </a:ln>
        </p:spPr>
      </p:pic>
      <p:sp>
        <p:nvSpPr>
          <p:cNvPr id="11" name="TextBox 10"/>
          <p:cNvSpPr txBox="1"/>
          <p:nvPr/>
        </p:nvSpPr>
        <p:spPr>
          <a:xfrm>
            <a:off x="8441871" y="6172200"/>
            <a:ext cx="562944" cy="369332"/>
          </a:xfrm>
          <a:prstGeom prst="rect">
            <a:avLst/>
          </a:prstGeom>
          <a:noFill/>
        </p:spPr>
        <p:txBody>
          <a:bodyPr wrap="square" rtlCol="0">
            <a:spAutoFit/>
          </a:bodyPr>
          <a:lstStyle/>
          <a:p>
            <a:r>
              <a:rPr lang="en-US" dirty="0" smtClean="0">
                <a:solidFill>
                  <a:schemeClr val="bg1"/>
                </a:solidFill>
              </a:rPr>
              <a:t>8</a:t>
            </a:r>
            <a:endParaRPr lang="en-US"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43000"/>
          </a:xfrm>
        </p:spPr>
        <p:txBody>
          <a:bodyPr/>
          <a:lstStyle/>
          <a:p>
            <a:r>
              <a:rPr lang="en-US" sz="3600" b="1" dirty="0" smtClean="0"/>
              <a:t>ICM Delivers 21</a:t>
            </a:r>
            <a:r>
              <a:rPr lang="en-US" sz="3600" b="1" baseline="30000" dirty="0" smtClean="0"/>
              <a:t>st</a:t>
            </a:r>
            <a:r>
              <a:rPr lang="en-US" sz="3600" b="1" dirty="0" smtClean="0"/>
              <a:t> Century Customer Service</a:t>
            </a:r>
            <a:endParaRPr lang="en-US" sz="3600" dirty="0"/>
          </a:p>
        </p:txBody>
      </p:sp>
      <p:sp>
        <p:nvSpPr>
          <p:cNvPr id="4" name="Content Placeholder 3"/>
          <p:cNvSpPr>
            <a:spLocks noGrp="1"/>
          </p:cNvSpPr>
          <p:nvPr>
            <p:ph idx="1"/>
          </p:nvPr>
        </p:nvSpPr>
        <p:spPr>
          <a:xfrm>
            <a:off x="302079" y="816429"/>
            <a:ext cx="8537121" cy="4365171"/>
          </a:xfrm>
        </p:spPr>
        <p:txBody>
          <a:bodyPr/>
          <a:lstStyle/>
          <a:p>
            <a:pPr marL="685800" indent="-457200" fontAlgn="auto">
              <a:spcBef>
                <a:spcPts val="0"/>
              </a:spcBef>
              <a:spcAft>
                <a:spcPts val="0"/>
              </a:spcAft>
              <a:buFont typeface="Wingdings" pitchFamily="2" charset="2"/>
              <a:buChar char="Ø"/>
              <a:defRPr/>
            </a:pPr>
            <a:r>
              <a:rPr lang="en-US" sz="2000" b="1" dirty="0" smtClean="0">
                <a:solidFill>
                  <a:schemeClr val="bg1"/>
                </a:solidFill>
              </a:rPr>
              <a:t>Efficiency</a:t>
            </a:r>
          </a:p>
          <a:p>
            <a:pPr marL="914400" indent="-279400" fontAlgn="auto">
              <a:spcBef>
                <a:spcPts val="0"/>
              </a:spcBef>
              <a:spcAft>
                <a:spcPts val="0"/>
              </a:spcAft>
              <a:buFont typeface="Courier New" pitchFamily="49" charset="0"/>
              <a:buChar char="o"/>
              <a:defRPr/>
            </a:pPr>
            <a:r>
              <a:rPr lang="en-US" sz="2000" dirty="0" smtClean="0">
                <a:solidFill>
                  <a:schemeClr val="bg1"/>
                </a:solidFill>
              </a:rPr>
              <a:t>Logic based forms</a:t>
            </a:r>
          </a:p>
          <a:p>
            <a:pPr marL="1371600" lvl="1" indent="-279400" fontAlgn="auto">
              <a:spcBef>
                <a:spcPts val="0"/>
              </a:spcBef>
              <a:spcAft>
                <a:spcPts val="0"/>
              </a:spcAft>
              <a:buFont typeface="Wingdings" pitchFamily="2" charset="2"/>
              <a:buChar char="ü"/>
              <a:defRPr/>
            </a:pPr>
            <a:r>
              <a:rPr lang="en-US" sz="2000" dirty="0" smtClean="0">
                <a:solidFill>
                  <a:schemeClr val="bg1"/>
                </a:solidFill>
              </a:rPr>
              <a:t>Automated checks for completeness, consistency</a:t>
            </a:r>
          </a:p>
          <a:p>
            <a:pPr marL="1371600" lvl="1" indent="-279400" fontAlgn="auto">
              <a:spcBef>
                <a:spcPts val="0"/>
              </a:spcBef>
              <a:spcAft>
                <a:spcPts val="0"/>
              </a:spcAft>
              <a:buFont typeface="Wingdings" pitchFamily="2" charset="2"/>
              <a:buChar char="ü"/>
              <a:defRPr/>
            </a:pPr>
            <a:r>
              <a:rPr lang="en-US" sz="2000" dirty="0" smtClean="0">
                <a:solidFill>
                  <a:schemeClr val="bg1"/>
                </a:solidFill>
              </a:rPr>
              <a:t>Information prompts based on user’s responses</a:t>
            </a:r>
          </a:p>
          <a:p>
            <a:pPr marL="914400" indent="-279400" fontAlgn="auto">
              <a:spcBef>
                <a:spcPts val="0"/>
              </a:spcBef>
              <a:spcAft>
                <a:spcPts val="0"/>
              </a:spcAft>
              <a:buFont typeface="Courier New" pitchFamily="49" charset="0"/>
              <a:buChar char="o"/>
              <a:defRPr/>
            </a:pPr>
            <a:r>
              <a:rPr lang="en-US" sz="2000" dirty="0" smtClean="0">
                <a:solidFill>
                  <a:schemeClr val="bg1"/>
                </a:solidFill>
              </a:rPr>
              <a:t>Compliance assistance information imbedded in form (“Help” tools)</a:t>
            </a:r>
          </a:p>
          <a:p>
            <a:pPr marL="914400" indent="-279400" fontAlgn="auto">
              <a:spcBef>
                <a:spcPts val="0"/>
              </a:spcBef>
              <a:spcAft>
                <a:spcPts val="0"/>
              </a:spcAft>
              <a:buFont typeface="Courier New" pitchFamily="49" charset="0"/>
              <a:buChar char="o"/>
              <a:defRPr/>
            </a:pPr>
            <a:r>
              <a:rPr lang="en-US" sz="2000" dirty="0" smtClean="0">
                <a:solidFill>
                  <a:schemeClr val="bg1"/>
                </a:solidFill>
              </a:rPr>
              <a:t>Streamlined intra-agency coordination (End. Species, Aq. Protection)</a:t>
            </a:r>
          </a:p>
          <a:p>
            <a:pPr marL="914400" indent="-279400" fontAlgn="auto">
              <a:spcBef>
                <a:spcPts val="0"/>
              </a:spcBef>
              <a:spcAft>
                <a:spcPts val="0"/>
              </a:spcAft>
              <a:buFont typeface="Courier New" pitchFamily="49" charset="0"/>
              <a:buChar char="o"/>
              <a:defRPr/>
            </a:pPr>
            <a:r>
              <a:rPr lang="en-US" sz="2000" dirty="0" smtClean="0">
                <a:solidFill>
                  <a:schemeClr val="bg1"/>
                </a:solidFill>
              </a:rPr>
              <a:t>Paperless-processing ($15,390 saved per year in paper for Industrial GP)</a:t>
            </a:r>
          </a:p>
          <a:p>
            <a:pPr marL="914400" indent="-279400" fontAlgn="auto">
              <a:spcBef>
                <a:spcPts val="0"/>
              </a:spcBef>
              <a:spcAft>
                <a:spcPts val="0"/>
              </a:spcAft>
              <a:defRPr/>
            </a:pPr>
            <a:endParaRPr lang="en-US" sz="2000" dirty="0" smtClean="0">
              <a:solidFill>
                <a:schemeClr val="bg1"/>
              </a:solidFill>
            </a:endParaRPr>
          </a:p>
          <a:p>
            <a:pPr marL="685800" indent="-457200" fontAlgn="auto">
              <a:spcBef>
                <a:spcPts val="0"/>
              </a:spcBef>
              <a:spcAft>
                <a:spcPts val="0"/>
              </a:spcAft>
              <a:buFont typeface="Wingdings" pitchFamily="2" charset="2"/>
              <a:buChar char="Ø"/>
              <a:tabLst>
                <a:tab pos="623888" algn="l"/>
                <a:tab pos="692150" algn="l"/>
              </a:tabLst>
              <a:defRPr/>
            </a:pPr>
            <a:r>
              <a:rPr lang="en-US" sz="2000" b="1" dirty="0" smtClean="0">
                <a:solidFill>
                  <a:schemeClr val="bg1"/>
                </a:solidFill>
              </a:rPr>
              <a:t>Transparency</a:t>
            </a:r>
          </a:p>
          <a:p>
            <a:pPr marL="914400" indent="-279400">
              <a:buFont typeface="Courier New" pitchFamily="49" charset="0"/>
              <a:buChar char="o"/>
              <a:defRPr/>
            </a:pPr>
            <a:r>
              <a:rPr lang="en-US" sz="2000" dirty="0" smtClean="0">
                <a:solidFill>
                  <a:schemeClr val="bg1"/>
                </a:solidFill>
              </a:rPr>
              <a:t>General Public </a:t>
            </a:r>
          </a:p>
          <a:p>
            <a:pPr marL="1371600" indent="-288925">
              <a:buFont typeface="Wingdings" pitchFamily="2" charset="2"/>
              <a:buChar char="ü"/>
              <a:defRPr/>
            </a:pPr>
            <a:r>
              <a:rPr lang="en-US" sz="2000" dirty="0" smtClean="0">
                <a:solidFill>
                  <a:schemeClr val="bg1"/>
                </a:solidFill>
              </a:rPr>
              <a:t>24/7 public access to review filing,  comment on pending applications, and view DEEP responses to comments</a:t>
            </a:r>
          </a:p>
          <a:p>
            <a:pPr marL="914400" indent="-279400">
              <a:buFont typeface="Courier New" pitchFamily="49" charset="0"/>
              <a:buChar char="o"/>
              <a:defRPr/>
            </a:pPr>
            <a:r>
              <a:rPr lang="en-US" sz="2000" dirty="0" smtClean="0">
                <a:solidFill>
                  <a:schemeClr val="bg1"/>
                </a:solidFill>
              </a:rPr>
              <a:t>Regulated Community</a:t>
            </a:r>
          </a:p>
          <a:p>
            <a:pPr marL="1371600" indent="-288925">
              <a:buFont typeface="Wingdings" pitchFamily="2" charset="2"/>
              <a:buChar char="ü"/>
              <a:defRPr/>
            </a:pPr>
            <a:r>
              <a:rPr lang="en-US" sz="2000" dirty="0" smtClean="0">
                <a:solidFill>
                  <a:schemeClr val="bg1"/>
                </a:solidFill>
              </a:rPr>
              <a:t>24/7 e-portal access to manage filings, receive DEEP email notifications confirming filing, registration status and disposition</a:t>
            </a:r>
            <a:endParaRPr lang="en-US" sz="2000" b="1" dirty="0" smtClean="0">
              <a:solidFill>
                <a:schemeClr val="bg1"/>
              </a:solidFill>
            </a:endParaRPr>
          </a:p>
        </p:txBody>
      </p:sp>
      <p:sp>
        <p:nvSpPr>
          <p:cNvPr id="8" name="Title 1"/>
          <p:cNvSpPr txBox="1">
            <a:spLocks/>
          </p:cNvSpPr>
          <p:nvPr/>
        </p:nvSpPr>
        <p:spPr>
          <a:xfrm>
            <a:off x="0" y="46038"/>
            <a:ext cx="8931729"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txBox="1">
            <a:spLocks/>
          </p:cNvSpPr>
          <p:nvPr/>
        </p:nvSpPr>
        <p:spPr>
          <a:xfrm>
            <a:off x="1" y="65314"/>
            <a:ext cx="8931728" cy="620486"/>
          </a:xfrm>
          <a:prstGeom prst="rect">
            <a:avLst/>
          </a:prstGeom>
        </p:spPr>
        <p:txBody>
          <a:bodyPr rtlCol="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smtClean="0">
              <a:ln>
                <a:noFill/>
              </a:ln>
              <a:effectLst/>
              <a:uLnTx/>
              <a:uFillTx/>
              <a:latin typeface="+mj-lt"/>
              <a:ea typeface="+mj-ea"/>
              <a:cs typeface="+mj-cs"/>
            </a:endParaRPr>
          </a:p>
        </p:txBody>
      </p:sp>
      <p:pic>
        <p:nvPicPr>
          <p:cNvPr id="7" name="Picture 8" descr="C:\Documents and Settings\npatel\Local Settings\Temporary Internet Files\Content.IE5\8LAVA91T\MC900433942[1].png"/>
          <p:cNvPicPr>
            <a:picLocks noChangeAspect="1" noChangeArrowheads="1"/>
          </p:cNvPicPr>
          <p:nvPr/>
        </p:nvPicPr>
        <p:blipFill>
          <a:blip r:embed="rId2" cstate="print"/>
          <a:srcRect/>
          <a:stretch>
            <a:fillRect/>
          </a:stretch>
        </p:blipFill>
        <p:spPr bwMode="auto">
          <a:xfrm>
            <a:off x="6920593" y="244928"/>
            <a:ext cx="1714500" cy="1714500"/>
          </a:xfrm>
          <a:prstGeom prst="rect">
            <a:avLst/>
          </a:prstGeom>
          <a:noFill/>
          <a:ln w="9525">
            <a:noFill/>
            <a:miter lim="800000"/>
            <a:headEnd/>
            <a:tailEnd/>
          </a:ln>
        </p:spPr>
      </p:pic>
      <p:sp>
        <p:nvSpPr>
          <p:cNvPr id="11" name="TextBox 10"/>
          <p:cNvSpPr txBox="1"/>
          <p:nvPr/>
        </p:nvSpPr>
        <p:spPr>
          <a:xfrm>
            <a:off x="8703129" y="6172200"/>
            <a:ext cx="301686" cy="369332"/>
          </a:xfrm>
          <a:prstGeom prst="rect">
            <a:avLst/>
          </a:prstGeom>
          <a:noFill/>
        </p:spPr>
        <p:txBody>
          <a:bodyPr wrap="square" rtlCol="0">
            <a:spAutoFit/>
          </a:bodyPr>
          <a:lstStyle/>
          <a:p>
            <a:r>
              <a:rPr lang="en-US" dirty="0" smtClean="0">
                <a:solidFill>
                  <a:schemeClr val="bg1"/>
                </a:solidFill>
              </a:rPr>
              <a:t>9</a:t>
            </a:r>
            <a:endParaRPr lang="en-US" dirty="0">
              <a:solidFill>
                <a:schemeClr val="bg1"/>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2242&quot;/&gt;&lt;CPresentation id=&quot;1&quot;&gt;&lt;m_precDefaultNumber/&gt;&lt;m_precDefaultPercent/&gt;&lt;m_precDefaultDate/&gt;&lt;m_precDefaultYear&gt;&lt;m_strFormatTime&gt;%Y&lt;/m_strFormatTime&gt;&lt;/m_precDefaultYear&gt;&lt;m_precDefaultQuarter&gt;&lt;m_strFormatTime&gt;Q%5&lt;/m_strFormatTime&gt;&lt;/m_precDefaultQuarter&gt;&lt;m_precDefaultMonth/&gt;&lt;m_precDefaultWeek&gt;&lt;m_strFormatTime&gt;%d.&lt;/m_strFormatTime&gt;&lt;/m_precDefaultWeek&gt;&lt;m_precDefaultDay&gt;&lt;m_strFormatTime&gt;%#d&lt;/m_strFormatTime&gt;&lt;/m_precDefaultDay&gt;&lt;m_mruColor&gt;&lt;m_vecMRU length=&quot;0&quot;/&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F7KZA5eL7EKezGzx72exFg"/>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VnvxjCaNC0Cpr62jwdOqs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Lh0oxYF3V0Kxo6sVoJB_V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wwwu9zTcxEOC2nWHZ3CUZ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NpDN6ciz5UGnuZlRnfUSm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MDPvSSiM4UOMKj_wL3kNs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JTBI4t5Ockq338sofXxaq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5OZij4zKi02y1ixg5.WSj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8wRWcNpPSEalUwsoonZ0E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u_4FhqOQqEG.jenPagaDV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iwzYcReJqEeLxlVRAVmMd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yDVEB1lmkK_XihwIweoa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vuTncja9QUuWZYUsovIjG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l5SAxsnBtUSJOssJ2tUYC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_cKF51cxwEGuI.2QeD5F2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x26ab4uzVk2r8ZoCyB2P9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KtAUSeh8l06CYagiRrLqu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qZdBV3IKkC2hw3KIo4N3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P2rmGdWfS0KqwuBU6lujN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RcpxndfiW0uE8pWJztcMC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l0.nfgWRjkyQRasHn5QRQ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jbgfNGkrIUePtMCKFf9rS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XyjKH_KN5UC6iX7DNAIxc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ZydhU2ZsuEGUErwyDXaot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93CrILkmpU.gLM.n9yAv.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lKWT.rhSpUmQdwbyVQmQb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g8f5zfuYmkGzmNyUYBXVm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lezhJE3nr0iFI3TyMEpG4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U8ZtZ9Q6nEiNRevOdEoUK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1aVUZo7MXEiI1jAossVGx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18WAzqQg8kOSHWYWaJ_5U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acLVb8jjzE2srFmnJxHSB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LBTQTvj.VkaNYpqqDAouw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nLOoVobrv02VoZn8ACLy9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bar.PO2GfEWDQzb74kFVA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vE_Jyd7sck2WLE58xFTRg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cwLXUOcruUi8qefEpNvHw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scyaOuGqECwYTAM4edrC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oawvce8enkS9APbH6H6S6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lPOVRRjrIU2ZaHoTKisMt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V0Llpj68ukGMQsV9zzfh2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OBBQc64OykS.E3XjjbZdf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O_ESMTK1v0u9nS7xIY5kr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ImQTitd4UkqvhXFVAcHWC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EfrZeeXhG0Sy40szSHoRl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pcE0VsMGpEKIyJZVUkRlS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I8NzUhYHi0CQmd1ZR8V3N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k7BrTxhFK0SZrpgMr3eYa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axWTI.AKK0OcXOBS5I_uX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qHU5NUxmBEqu4XNux7ej9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s_I2oMZUHUa1PAN_gYqg5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TeUitcBAe0WErv_OjeyVc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0FKYuDHoeEqU.SNh4_LAb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LT5XrWQJakOphi0HsNY1D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0nB75e6aKEq5WTzMPZd5R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UrAKUpbGbEyIjsLPwHb3E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dg0U.bviOES6rYwkL4gfg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lUcK3Xiki0yC81S1WS7RE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wra35wg_OEi5Fd1TrUKVl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b0sUqnL54E.mA1RTkjGWb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WciAZskEAEWHr9cW6GiEI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lXby47OUqk2Zkq5fEff2_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vYctmJt9oUWHE0nbTAgeS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oXSqc1zkPU27Kcw.ekqD6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As.bSKXnXkywXbKf36dh1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gbhpgpZaA0qMokRkNNTVU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oR06xLNny0i806xG34uQI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9JE8ab8yX0KXhFYI5cxT9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JP5vm_byXU.nbDOSemgow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SdgpvU_YQ0CeOfGthg2wa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O1TLFB_QYkSh8XHXVUBJC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RMb27KOLwEaBE3p7e4kjk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4iR2Tx_.0OOe6rehDxyZ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02Ou3.J86ESI.nrMXjFOP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z5jPRaU8GUKlu6IztjA9i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w3oouPPKV0mwFGkZuJpva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crCwHdKe406yvuJcgF3Iw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yCAU1IppiECKdCPjJCz_m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IARV7SqomEigiChN2IgGX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bjYzjqkSw0W76fLNw4xxY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rXhBr.jj7kGGSJoOp9dma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5h3l_6iZFUilvYRJ_5.Qg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p9Zld3UZx0SKpz4lKQNu.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WgM24GTIZkCX_J4ktNELR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D81CyZxmHESjG8UlZ18uhQ"/>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l5SAxsnBtUSJOssJ2tUYC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vuTncja9QUuWZYUsovIjG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MDPvSSiM4UOMKj_wL3kNs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XoJJmGO0ak2RcJ1Br2l4F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VnvxjCaNC0Cpr62jwdOqs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JTBI4t5Ockq338sofXxaq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5OZij4zKi02y1ixg5.WSjA"/>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KtAUSeh8l06CYagiRrLqu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8wRWcNpPSEalUwsoonZ0E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_cKF51cxwEGuI.2QeD5F2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qZdBV3IKkC2hw3KIo4N3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P2rmGdWfS0KqwuBU6lujN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RcpxndfiW0uE8pWJztcMC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l0.nfgWRjkyQRasHn5QRQ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FRdybwnn4EaBwSQf60iaJQ"/>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jbgfNGkrIUePtMCKFf9rS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ZydhU2ZsuEGUErwyDXaot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93CrILkmpU.gLM.n9yAv.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lKWT.rhSpUmQdwbyVQmQb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g8f5zfuYmkGzmNyUYBXVm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lezhJE3nr0iFI3TyMEpG4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U8ZtZ9Q6nEiNRevOdEoUK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1aVUZo7MXEiI1jAossVGxg"/>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18WAzqQg8kOSHWYWaJ_5U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acLVb8jjzE2srFmnJxHSB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qZdBV3IKkC2hw3KIo4N3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65uVXSxDvkGGum.rXo1D5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LBTQTvj.VkaNYpqqDAouw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bar.PO2GfEWDQzb74kFVA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vE_Jyd7sck2WLE58xFTRg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cwLXUOcruUi8qefEpNvHw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scyaOuGqECwYTAM4edrC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oawvce8enkS9APbH6H6S6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lPOVRRjrIU2ZaHoTKisMt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V0Llpj68ukGMQsV9zzfh2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OBBQc64OykS.E3XjjbZdf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O_ESMTK1v0u9nS7xIY5kr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0yK7jT9zkmvVcjMz7hpH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ImQTitd4UkqvhXFVAcHWC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pcE0VsMGpEKIyJZVUkRlS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I8NzUhYHi0CQmd1ZR8V3N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k7BrTxhFK0SZrpgMr3eYa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axWTI.AKK0OcXOBS5I_uX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qHU5NUxmBEqu4XNux7ej9A"/>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WciAZskEAEWHr9cW6GiEI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b0sUqnL54E.mA1RTkjGWbQ"/>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s_I2oMZUHUa1PAN_gYqg5g"/>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oXSqc1zkPU27Kcw.ekqD6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Av2cUAy2PEqWYNuK5e0hi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vYctmJt9oUWHE0nbTAgeS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O1TLFB_QYkSh8XHXVUBJC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02Ou3.J86ESI.nrMXjFOP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TeUitcBAe0WErv_OjeyVc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LT5XrWQJakOphi0HsNY1DQ"/>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0FKYuDHoeEqU.SNh4_LAb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9JE8ab8yX0KXhFYI5cxT9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gbhpgpZaA0qMokRkNNTVU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4iR2Tx_.0OOe6rehDxyZw"/>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As.bSKXnXkywXbKf36dh1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vLDsEUnrmUusxnXZzz6OQQ"/>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RMb27KOLwEaBE3p7e4kjkg"/>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lXby47OUqk2Zkq5fEff2_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0nB75e6aKEq5WTzMPZd5RA"/>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dg0U.bviOES6rYwkL4gfg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lUcK3Xiki0yC81S1WS7RE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SdgpvU_YQ0CeOfGthg2waQ"/>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wra35wg_OEi5Fd1TrUKVlg"/>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JP5vm_byXU.nbDOSemgow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z5jPRaU8GUKlu6IztjA9i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w3oouPPKV0mwFGkZuJpva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BF4B4KNHqESGkuOT6gLvBQ"/>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j3X0d3k24U.H.SSaLg1TuQ"/>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IARV7SqomEigiChN2IgGX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ZZCX0LVjREmtirq_0AOqY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p9Zld3UZx0SKpz4lKQNu.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bjYzjqkSw0W76fLNw4xxYg"/>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T_TLmy_QTk2ArG7V5m8TMw"/>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rXhBr.jj7kGGSJoOp9dma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JTBI4t5Ockq338sofXxaqg"/>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gTwV3Rl4t0edgyhkm6eDPg"/>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5OZij4zKi02y1ixg5.WSj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Aiek6d5cu0qgwR2xQmOffA"/>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KtAUSeh8l06CYagiRrLquw"/>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4AF90NjRzUe6ZoY4ZgKDB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8wRWcNpPSEalUwsoonZ0E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l5SAxsnBtUSJOssJ2tUYCg"/>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_cKF51cxwEGuI.2QeD5F2Q"/>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vuTncja9QUuWZYUsovIjG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Cw7p.vuVikmv55XVU8c2PA"/>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CrBZy8iizEmyqysiwamgs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MDPvSSiM4UOMKj_wL3kNs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VnvxjCaNC0Cpr62jwdOqs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o8vkMJenxEOqhDlmUHet5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IntiT3NHb0mZBFYkihQBl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qZdBV3IKkC2hw3KIo4N3A"/>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P2rmGdWfS0KqwuBU6lujNg"/>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RcpxndfiW0uE8pWJztcMC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l0.nfgWRjkyQRasHn5QRQ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jbgfNGkrIUePtMCKFf9rS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ZydhU2ZsuEGUErwyDXaotw"/>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93CrILkmpU.gLM.n9yAv.Q"/>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lKWT.rhSpUmQdwbyVQmQb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g8f5zfuYmkGzmNyUYBXVm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JKd0TYf48ke5d26HbOlHWw"/>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lezhJE3nr0iFI3TyMEpG4A"/>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U8ZtZ9Q6nEiNRevOdEoUKg"/>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1aVUZo7MXEiI1jAossVGx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18WAzqQg8kOSHWYWaJ_5U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acLVb8jjzE2srFmnJxHSBQ"/>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LBTQTvj.VkaNYpqqDAouww"/>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bar.PO2GfEWDQzb74kFVAQ"/>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vE_Jyd7sck2WLE58xFTRgg"/>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cwLXUOcruUi8qefEpNvHww"/>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HscyaOuGqECwYTAM4edrC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YBcbEVwlYk.Lq0yTrPfQ9g"/>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oawvce8enkS9APbH6H6S6g"/>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lPOVRRjrIU2ZaHoTKisMtw"/>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V0Llpj68ukGMQsV9zzfh2Q"/>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OBBQc64OykS.E3XjjbZdf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O_ESMTK1v0u9nS7xIY5krg"/>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ImQTitd4UkqvhXFVAcHWC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pcE0VsMGpEKIyJZVUkRlS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I8NzUhYHi0CQmd1ZR8V3Ng"/>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k7BrTxhFK0SZrpgMr3eYag"/>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axWTI.AKK0OcXOBS5I_uX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Wdh7RWR0iUGiHi2i6r_L4w"/>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qHU5NUxmBEqu4XNux7ej9A"/>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s_I2oMZUHUa1PAN_gYqg5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b0sUqnL54E.mA1RTkjGWbQ"/>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WciAZskEAEWHr9cW6GiEIw"/>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lXby47OUqk2Zkq5fEff2_A"/>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0nB75e6aKEq5WTzMPZd5R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vYctmJt9oUWHE0nbTAgeSQ"/>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z5jPRaU8GUKlu6IztjA9i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oXSqc1zkPU27Kcw.ekqD6g"/>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9JE8ab8yX0KXhFYI5cxT9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rDx0umigbUiwvIGPEA3Rs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V.2.qthIAkafbc1BWO5tX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gbhpgpZaA0qMokRkNNTVU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As.bSKXnXkywXbKf36dh1g"/>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h4iR2Tx_.0OOe6rehDxyZ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RMb27KOLwEaBE3p7e4kjkg"/>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O1TLFB_QYkSh8XHXVUBJC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02Ou3.J86ESI.nrMXjFOPg"/>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TeUitcBAe0WErv_OjeyVc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0FKYuDHoeEqU.SNh4_LAb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LT5XrWQJakOphi0HsNY1DQ"/>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dg0U.bviOES6rYwkL4gfg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ZmF72jzMUE.s7Ue5lVtw0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lUcK3Xiki0yC81S1WS7REg"/>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SdgpvU_YQ0CeOfGthg2wa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wra35wg_OEi5Fd1TrUKVlg"/>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JP5vm_byXU.nbDOSemgow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gdyccpKbDEWCMS1R4KhV9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w3oouPPKV0mwFGkZuJpvag"/>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IARV7SqomEigiChN2IgGX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5h3l_6iZFUilvYRJ_5.Qg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bjYzjqkSw0W76fLNw4xxYg"/>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cNjbZlxSXU2JSA0eyl45j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jmKCzr0dPEGhi4Nej4sBDQ"/>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GnKL1ipc8EiObur5nmY86Q"/>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p9Zld3UZx0SKpz4lKQNu.A"/>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rXhBr.jj7kGGSJoOp9dma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l5SAxsnBtUSJOssJ2tUYCg"/>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8wRWcNpPSEalUwsoonZ0EQ"/>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zdEwRozuOEW4i4zBNa_pHQ"/>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_cKF51cxwEGuI.2QeD5F2Q"/>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KtAUSeh8l06CYagiRrLqu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5OZij4zKi02y1ixg5.WSjA"/>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JTBI4t5Ockq338sofXxaq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qZdBV3IKkC2hw3KIo4N3A"/>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nRBKL90dCE6aEY1EbqYRY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vuTncja9QUuWZYUsovIjGA"/>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qZdBV3IKkC2hw3KIo4N3A"/>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eFCwCliV.kmpaDWgmDf6Lg"/>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G691YQyY1kCXfOCOIOoic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gm_bSb1aRkOWZw628tNW_w"/>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Z9WewA0TpUu3sj_WLTKR3Q"/>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FwgJ.4Dqikm3oVoefgihzg"/>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GytPcvYF5E.pn4QvoGg8EQ"/>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PmhPK9sjzEyF4GsFI8PBD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P2rmGdWfS0KqwuBU6lujNg"/>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rz1lqpnAI0OXrg3TfXZ.PQ"/>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9ssszYvCk0ymO8CwMzE1q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4yzAO7qN2EO5JvkljqAK7Q"/>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IARh1q6eHEO7Uu2hSiFPK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7kFKA4XMxECrulz5jXGkUQ"/>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n3SzXuEy_kqeoUprQQWBiw"/>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7XprYbCzmUasGBbprEkrcA"/>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2zuNuqfe20KJHPlGI_LTYw"/>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pYshIcfazEa6BNUurzVrOw"/>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sztSUgsLNES7hxE_KUvac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RcpxndfiW0uE8pWJztcMCg"/>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8_tgSwLVIkeWvZgYFQGpf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FUTADn0DPE6T1ii7t9Ofm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cg3Ze2PWz06yLtnB7RJ4lA"/>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TPA4N9Ynu0a6Ni7ty4v9l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TbUBYMdcykmv6GL6rvmJBQ"/>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yTLTOLWdnkSY0LHcnLHIwA"/>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87qD7rwTqUmFUURw1A2ZSQ"/>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I4C8kmbbK0uX168fgOcZjQ"/>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dIkb89u0HUm96dNaKOhECg"/>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kqxkDSP10ka0Qm_q1pH5_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l0.nfgWRjkyQRasHn5QRQw"/>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vJmEnY8j7kiBQk3DnJxiAw"/>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q3wiiBuVsUOla4WIAMDIyA"/>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T_JZP6crKEqgeQxpVvP_L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bJvDnYXdX0.Qfcxq6yutpA"/>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E5WRt6l34EepJ8E34MHxmg"/>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dPfGHBBfIkKMlGkEeSrqb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Lj6rHDhTHUmbe6OsrI639w"/>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801mvrxvHUeHUTH2XNqClA"/>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AYzMduIesUOz5_J6rVjoS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sNPybL_P0kqunOi6EhXJv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jbgfNGkrIUePtMCKFf9rS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Hn5RDwbIRU.VsI96zkh.CA"/>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5HTQi2isNUGDQwsLmXHIPA"/>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KpzVwt0vpkqqHZV7I3reDw"/>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7wiqDtu4SEK6la6PIMv8hA"/>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q.RnjIm1TkynHVxWgG_VhA"/>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Px.V3YjwXEmI540TlN5CQQ"/>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y0TEoGeSS06x4Pfkj8_orQ"/>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gOJvf_LV.0uxxb5kf2DS4w"/>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sGjZwcjxS06agopR0WNDaA"/>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Fx.FRfn81EGA1CJgznpJO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ZydhU2ZsuEGUErwyDXaotw"/>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yoPRUSDncUSU9pBomDOrrg"/>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oqaEXXrRVUm8eafkrtR5bA"/>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6LPf1wdcV0ivsBSi2AU9aA"/>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ayBQjBdpYEG6xZyHSPHoVg"/>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f.scJeACUkWew7Drqr6Xew"/>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zYUX0EJ0Tk.OzMwamPW4Kg"/>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oi5IYkso3k6KtQ6SNwSvSQ"/>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tespshtTike3Y_27hXJ8ig"/>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fz20R7QTAECjzyaScCk3_A"/>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fa4vF9HCkEOzv_hnvCrdr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93CrILkmpU.gLM.n9yAv.Q"/>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AYtDvxe5x0OzSJ9hVO_lgw"/>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ZTzV2exZikyLOTSvdSt_gg"/>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kRB5.2_WZ02ZM802OCN9DQ"/>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z.qkN0N71UGc3n.FyjRJfg"/>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d4iX0nMLHkqku_UuNvYt0g"/>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JTFZt9MmI0GUIayzl9PDVw"/>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y4Yzz1_JnEiqzf6t3kNIyw"/>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UWKaeC1iIUyw8yKYDri.bA"/>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qTnQM5oQiUaiISfnXZgnzg"/>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708eFU05YkaI9qcegp77I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G9gU9DOV60.aLef_7ovuz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lKWT.rhSpUmQdwbyVQmQbA"/>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BbO18g81eEW.QaWYtNGd5A"/>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Jqdi2T3_5k2zpUboTSm2kw"/>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RZ6Tp4qPfECAPzY2nKInPw"/>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OOEWZHYIU0.ZJXA8rkoJuQ"/>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WJRpcC0kRk2CgYaNLEgnTw"/>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kxN2DXnPX0.FroPrZNtoJQ"/>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G_4HgsWUHkqm1s.YUscicg"/>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wddBJE0mm0GkUGLVaLv.PQ"/>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X79xmCk.g0m.MOjJQ4czFg"/>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eVG8TFnep0ykIMwdELOLk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g8f5zfuYmkGzmNyUYBXVmw"/>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K2hfKAukkES_dMUuMmsucw"/>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ij.v77eNyUK4bplM3lNeGg"/>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TOMZznaRSUu1FIlU.nuf_w"/>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Uxwzpm8WgEWbYpCTNUGgiQ"/>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K.UHWPNbjEWSq3cNKU5tUw"/>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JLkcHAbxTUehbJWIKpCn0w"/>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FGGUGdV9YUSv4SgmiQTy9g"/>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EAzbuloDTEqEXHyoTDBZaw"/>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o5mcmCBufUCbWgjqXC..Wg"/>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p.xBmasqRkKE78ER9kTKV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lezhJE3nr0iFI3TyMEpG4A"/>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n991N5ifqUu8ofH4GNfOlw"/>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nvwPNe3jME6bZ0X4VRN0Sg"/>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qLfbJdFzI0CJvgzx7KWYrg"/>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lncqnBPRm0e7Ye_IMBSuEg"/>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8abOHDKB40aum317hDuGyw"/>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9rOHLzAB.EWb.lR1Ydjc1g"/>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qZdBV3IKkC2hw3KIo4N3A"/>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3yy6PGWgikm6PK3w0GXRZg"/>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8Bz5C3ztbUeirjk3xoZ_hA"/>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4lIOUeGOFkiwltB1PI9h1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U8ZtZ9Q6nEiNRevOdEoUKg"/>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pegzZuDj80aKlROE.7jgxA"/>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oW_1TbT0oU.yDcIr4B8C8A"/>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e3inMGqq50qVRXNqmyEPFA"/>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FtCTmM1U8EyxdTBWn7zc3w"/>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pcGPW9wvPEWh4hsj9hcThQ"/>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XV2llPkKbEakwVOF6qh_qw"/>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bln_wYfc8kmyZZhIjvrPyA"/>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X75ic7K_0EaX_tVTY3nV2A"/>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xV3e6hraYUqQ4qKx6UDj2Q"/>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JlkXuOug7k2gb1cMLzSlg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1aVUZo7MXEiI1jAossVGxg"/>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Sq_8Mg5qFES8Rp5ZL2QIpg"/>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fAkd_WzgPkS8Utqg_APaxw"/>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umAZhwwXAk.5InE2hUfIzw"/>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ejDQ7VOd0evGPPhhLAteQ"/>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buAA2.M5JEqo1R9dL94Brg"/>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wjSMkOYBPU67NQcO255n4w"/>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V4CN8LHCe0qnO2tdY3Z72w"/>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O7qxevKdn0awfBx2Y8gWXg"/>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YfoO2jNQ60GdaNFxkYvW.Q"/>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NXY0mnKOf0mNnvwtBZglB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18WAzqQg8kOSHWYWaJ_5UA"/>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qq1TduM7EE6WxFyz.YWQXA"/>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iLlYrFYqxUGiQPb_gKMkJw"/>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YWXlRR_n5kSSvHSsONDVQg"/>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NoQ4pHrbV0qTxXZIG.3nCg"/>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jjzaXcaKTkCmoR9xyuf5Yg"/>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xwi1sVR2BUKTXI4MhYLI0A"/>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t6Zq9nh4ZkqepukN3ZsnNA"/>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hT4v._bsFU6SEKN5XpyEMg"/>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nbkAda91vEuikF21QjS60Q"/>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K.O8N02_kq2rcYviKcrk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acLVb8jjzE2srFmnJxHSBQ"/>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UGueSwYthUGt2Fwk_XU3eA"/>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164MAAe8QEaFclIyAMKuAA"/>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Z31ny4KBu0yBjQ18ytc4eg"/>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MAu4GHzRFEOPhsIVglTJqQ"/>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G6LXs2SWA0W9xAkaxgt9jg"/>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jMJJboV3oEyQq_YH.YlSSQ"/>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s5WCZQxqG02QGcg1uaRcTQ"/>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Za.5cvZkK0.YUfoL2_N3ow"/>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FUTADn0DPE6T1ii7t9OfmQ"/>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TPA4N9Ynu0a6Ni7ty4v9l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LBTQTvj.VkaNYpqqDAouww"/>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9fst2xJdyEemBGVGwGKBdQ"/>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VEehOMw._EeZJq.Yk0LZ3g"/>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wnHO8PXoV0u823jFwzA66g"/>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1..3hDN0zE2cXMiMoThO8A"/>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mu3F61VUzkSZ9rqXgzZqHw"/>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zQ.BRHKBok2PPGMbK.CWLA"/>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TbUBYMdcykmv6GL6rvmJBQ"/>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2QhLeVA0b0OfZBxLP0VTgA"/>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OxTeHW_jfUOeikmGkYqG_A"/>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wgG2gHa3WUiGfY0DmDwPi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bar.PO2GfEWDQzb74kFVAQ"/>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bpVQ0_9JkkC5xr_XorIpUg"/>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Ol15k.F.tECSTw38.3g7WQ"/>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jR_WZQ60IUaW3mKVBABrYg"/>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sCYdBgvX0yVbjWP.qeWJA"/>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Bw1sBJWlFke3zQxfTd9W3Q"/>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3Bk9z8xLkkCiKil3hzTfUQ"/>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VcksYCVCLUG_LBEJVFBjGw"/>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ktTmB9kvYUChY5wHNLwb1w"/>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e5sZuT5P_kyw.vIRxunqTg"/>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lDaEoYfS2k.IIp0rIm4AX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vE_Jyd7sck2WLE58xFTRgg"/>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NMsTkE0eEECfAUhe2_MLCA"/>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_CCSTh0DHUaHCUl1tMEcnQ"/>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014ZjvfefUaBksMN0TUyDg"/>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OjadGxaEs0Kq6y.7pYK_Rw"/>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yCqX448lJUmSlehrbeYi8g"/>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pKYTx.6CD0OHH5LdhU65EA"/>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502qVMBSl0CgCB2hxINjTg"/>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OSghtoPdb0qxVwGmTtjK5Q"/>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PWZd4kKnO02LVTSRIsaL7g"/>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bxKCEaqjO0WGHL86WRuCG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jvUmQrhexEqaeL4h7XOp6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cwLXUOcruUi8qefEpNvHww"/>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0Wedr_JDpkCIzWgU4p27XA"/>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eVG8TFnep0ykIMwdELOLkA"/>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QWi5QRTq40OjIg.DiNWC7A"/>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K2hfKAukkES_dMUuMmsucw"/>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34D_36S8eUOSl3_9neMtRw"/>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alTaIVNmZUy7KssE2PKdrQ"/>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zUDKNTsge0GPvMeTszT5cw"/>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A840uIXXU0mihAHReX2xvQ"/>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SdEs2Qhra0u_DeqtGSsW3A"/>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xYkKBZqj90GRehq0aisYA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scyaOuGqECwYTAM4edrCQ"/>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Bo9PWrihyUWKAHmcS_Mc5g"/>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n991N5ifqUu8ofH4GNfOlw"/>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nvwPNe3jME6bZ0X4VRN0Sg"/>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qLfbJdFzI0CJvgzx7KWYrg"/>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DYcHGJtfvkOF.eXE7VEvfw"/>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o5mcmCBufUCbWgjqXC..Wg"/>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lncqnBPRm0e7Ye_IMBSuEg"/>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9rOHLzAB.EWb.lR1Ydjc1g"/>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w3RyMGKjr0apRF03nNfFuQ"/>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Cw27iNXflUSmNDDfGdDfu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oawvce8enkS9APbH6H6S6g"/>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8abOHDKB40aum317hDuGy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lPOVRRjrIU2ZaHoTKisMt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V0Llpj68ukGMQsV9zzfh2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OBBQc64OykS.E3XjjbZdf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O_ESMTK1v0u9nS7xIY5kr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ImQTitd4UkqvhXFVAcHWC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pcE0VsMGpEKIyJZVUkRlS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I8NzUhYHi0CQmd1ZR8V3N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YgxXMHQMbUSOQT_E2Qcpx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k7BrTxhFK0SZrpgMr3eYa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axWTI.AKK0OcXOBS5I_uX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qHU5NUxmBEqu4XNux7ej9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As.bSKXnXkywXbKf36dh1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oXSqc1zkPU27Kcw.ekqD6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vYctmJt9oUWHE0nbTAgeS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lXby47OUqk2Zkq5fEff2_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WciAZskEAEWHr9cW6GiEI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b0sUqnL54E.mA1RTkjGWb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s_I2oMZUHUa1PAN_gYqg5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XAbOAuRMgkScacCy2Vc4B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O1TLFB_QYkSh8XHXVUBJC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02Ou3.J86ESI.nrMXjFOP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TeUitcBAe0WErv_OjeyVc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0FKYuDHoeEqU.SNh4_LAb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LT5XrWQJakOphi0HsNY1D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0nB75e6aKEq5WTzMPZd5R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dg0U.bviOES6rYwkL4gfg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lUcK3Xiki0yC81S1WS7RE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SdgpvU_YQ0CeOfGthg2wa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wra35wg_OEi5Fd1TrUKVl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Vba9JhsG8k.lBzHMv4Znd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JP5vm_byXU.nbDOSemgow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z5jPRaU8GUKlu6IztjA9i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9JE8ab8yX0KXhFYI5cxT9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RMb27KOLwEaBE3p7e4kjk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4iR2Tx_.0OOe6rehDxyZ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gbhpgpZaA0qMokRkNNTVU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JGPokhmwH02SIo7_EnnH3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w3oouPPKV0mwFGkZuJpva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s_6y5t8yt0aw4yKFUrdJd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IARV7SqomEigiChN2IgGX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dUI6G_fwZkKhnoRWOfTV4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bjYzjqkSw0W76fLNw4xxY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rXhBr.jj7kGGSJoOp9dma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p9Zld3UZx0SKpz4lKQNu.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5h3l_6iZFUilvYRJ_5.Qg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D81CyZxmHESjG8UlZ18uh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_kyi4qNK402GY4P1WpsU0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eo1ODxXO6EmKASDrErJe2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5uTlpH42SkKnOaHBWoYjK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WgM24GTIZkCX_J4ktNELR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A12y9zFt5EKlalxHmbOj5w"/>
</p:tagLst>
</file>

<file path=ppt/theme/theme1.xml><?xml version="1.0" encoding="utf-8"?>
<a:theme xmlns:a="http://schemas.openxmlformats.org/drawingml/2006/main" name="Blue Sky theme">
  <a:themeElements>
    <a:clrScheme name="Transformation Blue Theme">
      <a:dk1>
        <a:srgbClr val="FFFFFF"/>
      </a:dk1>
      <a:lt1>
        <a:srgbClr val="002A7E"/>
      </a:lt1>
      <a:dk2>
        <a:srgbClr val="3D6B9D"/>
      </a:dk2>
      <a:lt2>
        <a:srgbClr val="D4E1EE"/>
      </a:lt2>
      <a:accent1>
        <a:srgbClr val="FEFDDB"/>
      </a:accent1>
      <a:accent2>
        <a:srgbClr val="FFFF9F"/>
      </a:accent2>
      <a:accent3>
        <a:srgbClr val="C5DDDA"/>
      </a:accent3>
      <a:accent4>
        <a:srgbClr val="6CA8A0"/>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resh">
      <a:fillStyleLst>
        <a:solidFill>
          <a:schemeClr val="phClr"/>
        </a:solidFill>
        <a:solidFill>
          <a:schemeClr val="phClr">
            <a:tint val="70000"/>
            <a:satMod val="115000"/>
          </a:schemeClr>
        </a:solidFill>
        <a:solidFill>
          <a:schemeClr val="phClr">
            <a:shade val="80000"/>
            <a:satMod val="115000"/>
          </a:schemeClr>
        </a:solidFill>
      </a:fillStyleLst>
      <a:lnStyleLst>
        <a:ln w="25400" cap="flat" cmpd="sng" algn="ctr">
          <a:solidFill>
            <a:schemeClr val="phClr">
              <a:shade val="95000"/>
              <a:satMod val="105000"/>
            </a:schemeClr>
          </a:solidFill>
          <a:prstDash val="solid"/>
          <a:miter/>
        </a:ln>
        <a:ln w="50800" cap="flat" cmpd="sng" algn="ctr">
          <a:solidFill>
            <a:schemeClr val="phClr"/>
          </a:solidFill>
          <a:prstDash val="solid"/>
          <a:miter/>
        </a:ln>
        <a:ln w="76200" cap="flat" cmpd="thickThin" algn="ctr">
          <a:solidFill>
            <a:schemeClr val="phClr">
              <a:alpha val="80000"/>
            </a:schemeClr>
          </a:solidFill>
          <a:prstDash val="solid"/>
          <a:miter/>
        </a:ln>
      </a:lnStyleLst>
      <a:effectStyleLst>
        <a:effectStyle>
          <a:effectLst/>
        </a:effectStyle>
        <a:effectStyle>
          <a:effectLst>
            <a:outerShdw blurRad="63500" sx="101000" sy="101000" rotWithShape="0">
              <a:srgbClr val="FFFFFF">
                <a:alpha val="50000"/>
              </a:srgbClr>
            </a:outerShdw>
          </a:effectLst>
        </a:effectStyle>
        <a:effectStyle>
          <a:effectLst>
            <a:innerShdw blurRad="101600">
              <a:srgbClr val="FFFFFF">
                <a:alpha val="75000"/>
              </a:srgbClr>
            </a:innerShdw>
            <a:outerShdw blurRad="63500" sx="101000" sy="101000" rotWithShape="0">
              <a:srgbClr val="FFFFFF">
                <a:alpha val="50000"/>
              </a:srgbClr>
            </a:outerShdw>
            <a:reflection blurRad="12700" stA="30000" endPos="35000" dist="38100" dir="5400000" sy="-100000" rotWithShape="0"/>
          </a:effectLst>
          <a:scene3d>
            <a:camera prst="orthographicFront">
              <a:rot lat="0" lon="0" rev="0"/>
            </a:camera>
            <a:lightRig rig="balanced" dir="t">
              <a:rot lat="0" lon="0" rev="30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506669CB0B754AA658FEA721A3F057" ma:contentTypeVersion="0" ma:contentTypeDescription="Create a new document." ma:contentTypeScope="" ma:versionID="4d06e6200d8b2a3db4bfeec74be8e13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EF60906-1FB1-4BC0-94A5-627ABDE24A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BD21E3F-987A-4AF7-9217-B10A06F7169C}">
  <ds:schemaRefs>
    <ds:schemaRef ds:uri="http://schemas.microsoft.com/sharepoint/v3/contenttype/forms"/>
  </ds:schemaRefs>
</ds:datastoreItem>
</file>

<file path=customXml/itemProps3.xml><?xml version="1.0" encoding="utf-8"?>
<ds:datastoreItem xmlns:ds="http://schemas.openxmlformats.org/officeDocument/2006/customXml" ds:itemID="{956FDBBF-6A7D-4BF4-9546-A73EC4DE7B51}">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Blue Sky theme</Template>
  <TotalTime>2767</TotalTime>
  <Words>1947</Words>
  <Application>Microsoft Office PowerPoint</Application>
  <PresentationFormat>On-screen Show (4:3)</PresentationFormat>
  <Paragraphs>605</Paragraphs>
  <Slides>26</Slides>
  <Notes>10</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26</vt:i4>
      </vt:variant>
    </vt:vector>
  </HeadingPairs>
  <TitlesOfParts>
    <vt:vector size="30" baseType="lpstr">
      <vt:lpstr>Blue Sky theme</vt:lpstr>
      <vt:lpstr>think-cell Slide</vt:lpstr>
      <vt:lpstr>Chart</vt:lpstr>
      <vt:lpstr>Worksheet</vt:lpstr>
      <vt:lpstr>Slide 1</vt:lpstr>
      <vt:lpstr>Department of Energy and Environmental Protection  Information Technology Investment Update</vt:lpstr>
      <vt:lpstr>Slide 3</vt:lpstr>
      <vt:lpstr>LEAN</vt:lpstr>
      <vt:lpstr>Governance</vt:lpstr>
      <vt:lpstr>Partnerships</vt:lpstr>
      <vt:lpstr>Business Solutions</vt:lpstr>
      <vt:lpstr>Storm Water General Permit is the Key ICM Pilot at DEEP  </vt:lpstr>
      <vt:lpstr>ICM Delivers 21st Century Customer Service</vt:lpstr>
      <vt:lpstr>e-Permitting </vt:lpstr>
      <vt:lpstr>Data Management</vt:lpstr>
      <vt:lpstr>ROI From MassDEP</vt:lpstr>
      <vt:lpstr>Mass. Environmental Information and Public Access System (EIPAS) cost-benefit analysis shows that the project has a Utility Payback Period of ~5 to 6 years1</vt:lpstr>
      <vt:lpstr>Program Briefs</vt:lpstr>
      <vt:lpstr>DEEP’s High Priority IT Programs</vt:lpstr>
      <vt:lpstr>Slide 16</vt:lpstr>
      <vt:lpstr>Slide 17</vt:lpstr>
      <vt:lpstr>Slide 18</vt:lpstr>
      <vt:lpstr>Slide 19</vt:lpstr>
      <vt:lpstr>Project Updates</vt:lpstr>
      <vt:lpstr>Slide 21</vt:lpstr>
      <vt:lpstr>Slide 22</vt:lpstr>
      <vt:lpstr>Slide 23</vt:lpstr>
      <vt:lpstr>Budgets</vt:lpstr>
      <vt:lpstr>Budget Summary </vt:lpstr>
      <vt:lpstr>Questions?</vt:lpstr>
    </vt:vector>
  </TitlesOfParts>
  <Company>CT DEEP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Dep User</dc:creator>
  <cp:lastModifiedBy>dthibode</cp:lastModifiedBy>
  <cp:revision>191</cp:revision>
  <dcterms:created xsi:type="dcterms:W3CDTF">2013-08-05T12:50:11Z</dcterms:created>
  <dcterms:modified xsi:type="dcterms:W3CDTF">2013-08-12T21:08:50Z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0x010100E9506669CB0B754AA658FEA721A3F057</vt:lpwstr>
  </property>
</Properties>
</file>