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296FA-E375-4502-98CB-358D36068073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8783A-29B8-4259-91C3-919BB33C1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3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47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7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5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8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2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3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3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8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2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D0D-A887-41E3-A462-E78B93374437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1143000"/>
            <a:ext cx="88392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Department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Veterans Affairs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Board of Trustees Meeting Agenda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 19, 2019,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3:30 P.M.</a:t>
            </a:r>
          </a:p>
          <a:p>
            <a:pPr algn="ctr"/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	Convene Meeting &amp; Administrative matters</a:t>
            </a:r>
          </a:p>
          <a:p>
            <a:endPara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Pledge of Allegiance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Attendance</a:t>
            </a:r>
          </a:p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Appointment of Temporary Chair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Acceptance of previous meetings minutes  </a:t>
            </a:r>
          </a:p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Recent Achievements, Events &amp; Upcoming Events- Commissioner Saadi</a:t>
            </a: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-914400">
              <a:buFontTx/>
              <a:buAutoNum type="romanUcPeriod" startAt="2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 Business  </a:t>
            </a:r>
            <a:endParaRPr lang="en-US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A.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DVA HCC update – Licensure Transition</a:t>
            </a:r>
            <a:endPara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B.  Fiscal Report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C.  Projects Report</a:t>
            </a:r>
            <a:endPara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914400" lvl="3" indent="-914400">
              <a:buAutoNum type="romanUcPeriod" startAt="3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Business  </a:t>
            </a:r>
            <a:endParaRPr lang="en-US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C-Wing: Semi-Private/Independent living model</a:t>
            </a:r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AutoNum type="romanUcPeriod" startAt="4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Closing of Meeting</a:t>
            </a:r>
          </a:p>
          <a:p>
            <a:pPr marL="2057400" lvl="4" indent="-228600"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Commissioner Saadi Remarks</a:t>
            </a:r>
          </a:p>
          <a:p>
            <a:pPr marL="2057400" lvl="4" indent="-228600"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Board Meeting Date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52400"/>
            <a:ext cx="1676400" cy="871931"/>
          </a:xfrm>
        </p:spPr>
      </p:pic>
    </p:spTree>
    <p:extLst>
      <p:ext uri="{BB962C8B-B14F-4D97-AF65-F5344CB8AC3E}">
        <p14:creationId xmlns:p14="http://schemas.microsoft.com/office/powerpoint/2010/main" val="85931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4028</TotalTime>
  <Words>20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Hein</dc:creator>
  <cp:lastModifiedBy>Saadi, Thomas J</cp:lastModifiedBy>
  <cp:revision>92</cp:revision>
  <cp:lastPrinted>2018-12-12T14:48:02Z</cp:lastPrinted>
  <dcterms:created xsi:type="dcterms:W3CDTF">2015-12-21T14:47:19Z</dcterms:created>
  <dcterms:modified xsi:type="dcterms:W3CDTF">2019-03-18T14:15:37Z</dcterms:modified>
</cp:coreProperties>
</file>