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ABF2-E4E4-42F9-873C-A37355093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852D3-D0AF-487C-A19B-27A58DAA3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FBF9-333C-4771-92CC-A08CE132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87EC1-7156-445A-A484-88FCC44E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25123-D178-4EAF-9C5A-F679650E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3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4866-06E0-410A-A873-35018FCB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EC53A-9545-47D2-97EB-5EC59231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8000-F7E4-4120-B4CC-597B2DD7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055F7-CBC7-46AE-AED7-7FDFE2F2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E1919-E6B4-45DF-9AD3-ADDB53A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3FD04C-C9F4-49EE-A111-71049FC57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A4263-0D6E-4F2B-B9E0-A6128692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EFF5-6309-4DFE-BA3F-7F2BDC94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C8BE-732A-47BB-82CC-FF00931F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50A5-8CA7-4F59-AB4C-8FDE8605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C90B-AB4C-41CE-916B-923E903A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6CDB-B9E1-4256-9E7A-503A8AFC2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4384-7A64-4474-93D4-7538766B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2D064-C286-490D-A6D4-D99885FC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02AD-51D7-4467-88E1-715F84D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7284-E9BF-45B2-BDD8-149C5641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9313A-6E71-4450-BA68-48029408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DBEF-4C42-4987-949E-1D04755E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6731D-A6B9-4514-AD05-0D209AD0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DBAB-A27A-4A66-9D2F-23E8BF22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0760-FB4A-4967-BE69-79697AB5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1C91-C2AB-4DA7-A980-9D850072C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04E29-B4AD-4C78-9C3C-0D24FC1A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BE509-12AC-42F8-A567-D2B3AB16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1F442-9D80-48C0-8B70-D0C1D4C9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DE18D-EE33-4B75-9883-C0331D6C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9954-CE67-4B9B-ADD2-26D4747B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1F819-9AD8-458D-847B-11C9B090A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3C4D4-84F5-4ED7-B7C8-AD97F607F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D5D18-1345-456F-AE11-D50206EAC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7F32F-1986-4EEE-801C-2D69F7CFB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B0E5C-ABB4-4832-A74E-04B8C7E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A8883-ACAD-47EC-A51B-12489867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EEC5D-B922-41FA-A25B-43D95D05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2E5C-7C25-45AF-BC9D-6DA4B13F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E4D03-34C0-4227-94FB-0DDA1A81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DD205-E0E5-4A48-B10C-D503035F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A8BE3-B482-4FB2-A43C-D06F2DB0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A8415-836C-48D7-BFCE-3A62D28C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85F62-1819-487F-AD17-21078A00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9F5F9-7C5C-4146-93D3-9CF5349F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57E6-96BD-4AAE-A488-E8762239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340B-8228-4A97-A0CE-D97568CA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8CF3D-E12B-4D48-BF91-1B0940191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89055-4929-49A9-827D-9F7BED81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6FB68-5A98-44E6-80CA-34D727E9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A3CC8-7B38-4936-BFDB-2A56502A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6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75EC-124F-49AA-BBD4-CB987582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C8C2-7FA7-48C1-B0C5-0ACF41512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43206-91F1-454D-BEC5-6F206247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63245-4143-4FE7-B089-AF1413D4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806A0-B925-4E62-8F6F-5BA1263F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4ABE9-373E-459C-93CE-DCF70464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94EA7-FE45-4DAF-ABA8-02891B0B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82832-B887-4DEA-B8DB-E37BC9078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7F6A0-142E-4CDA-BC6E-2C54855DB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EC98-7747-4B6D-BB73-777D3123231A}" type="datetimeFigureOut">
              <a:rPr lang="en-US" smtClean="0"/>
              <a:t>10/09/2020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47AFA-F276-4D95-A7D1-E6087C390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E7047-029B-41BB-B32C-EAA890FDF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16A7-4223-43C5-AEF0-5541B018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ppe-strategy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5C93-AFC7-44B6-A3E2-AA1E5752C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PPE and Burn Rate Calculator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BE80A-A833-4EA1-A221-4C2435CE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Donna Ortelle, R.N., M.S.N.</a:t>
            </a:r>
          </a:p>
          <a:p>
            <a:r>
              <a:rPr lang="en-US" dirty="0"/>
              <a:t>DPH</a:t>
            </a:r>
          </a:p>
          <a:p>
            <a:r>
              <a:rPr lang="en-US" dirty="0"/>
              <a:t>July 29, 2020</a:t>
            </a:r>
          </a:p>
        </p:txBody>
      </p:sp>
    </p:spTree>
    <p:extLst>
      <p:ext uri="{BB962C8B-B14F-4D97-AF65-F5344CB8AC3E}">
        <p14:creationId xmlns:p14="http://schemas.microsoft.com/office/powerpoint/2010/main" val="412128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EECC-D227-41FA-84F9-AA2C7A21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Personal Protective Equipment (PPE) Burn Rate Calculator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7D01EF-9DB0-4A3C-8FE2-1D394D02E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909" y="1575533"/>
            <a:ext cx="9784860" cy="49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9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B140-418B-4246-84BB-0725DA95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057FAD-FAF0-4ED9-A6AC-3DFF678DE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258425" cy="64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B481-0B65-4103-9901-C757929E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7C4132-62CE-482A-A0BA-D714987A7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8150"/>
            <a:ext cx="105822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555D-75A0-4379-8235-2B24DB69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Graphs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5D3D69-7B2E-4DBC-893C-338C27732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825" y="1460499"/>
            <a:ext cx="6448425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B9E0-AFAD-4985-A911-EE044222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30" y="4123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b="1" dirty="0"/>
              <a:t>Optimizing Supply of PPE and Other Equipment during Shortages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1BFD1-E175-45CD-B699-AD6EAB819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155" y="2329243"/>
            <a:ext cx="10515600" cy="2199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3BBDE7-3DB1-4E22-92C1-4F6564AB41A4}"/>
              </a:ext>
            </a:extLst>
          </p:cNvPr>
          <p:cNvSpPr/>
          <p:nvPr/>
        </p:nvSpPr>
        <p:spPr>
          <a:xfrm>
            <a:off x="781050" y="5829009"/>
            <a:ext cx="10239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https://www.cdc.gov/coronavirus/2019-ncov/hcp/ppe-strategy/index.html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8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EB061-7E2B-44D4-91F5-FBE57C5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N95 Respirators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5F04FB-BF63-4981-8061-877BB232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35" y="2163325"/>
            <a:ext cx="11121329" cy="44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1F66F-B843-4678-888B-CEEC3CF1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2608383"/>
            <a:ext cx="11208989" cy="42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18B6-7229-420A-8E62-B7BEE32F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Facemasks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12C382-3C2B-4A1A-B212-95E042D3F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680" y="1819826"/>
            <a:ext cx="10748504" cy="42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071A2-8AE8-4CFF-BE82-298A14BE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16" y="2240681"/>
            <a:ext cx="10788368" cy="44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FD7E-A461-4AF0-A675-BBA3626A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Gowns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947940-91B3-4CD7-A86D-DF3038C14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160" y="1966715"/>
            <a:ext cx="10647680" cy="411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1813B-4D6B-4908-9A5D-1549B8C2A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2378272"/>
            <a:ext cx="10647680" cy="3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C72B-3879-4A84-8065-DF122433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Eye Protection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5736F8-48EE-4182-BC3C-7F5B78A1A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87" y="1782033"/>
            <a:ext cx="10831513" cy="403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64BE5-A251-480B-B5F2-4F5B90F09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" y="2185321"/>
            <a:ext cx="10831513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6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7038-16B3-4ABB-AA3A-43CAEA37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A496BB-21EE-4840-A1DF-7B8083B6A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56" y="1859090"/>
            <a:ext cx="11515725" cy="403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B8163-0773-4F4C-82F8-F2490CAB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55" y="2262378"/>
            <a:ext cx="115157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26BC-0269-416C-9DF3-4BBD9C31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58A719-8E73-481F-A4FA-0A475712F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50" y="514351"/>
            <a:ext cx="4667523" cy="53244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BC88BE-1A37-496B-B7CD-224FD513E484}"/>
              </a:ext>
            </a:extLst>
          </p:cNvPr>
          <p:cNvSpPr/>
          <p:nvPr/>
        </p:nvSpPr>
        <p:spPr>
          <a:xfrm>
            <a:off x="371475" y="5934670"/>
            <a:ext cx="1162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Open Sans"/>
              </a:rPr>
              <a:t>* Facilities implementing reuse or extended use of PPE will need to adjust their donning and doffing procedures to accommodate those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3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6414-03BF-4582-B41E-E076B5CD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718CEF-06D5-40FD-8930-C3213C824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824" y="425219"/>
            <a:ext cx="4813941" cy="5509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01767-B307-41E9-A850-7EC6D6ADC1A0}"/>
              </a:ext>
            </a:extLst>
          </p:cNvPr>
          <p:cNvSpPr/>
          <p:nvPr/>
        </p:nvSpPr>
        <p:spPr>
          <a:xfrm>
            <a:off x="838200" y="5934670"/>
            <a:ext cx="1062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Open Sans"/>
              </a:rPr>
              <a:t>* Facilities implementing reuse or extended use of PPE will need to adjust their donning and doffing procedures to accommodate those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44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114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Office Theme</vt:lpstr>
      <vt:lpstr>PPE and Burn Rate Calculator</vt:lpstr>
      <vt:lpstr>Optimizing Supply of PPE and Other Equipment during Shortages</vt:lpstr>
      <vt:lpstr>N95 Respirators</vt:lpstr>
      <vt:lpstr>Facemasks</vt:lpstr>
      <vt:lpstr>Gowns</vt:lpstr>
      <vt:lpstr>Eye Protection</vt:lpstr>
      <vt:lpstr>Gloves</vt:lpstr>
      <vt:lpstr>PowerPoint Presentation</vt:lpstr>
      <vt:lpstr>PowerPoint Presentation</vt:lpstr>
      <vt:lpstr>Personal Protective Equipment (PPE) Burn Rate Calculator </vt:lpstr>
      <vt:lpstr>PowerPoint Presentation</vt:lpstr>
      <vt:lpstr>PowerPoint Presentation</vt:lpstr>
      <vt:lpstr>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Ortelle, Donna</dc:creator>
  <cp:lastModifiedBy>Ortelle, Donna</cp:lastModifiedBy>
  <cp:revision>15</cp:revision>
  <dcterms:created xsi:type="dcterms:W3CDTF">2020-07-24T00:01:10Z</dcterms:created>
  <dcterms:modified xsi:type="dcterms:W3CDTF">2020-10-09T09:08:24Z</dcterms:modified>
</cp:coreProperties>
</file>