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E06"/>
    <a:srgbClr val="86B907"/>
    <a:srgbClr val="A9E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7" d="100"/>
          <a:sy n="117" d="100"/>
        </p:scale>
        <p:origin x="-27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A8ACA1D-96DC-457E-8186-3963E5554343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6256F9-EDEC-4D9B-BDA9-B81614AA310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6381" y="203003"/>
            <a:ext cx="4015048" cy="132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62200" y="1143000"/>
            <a:ext cx="403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39E06"/>
                </a:solidFill>
                <a:latin typeface="+mj-lt"/>
                <a:cs typeface="Times New Roman" panose="02020603050405020304" pitchFamily="18" charset="0"/>
              </a:rPr>
              <a:t>Creating Demand for Public Health</a:t>
            </a:r>
            <a:endParaRPr lang="en-US" sz="1400" b="1" i="1" dirty="0">
              <a:solidFill>
                <a:srgbClr val="739E06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2024" y="1561465"/>
            <a:ext cx="8102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Public health is…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what we do as a society to ensure the conditions in which people can be healthy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federal</a:t>
            </a:r>
            <a:r>
              <a:rPr lang="en-US" sz="1400" dirty="0"/>
              <a:t>, state and local </a:t>
            </a:r>
            <a:r>
              <a:rPr lang="en-US" sz="1400" dirty="0" smtClean="0"/>
              <a:t>partners with unique but interconnected responsibilities, </a:t>
            </a:r>
            <a:r>
              <a:rPr lang="en-US" sz="1400" dirty="0"/>
              <a:t>one dependent upon the other </a:t>
            </a:r>
            <a:r>
              <a:rPr lang="en-US" sz="1400" dirty="0" smtClean="0"/>
              <a:t>, </a:t>
            </a:r>
            <a:r>
              <a:rPr lang="en-US" sz="1400" smtClean="0"/>
              <a:t>working together to </a:t>
            </a:r>
            <a:r>
              <a:rPr lang="en-US" sz="1400" dirty="0"/>
              <a:t>assure the conditions in which people can be healthy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0" y="2971800"/>
            <a:ext cx="3050763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Lead Public Health is…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</a:t>
            </a:r>
            <a:r>
              <a:rPr lang="en-US" sz="1400" dirty="0" smtClean="0"/>
              <a:t> way to create demand for public health through education, outreach and dialogue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an </a:t>
            </a:r>
            <a:r>
              <a:rPr lang="en-US" sz="1400" dirty="0"/>
              <a:t>opportunity </a:t>
            </a:r>
            <a:r>
              <a:rPr lang="en-US" sz="1400" dirty="0" smtClean="0"/>
              <a:t>to </a:t>
            </a:r>
            <a:r>
              <a:rPr lang="en-US" sz="1400" dirty="0"/>
              <a:t>create a vision </a:t>
            </a:r>
            <a:r>
              <a:rPr lang="en-US" sz="1400" dirty="0" smtClean="0"/>
              <a:t>for an equitable and robust public health system in Connecticut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85305" y="5938220"/>
            <a:ext cx="403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739E06"/>
                </a:solidFill>
                <a:latin typeface="+mj-lt"/>
                <a:cs typeface="Times New Roman" panose="02020603050405020304" pitchFamily="18" charset="0"/>
              </a:rPr>
              <a:t>www.ct.gov/dph/leadpublichealth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37" y="4524549"/>
            <a:ext cx="1219200" cy="1298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how the ten essential environmental health services align with the three core functions of public heal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599" y="2829896"/>
            <a:ext cx="3352800" cy="310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605691" y="5938220"/>
            <a:ext cx="403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+mj-lt"/>
                <a:cs typeface="Times New Roman" panose="02020603050405020304" pitchFamily="18" charset="0"/>
              </a:rPr>
              <a:t>The 10 Essential Public Health Services</a:t>
            </a:r>
            <a:endParaRPr lang="en-US" sz="1200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9875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</TotalTime>
  <Words>97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Civic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Katharine K</dc:creator>
  <cp:lastModifiedBy>Lewis, Katharine K</cp:lastModifiedBy>
  <cp:revision>19</cp:revision>
  <dcterms:created xsi:type="dcterms:W3CDTF">2014-04-04T15:08:32Z</dcterms:created>
  <dcterms:modified xsi:type="dcterms:W3CDTF">2014-04-07T12:19:09Z</dcterms:modified>
</cp:coreProperties>
</file>