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601200" cy="7315200"/>
  <p:notesSz cx="7010400" cy="9223375"/>
  <p:defaultTextStyle>
    <a:defPPr>
      <a:defRPr lang="en-US"/>
    </a:defPPr>
    <a:lvl1pPr marL="0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237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473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710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2947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184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422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2658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5895" algn="l" defTabSz="96647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00" d="100"/>
          <a:sy n="200" d="100"/>
        </p:scale>
        <p:origin x="-3318" y="144"/>
      </p:cViewPr>
      <p:guideLst>
        <p:guide orient="horz" pos="2304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15A832-9488-4EEE-B295-B059E25580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54FE39-99C1-4A31-AD2D-D94FF1305E4B}">
      <dgm:prSet phldrT="[Text]" custT="1"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pPr algn="ctr"/>
          <a:r>
            <a:rPr lang="en-US" sz="800" baseline="0" dirty="0" smtClean="0">
              <a:effectLst/>
              <a:latin typeface="Arial Narrow" panose="020B0606020202030204" pitchFamily="34" charset="0"/>
            </a:rPr>
            <a:t>Commissioner </a:t>
          </a:r>
        </a:p>
        <a:p>
          <a:pPr algn="ctr"/>
          <a:r>
            <a:rPr lang="en-US" sz="800" baseline="0" smtClean="0">
              <a:effectLst/>
              <a:latin typeface="Arial Narrow" panose="020B0606020202030204" pitchFamily="34" charset="0"/>
            </a:rPr>
            <a:t>Ren</a:t>
          </a:r>
          <a:r>
            <a:rPr lang="en-US" sz="800" smtClean="0"/>
            <a:t>é</a:t>
          </a:r>
          <a:r>
            <a:rPr lang="en-US" sz="800" baseline="0" smtClean="0">
              <a:effectLst/>
              <a:latin typeface="Arial Narrow" panose="020B0606020202030204" pitchFamily="34" charset="0"/>
            </a:rPr>
            <a:t>e Coleman-Mitchell, </a:t>
          </a:r>
          <a:r>
            <a:rPr lang="en-US" sz="800" baseline="0" dirty="0" smtClean="0">
              <a:effectLst/>
              <a:latin typeface="Arial Narrow" panose="020B0606020202030204" pitchFamily="34" charset="0"/>
            </a:rPr>
            <a:t>MPH</a:t>
          </a:r>
          <a:endParaRPr lang="en-US" sz="800" baseline="0" dirty="0">
            <a:effectLst/>
            <a:latin typeface="Arial Narrow" panose="020B0606020202030204" pitchFamily="34" charset="0"/>
          </a:endParaRPr>
        </a:p>
      </dgm:t>
    </dgm:pt>
    <dgm:pt modelId="{5FA47679-E45B-4739-A5D2-4D669149FF95}" type="parTrans" cxnId="{47F7BFFE-9342-4C82-95F3-509D9B9DB516}">
      <dgm:prSet/>
      <dgm:spPr/>
      <dgm:t>
        <a:bodyPr/>
        <a:lstStyle/>
        <a:p>
          <a:endParaRPr lang="en-US"/>
        </a:p>
      </dgm:t>
    </dgm:pt>
    <dgm:pt modelId="{AA604F94-E447-4121-871A-F67436A8EFF6}" type="sibTrans" cxnId="{47F7BFFE-9342-4C82-95F3-509D9B9DB516}">
      <dgm:prSet/>
      <dgm:spPr/>
      <dgm:t>
        <a:bodyPr/>
        <a:lstStyle/>
        <a:p>
          <a:endParaRPr lang="en-US"/>
        </a:p>
      </dgm:t>
    </dgm:pt>
    <dgm:pt modelId="{6B7E49FC-7801-4579-8FE9-04A1309DC5DD}" type="asst">
      <dgm:prSet phldrT="[Text]"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Executive Assistant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Vacant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464A7E53-5034-472B-8863-E7E7664BCB07}" type="parTrans" cxnId="{91C5FAD4-31E7-419E-880C-4B67B138681C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13005E12-B917-458E-85E3-34731433FAAA}" type="sibTrans" cxnId="{91C5FAD4-31E7-419E-880C-4B67B138681C}">
      <dgm:prSet/>
      <dgm:spPr/>
      <dgm:t>
        <a:bodyPr/>
        <a:lstStyle/>
        <a:p>
          <a:endParaRPr lang="en-US"/>
        </a:p>
      </dgm:t>
    </dgm:pt>
    <dgm:pt modelId="{7E975700-041D-41FB-A55B-1ACCA047EA41}">
      <dgm:prSet phldrT="[Text]"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Deputy Commissioner 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Yvonne T. Addo, MBA</a:t>
          </a:r>
        </a:p>
      </dgm:t>
    </dgm:pt>
    <dgm:pt modelId="{D4AF9318-D6CD-4D69-9543-154898642B78}" type="parTrans" cxnId="{BC583C60-2759-4033-A683-4C2FB7929CCE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43235AAE-7EF9-4315-A384-EC965A872758}" type="sibTrans" cxnId="{BC583C60-2759-4033-A683-4C2FB7929CCE}">
      <dgm:prSet/>
      <dgm:spPr/>
      <dgm:t>
        <a:bodyPr/>
        <a:lstStyle/>
        <a:p>
          <a:endParaRPr lang="en-US"/>
        </a:p>
      </dgm:t>
    </dgm:pt>
    <dgm:pt modelId="{A5696938-1042-412E-9A59-B2E776870710}">
      <dgm:prSet phldrT="[Text]"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Deputy Commissioner 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Janet M. </a:t>
          </a:r>
          <a:r>
            <a:rPr lang="en-US" baseline="0" dirty="0" err="1" smtClean="0">
              <a:latin typeface="Arial Narrow" panose="020B0606020202030204" pitchFamily="34" charset="0"/>
            </a:rPr>
            <a:t>Brancifort</a:t>
          </a:r>
          <a:r>
            <a:rPr lang="en-US" baseline="0" dirty="0" smtClean="0">
              <a:latin typeface="Arial Narrow" panose="020B0606020202030204" pitchFamily="34" charset="0"/>
            </a:rPr>
            <a:t>, MPH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9B6D0B4F-9FF2-45EA-A291-BAC00A6D509C}" type="parTrans" cxnId="{1ECE9D8F-08A0-4B5E-8544-A5DC1078B2DD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EAD40934-0A83-4BB8-901D-A4871663CF35}" type="sibTrans" cxnId="{1ECE9D8F-08A0-4B5E-8544-A5DC1078B2DD}">
      <dgm:prSet/>
      <dgm:spPr/>
      <dgm:t>
        <a:bodyPr/>
        <a:lstStyle/>
        <a:p>
          <a:endParaRPr lang="en-US"/>
        </a:p>
      </dgm:t>
    </dgm:pt>
    <dgm:pt modelId="{F0E8C5F0-B21B-4A11-BC0E-F1D95A770541}">
      <dgm:prSet phldrT="[Text]"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Health Care Quality &amp; Safety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B. Cass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60288D84-4C32-4201-898E-4AF498012E21}" type="parTrans" cxnId="{6582998F-D50F-47D3-8ACC-175C16EDF91C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0F83D7E3-1AFF-458A-9979-7029F205913C}" type="sibTrans" cxnId="{6582998F-D50F-47D3-8ACC-175C16EDF91C}">
      <dgm:prSet/>
      <dgm:spPr/>
      <dgm:t>
        <a:bodyPr/>
        <a:lstStyle/>
        <a:p>
          <a:endParaRPr lang="en-US"/>
        </a:p>
      </dgm:t>
    </dgm:pt>
    <dgm:pt modelId="{63A0DFAF-21F7-4CE5-B44D-C9EB91BF911D}" type="asst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Executive Secretary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D. Jensen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97A25BFE-2179-4441-A9AA-8A6962A1E8B3}" type="parTrans" cxnId="{143C1A36-8128-4C23-B969-2F20C468D2C7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4193E92C-5469-475C-80E1-A5499CAA8473}" type="sibTrans" cxnId="{143C1A36-8128-4C23-B969-2F20C468D2C7}">
      <dgm:prSet/>
      <dgm:spPr/>
      <dgm:t>
        <a:bodyPr/>
        <a:lstStyle/>
        <a:p>
          <a:endParaRPr lang="en-US"/>
        </a:p>
      </dgm:t>
    </dgm:pt>
    <dgm:pt modelId="{FBA5B1AA-C625-465D-85EA-830D74B25B6E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Community, Family Health and Prevention Section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R. Biaggi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C0C608AA-9ADC-496A-8670-183E4AE31A10}" type="parTrans" cxnId="{5E8294A8-C34C-4C95-A4AE-2843FAAFE5C6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269501FF-30DD-43FC-89C8-B3F5771B716F}" type="sibTrans" cxnId="{5E8294A8-C34C-4C95-A4AE-2843FAAFE5C6}">
      <dgm:prSet/>
      <dgm:spPr/>
      <dgm:t>
        <a:bodyPr/>
        <a:lstStyle/>
        <a:p>
          <a:endParaRPr lang="en-US"/>
        </a:p>
      </dgm:t>
    </dgm:pt>
    <dgm:pt modelId="{AC15A5AA-15B7-447A-BC77-81ACAD572963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Office of Legal Compliance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M. Antonetti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1FF09B8C-8ED4-45E9-94F7-689D0A07266D}" type="parTrans" cxnId="{6CDF1A93-D244-40EC-A810-48D7B111DC4D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1DBD2EA6-4C48-4EEB-A4B2-E107A6C4B45E}" type="sibTrans" cxnId="{6CDF1A93-D244-40EC-A810-48D7B111DC4D}">
      <dgm:prSet/>
      <dgm:spPr/>
      <dgm:t>
        <a:bodyPr/>
        <a:lstStyle/>
        <a:p>
          <a:endParaRPr lang="en-US"/>
        </a:p>
      </dgm:t>
    </dgm:pt>
    <dgm:pt modelId="{E639D7D6-91F4-4648-9C27-9CF760F2E6AF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Facility Licensing &amp; Inspections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D. Ortelle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1F9FADDD-693A-4F08-B24C-1BFDC8FFB344}" type="parTrans" cxnId="{ABAB7062-CF5E-4BB0-84FA-48B305233339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617A87C8-955B-4ED9-9A30-340140AC8F37}" type="sibTrans" cxnId="{ABAB7062-CF5E-4BB0-84FA-48B305233339}">
      <dgm:prSet/>
      <dgm:spPr/>
      <dgm:t>
        <a:bodyPr/>
        <a:lstStyle/>
        <a:p>
          <a:endParaRPr lang="en-US"/>
        </a:p>
      </dgm:t>
    </dgm:pt>
    <dgm:pt modelId="{487548D0-9930-4668-91F1-CED19DEDE380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Practitioner Licensing &amp; Investigations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C. Andresen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464BA825-E5E5-4779-96C0-770C3AE62B1F}" type="parTrans" cxnId="{D391C788-1935-40D9-B482-27313BDBD13A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AFD2B776-EE5D-4381-9700-2D009481E947}" type="sibTrans" cxnId="{D391C788-1935-40D9-B482-27313BDBD13A}">
      <dgm:prSet/>
      <dgm:spPr/>
      <dgm:t>
        <a:bodyPr/>
        <a:lstStyle/>
        <a:p>
          <a:endParaRPr lang="en-US"/>
        </a:p>
      </dgm:t>
    </dgm:pt>
    <dgm:pt modelId="{4DD699DB-D98A-4708-B8BB-0EB8AFAC128C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EMS</a:t>
          </a:r>
        </a:p>
        <a:p>
          <a:r>
            <a:rPr lang="en-US" dirty="0" smtClean="0">
              <a:latin typeface="Arial Narrow" panose="020B0606020202030204" pitchFamily="34" charset="0"/>
            </a:rPr>
            <a:t>R. </a:t>
          </a:r>
          <a:r>
            <a:rPr lang="en-US" dirty="0" err="1" smtClean="0">
              <a:latin typeface="Arial Narrow" panose="020B0606020202030204" pitchFamily="34" charset="0"/>
            </a:rPr>
            <a:t>Coler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59EABBFC-3FE0-4A5B-8843-E72C4035BD1C}" type="parTrans" cxnId="{F4BDEF39-2522-4E4C-BA22-1B64D93D8512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A5556F3E-2958-4733-89CA-CD45AC1E9943}" type="sibTrans" cxnId="{F4BDEF39-2522-4E4C-BA22-1B64D93D8512}">
      <dgm:prSet/>
      <dgm:spPr/>
      <dgm:t>
        <a:bodyPr/>
        <a:lstStyle/>
        <a:p>
          <a:endParaRPr lang="en-US"/>
        </a:p>
      </dgm:t>
    </dgm:pt>
    <dgm:pt modelId="{DB2F7E16-4020-4B03-9FBC-65BF80C24620}" type="asst">
      <dgm:prSet/>
      <dgm:spPr>
        <a:noFill/>
        <a:ln>
          <a:noFill/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Executive Secretary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N. </a:t>
          </a:r>
          <a:r>
            <a:rPr lang="en-US" baseline="0" dirty="0" err="1" smtClean="0">
              <a:latin typeface="Arial Narrow" panose="020B0606020202030204" pitchFamily="34" charset="0"/>
            </a:rPr>
            <a:t>Cotto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AC944FE2-5D7E-4E1C-ADBC-88807627BED2}" type="parTrans" cxnId="{DA6FB6A7-999A-43F3-A5A2-46535D2FD044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F7FC69C9-BB96-4459-875B-72B803041180}" type="sibTrans" cxnId="{DA6FB6A7-999A-43F3-A5A2-46535D2FD044}">
      <dgm:prSet/>
      <dgm:spPr/>
      <dgm:t>
        <a:bodyPr/>
        <a:lstStyle/>
        <a:p>
          <a:endParaRPr lang="en-US"/>
        </a:p>
      </dgm:t>
    </dgm:pt>
    <dgm:pt modelId="{8ABCA1F2-2AB0-45F8-81FE-6492AF8E527B}" type="asst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endParaRPr lang="en-US" baseline="0" dirty="0">
            <a:latin typeface="Arial Narrow" panose="020B0606020202030204" pitchFamily="34" charset="0"/>
          </a:endParaRPr>
        </a:p>
      </dgm:t>
    </dgm:pt>
    <dgm:pt modelId="{2E59F4CD-B435-4CA3-9ABB-93A19E9345A8}" type="sibTrans" cxnId="{2F320917-D95B-4C8B-BC89-3B0E71EE667C}">
      <dgm:prSet/>
      <dgm:spPr/>
      <dgm:t>
        <a:bodyPr/>
        <a:lstStyle/>
        <a:p>
          <a:endParaRPr lang="en-US"/>
        </a:p>
      </dgm:t>
    </dgm:pt>
    <dgm:pt modelId="{277123A3-199F-4355-99D2-74BA0ACFDEA4}" type="parTrans" cxnId="{2F320917-D95B-4C8B-BC89-3B0E71EE667C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C7315243-90D3-4EE8-88C4-7F339A76AA0C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Environmental Health 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S. Blancaflor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6BC1CB51-0F47-4552-9778-25B130713514}" type="parTrans" cxnId="{2D98636B-C4EF-4674-A609-18B9E71634E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B927C40D-F0F3-4FBF-9192-B2770EB3133B}" type="sibTrans" cxnId="{2D98636B-C4EF-4674-A609-18B9E71634ED}">
      <dgm:prSet/>
      <dgm:spPr/>
      <dgm:t>
        <a:bodyPr/>
        <a:lstStyle/>
        <a:p>
          <a:endParaRPr lang="en-US"/>
        </a:p>
      </dgm:t>
    </dgm:pt>
    <dgm:pt modelId="{4480B5D5-3C20-43BC-AA2B-086A581F907A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Drinking Water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L. Mathieu</a:t>
          </a:r>
        </a:p>
      </dgm:t>
    </dgm:pt>
    <dgm:pt modelId="{88BC6E2E-BB55-42D2-9E4E-4B22639467AF}" type="parTrans" cxnId="{D91EEB6D-501E-4C1F-9DC6-67A532C3AC7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08D9F5A-7640-41D4-A91E-33A273A303EE}" type="sibTrans" cxnId="{D91EEB6D-501E-4C1F-9DC6-67A532C3AC79}">
      <dgm:prSet/>
      <dgm:spPr/>
      <dgm:t>
        <a:bodyPr/>
        <a:lstStyle/>
        <a:p>
          <a:endParaRPr lang="en-US"/>
        </a:p>
      </dgm:t>
    </dgm:pt>
    <dgm:pt modelId="{686F8121-0022-46C6-AE44-34358A9B80C8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Health Statistics and Surveillance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D. Aye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5675233B-4D8B-4F31-98AB-75B8BE58E823}" type="parTrans" cxnId="{33927F07-15CD-4FE4-9AD1-46FACBA4BFE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88B4DA02-EF5A-4177-A12B-0EAC21596FA6}" type="sibTrans" cxnId="{33927F07-15CD-4FE4-9AD1-46FACBA4BFEF}">
      <dgm:prSet/>
      <dgm:spPr/>
      <dgm:t>
        <a:bodyPr/>
        <a:lstStyle/>
        <a:p>
          <a:endParaRPr lang="en-US"/>
        </a:p>
      </dgm:t>
    </dgm:pt>
    <dgm:pt modelId="{7B6D31F4-FBE7-4748-A402-E8E614158F17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r>
            <a:rPr lang="en-US" dirty="0" smtClean="0">
              <a:latin typeface="Arial Narrow" panose="020B0606020202030204" pitchFamily="34" charset="0"/>
            </a:rPr>
            <a:t>Environmental Chemistry</a:t>
          </a:r>
        </a:p>
        <a:p>
          <a:r>
            <a:rPr lang="en-US" smtClean="0">
              <a:latin typeface="Arial Narrow" panose="020B0606020202030204" pitchFamily="34" charset="0"/>
            </a:rPr>
            <a:t>S. </a:t>
          </a:r>
          <a:r>
            <a:rPr lang="en-US" dirty="0" err="1" smtClean="0">
              <a:latin typeface="Arial Narrow" panose="020B0606020202030204" pitchFamily="34" charset="0"/>
            </a:rPr>
            <a:t>Isch</a:t>
          </a:r>
          <a:endParaRPr lang="en-US" dirty="0" smtClean="0">
            <a:latin typeface="Arial Narrow" panose="020B0606020202030204" pitchFamily="34" charset="0"/>
          </a:endParaRPr>
        </a:p>
      </dgm:t>
    </dgm:pt>
    <dgm:pt modelId="{0A5DA09C-8C36-4F5A-A64A-BAC631050325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r>
            <a:rPr lang="en-US" dirty="0" smtClean="0">
              <a:latin typeface="Arial Narrow" panose="020B0606020202030204" pitchFamily="34" charset="0"/>
            </a:rPr>
            <a:t>Biological Sciences</a:t>
          </a:r>
        </a:p>
        <a:p>
          <a:r>
            <a:rPr lang="en-US" dirty="0" smtClean="0">
              <a:latin typeface="Arial Narrow" panose="020B0606020202030204" pitchFamily="34" charset="0"/>
            </a:rPr>
            <a:t>A. Muyombwe</a:t>
          </a:r>
          <a:endParaRPr lang="en-US" dirty="0">
            <a:latin typeface="Arial Narrow" panose="020B0606020202030204" pitchFamily="34" charset="0"/>
          </a:endParaRPr>
        </a:p>
      </dgm:t>
    </dgm:pt>
    <dgm:pt modelId="{495F4FA7-2FFC-4A1F-942E-0407ED59CE49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r>
            <a:rPr lang="en-US" dirty="0" smtClean="0">
              <a:latin typeface="Arial Narrow" panose="020B0606020202030204" pitchFamily="34" charset="0"/>
            </a:rPr>
            <a:t>Quality Assurance</a:t>
          </a:r>
        </a:p>
        <a:p>
          <a:r>
            <a:rPr lang="en-US" dirty="0" smtClean="0">
              <a:latin typeface="Arial Narrow" panose="020B0606020202030204" pitchFamily="34" charset="0"/>
            </a:rPr>
            <a:t>J. Curran</a:t>
          </a:r>
          <a:endParaRPr lang="en-US" dirty="0">
            <a:latin typeface="Arial Narrow" panose="020B0606020202030204" pitchFamily="34" charset="0"/>
          </a:endParaRPr>
        </a:p>
      </dgm:t>
    </dgm:pt>
    <dgm:pt modelId="{185F74FD-82BF-43EA-9BA2-9A6BBAAF83CC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r>
            <a:rPr lang="en-US" dirty="0" smtClean="0">
              <a:latin typeface="Arial Narrow" panose="020B0606020202030204" pitchFamily="34" charset="0"/>
            </a:rPr>
            <a:t>Administrative &amp; Scientific Support Services</a:t>
          </a:r>
        </a:p>
        <a:p>
          <a:r>
            <a:rPr lang="en-US" dirty="0" smtClean="0">
              <a:latin typeface="Arial Narrow" panose="020B0606020202030204" pitchFamily="34" charset="0"/>
            </a:rPr>
            <a:t>S. Morin</a:t>
          </a:r>
          <a:endParaRPr lang="en-US" dirty="0">
            <a:latin typeface="Arial Narrow" panose="020B0606020202030204" pitchFamily="34" charset="0"/>
          </a:endParaRPr>
        </a:p>
      </dgm:t>
    </dgm:pt>
    <dgm:pt modelId="{D526D71F-356F-44F0-97CE-D54B7CE75FF7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Public Health Laboratory</a:t>
          </a:r>
        </a:p>
        <a:p>
          <a:r>
            <a:rPr lang="en-US" dirty="0" smtClean="0">
              <a:latin typeface="Arial Narrow" panose="020B0606020202030204" pitchFamily="34" charset="0"/>
            </a:rPr>
            <a:t>J. Razeq 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C422B4DD-DACF-4C56-8F23-468E4C190B5F}" type="sibTrans" cxnId="{6ABBEC28-346A-49C8-AEBA-DAF5FEC70F7D}">
      <dgm:prSet/>
      <dgm:spPr/>
      <dgm:t>
        <a:bodyPr/>
        <a:lstStyle/>
        <a:p>
          <a:endParaRPr lang="en-US"/>
        </a:p>
      </dgm:t>
    </dgm:pt>
    <dgm:pt modelId="{D81056B7-69B4-4E1F-A47F-9847C1A230D4}" type="parTrans" cxnId="{6ABBEC28-346A-49C8-AEBA-DAF5FEC70F7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DB2D95E-B915-41B3-BE57-33BB4B1A25FE}" type="sibTrans" cxnId="{6D01EFFC-6998-48F8-B152-126AFF840D56}">
      <dgm:prSet/>
      <dgm:spPr/>
      <dgm:t>
        <a:bodyPr/>
        <a:lstStyle/>
        <a:p>
          <a:endParaRPr lang="en-US"/>
        </a:p>
      </dgm:t>
    </dgm:pt>
    <dgm:pt modelId="{DADA7C57-A57D-450D-BD0B-8C15081B49D7}" type="parTrans" cxnId="{6D01EFFC-6998-48F8-B152-126AFF840D56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6A5BB9D0-40CE-4B5E-897D-99BA252C6264}" type="sibTrans" cxnId="{2BF48095-FBF3-478C-A791-98CA2C5C46EC}">
      <dgm:prSet/>
      <dgm:spPr/>
      <dgm:t>
        <a:bodyPr/>
        <a:lstStyle/>
        <a:p>
          <a:endParaRPr lang="en-US"/>
        </a:p>
      </dgm:t>
    </dgm:pt>
    <dgm:pt modelId="{95EBA533-BC60-4A18-BD0C-69D64B7C645A}" type="parTrans" cxnId="{2BF48095-FBF3-478C-A791-98CA2C5C46EC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9E2A926-A2C9-4A6D-BDEB-EF7D84338121}" type="sibTrans" cxnId="{A7760794-8AC0-4EF0-9869-D95F035B83EC}">
      <dgm:prSet/>
      <dgm:spPr/>
      <dgm:t>
        <a:bodyPr/>
        <a:lstStyle/>
        <a:p>
          <a:endParaRPr lang="en-US"/>
        </a:p>
      </dgm:t>
    </dgm:pt>
    <dgm:pt modelId="{28BFE8C9-FD05-46D1-A718-EFF8818A01B7}" type="parTrans" cxnId="{A7760794-8AC0-4EF0-9869-D95F035B83EC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18B08780-F375-453C-9606-3FCC239B6E71}" type="sibTrans" cxnId="{A82E2B16-3B38-4FAA-9C0A-A5F12263849F}">
      <dgm:prSet/>
      <dgm:spPr/>
      <dgm:t>
        <a:bodyPr/>
        <a:lstStyle/>
        <a:p>
          <a:endParaRPr lang="en-US"/>
        </a:p>
      </dgm:t>
    </dgm:pt>
    <dgm:pt modelId="{C316B262-A341-468E-8A02-853F9462BB6A}" type="parTrans" cxnId="{A82E2B16-3B38-4FAA-9C0A-A5F12263849F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6373693-11AB-4867-9DD0-6E890681FE6B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smtClean="0">
              <a:latin typeface="Arial Narrow" panose="020B0606020202030204" pitchFamily="34" charset="0"/>
            </a:rPr>
            <a:t>Infectious Diseases</a:t>
          </a:r>
          <a:endParaRPr lang="en-US" baseline="0" dirty="0" smtClean="0">
            <a:latin typeface="Arial Narrow" panose="020B0606020202030204" pitchFamily="34" charset="0"/>
          </a:endParaRPr>
        </a:p>
        <a:p>
          <a:r>
            <a:rPr lang="en-US" baseline="0" dirty="0" smtClean="0">
              <a:latin typeface="Arial Narrow" panose="020B0606020202030204" pitchFamily="34" charset="0"/>
            </a:rPr>
            <a:t>M. Cartter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0BCB2D40-52F5-43EC-BB25-E67E57F0D123}" type="parTrans" cxnId="{97B8FEF4-7803-4E6B-9391-DBE5D5A2325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80D64874-1E37-4EB9-B386-1B07DB8B04ED}" type="sibTrans" cxnId="{97B8FEF4-7803-4E6B-9391-DBE5D5A23251}">
      <dgm:prSet/>
      <dgm:spPr/>
      <dgm:t>
        <a:bodyPr/>
        <a:lstStyle/>
        <a:p>
          <a:endParaRPr lang="en-US"/>
        </a:p>
      </dgm:t>
    </dgm:pt>
    <dgm:pt modelId="{4F710482-8904-4757-AB7D-943A9D1BD4FE}">
      <dgm:prSet/>
      <dgm:spPr>
        <a:noFill/>
        <a:ln w="12700">
          <a:solidFill>
            <a:schemeClr val="tx1"/>
          </a:solidFill>
        </a:ln>
        <a:effectLst/>
      </dgm:spPr>
      <dgm:t>
        <a:bodyPr/>
        <a:lstStyle/>
        <a:p>
          <a:r>
            <a:rPr lang="en-US" dirty="0" smtClean="0">
              <a:latin typeface="Arial Narrow" panose="020B0606020202030204" pitchFamily="34" charset="0"/>
            </a:rPr>
            <a:t>TB, HIV, STD and Viral Hepatitis</a:t>
          </a:r>
        </a:p>
        <a:p>
          <a:r>
            <a:rPr lang="en-US" dirty="0" smtClean="0">
              <a:latin typeface="Arial Narrow" panose="020B0606020202030204" pitchFamily="34" charset="0"/>
            </a:rPr>
            <a:t>H. Jenkins</a:t>
          </a:r>
          <a:endParaRPr lang="en-US" dirty="0">
            <a:latin typeface="Arial Narrow" panose="020B0606020202030204" pitchFamily="34" charset="0"/>
          </a:endParaRPr>
        </a:p>
      </dgm:t>
    </dgm:pt>
    <dgm:pt modelId="{6EC0F0CC-D3C9-4FDF-926E-E57901D66545}" type="parTrans" cxnId="{B6FCCCAD-5A21-487A-AEEF-34B3CE534F0F}">
      <dgm:prSet/>
      <dgm:spPr>
        <a:noFill/>
        <a:ln w="25400">
          <a:solidFill>
            <a:schemeClr val="tx1"/>
          </a:solidFill>
        </a:ln>
        <a:effectLst/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60931599-98C8-4E14-B333-F159A8A6DFC5}" type="sibTrans" cxnId="{B6FCCCAD-5A21-487A-AEEF-34B3CE534F0F}">
      <dgm:prSet/>
      <dgm:spPr/>
      <dgm:t>
        <a:bodyPr/>
        <a:lstStyle/>
        <a:p>
          <a:endParaRPr lang="en-US"/>
        </a:p>
      </dgm:t>
    </dgm:pt>
    <dgm:pt modelId="{B069B716-A64C-41BE-809F-487DB53A2F0A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r>
            <a:rPr lang="en-US" dirty="0" smtClean="0">
              <a:latin typeface="Arial Narrow" panose="020B0606020202030204" pitchFamily="34" charset="0"/>
            </a:rPr>
            <a:t>Public Health Preparedness and Local Health</a:t>
          </a:r>
        </a:p>
        <a:p>
          <a:r>
            <a:rPr lang="en-US" dirty="0" smtClean="0">
              <a:latin typeface="Arial Narrow" panose="020B0606020202030204" pitchFamily="34" charset="0"/>
            </a:rPr>
            <a:t>F. Provenzano</a:t>
          </a:r>
        </a:p>
      </dgm:t>
    </dgm:pt>
    <dgm:pt modelId="{9AC0BEBE-82FA-46B0-BE67-BAB635AF3EE5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Fiscal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A. Elmi</a:t>
          </a:r>
        </a:p>
      </dgm:t>
    </dgm:pt>
    <dgm:pt modelId="{FBBDF742-CE56-4D71-BA92-B7ECF605AA73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Infomatics/IT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V. Hinton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A80A645F-BCE8-40E0-B24B-BD06A03E45B0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Human Resources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M. Carey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69968548-0EDA-4EAD-B7C7-FE6D9DD41780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Contracts Management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B. Wallen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0E70F56A-B5E5-4EB7-8686-697B5A961655}">
      <dgm:prSet/>
      <dgm:spPr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</dgm:spPr>
      <dgm:t>
        <a:bodyPr/>
        <a:lstStyle/>
        <a:p>
          <a:r>
            <a:rPr lang="en-US" baseline="0" dirty="0" smtClean="0">
              <a:latin typeface="Arial Narrow" panose="020B0606020202030204" pitchFamily="34" charset="0"/>
            </a:rPr>
            <a:t>Operational &amp; </a:t>
          </a:r>
          <a:r>
            <a:rPr lang="en-US" baseline="0" smtClean="0">
              <a:latin typeface="Arial Narrow" panose="020B0606020202030204" pitchFamily="34" charset="0"/>
            </a:rPr>
            <a:t>Support  Services</a:t>
          </a:r>
          <a:endParaRPr lang="en-US" baseline="0" dirty="0" smtClean="0">
            <a:latin typeface="Arial Narrow" panose="020B0606020202030204" pitchFamily="34" charset="0"/>
          </a:endParaRPr>
        </a:p>
        <a:p>
          <a:r>
            <a:rPr lang="en-US" baseline="0" dirty="0" smtClean="0">
              <a:latin typeface="Arial Narrow" panose="020B0606020202030204" pitchFamily="34" charset="0"/>
            </a:rPr>
            <a:t>E. Blaschinski</a:t>
          </a:r>
        </a:p>
        <a:p>
          <a:r>
            <a:rPr lang="en-US" baseline="0" dirty="0" smtClean="0">
              <a:latin typeface="Arial Narrow" panose="020B0606020202030204" pitchFamily="34" charset="0"/>
            </a:rPr>
            <a:t>COO</a:t>
          </a:r>
          <a:endParaRPr lang="en-US" baseline="0" dirty="0">
            <a:latin typeface="Arial Narrow" panose="020B0606020202030204" pitchFamily="34" charset="0"/>
          </a:endParaRPr>
        </a:p>
      </dgm:t>
    </dgm:pt>
    <dgm:pt modelId="{4DF5C85D-A28C-48B2-83FC-214321127401}" type="sibTrans" cxnId="{D9A18E9C-2D55-48CF-87B4-04ABF55B9F2D}">
      <dgm:prSet/>
      <dgm:spPr/>
      <dgm:t>
        <a:bodyPr/>
        <a:lstStyle/>
        <a:p>
          <a:endParaRPr lang="en-US"/>
        </a:p>
      </dgm:t>
    </dgm:pt>
    <dgm:pt modelId="{555E17BF-282E-47FB-8466-2B6280A8128A}" type="parTrans" cxnId="{D9A18E9C-2D55-48CF-87B4-04ABF55B9F2D}">
      <dgm:prSet/>
      <dgm:spPr>
        <a:ln>
          <a:noFill/>
        </a:ln>
      </dgm:spPr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DD0084DC-10D1-4557-B6A2-EDCCB9F21F0B}" type="sibTrans" cxnId="{733CB426-E92C-41B3-B45D-AB9DE69C1C6C}">
      <dgm:prSet/>
      <dgm:spPr/>
      <dgm:t>
        <a:bodyPr/>
        <a:lstStyle/>
        <a:p>
          <a:endParaRPr lang="en-US"/>
        </a:p>
      </dgm:t>
    </dgm:pt>
    <dgm:pt modelId="{6CB40EA4-568C-4FEE-8883-F0638918C465}" type="parTrans" cxnId="{733CB426-E92C-41B3-B45D-AB9DE69C1C6C}">
      <dgm:prSet/>
      <dgm:spPr>
        <a:ln>
          <a:solidFill>
            <a:schemeClr val="tx1"/>
          </a:solidFill>
        </a:ln>
        <a:effectLst/>
      </dgm:spPr>
      <dgm:t>
        <a:bodyPr/>
        <a:lstStyle/>
        <a:p>
          <a:endParaRPr lang="en-US"/>
        </a:p>
      </dgm:t>
    </dgm:pt>
    <dgm:pt modelId="{9032A870-54D0-434F-8C7D-51E47EAAC292}" type="sibTrans" cxnId="{1CE11DBF-A721-465C-8F64-A4363A791611}">
      <dgm:prSet/>
      <dgm:spPr/>
      <dgm:t>
        <a:bodyPr/>
        <a:lstStyle/>
        <a:p>
          <a:endParaRPr lang="en-US"/>
        </a:p>
      </dgm:t>
    </dgm:pt>
    <dgm:pt modelId="{CA2A0CD9-852D-460C-B1C3-4BC7664CD250}" type="parTrans" cxnId="{1CE11DBF-A721-465C-8F64-A4363A791611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A82DE9C5-53B1-4F1B-9358-DBC00C1E9A64}" type="sibTrans" cxnId="{A2AFAD4E-5E85-4A71-9263-D22AC29C7417}">
      <dgm:prSet/>
      <dgm:spPr/>
      <dgm:t>
        <a:bodyPr/>
        <a:lstStyle/>
        <a:p>
          <a:endParaRPr lang="en-US"/>
        </a:p>
      </dgm:t>
    </dgm:pt>
    <dgm:pt modelId="{95D6F02D-002B-4E49-8E4F-A5F1ED0839E3}" type="parTrans" cxnId="{A2AFAD4E-5E85-4A71-9263-D22AC29C7417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EEB62AC5-85F6-4394-9ED5-DCD50E7F58E1}" type="sibTrans" cxnId="{207D6C8B-EE8D-4E85-838F-220E859E178C}">
      <dgm:prSet/>
      <dgm:spPr/>
      <dgm:t>
        <a:bodyPr/>
        <a:lstStyle/>
        <a:p>
          <a:endParaRPr lang="en-US"/>
        </a:p>
      </dgm:t>
    </dgm:pt>
    <dgm:pt modelId="{0754A886-CB70-4030-8D29-9C15E443CC1F}" type="parTrans" cxnId="{207D6C8B-EE8D-4E85-838F-220E859E178C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F08F93F0-C9ED-4E38-A26D-7C5C117D7690}" type="sibTrans" cxnId="{9C352CE3-B1C9-4EB0-BD5F-36E91DC053A0}">
      <dgm:prSet/>
      <dgm:spPr/>
      <dgm:t>
        <a:bodyPr/>
        <a:lstStyle/>
        <a:p>
          <a:endParaRPr lang="en-US"/>
        </a:p>
      </dgm:t>
    </dgm:pt>
    <dgm:pt modelId="{CA281BCF-583C-4DCA-8BBB-ADB87954E45E}" type="parTrans" cxnId="{9C352CE3-B1C9-4EB0-BD5F-36E91DC053A0}">
      <dgm:prSet/>
      <dgm:spPr>
        <a:noFill/>
        <a:ln>
          <a:solidFill>
            <a:schemeClr val="tx1"/>
          </a:solidFill>
        </a:ln>
        <a:effectLst/>
      </dgm:spPr>
      <dgm:t>
        <a:bodyPr/>
        <a:lstStyle/>
        <a:p>
          <a:endParaRPr lang="en-US" baseline="0">
            <a:latin typeface="Arial Narrow" panose="020B0606020202030204" pitchFamily="34" charset="0"/>
          </a:endParaRPr>
        </a:p>
      </dgm:t>
    </dgm:pt>
    <dgm:pt modelId="{1588D928-4729-4C63-BFAC-164843BC0D35}" type="pres">
      <dgm:prSet presAssocID="{8D15A832-9488-4EEE-B295-B059E25580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BCC7EB6-5C2B-4012-93FD-F5E334311C3C}" type="pres">
      <dgm:prSet presAssocID="{2354FE39-99C1-4A31-AD2D-D94FF1305E4B}" presName="hierRoot1" presStyleCnt="0">
        <dgm:presLayoutVars>
          <dgm:hierBranch val="init"/>
        </dgm:presLayoutVars>
      </dgm:prSet>
      <dgm:spPr/>
    </dgm:pt>
    <dgm:pt modelId="{FA7AF3BE-7E71-499F-9CC6-C0336AF22A4D}" type="pres">
      <dgm:prSet presAssocID="{2354FE39-99C1-4A31-AD2D-D94FF1305E4B}" presName="rootComposite1" presStyleCnt="0"/>
      <dgm:spPr/>
    </dgm:pt>
    <dgm:pt modelId="{4940A8EE-BAE7-4C6D-A86D-68F2A9559C4F}" type="pres">
      <dgm:prSet presAssocID="{2354FE39-99C1-4A31-AD2D-D94FF1305E4B}" presName="rootText1" presStyleLbl="node0" presStyleIdx="0" presStyleCnt="1" custScaleX="151790" custScaleY="149809" custLinFactNeighborX="33314" custLinFactNeighborY="62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745595-2203-46D4-A81C-BDBC2736A90C}" type="pres">
      <dgm:prSet presAssocID="{2354FE39-99C1-4A31-AD2D-D94FF1305E4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E75E1E2-699C-42CA-B125-54B8589257D0}" type="pres">
      <dgm:prSet presAssocID="{2354FE39-99C1-4A31-AD2D-D94FF1305E4B}" presName="hierChild2" presStyleCnt="0"/>
      <dgm:spPr/>
    </dgm:pt>
    <dgm:pt modelId="{DAE1FC52-5079-4143-875B-FF46CA2ECEA2}" type="pres">
      <dgm:prSet presAssocID="{D4AF9318-D6CD-4D69-9543-154898642B78}" presName="Name37" presStyleLbl="parChTrans1D2" presStyleIdx="0" presStyleCnt="6"/>
      <dgm:spPr/>
      <dgm:t>
        <a:bodyPr/>
        <a:lstStyle/>
        <a:p>
          <a:endParaRPr lang="en-US"/>
        </a:p>
      </dgm:t>
    </dgm:pt>
    <dgm:pt modelId="{2D8D11A7-01AC-4F50-80EF-D7B97A5ABDB7}" type="pres">
      <dgm:prSet presAssocID="{7E975700-041D-41FB-A55B-1ACCA047EA41}" presName="hierRoot2" presStyleCnt="0">
        <dgm:presLayoutVars>
          <dgm:hierBranch/>
        </dgm:presLayoutVars>
      </dgm:prSet>
      <dgm:spPr/>
    </dgm:pt>
    <dgm:pt modelId="{3EABF82A-4974-4E0B-A484-83362C5FB09E}" type="pres">
      <dgm:prSet presAssocID="{7E975700-041D-41FB-A55B-1ACCA047EA41}" presName="rootComposite" presStyleCnt="0"/>
      <dgm:spPr/>
    </dgm:pt>
    <dgm:pt modelId="{4009C3BF-DF66-4AF2-A087-CD85BA423380}" type="pres">
      <dgm:prSet presAssocID="{7E975700-041D-41FB-A55B-1ACCA047EA41}" presName="rootText" presStyleLbl="node2" presStyleIdx="0" presStyleCnt="4" custScaleX="1404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0F57D8-F7A5-4BF5-8AAF-FC592E911E40}" type="pres">
      <dgm:prSet presAssocID="{7E975700-041D-41FB-A55B-1ACCA047EA41}" presName="rootConnector" presStyleLbl="node2" presStyleIdx="0" presStyleCnt="4"/>
      <dgm:spPr/>
      <dgm:t>
        <a:bodyPr/>
        <a:lstStyle/>
        <a:p>
          <a:endParaRPr lang="en-US"/>
        </a:p>
      </dgm:t>
    </dgm:pt>
    <dgm:pt modelId="{B1C7C9A2-B714-4783-B4B2-A5CF72FB7B37}" type="pres">
      <dgm:prSet presAssocID="{7E975700-041D-41FB-A55B-1ACCA047EA41}" presName="hierChild4" presStyleCnt="0"/>
      <dgm:spPr/>
    </dgm:pt>
    <dgm:pt modelId="{D10AE955-EC71-4CE5-A465-35599AA2C492}" type="pres">
      <dgm:prSet presAssocID="{555E17BF-282E-47FB-8466-2B6280A8128A}" presName="Name35" presStyleLbl="parChTrans1D3" presStyleIdx="0" presStyleCnt="13"/>
      <dgm:spPr/>
      <dgm:t>
        <a:bodyPr/>
        <a:lstStyle/>
        <a:p>
          <a:endParaRPr lang="en-US"/>
        </a:p>
      </dgm:t>
    </dgm:pt>
    <dgm:pt modelId="{E93779B7-9CEE-486B-B5CD-F72C1DDFC83B}" type="pres">
      <dgm:prSet presAssocID="{0E70F56A-B5E5-4EB7-8686-697B5A961655}" presName="hierRoot2" presStyleCnt="0">
        <dgm:presLayoutVars>
          <dgm:hierBranch val="init"/>
        </dgm:presLayoutVars>
      </dgm:prSet>
      <dgm:spPr/>
    </dgm:pt>
    <dgm:pt modelId="{7767C299-8EAD-4931-9E1A-8D290FF438D4}" type="pres">
      <dgm:prSet presAssocID="{0E70F56A-B5E5-4EB7-8686-697B5A961655}" presName="rootComposite" presStyleCnt="0"/>
      <dgm:spPr/>
    </dgm:pt>
    <dgm:pt modelId="{4B5ECB88-D52B-4D07-829B-5133F0C6C485}" type="pres">
      <dgm:prSet presAssocID="{0E70F56A-B5E5-4EB7-8686-697B5A961655}" presName="rootText" presStyleLbl="node3" presStyleIdx="0" presStyleCnt="11" custLinFactY="-68673" custLinFactNeighborX="-27747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A8DD45-8ECA-4F8D-93D7-24E96C3DF2C6}" type="pres">
      <dgm:prSet presAssocID="{0E70F56A-B5E5-4EB7-8686-697B5A961655}" presName="rootConnector" presStyleLbl="node3" presStyleIdx="0" presStyleCnt="11"/>
      <dgm:spPr/>
      <dgm:t>
        <a:bodyPr/>
        <a:lstStyle/>
        <a:p>
          <a:endParaRPr lang="en-US"/>
        </a:p>
      </dgm:t>
    </dgm:pt>
    <dgm:pt modelId="{EC8093C0-D8F4-4511-A189-98381C866DF9}" type="pres">
      <dgm:prSet presAssocID="{0E70F56A-B5E5-4EB7-8686-697B5A961655}" presName="hierChild4" presStyleCnt="0"/>
      <dgm:spPr/>
    </dgm:pt>
    <dgm:pt modelId="{2823633C-E13C-471E-8926-38DC704F0D52}" type="pres">
      <dgm:prSet presAssocID="{CA281BCF-583C-4DCA-8BBB-ADB87954E45E}" presName="Name37" presStyleLbl="parChTrans1D4" presStyleIdx="0" presStyleCnt="9"/>
      <dgm:spPr/>
      <dgm:t>
        <a:bodyPr/>
        <a:lstStyle/>
        <a:p>
          <a:endParaRPr lang="en-US"/>
        </a:p>
      </dgm:t>
    </dgm:pt>
    <dgm:pt modelId="{841D55C4-613F-431D-94B7-C72FD886D34F}" type="pres">
      <dgm:prSet presAssocID="{69968548-0EDA-4EAD-B7C7-FE6D9DD41780}" presName="hierRoot2" presStyleCnt="0">
        <dgm:presLayoutVars>
          <dgm:hierBranch val="init"/>
        </dgm:presLayoutVars>
      </dgm:prSet>
      <dgm:spPr/>
    </dgm:pt>
    <dgm:pt modelId="{5F71B4EC-D96E-4389-A7ED-C44A79E56618}" type="pres">
      <dgm:prSet presAssocID="{69968548-0EDA-4EAD-B7C7-FE6D9DD41780}" presName="rootComposite" presStyleCnt="0"/>
      <dgm:spPr/>
    </dgm:pt>
    <dgm:pt modelId="{BEA06280-38EF-4DE3-AFA7-8F011EDDBA07}" type="pres">
      <dgm:prSet presAssocID="{69968548-0EDA-4EAD-B7C7-FE6D9DD41780}" presName="rootText" presStyleLbl="node4" presStyleIdx="0" presStyleCnt="9" custLinFactY="-68673" custLinFactNeighborX="-27747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A515A2-FDD0-4543-ACDB-A404EDF8FA33}" type="pres">
      <dgm:prSet presAssocID="{69968548-0EDA-4EAD-B7C7-FE6D9DD41780}" presName="rootConnector" presStyleLbl="node4" presStyleIdx="0" presStyleCnt="9"/>
      <dgm:spPr/>
      <dgm:t>
        <a:bodyPr/>
        <a:lstStyle/>
        <a:p>
          <a:endParaRPr lang="en-US"/>
        </a:p>
      </dgm:t>
    </dgm:pt>
    <dgm:pt modelId="{AB432665-B622-42DC-807A-3819C1C0D5AA}" type="pres">
      <dgm:prSet presAssocID="{69968548-0EDA-4EAD-B7C7-FE6D9DD41780}" presName="hierChild4" presStyleCnt="0"/>
      <dgm:spPr/>
    </dgm:pt>
    <dgm:pt modelId="{F85A7131-EB2C-4F37-B494-D60D3CD1FE8E}" type="pres">
      <dgm:prSet presAssocID="{69968548-0EDA-4EAD-B7C7-FE6D9DD41780}" presName="hierChild5" presStyleCnt="0"/>
      <dgm:spPr/>
    </dgm:pt>
    <dgm:pt modelId="{E3C89A7D-0934-414D-84BF-8DAD01884991}" type="pres">
      <dgm:prSet presAssocID="{0754A886-CB70-4030-8D29-9C15E443CC1F}" presName="Name37" presStyleLbl="parChTrans1D4" presStyleIdx="1" presStyleCnt="9"/>
      <dgm:spPr/>
      <dgm:t>
        <a:bodyPr/>
        <a:lstStyle/>
        <a:p>
          <a:endParaRPr lang="en-US"/>
        </a:p>
      </dgm:t>
    </dgm:pt>
    <dgm:pt modelId="{3EDCC3FA-E1FC-43DE-B548-EFAF380D1CBB}" type="pres">
      <dgm:prSet presAssocID="{A80A645F-BCE8-40E0-B24B-BD06A03E45B0}" presName="hierRoot2" presStyleCnt="0">
        <dgm:presLayoutVars>
          <dgm:hierBranch val="init"/>
        </dgm:presLayoutVars>
      </dgm:prSet>
      <dgm:spPr/>
    </dgm:pt>
    <dgm:pt modelId="{9644ECE2-24E3-4A2B-9CF3-EF23D9CDAAD9}" type="pres">
      <dgm:prSet presAssocID="{A80A645F-BCE8-40E0-B24B-BD06A03E45B0}" presName="rootComposite" presStyleCnt="0"/>
      <dgm:spPr/>
    </dgm:pt>
    <dgm:pt modelId="{64D4FEFD-FDFB-46D6-8FCB-2C5C4B01D102}" type="pres">
      <dgm:prSet presAssocID="{A80A645F-BCE8-40E0-B24B-BD06A03E45B0}" presName="rootText" presStyleLbl="node4" presStyleIdx="1" presStyleCnt="9" custLinFactY="-68673" custLinFactNeighborX="-27747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07BB4B-39E5-486F-B286-E713553DB880}" type="pres">
      <dgm:prSet presAssocID="{A80A645F-BCE8-40E0-B24B-BD06A03E45B0}" presName="rootConnector" presStyleLbl="node4" presStyleIdx="1" presStyleCnt="9"/>
      <dgm:spPr/>
      <dgm:t>
        <a:bodyPr/>
        <a:lstStyle/>
        <a:p>
          <a:endParaRPr lang="en-US"/>
        </a:p>
      </dgm:t>
    </dgm:pt>
    <dgm:pt modelId="{14C3842F-C591-4EB6-9214-AA890025DDCE}" type="pres">
      <dgm:prSet presAssocID="{A80A645F-BCE8-40E0-B24B-BD06A03E45B0}" presName="hierChild4" presStyleCnt="0"/>
      <dgm:spPr/>
    </dgm:pt>
    <dgm:pt modelId="{E6DE3944-43B1-4D96-B5DB-016E6A32F849}" type="pres">
      <dgm:prSet presAssocID="{A80A645F-BCE8-40E0-B24B-BD06A03E45B0}" presName="hierChild5" presStyleCnt="0"/>
      <dgm:spPr/>
    </dgm:pt>
    <dgm:pt modelId="{23DC7F5F-8D67-4BAE-BCE7-167E1AEF02C7}" type="pres">
      <dgm:prSet presAssocID="{95D6F02D-002B-4E49-8E4F-A5F1ED0839E3}" presName="Name37" presStyleLbl="parChTrans1D4" presStyleIdx="2" presStyleCnt="9"/>
      <dgm:spPr/>
      <dgm:t>
        <a:bodyPr/>
        <a:lstStyle/>
        <a:p>
          <a:endParaRPr lang="en-US"/>
        </a:p>
      </dgm:t>
    </dgm:pt>
    <dgm:pt modelId="{84FB7DAB-E8EA-47FA-B3EC-3C503A6CEC53}" type="pres">
      <dgm:prSet presAssocID="{FBBDF742-CE56-4D71-BA92-B7ECF605AA73}" presName="hierRoot2" presStyleCnt="0">
        <dgm:presLayoutVars>
          <dgm:hierBranch val="init"/>
        </dgm:presLayoutVars>
      </dgm:prSet>
      <dgm:spPr/>
    </dgm:pt>
    <dgm:pt modelId="{3E07D9B2-7BFF-4483-B6C2-2829A637284E}" type="pres">
      <dgm:prSet presAssocID="{FBBDF742-CE56-4D71-BA92-B7ECF605AA73}" presName="rootComposite" presStyleCnt="0"/>
      <dgm:spPr/>
    </dgm:pt>
    <dgm:pt modelId="{D40696F3-187A-4D3E-B956-BF0617FDB91B}" type="pres">
      <dgm:prSet presAssocID="{FBBDF742-CE56-4D71-BA92-B7ECF605AA73}" presName="rootText" presStyleLbl="node4" presStyleIdx="2" presStyleCnt="9" custLinFactY="-68673" custLinFactNeighborX="-27747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0091F0-AC70-45A5-BC77-CAE85A0E4905}" type="pres">
      <dgm:prSet presAssocID="{FBBDF742-CE56-4D71-BA92-B7ECF605AA73}" presName="rootConnector" presStyleLbl="node4" presStyleIdx="2" presStyleCnt="9"/>
      <dgm:spPr/>
      <dgm:t>
        <a:bodyPr/>
        <a:lstStyle/>
        <a:p>
          <a:endParaRPr lang="en-US"/>
        </a:p>
      </dgm:t>
    </dgm:pt>
    <dgm:pt modelId="{C2B42D2B-853B-424A-B247-E147F72BF44A}" type="pres">
      <dgm:prSet presAssocID="{FBBDF742-CE56-4D71-BA92-B7ECF605AA73}" presName="hierChild4" presStyleCnt="0"/>
      <dgm:spPr/>
    </dgm:pt>
    <dgm:pt modelId="{77BAE686-3369-4B33-BEA9-64367D99BF6D}" type="pres">
      <dgm:prSet presAssocID="{FBBDF742-CE56-4D71-BA92-B7ECF605AA73}" presName="hierChild5" presStyleCnt="0"/>
      <dgm:spPr/>
    </dgm:pt>
    <dgm:pt modelId="{A904E525-D2F4-49F8-B398-563E6D35E69A}" type="pres">
      <dgm:prSet presAssocID="{CA2A0CD9-852D-460C-B1C3-4BC7664CD250}" presName="Name37" presStyleLbl="parChTrans1D4" presStyleIdx="3" presStyleCnt="9"/>
      <dgm:spPr/>
      <dgm:t>
        <a:bodyPr/>
        <a:lstStyle/>
        <a:p>
          <a:endParaRPr lang="en-US"/>
        </a:p>
      </dgm:t>
    </dgm:pt>
    <dgm:pt modelId="{C397BB61-E874-40D5-B080-489907C51F57}" type="pres">
      <dgm:prSet presAssocID="{9AC0BEBE-82FA-46B0-BE67-BAB635AF3EE5}" presName="hierRoot2" presStyleCnt="0">
        <dgm:presLayoutVars>
          <dgm:hierBranch val="init"/>
        </dgm:presLayoutVars>
      </dgm:prSet>
      <dgm:spPr/>
    </dgm:pt>
    <dgm:pt modelId="{157938AB-5B0D-40BC-B0E0-6E82F9DA18A3}" type="pres">
      <dgm:prSet presAssocID="{9AC0BEBE-82FA-46B0-BE67-BAB635AF3EE5}" presName="rootComposite" presStyleCnt="0"/>
      <dgm:spPr/>
    </dgm:pt>
    <dgm:pt modelId="{11DFCD6C-DD7D-4DBE-A960-85776F32D940}" type="pres">
      <dgm:prSet presAssocID="{9AC0BEBE-82FA-46B0-BE67-BAB635AF3EE5}" presName="rootText" presStyleLbl="node4" presStyleIdx="3" presStyleCnt="9" custLinFactY="-68673" custLinFactNeighborX="-27747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FFB2F3-0170-496F-93F8-D7F9961C73D9}" type="pres">
      <dgm:prSet presAssocID="{9AC0BEBE-82FA-46B0-BE67-BAB635AF3EE5}" presName="rootConnector" presStyleLbl="node4" presStyleIdx="3" presStyleCnt="9"/>
      <dgm:spPr/>
      <dgm:t>
        <a:bodyPr/>
        <a:lstStyle/>
        <a:p>
          <a:endParaRPr lang="en-US"/>
        </a:p>
      </dgm:t>
    </dgm:pt>
    <dgm:pt modelId="{B13991C8-FD29-444D-B25C-3DCABA1F93A3}" type="pres">
      <dgm:prSet presAssocID="{9AC0BEBE-82FA-46B0-BE67-BAB635AF3EE5}" presName="hierChild4" presStyleCnt="0"/>
      <dgm:spPr/>
    </dgm:pt>
    <dgm:pt modelId="{D752071A-9322-49D1-9006-42EFDB2DD8A1}" type="pres">
      <dgm:prSet presAssocID="{9AC0BEBE-82FA-46B0-BE67-BAB635AF3EE5}" presName="hierChild5" presStyleCnt="0"/>
      <dgm:spPr/>
    </dgm:pt>
    <dgm:pt modelId="{E582C524-DF71-4E1B-9DB6-8471404CBFF0}" type="pres">
      <dgm:prSet presAssocID="{6CB40EA4-568C-4FEE-8883-F0638918C465}" presName="Name37" presStyleLbl="parChTrans1D4" presStyleIdx="4" presStyleCnt="9"/>
      <dgm:spPr/>
      <dgm:t>
        <a:bodyPr/>
        <a:lstStyle/>
        <a:p>
          <a:endParaRPr lang="en-US"/>
        </a:p>
      </dgm:t>
    </dgm:pt>
    <dgm:pt modelId="{73B977F0-5983-403F-B682-8FBD1B3FA334}" type="pres">
      <dgm:prSet presAssocID="{B069B716-A64C-41BE-809F-487DB53A2F0A}" presName="hierRoot2" presStyleCnt="0">
        <dgm:presLayoutVars>
          <dgm:hierBranch val="init"/>
        </dgm:presLayoutVars>
      </dgm:prSet>
      <dgm:spPr/>
    </dgm:pt>
    <dgm:pt modelId="{9CCDF215-DF5E-4494-9C2C-6426A13043DD}" type="pres">
      <dgm:prSet presAssocID="{B069B716-A64C-41BE-809F-487DB53A2F0A}" presName="rootComposite" presStyleCnt="0"/>
      <dgm:spPr/>
    </dgm:pt>
    <dgm:pt modelId="{ABAD839A-0F11-4D16-BD75-5FD8B4D7CAA0}" type="pres">
      <dgm:prSet presAssocID="{B069B716-A64C-41BE-809F-487DB53A2F0A}" presName="rootText" presStyleLbl="node4" presStyleIdx="4" presStyleCnt="9" custLinFactY="-68673" custLinFactNeighborX="-27747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8AD815-F44C-41FC-8238-3E0584EEDA52}" type="pres">
      <dgm:prSet presAssocID="{B069B716-A64C-41BE-809F-487DB53A2F0A}" presName="rootConnector" presStyleLbl="node4" presStyleIdx="4" presStyleCnt="9"/>
      <dgm:spPr/>
      <dgm:t>
        <a:bodyPr/>
        <a:lstStyle/>
        <a:p>
          <a:endParaRPr lang="en-US"/>
        </a:p>
      </dgm:t>
    </dgm:pt>
    <dgm:pt modelId="{74942B8A-664B-4ACE-94A6-A97D3F4C3DDF}" type="pres">
      <dgm:prSet presAssocID="{B069B716-A64C-41BE-809F-487DB53A2F0A}" presName="hierChild4" presStyleCnt="0"/>
      <dgm:spPr/>
    </dgm:pt>
    <dgm:pt modelId="{2C9CCBE0-2ABA-4EF2-8680-F9B4F6B169E2}" type="pres">
      <dgm:prSet presAssocID="{B069B716-A64C-41BE-809F-487DB53A2F0A}" presName="hierChild5" presStyleCnt="0"/>
      <dgm:spPr/>
    </dgm:pt>
    <dgm:pt modelId="{2244365C-56F4-4CDD-8A42-E6A40B21069C}" type="pres">
      <dgm:prSet presAssocID="{0E70F56A-B5E5-4EB7-8686-697B5A961655}" presName="hierChild5" presStyleCnt="0"/>
      <dgm:spPr/>
    </dgm:pt>
    <dgm:pt modelId="{0A3877A2-3A3C-4C37-AAF2-307DD288F373}" type="pres">
      <dgm:prSet presAssocID="{88BC6E2E-BB55-42D2-9E4E-4B22639467AF}" presName="Name35" presStyleLbl="parChTrans1D3" presStyleIdx="1" presStyleCnt="13"/>
      <dgm:spPr/>
      <dgm:t>
        <a:bodyPr/>
        <a:lstStyle/>
        <a:p>
          <a:endParaRPr lang="en-US"/>
        </a:p>
      </dgm:t>
    </dgm:pt>
    <dgm:pt modelId="{3F74A8C4-8C85-4E41-9D02-C365E2B42E30}" type="pres">
      <dgm:prSet presAssocID="{4480B5D5-3C20-43BC-AA2B-086A581F907A}" presName="hierRoot2" presStyleCnt="0">
        <dgm:presLayoutVars>
          <dgm:hierBranch val="init"/>
        </dgm:presLayoutVars>
      </dgm:prSet>
      <dgm:spPr/>
    </dgm:pt>
    <dgm:pt modelId="{FE3BB22F-F093-45A7-8315-04AE87397FFE}" type="pres">
      <dgm:prSet presAssocID="{4480B5D5-3C20-43BC-AA2B-086A581F907A}" presName="rootComposite" presStyleCnt="0"/>
      <dgm:spPr/>
    </dgm:pt>
    <dgm:pt modelId="{6E4103F6-761E-456E-A06F-770E36168F7A}" type="pres">
      <dgm:prSet presAssocID="{4480B5D5-3C20-43BC-AA2B-086A581F907A}" presName="rootText" presStyleLbl="node3" presStyleIdx="1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225022-E906-41AE-BDED-4B46A0CDC6A1}" type="pres">
      <dgm:prSet presAssocID="{4480B5D5-3C20-43BC-AA2B-086A581F907A}" presName="rootConnector" presStyleLbl="node3" presStyleIdx="1" presStyleCnt="11"/>
      <dgm:spPr/>
      <dgm:t>
        <a:bodyPr/>
        <a:lstStyle/>
        <a:p>
          <a:endParaRPr lang="en-US"/>
        </a:p>
      </dgm:t>
    </dgm:pt>
    <dgm:pt modelId="{E92054E6-C1AF-4595-8D93-34D56643ABD9}" type="pres">
      <dgm:prSet presAssocID="{4480B5D5-3C20-43BC-AA2B-086A581F907A}" presName="hierChild4" presStyleCnt="0"/>
      <dgm:spPr/>
    </dgm:pt>
    <dgm:pt modelId="{A0D3A183-D5B6-46F9-9D98-7969B94E1627}" type="pres">
      <dgm:prSet presAssocID="{4480B5D5-3C20-43BC-AA2B-086A581F907A}" presName="hierChild5" presStyleCnt="0"/>
      <dgm:spPr/>
    </dgm:pt>
    <dgm:pt modelId="{2A5A4CBB-6B49-4C53-A090-99A506AA8333}" type="pres">
      <dgm:prSet presAssocID="{7E975700-041D-41FB-A55B-1ACCA047EA41}" presName="hierChild5" presStyleCnt="0"/>
      <dgm:spPr/>
    </dgm:pt>
    <dgm:pt modelId="{7A8A7685-FA94-4501-ADCE-5B91A2ED34C0}" type="pres">
      <dgm:prSet presAssocID="{277123A3-199F-4355-99D2-74BA0ACFDEA4}" presName="Name111" presStyleLbl="parChTrans1D3" presStyleIdx="2" presStyleCnt="13"/>
      <dgm:spPr/>
      <dgm:t>
        <a:bodyPr/>
        <a:lstStyle/>
        <a:p>
          <a:endParaRPr lang="en-US"/>
        </a:p>
      </dgm:t>
    </dgm:pt>
    <dgm:pt modelId="{0998A998-AA9C-4AB9-9F10-10131E397774}" type="pres">
      <dgm:prSet presAssocID="{8ABCA1F2-2AB0-45F8-81FE-6492AF8E527B}" presName="hierRoot3" presStyleCnt="0">
        <dgm:presLayoutVars>
          <dgm:hierBranch val="init"/>
        </dgm:presLayoutVars>
      </dgm:prSet>
      <dgm:spPr/>
    </dgm:pt>
    <dgm:pt modelId="{20B40689-668E-42E7-BD81-B83EB671D9F0}" type="pres">
      <dgm:prSet presAssocID="{8ABCA1F2-2AB0-45F8-81FE-6492AF8E527B}" presName="rootComposite3" presStyleCnt="0"/>
      <dgm:spPr/>
    </dgm:pt>
    <dgm:pt modelId="{6AD2419C-D544-43B8-A02A-B88102BD8052}" type="pres">
      <dgm:prSet presAssocID="{8ABCA1F2-2AB0-45F8-81FE-6492AF8E527B}" presName="rootText3" presStyleLbl="asst2" presStyleIdx="0" presStyleCnt="2" custLinFactX="100000" custLinFactNeighborX="144229" custLinFactNeighborY="-138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377AA0-9542-49BE-908D-743B948B31A9}" type="pres">
      <dgm:prSet presAssocID="{8ABCA1F2-2AB0-45F8-81FE-6492AF8E527B}" presName="rootConnector3" presStyleLbl="asst2" presStyleIdx="0" presStyleCnt="2"/>
      <dgm:spPr/>
      <dgm:t>
        <a:bodyPr/>
        <a:lstStyle/>
        <a:p>
          <a:endParaRPr lang="en-US"/>
        </a:p>
      </dgm:t>
    </dgm:pt>
    <dgm:pt modelId="{3AFF8D57-7164-4677-A24A-6471085C3074}" type="pres">
      <dgm:prSet presAssocID="{8ABCA1F2-2AB0-45F8-81FE-6492AF8E527B}" presName="hierChild6" presStyleCnt="0"/>
      <dgm:spPr/>
    </dgm:pt>
    <dgm:pt modelId="{FDE0A59C-178F-453A-A23B-408882051060}" type="pres">
      <dgm:prSet presAssocID="{8ABCA1F2-2AB0-45F8-81FE-6492AF8E527B}" presName="hierChild7" presStyleCnt="0"/>
      <dgm:spPr/>
    </dgm:pt>
    <dgm:pt modelId="{6328BAED-F2E7-4A2F-B51E-5E3A25D9F799}" type="pres">
      <dgm:prSet presAssocID="{9B6D0B4F-9FF2-45EA-A291-BAC00A6D509C}" presName="Name37" presStyleLbl="parChTrans1D2" presStyleIdx="1" presStyleCnt="6"/>
      <dgm:spPr/>
      <dgm:t>
        <a:bodyPr/>
        <a:lstStyle/>
        <a:p>
          <a:endParaRPr lang="en-US"/>
        </a:p>
      </dgm:t>
    </dgm:pt>
    <dgm:pt modelId="{7951C6B2-5BE6-47B7-B246-2419E4EF0943}" type="pres">
      <dgm:prSet presAssocID="{A5696938-1042-412E-9A59-B2E776870710}" presName="hierRoot2" presStyleCnt="0">
        <dgm:presLayoutVars>
          <dgm:hierBranch/>
        </dgm:presLayoutVars>
      </dgm:prSet>
      <dgm:spPr/>
    </dgm:pt>
    <dgm:pt modelId="{6A488D63-13F5-4051-A7E0-2DF0EB41F914}" type="pres">
      <dgm:prSet presAssocID="{A5696938-1042-412E-9A59-B2E776870710}" presName="rootComposite" presStyleCnt="0"/>
      <dgm:spPr/>
    </dgm:pt>
    <dgm:pt modelId="{5BBF17B5-4B04-4E95-B28A-B8F8480CC598}" type="pres">
      <dgm:prSet presAssocID="{A5696938-1042-412E-9A59-B2E776870710}" presName="rootText" presStyleLbl="node2" presStyleIdx="1" presStyleCnt="4" custScaleX="1965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BF36B2-F73D-418D-B632-55EF6109D5D5}" type="pres">
      <dgm:prSet presAssocID="{A5696938-1042-412E-9A59-B2E776870710}" presName="rootConnector" presStyleLbl="node2" presStyleIdx="1" presStyleCnt="4"/>
      <dgm:spPr/>
      <dgm:t>
        <a:bodyPr/>
        <a:lstStyle/>
        <a:p>
          <a:endParaRPr lang="en-US"/>
        </a:p>
      </dgm:t>
    </dgm:pt>
    <dgm:pt modelId="{CDACE1D9-72F8-4693-A94E-57615859C49A}" type="pres">
      <dgm:prSet presAssocID="{A5696938-1042-412E-9A59-B2E776870710}" presName="hierChild4" presStyleCnt="0"/>
      <dgm:spPr/>
    </dgm:pt>
    <dgm:pt modelId="{7BF2F516-6095-4E83-B92C-A1BD1B66A3A8}" type="pres">
      <dgm:prSet presAssocID="{C0C608AA-9ADC-496A-8670-183E4AE31A10}" presName="Name35" presStyleLbl="parChTrans1D3" presStyleIdx="3" presStyleCnt="13"/>
      <dgm:spPr/>
      <dgm:t>
        <a:bodyPr/>
        <a:lstStyle/>
        <a:p>
          <a:endParaRPr lang="en-US"/>
        </a:p>
      </dgm:t>
    </dgm:pt>
    <dgm:pt modelId="{49EBDB03-D474-4E5B-8513-FBF96C176EE9}" type="pres">
      <dgm:prSet presAssocID="{FBA5B1AA-C625-465D-85EA-830D74B25B6E}" presName="hierRoot2" presStyleCnt="0">
        <dgm:presLayoutVars>
          <dgm:hierBranch/>
        </dgm:presLayoutVars>
      </dgm:prSet>
      <dgm:spPr/>
    </dgm:pt>
    <dgm:pt modelId="{1D38EDD6-7DA7-4773-AF7A-17B43A47EE52}" type="pres">
      <dgm:prSet presAssocID="{FBA5B1AA-C625-465D-85EA-830D74B25B6E}" presName="rootComposite" presStyleCnt="0"/>
      <dgm:spPr/>
    </dgm:pt>
    <dgm:pt modelId="{CBB09B33-1F71-471A-BFC7-FCD7827B7277}" type="pres">
      <dgm:prSet presAssocID="{FBA5B1AA-C625-465D-85EA-830D74B25B6E}" presName="rootText" presStyleLbl="node3" presStyleIdx="2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727A5E-8039-4607-A389-4B68C7960EE6}" type="pres">
      <dgm:prSet presAssocID="{FBA5B1AA-C625-465D-85EA-830D74B25B6E}" presName="rootConnector" presStyleLbl="node3" presStyleIdx="2" presStyleCnt="11"/>
      <dgm:spPr/>
      <dgm:t>
        <a:bodyPr/>
        <a:lstStyle/>
        <a:p>
          <a:endParaRPr lang="en-US"/>
        </a:p>
      </dgm:t>
    </dgm:pt>
    <dgm:pt modelId="{DF6FB4EC-11A4-4C9B-BAC1-64C9C7140932}" type="pres">
      <dgm:prSet presAssocID="{FBA5B1AA-C625-465D-85EA-830D74B25B6E}" presName="hierChild4" presStyleCnt="0"/>
      <dgm:spPr/>
    </dgm:pt>
    <dgm:pt modelId="{6F2CD804-7B24-4E6A-B5DE-0072900F05DA}" type="pres">
      <dgm:prSet presAssocID="{FBA5B1AA-C625-465D-85EA-830D74B25B6E}" presName="hierChild5" presStyleCnt="0"/>
      <dgm:spPr/>
    </dgm:pt>
    <dgm:pt modelId="{3D01C3B3-DA76-4CFB-8F63-C0F556CFA1CD}" type="pres">
      <dgm:prSet presAssocID="{6BC1CB51-0F47-4552-9778-25B130713514}" presName="Name35" presStyleLbl="parChTrans1D3" presStyleIdx="4" presStyleCnt="13"/>
      <dgm:spPr/>
      <dgm:t>
        <a:bodyPr/>
        <a:lstStyle/>
        <a:p>
          <a:endParaRPr lang="en-US"/>
        </a:p>
      </dgm:t>
    </dgm:pt>
    <dgm:pt modelId="{B2A48CAC-37B5-47E3-8395-AE2B2D245A4F}" type="pres">
      <dgm:prSet presAssocID="{C7315243-90D3-4EE8-88C4-7F339A76AA0C}" presName="hierRoot2" presStyleCnt="0">
        <dgm:presLayoutVars>
          <dgm:hierBranch val="init"/>
        </dgm:presLayoutVars>
      </dgm:prSet>
      <dgm:spPr/>
    </dgm:pt>
    <dgm:pt modelId="{5D703CEB-CCFD-4FB9-83C3-627B69017BB4}" type="pres">
      <dgm:prSet presAssocID="{C7315243-90D3-4EE8-88C4-7F339A76AA0C}" presName="rootComposite" presStyleCnt="0"/>
      <dgm:spPr/>
    </dgm:pt>
    <dgm:pt modelId="{F9BA489E-573C-4EA1-8DEA-6892D043035C}" type="pres">
      <dgm:prSet presAssocID="{C7315243-90D3-4EE8-88C4-7F339A76AA0C}" presName="rootText" presStyleLbl="node3" presStyleIdx="3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070B7A-C5DD-4646-9354-0858E50D7EF9}" type="pres">
      <dgm:prSet presAssocID="{C7315243-90D3-4EE8-88C4-7F339A76AA0C}" presName="rootConnector" presStyleLbl="node3" presStyleIdx="3" presStyleCnt="11"/>
      <dgm:spPr/>
      <dgm:t>
        <a:bodyPr/>
        <a:lstStyle/>
        <a:p>
          <a:endParaRPr lang="en-US"/>
        </a:p>
      </dgm:t>
    </dgm:pt>
    <dgm:pt modelId="{CE4E3F02-EC45-4F13-A243-E17DD7B20E0A}" type="pres">
      <dgm:prSet presAssocID="{C7315243-90D3-4EE8-88C4-7F339A76AA0C}" presName="hierChild4" presStyleCnt="0"/>
      <dgm:spPr/>
    </dgm:pt>
    <dgm:pt modelId="{B748AF02-5226-4539-96F7-A2509118136B}" type="pres">
      <dgm:prSet presAssocID="{C7315243-90D3-4EE8-88C4-7F339A76AA0C}" presName="hierChild5" presStyleCnt="0"/>
      <dgm:spPr/>
    </dgm:pt>
    <dgm:pt modelId="{7868AB69-BB74-486F-8D07-1D38610741AE}" type="pres">
      <dgm:prSet presAssocID="{5675233B-4D8B-4F31-98AB-75B8BE58E823}" presName="Name35" presStyleLbl="parChTrans1D3" presStyleIdx="5" presStyleCnt="13"/>
      <dgm:spPr/>
      <dgm:t>
        <a:bodyPr/>
        <a:lstStyle/>
        <a:p>
          <a:endParaRPr lang="en-US"/>
        </a:p>
      </dgm:t>
    </dgm:pt>
    <dgm:pt modelId="{BA681E3C-5C44-4159-BBC6-A08617B02E2A}" type="pres">
      <dgm:prSet presAssocID="{686F8121-0022-46C6-AE44-34358A9B80C8}" presName="hierRoot2" presStyleCnt="0">
        <dgm:presLayoutVars>
          <dgm:hierBranch val="init"/>
        </dgm:presLayoutVars>
      </dgm:prSet>
      <dgm:spPr/>
    </dgm:pt>
    <dgm:pt modelId="{E140F03B-7170-4DB4-9E6F-8B422017C9CF}" type="pres">
      <dgm:prSet presAssocID="{686F8121-0022-46C6-AE44-34358A9B80C8}" presName="rootComposite" presStyleCnt="0"/>
      <dgm:spPr/>
    </dgm:pt>
    <dgm:pt modelId="{3801D0A5-7743-4CC6-ABE1-A1391B3C5F85}" type="pres">
      <dgm:prSet presAssocID="{686F8121-0022-46C6-AE44-34358A9B80C8}" presName="rootText" presStyleLbl="node3" presStyleIdx="4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978294-6467-429E-8C5A-882475EB4FA2}" type="pres">
      <dgm:prSet presAssocID="{686F8121-0022-46C6-AE44-34358A9B80C8}" presName="rootConnector" presStyleLbl="node3" presStyleIdx="4" presStyleCnt="11"/>
      <dgm:spPr/>
      <dgm:t>
        <a:bodyPr/>
        <a:lstStyle/>
        <a:p>
          <a:endParaRPr lang="en-US"/>
        </a:p>
      </dgm:t>
    </dgm:pt>
    <dgm:pt modelId="{933871D2-EA83-4B2A-81CA-B58C8069E320}" type="pres">
      <dgm:prSet presAssocID="{686F8121-0022-46C6-AE44-34358A9B80C8}" presName="hierChild4" presStyleCnt="0"/>
      <dgm:spPr/>
    </dgm:pt>
    <dgm:pt modelId="{626DD991-3909-4928-AAD4-A4A6499A73FA}" type="pres">
      <dgm:prSet presAssocID="{686F8121-0022-46C6-AE44-34358A9B80C8}" presName="hierChild5" presStyleCnt="0"/>
      <dgm:spPr/>
    </dgm:pt>
    <dgm:pt modelId="{E14405D7-DB48-4D9F-973F-48BC40F74BDC}" type="pres">
      <dgm:prSet presAssocID="{D81056B7-69B4-4E1F-A47F-9847C1A230D4}" presName="Name35" presStyleLbl="parChTrans1D3" presStyleIdx="6" presStyleCnt="13"/>
      <dgm:spPr/>
      <dgm:t>
        <a:bodyPr/>
        <a:lstStyle/>
        <a:p>
          <a:endParaRPr lang="en-US"/>
        </a:p>
      </dgm:t>
    </dgm:pt>
    <dgm:pt modelId="{1B806407-DDAE-486C-8E2C-F632257D088A}" type="pres">
      <dgm:prSet presAssocID="{D526D71F-356F-44F0-97CE-D54B7CE75FF7}" presName="hierRoot2" presStyleCnt="0">
        <dgm:presLayoutVars>
          <dgm:hierBranch val="init"/>
        </dgm:presLayoutVars>
      </dgm:prSet>
      <dgm:spPr/>
    </dgm:pt>
    <dgm:pt modelId="{9F5FD994-DAEF-4440-887C-C73482AADE46}" type="pres">
      <dgm:prSet presAssocID="{D526D71F-356F-44F0-97CE-D54B7CE75FF7}" presName="rootComposite" presStyleCnt="0"/>
      <dgm:spPr/>
    </dgm:pt>
    <dgm:pt modelId="{F737FD05-25BD-4A93-B492-DF8CEE9B7790}" type="pres">
      <dgm:prSet presAssocID="{D526D71F-356F-44F0-97CE-D54B7CE75FF7}" presName="rootText" presStyleLbl="node3" presStyleIdx="5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4A92A8-B3FA-42E2-B398-1B4C5CE99DED}" type="pres">
      <dgm:prSet presAssocID="{D526D71F-356F-44F0-97CE-D54B7CE75FF7}" presName="rootConnector" presStyleLbl="node3" presStyleIdx="5" presStyleCnt="11"/>
      <dgm:spPr/>
      <dgm:t>
        <a:bodyPr/>
        <a:lstStyle/>
        <a:p>
          <a:endParaRPr lang="en-US"/>
        </a:p>
      </dgm:t>
    </dgm:pt>
    <dgm:pt modelId="{101050CD-041C-4CC9-AC23-84EB4809F594}" type="pres">
      <dgm:prSet presAssocID="{D526D71F-356F-44F0-97CE-D54B7CE75FF7}" presName="hierChild4" presStyleCnt="0"/>
      <dgm:spPr/>
    </dgm:pt>
    <dgm:pt modelId="{6F7E3A98-A8AB-4068-9215-C2B4F25A34B8}" type="pres">
      <dgm:prSet presAssocID="{C316B262-A341-468E-8A02-853F9462BB6A}" presName="Name37" presStyleLbl="parChTrans1D4" presStyleIdx="5" presStyleCnt="9"/>
      <dgm:spPr/>
      <dgm:t>
        <a:bodyPr/>
        <a:lstStyle/>
        <a:p>
          <a:endParaRPr lang="en-US"/>
        </a:p>
      </dgm:t>
    </dgm:pt>
    <dgm:pt modelId="{FFCFACE1-6BAB-4B0F-AB8D-7EEF7E9332C5}" type="pres">
      <dgm:prSet presAssocID="{185F74FD-82BF-43EA-9BA2-9A6BBAAF83CC}" presName="hierRoot2" presStyleCnt="0">
        <dgm:presLayoutVars>
          <dgm:hierBranch val="init"/>
        </dgm:presLayoutVars>
      </dgm:prSet>
      <dgm:spPr/>
    </dgm:pt>
    <dgm:pt modelId="{FD42B471-7CC9-4D3B-9C51-C051B4A395C3}" type="pres">
      <dgm:prSet presAssocID="{185F74FD-82BF-43EA-9BA2-9A6BBAAF83CC}" presName="rootComposite" presStyleCnt="0"/>
      <dgm:spPr/>
    </dgm:pt>
    <dgm:pt modelId="{CE9C75F1-5D94-4804-9369-B879D826723F}" type="pres">
      <dgm:prSet presAssocID="{185F74FD-82BF-43EA-9BA2-9A6BBAAF83CC}" presName="rootText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F5C6F0-4748-4D58-B083-D5C6B73FE815}" type="pres">
      <dgm:prSet presAssocID="{185F74FD-82BF-43EA-9BA2-9A6BBAAF83CC}" presName="rootConnector" presStyleLbl="node4" presStyleIdx="5" presStyleCnt="9"/>
      <dgm:spPr/>
      <dgm:t>
        <a:bodyPr/>
        <a:lstStyle/>
        <a:p>
          <a:endParaRPr lang="en-US"/>
        </a:p>
      </dgm:t>
    </dgm:pt>
    <dgm:pt modelId="{48FBA1CC-DFE2-48B3-847C-B408DAF49EF8}" type="pres">
      <dgm:prSet presAssocID="{185F74FD-82BF-43EA-9BA2-9A6BBAAF83CC}" presName="hierChild4" presStyleCnt="0"/>
      <dgm:spPr/>
    </dgm:pt>
    <dgm:pt modelId="{05319DF4-CD41-4F2E-BB13-820301AE63E1}" type="pres">
      <dgm:prSet presAssocID="{185F74FD-82BF-43EA-9BA2-9A6BBAAF83CC}" presName="hierChild5" presStyleCnt="0"/>
      <dgm:spPr/>
    </dgm:pt>
    <dgm:pt modelId="{6F84A424-1900-4B25-A837-774AD7B259B8}" type="pres">
      <dgm:prSet presAssocID="{28BFE8C9-FD05-46D1-A718-EFF8818A01B7}" presName="Name37" presStyleLbl="parChTrans1D4" presStyleIdx="6" presStyleCnt="9"/>
      <dgm:spPr/>
      <dgm:t>
        <a:bodyPr/>
        <a:lstStyle/>
        <a:p>
          <a:endParaRPr lang="en-US"/>
        </a:p>
      </dgm:t>
    </dgm:pt>
    <dgm:pt modelId="{A5DD1D1F-F82A-44AE-B111-1A780B8DB60D}" type="pres">
      <dgm:prSet presAssocID="{495F4FA7-2FFC-4A1F-942E-0407ED59CE49}" presName="hierRoot2" presStyleCnt="0">
        <dgm:presLayoutVars>
          <dgm:hierBranch val="init"/>
        </dgm:presLayoutVars>
      </dgm:prSet>
      <dgm:spPr/>
    </dgm:pt>
    <dgm:pt modelId="{1E76191D-882B-4B4A-A70A-EE4366A6CA73}" type="pres">
      <dgm:prSet presAssocID="{495F4FA7-2FFC-4A1F-942E-0407ED59CE49}" presName="rootComposite" presStyleCnt="0"/>
      <dgm:spPr/>
    </dgm:pt>
    <dgm:pt modelId="{0C92AC7D-579F-4E9B-A772-484A34001820}" type="pres">
      <dgm:prSet presAssocID="{495F4FA7-2FFC-4A1F-942E-0407ED59CE49}" presName="rootText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50223E-3D28-4B62-A67A-12F81A604F9C}" type="pres">
      <dgm:prSet presAssocID="{495F4FA7-2FFC-4A1F-942E-0407ED59CE49}" presName="rootConnector" presStyleLbl="node4" presStyleIdx="6" presStyleCnt="9"/>
      <dgm:spPr/>
      <dgm:t>
        <a:bodyPr/>
        <a:lstStyle/>
        <a:p>
          <a:endParaRPr lang="en-US"/>
        </a:p>
      </dgm:t>
    </dgm:pt>
    <dgm:pt modelId="{89173DB3-DCA4-4704-9B7E-8A6E155AF39F}" type="pres">
      <dgm:prSet presAssocID="{495F4FA7-2FFC-4A1F-942E-0407ED59CE49}" presName="hierChild4" presStyleCnt="0"/>
      <dgm:spPr/>
    </dgm:pt>
    <dgm:pt modelId="{06E77AF1-ECB1-4288-8BD7-418E3AF50CA6}" type="pres">
      <dgm:prSet presAssocID="{495F4FA7-2FFC-4A1F-942E-0407ED59CE49}" presName="hierChild5" presStyleCnt="0"/>
      <dgm:spPr/>
    </dgm:pt>
    <dgm:pt modelId="{2B55AD6E-9E27-4AA8-89ED-4BDFC9E7AC10}" type="pres">
      <dgm:prSet presAssocID="{95EBA533-BC60-4A18-BD0C-69D64B7C645A}" presName="Name37" presStyleLbl="parChTrans1D4" presStyleIdx="7" presStyleCnt="9"/>
      <dgm:spPr/>
      <dgm:t>
        <a:bodyPr/>
        <a:lstStyle/>
        <a:p>
          <a:endParaRPr lang="en-US"/>
        </a:p>
      </dgm:t>
    </dgm:pt>
    <dgm:pt modelId="{ED849AF6-2D77-44DE-B819-B8B4404E6E59}" type="pres">
      <dgm:prSet presAssocID="{0A5DA09C-8C36-4F5A-A64A-BAC631050325}" presName="hierRoot2" presStyleCnt="0">
        <dgm:presLayoutVars>
          <dgm:hierBranch val="init"/>
        </dgm:presLayoutVars>
      </dgm:prSet>
      <dgm:spPr/>
    </dgm:pt>
    <dgm:pt modelId="{4F90948E-D90D-4441-8723-E3DED072743F}" type="pres">
      <dgm:prSet presAssocID="{0A5DA09C-8C36-4F5A-A64A-BAC631050325}" presName="rootComposite" presStyleCnt="0"/>
      <dgm:spPr/>
    </dgm:pt>
    <dgm:pt modelId="{8FC302AA-61ED-4D7E-BB7C-A8795E4B2842}" type="pres">
      <dgm:prSet presAssocID="{0A5DA09C-8C36-4F5A-A64A-BAC631050325}" presName="rootText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9A7C6F-4AE0-4AEA-ABE3-CB3A232AA58E}" type="pres">
      <dgm:prSet presAssocID="{0A5DA09C-8C36-4F5A-A64A-BAC631050325}" presName="rootConnector" presStyleLbl="node4" presStyleIdx="7" presStyleCnt="9"/>
      <dgm:spPr/>
      <dgm:t>
        <a:bodyPr/>
        <a:lstStyle/>
        <a:p>
          <a:endParaRPr lang="en-US"/>
        </a:p>
      </dgm:t>
    </dgm:pt>
    <dgm:pt modelId="{C2435582-1CD6-4C6E-A938-779DE101AE0F}" type="pres">
      <dgm:prSet presAssocID="{0A5DA09C-8C36-4F5A-A64A-BAC631050325}" presName="hierChild4" presStyleCnt="0"/>
      <dgm:spPr/>
    </dgm:pt>
    <dgm:pt modelId="{BBC29E82-F48D-4DCC-84A7-46241A1A84EE}" type="pres">
      <dgm:prSet presAssocID="{0A5DA09C-8C36-4F5A-A64A-BAC631050325}" presName="hierChild5" presStyleCnt="0"/>
      <dgm:spPr/>
    </dgm:pt>
    <dgm:pt modelId="{528F91F4-D481-4DD4-BEBC-EDD37074E0D4}" type="pres">
      <dgm:prSet presAssocID="{DADA7C57-A57D-450D-BD0B-8C15081B49D7}" presName="Name37" presStyleLbl="parChTrans1D4" presStyleIdx="8" presStyleCnt="9"/>
      <dgm:spPr/>
      <dgm:t>
        <a:bodyPr/>
        <a:lstStyle/>
        <a:p>
          <a:endParaRPr lang="en-US"/>
        </a:p>
      </dgm:t>
    </dgm:pt>
    <dgm:pt modelId="{4B3326E2-A5A9-4C62-9DDC-23575BCDED8B}" type="pres">
      <dgm:prSet presAssocID="{7B6D31F4-FBE7-4748-A402-E8E614158F17}" presName="hierRoot2" presStyleCnt="0">
        <dgm:presLayoutVars>
          <dgm:hierBranch val="init"/>
        </dgm:presLayoutVars>
      </dgm:prSet>
      <dgm:spPr/>
    </dgm:pt>
    <dgm:pt modelId="{D0709141-8520-4BC3-BAAE-6F7478B798DE}" type="pres">
      <dgm:prSet presAssocID="{7B6D31F4-FBE7-4748-A402-E8E614158F17}" presName="rootComposite" presStyleCnt="0"/>
      <dgm:spPr/>
    </dgm:pt>
    <dgm:pt modelId="{315E96B4-1677-45D9-B765-FDB8BC758E71}" type="pres">
      <dgm:prSet presAssocID="{7B6D31F4-FBE7-4748-A402-E8E614158F17}" presName="rootText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1FC6D9-9DBC-40A9-96C8-0543E7FE62D9}" type="pres">
      <dgm:prSet presAssocID="{7B6D31F4-FBE7-4748-A402-E8E614158F17}" presName="rootConnector" presStyleLbl="node4" presStyleIdx="8" presStyleCnt="9"/>
      <dgm:spPr/>
      <dgm:t>
        <a:bodyPr/>
        <a:lstStyle/>
        <a:p>
          <a:endParaRPr lang="en-US"/>
        </a:p>
      </dgm:t>
    </dgm:pt>
    <dgm:pt modelId="{527B0BF9-7231-4671-A4EB-1F27681EE708}" type="pres">
      <dgm:prSet presAssocID="{7B6D31F4-FBE7-4748-A402-E8E614158F17}" presName="hierChild4" presStyleCnt="0"/>
      <dgm:spPr/>
    </dgm:pt>
    <dgm:pt modelId="{0D6F0CD6-D0D6-4979-B1DC-EA1F008E1FDD}" type="pres">
      <dgm:prSet presAssocID="{7B6D31F4-FBE7-4748-A402-E8E614158F17}" presName="hierChild5" presStyleCnt="0"/>
      <dgm:spPr/>
    </dgm:pt>
    <dgm:pt modelId="{184A9EB5-4FC0-4777-AF9A-E9A33472308D}" type="pres">
      <dgm:prSet presAssocID="{D526D71F-356F-44F0-97CE-D54B7CE75FF7}" presName="hierChild5" presStyleCnt="0"/>
      <dgm:spPr/>
    </dgm:pt>
    <dgm:pt modelId="{8AAA9579-E7C3-4AC9-AD8A-A5CB88E2895F}" type="pres">
      <dgm:prSet presAssocID="{A5696938-1042-412E-9A59-B2E776870710}" presName="hierChild5" presStyleCnt="0"/>
      <dgm:spPr/>
    </dgm:pt>
    <dgm:pt modelId="{F2932B96-6619-4CA4-B722-F5CF67495790}" type="pres">
      <dgm:prSet presAssocID="{AC944FE2-5D7E-4E1C-ADBC-88807627BED2}" presName="Name111" presStyleLbl="parChTrans1D3" presStyleIdx="7" presStyleCnt="13"/>
      <dgm:spPr/>
      <dgm:t>
        <a:bodyPr/>
        <a:lstStyle/>
        <a:p>
          <a:endParaRPr lang="en-US"/>
        </a:p>
      </dgm:t>
    </dgm:pt>
    <dgm:pt modelId="{F0F31E69-BEB5-4472-B9CF-13FBF9202179}" type="pres">
      <dgm:prSet presAssocID="{DB2F7E16-4020-4B03-9FBC-65BF80C24620}" presName="hierRoot3" presStyleCnt="0">
        <dgm:presLayoutVars>
          <dgm:hierBranch val="init"/>
        </dgm:presLayoutVars>
      </dgm:prSet>
      <dgm:spPr/>
    </dgm:pt>
    <dgm:pt modelId="{652FD818-286E-4F8F-BC55-113F5ACA8777}" type="pres">
      <dgm:prSet presAssocID="{DB2F7E16-4020-4B03-9FBC-65BF80C24620}" presName="rootComposite3" presStyleCnt="0"/>
      <dgm:spPr/>
    </dgm:pt>
    <dgm:pt modelId="{8FB560D7-E052-4C59-8DF4-2C3F6F16733F}" type="pres">
      <dgm:prSet presAssocID="{DB2F7E16-4020-4B03-9FBC-65BF80C24620}" presName="rootText3" presStyleLbl="asst2" presStyleIdx="1" presStyleCnt="2" custScaleX="98616" custLinFactX="-20155" custLinFactNeighborX="-100000" custLinFactNeighborY="-138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1F9742-F8F7-4E3B-ABA5-81EE6CD3B0A9}" type="pres">
      <dgm:prSet presAssocID="{DB2F7E16-4020-4B03-9FBC-65BF80C24620}" presName="rootConnector3" presStyleLbl="asst2" presStyleIdx="1" presStyleCnt="2"/>
      <dgm:spPr/>
      <dgm:t>
        <a:bodyPr/>
        <a:lstStyle/>
        <a:p>
          <a:endParaRPr lang="en-US"/>
        </a:p>
      </dgm:t>
    </dgm:pt>
    <dgm:pt modelId="{DCC65267-325A-4051-82B2-4A5DB78E0003}" type="pres">
      <dgm:prSet presAssocID="{DB2F7E16-4020-4B03-9FBC-65BF80C24620}" presName="hierChild6" presStyleCnt="0"/>
      <dgm:spPr/>
    </dgm:pt>
    <dgm:pt modelId="{6A64E17D-B21D-4219-9E1C-21FB87F8BE03}" type="pres">
      <dgm:prSet presAssocID="{DB2F7E16-4020-4B03-9FBC-65BF80C24620}" presName="hierChild7" presStyleCnt="0"/>
      <dgm:spPr/>
    </dgm:pt>
    <dgm:pt modelId="{130BD9D8-1CF6-4736-A274-0258F9DFDB81}" type="pres">
      <dgm:prSet presAssocID="{60288D84-4C32-4201-898E-4AF498012E21}" presName="Name37" presStyleLbl="parChTrans1D2" presStyleIdx="2" presStyleCnt="6"/>
      <dgm:spPr/>
      <dgm:t>
        <a:bodyPr/>
        <a:lstStyle/>
        <a:p>
          <a:endParaRPr lang="en-US"/>
        </a:p>
      </dgm:t>
    </dgm:pt>
    <dgm:pt modelId="{8B5447D8-7C0A-4322-9823-A889D89739AB}" type="pres">
      <dgm:prSet presAssocID="{F0E8C5F0-B21B-4A11-BC0E-F1D95A770541}" presName="hierRoot2" presStyleCnt="0">
        <dgm:presLayoutVars>
          <dgm:hierBranch val="r"/>
        </dgm:presLayoutVars>
      </dgm:prSet>
      <dgm:spPr/>
    </dgm:pt>
    <dgm:pt modelId="{5EF706D2-A2DA-49D5-9EDE-492042E067A0}" type="pres">
      <dgm:prSet presAssocID="{F0E8C5F0-B21B-4A11-BC0E-F1D95A770541}" presName="rootComposite" presStyleCnt="0"/>
      <dgm:spPr/>
    </dgm:pt>
    <dgm:pt modelId="{88AB2E88-5E9C-427F-9699-7B907A65831E}" type="pres">
      <dgm:prSet presAssocID="{F0E8C5F0-B21B-4A11-BC0E-F1D95A77054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6774A1-FE1B-43EF-A8E4-CC7178AD626D}" type="pres">
      <dgm:prSet presAssocID="{F0E8C5F0-B21B-4A11-BC0E-F1D95A770541}" presName="rootConnector" presStyleLbl="node2" presStyleIdx="2" presStyleCnt="4"/>
      <dgm:spPr/>
      <dgm:t>
        <a:bodyPr/>
        <a:lstStyle/>
        <a:p>
          <a:endParaRPr lang="en-US"/>
        </a:p>
      </dgm:t>
    </dgm:pt>
    <dgm:pt modelId="{9F8DBA89-6EA5-4D16-8224-BE364E6F5624}" type="pres">
      <dgm:prSet presAssocID="{F0E8C5F0-B21B-4A11-BC0E-F1D95A770541}" presName="hierChild4" presStyleCnt="0"/>
      <dgm:spPr/>
    </dgm:pt>
    <dgm:pt modelId="{B62DDB3B-68E7-4D33-8C06-517A41290D51}" type="pres">
      <dgm:prSet presAssocID="{1FF09B8C-8ED4-45E9-94F7-689D0A07266D}" presName="Name50" presStyleLbl="parChTrans1D3" presStyleIdx="8" presStyleCnt="13"/>
      <dgm:spPr/>
      <dgm:t>
        <a:bodyPr/>
        <a:lstStyle/>
        <a:p>
          <a:endParaRPr lang="en-US"/>
        </a:p>
      </dgm:t>
    </dgm:pt>
    <dgm:pt modelId="{60A2A5C9-96FA-477D-97E0-CC37954BBC28}" type="pres">
      <dgm:prSet presAssocID="{AC15A5AA-15B7-447A-BC77-81ACAD572963}" presName="hierRoot2" presStyleCnt="0">
        <dgm:presLayoutVars>
          <dgm:hierBranch val="r"/>
        </dgm:presLayoutVars>
      </dgm:prSet>
      <dgm:spPr/>
    </dgm:pt>
    <dgm:pt modelId="{AA1068E8-36E1-44BB-AEAD-FA478A2A0292}" type="pres">
      <dgm:prSet presAssocID="{AC15A5AA-15B7-447A-BC77-81ACAD572963}" presName="rootComposite" presStyleCnt="0"/>
      <dgm:spPr/>
    </dgm:pt>
    <dgm:pt modelId="{8A20737B-916B-405A-BD23-35A22E889B34}" type="pres">
      <dgm:prSet presAssocID="{AC15A5AA-15B7-447A-BC77-81ACAD572963}" presName="rootText" presStyleLbl="node3" presStyleIdx="6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FB5113-066F-4E31-A4BD-6E750C640369}" type="pres">
      <dgm:prSet presAssocID="{AC15A5AA-15B7-447A-BC77-81ACAD572963}" presName="rootConnector" presStyleLbl="node3" presStyleIdx="6" presStyleCnt="11"/>
      <dgm:spPr/>
      <dgm:t>
        <a:bodyPr/>
        <a:lstStyle/>
        <a:p>
          <a:endParaRPr lang="en-US"/>
        </a:p>
      </dgm:t>
    </dgm:pt>
    <dgm:pt modelId="{4591E4DF-F035-48E3-85BE-D5CD6A144D13}" type="pres">
      <dgm:prSet presAssocID="{AC15A5AA-15B7-447A-BC77-81ACAD572963}" presName="hierChild4" presStyleCnt="0"/>
      <dgm:spPr/>
    </dgm:pt>
    <dgm:pt modelId="{54697C8C-D556-472B-AF89-BE32A10104BF}" type="pres">
      <dgm:prSet presAssocID="{AC15A5AA-15B7-447A-BC77-81ACAD572963}" presName="hierChild5" presStyleCnt="0"/>
      <dgm:spPr/>
    </dgm:pt>
    <dgm:pt modelId="{022E450F-7B0A-4E0C-9BB8-5AAD410CBD37}" type="pres">
      <dgm:prSet presAssocID="{1F9FADDD-693A-4F08-B24C-1BFDC8FFB344}" presName="Name50" presStyleLbl="parChTrans1D3" presStyleIdx="9" presStyleCnt="13"/>
      <dgm:spPr/>
      <dgm:t>
        <a:bodyPr/>
        <a:lstStyle/>
        <a:p>
          <a:endParaRPr lang="en-US"/>
        </a:p>
      </dgm:t>
    </dgm:pt>
    <dgm:pt modelId="{6E711235-5724-4175-ACC2-BE2342DC6CA9}" type="pres">
      <dgm:prSet presAssocID="{E639D7D6-91F4-4648-9C27-9CF760F2E6AF}" presName="hierRoot2" presStyleCnt="0">
        <dgm:presLayoutVars>
          <dgm:hierBranch val="r"/>
        </dgm:presLayoutVars>
      </dgm:prSet>
      <dgm:spPr/>
    </dgm:pt>
    <dgm:pt modelId="{05959E3A-8E8E-4DF8-A275-C01E0C8CDFC6}" type="pres">
      <dgm:prSet presAssocID="{E639D7D6-91F4-4648-9C27-9CF760F2E6AF}" presName="rootComposite" presStyleCnt="0"/>
      <dgm:spPr/>
    </dgm:pt>
    <dgm:pt modelId="{21FCCEC5-E655-4AE3-8A74-CB4FBC34F647}" type="pres">
      <dgm:prSet presAssocID="{E639D7D6-91F4-4648-9C27-9CF760F2E6AF}" presName="rootText" presStyleLbl="node3" presStyleIdx="7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1DCC3A-FE94-416C-A737-AEBA4E02D7A3}" type="pres">
      <dgm:prSet presAssocID="{E639D7D6-91F4-4648-9C27-9CF760F2E6AF}" presName="rootConnector" presStyleLbl="node3" presStyleIdx="7" presStyleCnt="11"/>
      <dgm:spPr/>
      <dgm:t>
        <a:bodyPr/>
        <a:lstStyle/>
        <a:p>
          <a:endParaRPr lang="en-US"/>
        </a:p>
      </dgm:t>
    </dgm:pt>
    <dgm:pt modelId="{FB01D39E-71AA-46F7-8323-F30D57AC1165}" type="pres">
      <dgm:prSet presAssocID="{E639D7D6-91F4-4648-9C27-9CF760F2E6AF}" presName="hierChild4" presStyleCnt="0"/>
      <dgm:spPr/>
    </dgm:pt>
    <dgm:pt modelId="{47A656C1-A31C-4C77-B712-69ED29AEE4DD}" type="pres">
      <dgm:prSet presAssocID="{E639D7D6-91F4-4648-9C27-9CF760F2E6AF}" presName="hierChild5" presStyleCnt="0"/>
      <dgm:spPr/>
    </dgm:pt>
    <dgm:pt modelId="{7DC209B2-7D82-4EAA-9C8E-3EEB10D4FB7A}" type="pres">
      <dgm:prSet presAssocID="{464BA825-E5E5-4779-96C0-770C3AE62B1F}" presName="Name50" presStyleLbl="parChTrans1D3" presStyleIdx="10" presStyleCnt="13"/>
      <dgm:spPr/>
      <dgm:t>
        <a:bodyPr/>
        <a:lstStyle/>
        <a:p>
          <a:endParaRPr lang="en-US"/>
        </a:p>
      </dgm:t>
    </dgm:pt>
    <dgm:pt modelId="{B1FB6744-5FD8-4995-AFD4-F24D790759BD}" type="pres">
      <dgm:prSet presAssocID="{487548D0-9930-4668-91F1-CED19DEDE380}" presName="hierRoot2" presStyleCnt="0">
        <dgm:presLayoutVars>
          <dgm:hierBranch val="r"/>
        </dgm:presLayoutVars>
      </dgm:prSet>
      <dgm:spPr/>
    </dgm:pt>
    <dgm:pt modelId="{B9A8CBC0-07A6-4819-9F50-B02BC0746AA2}" type="pres">
      <dgm:prSet presAssocID="{487548D0-9930-4668-91F1-CED19DEDE380}" presName="rootComposite" presStyleCnt="0"/>
      <dgm:spPr/>
    </dgm:pt>
    <dgm:pt modelId="{65D1B72B-246F-46B4-9A47-90105D9CFDE4}" type="pres">
      <dgm:prSet presAssocID="{487548D0-9930-4668-91F1-CED19DEDE380}" presName="rootText" presStyleLbl="node3" presStyleIdx="8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0B9A5C-1B71-4167-AE84-08D5CB82A9FA}" type="pres">
      <dgm:prSet presAssocID="{487548D0-9930-4668-91F1-CED19DEDE380}" presName="rootConnector" presStyleLbl="node3" presStyleIdx="8" presStyleCnt="11"/>
      <dgm:spPr/>
      <dgm:t>
        <a:bodyPr/>
        <a:lstStyle/>
        <a:p>
          <a:endParaRPr lang="en-US"/>
        </a:p>
      </dgm:t>
    </dgm:pt>
    <dgm:pt modelId="{12F5A619-A6CB-4D4F-8569-8087277FDE31}" type="pres">
      <dgm:prSet presAssocID="{487548D0-9930-4668-91F1-CED19DEDE380}" presName="hierChild4" presStyleCnt="0"/>
      <dgm:spPr/>
    </dgm:pt>
    <dgm:pt modelId="{42B0B186-54F8-4618-AF69-BC657E125DBA}" type="pres">
      <dgm:prSet presAssocID="{487548D0-9930-4668-91F1-CED19DEDE380}" presName="hierChild5" presStyleCnt="0"/>
      <dgm:spPr/>
    </dgm:pt>
    <dgm:pt modelId="{1F69CBD8-1140-4AD8-86F4-0BB2873E8746}" type="pres">
      <dgm:prSet presAssocID="{59EABBFC-3FE0-4A5B-8843-E72C4035BD1C}" presName="Name50" presStyleLbl="parChTrans1D3" presStyleIdx="11" presStyleCnt="13"/>
      <dgm:spPr/>
      <dgm:t>
        <a:bodyPr/>
        <a:lstStyle/>
        <a:p>
          <a:endParaRPr lang="en-US"/>
        </a:p>
      </dgm:t>
    </dgm:pt>
    <dgm:pt modelId="{F24CA3D2-7806-4AC3-9084-6D600A91436F}" type="pres">
      <dgm:prSet presAssocID="{4DD699DB-D98A-4708-B8BB-0EB8AFAC128C}" presName="hierRoot2" presStyleCnt="0">
        <dgm:presLayoutVars>
          <dgm:hierBranch val="r"/>
        </dgm:presLayoutVars>
      </dgm:prSet>
      <dgm:spPr/>
    </dgm:pt>
    <dgm:pt modelId="{7BE29013-0686-49A4-AA2C-53E37B888F88}" type="pres">
      <dgm:prSet presAssocID="{4DD699DB-D98A-4708-B8BB-0EB8AFAC128C}" presName="rootComposite" presStyleCnt="0"/>
      <dgm:spPr/>
    </dgm:pt>
    <dgm:pt modelId="{D184EFEA-6738-401E-916F-AC56F3F501A4}" type="pres">
      <dgm:prSet presAssocID="{4DD699DB-D98A-4708-B8BB-0EB8AFAC128C}" presName="rootText" presStyleLbl="node3" presStyleIdx="9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155EA4-A34D-42D3-B7A4-A0750E238BA8}" type="pres">
      <dgm:prSet presAssocID="{4DD699DB-D98A-4708-B8BB-0EB8AFAC128C}" presName="rootConnector" presStyleLbl="node3" presStyleIdx="9" presStyleCnt="11"/>
      <dgm:spPr/>
      <dgm:t>
        <a:bodyPr/>
        <a:lstStyle/>
        <a:p>
          <a:endParaRPr lang="en-US"/>
        </a:p>
      </dgm:t>
    </dgm:pt>
    <dgm:pt modelId="{DDD703B5-1DE2-4998-8363-DEF60E47B9B9}" type="pres">
      <dgm:prSet presAssocID="{4DD699DB-D98A-4708-B8BB-0EB8AFAC128C}" presName="hierChild4" presStyleCnt="0"/>
      <dgm:spPr/>
    </dgm:pt>
    <dgm:pt modelId="{2FBBCCE6-0DCA-4ED1-B1B0-5232AA47B91B}" type="pres">
      <dgm:prSet presAssocID="{4DD699DB-D98A-4708-B8BB-0EB8AFAC128C}" presName="hierChild5" presStyleCnt="0"/>
      <dgm:spPr/>
    </dgm:pt>
    <dgm:pt modelId="{FF4DCD81-157F-4F0A-B8CA-9D4C0379C063}" type="pres">
      <dgm:prSet presAssocID="{F0E8C5F0-B21B-4A11-BC0E-F1D95A770541}" presName="hierChild5" presStyleCnt="0"/>
      <dgm:spPr/>
    </dgm:pt>
    <dgm:pt modelId="{BCA3E982-E44D-43F2-A73B-A0356495C6D6}" type="pres">
      <dgm:prSet presAssocID="{0BCB2D40-52F5-43EC-BB25-E67E57F0D123}" presName="Name37" presStyleLbl="parChTrans1D2" presStyleIdx="3" presStyleCnt="6"/>
      <dgm:spPr/>
      <dgm:t>
        <a:bodyPr/>
        <a:lstStyle/>
        <a:p>
          <a:endParaRPr lang="en-US"/>
        </a:p>
      </dgm:t>
    </dgm:pt>
    <dgm:pt modelId="{5B4C3BAD-E93A-4EEF-BCA4-FC01366F1FE8}" type="pres">
      <dgm:prSet presAssocID="{E6373693-11AB-4867-9DD0-6E890681FE6B}" presName="hierRoot2" presStyleCnt="0">
        <dgm:presLayoutVars>
          <dgm:hierBranch val="r"/>
        </dgm:presLayoutVars>
      </dgm:prSet>
      <dgm:spPr/>
    </dgm:pt>
    <dgm:pt modelId="{72B4B47A-5C60-4041-9278-360E5822F65B}" type="pres">
      <dgm:prSet presAssocID="{E6373693-11AB-4867-9DD0-6E890681FE6B}" presName="rootComposite" presStyleCnt="0"/>
      <dgm:spPr/>
    </dgm:pt>
    <dgm:pt modelId="{908C50D3-F7DC-4B36-9353-37ACEB362B35}" type="pres">
      <dgm:prSet presAssocID="{E6373693-11AB-4867-9DD0-6E890681FE6B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83EBE2-F242-4B83-BE1D-4128D73EE8C2}" type="pres">
      <dgm:prSet presAssocID="{E6373693-11AB-4867-9DD0-6E890681FE6B}" presName="rootConnector" presStyleLbl="node2" presStyleIdx="3" presStyleCnt="4"/>
      <dgm:spPr/>
      <dgm:t>
        <a:bodyPr/>
        <a:lstStyle/>
        <a:p>
          <a:endParaRPr lang="en-US"/>
        </a:p>
      </dgm:t>
    </dgm:pt>
    <dgm:pt modelId="{93E8E15F-9F86-4BDA-8A7B-C5961BFE168D}" type="pres">
      <dgm:prSet presAssocID="{E6373693-11AB-4867-9DD0-6E890681FE6B}" presName="hierChild4" presStyleCnt="0"/>
      <dgm:spPr/>
    </dgm:pt>
    <dgm:pt modelId="{E41CD481-5B7E-4293-B155-3FC95C7EB9E4}" type="pres">
      <dgm:prSet presAssocID="{6EC0F0CC-D3C9-4FDF-926E-E57901D66545}" presName="Name50" presStyleLbl="parChTrans1D3" presStyleIdx="12" presStyleCnt="13"/>
      <dgm:spPr/>
      <dgm:t>
        <a:bodyPr/>
        <a:lstStyle/>
        <a:p>
          <a:endParaRPr lang="en-US"/>
        </a:p>
      </dgm:t>
    </dgm:pt>
    <dgm:pt modelId="{5C779577-13A0-43B8-8369-1CA311F156E8}" type="pres">
      <dgm:prSet presAssocID="{4F710482-8904-4757-AB7D-943A9D1BD4FE}" presName="hierRoot2" presStyleCnt="0">
        <dgm:presLayoutVars>
          <dgm:hierBranch val="r"/>
        </dgm:presLayoutVars>
      </dgm:prSet>
      <dgm:spPr/>
    </dgm:pt>
    <dgm:pt modelId="{4A3064C5-766B-4E9B-9BBD-65B41686D4EC}" type="pres">
      <dgm:prSet presAssocID="{4F710482-8904-4757-AB7D-943A9D1BD4FE}" presName="rootComposite" presStyleCnt="0"/>
      <dgm:spPr/>
    </dgm:pt>
    <dgm:pt modelId="{22FA11A7-2A5E-4F21-89A6-6270AAF79139}" type="pres">
      <dgm:prSet presAssocID="{4F710482-8904-4757-AB7D-943A9D1BD4FE}" presName="rootText" presStyleLbl="node3" presStyleIdx="1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3D252B-E191-4AF9-B109-E96AF6DB2E14}" type="pres">
      <dgm:prSet presAssocID="{4F710482-8904-4757-AB7D-943A9D1BD4FE}" presName="rootConnector" presStyleLbl="node3" presStyleIdx="10" presStyleCnt="11"/>
      <dgm:spPr/>
      <dgm:t>
        <a:bodyPr/>
        <a:lstStyle/>
        <a:p>
          <a:endParaRPr lang="en-US"/>
        </a:p>
      </dgm:t>
    </dgm:pt>
    <dgm:pt modelId="{A8F2B525-E9F3-4799-ADDE-9497C1D7E7A2}" type="pres">
      <dgm:prSet presAssocID="{4F710482-8904-4757-AB7D-943A9D1BD4FE}" presName="hierChild4" presStyleCnt="0"/>
      <dgm:spPr/>
    </dgm:pt>
    <dgm:pt modelId="{D84922BC-0BE4-4EAF-86EC-45A05EFAACE1}" type="pres">
      <dgm:prSet presAssocID="{4F710482-8904-4757-AB7D-943A9D1BD4FE}" presName="hierChild5" presStyleCnt="0"/>
      <dgm:spPr/>
    </dgm:pt>
    <dgm:pt modelId="{EE6EF196-C0E9-44A4-BEE0-3E640EC44139}" type="pres">
      <dgm:prSet presAssocID="{E6373693-11AB-4867-9DD0-6E890681FE6B}" presName="hierChild5" presStyleCnt="0"/>
      <dgm:spPr/>
    </dgm:pt>
    <dgm:pt modelId="{CBBCE7E9-4F6A-40DD-A250-82C05FA98FDE}" type="pres">
      <dgm:prSet presAssocID="{2354FE39-99C1-4A31-AD2D-D94FF1305E4B}" presName="hierChild3" presStyleCnt="0"/>
      <dgm:spPr/>
    </dgm:pt>
    <dgm:pt modelId="{9010C8BD-FEA7-407F-8A07-42E56BFF5FCE}" type="pres">
      <dgm:prSet presAssocID="{464A7E53-5034-472B-8863-E7E7664BCB07}" presName="Name111" presStyleLbl="parChTrans1D2" presStyleIdx="4" presStyleCnt="6"/>
      <dgm:spPr/>
      <dgm:t>
        <a:bodyPr/>
        <a:lstStyle/>
        <a:p>
          <a:endParaRPr lang="en-US"/>
        </a:p>
      </dgm:t>
    </dgm:pt>
    <dgm:pt modelId="{F4345ABA-72AD-4CD1-A76B-1B3FAC86CE38}" type="pres">
      <dgm:prSet presAssocID="{6B7E49FC-7801-4579-8FE9-04A1309DC5DD}" presName="hierRoot3" presStyleCnt="0">
        <dgm:presLayoutVars>
          <dgm:hierBranch val="init"/>
        </dgm:presLayoutVars>
      </dgm:prSet>
      <dgm:spPr/>
    </dgm:pt>
    <dgm:pt modelId="{F9F53D07-1A88-4CFB-9079-A598B44FA1F6}" type="pres">
      <dgm:prSet presAssocID="{6B7E49FC-7801-4579-8FE9-04A1309DC5DD}" presName="rootComposite3" presStyleCnt="0"/>
      <dgm:spPr/>
    </dgm:pt>
    <dgm:pt modelId="{B9243927-0BC3-4B10-A33A-4777F1BC5B71}" type="pres">
      <dgm:prSet presAssocID="{6B7E49FC-7801-4579-8FE9-04A1309DC5DD}" presName="rootText3" presStyleLbl="asst1" presStyleIdx="0" presStyleCnt="2" custLinFactNeighborX="33314" custLinFactNeighborY="62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AE391E-BCC0-4514-99DB-43BE73574B4E}" type="pres">
      <dgm:prSet presAssocID="{6B7E49FC-7801-4579-8FE9-04A1309DC5DD}" presName="rootConnector3" presStyleLbl="asst1" presStyleIdx="0" presStyleCnt="2"/>
      <dgm:spPr/>
      <dgm:t>
        <a:bodyPr/>
        <a:lstStyle/>
        <a:p>
          <a:endParaRPr lang="en-US"/>
        </a:p>
      </dgm:t>
    </dgm:pt>
    <dgm:pt modelId="{FFE3984C-7D7B-4A4B-884A-34267AB6612A}" type="pres">
      <dgm:prSet presAssocID="{6B7E49FC-7801-4579-8FE9-04A1309DC5DD}" presName="hierChild6" presStyleCnt="0"/>
      <dgm:spPr/>
    </dgm:pt>
    <dgm:pt modelId="{26CDEA0E-2C37-4755-963F-8361C60A47E5}" type="pres">
      <dgm:prSet presAssocID="{6B7E49FC-7801-4579-8FE9-04A1309DC5DD}" presName="hierChild7" presStyleCnt="0"/>
      <dgm:spPr/>
    </dgm:pt>
    <dgm:pt modelId="{19AE486B-6B70-423B-9D78-B334CE4F6F63}" type="pres">
      <dgm:prSet presAssocID="{97A25BFE-2179-4441-A9AA-8A6962A1E8B3}" presName="Name111" presStyleLbl="parChTrans1D2" presStyleIdx="5" presStyleCnt="6"/>
      <dgm:spPr/>
      <dgm:t>
        <a:bodyPr/>
        <a:lstStyle/>
        <a:p>
          <a:endParaRPr lang="en-US"/>
        </a:p>
      </dgm:t>
    </dgm:pt>
    <dgm:pt modelId="{8E454047-9E38-4F3C-A3C1-F08607501E4F}" type="pres">
      <dgm:prSet presAssocID="{63A0DFAF-21F7-4CE5-B44D-C9EB91BF911D}" presName="hierRoot3" presStyleCnt="0">
        <dgm:presLayoutVars>
          <dgm:hierBranch val="init"/>
        </dgm:presLayoutVars>
      </dgm:prSet>
      <dgm:spPr/>
    </dgm:pt>
    <dgm:pt modelId="{DF40CA3A-438F-454C-A756-110A275D8625}" type="pres">
      <dgm:prSet presAssocID="{63A0DFAF-21F7-4CE5-B44D-C9EB91BF911D}" presName="rootComposite3" presStyleCnt="0"/>
      <dgm:spPr/>
    </dgm:pt>
    <dgm:pt modelId="{3C770328-2BEC-4F7A-960F-8EF6749D7302}" type="pres">
      <dgm:prSet presAssocID="{63A0DFAF-21F7-4CE5-B44D-C9EB91BF911D}" presName="rootText3" presStyleLbl="asst1" presStyleIdx="1" presStyleCnt="2" custLinFactNeighborX="33314" custLinFactNeighborY="62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5CCC9B-6D93-4114-B792-59FD8312DA88}" type="pres">
      <dgm:prSet presAssocID="{63A0DFAF-21F7-4CE5-B44D-C9EB91BF911D}" presName="rootConnector3" presStyleLbl="asst1" presStyleIdx="1" presStyleCnt="2"/>
      <dgm:spPr/>
      <dgm:t>
        <a:bodyPr/>
        <a:lstStyle/>
        <a:p>
          <a:endParaRPr lang="en-US"/>
        </a:p>
      </dgm:t>
    </dgm:pt>
    <dgm:pt modelId="{C69AD61B-7965-4691-BE68-3C34A7C3E93F}" type="pres">
      <dgm:prSet presAssocID="{63A0DFAF-21F7-4CE5-B44D-C9EB91BF911D}" presName="hierChild6" presStyleCnt="0"/>
      <dgm:spPr/>
    </dgm:pt>
    <dgm:pt modelId="{901261B1-DEB6-4540-ABC3-6D24E387E271}" type="pres">
      <dgm:prSet presAssocID="{63A0DFAF-21F7-4CE5-B44D-C9EB91BF911D}" presName="hierChild7" presStyleCnt="0"/>
      <dgm:spPr/>
    </dgm:pt>
  </dgm:ptLst>
  <dgm:cxnLst>
    <dgm:cxn modelId="{91C5FAD4-31E7-419E-880C-4B67B138681C}" srcId="{2354FE39-99C1-4A31-AD2D-D94FF1305E4B}" destId="{6B7E49FC-7801-4579-8FE9-04A1309DC5DD}" srcOrd="0" destOrd="0" parTransId="{464A7E53-5034-472B-8863-E7E7664BCB07}" sibTransId="{13005E12-B917-458E-85E3-34731433FAAA}"/>
    <dgm:cxn modelId="{25DE25C7-15B5-4110-8DA2-140357574F0A}" type="presOf" srcId="{0E70F56A-B5E5-4EB7-8686-697B5A961655}" destId="{3CA8DD45-8ECA-4F8D-93D7-24E96C3DF2C6}" srcOrd="1" destOrd="0" presId="urn:microsoft.com/office/officeart/2005/8/layout/orgChart1"/>
    <dgm:cxn modelId="{1071466C-FD84-4D1E-A098-FD4E877AB235}" type="presOf" srcId="{1FF09B8C-8ED4-45E9-94F7-689D0A07266D}" destId="{B62DDB3B-68E7-4D33-8C06-517A41290D51}" srcOrd="0" destOrd="0" presId="urn:microsoft.com/office/officeart/2005/8/layout/orgChart1"/>
    <dgm:cxn modelId="{C7303B7C-8BD0-4C8E-99B4-13321A872A72}" type="presOf" srcId="{D526D71F-356F-44F0-97CE-D54B7CE75FF7}" destId="{F737FD05-25BD-4A93-B492-DF8CEE9B7790}" srcOrd="0" destOrd="0" presId="urn:microsoft.com/office/officeart/2005/8/layout/orgChart1"/>
    <dgm:cxn modelId="{A3FA0995-10DC-4E6B-8CCC-8490A2AB72BA}" type="presOf" srcId="{D81056B7-69B4-4E1F-A47F-9847C1A230D4}" destId="{E14405D7-DB48-4D9F-973F-48BC40F74BDC}" srcOrd="0" destOrd="0" presId="urn:microsoft.com/office/officeart/2005/8/layout/orgChart1"/>
    <dgm:cxn modelId="{6ABBEC28-346A-49C8-AEBA-DAF5FEC70F7D}" srcId="{A5696938-1042-412E-9A59-B2E776870710}" destId="{D526D71F-356F-44F0-97CE-D54B7CE75FF7}" srcOrd="4" destOrd="0" parTransId="{D81056B7-69B4-4E1F-A47F-9847C1A230D4}" sibTransId="{C422B4DD-DACF-4C56-8F23-468E4C190B5F}"/>
    <dgm:cxn modelId="{6D01EFFC-6998-48F8-B152-126AFF840D56}" srcId="{D526D71F-356F-44F0-97CE-D54B7CE75FF7}" destId="{7B6D31F4-FBE7-4748-A402-E8E614158F17}" srcOrd="3" destOrd="0" parTransId="{DADA7C57-A57D-450D-BD0B-8C15081B49D7}" sibTransId="{7DB2D95E-B915-41B3-BE57-33BB4B1A25FE}"/>
    <dgm:cxn modelId="{30C1F211-777F-4C91-BB0E-71E175D84852}" type="presOf" srcId="{4480B5D5-3C20-43BC-AA2B-086A581F907A}" destId="{5C225022-E906-41AE-BDED-4B46A0CDC6A1}" srcOrd="1" destOrd="0" presId="urn:microsoft.com/office/officeart/2005/8/layout/orgChart1"/>
    <dgm:cxn modelId="{34195C06-5A1E-4087-BE32-5518B753C05B}" type="presOf" srcId="{C7315243-90D3-4EE8-88C4-7F339A76AA0C}" destId="{AF070B7A-C5DD-4646-9354-0858E50D7EF9}" srcOrd="1" destOrd="0" presId="urn:microsoft.com/office/officeart/2005/8/layout/orgChart1"/>
    <dgm:cxn modelId="{87ABBC92-C8AF-4867-BFC6-E8B27412B3C7}" type="presOf" srcId="{AC15A5AA-15B7-447A-BC77-81ACAD572963}" destId="{96FB5113-066F-4E31-A4BD-6E750C640369}" srcOrd="1" destOrd="0" presId="urn:microsoft.com/office/officeart/2005/8/layout/orgChart1"/>
    <dgm:cxn modelId="{97B8FEF4-7803-4E6B-9391-DBE5D5A23251}" srcId="{2354FE39-99C1-4A31-AD2D-D94FF1305E4B}" destId="{E6373693-11AB-4867-9DD0-6E890681FE6B}" srcOrd="4" destOrd="0" parTransId="{0BCB2D40-52F5-43EC-BB25-E67E57F0D123}" sibTransId="{80D64874-1E37-4EB9-B386-1B07DB8B04ED}"/>
    <dgm:cxn modelId="{7D7A1BD8-AD7B-4CBE-9016-84E7DC2D5095}" type="presOf" srcId="{B069B716-A64C-41BE-809F-487DB53A2F0A}" destId="{ABAD839A-0F11-4D16-BD75-5FD8B4D7CAA0}" srcOrd="0" destOrd="0" presId="urn:microsoft.com/office/officeart/2005/8/layout/orgChart1"/>
    <dgm:cxn modelId="{632C598B-9762-4D5C-BA58-A28B2AD51FFF}" type="presOf" srcId="{1F9FADDD-693A-4F08-B24C-1BFDC8FFB344}" destId="{022E450F-7B0A-4E0C-9BB8-5AAD410CBD37}" srcOrd="0" destOrd="0" presId="urn:microsoft.com/office/officeart/2005/8/layout/orgChart1"/>
    <dgm:cxn modelId="{E207B0A3-7F32-4EA6-85AD-E347E797C61E}" type="presOf" srcId="{9AC0BEBE-82FA-46B0-BE67-BAB635AF3EE5}" destId="{11DFCD6C-DD7D-4DBE-A960-85776F32D940}" srcOrd="0" destOrd="0" presId="urn:microsoft.com/office/officeart/2005/8/layout/orgChart1"/>
    <dgm:cxn modelId="{207D6C8B-EE8D-4E85-838F-220E859E178C}" srcId="{0E70F56A-B5E5-4EB7-8686-697B5A961655}" destId="{A80A645F-BCE8-40E0-B24B-BD06A03E45B0}" srcOrd="1" destOrd="0" parTransId="{0754A886-CB70-4030-8D29-9C15E443CC1F}" sibTransId="{EEB62AC5-85F6-4394-9ED5-DCD50E7F58E1}"/>
    <dgm:cxn modelId="{A22B179D-6448-4E9F-9873-0B52B8D7AABF}" type="presOf" srcId="{FBBDF742-CE56-4D71-BA92-B7ECF605AA73}" destId="{D40696F3-187A-4D3E-B956-BF0617FDB91B}" srcOrd="0" destOrd="0" presId="urn:microsoft.com/office/officeart/2005/8/layout/orgChart1"/>
    <dgm:cxn modelId="{1C896BDE-BDC2-4FAA-BA3B-A46D5453FD72}" type="presOf" srcId="{DADA7C57-A57D-450D-BD0B-8C15081B49D7}" destId="{528F91F4-D481-4DD4-BEBC-EDD37074E0D4}" srcOrd="0" destOrd="0" presId="urn:microsoft.com/office/officeart/2005/8/layout/orgChart1"/>
    <dgm:cxn modelId="{A7760794-8AC0-4EF0-9869-D95F035B83EC}" srcId="{D526D71F-356F-44F0-97CE-D54B7CE75FF7}" destId="{495F4FA7-2FFC-4A1F-942E-0407ED59CE49}" srcOrd="1" destOrd="0" parTransId="{28BFE8C9-FD05-46D1-A718-EFF8818A01B7}" sibTransId="{09E2A926-A2C9-4A6D-BDEB-EF7D84338121}"/>
    <dgm:cxn modelId="{3B692D38-5F82-49B3-84C4-BC38CBE05FC0}" type="presOf" srcId="{FBBDF742-CE56-4D71-BA92-B7ECF605AA73}" destId="{740091F0-AC70-45A5-BC77-CAE85A0E4905}" srcOrd="1" destOrd="0" presId="urn:microsoft.com/office/officeart/2005/8/layout/orgChart1"/>
    <dgm:cxn modelId="{D9A18E9C-2D55-48CF-87B4-04ABF55B9F2D}" srcId="{7E975700-041D-41FB-A55B-1ACCA047EA41}" destId="{0E70F56A-B5E5-4EB7-8686-697B5A961655}" srcOrd="1" destOrd="0" parTransId="{555E17BF-282E-47FB-8466-2B6280A8128A}" sibTransId="{4DF5C85D-A28C-48B2-83FC-214321127401}"/>
    <dgm:cxn modelId="{FC5F35D3-E3DC-481E-B119-3CC193233C54}" type="presOf" srcId="{7E975700-041D-41FB-A55B-1ACCA047EA41}" destId="{4009C3BF-DF66-4AF2-A087-CD85BA423380}" srcOrd="0" destOrd="0" presId="urn:microsoft.com/office/officeart/2005/8/layout/orgChart1"/>
    <dgm:cxn modelId="{AA56EFAF-0F31-4243-B70D-400FEBF14247}" type="presOf" srcId="{686F8121-0022-46C6-AE44-34358A9B80C8}" destId="{DC978294-6467-429E-8C5A-882475EB4FA2}" srcOrd="1" destOrd="0" presId="urn:microsoft.com/office/officeart/2005/8/layout/orgChart1"/>
    <dgm:cxn modelId="{DAD3A3B4-2014-48BB-9B24-9231219FB0B2}" type="presOf" srcId="{487548D0-9930-4668-91F1-CED19DEDE380}" destId="{C90B9A5C-1B71-4167-AE84-08D5CB82A9FA}" srcOrd="1" destOrd="0" presId="urn:microsoft.com/office/officeart/2005/8/layout/orgChart1"/>
    <dgm:cxn modelId="{96DD9B2E-6548-4D77-89FF-A1846D9C0BAD}" type="presOf" srcId="{9AC0BEBE-82FA-46B0-BE67-BAB635AF3EE5}" destId="{69FFB2F3-0170-496F-93F8-D7F9961C73D9}" srcOrd="1" destOrd="0" presId="urn:microsoft.com/office/officeart/2005/8/layout/orgChart1"/>
    <dgm:cxn modelId="{CC3BBB98-1F33-4F3A-B0D5-FC39882B9DDB}" type="presOf" srcId="{69968548-0EDA-4EAD-B7C7-FE6D9DD41780}" destId="{72A515A2-FDD0-4543-ACDB-A404EDF8FA33}" srcOrd="1" destOrd="0" presId="urn:microsoft.com/office/officeart/2005/8/layout/orgChart1"/>
    <dgm:cxn modelId="{FC84A17D-A8E7-4045-9AC9-F03D653E2949}" type="presOf" srcId="{59EABBFC-3FE0-4A5B-8843-E72C4035BD1C}" destId="{1F69CBD8-1140-4AD8-86F4-0BB2873E8746}" srcOrd="0" destOrd="0" presId="urn:microsoft.com/office/officeart/2005/8/layout/orgChart1"/>
    <dgm:cxn modelId="{143C1A36-8128-4C23-B969-2F20C468D2C7}" srcId="{2354FE39-99C1-4A31-AD2D-D94FF1305E4B}" destId="{63A0DFAF-21F7-4CE5-B44D-C9EB91BF911D}" srcOrd="5" destOrd="0" parTransId="{97A25BFE-2179-4441-A9AA-8A6962A1E8B3}" sibTransId="{4193E92C-5469-475C-80E1-A5499CAA8473}"/>
    <dgm:cxn modelId="{95CA12C0-07AE-4454-981C-21A8C5B76567}" type="presOf" srcId="{63A0DFAF-21F7-4CE5-B44D-C9EB91BF911D}" destId="{3C770328-2BEC-4F7A-960F-8EF6749D7302}" srcOrd="0" destOrd="0" presId="urn:microsoft.com/office/officeart/2005/8/layout/orgChart1"/>
    <dgm:cxn modelId="{33927F07-15CD-4FE4-9AD1-46FACBA4BFEF}" srcId="{A5696938-1042-412E-9A59-B2E776870710}" destId="{686F8121-0022-46C6-AE44-34358A9B80C8}" srcOrd="3" destOrd="0" parTransId="{5675233B-4D8B-4F31-98AB-75B8BE58E823}" sibTransId="{88B4DA02-EF5A-4177-A12B-0EAC21596FA6}"/>
    <dgm:cxn modelId="{9C352CE3-B1C9-4EB0-BD5F-36E91DC053A0}" srcId="{0E70F56A-B5E5-4EB7-8686-697B5A961655}" destId="{69968548-0EDA-4EAD-B7C7-FE6D9DD41780}" srcOrd="0" destOrd="0" parTransId="{CA281BCF-583C-4DCA-8BBB-ADB87954E45E}" sibTransId="{F08F93F0-C9ED-4E38-A26D-7C5C117D7690}"/>
    <dgm:cxn modelId="{AAA50F51-2039-41F4-98AE-DBA458E2CB72}" type="presOf" srcId="{D4AF9318-D6CD-4D69-9543-154898642B78}" destId="{DAE1FC52-5079-4143-875B-FF46CA2ECEA2}" srcOrd="0" destOrd="0" presId="urn:microsoft.com/office/officeart/2005/8/layout/orgChart1"/>
    <dgm:cxn modelId="{B6FCCCAD-5A21-487A-AEEF-34B3CE534F0F}" srcId="{E6373693-11AB-4867-9DD0-6E890681FE6B}" destId="{4F710482-8904-4757-AB7D-943A9D1BD4FE}" srcOrd="0" destOrd="0" parTransId="{6EC0F0CC-D3C9-4FDF-926E-E57901D66545}" sibTransId="{60931599-98C8-4E14-B333-F159A8A6DFC5}"/>
    <dgm:cxn modelId="{986330FE-B749-463B-9927-35216344C001}" type="presOf" srcId="{2354FE39-99C1-4A31-AD2D-D94FF1305E4B}" destId="{C1745595-2203-46D4-A81C-BDBC2736A90C}" srcOrd="1" destOrd="0" presId="urn:microsoft.com/office/officeart/2005/8/layout/orgChart1"/>
    <dgm:cxn modelId="{2E346CB1-F39C-4181-8172-3FA05B926FBF}" type="presOf" srcId="{8ABCA1F2-2AB0-45F8-81FE-6492AF8E527B}" destId="{6AD2419C-D544-43B8-A02A-B88102BD8052}" srcOrd="0" destOrd="0" presId="urn:microsoft.com/office/officeart/2005/8/layout/orgChart1"/>
    <dgm:cxn modelId="{6DA56FC9-C31A-40B7-98EA-3DD25F8A6135}" type="presOf" srcId="{FBA5B1AA-C625-465D-85EA-830D74B25B6E}" destId="{3C727A5E-8039-4607-A389-4B68C7960EE6}" srcOrd="1" destOrd="0" presId="urn:microsoft.com/office/officeart/2005/8/layout/orgChart1"/>
    <dgm:cxn modelId="{22334ED0-3BE8-4EBC-BBAF-50BED2724281}" type="presOf" srcId="{686F8121-0022-46C6-AE44-34358A9B80C8}" destId="{3801D0A5-7743-4CC6-ABE1-A1391B3C5F85}" srcOrd="0" destOrd="0" presId="urn:microsoft.com/office/officeart/2005/8/layout/orgChart1"/>
    <dgm:cxn modelId="{FEC54A9E-817A-49BD-B88C-821323A7AC1E}" type="presOf" srcId="{E639D7D6-91F4-4648-9C27-9CF760F2E6AF}" destId="{21FCCEC5-E655-4AE3-8A74-CB4FBC34F647}" srcOrd="0" destOrd="0" presId="urn:microsoft.com/office/officeart/2005/8/layout/orgChart1"/>
    <dgm:cxn modelId="{174A960A-343D-4242-8E6F-B459118EF9BB}" type="presOf" srcId="{0BCB2D40-52F5-43EC-BB25-E67E57F0D123}" destId="{BCA3E982-E44D-43F2-A73B-A0356495C6D6}" srcOrd="0" destOrd="0" presId="urn:microsoft.com/office/officeart/2005/8/layout/orgChart1"/>
    <dgm:cxn modelId="{C209DCAC-C6FA-4978-B28F-39378D6724D0}" type="presOf" srcId="{60288D84-4C32-4201-898E-4AF498012E21}" destId="{130BD9D8-1CF6-4736-A274-0258F9DFDB81}" srcOrd="0" destOrd="0" presId="urn:microsoft.com/office/officeart/2005/8/layout/orgChart1"/>
    <dgm:cxn modelId="{9373839D-FD09-496C-A217-93C6C996D6F9}" type="presOf" srcId="{0A5DA09C-8C36-4F5A-A64A-BAC631050325}" destId="{A39A7C6F-4AE0-4AEA-ABE3-CB3A232AA58E}" srcOrd="1" destOrd="0" presId="urn:microsoft.com/office/officeart/2005/8/layout/orgChart1"/>
    <dgm:cxn modelId="{3FF287BF-26DC-4AEE-A5D4-49BDBB29A03A}" type="presOf" srcId="{495F4FA7-2FFC-4A1F-942E-0407ED59CE49}" destId="{0C92AC7D-579F-4E9B-A772-484A34001820}" srcOrd="0" destOrd="0" presId="urn:microsoft.com/office/officeart/2005/8/layout/orgChart1"/>
    <dgm:cxn modelId="{DF5AF098-FED8-4630-B9D3-2026415DAAF6}" type="presOf" srcId="{4F710482-8904-4757-AB7D-943A9D1BD4FE}" destId="{3A3D252B-E191-4AF9-B109-E96AF6DB2E14}" srcOrd="1" destOrd="0" presId="urn:microsoft.com/office/officeart/2005/8/layout/orgChart1"/>
    <dgm:cxn modelId="{E36D2C64-6931-4230-96B1-D7911786A8B8}" type="presOf" srcId="{97A25BFE-2179-4441-A9AA-8A6962A1E8B3}" destId="{19AE486B-6B70-423B-9D78-B334CE4F6F63}" srcOrd="0" destOrd="0" presId="urn:microsoft.com/office/officeart/2005/8/layout/orgChart1"/>
    <dgm:cxn modelId="{E60EEC30-6BBB-459A-B0CE-421AE72F6194}" type="presOf" srcId="{AC944FE2-5D7E-4E1C-ADBC-88807627BED2}" destId="{F2932B96-6619-4CA4-B722-F5CF67495790}" srcOrd="0" destOrd="0" presId="urn:microsoft.com/office/officeart/2005/8/layout/orgChart1"/>
    <dgm:cxn modelId="{B4BF2DD7-7807-4892-98AF-B5E659B8FB67}" type="presOf" srcId="{A5696938-1042-412E-9A59-B2E776870710}" destId="{5BBF17B5-4B04-4E95-B28A-B8F8480CC598}" srcOrd="0" destOrd="0" presId="urn:microsoft.com/office/officeart/2005/8/layout/orgChart1"/>
    <dgm:cxn modelId="{47F7BFFE-9342-4C82-95F3-509D9B9DB516}" srcId="{8D15A832-9488-4EEE-B295-B059E2558087}" destId="{2354FE39-99C1-4A31-AD2D-D94FF1305E4B}" srcOrd="0" destOrd="0" parTransId="{5FA47679-E45B-4739-A5D2-4D669149FF95}" sibTransId="{AA604F94-E447-4121-871A-F67436A8EFF6}"/>
    <dgm:cxn modelId="{5A98F8F4-626C-4249-A393-4F680B180BC5}" type="presOf" srcId="{95EBA533-BC60-4A18-BD0C-69D64B7C645A}" destId="{2B55AD6E-9E27-4AA8-89ED-4BDFC9E7AC10}" srcOrd="0" destOrd="0" presId="urn:microsoft.com/office/officeart/2005/8/layout/orgChart1"/>
    <dgm:cxn modelId="{1C1192F4-8CE0-4982-A98E-FDE247CCDF15}" type="presOf" srcId="{185F74FD-82BF-43EA-9BA2-9A6BBAAF83CC}" destId="{B5F5C6F0-4748-4D58-B083-D5C6B73FE815}" srcOrd="1" destOrd="0" presId="urn:microsoft.com/office/officeart/2005/8/layout/orgChart1"/>
    <dgm:cxn modelId="{5CAC5976-68A3-44CB-B093-AA5B2A8718C4}" type="presOf" srcId="{7B6D31F4-FBE7-4748-A402-E8E614158F17}" destId="{315E96B4-1677-45D9-B765-FDB8BC758E71}" srcOrd="0" destOrd="0" presId="urn:microsoft.com/office/officeart/2005/8/layout/orgChart1"/>
    <dgm:cxn modelId="{0F1C8587-A511-4367-B47B-1B907D0EAE1D}" type="presOf" srcId="{2354FE39-99C1-4A31-AD2D-D94FF1305E4B}" destId="{4940A8EE-BAE7-4C6D-A86D-68F2A9559C4F}" srcOrd="0" destOrd="0" presId="urn:microsoft.com/office/officeart/2005/8/layout/orgChart1"/>
    <dgm:cxn modelId="{AF77F644-7FB8-429A-BB77-4C9812202628}" type="presOf" srcId="{4480B5D5-3C20-43BC-AA2B-086A581F907A}" destId="{6E4103F6-761E-456E-A06F-770E36168F7A}" srcOrd="0" destOrd="0" presId="urn:microsoft.com/office/officeart/2005/8/layout/orgChart1"/>
    <dgm:cxn modelId="{C256835A-EA5A-4202-B763-5EB17F18BCD5}" type="presOf" srcId="{495F4FA7-2FFC-4A1F-942E-0407ED59CE49}" destId="{7850223E-3D28-4B62-A67A-12F81A604F9C}" srcOrd="1" destOrd="0" presId="urn:microsoft.com/office/officeart/2005/8/layout/orgChart1"/>
    <dgm:cxn modelId="{373A4E53-EE2C-4D8C-816D-EBD531423368}" type="presOf" srcId="{6EC0F0CC-D3C9-4FDF-926E-E57901D66545}" destId="{E41CD481-5B7E-4293-B155-3FC95C7EB9E4}" srcOrd="0" destOrd="0" presId="urn:microsoft.com/office/officeart/2005/8/layout/orgChart1"/>
    <dgm:cxn modelId="{6CDF1A93-D244-40EC-A810-48D7B111DC4D}" srcId="{F0E8C5F0-B21B-4A11-BC0E-F1D95A770541}" destId="{AC15A5AA-15B7-447A-BC77-81ACAD572963}" srcOrd="0" destOrd="0" parTransId="{1FF09B8C-8ED4-45E9-94F7-689D0A07266D}" sibTransId="{1DBD2EA6-4C48-4EEB-A4B2-E107A6C4B45E}"/>
    <dgm:cxn modelId="{D391C788-1935-40D9-B482-27313BDBD13A}" srcId="{F0E8C5F0-B21B-4A11-BC0E-F1D95A770541}" destId="{487548D0-9930-4668-91F1-CED19DEDE380}" srcOrd="2" destOrd="0" parTransId="{464BA825-E5E5-4779-96C0-770C3AE62B1F}" sibTransId="{AFD2B776-EE5D-4381-9700-2D009481E947}"/>
    <dgm:cxn modelId="{D91EEB6D-501E-4C1F-9DC6-67A532C3AC79}" srcId="{7E975700-041D-41FB-A55B-1ACCA047EA41}" destId="{4480B5D5-3C20-43BC-AA2B-086A581F907A}" srcOrd="2" destOrd="0" parTransId="{88BC6E2E-BB55-42D2-9E4E-4B22639467AF}" sibTransId="{508D9F5A-7640-41D4-A91E-33A273A303EE}"/>
    <dgm:cxn modelId="{9D6E779F-0299-40F9-A9C7-4A9A46B10B19}" type="presOf" srcId="{6B7E49FC-7801-4579-8FE9-04A1309DC5DD}" destId="{55AE391E-BCC0-4514-99DB-43BE73574B4E}" srcOrd="1" destOrd="0" presId="urn:microsoft.com/office/officeart/2005/8/layout/orgChart1"/>
    <dgm:cxn modelId="{6582998F-D50F-47D3-8ACC-175C16EDF91C}" srcId="{2354FE39-99C1-4A31-AD2D-D94FF1305E4B}" destId="{F0E8C5F0-B21B-4A11-BC0E-F1D95A770541}" srcOrd="3" destOrd="0" parTransId="{60288D84-4C32-4201-898E-4AF498012E21}" sibTransId="{0F83D7E3-1AFF-458A-9979-7029F205913C}"/>
    <dgm:cxn modelId="{E0BE8B56-AFB4-4320-B49F-2DBA7F2BDE91}" type="presOf" srcId="{464A7E53-5034-472B-8863-E7E7664BCB07}" destId="{9010C8BD-FEA7-407F-8A07-42E56BFF5FCE}" srcOrd="0" destOrd="0" presId="urn:microsoft.com/office/officeart/2005/8/layout/orgChart1"/>
    <dgm:cxn modelId="{ABAB7062-CF5E-4BB0-84FA-48B305233339}" srcId="{F0E8C5F0-B21B-4A11-BC0E-F1D95A770541}" destId="{E639D7D6-91F4-4648-9C27-9CF760F2E6AF}" srcOrd="1" destOrd="0" parTransId="{1F9FADDD-693A-4F08-B24C-1BFDC8FFB344}" sibTransId="{617A87C8-955B-4ED9-9A30-340140AC8F37}"/>
    <dgm:cxn modelId="{2BF48095-FBF3-478C-A791-98CA2C5C46EC}" srcId="{D526D71F-356F-44F0-97CE-D54B7CE75FF7}" destId="{0A5DA09C-8C36-4F5A-A64A-BAC631050325}" srcOrd="2" destOrd="0" parTransId="{95EBA533-BC60-4A18-BD0C-69D64B7C645A}" sibTransId="{6A5BB9D0-40CE-4B5E-897D-99BA252C6264}"/>
    <dgm:cxn modelId="{9630CE36-FA45-43BC-B770-C8876EF5C48F}" type="presOf" srcId="{C316B262-A341-468E-8A02-853F9462BB6A}" destId="{6F7E3A98-A8AB-4068-9215-C2B4F25A34B8}" srcOrd="0" destOrd="0" presId="urn:microsoft.com/office/officeart/2005/8/layout/orgChart1"/>
    <dgm:cxn modelId="{B6318E3E-3EF6-4B70-99B3-9542BBDCC12E}" type="presOf" srcId="{7B6D31F4-FBE7-4748-A402-E8E614158F17}" destId="{A61FC6D9-9DBC-40A9-96C8-0543E7FE62D9}" srcOrd="1" destOrd="0" presId="urn:microsoft.com/office/officeart/2005/8/layout/orgChart1"/>
    <dgm:cxn modelId="{A82E2B16-3B38-4FAA-9C0A-A5F12263849F}" srcId="{D526D71F-356F-44F0-97CE-D54B7CE75FF7}" destId="{185F74FD-82BF-43EA-9BA2-9A6BBAAF83CC}" srcOrd="0" destOrd="0" parTransId="{C316B262-A341-468E-8A02-853F9462BB6A}" sibTransId="{18B08780-F375-453C-9606-3FCC239B6E71}"/>
    <dgm:cxn modelId="{2F320917-D95B-4C8B-BC89-3B0E71EE667C}" srcId="{7E975700-041D-41FB-A55B-1ACCA047EA41}" destId="{8ABCA1F2-2AB0-45F8-81FE-6492AF8E527B}" srcOrd="0" destOrd="0" parTransId="{277123A3-199F-4355-99D2-74BA0ACFDEA4}" sibTransId="{2E59F4CD-B435-4CA3-9ABB-93A19E9345A8}"/>
    <dgm:cxn modelId="{DA6FB6A7-999A-43F3-A5A2-46535D2FD044}" srcId="{A5696938-1042-412E-9A59-B2E776870710}" destId="{DB2F7E16-4020-4B03-9FBC-65BF80C24620}" srcOrd="1" destOrd="0" parTransId="{AC944FE2-5D7E-4E1C-ADBC-88807627BED2}" sibTransId="{F7FC69C9-BB96-4459-875B-72B803041180}"/>
    <dgm:cxn modelId="{F4BDEF39-2522-4E4C-BA22-1B64D93D8512}" srcId="{F0E8C5F0-B21B-4A11-BC0E-F1D95A770541}" destId="{4DD699DB-D98A-4708-B8BB-0EB8AFAC128C}" srcOrd="3" destOrd="0" parTransId="{59EABBFC-3FE0-4A5B-8843-E72C4035BD1C}" sibTransId="{A5556F3E-2958-4733-89CA-CD45AC1E9943}"/>
    <dgm:cxn modelId="{5262AB91-B280-458D-8C58-79209E469084}" type="presOf" srcId="{28BFE8C9-FD05-46D1-A718-EFF8818A01B7}" destId="{6F84A424-1900-4B25-A837-774AD7B259B8}" srcOrd="0" destOrd="0" presId="urn:microsoft.com/office/officeart/2005/8/layout/orgChart1"/>
    <dgm:cxn modelId="{26493820-9E24-4068-BCAA-0A500AB9C228}" type="presOf" srcId="{7E975700-041D-41FB-A55B-1ACCA047EA41}" destId="{5C0F57D8-F7A5-4BF5-8AAF-FC592E911E40}" srcOrd="1" destOrd="0" presId="urn:microsoft.com/office/officeart/2005/8/layout/orgChart1"/>
    <dgm:cxn modelId="{1ECE9D8F-08A0-4B5E-8544-A5DC1078B2DD}" srcId="{2354FE39-99C1-4A31-AD2D-D94FF1305E4B}" destId="{A5696938-1042-412E-9A59-B2E776870710}" srcOrd="2" destOrd="0" parTransId="{9B6D0B4F-9FF2-45EA-A291-BAC00A6D509C}" sibTransId="{EAD40934-0A83-4BB8-901D-A4871663CF35}"/>
    <dgm:cxn modelId="{66EEC0F7-7BCD-48E4-9CFB-932AA1ECC53B}" type="presOf" srcId="{277123A3-199F-4355-99D2-74BA0ACFDEA4}" destId="{7A8A7685-FA94-4501-ADCE-5B91A2ED34C0}" srcOrd="0" destOrd="0" presId="urn:microsoft.com/office/officeart/2005/8/layout/orgChart1"/>
    <dgm:cxn modelId="{5959C78B-C180-41A7-8490-63A769A05DF3}" type="presOf" srcId="{A5696938-1042-412E-9A59-B2E776870710}" destId="{F7BF36B2-F73D-418D-B632-55EF6109D5D5}" srcOrd="1" destOrd="0" presId="urn:microsoft.com/office/officeart/2005/8/layout/orgChart1"/>
    <dgm:cxn modelId="{985BCDEB-C4B1-4AB5-A11F-53FCD5593B74}" type="presOf" srcId="{D526D71F-356F-44F0-97CE-D54B7CE75FF7}" destId="{C44A92A8-B3FA-42E2-B398-1B4C5CE99DED}" srcOrd="1" destOrd="0" presId="urn:microsoft.com/office/officeart/2005/8/layout/orgChart1"/>
    <dgm:cxn modelId="{425C5EA2-F6C8-4509-9171-08DD7B88E320}" type="presOf" srcId="{185F74FD-82BF-43EA-9BA2-9A6BBAAF83CC}" destId="{CE9C75F1-5D94-4804-9369-B879D826723F}" srcOrd="0" destOrd="0" presId="urn:microsoft.com/office/officeart/2005/8/layout/orgChart1"/>
    <dgm:cxn modelId="{0983CE44-1CE5-4C46-BFEE-8901EB7EE23C}" type="presOf" srcId="{95D6F02D-002B-4E49-8E4F-A5F1ED0839E3}" destId="{23DC7F5F-8D67-4BAE-BCE7-167E1AEF02C7}" srcOrd="0" destOrd="0" presId="urn:microsoft.com/office/officeart/2005/8/layout/orgChart1"/>
    <dgm:cxn modelId="{F19B1B3F-09D4-4BC6-910B-DCB86D6F230C}" type="presOf" srcId="{DB2F7E16-4020-4B03-9FBC-65BF80C24620}" destId="{8FB560D7-E052-4C59-8DF4-2C3F6F16733F}" srcOrd="0" destOrd="0" presId="urn:microsoft.com/office/officeart/2005/8/layout/orgChart1"/>
    <dgm:cxn modelId="{C85577FC-9A99-4A89-9E2F-8BF6AD25BD2E}" type="presOf" srcId="{A80A645F-BCE8-40E0-B24B-BD06A03E45B0}" destId="{E907BB4B-39E5-486F-B286-E713553DB880}" srcOrd="1" destOrd="0" presId="urn:microsoft.com/office/officeart/2005/8/layout/orgChart1"/>
    <dgm:cxn modelId="{8EEE984F-8208-4122-9B6A-0CF8559F1652}" type="presOf" srcId="{8D15A832-9488-4EEE-B295-B059E2558087}" destId="{1588D928-4729-4C63-BFAC-164843BC0D35}" srcOrd="0" destOrd="0" presId="urn:microsoft.com/office/officeart/2005/8/layout/orgChart1"/>
    <dgm:cxn modelId="{3AC3DDCA-6893-4A3E-BBCB-A11E10765818}" type="presOf" srcId="{DB2F7E16-4020-4B03-9FBC-65BF80C24620}" destId="{3A1F9742-F8F7-4E3B-ABA5-81EE6CD3B0A9}" srcOrd="1" destOrd="0" presId="urn:microsoft.com/office/officeart/2005/8/layout/orgChart1"/>
    <dgm:cxn modelId="{A2BF55A9-207E-4BE5-AB30-77B877D1760B}" type="presOf" srcId="{4F710482-8904-4757-AB7D-943A9D1BD4FE}" destId="{22FA11A7-2A5E-4F21-89A6-6270AAF79139}" srcOrd="0" destOrd="0" presId="urn:microsoft.com/office/officeart/2005/8/layout/orgChart1"/>
    <dgm:cxn modelId="{7956DF79-F258-4550-A610-555C02C46501}" type="presOf" srcId="{F0E8C5F0-B21B-4A11-BC0E-F1D95A770541}" destId="{706774A1-FE1B-43EF-A8E4-CC7178AD626D}" srcOrd="1" destOrd="0" presId="urn:microsoft.com/office/officeart/2005/8/layout/orgChart1"/>
    <dgm:cxn modelId="{205B9570-B618-401C-94C2-FDA15BE481D2}" type="presOf" srcId="{464BA825-E5E5-4779-96C0-770C3AE62B1F}" destId="{7DC209B2-7D82-4EAA-9C8E-3EEB10D4FB7A}" srcOrd="0" destOrd="0" presId="urn:microsoft.com/office/officeart/2005/8/layout/orgChart1"/>
    <dgm:cxn modelId="{321D3BF1-0C53-4317-90BD-C3245FEE2532}" type="presOf" srcId="{6BC1CB51-0F47-4552-9778-25B130713514}" destId="{3D01C3B3-DA76-4CFB-8F63-C0F556CFA1CD}" srcOrd="0" destOrd="0" presId="urn:microsoft.com/office/officeart/2005/8/layout/orgChart1"/>
    <dgm:cxn modelId="{81845880-1AF9-4927-A4B8-E645B8975635}" type="presOf" srcId="{6B7E49FC-7801-4579-8FE9-04A1309DC5DD}" destId="{B9243927-0BC3-4B10-A33A-4777F1BC5B71}" srcOrd="0" destOrd="0" presId="urn:microsoft.com/office/officeart/2005/8/layout/orgChart1"/>
    <dgm:cxn modelId="{724A486F-98F9-42BB-9F86-152E058B0349}" type="presOf" srcId="{CA281BCF-583C-4DCA-8BBB-ADB87954E45E}" destId="{2823633C-E13C-471E-8926-38DC704F0D52}" srcOrd="0" destOrd="0" presId="urn:microsoft.com/office/officeart/2005/8/layout/orgChart1"/>
    <dgm:cxn modelId="{D78E3D82-9994-4594-84C7-57FD690E9EFB}" type="presOf" srcId="{63A0DFAF-21F7-4CE5-B44D-C9EB91BF911D}" destId="{6A5CCC9B-6D93-4114-B792-59FD8312DA88}" srcOrd="1" destOrd="0" presId="urn:microsoft.com/office/officeart/2005/8/layout/orgChart1"/>
    <dgm:cxn modelId="{E19DDFD8-7BA5-41D5-9E89-8E5B2926CE16}" type="presOf" srcId="{6CB40EA4-568C-4FEE-8883-F0638918C465}" destId="{E582C524-DF71-4E1B-9DB6-8471404CBFF0}" srcOrd="0" destOrd="0" presId="urn:microsoft.com/office/officeart/2005/8/layout/orgChart1"/>
    <dgm:cxn modelId="{DE67F621-60A1-4DD2-9C50-722A43C9111D}" type="presOf" srcId="{FBA5B1AA-C625-465D-85EA-830D74B25B6E}" destId="{CBB09B33-1F71-471A-BFC7-FCD7827B7277}" srcOrd="0" destOrd="0" presId="urn:microsoft.com/office/officeart/2005/8/layout/orgChart1"/>
    <dgm:cxn modelId="{91395C13-C197-4CF4-B1E8-D872E8CF5959}" type="presOf" srcId="{0754A886-CB70-4030-8D29-9C15E443CC1F}" destId="{E3C89A7D-0934-414D-84BF-8DAD01884991}" srcOrd="0" destOrd="0" presId="urn:microsoft.com/office/officeart/2005/8/layout/orgChart1"/>
    <dgm:cxn modelId="{97439C30-CCC8-4851-8201-6EAB133077FA}" type="presOf" srcId="{A80A645F-BCE8-40E0-B24B-BD06A03E45B0}" destId="{64D4FEFD-FDFB-46D6-8FCB-2C5C4B01D102}" srcOrd="0" destOrd="0" presId="urn:microsoft.com/office/officeart/2005/8/layout/orgChart1"/>
    <dgm:cxn modelId="{DE513EAF-9FCE-4BA4-B288-0FEE732FD312}" type="presOf" srcId="{AC15A5AA-15B7-447A-BC77-81ACAD572963}" destId="{8A20737B-916B-405A-BD23-35A22E889B34}" srcOrd="0" destOrd="0" presId="urn:microsoft.com/office/officeart/2005/8/layout/orgChart1"/>
    <dgm:cxn modelId="{C4564BA6-6224-4A9F-8704-DD6049945CBB}" type="presOf" srcId="{CA2A0CD9-852D-460C-B1C3-4BC7664CD250}" destId="{A904E525-D2F4-49F8-B398-563E6D35E69A}" srcOrd="0" destOrd="0" presId="urn:microsoft.com/office/officeart/2005/8/layout/orgChart1"/>
    <dgm:cxn modelId="{87E5A007-3769-46BF-A339-670A15F6F459}" type="presOf" srcId="{0E70F56A-B5E5-4EB7-8686-697B5A961655}" destId="{4B5ECB88-D52B-4D07-829B-5133F0C6C485}" srcOrd="0" destOrd="0" presId="urn:microsoft.com/office/officeart/2005/8/layout/orgChart1"/>
    <dgm:cxn modelId="{A2AFAD4E-5E85-4A71-9263-D22AC29C7417}" srcId="{0E70F56A-B5E5-4EB7-8686-697B5A961655}" destId="{FBBDF742-CE56-4D71-BA92-B7ECF605AA73}" srcOrd="2" destOrd="0" parTransId="{95D6F02D-002B-4E49-8E4F-A5F1ED0839E3}" sibTransId="{A82DE9C5-53B1-4F1B-9358-DBC00C1E9A64}"/>
    <dgm:cxn modelId="{D62AFFD2-2FFF-4B75-BEEC-4F9C59FE6770}" type="presOf" srcId="{555E17BF-282E-47FB-8466-2B6280A8128A}" destId="{D10AE955-EC71-4CE5-A465-35599AA2C492}" srcOrd="0" destOrd="0" presId="urn:microsoft.com/office/officeart/2005/8/layout/orgChart1"/>
    <dgm:cxn modelId="{247B644D-FA43-4BE7-AD1E-675DF5BDDF4B}" type="presOf" srcId="{8ABCA1F2-2AB0-45F8-81FE-6492AF8E527B}" destId="{87377AA0-9542-49BE-908D-743B948B31A9}" srcOrd="1" destOrd="0" presId="urn:microsoft.com/office/officeart/2005/8/layout/orgChart1"/>
    <dgm:cxn modelId="{5E8294A8-C34C-4C95-A4AE-2843FAAFE5C6}" srcId="{A5696938-1042-412E-9A59-B2E776870710}" destId="{FBA5B1AA-C625-465D-85EA-830D74B25B6E}" srcOrd="0" destOrd="0" parTransId="{C0C608AA-9ADC-496A-8670-183E4AE31A10}" sibTransId="{269501FF-30DD-43FC-89C8-B3F5771B716F}"/>
    <dgm:cxn modelId="{28DD08B3-2EA0-47EA-AC7A-6815A84C04BC}" type="presOf" srcId="{69968548-0EDA-4EAD-B7C7-FE6D9DD41780}" destId="{BEA06280-38EF-4DE3-AFA7-8F011EDDBA07}" srcOrd="0" destOrd="0" presId="urn:microsoft.com/office/officeart/2005/8/layout/orgChart1"/>
    <dgm:cxn modelId="{08A67350-669A-4A34-BF78-61B9CE06C752}" type="presOf" srcId="{B069B716-A64C-41BE-809F-487DB53A2F0A}" destId="{A58AD815-F44C-41FC-8238-3E0584EEDA52}" srcOrd="1" destOrd="0" presId="urn:microsoft.com/office/officeart/2005/8/layout/orgChart1"/>
    <dgm:cxn modelId="{0D56AD5F-63F2-4924-BDF1-BFAA133267B0}" type="presOf" srcId="{9B6D0B4F-9FF2-45EA-A291-BAC00A6D509C}" destId="{6328BAED-F2E7-4A2F-B51E-5E3A25D9F799}" srcOrd="0" destOrd="0" presId="urn:microsoft.com/office/officeart/2005/8/layout/orgChart1"/>
    <dgm:cxn modelId="{2FD7404D-410A-444F-8750-D0B56B2F6DF8}" type="presOf" srcId="{C7315243-90D3-4EE8-88C4-7F339A76AA0C}" destId="{F9BA489E-573C-4EA1-8DEA-6892D043035C}" srcOrd="0" destOrd="0" presId="urn:microsoft.com/office/officeart/2005/8/layout/orgChart1"/>
    <dgm:cxn modelId="{B5F7BE08-4FCE-48E8-9BFA-C07A10E0E190}" type="presOf" srcId="{88BC6E2E-BB55-42D2-9E4E-4B22639467AF}" destId="{0A3877A2-3A3C-4C37-AAF2-307DD288F373}" srcOrd="0" destOrd="0" presId="urn:microsoft.com/office/officeart/2005/8/layout/orgChart1"/>
    <dgm:cxn modelId="{62823DDE-57AA-4EB5-B159-3FCCBDCC3A9A}" type="presOf" srcId="{E6373693-11AB-4867-9DD0-6E890681FE6B}" destId="{5B83EBE2-F242-4B83-BE1D-4128D73EE8C2}" srcOrd="1" destOrd="0" presId="urn:microsoft.com/office/officeart/2005/8/layout/orgChart1"/>
    <dgm:cxn modelId="{2D98636B-C4EF-4674-A609-18B9E71634ED}" srcId="{A5696938-1042-412E-9A59-B2E776870710}" destId="{C7315243-90D3-4EE8-88C4-7F339A76AA0C}" srcOrd="2" destOrd="0" parTransId="{6BC1CB51-0F47-4552-9778-25B130713514}" sibTransId="{B927C40D-F0F3-4FBF-9192-B2770EB3133B}"/>
    <dgm:cxn modelId="{8462F9A6-F1A9-4359-89F8-1532196C52D4}" type="presOf" srcId="{C0C608AA-9ADC-496A-8670-183E4AE31A10}" destId="{7BF2F516-6095-4E83-B92C-A1BD1B66A3A8}" srcOrd="0" destOrd="0" presId="urn:microsoft.com/office/officeart/2005/8/layout/orgChart1"/>
    <dgm:cxn modelId="{9A4423BB-F989-4469-AE21-6329280C7259}" type="presOf" srcId="{5675233B-4D8B-4F31-98AB-75B8BE58E823}" destId="{7868AB69-BB74-486F-8D07-1D38610741AE}" srcOrd="0" destOrd="0" presId="urn:microsoft.com/office/officeart/2005/8/layout/orgChart1"/>
    <dgm:cxn modelId="{1E350944-82EA-45A4-9301-F5B62B61A6B7}" type="presOf" srcId="{E639D7D6-91F4-4648-9C27-9CF760F2E6AF}" destId="{131DCC3A-FE94-416C-A737-AEBA4E02D7A3}" srcOrd="1" destOrd="0" presId="urn:microsoft.com/office/officeart/2005/8/layout/orgChart1"/>
    <dgm:cxn modelId="{1CE11DBF-A721-465C-8F64-A4363A791611}" srcId="{0E70F56A-B5E5-4EB7-8686-697B5A961655}" destId="{9AC0BEBE-82FA-46B0-BE67-BAB635AF3EE5}" srcOrd="3" destOrd="0" parTransId="{CA2A0CD9-852D-460C-B1C3-4BC7664CD250}" sibTransId="{9032A870-54D0-434F-8C7D-51E47EAAC292}"/>
    <dgm:cxn modelId="{2F9B8536-AA0A-48AB-ACA0-2C1A8D514A58}" type="presOf" srcId="{4DD699DB-D98A-4708-B8BB-0EB8AFAC128C}" destId="{D184EFEA-6738-401E-916F-AC56F3F501A4}" srcOrd="0" destOrd="0" presId="urn:microsoft.com/office/officeart/2005/8/layout/orgChart1"/>
    <dgm:cxn modelId="{F402CC6F-9001-4B1E-8C18-902AF18B6218}" type="presOf" srcId="{E6373693-11AB-4867-9DD0-6E890681FE6B}" destId="{908C50D3-F7DC-4B36-9353-37ACEB362B35}" srcOrd="0" destOrd="0" presId="urn:microsoft.com/office/officeart/2005/8/layout/orgChart1"/>
    <dgm:cxn modelId="{42EB097D-D1DA-482F-B3A3-3516CB4668C5}" type="presOf" srcId="{0A5DA09C-8C36-4F5A-A64A-BAC631050325}" destId="{8FC302AA-61ED-4D7E-BB7C-A8795E4B2842}" srcOrd="0" destOrd="0" presId="urn:microsoft.com/office/officeart/2005/8/layout/orgChart1"/>
    <dgm:cxn modelId="{1427464F-EA60-499E-A6B6-78FF980BD5AA}" type="presOf" srcId="{F0E8C5F0-B21B-4A11-BC0E-F1D95A770541}" destId="{88AB2E88-5E9C-427F-9699-7B907A65831E}" srcOrd="0" destOrd="0" presId="urn:microsoft.com/office/officeart/2005/8/layout/orgChart1"/>
    <dgm:cxn modelId="{A6DE052A-139C-4C8F-AF5D-069409BBCCBD}" type="presOf" srcId="{4DD699DB-D98A-4708-B8BB-0EB8AFAC128C}" destId="{3B155EA4-A34D-42D3-B7A4-A0750E238BA8}" srcOrd="1" destOrd="0" presId="urn:microsoft.com/office/officeart/2005/8/layout/orgChart1"/>
    <dgm:cxn modelId="{733CB426-E92C-41B3-B45D-AB9DE69C1C6C}" srcId="{0E70F56A-B5E5-4EB7-8686-697B5A961655}" destId="{B069B716-A64C-41BE-809F-487DB53A2F0A}" srcOrd="4" destOrd="0" parTransId="{6CB40EA4-568C-4FEE-8883-F0638918C465}" sibTransId="{DD0084DC-10D1-4557-B6A2-EDCCB9F21F0B}"/>
    <dgm:cxn modelId="{B448F009-B5A0-49BF-8A14-013973E3E11F}" type="presOf" srcId="{487548D0-9930-4668-91F1-CED19DEDE380}" destId="{65D1B72B-246F-46B4-9A47-90105D9CFDE4}" srcOrd="0" destOrd="0" presId="urn:microsoft.com/office/officeart/2005/8/layout/orgChart1"/>
    <dgm:cxn modelId="{BC583C60-2759-4033-A683-4C2FB7929CCE}" srcId="{2354FE39-99C1-4A31-AD2D-D94FF1305E4B}" destId="{7E975700-041D-41FB-A55B-1ACCA047EA41}" srcOrd="1" destOrd="0" parTransId="{D4AF9318-D6CD-4D69-9543-154898642B78}" sibTransId="{43235AAE-7EF9-4315-A384-EC965A872758}"/>
    <dgm:cxn modelId="{68F3886A-A171-4DF0-B84B-B397524AFEBC}" type="presParOf" srcId="{1588D928-4729-4C63-BFAC-164843BC0D35}" destId="{8BCC7EB6-5C2B-4012-93FD-F5E334311C3C}" srcOrd="0" destOrd="0" presId="urn:microsoft.com/office/officeart/2005/8/layout/orgChart1"/>
    <dgm:cxn modelId="{707CBA49-EEE4-41F3-B7ED-AB7DF5FD8B13}" type="presParOf" srcId="{8BCC7EB6-5C2B-4012-93FD-F5E334311C3C}" destId="{FA7AF3BE-7E71-499F-9CC6-C0336AF22A4D}" srcOrd="0" destOrd="0" presId="urn:microsoft.com/office/officeart/2005/8/layout/orgChart1"/>
    <dgm:cxn modelId="{0270986E-AC88-469A-A631-A37AC6C208F6}" type="presParOf" srcId="{FA7AF3BE-7E71-499F-9CC6-C0336AF22A4D}" destId="{4940A8EE-BAE7-4C6D-A86D-68F2A9559C4F}" srcOrd="0" destOrd="0" presId="urn:microsoft.com/office/officeart/2005/8/layout/orgChart1"/>
    <dgm:cxn modelId="{74A9D12D-BECB-44A1-B073-38CD39014233}" type="presParOf" srcId="{FA7AF3BE-7E71-499F-9CC6-C0336AF22A4D}" destId="{C1745595-2203-46D4-A81C-BDBC2736A90C}" srcOrd="1" destOrd="0" presId="urn:microsoft.com/office/officeart/2005/8/layout/orgChart1"/>
    <dgm:cxn modelId="{4664FB62-018A-46F3-8875-5EC4988A0129}" type="presParOf" srcId="{8BCC7EB6-5C2B-4012-93FD-F5E334311C3C}" destId="{0E75E1E2-699C-42CA-B125-54B8589257D0}" srcOrd="1" destOrd="0" presId="urn:microsoft.com/office/officeart/2005/8/layout/orgChart1"/>
    <dgm:cxn modelId="{C3C8FD5C-E29E-42B1-821C-645759D401A3}" type="presParOf" srcId="{0E75E1E2-699C-42CA-B125-54B8589257D0}" destId="{DAE1FC52-5079-4143-875B-FF46CA2ECEA2}" srcOrd="0" destOrd="0" presId="urn:microsoft.com/office/officeart/2005/8/layout/orgChart1"/>
    <dgm:cxn modelId="{2E87F7CE-693C-4C18-BCAC-0AE5FF06CB28}" type="presParOf" srcId="{0E75E1E2-699C-42CA-B125-54B8589257D0}" destId="{2D8D11A7-01AC-4F50-80EF-D7B97A5ABDB7}" srcOrd="1" destOrd="0" presId="urn:microsoft.com/office/officeart/2005/8/layout/orgChart1"/>
    <dgm:cxn modelId="{8C1BF1C0-705C-4B8E-829A-1BAC7D94E2E4}" type="presParOf" srcId="{2D8D11A7-01AC-4F50-80EF-D7B97A5ABDB7}" destId="{3EABF82A-4974-4E0B-A484-83362C5FB09E}" srcOrd="0" destOrd="0" presId="urn:microsoft.com/office/officeart/2005/8/layout/orgChart1"/>
    <dgm:cxn modelId="{A40E6503-946F-454C-ADC2-2F2F95E4EF5D}" type="presParOf" srcId="{3EABF82A-4974-4E0B-A484-83362C5FB09E}" destId="{4009C3BF-DF66-4AF2-A087-CD85BA423380}" srcOrd="0" destOrd="0" presId="urn:microsoft.com/office/officeart/2005/8/layout/orgChart1"/>
    <dgm:cxn modelId="{169FCAD0-133C-4318-BDF0-87A264470496}" type="presParOf" srcId="{3EABF82A-4974-4E0B-A484-83362C5FB09E}" destId="{5C0F57D8-F7A5-4BF5-8AAF-FC592E911E40}" srcOrd="1" destOrd="0" presId="urn:microsoft.com/office/officeart/2005/8/layout/orgChart1"/>
    <dgm:cxn modelId="{39C648AA-EE84-4DEA-AC4D-3D6F977B4C60}" type="presParOf" srcId="{2D8D11A7-01AC-4F50-80EF-D7B97A5ABDB7}" destId="{B1C7C9A2-B714-4783-B4B2-A5CF72FB7B37}" srcOrd="1" destOrd="0" presId="urn:microsoft.com/office/officeart/2005/8/layout/orgChart1"/>
    <dgm:cxn modelId="{A0CAC348-E655-4D45-A731-A6EC5BE27561}" type="presParOf" srcId="{B1C7C9A2-B714-4783-B4B2-A5CF72FB7B37}" destId="{D10AE955-EC71-4CE5-A465-35599AA2C492}" srcOrd="0" destOrd="0" presId="urn:microsoft.com/office/officeart/2005/8/layout/orgChart1"/>
    <dgm:cxn modelId="{928C1175-F82A-429A-B964-336B4A48A476}" type="presParOf" srcId="{B1C7C9A2-B714-4783-B4B2-A5CF72FB7B37}" destId="{E93779B7-9CEE-486B-B5CD-F72C1DDFC83B}" srcOrd="1" destOrd="0" presId="urn:microsoft.com/office/officeart/2005/8/layout/orgChart1"/>
    <dgm:cxn modelId="{EC2A4EBA-E917-47DE-9B1B-C36872A5793A}" type="presParOf" srcId="{E93779B7-9CEE-486B-B5CD-F72C1DDFC83B}" destId="{7767C299-8EAD-4931-9E1A-8D290FF438D4}" srcOrd="0" destOrd="0" presId="urn:microsoft.com/office/officeart/2005/8/layout/orgChart1"/>
    <dgm:cxn modelId="{6D91C51F-6B42-4291-B471-CEBD47F04EDA}" type="presParOf" srcId="{7767C299-8EAD-4931-9E1A-8D290FF438D4}" destId="{4B5ECB88-D52B-4D07-829B-5133F0C6C485}" srcOrd="0" destOrd="0" presId="urn:microsoft.com/office/officeart/2005/8/layout/orgChart1"/>
    <dgm:cxn modelId="{C4992DCD-577D-4AFE-8BA1-B0AFE4086922}" type="presParOf" srcId="{7767C299-8EAD-4931-9E1A-8D290FF438D4}" destId="{3CA8DD45-8ECA-4F8D-93D7-24E96C3DF2C6}" srcOrd="1" destOrd="0" presId="urn:microsoft.com/office/officeart/2005/8/layout/orgChart1"/>
    <dgm:cxn modelId="{E3A3AD40-A671-423A-B398-15330F3E376F}" type="presParOf" srcId="{E93779B7-9CEE-486B-B5CD-F72C1DDFC83B}" destId="{EC8093C0-D8F4-4511-A189-98381C866DF9}" srcOrd="1" destOrd="0" presId="urn:microsoft.com/office/officeart/2005/8/layout/orgChart1"/>
    <dgm:cxn modelId="{BFBD3321-DB37-41F7-9C9F-28280FEC3FEA}" type="presParOf" srcId="{EC8093C0-D8F4-4511-A189-98381C866DF9}" destId="{2823633C-E13C-471E-8926-38DC704F0D52}" srcOrd="0" destOrd="0" presId="urn:microsoft.com/office/officeart/2005/8/layout/orgChart1"/>
    <dgm:cxn modelId="{2C0573B6-8792-4837-91A4-EE66E64949DA}" type="presParOf" srcId="{EC8093C0-D8F4-4511-A189-98381C866DF9}" destId="{841D55C4-613F-431D-94B7-C72FD886D34F}" srcOrd="1" destOrd="0" presId="urn:microsoft.com/office/officeart/2005/8/layout/orgChart1"/>
    <dgm:cxn modelId="{520C82F1-2D5F-4417-BC5A-2E2C5D1A8844}" type="presParOf" srcId="{841D55C4-613F-431D-94B7-C72FD886D34F}" destId="{5F71B4EC-D96E-4389-A7ED-C44A79E56618}" srcOrd="0" destOrd="0" presId="urn:microsoft.com/office/officeart/2005/8/layout/orgChart1"/>
    <dgm:cxn modelId="{A816BD48-BA31-4A0B-BE42-A28A503F45BD}" type="presParOf" srcId="{5F71B4EC-D96E-4389-A7ED-C44A79E56618}" destId="{BEA06280-38EF-4DE3-AFA7-8F011EDDBA07}" srcOrd="0" destOrd="0" presId="urn:microsoft.com/office/officeart/2005/8/layout/orgChart1"/>
    <dgm:cxn modelId="{0B5D7478-D4D4-4F77-90F1-7D5DAD36B695}" type="presParOf" srcId="{5F71B4EC-D96E-4389-A7ED-C44A79E56618}" destId="{72A515A2-FDD0-4543-ACDB-A404EDF8FA33}" srcOrd="1" destOrd="0" presId="urn:microsoft.com/office/officeart/2005/8/layout/orgChart1"/>
    <dgm:cxn modelId="{3BB2FE81-2EA0-4C30-822E-739BB5151EFD}" type="presParOf" srcId="{841D55C4-613F-431D-94B7-C72FD886D34F}" destId="{AB432665-B622-42DC-807A-3819C1C0D5AA}" srcOrd="1" destOrd="0" presId="urn:microsoft.com/office/officeart/2005/8/layout/orgChart1"/>
    <dgm:cxn modelId="{FF2F0CD1-06A1-4902-9130-30EB8B46BF8F}" type="presParOf" srcId="{841D55C4-613F-431D-94B7-C72FD886D34F}" destId="{F85A7131-EB2C-4F37-B494-D60D3CD1FE8E}" srcOrd="2" destOrd="0" presId="urn:microsoft.com/office/officeart/2005/8/layout/orgChart1"/>
    <dgm:cxn modelId="{ED7FFB4C-6391-44E2-AC17-5273248DD73C}" type="presParOf" srcId="{EC8093C0-D8F4-4511-A189-98381C866DF9}" destId="{E3C89A7D-0934-414D-84BF-8DAD01884991}" srcOrd="2" destOrd="0" presId="urn:microsoft.com/office/officeart/2005/8/layout/orgChart1"/>
    <dgm:cxn modelId="{BEC2E7B9-CE3F-42DF-B294-7859ADBEDB0C}" type="presParOf" srcId="{EC8093C0-D8F4-4511-A189-98381C866DF9}" destId="{3EDCC3FA-E1FC-43DE-B548-EFAF380D1CBB}" srcOrd="3" destOrd="0" presId="urn:microsoft.com/office/officeart/2005/8/layout/orgChart1"/>
    <dgm:cxn modelId="{65014946-A491-424A-9BD9-F58CF96D0DC5}" type="presParOf" srcId="{3EDCC3FA-E1FC-43DE-B548-EFAF380D1CBB}" destId="{9644ECE2-24E3-4A2B-9CF3-EF23D9CDAAD9}" srcOrd="0" destOrd="0" presId="urn:microsoft.com/office/officeart/2005/8/layout/orgChart1"/>
    <dgm:cxn modelId="{96420E17-2B80-4FFD-8A84-BBBA2AC651E8}" type="presParOf" srcId="{9644ECE2-24E3-4A2B-9CF3-EF23D9CDAAD9}" destId="{64D4FEFD-FDFB-46D6-8FCB-2C5C4B01D102}" srcOrd="0" destOrd="0" presId="urn:microsoft.com/office/officeart/2005/8/layout/orgChart1"/>
    <dgm:cxn modelId="{97B25ADF-E6D2-4DDB-BC5A-2AAED363EEFB}" type="presParOf" srcId="{9644ECE2-24E3-4A2B-9CF3-EF23D9CDAAD9}" destId="{E907BB4B-39E5-486F-B286-E713553DB880}" srcOrd="1" destOrd="0" presId="urn:microsoft.com/office/officeart/2005/8/layout/orgChart1"/>
    <dgm:cxn modelId="{78B26858-898F-4918-A4E4-D3624A47FE26}" type="presParOf" srcId="{3EDCC3FA-E1FC-43DE-B548-EFAF380D1CBB}" destId="{14C3842F-C591-4EB6-9214-AA890025DDCE}" srcOrd="1" destOrd="0" presId="urn:microsoft.com/office/officeart/2005/8/layout/orgChart1"/>
    <dgm:cxn modelId="{7B143492-7341-47FD-A5CC-3BD97769F5EB}" type="presParOf" srcId="{3EDCC3FA-E1FC-43DE-B548-EFAF380D1CBB}" destId="{E6DE3944-43B1-4D96-B5DB-016E6A32F849}" srcOrd="2" destOrd="0" presId="urn:microsoft.com/office/officeart/2005/8/layout/orgChart1"/>
    <dgm:cxn modelId="{AAD7C2D0-224C-4F98-B39C-B4CDCE666E31}" type="presParOf" srcId="{EC8093C0-D8F4-4511-A189-98381C866DF9}" destId="{23DC7F5F-8D67-4BAE-BCE7-167E1AEF02C7}" srcOrd="4" destOrd="0" presId="urn:microsoft.com/office/officeart/2005/8/layout/orgChart1"/>
    <dgm:cxn modelId="{3166C420-C26A-42D3-A0E3-CEF45A99E260}" type="presParOf" srcId="{EC8093C0-D8F4-4511-A189-98381C866DF9}" destId="{84FB7DAB-E8EA-47FA-B3EC-3C503A6CEC53}" srcOrd="5" destOrd="0" presId="urn:microsoft.com/office/officeart/2005/8/layout/orgChart1"/>
    <dgm:cxn modelId="{128A25D4-9344-4EEB-804E-B0E99C5AF239}" type="presParOf" srcId="{84FB7DAB-E8EA-47FA-B3EC-3C503A6CEC53}" destId="{3E07D9B2-7BFF-4483-B6C2-2829A637284E}" srcOrd="0" destOrd="0" presId="urn:microsoft.com/office/officeart/2005/8/layout/orgChart1"/>
    <dgm:cxn modelId="{ACBA85FA-07B0-405C-891F-E460D21511D6}" type="presParOf" srcId="{3E07D9B2-7BFF-4483-B6C2-2829A637284E}" destId="{D40696F3-187A-4D3E-B956-BF0617FDB91B}" srcOrd="0" destOrd="0" presId="urn:microsoft.com/office/officeart/2005/8/layout/orgChart1"/>
    <dgm:cxn modelId="{9FB4166D-F7B7-467F-9340-FF6FE9B0770E}" type="presParOf" srcId="{3E07D9B2-7BFF-4483-B6C2-2829A637284E}" destId="{740091F0-AC70-45A5-BC77-CAE85A0E4905}" srcOrd="1" destOrd="0" presId="urn:microsoft.com/office/officeart/2005/8/layout/orgChart1"/>
    <dgm:cxn modelId="{A6972990-4D11-465D-AC8C-DF5747292462}" type="presParOf" srcId="{84FB7DAB-E8EA-47FA-B3EC-3C503A6CEC53}" destId="{C2B42D2B-853B-424A-B247-E147F72BF44A}" srcOrd="1" destOrd="0" presId="urn:microsoft.com/office/officeart/2005/8/layout/orgChart1"/>
    <dgm:cxn modelId="{E02E57F3-DCD1-469C-A896-B6D9A8414BE7}" type="presParOf" srcId="{84FB7DAB-E8EA-47FA-B3EC-3C503A6CEC53}" destId="{77BAE686-3369-4B33-BEA9-64367D99BF6D}" srcOrd="2" destOrd="0" presId="urn:microsoft.com/office/officeart/2005/8/layout/orgChart1"/>
    <dgm:cxn modelId="{2A274A53-0482-40E7-A2F6-464EFB511DE7}" type="presParOf" srcId="{EC8093C0-D8F4-4511-A189-98381C866DF9}" destId="{A904E525-D2F4-49F8-B398-563E6D35E69A}" srcOrd="6" destOrd="0" presId="urn:microsoft.com/office/officeart/2005/8/layout/orgChart1"/>
    <dgm:cxn modelId="{53132639-59C5-44BB-83B1-8ACDC6F8758A}" type="presParOf" srcId="{EC8093C0-D8F4-4511-A189-98381C866DF9}" destId="{C397BB61-E874-40D5-B080-489907C51F57}" srcOrd="7" destOrd="0" presId="urn:microsoft.com/office/officeart/2005/8/layout/orgChart1"/>
    <dgm:cxn modelId="{B280B2D1-722E-486D-A0E2-7B8FA88369FA}" type="presParOf" srcId="{C397BB61-E874-40D5-B080-489907C51F57}" destId="{157938AB-5B0D-40BC-B0E0-6E82F9DA18A3}" srcOrd="0" destOrd="0" presId="urn:microsoft.com/office/officeart/2005/8/layout/orgChart1"/>
    <dgm:cxn modelId="{056D6A5F-7836-4DEB-A920-AE2CE350F4CE}" type="presParOf" srcId="{157938AB-5B0D-40BC-B0E0-6E82F9DA18A3}" destId="{11DFCD6C-DD7D-4DBE-A960-85776F32D940}" srcOrd="0" destOrd="0" presId="urn:microsoft.com/office/officeart/2005/8/layout/orgChart1"/>
    <dgm:cxn modelId="{611C3F72-4FCE-4CD5-97C7-F4CEED4B5AB0}" type="presParOf" srcId="{157938AB-5B0D-40BC-B0E0-6E82F9DA18A3}" destId="{69FFB2F3-0170-496F-93F8-D7F9961C73D9}" srcOrd="1" destOrd="0" presId="urn:microsoft.com/office/officeart/2005/8/layout/orgChart1"/>
    <dgm:cxn modelId="{D6C1344B-DF83-4E68-A735-A6A70D2F09F3}" type="presParOf" srcId="{C397BB61-E874-40D5-B080-489907C51F57}" destId="{B13991C8-FD29-444D-B25C-3DCABA1F93A3}" srcOrd="1" destOrd="0" presId="urn:microsoft.com/office/officeart/2005/8/layout/orgChart1"/>
    <dgm:cxn modelId="{993340A0-B00A-456A-A57E-155DAFC80CFA}" type="presParOf" srcId="{C397BB61-E874-40D5-B080-489907C51F57}" destId="{D752071A-9322-49D1-9006-42EFDB2DD8A1}" srcOrd="2" destOrd="0" presId="urn:microsoft.com/office/officeart/2005/8/layout/orgChart1"/>
    <dgm:cxn modelId="{B718A50D-04F0-4061-8D5F-3474FC7450C5}" type="presParOf" srcId="{EC8093C0-D8F4-4511-A189-98381C866DF9}" destId="{E582C524-DF71-4E1B-9DB6-8471404CBFF0}" srcOrd="8" destOrd="0" presId="urn:microsoft.com/office/officeart/2005/8/layout/orgChart1"/>
    <dgm:cxn modelId="{7A22BCBE-7502-4064-AAA4-A93481CFB32F}" type="presParOf" srcId="{EC8093C0-D8F4-4511-A189-98381C866DF9}" destId="{73B977F0-5983-403F-B682-8FBD1B3FA334}" srcOrd="9" destOrd="0" presId="urn:microsoft.com/office/officeart/2005/8/layout/orgChart1"/>
    <dgm:cxn modelId="{048ABE7A-3E1A-4668-9C73-7B5D44A9403C}" type="presParOf" srcId="{73B977F0-5983-403F-B682-8FBD1B3FA334}" destId="{9CCDF215-DF5E-4494-9C2C-6426A13043DD}" srcOrd="0" destOrd="0" presId="urn:microsoft.com/office/officeart/2005/8/layout/orgChart1"/>
    <dgm:cxn modelId="{E565526B-D821-4E95-83D4-6AC8FDBBE94C}" type="presParOf" srcId="{9CCDF215-DF5E-4494-9C2C-6426A13043DD}" destId="{ABAD839A-0F11-4D16-BD75-5FD8B4D7CAA0}" srcOrd="0" destOrd="0" presId="urn:microsoft.com/office/officeart/2005/8/layout/orgChart1"/>
    <dgm:cxn modelId="{90F759E3-6BDF-49DD-B70F-D96E85A7B730}" type="presParOf" srcId="{9CCDF215-DF5E-4494-9C2C-6426A13043DD}" destId="{A58AD815-F44C-41FC-8238-3E0584EEDA52}" srcOrd="1" destOrd="0" presId="urn:microsoft.com/office/officeart/2005/8/layout/orgChart1"/>
    <dgm:cxn modelId="{65EB74CC-BB18-40C7-BC98-248B6275163B}" type="presParOf" srcId="{73B977F0-5983-403F-B682-8FBD1B3FA334}" destId="{74942B8A-664B-4ACE-94A6-A97D3F4C3DDF}" srcOrd="1" destOrd="0" presId="urn:microsoft.com/office/officeart/2005/8/layout/orgChart1"/>
    <dgm:cxn modelId="{2BE73E68-207C-4C02-85B3-D58C3B0D7FC7}" type="presParOf" srcId="{73B977F0-5983-403F-B682-8FBD1B3FA334}" destId="{2C9CCBE0-2ABA-4EF2-8680-F9B4F6B169E2}" srcOrd="2" destOrd="0" presId="urn:microsoft.com/office/officeart/2005/8/layout/orgChart1"/>
    <dgm:cxn modelId="{3ED5CECE-9C35-4B7A-991F-657B95C8B685}" type="presParOf" srcId="{E93779B7-9CEE-486B-B5CD-F72C1DDFC83B}" destId="{2244365C-56F4-4CDD-8A42-E6A40B21069C}" srcOrd="2" destOrd="0" presId="urn:microsoft.com/office/officeart/2005/8/layout/orgChart1"/>
    <dgm:cxn modelId="{D596FCEE-3DBF-4C22-A961-E97999231495}" type="presParOf" srcId="{B1C7C9A2-B714-4783-B4B2-A5CF72FB7B37}" destId="{0A3877A2-3A3C-4C37-AAF2-307DD288F373}" srcOrd="2" destOrd="0" presId="urn:microsoft.com/office/officeart/2005/8/layout/orgChart1"/>
    <dgm:cxn modelId="{69DE2DE2-8109-4BDC-917D-86C5EDEA19CC}" type="presParOf" srcId="{B1C7C9A2-B714-4783-B4B2-A5CF72FB7B37}" destId="{3F74A8C4-8C85-4E41-9D02-C365E2B42E30}" srcOrd="3" destOrd="0" presId="urn:microsoft.com/office/officeart/2005/8/layout/orgChart1"/>
    <dgm:cxn modelId="{621DBB12-88EF-4F19-8499-E3965AA63E82}" type="presParOf" srcId="{3F74A8C4-8C85-4E41-9D02-C365E2B42E30}" destId="{FE3BB22F-F093-45A7-8315-04AE87397FFE}" srcOrd="0" destOrd="0" presId="urn:microsoft.com/office/officeart/2005/8/layout/orgChart1"/>
    <dgm:cxn modelId="{BA431D30-C4CB-405F-90DB-111FA75455C1}" type="presParOf" srcId="{FE3BB22F-F093-45A7-8315-04AE87397FFE}" destId="{6E4103F6-761E-456E-A06F-770E36168F7A}" srcOrd="0" destOrd="0" presId="urn:microsoft.com/office/officeart/2005/8/layout/orgChart1"/>
    <dgm:cxn modelId="{4C98EDBC-94EE-47B4-BBDB-03D4303C90A2}" type="presParOf" srcId="{FE3BB22F-F093-45A7-8315-04AE87397FFE}" destId="{5C225022-E906-41AE-BDED-4B46A0CDC6A1}" srcOrd="1" destOrd="0" presId="urn:microsoft.com/office/officeart/2005/8/layout/orgChart1"/>
    <dgm:cxn modelId="{6263ED4C-E9DC-4BBC-A613-4DBE6ACCA999}" type="presParOf" srcId="{3F74A8C4-8C85-4E41-9D02-C365E2B42E30}" destId="{E92054E6-C1AF-4595-8D93-34D56643ABD9}" srcOrd="1" destOrd="0" presId="urn:microsoft.com/office/officeart/2005/8/layout/orgChart1"/>
    <dgm:cxn modelId="{A820E7F7-0684-453D-9691-DB682F2EA2CB}" type="presParOf" srcId="{3F74A8C4-8C85-4E41-9D02-C365E2B42E30}" destId="{A0D3A183-D5B6-46F9-9D98-7969B94E1627}" srcOrd="2" destOrd="0" presId="urn:microsoft.com/office/officeart/2005/8/layout/orgChart1"/>
    <dgm:cxn modelId="{41430C99-6D24-4D89-B07D-180714320CBE}" type="presParOf" srcId="{2D8D11A7-01AC-4F50-80EF-D7B97A5ABDB7}" destId="{2A5A4CBB-6B49-4C53-A090-99A506AA8333}" srcOrd="2" destOrd="0" presId="urn:microsoft.com/office/officeart/2005/8/layout/orgChart1"/>
    <dgm:cxn modelId="{C9AAF951-B109-4C53-B0D6-9B0FAF6FB224}" type="presParOf" srcId="{2A5A4CBB-6B49-4C53-A090-99A506AA8333}" destId="{7A8A7685-FA94-4501-ADCE-5B91A2ED34C0}" srcOrd="0" destOrd="0" presId="urn:microsoft.com/office/officeart/2005/8/layout/orgChart1"/>
    <dgm:cxn modelId="{80867B25-2C72-4FE7-B565-09AE51393788}" type="presParOf" srcId="{2A5A4CBB-6B49-4C53-A090-99A506AA8333}" destId="{0998A998-AA9C-4AB9-9F10-10131E397774}" srcOrd="1" destOrd="0" presId="urn:microsoft.com/office/officeart/2005/8/layout/orgChart1"/>
    <dgm:cxn modelId="{D834FCAA-617F-462C-A672-BEFEFF4AAF77}" type="presParOf" srcId="{0998A998-AA9C-4AB9-9F10-10131E397774}" destId="{20B40689-668E-42E7-BD81-B83EB671D9F0}" srcOrd="0" destOrd="0" presId="urn:microsoft.com/office/officeart/2005/8/layout/orgChart1"/>
    <dgm:cxn modelId="{99364603-6431-4296-9FAD-099C63BEC030}" type="presParOf" srcId="{20B40689-668E-42E7-BD81-B83EB671D9F0}" destId="{6AD2419C-D544-43B8-A02A-B88102BD8052}" srcOrd="0" destOrd="0" presId="urn:microsoft.com/office/officeart/2005/8/layout/orgChart1"/>
    <dgm:cxn modelId="{6C2AC515-0CE7-4322-82C8-52C1FBD2722A}" type="presParOf" srcId="{20B40689-668E-42E7-BD81-B83EB671D9F0}" destId="{87377AA0-9542-49BE-908D-743B948B31A9}" srcOrd="1" destOrd="0" presId="urn:microsoft.com/office/officeart/2005/8/layout/orgChart1"/>
    <dgm:cxn modelId="{3A14EBA7-2E38-4C33-B5F9-A506E319E4D1}" type="presParOf" srcId="{0998A998-AA9C-4AB9-9F10-10131E397774}" destId="{3AFF8D57-7164-4677-A24A-6471085C3074}" srcOrd="1" destOrd="0" presId="urn:microsoft.com/office/officeart/2005/8/layout/orgChart1"/>
    <dgm:cxn modelId="{0A26F929-0826-4856-A126-BA19C69FEDDD}" type="presParOf" srcId="{0998A998-AA9C-4AB9-9F10-10131E397774}" destId="{FDE0A59C-178F-453A-A23B-408882051060}" srcOrd="2" destOrd="0" presId="urn:microsoft.com/office/officeart/2005/8/layout/orgChart1"/>
    <dgm:cxn modelId="{38DB6B6A-8E0D-4366-9D84-C1E216814ECD}" type="presParOf" srcId="{0E75E1E2-699C-42CA-B125-54B8589257D0}" destId="{6328BAED-F2E7-4A2F-B51E-5E3A25D9F799}" srcOrd="2" destOrd="0" presId="urn:microsoft.com/office/officeart/2005/8/layout/orgChart1"/>
    <dgm:cxn modelId="{92184402-613D-4163-99FF-A11A044131CA}" type="presParOf" srcId="{0E75E1E2-699C-42CA-B125-54B8589257D0}" destId="{7951C6B2-5BE6-47B7-B246-2419E4EF0943}" srcOrd="3" destOrd="0" presId="urn:microsoft.com/office/officeart/2005/8/layout/orgChart1"/>
    <dgm:cxn modelId="{447186BD-9848-48C6-AB3C-0BDE5A692AEC}" type="presParOf" srcId="{7951C6B2-5BE6-47B7-B246-2419E4EF0943}" destId="{6A488D63-13F5-4051-A7E0-2DF0EB41F914}" srcOrd="0" destOrd="0" presId="urn:microsoft.com/office/officeart/2005/8/layout/orgChart1"/>
    <dgm:cxn modelId="{8F4AA48E-3917-4220-AC48-202F47A2F9C0}" type="presParOf" srcId="{6A488D63-13F5-4051-A7E0-2DF0EB41F914}" destId="{5BBF17B5-4B04-4E95-B28A-B8F8480CC598}" srcOrd="0" destOrd="0" presId="urn:microsoft.com/office/officeart/2005/8/layout/orgChart1"/>
    <dgm:cxn modelId="{2D6CB320-4BA7-4860-8CB1-F49D07603CEA}" type="presParOf" srcId="{6A488D63-13F5-4051-A7E0-2DF0EB41F914}" destId="{F7BF36B2-F73D-418D-B632-55EF6109D5D5}" srcOrd="1" destOrd="0" presId="urn:microsoft.com/office/officeart/2005/8/layout/orgChart1"/>
    <dgm:cxn modelId="{4B794256-A5F8-407B-85A6-589FD843A9FC}" type="presParOf" srcId="{7951C6B2-5BE6-47B7-B246-2419E4EF0943}" destId="{CDACE1D9-72F8-4693-A94E-57615859C49A}" srcOrd="1" destOrd="0" presId="urn:microsoft.com/office/officeart/2005/8/layout/orgChart1"/>
    <dgm:cxn modelId="{EB315B8E-807F-486D-A996-66B3C6A957D5}" type="presParOf" srcId="{CDACE1D9-72F8-4693-A94E-57615859C49A}" destId="{7BF2F516-6095-4E83-B92C-A1BD1B66A3A8}" srcOrd="0" destOrd="0" presId="urn:microsoft.com/office/officeart/2005/8/layout/orgChart1"/>
    <dgm:cxn modelId="{D0585EFC-638A-4988-839D-5E7F52BA81D7}" type="presParOf" srcId="{CDACE1D9-72F8-4693-A94E-57615859C49A}" destId="{49EBDB03-D474-4E5B-8513-FBF96C176EE9}" srcOrd="1" destOrd="0" presId="urn:microsoft.com/office/officeart/2005/8/layout/orgChart1"/>
    <dgm:cxn modelId="{B755C95C-7B01-4B53-821E-CF4A56D0B690}" type="presParOf" srcId="{49EBDB03-D474-4E5B-8513-FBF96C176EE9}" destId="{1D38EDD6-7DA7-4773-AF7A-17B43A47EE52}" srcOrd="0" destOrd="0" presId="urn:microsoft.com/office/officeart/2005/8/layout/orgChart1"/>
    <dgm:cxn modelId="{DCC30CC9-16C0-4EA9-BF7D-63375044B276}" type="presParOf" srcId="{1D38EDD6-7DA7-4773-AF7A-17B43A47EE52}" destId="{CBB09B33-1F71-471A-BFC7-FCD7827B7277}" srcOrd="0" destOrd="0" presId="urn:microsoft.com/office/officeart/2005/8/layout/orgChart1"/>
    <dgm:cxn modelId="{660ACED4-8A6C-46C2-BE1B-2A101767B472}" type="presParOf" srcId="{1D38EDD6-7DA7-4773-AF7A-17B43A47EE52}" destId="{3C727A5E-8039-4607-A389-4B68C7960EE6}" srcOrd="1" destOrd="0" presId="urn:microsoft.com/office/officeart/2005/8/layout/orgChart1"/>
    <dgm:cxn modelId="{C37B3299-7A6D-4E1E-A280-9474EF1538AC}" type="presParOf" srcId="{49EBDB03-D474-4E5B-8513-FBF96C176EE9}" destId="{DF6FB4EC-11A4-4C9B-BAC1-64C9C7140932}" srcOrd="1" destOrd="0" presId="urn:microsoft.com/office/officeart/2005/8/layout/orgChart1"/>
    <dgm:cxn modelId="{B635BC49-D386-4AFE-992D-19FAE2F9A1C8}" type="presParOf" srcId="{49EBDB03-D474-4E5B-8513-FBF96C176EE9}" destId="{6F2CD804-7B24-4E6A-B5DE-0072900F05DA}" srcOrd="2" destOrd="0" presId="urn:microsoft.com/office/officeart/2005/8/layout/orgChart1"/>
    <dgm:cxn modelId="{4491E94D-FB39-4141-BCB3-627383BDF02C}" type="presParOf" srcId="{CDACE1D9-72F8-4693-A94E-57615859C49A}" destId="{3D01C3B3-DA76-4CFB-8F63-C0F556CFA1CD}" srcOrd="2" destOrd="0" presId="urn:microsoft.com/office/officeart/2005/8/layout/orgChart1"/>
    <dgm:cxn modelId="{B0F2B168-2509-4C70-A0E4-E8492B1DE80C}" type="presParOf" srcId="{CDACE1D9-72F8-4693-A94E-57615859C49A}" destId="{B2A48CAC-37B5-47E3-8395-AE2B2D245A4F}" srcOrd="3" destOrd="0" presId="urn:microsoft.com/office/officeart/2005/8/layout/orgChart1"/>
    <dgm:cxn modelId="{74235961-4781-4460-BA3A-7C7C3DFCE2C6}" type="presParOf" srcId="{B2A48CAC-37B5-47E3-8395-AE2B2D245A4F}" destId="{5D703CEB-CCFD-4FB9-83C3-627B69017BB4}" srcOrd="0" destOrd="0" presId="urn:microsoft.com/office/officeart/2005/8/layout/orgChart1"/>
    <dgm:cxn modelId="{F4819DCC-C815-43A3-94B0-94C2D94FF8F2}" type="presParOf" srcId="{5D703CEB-CCFD-4FB9-83C3-627B69017BB4}" destId="{F9BA489E-573C-4EA1-8DEA-6892D043035C}" srcOrd="0" destOrd="0" presId="urn:microsoft.com/office/officeart/2005/8/layout/orgChart1"/>
    <dgm:cxn modelId="{6CB0136B-4E73-44E3-B99F-31E74A2930EC}" type="presParOf" srcId="{5D703CEB-CCFD-4FB9-83C3-627B69017BB4}" destId="{AF070B7A-C5DD-4646-9354-0858E50D7EF9}" srcOrd="1" destOrd="0" presId="urn:microsoft.com/office/officeart/2005/8/layout/orgChart1"/>
    <dgm:cxn modelId="{E99A82C9-13E8-4B0B-ACD8-7381811A8891}" type="presParOf" srcId="{B2A48CAC-37B5-47E3-8395-AE2B2D245A4F}" destId="{CE4E3F02-EC45-4F13-A243-E17DD7B20E0A}" srcOrd="1" destOrd="0" presId="urn:microsoft.com/office/officeart/2005/8/layout/orgChart1"/>
    <dgm:cxn modelId="{599717CF-742E-4F34-919A-B603EA221800}" type="presParOf" srcId="{B2A48CAC-37B5-47E3-8395-AE2B2D245A4F}" destId="{B748AF02-5226-4539-96F7-A2509118136B}" srcOrd="2" destOrd="0" presId="urn:microsoft.com/office/officeart/2005/8/layout/orgChart1"/>
    <dgm:cxn modelId="{7FCA075C-4E82-466B-A2ED-FBFDD9EEDAA7}" type="presParOf" srcId="{CDACE1D9-72F8-4693-A94E-57615859C49A}" destId="{7868AB69-BB74-486F-8D07-1D38610741AE}" srcOrd="4" destOrd="0" presId="urn:microsoft.com/office/officeart/2005/8/layout/orgChart1"/>
    <dgm:cxn modelId="{0B1F9BFA-DF07-40A3-BDCC-42536F075947}" type="presParOf" srcId="{CDACE1D9-72F8-4693-A94E-57615859C49A}" destId="{BA681E3C-5C44-4159-BBC6-A08617B02E2A}" srcOrd="5" destOrd="0" presId="urn:microsoft.com/office/officeart/2005/8/layout/orgChart1"/>
    <dgm:cxn modelId="{CCAD4D4D-315D-42BB-9EE8-0EE43892D7B6}" type="presParOf" srcId="{BA681E3C-5C44-4159-BBC6-A08617B02E2A}" destId="{E140F03B-7170-4DB4-9E6F-8B422017C9CF}" srcOrd="0" destOrd="0" presId="urn:microsoft.com/office/officeart/2005/8/layout/orgChart1"/>
    <dgm:cxn modelId="{02622C56-E57F-47C5-A0EF-C10BE876687A}" type="presParOf" srcId="{E140F03B-7170-4DB4-9E6F-8B422017C9CF}" destId="{3801D0A5-7743-4CC6-ABE1-A1391B3C5F85}" srcOrd="0" destOrd="0" presId="urn:microsoft.com/office/officeart/2005/8/layout/orgChart1"/>
    <dgm:cxn modelId="{3507F20B-B361-4FFC-8B41-E463AC3F8CA6}" type="presParOf" srcId="{E140F03B-7170-4DB4-9E6F-8B422017C9CF}" destId="{DC978294-6467-429E-8C5A-882475EB4FA2}" srcOrd="1" destOrd="0" presId="urn:microsoft.com/office/officeart/2005/8/layout/orgChart1"/>
    <dgm:cxn modelId="{E8691F03-2404-4FF7-B83E-A6F066306A26}" type="presParOf" srcId="{BA681E3C-5C44-4159-BBC6-A08617B02E2A}" destId="{933871D2-EA83-4B2A-81CA-B58C8069E320}" srcOrd="1" destOrd="0" presId="urn:microsoft.com/office/officeart/2005/8/layout/orgChart1"/>
    <dgm:cxn modelId="{A96DABC1-D4D9-4F10-ADAD-C157BFB57EBD}" type="presParOf" srcId="{BA681E3C-5C44-4159-BBC6-A08617B02E2A}" destId="{626DD991-3909-4928-AAD4-A4A6499A73FA}" srcOrd="2" destOrd="0" presId="urn:microsoft.com/office/officeart/2005/8/layout/orgChart1"/>
    <dgm:cxn modelId="{19EDF055-0E45-40F0-81B8-1D6753D5D84B}" type="presParOf" srcId="{CDACE1D9-72F8-4693-A94E-57615859C49A}" destId="{E14405D7-DB48-4D9F-973F-48BC40F74BDC}" srcOrd="6" destOrd="0" presId="urn:microsoft.com/office/officeart/2005/8/layout/orgChart1"/>
    <dgm:cxn modelId="{99A45D14-B3E1-4015-91B6-A0ECC98E8511}" type="presParOf" srcId="{CDACE1D9-72F8-4693-A94E-57615859C49A}" destId="{1B806407-DDAE-486C-8E2C-F632257D088A}" srcOrd="7" destOrd="0" presId="urn:microsoft.com/office/officeart/2005/8/layout/orgChart1"/>
    <dgm:cxn modelId="{D03EAEA2-5249-4F17-804C-68747A59A62B}" type="presParOf" srcId="{1B806407-DDAE-486C-8E2C-F632257D088A}" destId="{9F5FD994-DAEF-4440-887C-C73482AADE46}" srcOrd="0" destOrd="0" presId="urn:microsoft.com/office/officeart/2005/8/layout/orgChart1"/>
    <dgm:cxn modelId="{99D545B2-A1CC-4974-9657-106CE0CF979D}" type="presParOf" srcId="{9F5FD994-DAEF-4440-887C-C73482AADE46}" destId="{F737FD05-25BD-4A93-B492-DF8CEE9B7790}" srcOrd="0" destOrd="0" presId="urn:microsoft.com/office/officeart/2005/8/layout/orgChart1"/>
    <dgm:cxn modelId="{3FB98665-BD93-411D-9738-7139EE32D9DD}" type="presParOf" srcId="{9F5FD994-DAEF-4440-887C-C73482AADE46}" destId="{C44A92A8-B3FA-42E2-B398-1B4C5CE99DED}" srcOrd="1" destOrd="0" presId="urn:microsoft.com/office/officeart/2005/8/layout/orgChart1"/>
    <dgm:cxn modelId="{D84EE1BA-ACF7-4CD6-A68B-12833B0C531D}" type="presParOf" srcId="{1B806407-DDAE-486C-8E2C-F632257D088A}" destId="{101050CD-041C-4CC9-AC23-84EB4809F594}" srcOrd="1" destOrd="0" presId="urn:microsoft.com/office/officeart/2005/8/layout/orgChart1"/>
    <dgm:cxn modelId="{87322C82-352E-4D78-A4DC-D25A1C2CBBC6}" type="presParOf" srcId="{101050CD-041C-4CC9-AC23-84EB4809F594}" destId="{6F7E3A98-A8AB-4068-9215-C2B4F25A34B8}" srcOrd="0" destOrd="0" presId="urn:microsoft.com/office/officeart/2005/8/layout/orgChart1"/>
    <dgm:cxn modelId="{230EEDD9-41DE-4F3D-9F9D-D214396C9F13}" type="presParOf" srcId="{101050CD-041C-4CC9-AC23-84EB4809F594}" destId="{FFCFACE1-6BAB-4B0F-AB8D-7EEF7E9332C5}" srcOrd="1" destOrd="0" presId="urn:microsoft.com/office/officeart/2005/8/layout/orgChart1"/>
    <dgm:cxn modelId="{4E224DEB-EA0C-4296-BA05-626FE558A0BF}" type="presParOf" srcId="{FFCFACE1-6BAB-4B0F-AB8D-7EEF7E9332C5}" destId="{FD42B471-7CC9-4D3B-9C51-C051B4A395C3}" srcOrd="0" destOrd="0" presId="urn:microsoft.com/office/officeart/2005/8/layout/orgChart1"/>
    <dgm:cxn modelId="{675D08F5-5F5E-4727-B9DA-13399FE987F6}" type="presParOf" srcId="{FD42B471-7CC9-4D3B-9C51-C051B4A395C3}" destId="{CE9C75F1-5D94-4804-9369-B879D826723F}" srcOrd="0" destOrd="0" presId="urn:microsoft.com/office/officeart/2005/8/layout/orgChart1"/>
    <dgm:cxn modelId="{63C78C72-07EA-4EBF-BC4D-B59455D8DF17}" type="presParOf" srcId="{FD42B471-7CC9-4D3B-9C51-C051B4A395C3}" destId="{B5F5C6F0-4748-4D58-B083-D5C6B73FE815}" srcOrd="1" destOrd="0" presId="urn:microsoft.com/office/officeart/2005/8/layout/orgChart1"/>
    <dgm:cxn modelId="{514CC0CD-1275-4F21-9F08-FD4A25D61419}" type="presParOf" srcId="{FFCFACE1-6BAB-4B0F-AB8D-7EEF7E9332C5}" destId="{48FBA1CC-DFE2-48B3-847C-B408DAF49EF8}" srcOrd="1" destOrd="0" presId="urn:microsoft.com/office/officeart/2005/8/layout/orgChart1"/>
    <dgm:cxn modelId="{ABF8C5BE-386C-4E96-A506-5F20336E21A1}" type="presParOf" srcId="{FFCFACE1-6BAB-4B0F-AB8D-7EEF7E9332C5}" destId="{05319DF4-CD41-4F2E-BB13-820301AE63E1}" srcOrd="2" destOrd="0" presId="urn:microsoft.com/office/officeart/2005/8/layout/orgChart1"/>
    <dgm:cxn modelId="{6799AFE7-5A5A-40C6-8ACB-537E4FD3C450}" type="presParOf" srcId="{101050CD-041C-4CC9-AC23-84EB4809F594}" destId="{6F84A424-1900-4B25-A837-774AD7B259B8}" srcOrd="2" destOrd="0" presId="urn:microsoft.com/office/officeart/2005/8/layout/orgChart1"/>
    <dgm:cxn modelId="{3EC4180C-8C28-44CA-A11A-27A246CBF4C5}" type="presParOf" srcId="{101050CD-041C-4CC9-AC23-84EB4809F594}" destId="{A5DD1D1F-F82A-44AE-B111-1A780B8DB60D}" srcOrd="3" destOrd="0" presId="urn:microsoft.com/office/officeart/2005/8/layout/orgChart1"/>
    <dgm:cxn modelId="{341F4E04-0865-40D9-8365-7E2324E7CE5F}" type="presParOf" srcId="{A5DD1D1F-F82A-44AE-B111-1A780B8DB60D}" destId="{1E76191D-882B-4B4A-A70A-EE4366A6CA73}" srcOrd="0" destOrd="0" presId="urn:microsoft.com/office/officeart/2005/8/layout/orgChart1"/>
    <dgm:cxn modelId="{2B21ADA3-8696-4F0D-ADF2-9E9D8DDFD452}" type="presParOf" srcId="{1E76191D-882B-4B4A-A70A-EE4366A6CA73}" destId="{0C92AC7D-579F-4E9B-A772-484A34001820}" srcOrd="0" destOrd="0" presId="urn:microsoft.com/office/officeart/2005/8/layout/orgChart1"/>
    <dgm:cxn modelId="{3D189983-8D58-4FDA-8D1C-1B892C664BFB}" type="presParOf" srcId="{1E76191D-882B-4B4A-A70A-EE4366A6CA73}" destId="{7850223E-3D28-4B62-A67A-12F81A604F9C}" srcOrd="1" destOrd="0" presId="urn:microsoft.com/office/officeart/2005/8/layout/orgChart1"/>
    <dgm:cxn modelId="{6DB423D8-A80F-42C9-AF82-4A8C8C43641D}" type="presParOf" srcId="{A5DD1D1F-F82A-44AE-B111-1A780B8DB60D}" destId="{89173DB3-DCA4-4704-9B7E-8A6E155AF39F}" srcOrd="1" destOrd="0" presId="urn:microsoft.com/office/officeart/2005/8/layout/orgChart1"/>
    <dgm:cxn modelId="{5F815958-039E-4487-ABD1-28F2E28CBE75}" type="presParOf" srcId="{A5DD1D1F-F82A-44AE-B111-1A780B8DB60D}" destId="{06E77AF1-ECB1-4288-8BD7-418E3AF50CA6}" srcOrd="2" destOrd="0" presId="urn:microsoft.com/office/officeart/2005/8/layout/orgChart1"/>
    <dgm:cxn modelId="{B2F36467-FAB0-4576-AC4F-C39DCE2115F7}" type="presParOf" srcId="{101050CD-041C-4CC9-AC23-84EB4809F594}" destId="{2B55AD6E-9E27-4AA8-89ED-4BDFC9E7AC10}" srcOrd="4" destOrd="0" presId="urn:microsoft.com/office/officeart/2005/8/layout/orgChart1"/>
    <dgm:cxn modelId="{D7539C47-EA37-44E8-B95B-777CC693153B}" type="presParOf" srcId="{101050CD-041C-4CC9-AC23-84EB4809F594}" destId="{ED849AF6-2D77-44DE-B819-B8B4404E6E59}" srcOrd="5" destOrd="0" presId="urn:microsoft.com/office/officeart/2005/8/layout/orgChart1"/>
    <dgm:cxn modelId="{51262ADB-E2E1-48B6-BFC3-E59F769EC480}" type="presParOf" srcId="{ED849AF6-2D77-44DE-B819-B8B4404E6E59}" destId="{4F90948E-D90D-4441-8723-E3DED072743F}" srcOrd="0" destOrd="0" presId="urn:microsoft.com/office/officeart/2005/8/layout/orgChart1"/>
    <dgm:cxn modelId="{285BDFE1-AC21-42AB-B593-35803AF71DCB}" type="presParOf" srcId="{4F90948E-D90D-4441-8723-E3DED072743F}" destId="{8FC302AA-61ED-4D7E-BB7C-A8795E4B2842}" srcOrd="0" destOrd="0" presId="urn:microsoft.com/office/officeart/2005/8/layout/orgChart1"/>
    <dgm:cxn modelId="{3C43B4C5-3E4C-4391-BCD2-D4FE8D54B1B7}" type="presParOf" srcId="{4F90948E-D90D-4441-8723-E3DED072743F}" destId="{A39A7C6F-4AE0-4AEA-ABE3-CB3A232AA58E}" srcOrd="1" destOrd="0" presId="urn:microsoft.com/office/officeart/2005/8/layout/orgChart1"/>
    <dgm:cxn modelId="{40011DA3-F970-4259-8EE2-4FC3068883D5}" type="presParOf" srcId="{ED849AF6-2D77-44DE-B819-B8B4404E6E59}" destId="{C2435582-1CD6-4C6E-A938-779DE101AE0F}" srcOrd="1" destOrd="0" presId="urn:microsoft.com/office/officeart/2005/8/layout/orgChart1"/>
    <dgm:cxn modelId="{7561AD45-00D0-4190-9994-A9C8DF2139B6}" type="presParOf" srcId="{ED849AF6-2D77-44DE-B819-B8B4404E6E59}" destId="{BBC29E82-F48D-4DCC-84A7-46241A1A84EE}" srcOrd="2" destOrd="0" presId="urn:microsoft.com/office/officeart/2005/8/layout/orgChart1"/>
    <dgm:cxn modelId="{FF124DFD-B248-43A3-8D5B-620D2C79BA30}" type="presParOf" srcId="{101050CD-041C-4CC9-AC23-84EB4809F594}" destId="{528F91F4-D481-4DD4-BEBC-EDD37074E0D4}" srcOrd="6" destOrd="0" presId="urn:microsoft.com/office/officeart/2005/8/layout/orgChart1"/>
    <dgm:cxn modelId="{3CB2E650-7066-4046-B0F4-1D1D2C95E11A}" type="presParOf" srcId="{101050CD-041C-4CC9-AC23-84EB4809F594}" destId="{4B3326E2-A5A9-4C62-9DDC-23575BCDED8B}" srcOrd="7" destOrd="0" presId="urn:microsoft.com/office/officeart/2005/8/layout/orgChart1"/>
    <dgm:cxn modelId="{DA117A6A-39DC-4B51-9F5D-5C8560BDCFBC}" type="presParOf" srcId="{4B3326E2-A5A9-4C62-9DDC-23575BCDED8B}" destId="{D0709141-8520-4BC3-BAAE-6F7478B798DE}" srcOrd="0" destOrd="0" presId="urn:microsoft.com/office/officeart/2005/8/layout/orgChart1"/>
    <dgm:cxn modelId="{77BB1125-58EA-444F-BC53-728E5E21DD69}" type="presParOf" srcId="{D0709141-8520-4BC3-BAAE-6F7478B798DE}" destId="{315E96B4-1677-45D9-B765-FDB8BC758E71}" srcOrd="0" destOrd="0" presId="urn:microsoft.com/office/officeart/2005/8/layout/orgChart1"/>
    <dgm:cxn modelId="{4574986E-0789-4E4D-9087-D6272EE65624}" type="presParOf" srcId="{D0709141-8520-4BC3-BAAE-6F7478B798DE}" destId="{A61FC6D9-9DBC-40A9-96C8-0543E7FE62D9}" srcOrd="1" destOrd="0" presId="urn:microsoft.com/office/officeart/2005/8/layout/orgChart1"/>
    <dgm:cxn modelId="{A9FB19D0-F706-487F-B698-DDFCBA27C2CE}" type="presParOf" srcId="{4B3326E2-A5A9-4C62-9DDC-23575BCDED8B}" destId="{527B0BF9-7231-4671-A4EB-1F27681EE708}" srcOrd="1" destOrd="0" presId="urn:microsoft.com/office/officeart/2005/8/layout/orgChart1"/>
    <dgm:cxn modelId="{AE6B747C-6C35-4C65-8249-B23FD8AD7812}" type="presParOf" srcId="{4B3326E2-A5A9-4C62-9DDC-23575BCDED8B}" destId="{0D6F0CD6-D0D6-4979-B1DC-EA1F008E1FDD}" srcOrd="2" destOrd="0" presId="urn:microsoft.com/office/officeart/2005/8/layout/orgChart1"/>
    <dgm:cxn modelId="{91331537-7AFA-47BB-A653-7305BBAC9D9D}" type="presParOf" srcId="{1B806407-DDAE-486C-8E2C-F632257D088A}" destId="{184A9EB5-4FC0-4777-AF9A-E9A33472308D}" srcOrd="2" destOrd="0" presId="urn:microsoft.com/office/officeart/2005/8/layout/orgChart1"/>
    <dgm:cxn modelId="{E73DAC0D-2DC4-43D3-96F5-E1A937775D6F}" type="presParOf" srcId="{7951C6B2-5BE6-47B7-B246-2419E4EF0943}" destId="{8AAA9579-E7C3-4AC9-AD8A-A5CB88E2895F}" srcOrd="2" destOrd="0" presId="urn:microsoft.com/office/officeart/2005/8/layout/orgChart1"/>
    <dgm:cxn modelId="{89731F8F-BAB0-4836-8467-F09D45EEE5D4}" type="presParOf" srcId="{8AAA9579-E7C3-4AC9-AD8A-A5CB88E2895F}" destId="{F2932B96-6619-4CA4-B722-F5CF67495790}" srcOrd="0" destOrd="0" presId="urn:microsoft.com/office/officeart/2005/8/layout/orgChart1"/>
    <dgm:cxn modelId="{9BFE4A49-98DF-4129-838C-1F3A72E50F3A}" type="presParOf" srcId="{8AAA9579-E7C3-4AC9-AD8A-A5CB88E2895F}" destId="{F0F31E69-BEB5-4472-B9CF-13FBF9202179}" srcOrd="1" destOrd="0" presId="urn:microsoft.com/office/officeart/2005/8/layout/orgChart1"/>
    <dgm:cxn modelId="{DF1A7307-77A8-4BFA-A6FF-6D30A27C8C41}" type="presParOf" srcId="{F0F31E69-BEB5-4472-B9CF-13FBF9202179}" destId="{652FD818-286E-4F8F-BC55-113F5ACA8777}" srcOrd="0" destOrd="0" presId="urn:microsoft.com/office/officeart/2005/8/layout/orgChart1"/>
    <dgm:cxn modelId="{CD0ACE3B-CE15-4A54-9671-A8DB23D6FDFE}" type="presParOf" srcId="{652FD818-286E-4F8F-BC55-113F5ACA8777}" destId="{8FB560D7-E052-4C59-8DF4-2C3F6F16733F}" srcOrd="0" destOrd="0" presId="urn:microsoft.com/office/officeart/2005/8/layout/orgChart1"/>
    <dgm:cxn modelId="{74BB3EDB-9069-4C8A-802B-C3DF935A7F86}" type="presParOf" srcId="{652FD818-286E-4F8F-BC55-113F5ACA8777}" destId="{3A1F9742-F8F7-4E3B-ABA5-81EE6CD3B0A9}" srcOrd="1" destOrd="0" presId="urn:microsoft.com/office/officeart/2005/8/layout/orgChart1"/>
    <dgm:cxn modelId="{9F96A382-E020-4FFC-A843-DFB102D4DF48}" type="presParOf" srcId="{F0F31E69-BEB5-4472-B9CF-13FBF9202179}" destId="{DCC65267-325A-4051-82B2-4A5DB78E0003}" srcOrd="1" destOrd="0" presId="urn:microsoft.com/office/officeart/2005/8/layout/orgChart1"/>
    <dgm:cxn modelId="{BB8D18FC-FCF6-4DBB-8B9B-A526ACDD23F8}" type="presParOf" srcId="{F0F31E69-BEB5-4472-B9CF-13FBF9202179}" destId="{6A64E17D-B21D-4219-9E1C-21FB87F8BE03}" srcOrd="2" destOrd="0" presId="urn:microsoft.com/office/officeart/2005/8/layout/orgChart1"/>
    <dgm:cxn modelId="{72506E58-5CD2-48A6-B0B7-5BD9AE623716}" type="presParOf" srcId="{0E75E1E2-699C-42CA-B125-54B8589257D0}" destId="{130BD9D8-1CF6-4736-A274-0258F9DFDB81}" srcOrd="4" destOrd="0" presId="urn:microsoft.com/office/officeart/2005/8/layout/orgChart1"/>
    <dgm:cxn modelId="{3803A8AF-A4AD-467E-B357-BA80CB31643C}" type="presParOf" srcId="{0E75E1E2-699C-42CA-B125-54B8589257D0}" destId="{8B5447D8-7C0A-4322-9823-A889D89739AB}" srcOrd="5" destOrd="0" presId="urn:microsoft.com/office/officeart/2005/8/layout/orgChart1"/>
    <dgm:cxn modelId="{96E52FAE-90D1-477B-8848-73E67C6B9ECB}" type="presParOf" srcId="{8B5447D8-7C0A-4322-9823-A889D89739AB}" destId="{5EF706D2-A2DA-49D5-9EDE-492042E067A0}" srcOrd="0" destOrd="0" presId="urn:microsoft.com/office/officeart/2005/8/layout/orgChart1"/>
    <dgm:cxn modelId="{6C0B851F-5AE9-4CD0-84D1-924884BDF70A}" type="presParOf" srcId="{5EF706D2-A2DA-49D5-9EDE-492042E067A0}" destId="{88AB2E88-5E9C-427F-9699-7B907A65831E}" srcOrd="0" destOrd="0" presId="urn:microsoft.com/office/officeart/2005/8/layout/orgChart1"/>
    <dgm:cxn modelId="{E85AE599-4647-48C4-9395-84375274FC02}" type="presParOf" srcId="{5EF706D2-A2DA-49D5-9EDE-492042E067A0}" destId="{706774A1-FE1B-43EF-A8E4-CC7178AD626D}" srcOrd="1" destOrd="0" presId="urn:microsoft.com/office/officeart/2005/8/layout/orgChart1"/>
    <dgm:cxn modelId="{EDF604A5-BF63-4D8E-BFF1-A47D365006A7}" type="presParOf" srcId="{8B5447D8-7C0A-4322-9823-A889D89739AB}" destId="{9F8DBA89-6EA5-4D16-8224-BE364E6F5624}" srcOrd="1" destOrd="0" presId="urn:microsoft.com/office/officeart/2005/8/layout/orgChart1"/>
    <dgm:cxn modelId="{DFE8586C-D06A-470A-94B4-AD40369CF711}" type="presParOf" srcId="{9F8DBA89-6EA5-4D16-8224-BE364E6F5624}" destId="{B62DDB3B-68E7-4D33-8C06-517A41290D51}" srcOrd="0" destOrd="0" presId="urn:microsoft.com/office/officeart/2005/8/layout/orgChart1"/>
    <dgm:cxn modelId="{F342EB23-6A31-4B37-9163-191C333FF367}" type="presParOf" srcId="{9F8DBA89-6EA5-4D16-8224-BE364E6F5624}" destId="{60A2A5C9-96FA-477D-97E0-CC37954BBC28}" srcOrd="1" destOrd="0" presId="urn:microsoft.com/office/officeart/2005/8/layout/orgChart1"/>
    <dgm:cxn modelId="{6BF4537C-7E08-47C4-9D07-FDE917CD951E}" type="presParOf" srcId="{60A2A5C9-96FA-477D-97E0-CC37954BBC28}" destId="{AA1068E8-36E1-44BB-AEAD-FA478A2A0292}" srcOrd="0" destOrd="0" presId="urn:microsoft.com/office/officeart/2005/8/layout/orgChart1"/>
    <dgm:cxn modelId="{3C778494-192E-4F3C-8C86-FCE8374A7458}" type="presParOf" srcId="{AA1068E8-36E1-44BB-AEAD-FA478A2A0292}" destId="{8A20737B-916B-405A-BD23-35A22E889B34}" srcOrd="0" destOrd="0" presId="urn:microsoft.com/office/officeart/2005/8/layout/orgChart1"/>
    <dgm:cxn modelId="{33C8EEC4-6BCE-4CC0-97D7-AFE2E04DC221}" type="presParOf" srcId="{AA1068E8-36E1-44BB-AEAD-FA478A2A0292}" destId="{96FB5113-066F-4E31-A4BD-6E750C640369}" srcOrd="1" destOrd="0" presId="urn:microsoft.com/office/officeart/2005/8/layout/orgChart1"/>
    <dgm:cxn modelId="{DEC6E824-8540-4724-B81D-697804D2A47E}" type="presParOf" srcId="{60A2A5C9-96FA-477D-97E0-CC37954BBC28}" destId="{4591E4DF-F035-48E3-85BE-D5CD6A144D13}" srcOrd="1" destOrd="0" presId="urn:microsoft.com/office/officeart/2005/8/layout/orgChart1"/>
    <dgm:cxn modelId="{4982975B-2AA6-47C7-8513-8100F85F9F84}" type="presParOf" srcId="{60A2A5C9-96FA-477D-97E0-CC37954BBC28}" destId="{54697C8C-D556-472B-AF89-BE32A10104BF}" srcOrd="2" destOrd="0" presId="urn:microsoft.com/office/officeart/2005/8/layout/orgChart1"/>
    <dgm:cxn modelId="{7516871B-AA59-49CC-88E3-1CFE2F28CE5C}" type="presParOf" srcId="{9F8DBA89-6EA5-4D16-8224-BE364E6F5624}" destId="{022E450F-7B0A-4E0C-9BB8-5AAD410CBD37}" srcOrd="2" destOrd="0" presId="urn:microsoft.com/office/officeart/2005/8/layout/orgChart1"/>
    <dgm:cxn modelId="{E0207E1A-8F31-4536-A883-2539EC97718D}" type="presParOf" srcId="{9F8DBA89-6EA5-4D16-8224-BE364E6F5624}" destId="{6E711235-5724-4175-ACC2-BE2342DC6CA9}" srcOrd="3" destOrd="0" presId="urn:microsoft.com/office/officeart/2005/8/layout/orgChart1"/>
    <dgm:cxn modelId="{0FB55130-14B3-4262-B29E-D76F4139B374}" type="presParOf" srcId="{6E711235-5724-4175-ACC2-BE2342DC6CA9}" destId="{05959E3A-8E8E-4DF8-A275-C01E0C8CDFC6}" srcOrd="0" destOrd="0" presId="urn:microsoft.com/office/officeart/2005/8/layout/orgChart1"/>
    <dgm:cxn modelId="{611E212F-18B4-4699-93C5-ECAEFB9A707C}" type="presParOf" srcId="{05959E3A-8E8E-4DF8-A275-C01E0C8CDFC6}" destId="{21FCCEC5-E655-4AE3-8A74-CB4FBC34F647}" srcOrd="0" destOrd="0" presId="urn:microsoft.com/office/officeart/2005/8/layout/orgChart1"/>
    <dgm:cxn modelId="{0DF325BE-9F62-4EEC-9459-A71B6F841FB3}" type="presParOf" srcId="{05959E3A-8E8E-4DF8-A275-C01E0C8CDFC6}" destId="{131DCC3A-FE94-416C-A737-AEBA4E02D7A3}" srcOrd="1" destOrd="0" presId="urn:microsoft.com/office/officeart/2005/8/layout/orgChart1"/>
    <dgm:cxn modelId="{895A3ADB-C527-49D6-A31F-004A75E405DF}" type="presParOf" srcId="{6E711235-5724-4175-ACC2-BE2342DC6CA9}" destId="{FB01D39E-71AA-46F7-8323-F30D57AC1165}" srcOrd="1" destOrd="0" presId="urn:microsoft.com/office/officeart/2005/8/layout/orgChart1"/>
    <dgm:cxn modelId="{71EEC56E-1B7A-43E0-9910-79AA45C047A9}" type="presParOf" srcId="{6E711235-5724-4175-ACC2-BE2342DC6CA9}" destId="{47A656C1-A31C-4C77-B712-69ED29AEE4DD}" srcOrd="2" destOrd="0" presId="urn:microsoft.com/office/officeart/2005/8/layout/orgChart1"/>
    <dgm:cxn modelId="{A7523515-31D3-452E-88D1-ED32112F5CA5}" type="presParOf" srcId="{9F8DBA89-6EA5-4D16-8224-BE364E6F5624}" destId="{7DC209B2-7D82-4EAA-9C8E-3EEB10D4FB7A}" srcOrd="4" destOrd="0" presId="urn:microsoft.com/office/officeart/2005/8/layout/orgChart1"/>
    <dgm:cxn modelId="{61EE65DC-5D6B-4C12-88FF-346FA3053779}" type="presParOf" srcId="{9F8DBA89-6EA5-4D16-8224-BE364E6F5624}" destId="{B1FB6744-5FD8-4995-AFD4-F24D790759BD}" srcOrd="5" destOrd="0" presId="urn:microsoft.com/office/officeart/2005/8/layout/orgChart1"/>
    <dgm:cxn modelId="{5B51D06E-6A67-4ABC-AE09-3EE19CB22F7D}" type="presParOf" srcId="{B1FB6744-5FD8-4995-AFD4-F24D790759BD}" destId="{B9A8CBC0-07A6-4819-9F50-B02BC0746AA2}" srcOrd="0" destOrd="0" presId="urn:microsoft.com/office/officeart/2005/8/layout/orgChart1"/>
    <dgm:cxn modelId="{15CD4B1E-2A9D-47E7-9355-44D7170375F4}" type="presParOf" srcId="{B9A8CBC0-07A6-4819-9F50-B02BC0746AA2}" destId="{65D1B72B-246F-46B4-9A47-90105D9CFDE4}" srcOrd="0" destOrd="0" presId="urn:microsoft.com/office/officeart/2005/8/layout/orgChart1"/>
    <dgm:cxn modelId="{0ACF4D94-7D5D-43ED-A15E-4DDAC6A358B5}" type="presParOf" srcId="{B9A8CBC0-07A6-4819-9F50-B02BC0746AA2}" destId="{C90B9A5C-1B71-4167-AE84-08D5CB82A9FA}" srcOrd="1" destOrd="0" presId="urn:microsoft.com/office/officeart/2005/8/layout/orgChart1"/>
    <dgm:cxn modelId="{A28CCF78-4BCC-4594-BCFA-BBD00D5F20EE}" type="presParOf" srcId="{B1FB6744-5FD8-4995-AFD4-F24D790759BD}" destId="{12F5A619-A6CB-4D4F-8569-8087277FDE31}" srcOrd="1" destOrd="0" presId="urn:microsoft.com/office/officeart/2005/8/layout/orgChart1"/>
    <dgm:cxn modelId="{7447FDA3-5D94-4A7C-BD63-7C32F3621326}" type="presParOf" srcId="{B1FB6744-5FD8-4995-AFD4-F24D790759BD}" destId="{42B0B186-54F8-4618-AF69-BC657E125DBA}" srcOrd="2" destOrd="0" presId="urn:microsoft.com/office/officeart/2005/8/layout/orgChart1"/>
    <dgm:cxn modelId="{FF2B06AD-D9AC-4645-9705-997EC357720B}" type="presParOf" srcId="{9F8DBA89-6EA5-4D16-8224-BE364E6F5624}" destId="{1F69CBD8-1140-4AD8-86F4-0BB2873E8746}" srcOrd="6" destOrd="0" presId="urn:microsoft.com/office/officeart/2005/8/layout/orgChart1"/>
    <dgm:cxn modelId="{1A6AA318-F205-4643-83D2-752F31E39D3A}" type="presParOf" srcId="{9F8DBA89-6EA5-4D16-8224-BE364E6F5624}" destId="{F24CA3D2-7806-4AC3-9084-6D600A91436F}" srcOrd="7" destOrd="0" presId="urn:microsoft.com/office/officeart/2005/8/layout/orgChart1"/>
    <dgm:cxn modelId="{85F16E53-FB9F-43A0-A8D3-0C3D9B04917D}" type="presParOf" srcId="{F24CA3D2-7806-4AC3-9084-6D600A91436F}" destId="{7BE29013-0686-49A4-AA2C-53E37B888F88}" srcOrd="0" destOrd="0" presId="urn:microsoft.com/office/officeart/2005/8/layout/orgChart1"/>
    <dgm:cxn modelId="{FA7CA01F-5830-4190-8D94-8CD52C4D73AE}" type="presParOf" srcId="{7BE29013-0686-49A4-AA2C-53E37B888F88}" destId="{D184EFEA-6738-401E-916F-AC56F3F501A4}" srcOrd="0" destOrd="0" presId="urn:microsoft.com/office/officeart/2005/8/layout/orgChart1"/>
    <dgm:cxn modelId="{2A98D926-0001-4231-99AB-757240CC4C50}" type="presParOf" srcId="{7BE29013-0686-49A4-AA2C-53E37B888F88}" destId="{3B155EA4-A34D-42D3-B7A4-A0750E238BA8}" srcOrd="1" destOrd="0" presId="urn:microsoft.com/office/officeart/2005/8/layout/orgChart1"/>
    <dgm:cxn modelId="{11CD2AA4-8DEC-4D62-8984-8E1606CFD3D2}" type="presParOf" srcId="{F24CA3D2-7806-4AC3-9084-6D600A91436F}" destId="{DDD703B5-1DE2-4998-8363-DEF60E47B9B9}" srcOrd="1" destOrd="0" presId="urn:microsoft.com/office/officeart/2005/8/layout/orgChart1"/>
    <dgm:cxn modelId="{D5D0AF70-76E5-488E-997F-774D3A047053}" type="presParOf" srcId="{F24CA3D2-7806-4AC3-9084-6D600A91436F}" destId="{2FBBCCE6-0DCA-4ED1-B1B0-5232AA47B91B}" srcOrd="2" destOrd="0" presId="urn:microsoft.com/office/officeart/2005/8/layout/orgChart1"/>
    <dgm:cxn modelId="{5327ADC6-0E9E-401E-9F58-319B5F507C74}" type="presParOf" srcId="{8B5447D8-7C0A-4322-9823-A889D89739AB}" destId="{FF4DCD81-157F-4F0A-B8CA-9D4C0379C063}" srcOrd="2" destOrd="0" presId="urn:microsoft.com/office/officeart/2005/8/layout/orgChart1"/>
    <dgm:cxn modelId="{A2A577B9-2292-4D1E-BB14-6330E05B7D55}" type="presParOf" srcId="{0E75E1E2-699C-42CA-B125-54B8589257D0}" destId="{BCA3E982-E44D-43F2-A73B-A0356495C6D6}" srcOrd="6" destOrd="0" presId="urn:microsoft.com/office/officeart/2005/8/layout/orgChart1"/>
    <dgm:cxn modelId="{21924D9A-7358-4545-9876-6D0700C947E0}" type="presParOf" srcId="{0E75E1E2-699C-42CA-B125-54B8589257D0}" destId="{5B4C3BAD-E93A-4EEF-BCA4-FC01366F1FE8}" srcOrd="7" destOrd="0" presId="urn:microsoft.com/office/officeart/2005/8/layout/orgChart1"/>
    <dgm:cxn modelId="{6283D923-F5BD-460C-A3E8-0C21F3306CE9}" type="presParOf" srcId="{5B4C3BAD-E93A-4EEF-BCA4-FC01366F1FE8}" destId="{72B4B47A-5C60-4041-9278-360E5822F65B}" srcOrd="0" destOrd="0" presId="urn:microsoft.com/office/officeart/2005/8/layout/orgChart1"/>
    <dgm:cxn modelId="{C75D5AC8-05AA-461E-8B57-E95B5CF91DCC}" type="presParOf" srcId="{72B4B47A-5C60-4041-9278-360E5822F65B}" destId="{908C50D3-F7DC-4B36-9353-37ACEB362B35}" srcOrd="0" destOrd="0" presId="urn:microsoft.com/office/officeart/2005/8/layout/orgChart1"/>
    <dgm:cxn modelId="{6D42F796-79FE-4DC5-AE56-3CD5F85D54A5}" type="presParOf" srcId="{72B4B47A-5C60-4041-9278-360E5822F65B}" destId="{5B83EBE2-F242-4B83-BE1D-4128D73EE8C2}" srcOrd="1" destOrd="0" presId="urn:microsoft.com/office/officeart/2005/8/layout/orgChart1"/>
    <dgm:cxn modelId="{80561DC5-24F0-4014-B175-8133CECDCC48}" type="presParOf" srcId="{5B4C3BAD-E93A-4EEF-BCA4-FC01366F1FE8}" destId="{93E8E15F-9F86-4BDA-8A7B-C5961BFE168D}" srcOrd="1" destOrd="0" presId="urn:microsoft.com/office/officeart/2005/8/layout/orgChart1"/>
    <dgm:cxn modelId="{CBA42A9F-AFFD-41DD-94E8-679BAAFC1A53}" type="presParOf" srcId="{93E8E15F-9F86-4BDA-8A7B-C5961BFE168D}" destId="{E41CD481-5B7E-4293-B155-3FC95C7EB9E4}" srcOrd="0" destOrd="0" presId="urn:microsoft.com/office/officeart/2005/8/layout/orgChart1"/>
    <dgm:cxn modelId="{CE48D147-2308-453D-BE19-262C5DA155B0}" type="presParOf" srcId="{93E8E15F-9F86-4BDA-8A7B-C5961BFE168D}" destId="{5C779577-13A0-43B8-8369-1CA311F156E8}" srcOrd="1" destOrd="0" presId="urn:microsoft.com/office/officeart/2005/8/layout/orgChart1"/>
    <dgm:cxn modelId="{B4B2529C-5B52-4E50-8A3D-CACA1DD9E057}" type="presParOf" srcId="{5C779577-13A0-43B8-8369-1CA311F156E8}" destId="{4A3064C5-766B-4E9B-9BBD-65B41686D4EC}" srcOrd="0" destOrd="0" presId="urn:microsoft.com/office/officeart/2005/8/layout/orgChart1"/>
    <dgm:cxn modelId="{6007EA04-F2AD-4080-9202-2B5E13CF0D9E}" type="presParOf" srcId="{4A3064C5-766B-4E9B-9BBD-65B41686D4EC}" destId="{22FA11A7-2A5E-4F21-89A6-6270AAF79139}" srcOrd="0" destOrd="0" presId="urn:microsoft.com/office/officeart/2005/8/layout/orgChart1"/>
    <dgm:cxn modelId="{592EE79B-A5DD-4539-8439-73CBAB7B7F6B}" type="presParOf" srcId="{4A3064C5-766B-4E9B-9BBD-65B41686D4EC}" destId="{3A3D252B-E191-4AF9-B109-E96AF6DB2E14}" srcOrd="1" destOrd="0" presId="urn:microsoft.com/office/officeart/2005/8/layout/orgChart1"/>
    <dgm:cxn modelId="{035CCAD1-A1A3-45E0-A5FE-180958034BAF}" type="presParOf" srcId="{5C779577-13A0-43B8-8369-1CA311F156E8}" destId="{A8F2B525-E9F3-4799-ADDE-9497C1D7E7A2}" srcOrd="1" destOrd="0" presId="urn:microsoft.com/office/officeart/2005/8/layout/orgChart1"/>
    <dgm:cxn modelId="{4868A320-5D59-4E21-8E09-7119F4802110}" type="presParOf" srcId="{5C779577-13A0-43B8-8369-1CA311F156E8}" destId="{D84922BC-0BE4-4EAF-86EC-45A05EFAACE1}" srcOrd="2" destOrd="0" presId="urn:microsoft.com/office/officeart/2005/8/layout/orgChart1"/>
    <dgm:cxn modelId="{3D6B7954-8F72-4171-9DC2-2AB7812A673A}" type="presParOf" srcId="{5B4C3BAD-E93A-4EEF-BCA4-FC01366F1FE8}" destId="{EE6EF196-C0E9-44A4-BEE0-3E640EC44139}" srcOrd="2" destOrd="0" presId="urn:microsoft.com/office/officeart/2005/8/layout/orgChart1"/>
    <dgm:cxn modelId="{39F06DB8-C1B5-49BB-920E-348701CA045E}" type="presParOf" srcId="{8BCC7EB6-5C2B-4012-93FD-F5E334311C3C}" destId="{CBBCE7E9-4F6A-40DD-A250-82C05FA98FDE}" srcOrd="2" destOrd="0" presId="urn:microsoft.com/office/officeart/2005/8/layout/orgChart1"/>
    <dgm:cxn modelId="{375FA402-582F-4952-BBAA-8F84D392E8D0}" type="presParOf" srcId="{CBBCE7E9-4F6A-40DD-A250-82C05FA98FDE}" destId="{9010C8BD-FEA7-407F-8A07-42E56BFF5FCE}" srcOrd="0" destOrd="0" presId="urn:microsoft.com/office/officeart/2005/8/layout/orgChart1"/>
    <dgm:cxn modelId="{A1E7CF88-8341-4E89-8A6D-3D52323D40BA}" type="presParOf" srcId="{CBBCE7E9-4F6A-40DD-A250-82C05FA98FDE}" destId="{F4345ABA-72AD-4CD1-A76B-1B3FAC86CE38}" srcOrd="1" destOrd="0" presId="urn:microsoft.com/office/officeart/2005/8/layout/orgChart1"/>
    <dgm:cxn modelId="{0AE52CDE-4446-4947-9B02-0FC58F23E9F2}" type="presParOf" srcId="{F4345ABA-72AD-4CD1-A76B-1B3FAC86CE38}" destId="{F9F53D07-1A88-4CFB-9079-A598B44FA1F6}" srcOrd="0" destOrd="0" presId="urn:microsoft.com/office/officeart/2005/8/layout/orgChart1"/>
    <dgm:cxn modelId="{E75B7AD5-1648-4355-9C6C-A1173506C64D}" type="presParOf" srcId="{F9F53D07-1A88-4CFB-9079-A598B44FA1F6}" destId="{B9243927-0BC3-4B10-A33A-4777F1BC5B71}" srcOrd="0" destOrd="0" presId="urn:microsoft.com/office/officeart/2005/8/layout/orgChart1"/>
    <dgm:cxn modelId="{19ED21A7-B779-4302-9A27-D30618C2A14F}" type="presParOf" srcId="{F9F53D07-1A88-4CFB-9079-A598B44FA1F6}" destId="{55AE391E-BCC0-4514-99DB-43BE73574B4E}" srcOrd="1" destOrd="0" presId="urn:microsoft.com/office/officeart/2005/8/layout/orgChart1"/>
    <dgm:cxn modelId="{CC2A97E3-F81D-4B0B-858E-6DEC37AA5FFF}" type="presParOf" srcId="{F4345ABA-72AD-4CD1-A76B-1B3FAC86CE38}" destId="{FFE3984C-7D7B-4A4B-884A-34267AB6612A}" srcOrd="1" destOrd="0" presId="urn:microsoft.com/office/officeart/2005/8/layout/orgChart1"/>
    <dgm:cxn modelId="{C04C61E7-181D-489D-8BBB-0969EA2743DF}" type="presParOf" srcId="{F4345ABA-72AD-4CD1-A76B-1B3FAC86CE38}" destId="{26CDEA0E-2C37-4755-963F-8361C60A47E5}" srcOrd="2" destOrd="0" presId="urn:microsoft.com/office/officeart/2005/8/layout/orgChart1"/>
    <dgm:cxn modelId="{7077B4BA-4C7D-492F-A2CF-600C7618BFFC}" type="presParOf" srcId="{CBBCE7E9-4F6A-40DD-A250-82C05FA98FDE}" destId="{19AE486B-6B70-423B-9D78-B334CE4F6F63}" srcOrd="2" destOrd="0" presId="urn:microsoft.com/office/officeart/2005/8/layout/orgChart1"/>
    <dgm:cxn modelId="{6135A1CC-39EC-44E0-B7DB-C0408FB8CC1B}" type="presParOf" srcId="{CBBCE7E9-4F6A-40DD-A250-82C05FA98FDE}" destId="{8E454047-9E38-4F3C-A3C1-F08607501E4F}" srcOrd="3" destOrd="0" presId="urn:microsoft.com/office/officeart/2005/8/layout/orgChart1"/>
    <dgm:cxn modelId="{AA28E263-C4B8-4269-9346-5D1F8C3FC337}" type="presParOf" srcId="{8E454047-9E38-4F3C-A3C1-F08607501E4F}" destId="{DF40CA3A-438F-454C-A756-110A275D8625}" srcOrd="0" destOrd="0" presId="urn:microsoft.com/office/officeart/2005/8/layout/orgChart1"/>
    <dgm:cxn modelId="{8D2B1CDF-D534-4834-8D43-163EB757BFF6}" type="presParOf" srcId="{DF40CA3A-438F-454C-A756-110A275D8625}" destId="{3C770328-2BEC-4F7A-960F-8EF6749D7302}" srcOrd="0" destOrd="0" presId="urn:microsoft.com/office/officeart/2005/8/layout/orgChart1"/>
    <dgm:cxn modelId="{5E65D783-CA50-4DA0-96B0-3E26230E5D8B}" type="presParOf" srcId="{DF40CA3A-438F-454C-A756-110A275D8625}" destId="{6A5CCC9B-6D93-4114-B792-59FD8312DA88}" srcOrd="1" destOrd="0" presId="urn:microsoft.com/office/officeart/2005/8/layout/orgChart1"/>
    <dgm:cxn modelId="{4C57D317-01F6-4C0F-8C20-B2309F5924C9}" type="presParOf" srcId="{8E454047-9E38-4F3C-A3C1-F08607501E4F}" destId="{C69AD61B-7965-4691-BE68-3C34A7C3E93F}" srcOrd="1" destOrd="0" presId="urn:microsoft.com/office/officeart/2005/8/layout/orgChart1"/>
    <dgm:cxn modelId="{19590E63-128F-4834-8776-70F622088F25}" type="presParOf" srcId="{8E454047-9E38-4F3C-A3C1-F08607501E4F}" destId="{901261B1-DEB6-4540-ABC3-6D24E387E2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8A29AA-FE10-4E83-9468-C958CA054E5D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C7672742-0111-4137-9285-C1BD8D5148BD}">
      <dgm:prSet phldrT="[Text]" custT="1"/>
      <dgm:spPr>
        <a:ln w="19050"/>
      </dgm:spPr>
      <dgm:t>
        <a:bodyPr/>
        <a:lstStyle/>
        <a:p>
          <a:r>
            <a:rPr lang="en-US" sz="600" b="0" dirty="0" smtClean="0">
              <a:solidFill>
                <a:schemeClr val="tx1"/>
              </a:solidFill>
              <a:latin typeface="Arial Narrow" pitchFamily="34" charset="0"/>
            </a:rPr>
            <a:t>Communications</a:t>
          </a:r>
        </a:p>
        <a:p>
          <a:r>
            <a:rPr lang="en-US" sz="600" b="0" dirty="0" smtClean="0">
              <a:solidFill>
                <a:schemeClr val="tx1"/>
              </a:solidFill>
              <a:latin typeface="Arial Narrow" pitchFamily="34" charset="0"/>
            </a:rPr>
            <a:t>A. Harris</a:t>
          </a:r>
          <a:endParaRPr lang="en-US" sz="600" b="0" dirty="0">
            <a:solidFill>
              <a:schemeClr val="tx1"/>
            </a:solidFill>
            <a:latin typeface="Arial Narrow" pitchFamily="34" charset="0"/>
          </a:endParaRPr>
        </a:p>
      </dgm:t>
    </dgm:pt>
    <dgm:pt modelId="{E8E28B45-6809-43A6-AC77-B005B3342A15}" type="parTrans" cxnId="{26DA24F5-D356-4845-9F7B-8192D91DADD6}">
      <dgm:prSet/>
      <dgm:spPr/>
      <dgm:t>
        <a:bodyPr/>
        <a:lstStyle/>
        <a:p>
          <a:endParaRPr lang="en-US"/>
        </a:p>
      </dgm:t>
    </dgm:pt>
    <dgm:pt modelId="{083EE2DA-3117-49AA-8707-40797E573288}" type="sibTrans" cxnId="{26DA24F5-D356-4845-9F7B-8192D91DADD6}">
      <dgm:prSet/>
      <dgm:spPr/>
      <dgm:t>
        <a:bodyPr/>
        <a:lstStyle/>
        <a:p>
          <a:endParaRPr lang="en-US"/>
        </a:p>
      </dgm:t>
    </dgm:pt>
    <dgm:pt modelId="{60752C72-15F7-4527-BFEC-18A84FD5A91F}">
      <dgm:prSet phldrT="[Text]" custT="1"/>
      <dgm:spPr>
        <a:ln w="19050"/>
      </dgm:spPr>
      <dgm:t>
        <a:bodyPr/>
        <a:lstStyle/>
        <a:p>
          <a:r>
            <a:rPr lang="en-US" sz="600" b="0" dirty="0" smtClean="0">
              <a:solidFill>
                <a:schemeClr val="tx1"/>
              </a:solidFill>
              <a:latin typeface="Arial Narrow" pitchFamily="34" charset="0"/>
            </a:rPr>
            <a:t>Affirmative Action </a:t>
          </a:r>
        </a:p>
        <a:p>
          <a:r>
            <a:rPr lang="en-US" sz="600" b="0" dirty="0" smtClean="0">
              <a:solidFill>
                <a:schemeClr val="tx1"/>
              </a:solidFill>
              <a:latin typeface="Arial Narrow" pitchFamily="34" charset="0"/>
            </a:rPr>
            <a:t>A. Anduaga-Roberson</a:t>
          </a:r>
          <a:endParaRPr lang="en-US" sz="600" b="0" dirty="0">
            <a:solidFill>
              <a:schemeClr val="tx1"/>
            </a:solidFill>
            <a:latin typeface="Arial Narrow" pitchFamily="34" charset="0"/>
          </a:endParaRPr>
        </a:p>
      </dgm:t>
    </dgm:pt>
    <dgm:pt modelId="{47C8BB81-0228-431E-9CED-574F0BBD4830}" type="parTrans" cxnId="{4975CB4B-8CEA-4646-9B6B-1E3D3B2768EA}">
      <dgm:prSet/>
      <dgm:spPr/>
      <dgm:t>
        <a:bodyPr/>
        <a:lstStyle/>
        <a:p>
          <a:endParaRPr lang="en-US"/>
        </a:p>
      </dgm:t>
    </dgm:pt>
    <dgm:pt modelId="{8C8A8230-30A5-4BCC-80BF-00178C610430}" type="sibTrans" cxnId="{4975CB4B-8CEA-4646-9B6B-1E3D3B2768EA}">
      <dgm:prSet/>
      <dgm:spPr/>
      <dgm:t>
        <a:bodyPr/>
        <a:lstStyle/>
        <a:p>
          <a:endParaRPr lang="en-US"/>
        </a:p>
      </dgm:t>
    </dgm:pt>
    <dgm:pt modelId="{C936B5A6-58E2-4475-B3F5-D0C512FF8BCF}">
      <dgm:prSet phldrT="[Text]" custT="1"/>
      <dgm:spPr>
        <a:ln w="19050"/>
      </dgm:spPr>
      <dgm:t>
        <a:bodyPr/>
        <a:lstStyle/>
        <a:p>
          <a:r>
            <a:rPr lang="en-US" sz="600" b="0" dirty="0" smtClean="0">
              <a:solidFill>
                <a:schemeClr val="tx1"/>
              </a:solidFill>
              <a:latin typeface="Arial Narrow" pitchFamily="34" charset="0"/>
            </a:rPr>
            <a:t>General Counsel</a:t>
          </a:r>
        </a:p>
        <a:p>
          <a:r>
            <a:rPr lang="en-US" sz="600" b="0" dirty="0" smtClean="0">
              <a:solidFill>
                <a:schemeClr val="tx1"/>
              </a:solidFill>
              <a:latin typeface="Arial Narrow" pitchFamily="34" charset="0"/>
            </a:rPr>
            <a:t>A. Casagrande</a:t>
          </a:r>
          <a:endParaRPr lang="en-US" sz="600" b="0" dirty="0">
            <a:solidFill>
              <a:schemeClr val="tx1"/>
            </a:solidFill>
            <a:latin typeface="Arial Narrow" pitchFamily="34" charset="0"/>
          </a:endParaRPr>
        </a:p>
      </dgm:t>
    </dgm:pt>
    <dgm:pt modelId="{816F5976-2DEA-4881-ACED-27340F4F3286}" type="sibTrans" cxnId="{886FDF7F-BE09-49E3-AAE9-205F02E27358}">
      <dgm:prSet/>
      <dgm:spPr/>
      <dgm:t>
        <a:bodyPr/>
        <a:lstStyle/>
        <a:p>
          <a:endParaRPr lang="en-US"/>
        </a:p>
      </dgm:t>
    </dgm:pt>
    <dgm:pt modelId="{0BD0AB00-C767-406C-BE12-DCC1ED39966A}" type="parTrans" cxnId="{886FDF7F-BE09-49E3-AAE9-205F02E27358}">
      <dgm:prSet/>
      <dgm:spPr/>
      <dgm:t>
        <a:bodyPr/>
        <a:lstStyle/>
        <a:p>
          <a:endParaRPr lang="en-US"/>
        </a:p>
      </dgm:t>
    </dgm:pt>
    <dgm:pt modelId="{1579D11A-A24B-4713-8821-BBD0A9389364}">
      <dgm:prSet phldrT="[Text]"/>
      <dgm:spPr>
        <a:ln w="19050"/>
      </dgm:spPr>
      <dgm:t>
        <a:bodyPr/>
        <a:lstStyle/>
        <a:p>
          <a:r>
            <a:rPr lang="en-US" b="0" dirty="0" smtClean="0">
              <a:solidFill>
                <a:schemeClr val="tx1"/>
              </a:solidFill>
              <a:latin typeface="Arial Narrow" pitchFamily="34" charset="0"/>
            </a:rPr>
            <a:t>Public Health Systems Improvement</a:t>
          </a:r>
        </a:p>
        <a:p>
          <a:r>
            <a:rPr lang="en-US" b="0" dirty="0" smtClean="0">
              <a:solidFill>
                <a:schemeClr val="tx1"/>
              </a:solidFill>
              <a:latin typeface="Arial Narrow" pitchFamily="34" charset="0"/>
            </a:rPr>
            <a:t>K. Sullivan</a:t>
          </a:r>
          <a:endParaRPr lang="en-US" b="0" dirty="0">
            <a:solidFill>
              <a:schemeClr val="tx1"/>
            </a:solidFill>
            <a:latin typeface="Arial Narrow" pitchFamily="34" charset="0"/>
          </a:endParaRPr>
        </a:p>
      </dgm:t>
    </dgm:pt>
    <dgm:pt modelId="{825ED2AA-6A32-43A3-9ED0-01ABE3152416}" type="parTrans" cxnId="{BE34D71A-9FCC-40E1-B92B-8BDE87D0A510}">
      <dgm:prSet/>
      <dgm:spPr/>
      <dgm:t>
        <a:bodyPr/>
        <a:lstStyle/>
        <a:p>
          <a:endParaRPr lang="en-US"/>
        </a:p>
      </dgm:t>
    </dgm:pt>
    <dgm:pt modelId="{D771DC7F-8969-46F6-87A2-46B5BD30F14C}" type="sibTrans" cxnId="{BE34D71A-9FCC-40E1-B92B-8BDE87D0A510}">
      <dgm:prSet/>
      <dgm:spPr/>
      <dgm:t>
        <a:bodyPr/>
        <a:lstStyle/>
        <a:p>
          <a:endParaRPr lang="en-US"/>
        </a:p>
      </dgm:t>
    </dgm:pt>
    <dgm:pt modelId="{90D64FE5-4A4F-4582-90F1-DDF977E99067}">
      <dgm:prSet phldrT="[Text]"/>
      <dgm:spPr>
        <a:ln w="19050"/>
      </dgm:spPr>
      <dgm:t>
        <a:bodyPr/>
        <a:lstStyle/>
        <a:p>
          <a:r>
            <a:rPr lang="en-US" b="0" dirty="0" smtClean="0">
              <a:solidFill>
                <a:schemeClr val="tx1"/>
              </a:solidFill>
              <a:latin typeface="Arial Narrow" pitchFamily="34" charset="0"/>
            </a:rPr>
            <a:t>Office of Health Equity</a:t>
          </a:r>
        </a:p>
        <a:p>
          <a:r>
            <a:rPr lang="en-US" b="0" dirty="0" smtClean="0">
              <a:solidFill>
                <a:schemeClr val="tx1"/>
              </a:solidFill>
              <a:latin typeface="Arial Narrow" pitchFamily="34" charset="0"/>
            </a:rPr>
            <a:t>O. </a:t>
          </a:r>
          <a:r>
            <a:rPr lang="en-US" b="0" smtClean="0">
              <a:solidFill>
                <a:schemeClr val="tx1"/>
              </a:solidFill>
              <a:latin typeface="Arial Narrow" pitchFamily="34" charset="0"/>
            </a:rPr>
            <a:t>Velazco</a:t>
          </a:r>
          <a:endParaRPr lang="en-US" b="0" dirty="0">
            <a:solidFill>
              <a:schemeClr val="tx1"/>
            </a:solidFill>
            <a:latin typeface="Arial Narrow" pitchFamily="34" charset="0"/>
          </a:endParaRPr>
        </a:p>
      </dgm:t>
    </dgm:pt>
    <dgm:pt modelId="{8BE0D901-C586-4AFD-962D-CE4CEA0EA20F}" type="parTrans" cxnId="{3B2D0D08-CCA6-440E-8BE0-5965B12C3B0F}">
      <dgm:prSet/>
      <dgm:spPr/>
      <dgm:t>
        <a:bodyPr/>
        <a:lstStyle/>
        <a:p>
          <a:endParaRPr lang="en-US"/>
        </a:p>
      </dgm:t>
    </dgm:pt>
    <dgm:pt modelId="{83AE2BF1-E4B7-4A92-85C7-8298BD5D6763}" type="sibTrans" cxnId="{3B2D0D08-CCA6-440E-8BE0-5965B12C3B0F}">
      <dgm:prSet/>
      <dgm:spPr/>
      <dgm:t>
        <a:bodyPr/>
        <a:lstStyle/>
        <a:p>
          <a:endParaRPr lang="en-US"/>
        </a:p>
      </dgm:t>
    </dgm:pt>
    <dgm:pt modelId="{409D4F62-43E8-4FB3-AAAB-F4F67AAACC49}" type="pres">
      <dgm:prSet presAssocID="{708A29AA-FE10-4E83-9468-C958CA054E5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4B4395C-AC80-484D-A1EC-C62FB2C1D0BB}" type="pres">
      <dgm:prSet presAssocID="{C936B5A6-58E2-4475-B3F5-D0C512FF8BCF}" presName="node" presStyleLbl="node1" presStyleIdx="0" presStyleCnt="5" custScaleX="42231" custScaleY="30808" custLinFactX="3464" custLinFactNeighborX="100000" custLinFactNeighborY="419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DD5981-FA3C-4D71-B26F-129B296B2177}" type="pres">
      <dgm:prSet presAssocID="{816F5976-2DEA-4881-ACED-27340F4F3286}" presName="sibTrans" presStyleCnt="0"/>
      <dgm:spPr/>
    </dgm:pt>
    <dgm:pt modelId="{DB3B5924-6BAB-4ECD-A396-DF7B27CB25C2}" type="pres">
      <dgm:prSet presAssocID="{C7672742-0111-4137-9285-C1BD8D5148BD}" presName="node" presStyleLbl="node1" presStyleIdx="1" presStyleCnt="5" custScaleX="41579" custScaleY="30676" custLinFactNeighborX="4049" custLinFactNeighborY="24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674715-F819-42F3-9EE4-C069AB8C8B31}" type="pres">
      <dgm:prSet presAssocID="{083EE2DA-3117-49AA-8707-40797E573288}" presName="sibTrans" presStyleCnt="0"/>
      <dgm:spPr/>
    </dgm:pt>
    <dgm:pt modelId="{1F6F20C2-221D-4A92-B582-5DBB247C2547}" type="pres">
      <dgm:prSet presAssocID="{60752C72-15F7-4527-BFEC-18A84FD5A91F}" presName="node" presStyleLbl="node1" presStyleIdx="2" presStyleCnt="5" custScaleX="42231" custScaleY="30676" custLinFactNeighborX="-1783" custLinFactNeighborY="24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F72A2B-4E0C-4CD9-9346-0579874E2C5A}" type="pres">
      <dgm:prSet presAssocID="{8C8A8230-30A5-4BCC-80BF-00178C610430}" presName="sibTrans" presStyleCnt="0"/>
      <dgm:spPr/>
    </dgm:pt>
    <dgm:pt modelId="{39446DC9-7C09-4D95-A5CF-119D5FD8A0F1}" type="pres">
      <dgm:prSet presAssocID="{1579D11A-A24B-4713-8821-BBD0A9389364}" presName="node" presStyleLbl="node1" presStyleIdx="3" presStyleCnt="5" custScaleX="42231" custScaleY="30676" custLinFactNeighborX="-17978" custLinFactNeighborY="-450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A30147-17BD-4EA6-A142-B02AEAABB347}" type="pres">
      <dgm:prSet presAssocID="{D771DC7F-8969-46F6-87A2-46B5BD30F14C}" presName="sibTrans" presStyleCnt="0"/>
      <dgm:spPr/>
    </dgm:pt>
    <dgm:pt modelId="{DF52932D-60FB-4944-8E84-F4B99D5C22B9}" type="pres">
      <dgm:prSet presAssocID="{90D64FE5-4A4F-4582-90F1-DDF977E99067}" presName="node" presStyleLbl="node1" presStyleIdx="4" presStyleCnt="5" custScaleX="33271" custScaleY="30676" custLinFactNeighborX="-63650" custLinFactNeighborY="-49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AF9877-C3A2-42F3-8715-849D68ADF12F}" type="presOf" srcId="{1579D11A-A24B-4713-8821-BBD0A9389364}" destId="{39446DC9-7C09-4D95-A5CF-119D5FD8A0F1}" srcOrd="0" destOrd="0" presId="urn:microsoft.com/office/officeart/2005/8/layout/default"/>
    <dgm:cxn modelId="{ECDD8E2C-B005-4A63-80AF-87033E79FB73}" type="presOf" srcId="{C936B5A6-58E2-4475-B3F5-D0C512FF8BCF}" destId="{A4B4395C-AC80-484D-A1EC-C62FB2C1D0BB}" srcOrd="0" destOrd="0" presId="urn:microsoft.com/office/officeart/2005/8/layout/default"/>
    <dgm:cxn modelId="{BE34D71A-9FCC-40E1-B92B-8BDE87D0A510}" srcId="{708A29AA-FE10-4E83-9468-C958CA054E5D}" destId="{1579D11A-A24B-4713-8821-BBD0A9389364}" srcOrd="3" destOrd="0" parTransId="{825ED2AA-6A32-43A3-9ED0-01ABE3152416}" sibTransId="{D771DC7F-8969-46F6-87A2-46B5BD30F14C}"/>
    <dgm:cxn modelId="{80E72D71-AFB8-429A-AC39-A333B5EB3CAF}" type="presOf" srcId="{90D64FE5-4A4F-4582-90F1-DDF977E99067}" destId="{DF52932D-60FB-4944-8E84-F4B99D5C22B9}" srcOrd="0" destOrd="0" presId="urn:microsoft.com/office/officeart/2005/8/layout/default"/>
    <dgm:cxn modelId="{26DA24F5-D356-4845-9F7B-8192D91DADD6}" srcId="{708A29AA-FE10-4E83-9468-C958CA054E5D}" destId="{C7672742-0111-4137-9285-C1BD8D5148BD}" srcOrd="1" destOrd="0" parTransId="{E8E28B45-6809-43A6-AC77-B005B3342A15}" sibTransId="{083EE2DA-3117-49AA-8707-40797E573288}"/>
    <dgm:cxn modelId="{4401D77C-F2BA-41FC-972C-4DA30F3394D2}" type="presOf" srcId="{708A29AA-FE10-4E83-9468-C958CA054E5D}" destId="{409D4F62-43E8-4FB3-AAAB-F4F67AAACC49}" srcOrd="0" destOrd="0" presId="urn:microsoft.com/office/officeart/2005/8/layout/default"/>
    <dgm:cxn modelId="{18E558F1-632B-4FD2-B2A5-E93405013D02}" type="presOf" srcId="{C7672742-0111-4137-9285-C1BD8D5148BD}" destId="{DB3B5924-6BAB-4ECD-A396-DF7B27CB25C2}" srcOrd="0" destOrd="0" presId="urn:microsoft.com/office/officeart/2005/8/layout/default"/>
    <dgm:cxn modelId="{886FDF7F-BE09-49E3-AAE9-205F02E27358}" srcId="{708A29AA-FE10-4E83-9468-C958CA054E5D}" destId="{C936B5A6-58E2-4475-B3F5-D0C512FF8BCF}" srcOrd="0" destOrd="0" parTransId="{0BD0AB00-C767-406C-BE12-DCC1ED39966A}" sibTransId="{816F5976-2DEA-4881-ACED-27340F4F3286}"/>
    <dgm:cxn modelId="{4975CB4B-8CEA-4646-9B6B-1E3D3B2768EA}" srcId="{708A29AA-FE10-4E83-9468-C958CA054E5D}" destId="{60752C72-15F7-4527-BFEC-18A84FD5A91F}" srcOrd="2" destOrd="0" parTransId="{47C8BB81-0228-431E-9CED-574F0BBD4830}" sibTransId="{8C8A8230-30A5-4BCC-80BF-00178C610430}"/>
    <dgm:cxn modelId="{3B2D0D08-CCA6-440E-8BE0-5965B12C3B0F}" srcId="{708A29AA-FE10-4E83-9468-C958CA054E5D}" destId="{90D64FE5-4A4F-4582-90F1-DDF977E99067}" srcOrd="4" destOrd="0" parTransId="{8BE0D901-C586-4AFD-962D-CE4CEA0EA20F}" sibTransId="{83AE2BF1-E4B7-4A92-85C7-8298BD5D6763}"/>
    <dgm:cxn modelId="{68108627-D731-4FDE-9301-A3B48EF6117F}" type="presOf" srcId="{60752C72-15F7-4527-BFEC-18A84FD5A91F}" destId="{1F6F20C2-221D-4A92-B582-5DBB247C2547}" srcOrd="0" destOrd="0" presId="urn:microsoft.com/office/officeart/2005/8/layout/default"/>
    <dgm:cxn modelId="{9593B8D9-CE9D-49E0-B2E2-8B11EEDF339B}" type="presParOf" srcId="{409D4F62-43E8-4FB3-AAAB-F4F67AAACC49}" destId="{A4B4395C-AC80-484D-A1EC-C62FB2C1D0BB}" srcOrd="0" destOrd="0" presId="urn:microsoft.com/office/officeart/2005/8/layout/default"/>
    <dgm:cxn modelId="{41D0BFD3-EFC8-4B08-854E-5A47D99060D9}" type="presParOf" srcId="{409D4F62-43E8-4FB3-AAAB-F4F67AAACC49}" destId="{2ADD5981-FA3C-4D71-B26F-129B296B2177}" srcOrd="1" destOrd="0" presId="urn:microsoft.com/office/officeart/2005/8/layout/default"/>
    <dgm:cxn modelId="{9EF8DF75-A79B-469E-A193-B1BF6E30138C}" type="presParOf" srcId="{409D4F62-43E8-4FB3-AAAB-F4F67AAACC49}" destId="{DB3B5924-6BAB-4ECD-A396-DF7B27CB25C2}" srcOrd="2" destOrd="0" presId="urn:microsoft.com/office/officeart/2005/8/layout/default"/>
    <dgm:cxn modelId="{0DC41B97-511B-4568-9707-E76CA219180A}" type="presParOf" srcId="{409D4F62-43E8-4FB3-AAAB-F4F67AAACC49}" destId="{43674715-F819-42F3-9EE4-C069AB8C8B31}" srcOrd="3" destOrd="0" presId="urn:microsoft.com/office/officeart/2005/8/layout/default"/>
    <dgm:cxn modelId="{7BE61F4B-DB6F-4669-8A4E-8D5F6ED330AE}" type="presParOf" srcId="{409D4F62-43E8-4FB3-AAAB-F4F67AAACC49}" destId="{1F6F20C2-221D-4A92-B582-5DBB247C2547}" srcOrd="4" destOrd="0" presId="urn:microsoft.com/office/officeart/2005/8/layout/default"/>
    <dgm:cxn modelId="{F580D0C3-13A0-4398-9F59-5900B187FFDC}" type="presParOf" srcId="{409D4F62-43E8-4FB3-AAAB-F4F67AAACC49}" destId="{1EF72A2B-4E0C-4CD9-9346-0579874E2C5A}" srcOrd="5" destOrd="0" presId="urn:microsoft.com/office/officeart/2005/8/layout/default"/>
    <dgm:cxn modelId="{204EC817-543F-4F3F-A0BA-67A8BD0B565F}" type="presParOf" srcId="{409D4F62-43E8-4FB3-AAAB-F4F67AAACC49}" destId="{39446DC9-7C09-4D95-A5CF-119D5FD8A0F1}" srcOrd="6" destOrd="0" presId="urn:microsoft.com/office/officeart/2005/8/layout/default"/>
    <dgm:cxn modelId="{583F6894-E775-4702-A595-3EED44E11762}" type="presParOf" srcId="{409D4F62-43E8-4FB3-AAAB-F4F67AAACC49}" destId="{D9A30147-17BD-4EA6-A142-B02AEAABB347}" srcOrd="7" destOrd="0" presId="urn:microsoft.com/office/officeart/2005/8/layout/default"/>
    <dgm:cxn modelId="{CC3CBA98-1911-4A6A-9C77-1AB3B6297969}" type="presParOf" srcId="{409D4F62-43E8-4FB3-AAAB-F4F67AAACC49}" destId="{DF52932D-60FB-4944-8E84-F4B99D5C22B9}" srcOrd="8" destOrd="0" presId="urn:microsoft.com/office/officeart/2005/8/layout/default"/>
  </dgm:cxnLst>
  <dgm:bg>
    <a:solidFill>
      <a:schemeClr val="bg1">
        <a:lumMod val="85000"/>
      </a:schemeClr>
    </a:solidFill>
  </dgm:bg>
  <dgm:whole>
    <a:ln>
      <a:solidFill>
        <a:schemeClr val="tx2"/>
      </a:solidFill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E486B-6B70-423B-9D78-B334CE4F6F63}">
      <dsp:nvSpPr>
        <dsp:cNvPr id="0" name=""/>
        <dsp:cNvSpPr/>
      </dsp:nvSpPr>
      <dsp:spPr>
        <a:xfrm>
          <a:off x="4884214" y="629027"/>
          <a:ext cx="91440" cy="370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0062"/>
              </a:lnTo>
              <a:lnTo>
                <a:pt x="130190" y="37006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0C8BD-FEA7-407F-8A07-42E56BFF5FCE}">
      <dsp:nvSpPr>
        <dsp:cNvPr id="0" name=""/>
        <dsp:cNvSpPr/>
      </dsp:nvSpPr>
      <dsp:spPr>
        <a:xfrm>
          <a:off x="4799743" y="629027"/>
          <a:ext cx="91440" cy="370062"/>
        </a:xfrm>
        <a:custGeom>
          <a:avLst/>
          <a:gdLst/>
          <a:ahLst/>
          <a:cxnLst/>
          <a:rect l="0" t="0" r="0" b="0"/>
          <a:pathLst>
            <a:path>
              <a:moveTo>
                <a:pt x="130190" y="0"/>
              </a:moveTo>
              <a:lnTo>
                <a:pt x="130190" y="370062"/>
              </a:lnTo>
              <a:lnTo>
                <a:pt x="45720" y="37006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1CD481-5B7E-4293-B155-3FC95C7EB9E4}">
      <dsp:nvSpPr>
        <dsp:cNvPr id="0" name=""/>
        <dsp:cNvSpPr/>
      </dsp:nvSpPr>
      <dsp:spPr>
        <a:xfrm>
          <a:off x="7585206" y="1746079"/>
          <a:ext cx="120672" cy="370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062"/>
              </a:lnTo>
              <a:lnTo>
                <a:pt x="120672" y="37006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A3E982-E44D-43F2-A73B-A0356495C6D6}">
      <dsp:nvSpPr>
        <dsp:cNvPr id="0" name=""/>
        <dsp:cNvSpPr/>
      </dsp:nvSpPr>
      <dsp:spPr>
        <a:xfrm>
          <a:off x="4929934" y="629027"/>
          <a:ext cx="2977065" cy="714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0340"/>
              </a:lnTo>
              <a:lnTo>
                <a:pt x="2977065" y="630340"/>
              </a:lnTo>
              <a:lnTo>
                <a:pt x="2977065" y="71481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9CBD8-1140-4AD8-86F4-0BB2873E8746}">
      <dsp:nvSpPr>
        <dsp:cNvPr id="0" name=""/>
        <dsp:cNvSpPr/>
      </dsp:nvSpPr>
      <dsp:spPr>
        <a:xfrm>
          <a:off x="6611782" y="1746079"/>
          <a:ext cx="120672" cy="2083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3610"/>
              </a:lnTo>
              <a:lnTo>
                <a:pt x="120672" y="2083610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C209B2-7D82-4EAA-9C8E-3EEB10D4FB7A}">
      <dsp:nvSpPr>
        <dsp:cNvPr id="0" name=""/>
        <dsp:cNvSpPr/>
      </dsp:nvSpPr>
      <dsp:spPr>
        <a:xfrm>
          <a:off x="6611782" y="1746079"/>
          <a:ext cx="120672" cy="1512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2427"/>
              </a:lnTo>
              <a:lnTo>
                <a:pt x="120672" y="151242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E450F-7B0A-4E0C-9BB8-5AAD410CBD37}">
      <dsp:nvSpPr>
        <dsp:cNvPr id="0" name=""/>
        <dsp:cNvSpPr/>
      </dsp:nvSpPr>
      <dsp:spPr>
        <a:xfrm>
          <a:off x="6611782" y="1746079"/>
          <a:ext cx="120672" cy="941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244"/>
              </a:lnTo>
              <a:lnTo>
                <a:pt x="120672" y="94124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DDB3B-68E7-4D33-8C06-517A41290D51}">
      <dsp:nvSpPr>
        <dsp:cNvPr id="0" name=""/>
        <dsp:cNvSpPr/>
      </dsp:nvSpPr>
      <dsp:spPr>
        <a:xfrm>
          <a:off x="6611782" y="1746079"/>
          <a:ext cx="120672" cy="370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062"/>
              </a:lnTo>
              <a:lnTo>
                <a:pt x="120672" y="37006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BD9D8-1CF6-4736-A274-0258F9DFDB81}">
      <dsp:nvSpPr>
        <dsp:cNvPr id="0" name=""/>
        <dsp:cNvSpPr/>
      </dsp:nvSpPr>
      <dsp:spPr>
        <a:xfrm>
          <a:off x="4929934" y="629027"/>
          <a:ext cx="2003641" cy="714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0340"/>
              </a:lnTo>
              <a:lnTo>
                <a:pt x="2003641" y="630340"/>
              </a:lnTo>
              <a:lnTo>
                <a:pt x="2003641" y="71481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32B96-6619-4CA4-B722-F5CF67495790}">
      <dsp:nvSpPr>
        <dsp:cNvPr id="0" name=""/>
        <dsp:cNvSpPr/>
      </dsp:nvSpPr>
      <dsp:spPr>
        <a:xfrm>
          <a:off x="3448917" y="1746079"/>
          <a:ext cx="1051097" cy="314319"/>
        </a:xfrm>
        <a:custGeom>
          <a:avLst/>
          <a:gdLst/>
          <a:ahLst/>
          <a:cxnLst/>
          <a:rect l="0" t="0" r="0" b="0"/>
          <a:pathLst>
            <a:path>
              <a:moveTo>
                <a:pt x="1051097" y="0"/>
              </a:moveTo>
              <a:lnTo>
                <a:pt x="1051097" y="314319"/>
              </a:lnTo>
              <a:lnTo>
                <a:pt x="0" y="31431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F91F4-D481-4DD4-BEBC-EDD37074E0D4}">
      <dsp:nvSpPr>
        <dsp:cNvPr id="0" name=""/>
        <dsp:cNvSpPr/>
      </dsp:nvSpPr>
      <dsp:spPr>
        <a:xfrm>
          <a:off x="5638357" y="2888445"/>
          <a:ext cx="120672" cy="2083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3610"/>
              </a:lnTo>
              <a:lnTo>
                <a:pt x="120672" y="2083610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55AD6E-9E27-4AA8-89ED-4BDFC9E7AC10}">
      <dsp:nvSpPr>
        <dsp:cNvPr id="0" name=""/>
        <dsp:cNvSpPr/>
      </dsp:nvSpPr>
      <dsp:spPr>
        <a:xfrm>
          <a:off x="5638357" y="2888445"/>
          <a:ext cx="120672" cy="1512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2427"/>
              </a:lnTo>
              <a:lnTo>
                <a:pt x="120672" y="151242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4A424-1900-4B25-A837-774AD7B259B8}">
      <dsp:nvSpPr>
        <dsp:cNvPr id="0" name=""/>
        <dsp:cNvSpPr/>
      </dsp:nvSpPr>
      <dsp:spPr>
        <a:xfrm>
          <a:off x="5638357" y="2888445"/>
          <a:ext cx="120672" cy="941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244"/>
              </a:lnTo>
              <a:lnTo>
                <a:pt x="120672" y="94124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7E3A98-A8AB-4068-9215-C2B4F25A34B8}">
      <dsp:nvSpPr>
        <dsp:cNvPr id="0" name=""/>
        <dsp:cNvSpPr/>
      </dsp:nvSpPr>
      <dsp:spPr>
        <a:xfrm>
          <a:off x="5638357" y="2888445"/>
          <a:ext cx="120672" cy="370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062"/>
              </a:lnTo>
              <a:lnTo>
                <a:pt x="120672" y="37006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405D7-DB48-4D9F-973F-48BC40F74BDC}">
      <dsp:nvSpPr>
        <dsp:cNvPr id="0" name=""/>
        <dsp:cNvSpPr/>
      </dsp:nvSpPr>
      <dsp:spPr>
        <a:xfrm>
          <a:off x="4500014" y="1746079"/>
          <a:ext cx="1460136" cy="740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653"/>
              </a:lnTo>
              <a:lnTo>
                <a:pt x="1460136" y="655653"/>
              </a:lnTo>
              <a:lnTo>
                <a:pt x="1460136" y="74012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68AB69-BB74-486F-8D07-1D38610741AE}">
      <dsp:nvSpPr>
        <dsp:cNvPr id="0" name=""/>
        <dsp:cNvSpPr/>
      </dsp:nvSpPr>
      <dsp:spPr>
        <a:xfrm>
          <a:off x="4500014" y="1746079"/>
          <a:ext cx="486712" cy="740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653"/>
              </a:lnTo>
              <a:lnTo>
                <a:pt x="486712" y="655653"/>
              </a:lnTo>
              <a:lnTo>
                <a:pt x="486712" y="74012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1C3B3-DA76-4CFB-8F63-C0F556CFA1CD}">
      <dsp:nvSpPr>
        <dsp:cNvPr id="0" name=""/>
        <dsp:cNvSpPr/>
      </dsp:nvSpPr>
      <dsp:spPr>
        <a:xfrm>
          <a:off x="4013302" y="1746079"/>
          <a:ext cx="486712" cy="740124"/>
        </a:xfrm>
        <a:custGeom>
          <a:avLst/>
          <a:gdLst/>
          <a:ahLst/>
          <a:cxnLst/>
          <a:rect l="0" t="0" r="0" b="0"/>
          <a:pathLst>
            <a:path>
              <a:moveTo>
                <a:pt x="486712" y="0"/>
              </a:moveTo>
              <a:lnTo>
                <a:pt x="486712" y="655653"/>
              </a:lnTo>
              <a:lnTo>
                <a:pt x="0" y="655653"/>
              </a:lnTo>
              <a:lnTo>
                <a:pt x="0" y="74012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F2F516-6095-4E83-B92C-A1BD1B66A3A8}">
      <dsp:nvSpPr>
        <dsp:cNvPr id="0" name=""/>
        <dsp:cNvSpPr/>
      </dsp:nvSpPr>
      <dsp:spPr>
        <a:xfrm>
          <a:off x="3039878" y="1746079"/>
          <a:ext cx="1460136" cy="740124"/>
        </a:xfrm>
        <a:custGeom>
          <a:avLst/>
          <a:gdLst/>
          <a:ahLst/>
          <a:cxnLst/>
          <a:rect l="0" t="0" r="0" b="0"/>
          <a:pathLst>
            <a:path>
              <a:moveTo>
                <a:pt x="1460136" y="0"/>
              </a:moveTo>
              <a:lnTo>
                <a:pt x="1460136" y="655653"/>
              </a:lnTo>
              <a:lnTo>
                <a:pt x="0" y="655653"/>
              </a:lnTo>
              <a:lnTo>
                <a:pt x="0" y="74012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28BAED-F2E7-4A2F-B51E-5E3A25D9F799}">
      <dsp:nvSpPr>
        <dsp:cNvPr id="0" name=""/>
        <dsp:cNvSpPr/>
      </dsp:nvSpPr>
      <dsp:spPr>
        <a:xfrm>
          <a:off x="4500014" y="629027"/>
          <a:ext cx="429919" cy="714811"/>
        </a:xfrm>
        <a:custGeom>
          <a:avLst/>
          <a:gdLst/>
          <a:ahLst/>
          <a:cxnLst/>
          <a:rect l="0" t="0" r="0" b="0"/>
          <a:pathLst>
            <a:path>
              <a:moveTo>
                <a:pt x="429919" y="0"/>
              </a:moveTo>
              <a:lnTo>
                <a:pt x="429919" y="630340"/>
              </a:lnTo>
              <a:lnTo>
                <a:pt x="0" y="630340"/>
              </a:lnTo>
              <a:lnTo>
                <a:pt x="0" y="71481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A7685-FA94-4501-ADCE-5B91A2ED34C0}">
      <dsp:nvSpPr>
        <dsp:cNvPr id="0" name=""/>
        <dsp:cNvSpPr/>
      </dsp:nvSpPr>
      <dsp:spPr>
        <a:xfrm>
          <a:off x="1579741" y="1746079"/>
          <a:ext cx="1075826" cy="314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323"/>
              </a:lnTo>
              <a:lnTo>
                <a:pt x="1075826" y="31432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877A2-3A3C-4C37-AAF2-307DD288F373}">
      <dsp:nvSpPr>
        <dsp:cNvPr id="0" name=""/>
        <dsp:cNvSpPr/>
      </dsp:nvSpPr>
      <dsp:spPr>
        <a:xfrm>
          <a:off x="1579741" y="1746079"/>
          <a:ext cx="486712" cy="740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653"/>
              </a:lnTo>
              <a:lnTo>
                <a:pt x="486712" y="655653"/>
              </a:lnTo>
              <a:lnTo>
                <a:pt x="486712" y="74012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82C524-DF71-4E1B-9DB6-8471404CBFF0}">
      <dsp:nvSpPr>
        <dsp:cNvPr id="0" name=""/>
        <dsp:cNvSpPr/>
      </dsp:nvSpPr>
      <dsp:spPr>
        <a:xfrm>
          <a:off x="548016" y="2209972"/>
          <a:ext cx="120672" cy="2654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4793"/>
              </a:lnTo>
              <a:lnTo>
                <a:pt x="120672" y="265479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4E525-D2F4-49F8-B398-563E6D35E69A}">
      <dsp:nvSpPr>
        <dsp:cNvPr id="0" name=""/>
        <dsp:cNvSpPr/>
      </dsp:nvSpPr>
      <dsp:spPr>
        <a:xfrm>
          <a:off x="548016" y="2209972"/>
          <a:ext cx="120672" cy="2083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3610"/>
              </a:lnTo>
              <a:lnTo>
                <a:pt x="120672" y="2083610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C7F5F-8D67-4BAE-BCE7-167E1AEF02C7}">
      <dsp:nvSpPr>
        <dsp:cNvPr id="0" name=""/>
        <dsp:cNvSpPr/>
      </dsp:nvSpPr>
      <dsp:spPr>
        <a:xfrm>
          <a:off x="548016" y="2209972"/>
          <a:ext cx="120672" cy="1512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2427"/>
              </a:lnTo>
              <a:lnTo>
                <a:pt x="120672" y="151242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C89A7D-0934-414D-84BF-8DAD01884991}">
      <dsp:nvSpPr>
        <dsp:cNvPr id="0" name=""/>
        <dsp:cNvSpPr/>
      </dsp:nvSpPr>
      <dsp:spPr>
        <a:xfrm>
          <a:off x="548016" y="2209972"/>
          <a:ext cx="120672" cy="941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244"/>
              </a:lnTo>
              <a:lnTo>
                <a:pt x="120672" y="94124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3633C-E13C-471E-8926-38DC704F0D52}">
      <dsp:nvSpPr>
        <dsp:cNvPr id="0" name=""/>
        <dsp:cNvSpPr/>
      </dsp:nvSpPr>
      <dsp:spPr>
        <a:xfrm>
          <a:off x="548016" y="2209972"/>
          <a:ext cx="120672" cy="370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062"/>
              </a:lnTo>
              <a:lnTo>
                <a:pt x="120672" y="37006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0AE955-EC71-4CE5-A465-35599AA2C492}">
      <dsp:nvSpPr>
        <dsp:cNvPr id="0" name=""/>
        <dsp:cNvSpPr/>
      </dsp:nvSpPr>
      <dsp:spPr>
        <a:xfrm>
          <a:off x="869809" y="1700359"/>
          <a:ext cx="709932" cy="91440"/>
        </a:xfrm>
        <a:custGeom>
          <a:avLst/>
          <a:gdLst/>
          <a:ahLst/>
          <a:cxnLst/>
          <a:rect l="0" t="0" r="0" b="0"/>
          <a:pathLst>
            <a:path>
              <a:moveTo>
                <a:pt x="709932" y="45720"/>
              </a:moveTo>
              <a:lnTo>
                <a:pt x="0" y="45720"/>
              </a:lnTo>
              <a:lnTo>
                <a:pt x="0" y="107371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E1FC52-5079-4143-875B-FF46CA2ECEA2}">
      <dsp:nvSpPr>
        <dsp:cNvPr id="0" name=""/>
        <dsp:cNvSpPr/>
      </dsp:nvSpPr>
      <dsp:spPr>
        <a:xfrm>
          <a:off x="1579741" y="629027"/>
          <a:ext cx="3350192" cy="714811"/>
        </a:xfrm>
        <a:custGeom>
          <a:avLst/>
          <a:gdLst/>
          <a:ahLst/>
          <a:cxnLst/>
          <a:rect l="0" t="0" r="0" b="0"/>
          <a:pathLst>
            <a:path>
              <a:moveTo>
                <a:pt x="3350192" y="0"/>
              </a:moveTo>
              <a:lnTo>
                <a:pt x="3350192" y="630340"/>
              </a:lnTo>
              <a:lnTo>
                <a:pt x="0" y="630340"/>
              </a:lnTo>
              <a:lnTo>
                <a:pt x="0" y="71481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40A8EE-BAE7-4C6D-A86D-68F2A9559C4F}">
      <dsp:nvSpPr>
        <dsp:cNvPr id="0" name=""/>
        <dsp:cNvSpPr/>
      </dsp:nvSpPr>
      <dsp:spPr>
        <a:xfrm>
          <a:off x="4319372" y="26433"/>
          <a:ext cx="1221124" cy="602593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baseline="0" dirty="0" smtClean="0">
              <a:effectLst/>
              <a:latin typeface="Arial Narrow" panose="020B0606020202030204" pitchFamily="34" charset="0"/>
            </a:rPr>
            <a:t>Commissioner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baseline="0" smtClean="0">
              <a:effectLst/>
              <a:latin typeface="Arial Narrow" panose="020B0606020202030204" pitchFamily="34" charset="0"/>
            </a:rPr>
            <a:t>Ren</a:t>
          </a:r>
          <a:r>
            <a:rPr lang="en-US" sz="800" kern="1200" smtClean="0"/>
            <a:t>é</a:t>
          </a:r>
          <a:r>
            <a:rPr lang="en-US" sz="800" kern="1200" baseline="0" smtClean="0">
              <a:effectLst/>
              <a:latin typeface="Arial Narrow" panose="020B0606020202030204" pitchFamily="34" charset="0"/>
            </a:rPr>
            <a:t>e Coleman-Mitchell, </a:t>
          </a:r>
          <a:r>
            <a:rPr lang="en-US" sz="800" kern="1200" baseline="0" dirty="0" smtClean="0">
              <a:effectLst/>
              <a:latin typeface="Arial Narrow" panose="020B0606020202030204" pitchFamily="34" charset="0"/>
            </a:rPr>
            <a:t>MPH</a:t>
          </a:r>
          <a:endParaRPr lang="en-US" sz="800" kern="1200" baseline="0" dirty="0">
            <a:effectLst/>
            <a:latin typeface="Arial Narrow" panose="020B0606020202030204" pitchFamily="34" charset="0"/>
          </a:endParaRPr>
        </a:p>
      </dsp:txBody>
      <dsp:txXfrm>
        <a:off x="4319372" y="26433"/>
        <a:ext cx="1221124" cy="602593"/>
      </dsp:txXfrm>
    </dsp:sp>
    <dsp:sp modelId="{4009C3BF-DF66-4AF2-A087-CD85BA423380}">
      <dsp:nvSpPr>
        <dsp:cNvPr id="0" name=""/>
        <dsp:cNvSpPr/>
      </dsp:nvSpPr>
      <dsp:spPr>
        <a:xfrm>
          <a:off x="1014616" y="1343838"/>
          <a:ext cx="1130250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Deputy Commissioner 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Yvonne T. Addo, MBA</a:t>
          </a:r>
        </a:p>
      </dsp:txBody>
      <dsp:txXfrm>
        <a:off x="1014616" y="1343838"/>
        <a:ext cx="1130250" cy="402241"/>
      </dsp:txXfrm>
    </dsp:sp>
    <dsp:sp modelId="{4B5ECB88-D52B-4D07-829B-5133F0C6C485}">
      <dsp:nvSpPr>
        <dsp:cNvPr id="0" name=""/>
        <dsp:cNvSpPr/>
      </dsp:nvSpPr>
      <dsp:spPr>
        <a:xfrm>
          <a:off x="467568" y="1807731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Operational &amp; </a:t>
          </a:r>
          <a:r>
            <a:rPr lang="en-US" sz="600" kern="1200" baseline="0" smtClean="0">
              <a:latin typeface="Arial Narrow" panose="020B0606020202030204" pitchFamily="34" charset="0"/>
            </a:rPr>
            <a:t>Support  Services</a:t>
          </a:r>
          <a:endParaRPr lang="en-US" sz="600" kern="1200" baseline="0" dirty="0" smtClean="0">
            <a:latin typeface="Arial Narrow" panose="020B0606020202030204" pitchFamily="34" charset="0"/>
          </a:endParaRP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E. Blaschinski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COO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467568" y="1807731"/>
        <a:ext cx="804482" cy="402241"/>
      </dsp:txXfrm>
    </dsp:sp>
    <dsp:sp modelId="{BEA06280-38EF-4DE3-AFA7-8F011EDDBA07}">
      <dsp:nvSpPr>
        <dsp:cNvPr id="0" name=""/>
        <dsp:cNvSpPr/>
      </dsp:nvSpPr>
      <dsp:spPr>
        <a:xfrm>
          <a:off x="668689" y="2378914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Contracts Management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B. Wallen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668689" y="2378914"/>
        <a:ext cx="804482" cy="402241"/>
      </dsp:txXfrm>
    </dsp:sp>
    <dsp:sp modelId="{64D4FEFD-FDFB-46D6-8FCB-2C5C4B01D102}">
      <dsp:nvSpPr>
        <dsp:cNvPr id="0" name=""/>
        <dsp:cNvSpPr/>
      </dsp:nvSpPr>
      <dsp:spPr>
        <a:xfrm>
          <a:off x="668689" y="2950097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Human Resources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M. Carey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668689" y="2950097"/>
        <a:ext cx="804482" cy="402241"/>
      </dsp:txXfrm>
    </dsp:sp>
    <dsp:sp modelId="{D40696F3-187A-4D3E-B956-BF0617FDB91B}">
      <dsp:nvSpPr>
        <dsp:cNvPr id="0" name=""/>
        <dsp:cNvSpPr/>
      </dsp:nvSpPr>
      <dsp:spPr>
        <a:xfrm>
          <a:off x="668689" y="3521279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Infomatics/IT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V. Hinton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668689" y="3521279"/>
        <a:ext cx="804482" cy="402241"/>
      </dsp:txXfrm>
    </dsp:sp>
    <dsp:sp modelId="{11DFCD6C-DD7D-4DBE-A960-85776F32D940}">
      <dsp:nvSpPr>
        <dsp:cNvPr id="0" name=""/>
        <dsp:cNvSpPr/>
      </dsp:nvSpPr>
      <dsp:spPr>
        <a:xfrm>
          <a:off x="668689" y="4092462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Fiscal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A. Elmi</a:t>
          </a:r>
        </a:p>
      </dsp:txBody>
      <dsp:txXfrm>
        <a:off x="668689" y="4092462"/>
        <a:ext cx="804482" cy="402241"/>
      </dsp:txXfrm>
    </dsp:sp>
    <dsp:sp modelId="{ABAD839A-0F11-4D16-BD75-5FD8B4D7CAA0}">
      <dsp:nvSpPr>
        <dsp:cNvPr id="0" name=""/>
        <dsp:cNvSpPr/>
      </dsp:nvSpPr>
      <dsp:spPr>
        <a:xfrm>
          <a:off x="668689" y="4663645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Public Health Preparedness and Local Health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F. Provenzano</a:t>
          </a:r>
        </a:p>
      </dsp:txBody>
      <dsp:txXfrm>
        <a:off x="668689" y="4663645"/>
        <a:ext cx="804482" cy="402241"/>
      </dsp:txXfrm>
    </dsp:sp>
    <dsp:sp modelId="{6E4103F6-761E-456E-A06F-770E36168F7A}">
      <dsp:nvSpPr>
        <dsp:cNvPr id="0" name=""/>
        <dsp:cNvSpPr/>
      </dsp:nvSpPr>
      <dsp:spPr>
        <a:xfrm>
          <a:off x="1664212" y="2486204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Drinking Water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L. Mathieu</a:t>
          </a:r>
        </a:p>
      </dsp:txBody>
      <dsp:txXfrm>
        <a:off x="1664212" y="2486204"/>
        <a:ext cx="804482" cy="402241"/>
      </dsp:txXfrm>
    </dsp:sp>
    <dsp:sp modelId="{6AD2419C-D544-43B8-A02A-B88102BD8052}">
      <dsp:nvSpPr>
        <dsp:cNvPr id="0" name=""/>
        <dsp:cNvSpPr/>
      </dsp:nvSpPr>
      <dsp:spPr>
        <a:xfrm>
          <a:off x="2655568" y="1859282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2655568" y="1859282"/>
        <a:ext cx="804482" cy="402241"/>
      </dsp:txXfrm>
    </dsp:sp>
    <dsp:sp modelId="{5BBF17B5-4B04-4E95-B28A-B8F8480CC598}">
      <dsp:nvSpPr>
        <dsp:cNvPr id="0" name=""/>
        <dsp:cNvSpPr/>
      </dsp:nvSpPr>
      <dsp:spPr>
        <a:xfrm>
          <a:off x="3709336" y="1343838"/>
          <a:ext cx="1581355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Deputy Commissioner 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Janet M. </a:t>
          </a:r>
          <a:r>
            <a:rPr lang="en-US" sz="600" kern="1200" baseline="0" dirty="0" err="1" smtClean="0">
              <a:latin typeface="Arial Narrow" panose="020B0606020202030204" pitchFamily="34" charset="0"/>
            </a:rPr>
            <a:t>Brancifort</a:t>
          </a:r>
          <a:r>
            <a:rPr lang="en-US" sz="600" kern="1200" baseline="0" dirty="0" smtClean="0">
              <a:latin typeface="Arial Narrow" panose="020B0606020202030204" pitchFamily="34" charset="0"/>
            </a:rPr>
            <a:t>, MPH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3709336" y="1343838"/>
        <a:ext cx="1581355" cy="402241"/>
      </dsp:txXfrm>
    </dsp:sp>
    <dsp:sp modelId="{CBB09B33-1F71-471A-BFC7-FCD7827B7277}">
      <dsp:nvSpPr>
        <dsp:cNvPr id="0" name=""/>
        <dsp:cNvSpPr/>
      </dsp:nvSpPr>
      <dsp:spPr>
        <a:xfrm>
          <a:off x="2637636" y="2486204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Community, Family Health and Prevention Section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R. Biaggi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2637636" y="2486204"/>
        <a:ext cx="804482" cy="402241"/>
      </dsp:txXfrm>
    </dsp:sp>
    <dsp:sp modelId="{F9BA489E-573C-4EA1-8DEA-6892D043035C}">
      <dsp:nvSpPr>
        <dsp:cNvPr id="0" name=""/>
        <dsp:cNvSpPr/>
      </dsp:nvSpPr>
      <dsp:spPr>
        <a:xfrm>
          <a:off x="3611061" y="2486204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Environmental Health 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S. Blancaflor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3611061" y="2486204"/>
        <a:ext cx="804482" cy="402241"/>
      </dsp:txXfrm>
    </dsp:sp>
    <dsp:sp modelId="{3801D0A5-7743-4CC6-ABE1-A1391B3C5F85}">
      <dsp:nvSpPr>
        <dsp:cNvPr id="0" name=""/>
        <dsp:cNvSpPr/>
      </dsp:nvSpPr>
      <dsp:spPr>
        <a:xfrm>
          <a:off x="4584485" y="2486204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Health Statistics and Surveillance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D. Aye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4584485" y="2486204"/>
        <a:ext cx="804482" cy="402241"/>
      </dsp:txXfrm>
    </dsp:sp>
    <dsp:sp modelId="{F737FD05-25BD-4A93-B492-DF8CEE9B7790}">
      <dsp:nvSpPr>
        <dsp:cNvPr id="0" name=""/>
        <dsp:cNvSpPr/>
      </dsp:nvSpPr>
      <dsp:spPr>
        <a:xfrm>
          <a:off x="5557909" y="2486204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Public Health Laboratory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J. Razeq 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5557909" y="2486204"/>
        <a:ext cx="804482" cy="402241"/>
      </dsp:txXfrm>
    </dsp:sp>
    <dsp:sp modelId="{CE9C75F1-5D94-4804-9369-B879D826723F}">
      <dsp:nvSpPr>
        <dsp:cNvPr id="0" name=""/>
        <dsp:cNvSpPr/>
      </dsp:nvSpPr>
      <dsp:spPr>
        <a:xfrm>
          <a:off x="5759030" y="3057386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Administrative &amp; Scientific Support Services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S. Morin</a:t>
          </a:r>
          <a:endParaRPr lang="en-US" sz="600" kern="1200" dirty="0">
            <a:latin typeface="Arial Narrow" panose="020B0606020202030204" pitchFamily="34" charset="0"/>
          </a:endParaRPr>
        </a:p>
      </dsp:txBody>
      <dsp:txXfrm>
        <a:off x="5759030" y="3057386"/>
        <a:ext cx="804482" cy="402241"/>
      </dsp:txXfrm>
    </dsp:sp>
    <dsp:sp modelId="{0C92AC7D-579F-4E9B-A772-484A34001820}">
      <dsp:nvSpPr>
        <dsp:cNvPr id="0" name=""/>
        <dsp:cNvSpPr/>
      </dsp:nvSpPr>
      <dsp:spPr>
        <a:xfrm>
          <a:off x="5759030" y="3628569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Quality Assurance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J. Curran</a:t>
          </a:r>
          <a:endParaRPr lang="en-US" sz="600" kern="1200" dirty="0">
            <a:latin typeface="Arial Narrow" panose="020B0606020202030204" pitchFamily="34" charset="0"/>
          </a:endParaRPr>
        </a:p>
      </dsp:txBody>
      <dsp:txXfrm>
        <a:off x="5759030" y="3628569"/>
        <a:ext cx="804482" cy="402241"/>
      </dsp:txXfrm>
    </dsp:sp>
    <dsp:sp modelId="{8FC302AA-61ED-4D7E-BB7C-A8795E4B2842}">
      <dsp:nvSpPr>
        <dsp:cNvPr id="0" name=""/>
        <dsp:cNvSpPr/>
      </dsp:nvSpPr>
      <dsp:spPr>
        <a:xfrm>
          <a:off x="5759030" y="4199752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Biological Sciences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A. Muyombwe</a:t>
          </a:r>
          <a:endParaRPr lang="en-US" sz="600" kern="1200" dirty="0">
            <a:latin typeface="Arial Narrow" panose="020B0606020202030204" pitchFamily="34" charset="0"/>
          </a:endParaRPr>
        </a:p>
      </dsp:txBody>
      <dsp:txXfrm>
        <a:off x="5759030" y="4199752"/>
        <a:ext cx="804482" cy="402241"/>
      </dsp:txXfrm>
    </dsp:sp>
    <dsp:sp modelId="{315E96B4-1677-45D9-B765-FDB8BC758E71}">
      <dsp:nvSpPr>
        <dsp:cNvPr id="0" name=""/>
        <dsp:cNvSpPr/>
      </dsp:nvSpPr>
      <dsp:spPr>
        <a:xfrm>
          <a:off x="5759030" y="4770935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Environmental Chemistry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smtClean="0">
              <a:latin typeface="Arial Narrow" panose="020B0606020202030204" pitchFamily="34" charset="0"/>
            </a:rPr>
            <a:t>S. </a:t>
          </a:r>
          <a:r>
            <a:rPr lang="en-US" sz="600" kern="1200" dirty="0" err="1" smtClean="0">
              <a:latin typeface="Arial Narrow" panose="020B0606020202030204" pitchFamily="34" charset="0"/>
            </a:rPr>
            <a:t>Isch</a:t>
          </a:r>
          <a:endParaRPr lang="en-US" sz="600" kern="1200" dirty="0" smtClean="0">
            <a:latin typeface="Arial Narrow" panose="020B0606020202030204" pitchFamily="34" charset="0"/>
          </a:endParaRPr>
        </a:p>
      </dsp:txBody>
      <dsp:txXfrm>
        <a:off x="5759030" y="4770935"/>
        <a:ext cx="804482" cy="402241"/>
      </dsp:txXfrm>
    </dsp:sp>
    <dsp:sp modelId="{8FB560D7-E052-4C59-8DF4-2C3F6F16733F}">
      <dsp:nvSpPr>
        <dsp:cNvPr id="0" name=""/>
        <dsp:cNvSpPr/>
      </dsp:nvSpPr>
      <dsp:spPr>
        <a:xfrm>
          <a:off x="2655568" y="1859278"/>
          <a:ext cx="793348" cy="40224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Executive Secretary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N. </a:t>
          </a:r>
          <a:r>
            <a:rPr lang="en-US" sz="600" kern="1200" baseline="0" dirty="0" err="1" smtClean="0">
              <a:latin typeface="Arial Narrow" panose="020B0606020202030204" pitchFamily="34" charset="0"/>
            </a:rPr>
            <a:t>Cotto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2655568" y="1859278"/>
        <a:ext cx="793348" cy="402241"/>
      </dsp:txXfrm>
    </dsp:sp>
    <dsp:sp modelId="{88AB2E88-5E9C-427F-9699-7B907A65831E}">
      <dsp:nvSpPr>
        <dsp:cNvPr id="0" name=""/>
        <dsp:cNvSpPr/>
      </dsp:nvSpPr>
      <dsp:spPr>
        <a:xfrm>
          <a:off x="6531333" y="1343838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Health Care Quality &amp; Safety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B. Cass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6531333" y="1343838"/>
        <a:ext cx="804482" cy="402241"/>
      </dsp:txXfrm>
    </dsp:sp>
    <dsp:sp modelId="{8A20737B-916B-405A-BD23-35A22E889B34}">
      <dsp:nvSpPr>
        <dsp:cNvPr id="0" name=""/>
        <dsp:cNvSpPr/>
      </dsp:nvSpPr>
      <dsp:spPr>
        <a:xfrm>
          <a:off x="6732454" y="1915021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Office of Legal Compliance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M. Antonetti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6732454" y="1915021"/>
        <a:ext cx="804482" cy="402241"/>
      </dsp:txXfrm>
    </dsp:sp>
    <dsp:sp modelId="{21FCCEC5-E655-4AE3-8A74-CB4FBC34F647}">
      <dsp:nvSpPr>
        <dsp:cNvPr id="0" name=""/>
        <dsp:cNvSpPr/>
      </dsp:nvSpPr>
      <dsp:spPr>
        <a:xfrm>
          <a:off x="6732454" y="2486204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Facility Licensing &amp; Inspections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D. Ortelle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6732454" y="2486204"/>
        <a:ext cx="804482" cy="402241"/>
      </dsp:txXfrm>
    </dsp:sp>
    <dsp:sp modelId="{65D1B72B-246F-46B4-9A47-90105D9CFDE4}">
      <dsp:nvSpPr>
        <dsp:cNvPr id="0" name=""/>
        <dsp:cNvSpPr/>
      </dsp:nvSpPr>
      <dsp:spPr>
        <a:xfrm>
          <a:off x="6732454" y="3057386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Practitioner Licensing &amp; Investigations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C. Andresen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6732454" y="3057386"/>
        <a:ext cx="804482" cy="402241"/>
      </dsp:txXfrm>
    </dsp:sp>
    <dsp:sp modelId="{D184EFEA-6738-401E-916F-AC56F3F501A4}">
      <dsp:nvSpPr>
        <dsp:cNvPr id="0" name=""/>
        <dsp:cNvSpPr/>
      </dsp:nvSpPr>
      <dsp:spPr>
        <a:xfrm>
          <a:off x="6732454" y="3628569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EMS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R. </a:t>
          </a:r>
          <a:r>
            <a:rPr lang="en-US" sz="600" kern="1200" dirty="0" err="1" smtClean="0">
              <a:latin typeface="Arial Narrow" panose="020B0606020202030204" pitchFamily="34" charset="0"/>
            </a:rPr>
            <a:t>Coler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6732454" y="3628569"/>
        <a:ext cx="804482" cy="402241"/>
      </dsp:txXfrm>
    </dsp:sp>
    <dsp:sp modelId="{908C50D3-F7DC-4B36-9353-37ACEB362B35}">
      <dsp:nvSpPr>
        <dsp:cNvPr id="0" name=""/>
        <dsp:cNvSpPr/>
      </dsp:nvSpPr>
      <dsp:spPr>
        <a:xfrm>
          <a:off x="7504758" y="1343838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smtClean="0">
              <a:latin typeface="Arial Narrow" panose="020B0606020202030204" pitchFamily="34" charset="0"/>
            </a:rPr>
            <a:t>Infectious Diseases</a:t>
          </a:r>
          <a:endParaRPr lang="en-US" sz="600" kern="1200" baseline="0" dirty="0" smtClean="0">
            <a:latin typeface="Arial Narrow" panose="020B0606020202030204" pitchFamily="34" charset="0"/>
          </a:endParaRP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M. Cartter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7504758" y="1343838"/>
        <a:ext cx="804482" cy="402241"/>
      </dsp:txXfrm>
    </dsp:sp>
    <dsp:sp modelId="{22FA11A7-2A5E-4F21-89A6-6270AAF79139}">
      <dsp:nvSpPr>
        <dsp:cNvPr id="0" name=""/>
        <dsp:cNvSpPr/>
      </dsp:nvSpPr>
      <dsp:spPr>
        <a:xfrm>
          <a:off x="7705878" y="1915021"/>
          <a:ext cx="804482" cy="402241"/>
        </a:xfrm>
        <a:prstGeom prst="rect">
          <a:avLst/>
        </a:prstGeom>
        <a:noFill/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TB, HIV, STD and Viral Hepatitis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latin typeface="Arial Narrow" panose="020B0606020202030204" pitchFamily="34" charset="0"/>
            </a:rPr>
            <a:t>H. Jenkins</a:t>
          </a:r>
          <a:endParaRPr lang="en-US" sz="600" kern="1200" dirty="0">
            <a:latin typeface="Arial Narrow" panose="020B0606020202030204" pitchFamily="34" charset="0"/>
          </a:endParaRPr>
        </a:p>
      </dsp:txBody>
      <dsp:txXfrm>
        <a:off x="7705878" y="1915021"/>
        <a:ext cx="804482" cy="402241"/>
      </dsp:txXfrm>
    </dsp:sp>
    <dsp:sp modelId="{B9243927-0BC3-4B10-A33A-4777F1BC5B71}">
      <dsp:nvSpPr>
        <dsp:cNvPr id="0" name=""/>
        <dsp:cNvSpPr/>
      </dsp:nvSpPr>
      <dsp:spPr>
        <a:xfrm>
          <a:off x="4040980" y="797968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Executive Assistant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Vacant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4040980" y="797968"/>
        <a:ext cx="804482" cy="402241"/>
      </dsp:txXfrm>
    </dsp:sp>
    <dsp:sp modelId="{3C770328-2BEC-4F7A-960F-8EF6749D7302}">
      <dsp:nvSpPr>
        <dsp:cNvPr id="0" name=""/>
        <dsp:cNvSpPr/>
      </dsp:nvSpPr>
      <dsp:spPr>
        <a:xfrm>
          <a:off x="5014405" y="797968"/>
          <a:ext cx="804482" cy="402241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Executive Secretary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baseline="0" dirty="0" smtClean="0">
              <a:latin typeface="Arial Narrow" panose="020B0606020202030204" pitchFamily="34" charset="0"/>
            </a:rPr>
            <a:t>D. Jensen</a:t>
          </a:r>
          <a:endParaRPr lang="en-US" sz="600" kern="1200" baseline="0" dirty="0">
            <a:latin typeface="Arial Narrow" panose="020B0606020202030204" pitchFamily="34" charset="0"/>
          </a:endParaRPr>
        </a:p>
      </dsp:txBody>
      <dsp:txXfrm>
        <a:off x="5014405" y="797968"/>
        <a:ext cx="804482" cy="402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4395C-AC80-484D-A1EC-C62FB2C1D0BB}">
      <dsp:nvSpPr>
        <dsp:cNvPr id="0" name=""/>
        <dsp:cNvSpPr/>
      </dsp:nvSpPr>
      <dsp:spPr>
        <a:xfrm>
          <a:off x="1931323" y="461673"/>
          <a:ext cx="773779" cy="3386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General Counsel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A. Casagrande</a:t>
          </a:r>
          <a:endParaRPr lang="en-US" sz="600" b="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1931323" y="461673"/>
        <a:ext cx="773779" cy="338688"/>
      </dsp:txXfrm>
    </dsp:sp>
    <dsp:sp modelId="{DB3B5924-6BAB-4ECD-A396-DF7B27CB25C2}">
      <dsp:nvSpPr>
        <dsp:cNvPr id="0" name=""/>
        <dsp:cNvSpPr/>
      </dsp:nvSpPr>
      <dsp:spPr>
        <a:xfrm>
          <a:off x="1066792" y="27406"/>
          <a:ext cx="761833" cy="3372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Communications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A. Harris</a:t>
          </a:r>
          <a:endParaRPr lang="en-US" sz="600" b="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1066792" y="27406"/>
        <a:ext cx="761833" cy="337237"/>
      </dsp:txXfrm>
    </dsp:sp>
    <dsp:sp modelId="{1F6F20C2-221D-4A92-B582-5DBB247C2547}">
      <dsp:nvSpPr>
        <dsp:cNvPr id="0" name=""/>
        <dsp:cNvSpPr/>
      </dsp:nvSpPr>
      <dsp:spPr>
        <a:xfrm>
          <a:off x="1904994" y="27406"/>
          <a:ext cx="773779" cy="3372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Affirmative Action 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A. Anduaga-Roberson</a:t>
          </a:r>
          <a:endParaRPr lang="en-US" sz="600" b="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1904994" y="27406"/>
        <a:ext cx="773779" cy="337237"/>
      </dsp:txXfrm>
    </dsp:sp>
    <dsp:sp modelId="{39446DC9-7C09-4D95-A5CF-119D5FD8A0F1}">
      <dsp:nvSpPr>
        <dsp:cNvPr id="0" name=""/>
        <dsp:cNvSpPr/>
      </dsp:nvSpPr>
      <dsp:spPr>
        <a:xfrm>
          <a:off x="260810" y="27402"/>
          <a:ext cx="773779" cy="3372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Public Health Systems Improvement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K. Sullivan</a:t>
          </a:r>
          <a:endParaRPr lang="en-US" sz="600" b="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60810" y="27402"/>
        <a:ext cx="773779" cy="337237"/>
      </dsp:txXfrm>
    </dsp:sp>
    <dsp:sp modelId="{DF52932D-60FB-4944-8E84-F4B99D5C22B9}">
      <dsp:nvSpPr>
        <dsp:cNvPr id="0" name=""/>
        <dsp:cNvSpPr/>
      </dsp:nvSpPr>
      <dsp:spPr>
        <a:xfrm>
          <a:off x="380988" y="467188"/>
          <a:ext cx="609609" cy="3372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Office of Health Equity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b="0" kern="1200" dirty="0" smtClean="0">
              <a:solidFill>
                <a:schemeClr val="tx1"/>
              </a:solidFill>
              <a:latin typeface="Arial Narrow" pitchFamily="34" charset="0"/>
            </a:rPr>
            <a:t>O. </a:t>
          </a:r>
          <a:r>
            <a:rPr lang="en-US" sz="600" b="0" kern="1200" smtClean="0">
              <a:solidFill>
                <a:schemeClr val="tx1"/>
              </a:solidFill>
              <a:latin typeface="Arial Narrow" pitchFamily="34" charset="0"/>
            </a:rPr>
            <a:t>Velazco</a:t>
          </a:r>
          <a:endParaRPr lang="en-US" sz="600" b="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380988" y="467188"/>
        <a:ext cx="609609" cy="3372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2ABF9-FA8D-49F9-B555-15C23B0B4033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2088" y="1152525"/>
            <a:ext cx="40862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3113C-349D-4B80-9C6A-D0F3FD85A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05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D3113C-349D-4B80-9C6A-D0F3FD85A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39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1" y="2272454"/>
            <a:ext cx="8161020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4145280"/>
            <a:ext cx="672084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2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5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989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78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292949"/>
            <a:ext cx="2160270" cy="62416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292949"/>
            <a:ext cx="6320790" cy="62416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03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8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4700694"/>
            <a:ext cx="8161020" cy="1452880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3100496"/>
            <a:ext cx="8161020" cy="160019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23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47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7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29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1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4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26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58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484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1706881"/>
            <a:ext cx="4240530" cy="482769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1706881"/>
            <a:ext cx="4240530" cy="482769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13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1637455"/>
            <a:ext cx="4242197" cy="68241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237" indent="0">
              <a:buNone/>
              <a:defRPr sz="2100" b="1"/>
            </a:lvl2pPr>
            <a:lvl3pPr marL="966473" indent="0">
              <a:buNone/>
              <a:defRPr sz="1900" b="1"/>
            </a:lvl3pPr>
            <a:lvl4pPr marL="1449710" indent="0">
              <a:buNone/>
              <a:defRPr sz="1700" b="1"/>
            </a:lvl4pPr>
            <a:lvl5pPr marL="1932947" indent="0">
              <a:buNone/>
              <a:defRPr sz="1700" b="1"/>
            </a:lvl5pPr>
            <a:lvl6pPr marL="2416184" indent="0">
              <a:buNone/>
              <a:defRPr sz="1700" b="1"/>
            </a:lvl6pPr>
            <a:lvl7pPr marL="2899422" indent="0">
              <a:buNone/>
              <a:defRPr sz="1700" b="1"/>
            </a:lvl7pPr>
            <a:lvl8pPr marL="3382658" indent="0">
              <a:buNone/>
              <a:defRPr sz="1700" b="1"/>
            </a:lvl8pPr>
            <a:lvl9pPr marL="3865895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2319868"/>
            <a:ext cx="4242197" cy="421470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1637455"/>
            <a:ext cx="4243864" cy="68241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237" indent="0">
              <a:buNone/>
              <a:defRPr sz="2100" b="1"/>
            </a:lvl2pPr>
            <a:lvl3pPr marL="966473" indent="0">
              <a:buNone/>
              <a:defRPr sz="1900" b="1"/>
            </a:lvl3pPr>
            <a:lvl4pPr marL="1449710" indent="0">
              <a:buNone/>
              <a:defRPr sz="1700" b="1"/>
            </a:lvl4pPr>
            <a:lvl5pPr marL="1932947" indent="0">
              <a:buNone/>
              <a:defRPr sz="1700" b="1"/>
            </a:lvl5pPr>
            <a:lvl6pPr marL="2416184" indent="0">
              <a:buNone/>
              <a:defRPr sz="1700" b="1"/>
            </a:lvl6pPr>
            <a:lvl7pPr marL="2899422" indent="0">
              <a:buNone/>
              <a:defRPr sz="1700" b="1"/>
            </a:lvl7pPr>
            <a:lvl8pPr marL="3382658" indent="0">
              <a:buNone/>
              <a:defRPr sz="1700" b="1"/>
            </a:lvl8pPr>
            <a:lvl9pPr marL="3865895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319868"/>
            <a:ext cx="4243864" cy="421470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2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08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291253"/>
            <a:ext cx="3158729" cy="123952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291255"/>
            <a:ext cx="5367338" cy="6243321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1530775"/>
            <a:ext cx="3158729" cy="5003801"/>
          </a:xfrm>
        </p:spPr>
        <p:txBody>
          <a:bodyPr/>
          <a:lstStyle>
            <a:lvl1pPr marL="0" indent="0">
              <a:buNone/>
              <a:defRPr sz="1500"/>
            </a:lvl1pPr>
            <a:lvl2pPr marL="483237" indent="0">
              <a:buNone/>
              <a:defRPr sz="1300"/>
            </a:lvl2pPr>
            <a:lvl3pPr marL="966473" indent="0">
              <a:buNone/>
              <a:defRPr sz="1100"/>
            </a:lvl3pPr>
            <a:lvl4pPr marL="1449710" indent="0">
              <a:buNone/>
              <a:defRPr sz="1000"/>
            </a:lvl4pPr>
            <a:lvl5pPr marL="1932947" indent="0">
              <a:buNone/>
              <a:defRPr sz="1000"/>
            </a:lvl5pPr>
            <a:lvl6pPr marL="2416184" indent="0">
              <a:buNone/>
              <a:defRPr sz="1000"/>
            </a:lvl6pPr>
            <a:lvl7pPr marL="2899422" indent="0">
              <a:buNone/>
              <a:defRPr sz="1000"/>
            </a:lvl7pPr>
            <a:lvl8pPr marL="3382658" indent="0">
              <a:buNone/>
              <a:defRPr sz="1000"/>
            </a:lvl8pPr>
            <a:lvl9pPr marL="386589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648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5120640"/>
            <a:ext cx="5760720" cy="60452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653628"/>
            <a:ext cx="5760720" cy="4389120"/>
          </a:xfrm>
        </p:spPr>
        <p:txBody>
          <a:bodyPr/>
          <a:lstStyle>
            <a:lvl1pPr marL="0" indent="0">
              <a:buNone/>
              <a:defRPr sz="3400"/>
            </a:lvl1pPr>
            <a:lvl2pPr marL="483237" indent="0">
              <a:buNone/>
              <a:defRPr sz="3000"/>
            </a:lvl2pPr>
            <a:lvl3pPr marL="966473" indent="0">
              <a:buNone/>
              <a:defRPr sz="2500"/>
            </a:lvl3pPr>
            <a:lvl4pPr marL="1449710" indent="0">
              <a:buNone/>
              <a:defRPr sz="2100"/>
            </a:lvl4pPr>
            <a:lvl5pPr marL="1932947" indent="0">
              <a:buNone/>
              <a:defRPr sz="2100"/>
            </a:lvl5pPr>
            <a:lvl6pPr marL="2416184" indent="0">
              <a:buNone/>
              <a:defRPr sz="2100"/>
            </a:lvl6pPr>
            <a:lvl7pPr marL="2899422" indent="0">
              <a:buNone/>
              <a:defRPr sz="2100"/>
            </a:lvl7pPr>
            <a:lvl8pPr marL="3382658" indent="0">
              <a:buNone/>
              <a:defRPr sz="2100"/>
            </a:lvl8pPr>
            <a:lvl9pPr marL="3865895" indent="0">
              <a:buNone/>
              <a:defRPr sz="21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5725162"/>
            <a:ext cx="5760720" cy="858519"/>
          </a:xfrm>
        </p:spPr>
        <p:txBody>
          <a:bodyPr/>
          <a:lstStyle>
            <a:lvl1pPr marL="0" indent="0">
              <a:buNone/>
              <a:defRPr sz="1500"/>
            </a:lvl1pPr>
            <a:lvl2pPr marL="483237" indent="0">
              <a:buNone/>
              <a:defRPr sz="1300"/>
            </a:lvl2pPr>
            <a:lvl3pPr marL="966473" indent="0">
              <a:buNone/>
              <a:defRPr sz="1100"/>
            </a:lvl3pPr>
            <a:lvl4pPr marL="1449710" indent="0">
              <a:buNone/>
              <a:defRPr sz="1000"/>
            </a:lvl4pPr>
            <a:lvl5pPr marL="1932947" indent="0">
              <a:buNone/>
              <a:defRPr sz="1000"/>
            </a:lvl5pPr>
            <a:lvl6pPr marL="2416184" indent="0">
              <a:buNone/>
              <a:defRPr sz="1000"/>
            </a:lvl6pPr>
            <a:lvl7pPr marL="2899422" indent="0">
              <a:buNone/>
              <a:defRPr sz="1000"/>
            </a:lvl7pPr>
            <a:lvl8pPr marL="3382658" indent="0">
              <a:buNone/>
              <a:defRPr sz="1000"/>
            </a:lvl8pPr>
            <a:lvl9pPr marL="386589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701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292947"/>
            <a:ext cx="8641080" cy="1219200"/>
          </a:xfrm>
          <a:prstGeom prst="rect">
            <a:avLst/>
          </a:prstGeom>
        </p:spPr>
        <p:txBody>
          <a:bodyPr vert="horz" lIns="96647" tIns="48324" rIns="96647" bIns="4832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706881"/>
            <a:ext cx="8641080" cy="4827694"/>
          </a:xfrm>
          <a:prstGeom prst="rect">
            <a:avLst/>
          </a:prstGeom>
        </p:spPr>
        <p:txBody>
          <a:bodyPr vert="horz" lIns="96647" tIns="48324" rIns="96647" bIns="483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1" y="6780108"/>
            <a:ext cx="2240280" cy="389467"/>
          </a:xfrm>
          <a:prstGeom prst="rect">
            <a:avLst/>
          </a:prstGeom>
        </p:spPr>
        <p:txBody>
          <a:bodyPr vert="horz" lIns="96647" tIns="48324" rIns="96647" bIns="4832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16FC3-48B6-4F25-A7DA-1B33052064EA}" type="datetimeFigureOut">
              <a:rPr lang="en-US" smtClean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6780108"/>
            <a:ext cx="3040380" cy="389467"/>
          </a:xfrm>
          <a:prstGeom prst="rect">
            <a:avLst/>
          </a:prstGeom>
        </p:spPr>
        <p:txBody>
          <a:bodyPr vert="horz" lIns="96647" tIns="48324" rIns="96647" bIns="4832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6780108"/>
            <a:ext cx="2240280" cy="389467"/>
          </a:xfrm>
          <a:prstGeom prst="rect">
            <a:avLst/>
          </a:prstGeom>
        </p:spPr>
        <p:txBody>
          <a:bodyPr vert="horz" lIns="96647" tIns="48324" rIns="96647" bIns="4832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FAA0D-BCDF-467E-A360-22F4F9F360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84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473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28" indent="-362428" algn="l" defTabSz="966473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259" indent="-302023" algn="l" defTabSz="966473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092" indent="-241619" algn="l" defTabSz="966473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328" indent="-241619" algn="l" defTabSz="966473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566" indent="-241619" algn="l" defTabSz="966473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7803" indent="-241619" algn="l" defTabSz="96647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039" indent="-241619" algn="l" defTabSz="96647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276" indent="-241619" algn="l" defTabSz="96647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7513" indent="-241619" algn="l" defTabSz="96647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237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473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710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2947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184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422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2658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5895" algn="l" defTabSz="96647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65293293"/>
              </p:ext>
            </p:extLst>
          </p:nvPr>
        </p:nvGraphicFramePr>
        <p:xfrm>
          <a:off x="240031" y="731520"/>
          <a:ext cx="9201150" cy="5745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21603842"/>
              </p:ext>
            </p:extLst>
          </p:nvPr>
        </p:nvGraphicFramePr>
        <p:xfrm>
          <a:off x="1295400" y="740587"/>
          <a:ext cx="2747042" cy="859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Rectangle 5"/>
          <p:cNvSpPr/>
          <p:nvPr/>
        </p:nvSpPr>
        <p:spPr>
          <a:xfrm>
            <a:off x="1371600" y="6668408"/>
            <a:ext cx="1219200" cy="4810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7" tIns="45714" rIns="91427" bIns="45714" anchor="ctr"/>
          <a:lstStyle/>
          <a:p>
            <a:pPr algn="ctr">
              <a:defRPr/>
            </a:pP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165421"/>
            <a:ext cx="9601200" cy="376612"/>
          </a:xfrm>
          <a:prstGeom prst="rect">
            <a:avLst/>
          </a:prstGeom>
          <a:noFill/>
        </p:spPr>
        <p:txBody>
          <a:bodyPr wrap="square" lIns="91427" tIns="45714" rIns="91427" bIns="45714">
            <a:spAutoFit/>
          </a:bodyPr>
          <a:lstStyle/>
          <a:p>
            <a:pPr algn="ctr">
              <a:defRPr/>
            </a:pPr>
            <a:r>
              <a:rPr lang="en-US" sz="18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Connecticut </a:t>
            </a:r>
            <a:r>
              <a:rPr lang="en-US" sz="1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Department of Public Health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905000" y="521773"/>
            <a:ext cx="21336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7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7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Arial Narrow" panose="020B0606020202030204" pitchFamily="34" charset="0"/>
              </a:rPr>
              <a:t>Office of Commissioner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038600" y="1066800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977558" y="175111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Updated: 4/1/19</a:t>
            </a:r>
            <a:endParaRPr lang="en-US" sz="1400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066800" y="914400"/>
            <a:ext cx="457200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66800" y="9144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066800" y="2133600"/>
            <a:ext cx="152400" cy="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90600" y="2286000"/>
            <a:ext cx="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1200" y="1093470"/>
            <a:ext cx="0" cy="1295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990600" y="2286000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7543" y="6095956"/>
            <a:ext cx="990476" cy="10571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582152" y="6115004"/>
            <a:ext cx="1019048" cy="10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95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214</Words>
  <Application>Microsoft Office PowerPoint</Application>
  <PresentationFormat>Custom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Foreman, Rebecca</dc:creator>
  <cp:lastModifiedBy>Stan, Christopher</cp:lastModifiedBy>
  <cp:revision>97</cp:revision>
  <cp:lastPrinted>2019-04-04T14:02:27Z</cp:lastPrinted>
  <dcterms:created xsi:type="dcterms:W3CDTF">2015-03-25T19:27:43Z</dcterms:created>
  <dcterms:modified xsi:type="dcterms:W3CDTF">2019-04-04T15:09:17Z</dcterms:modified>
</cp:coreProperties>
</file>