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5"/>
  </p:notesMasterIdLst>
  <p:sldIdLst>
    <p:sldId id="256" r:id="rId5"/>
    <p:sldId id="266" r:id="rId6"/>
    <p:sldId id="273" r:id="rId7"/>
    <p:sldId id="278" r:id="rId8"/>
    <p:sldId id="281" r:id="rId9"/>
    <p:sldId id="274" r:id="rId10"/>
    <p:sldId id="276" r:id="rId11"/>
    <p:sldId id="282" r:id="rId12"/>
    <p:sldId id="283" r:id="rId13"/>
    <p:sldId id="279" r:id="rId14"/>
  </p:sldIdLst>
  <p:sldSz cx="7772400" cy="10058400"/>
  <p:notesSz cx="7772400" cy="100584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 Feldman" initials="JF" lastIdx="1" clrIdx="0">
    <p:extLst>
      <p:ext uri="{19B8F6BF-5375-455C-9EA6-DF929625EA0E}">
        <p15:presenceInfo xmlns:p15="http://schemas.microsoft.com/office/powerpoint/2012/main" userId="S::jennifer.feldman@slalom.com::d7888bd6-61c4-4471-8306-b00aaeab7d65" providerId="AD"/>
      </p:ext>
    </p:extLst>
  </p:cmAuthor>
  <p:cmAuthor id="2" name="Katrina Reali-Corso" initials="KR" lastIdx="1" clrIdx="1">
    <p:extLst>
      <p:ext uri="{19B8F6BF-5375-455C-9EA6-DF929625EA0E}">
        <p15:presenceInfo xmlns:p15="http://schemas.microsoft.com/office/powerpoint/2012/main" userId="S::katrinarc@slalom.com::d5b422e7-4afa-40e1-a1ab-9b0eef21dddd" providerId="AD"/>
      </p:ext>
    </p:extLst>
  </p:cmAuthor>
  <p:cmAuthor id="3" name="Reali-Corso, Katrina" initials="RCK" lastIdx="1" clrIdx="2">
    <p:extLst>
      <p:ext uri="{19B8F6BF-5375-455C-9EA6-DF929625EA0E}">
        <p15:presenceInfo xmlns:p15="http://schemas.microsoft.com/office/powerpoint/2012/main" userId="Reali-Corso, Katri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2B3"/>
    <a:srgbClr val="626262"/>
    <a:srgbClr val="FFFFFF"/>
    <a:srgbClr val="E9EAEC"/>
    <a:srgbClr val="E6E6E6"/>
    <a:srgbClr val="053756"/>
    <a:srgbClr val="09538B"/>
    <a:srgbClr val="67823A"/>
    <a:srgbClr val="833177"/>
    <a:srgbClr val="0043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E72D95-21AF-4D92-806B-2852050EAEEE}" v="185" dt="2021-12-14T13:57:30.56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ali-Corso, Katrina" userId="ed613cea-1bba-402e-a1d8-c27e8ed33964" providerId="ADAL" clId="{3F450B03-625D-4623-B5FA-1B0E76F3C9B3}"/>
    <pc:docChg chg="undo custSel addSld delSld modSld sldOrd">
      <pc:chgData name="Reali-Corso, Katrina" userId="ed613cea-1bba-402e-a1d8-c27e8ed33964" providerId="ADAL" clId="{3F450B03-625D-4623-B5FA-1B0E76F3C9B3}" dt="2021-12-09T22:29:43.936" v="15894" actId="113"/>
      <pc:docMkLst>
        <pc:docMk/>
      </pc:docMkLst>
      <pc:sldChg chg="addSp delSp modSp mod">
        <pc:chgData name="Reali-Corso, Katrina" userId="ed613cea-1bba-402e-a1d8-c27e8ed33964" providerId="ADAL" clId="{3F450B03-625D-4623-B5FA-1B0E76F3C9B3}" dt="2021-12-08T22:14:36.568" v="15071" actId="33553"/>
        <pc:sldMkLst>
          <pc:docMk/>
          <pc:sldMk cId="0" sldId="256"/>
        </pc:sldMkLst>
        <pc:spChg chg="mod">
          <ac:chgData name="Reali-Corso, Katrina" userId="ed613cea-1bba-402e-a1d8-c27e8ed33964" providerId="ADAL" clId="{3F450B03-625D-4623-B5FA-1B0E76F3C9B3}" dt="2021-12-08T22:04:41.763" v="14789" actId="962"/>
          <ac:spMkLst>
            <pc:docMk/>
            <pc:sldMk cId="0" sldId="256"/>
            <ac:spMk id="8" creationId="{3E16BF43-E06B-44A2-9D44-7035483B83C3}"/>
          </ac:spMkLst>
        </pc:spChg>
        <pc:spChg chg="mod">
          <ac:chgData name="Reali-Corso, Katrina" userId="ed613cea-1bba-402e-a1d8-c27e8ed33964" providerId="ADAL" clId="{3F450B03-625D-4623-B5FA-1B0E76F3C9B3}" dt="2021-12-08T22:07:35.968" v="14838" actId="962"/>
          <ac:spMkLst>
            <pc:docMk/>
            <pc:sldMk cId="0" sldId="256"/>
            <ac:spMk id="23" creationId="{990AE268-10E0-43E9-B0F4-CCA047E69568}"/>
          </ac:spMkLst>
        </pc:spChg>
        <pc:spChg chg="mod">
          <ac:chgData name="Reali-Corso, Katrina" userId="ed613cea-1bba-402e-a1d8-c27e8ed33964" providerId="ADAL" clId="{3F450B03-625D-4623-B5FA-1B0E76F3C9B3}" dt="2021-12-07T23:48:19.699" v="10466" actId="6549"/>
          <ac:spMkLst>
            <pc:docMk/>
            <pc:sldMk cId="0" sldId="256"/>
            <ac:spMk id="36" creationId="{85A03922-150E-41D9-8217-97F6835F05E9}"/>
          </ac:spMkLst>
        </pc:spChg>
        <pc:spChg chg="mod">
          <ac:chgData name="Reali-Corso, Katrina" userId="ed613cea-1bba-402e-a1d8-c27e8ed33964" providerId="ADAL" clId="{3F450B03-625D-4623-B5FA-1B0E76F3C9B3}" dt="2021-12-07T23:48:40.827" v="10470" actId="20577"/>
          <ac:spMkLst>
            <pc:docMk/>
            <pc:sldMk cId="0" sldId="256"/>
            <ac:spMk id="40" creationId="{9008F4D1-4348-4635-BE94-DDA05F7333EB}"/>
          </ac:spMkLst>
        </pc:spChg>
        <pc:spChg chg="mod">
          <ac:chgData name="Reali-Corso, Katrina" userId="ed613cea-1bba-402e-a1d8-c27e8ed33964" providerId="ADAL" clId="{3F450B03-625D-4623-B5FA-1B0E76F3C9B3}" dt="2021-12-08T22:04:40.264" v="14788" actId="962"/>
          <ac:spMkLst>
            <pc:docMk/>
            <pc:sldMk cId="0" sldId="256"/>
            <ac:spMk id="41" creationId="{BD72E259-D81D-4F6F-951A-E74884F28B89}"/>
          </ac:spMkLst>
        </pc:spChg>
        <pc:spChg chg="mod">
          <ac:chgData name="Reali-Corso, Katrina" userId="ed613cea-1bba-402e-a1d8-c27e8ed33964" providerId="ADAL" clId="{3F450B03-625D-4623-B5FA-1B0E76F3C9B3}" dt="2021-12-08T22:04:47.379" v="14792" actId="962"/>
          <ac:spMkLst>
            <pc:docMk/>
            <pc:sldMk cId="0" sldId="256"/>
            <ac:spMk id="42" creationId="{0979D18D-5AB0-4CC9-BC7F-328CD7A4935C}"/>
          </ac:spMkLst>
        </pc:spChg>
        <pc:spChg chg="del mod">
          <ac:chgData name="Reali-Corso, Katrina" userId="ed613cea-1bba-402e-a1d8-c27e8ed33964" providerId="ADAL" clId="{3F450B03-625D-4623-B5FA-1B0E76F3C9B3}" dt="2021-12-02T18:13:10.557" v="6962" actId="478"/>
          <ac:spMkLst>
            <pc:docMk/>
            <pc:sldMk cId="0" sldId="256"/>
            <ac:spMk id="45" creationId="{DB740ECE-4DD1-4274-9D28-D51503C55102}"/>
          </ac:spMkLst>
        </pc:spChg>
        <pc:spChg chg="mod">
          <ac:chgData name="Reali-Corso, Katrina" userId="ed613cea-1bba-402e-a1d8-c27e8ed33964" providerId="ADAL" clId="{3F450B03-625D-4623-B5FA-1B0E76F3C9B3}" dt="2021-12-08T22:14:36.568" v="15071" actId="33553"/>
          <ac:spMkLst>
            <pc:docMk/>
            <pc:sldMk cId="0" sldId="256"/>
            <ac:spMk id="82" creationId="{ED994141-981D-4A6B-9450-B8C9E43F818A}"/>
          </ac:spMkLst>
        </pc:spChg>
        <pc:grpChg chg="mod">
          <ac:chgData name="Reali-Corso, Katrina" userId="ed613cea-1bba-402e-a1d8-c27e8ed33964" providerId="ADAL" clId="{3F450B03-625D-4623-B5FA-1B0E76F3C9B3}" dt="2021-12-08T22:04:18.976" v="14783" actId="962"/>
          <ac:grpSpMkLst>
            <pc:docMk/>
            <pc:sldMk cId="0" sldId="256"/>
            <ac:grpSpMk id="17" creationId="{00000000-0000-0000-0000-000000000000}"/>
          </ac:grpSpMkLst>
        </pc:grpChg>
        <pc:picChg chg="add del mod ord">
          <ac:chgData name="Reali-Corso, Katrina" userId="ed613cea-1bba-402e-a1d8-c27e8ed33964" providerId="ADAL" clId="{3F450B03-625D-4623-B5FA-1B0E76F3C9B3}" dt="2021-12-02T17:56:21.514" v="6890" actId="478"/>
          <ac:picMkLst>
            <pc:docMk/>
            <pc:sldMk cId="0" sldId="256"/>
            <ac:picMk id="5" creationId="{1DB377DF-0267-452C-BD3B-335A89B8A7BD}"/>
          </ac:picMkLst>
        </pc:picChg>
        <pc:picChg chg="add mod">
          <ac:chgData name="Reali-Corso, Katrina" userId="ed613cea-1bba-402e-a1d8-c27e8ed33964" providerId="ADAL" clId="{3F450B03-625D-4623-B5FA-1B0E76F3C9B3}" dt="2021-12-08T22:04:51.621" v="14794" actId="962"/>
          <ac:picMkLst>
            <pc:docMk/>
            <pc:sldMk cId="0" sldId="256"/>
            <ac:picMk id="6" creationId="{C95CD013-ADF8-4014-96DF-9A1019B5DD73}"/>
          </ac:picMkLst>
        </pc:picChg>
        <pc:picChg chg="mod">
          <ac:chgData name="Reali-Corso, Katrina" userId="ed613cea-1bba-402e-a1d8-c27e8ed33964" providerId="ADAL" clId="{3F450B03-625D-4623-B5FA-1B0E76F3C9B3}" dt="2021-12-08T22:04:31.452" v="14787" actId="962"/>
          <ac:picMkLst>
            <pc:docMk/>
            <pc:sldMk cId="0" sldId="256"/>
            <ac:picMk id="12" creationId="{013B1C0E-1BE1-4F0D-9FCC-F45B6E259B72}"/>
          </ac:picMkLst>
        </pc:picChg>
        <pc:picChg chg="mod">
          <ac:chgData name="Reali-Corso, Katrina" userId="ed613cea-1bba-402e-a1d8-c27e8ed33964" providerId="ADAL" clId="{3F450B03-625D-4623-B5FA-1B0E76F3C9B3}" dt="2021-12-08T22:04:43.733" v="14790" actId="962"/>
          <ac:picMkLst>
            <pc:docMk/>
            <pc:sldMk cId="0" sldId="256"/>
            <ac:picMk id="14" creationId="{D74EB683-9235-48BE-8E15-08570DADDBF7}"/>
          </ac:picMkLst>
        </pc:picChg>
        <pc:picChg chg="del">
          <ac:chgData name="Reali-Corso, Katrina" userId="ed613cea-1bba-402e-a1d8-c27e8ed33964" providerId="ADAL" clId="{3F450B03-625D-4623-B5FA-1B0E76F3C9B3}" dt="2021-11-30T15:40:26.562" v="1306" actId="478"/>
          <ac:picMkLst>
            <pc:docMk/>
            <pc:sldMk cId="0" sldId="256"/>
            <ac:picMk id="15" creationId="{5A4BD39E-6CE2-4DFF-A13B-5A80FAF272A2}"/>
          </ac:picMkLst>
        </pc:picChg>
        <pc:picChg chg="del">
          <ac:chgData name="Reali-Corso, Katrina" userId="ed613cea-1bba-402e-a1d8-c27e8ed33964" providerId="ADAL" clId="{3F450B03-625D-4623-B5FA-1B0E76F3C9B3}" dt="2021-11-30T15:40:24.821" v="1304" actId="478"/>
          <ac:picMkLst>
            <pc:docMk/>
            <pc:sldMk cId="0" sldId="256"/>
            <ac:picMk id="21" creationId="{AF4EED40-300D-4A25-BAE8-7021261CE6F9}"/>
          </ac:picMkLst>
        </pc:picChg>
        <pc:picChg chg="del">
          <ac:chgData name="Reali-Corso, Katrina" userId="ed613cea-1bba-402e-a1d8-c27e8ed33964" providerId="ADAL" clId="{3F450B03-625D-4623-B5FA-1B0E76F3C9B3}" dt="2021-11-30T15:40:25.905" v="1305" actId="478"/>
          <ac:picMkLst>
            <pc:docMk/>
            <pc:sldMk cId="0" sldId="256"/>
            <ac:picMk id="22" creationId="{C854BA1E-D5C6-4929-B30F-9307AA9F3F31}"/>
          </ac:picMkLst>
        </pc:picChg>
        <pc:picChg chg="mod">
          <ac:chgData name="Reali-Corso, Katrina" userId="ed613cea-1bba-402e-a1d8-c27e8ed33964" providerId="ADAL" clId="{3F450B03-625D-4623-B5FA-1B0E76F3C9B3}" dt="2021-12-08T22:04:16.358" v="14782" actId="962"/>
          <ac:picMkLst>
            <pc:docMk/>
            <pc:sldMk cId="0" sldId="256"/>
            <ac:picMk id="25" creationId="{5B49470A-27FC-4456-A0B0-7BB6736BA82F}"/>
          </ac:picMkLst>
        </pc:picChg>
        <pc:picChg chg="mod">
          <ac:chgData name="Reali-Corso, Katrina" userId="ed613cea-1bba-402e-a1d8-c27e8ed33964" providerId="ADAL" clId="{3F450B03-625D-4623-B5FA-1B0E76F3C9B3}" dt="2021-12-08T22:04:49.744" v="14793" actId="962"/>
          <ac:picMkLst>
            <pc:docMk/>
            <pc:sldMk cId="0" sldId="256"/>
            <ac:picMk id="1026" creationId="{BA156479-9D44-42F6-8A77-FA8DD61AFE8B}"/>
          </ac:picMkLst>
        </pc:picChg>
        <pc:cxnChg chg="mod">
          <ac:chgData name="Reali-Corso, Katrina" userId="ed613cea-1bba-402e-a1d8-c27e8ed33964" providerId="ADAL" clId="{3F450B03-625D-4623-B5FA-1B0E76F3C9B3}" dt="2021-12-08T22:04:45.446" v="14791" actId="962"/>
          <ac:cxnSpMkLst>
            <pc:docMk/>
            <pc:sldMk cId="0" sldId="256"/>
            <ac:cxnSpMk id="16" creationId="{48E004E5-8552-4E28-99D3-A8D0FC30478E}"/>
          </ac:cxnSpMkLst>
        </pc:cxnChg>
        <pc:cxnChg chg="mod">
          <ac:chgData name="Reali-Corso, Katrina" userId="ed613cea-1bba-402e-a1d8-c27e8ed33964" providerId="ADAL" clId="{3F450B03-625D-4623-B5FA-1B0E76F3C9B3}" dt="2021-12-08T22:04:53.427" v="14795" actId="962"/>
          <ac:cxnSpMkLst>
            <pc:docMk/>
            <pc:sldMk cId="0" sldId="256"/>
            <ac:cxnSpMk id="26" creationId="{AD2E8960-FED9-4770-A939-A0A7FDB664A7}"/>
          </ac:cxnSpMkLst>
        </pc:cxnChg>
        <pc:cxnChg chg="mod">
          <ac:chgData name="Reali-Corso, Katrina" userId="ed613cea-1bba-402e-a1d8-c27e8ed33964" providerId="ADAL" clId="{3F450B03-625D-4623-B5FA-1B0E76F3C9B3}" dt="2021-12-08T22:04:27.204" v="14786" actId="962"/>
          <ac:cxnSpMkLst>
            <pc:docMk/>
            <pc:sldMk cId="0" sldId="256"/>
            <ac:cxnSpMk id="38" creationId="{A8554EE0-77E4-4B2E-B33F-CD787FEF5DE9}"/>
          </ac:cxnSpMkLst>
        </pc:cxnChg>
        <pc:cxnChg chg="mod">
          <ac:chgData name="Reali-Corso, Katrina" userId="ed613cea-1bba-402e-a1d8-c27e8ed33964" providerId="ADAL" clId="{3F450B03-625D-4623-B5FA-1B0E76F3C9B3}" dt="2021-12-08T22:04:23.442" v="14784" actId="962"/>
          <ac:cxnSpMkLst>
            <pc:docMk/>
            <pc:sldMk cId="0" sldId="256"/>
            <ac:cxnSpMk id="46" creationId="{9476D324-624F-4573-9070-EEFEE7B5665B}"/>
          </ac:cxnSpMkLst>
        </pc:cxnChg>
        <pc:cxnChg chg="mod">
          <ac:chgData name="Reali-Corso, Katrina" userId="ed613cea-1bba-402e-a1d8-c27e8ed33964" providerId="ADAL" clId="{3F450B03-625D-4623-B5FA-1B0E76F3C9B3}" dt="2021-12-08T22:04:25.595" v="14785" actId="962"/>
          <ac:cxnSpMkLst>
            <pc:docMk/>
            <pc:sldMk cId="0" sldId="256"/>
            <ac:cxnSpMk id="65" creationId="{55DD2EB9-AE7D-4FA5-8414-3418C29ACF40}"/>
          </ac:cxnSpMkLst>
        </pc:cxnChg>
      </pc:sldChg>
      <pc:sldChg chg="addSp delSp modSp mod">
        <pc:chgData name="Reali-Corso, Katrina" userId="ed613cea-1bba-402e-a1d8-c27e8ed33964" providerId="ADAL" clId="{3F450B03-625D-4623-B5FA-1B0E76F3C9B3}" dt="2021-12-08T22:14:39.004" v="15072" actId="33553"/>
        <pc:sldMkLst>
          <pc:docMk/>
          <pc:sldMk cId="87922746" sldId="266"/>
        </pc:sldMkLst>
        <pc:spChg chg="mod">
          <ac:chgData name="Reali-Corso, Katrina" userId="ed613cea-1bba-402e-a1d8-c27e8ed33964" providerId="ADAL" clId="{3F450B03-625D-4623-B5FA-1B0E76F3C9B3}" dt="2021-12-08T22:14:26.859" v="15068" actId="962"/>
          <ac:spMkLst>
            <pc:docMk/>
            <pc:sldMk cId="87922746" sldId="266"/>
            <ac:spMk id="3" creationId="{84BE36B3-0346-42C8-800E-C8B5FDF8337D}"/>
          </ac:spMkLst>
        </pc:spChg>
        <pc:spChg chg="del">
          <ac:chgData name="Reali-Corso, Katrina" userId="ed613cea-1bba-402e-a1d8-c27e8ed33964" providerId="ADAL" clId="{3F450B03-625D-4623-B5FA-1B0E76F3C9B3}" dt="2021-11-30T17:32:25.529" v="4777" actId="478"/>
          <ac:spMkLst>
            <pc:docMk/>
            <pc:sldMk cId="87922746" sldId="266"/>
            <ac:spMk id="19" creationId="{4DF3297E-DC73-43BD-B8CF-1F4D9C6952B8}"/>
          </ac:spMkLst>
        </pc:spChg>
        <pc:spChg chg="add mod">
          <ac:chgData name="Reali-Corso, Katrina" userId="ed613cea-1bba-402e-a1d8-c27e8ed33964" providerId="ADAL" clId="{3F450B03-625D-4623-B5FA-1B0E76F3C9B3}" dt="2021-11-30T17:32:28.741" v="4780"/>
          <ac:spMkLst>
            <pc:docMk/>
            <pc:sldMk cId="87922746" sldId="266"/>
            <ac:spMk id="25" creationId="{9AA205D6-9D95-4A2E-A21D-8A3681ED6BD1}"/>
          </ac:spMkLst>
        </pc:spChg>
        <pc:spChg chg="mod">
          <ac:chgData name="Reali-Corso, Katrina" userId="ed613cea-1bba-402e-a1d8-c27e8ed33964" providerId="ADAL" clId="{3F450B03-625D-4623-B5FA-1B0E76F3C9B3}" dt="2021-12-08T22:14:39.004" v="15072" actId="33553"/>
          <ac:spMkLst>
            <pc:docMk/>
            <pc:sldMk cId="87922746" sldId="266"/>
            <ac:spMk id="29" creationId="{888FA10C-F15E-4730-B455-5CA81B51C085}"/>
          </ac:spMkLst>
        </pc:spChg>
        <pc:spChg chg="mod">
          <ac:chgData name="Reali-Corso, Katrina" userId="ed613cea-1bba-402e-a1d8-c27e8ed33964" providerId="ADAL" clId="{3F450B03-625D-4623-B5FA-1B0E76F3C9B3}" dt="2021-12-08T22:13:41.343" v="15054" actId="962"/>
          <ac:spMkLst>
            <pc:docMk/>
            <pc:sldMk cId="87922746" sldId="266"/>
            <ac:spMk id="32" creationId="{25ACDBD1-6AC2-4000-8F88-A6B31FA4AE0E}"/>
          </ac:spMkLst>
        </pc:spChg>
        <pc:spChg chg="mod">
          <ac:chgData name="Reali-Corso, Katrina" userId="ed613cea-1bba-402e-a1d8-c27e8ed33964" providerId="ADAL" clId="{3F450B03-625D-4623-B5FA-1B0E76F3C9B3}" dt="2021-12-08T22:14:21.885" v="15066" actId="962"/>
          <ac:spMkLst>
            <pc:docMk/>
            <pc:sldMk cId="87922746" sldId="266"/>
            <ac:spMk id="37" creationId="{77252851-6C5A-4318-89F9-34D9E4E679F3}"/>
          </ac:spMkLst>
        </pc:spChg>
        <pc:grpChg chg="mod">
          <ac:chgData name="Reali-Corso, Katrina" userId="ed613cea-1bba-402e-a1d8-c27e8ed33964" providerId="ADAL" clId="{3F450B03-625D-4623-B5FA-1B0E76F3C9B3}" dt="2021-12-08T22:14:24.646" v="15067" actId="962"/>
          <ac:grpSpMkLst>
            <pc:docMk/>
            <pc:sldMk cId="87922746" sldId="266"/>
            <ac:grpSpMk id="20" creationId="{FC56DCE6-FCC0-40B6-A2B4-2E347FBF558D}"/>
          </ac:grpSpMkLst>
        </pc:grpChg>
        <pc:picChg chg="mod">
          <ac:chgData name="Reali-Corso, Katrina" userId="ed613cea-1bba-402e-a1d8-c27e8ed33964" providerId="ADAL" clId="{3F450B03-625D-4623-B5FA-1B0E76F3C9B3}" dt="2021-12-08T22:14:17.518" v="15064" actId="962"/>
          <ac:picMkLst>
            <pc:docMk/>
            <pc:sldMk cId="87922746" sldId="266"/>
            <ac:picMk id="4" creationId="{25BD761E-29A7-4CA2-98A8-BEAFB6524726}"/>
          </ac:picMkLst>
        </pc:picChg>
        <pc:picChg chg="mod">
          <ac:chgData name="Reali-Corso, Katrina" userId="ed613cea-1bba-402e-a1d8-c27e8ed33964" providerId="ADAL" clId="{3F450B03-625D-4623-B5FA-1B0E76F3C9B3}" dt="2021-12-08T22:14:18.989" v="15065" actId="962"/>
          <ac:picMkLst>
            <pc:docMk/>
            <pc:sldMk cId="87922746" sldId="266"/>
            <ac:picMk id="11" creationId="{B6AC9F4A-7C3C-4A59-8CA4-FC600E381FC1}"/>
          </ac:picMkLst>
        </pc:picChg>
        <pc:picChg chg="mod">
          <ac:chgData name="Reali-Corso, Katrina" userId="ed613cea-1bba-402e-a1d8-c27e8ed33964" providerId="ADAL" clId="{3F450B03-625D-4623-B5FA-1B0E76F3C9B3}" dt="2021-12-08T22:13:50.328" v="15061" actId="962"/>
          <ac:picMkLst>
            <pc:docMk/>
            <pc:sldMk cId="87922746" sldId="266"/>
            <ac:picMk id="13" creationId="{A3183516-9426-4D37-AE5E-F6AA6C4F372B}"/>
          </ac:picMkLst>
        </pc:picChg>
        <pc:picChg chg="del">
          <ac:chgData name="Reali-Corso, Katrina" userId="ed613cea-1bba-402e-a1d8-c27e8ed33964" providerId="ADAL" clId="{3F450B03-625D-4623-B5FA-1B0E76F3C9B3}" dt="2021-11-30T17:32:27.508" v="4779" actId="478"/>
          <ac:picMkLst>
            <pc:docMk/>
            <pc:sldMk cId="87922746" sldId="266"/>
            <ac:picMk id="23" creationId="{E100949C-222D-4402-BA5E-5A76D24F669F}"/>
          </ac:picMkLst>
        </pc:picChg>
        <pc:picChg chg="add mod">
          <ac:chgData name="Reali-Corso, Katrina" userId="ed613cea-1bba-402e-a1d8-c27e8ed33964" providerId="ADAL" clId="{3F450B03-625D-4623-B5FA-1B0E76F3C9B3}" dt="2021-12-08T22:14:29.265" v="15069" actId="962"/>
          <ac:picMkLst>
            <pc:docMk/>
            <pc:sldMk cId="87922746" sldId="266"/>
            <ac:picMk id="26" creationId="{DC245F1E-7038-4424-B75A-4BBBCA42E8BD}"/>
          </ac:picMkLst>
        </pc:picChg>
        <pc:cxnChg chg="del">
          <ac:chgData name="Reali-Corso, Katrina" userId="ed613cea-1bba-402e-a1d8-c27e8ed33964" providerId="ADAL" clId="{3F450B03-625D-4623-B5FA-1B0E76F3C9B3}" dt="2021-11-30T17:32:26.951" v="4778" actId="478"/>
          <ac:cxnSpMkLst>
            <pc:docMk/>
            <pc:sldMk cId="87922746" sldId="266"/>
            <ac:cxnSpMk id="24" creationId="{83E42315-9D66-4C53-B6BC-870378C83D4C}"/>
          </ac:cxnSpMkLst>
        </pc:cxnChg>
        <pc:cxnChg chg="add mod">
          <ac:chgData name="Reali-Corso, Katrina" userId="ed613cea-1bba-402e-a1d8-c27e8ed33964" providerId="ADAL" clId="{3F450B03-625D-4623-B5FA-1B0E76F3C9B3}" dt="2021-11-30T17:32:28.741" v="4780"/>
          <ac:cxnSpMkLst>
            <pc:docMk/>
            <pc:sldMk cId="87922746" sldId="266"/>
            <ac:cxnSpMk id="28" creationId="{2D8B20E8-209F-44BB-8851-4B4185AFD49F}"/>
          </ac:cxnSpMkLst>
        </pc:cxnChg>
        <pc:cxnChg chg="mod">
          <ac:chgData name="Reali-Corso, Katrina" userId="ed613cea-1bba-402e-a1d8-c27e8ed33964" providerId="ADAL" clId="{3F450B03-625D-4623-B5FA-1B0E76F3C9B3}" dt="2021-12-08T22:14:31.926" v="15070" actId="962"/>
          <ac:cxnSpMkLst>
            <pc:docMk/>
            <pc:sldMk cId="87922746" sldId="266"/>
            <ac:cxnSpMk id="30" creationId="{CA9CC0BD-563F-49AB-A22D-BF7DEB5669A4}"/>
          </ac:cxnSpMkLst>
        </pc:cxnChg>
        <pc:cxnChg chg="mod">
          <ac:chgData name="Reali-Corso, Katrina" userId="ed613cea-1bba-402e-a1d8-c27e8ed33964" providerId="ADAL" clId="{3F450B03-625D-4623-B5FA-1B0E76F3C9B3}" dt="2021-12-08T22:13:52.578" v="15062" actId="962"/>
          <ac:cxnSpMkLst>
            <pc:docMk/>
            <pc:sldMk cId="87922746" sldId="266"/>
            <ac:cxnSpMk id="34" creationId="{C1239C5D-E1E7-4B96-BFC5-EDD0CAA4772A}"/>
          </ac:cxnSpMkLst>
        </pc:cxnChg>
        <pc:cxnChg chg="mod">
          <ac:chgData name="Reali-Corso, Katrina" userId="ed613cea-1bba-402e-a1d8-c27e8ed33964" providerId="ADAL" clId="{3F450B03-625D-4623-B5FA-1B0E76F3C9B3}" dt="2021-12-08T22:14:13.007" v="15063" actId="962"/>
          <ac:cxnSpMkLst>
            <pc:docMk/>
            <pc:sldMk cId="87922746" sldId="266"/>
            <ac:cxnSpMk id="36" creationId="{DC644AD3-078A-41D5-9284-46C71DD169C0}"/>
          </ac:cxnSpMkLst>
        </pc:cxnChg>
      </pc:sldChg>
      <pc:sldChg chg="addSp delSp modSp mod">
        <pc:chgData name="Reali-Corso, Katrina" userId="ed613cea-1bba-402e-a1d8-c27e8ed33964" providerId="ADAL" clId="{3F450B03-625D-4623-B5FA-1B0E76F3C9B3}" dt="2021-12-08T22:14:41.208" v="15073" actId="33553"/>
        <pc:sldMkLst>
          <pc:docMk/>
          <pc:sldMk cId="542596995" sldId="273"/>
        </pc:sldMkLst>
        <pc:spChg chg="add mod">
          <ac:chgData name="Reali-Corso, Katrina" userId="ed613cea-1bba-402e-a1d8-c27e8ed33964" providerId="ADAL" clId="{3F450B03-625D-4623-B5FA-1B0E76F3C9B3}" dt="2021-12-07T21:22:45.263" v="8421" actId="692"/>
          <ac:spMkLst>
            <pc:docMk/>
            <pc:sldMk cId="542596995" sldId="273"/>
            <ac:spMk id="4" creationId="{6393EA49-C157-4BE2-AE98-842B1434B214}"/>
          </ac:spMkLst>
        </pc:spChg>
        <pc:spChg chg="add mod">
          <ac:chgData name="Reali-Corso, Katrina" userId="ed613cea-1bba-402e-a1d8-c27e8ed33964" providerId="ADAL" clId="{3F450B03-625D-4623-B5FA-1B0E76F3C9B3}" dt="2021-12-08T22:08:27.968" v="14910" actId="962"/>
          <ac:spMkLst>
            <pc:docMk/>
            <pc:sldMk cId="542596995" sldId="273"/>
            <ac:spMk id="7" creationId="{A76287F4-A92D-4749-9176-BD5253CD9B95}"/>
          </ac:spMkLst>
        </pc:spChg>
        <pc:spChg chg="del">
          <ac:chgData name="Reali-Corso, Katrina" userId="ed613cea-1bba-402e-a1d8-c27e8ed33964" providerId="ADAL" clId="{3F450B03-625D-4623-B5FA-1B0E76F3C9B3}" dt="2021-11-30T17:32:32.349" v="4781" actId="478"/>
          <ac:spMkLst>
            <pc:docMk/>
            <pc:sldMk cId="542596995" sldId="273"/>
            <ac:spMk id="9" creationId="{9E53E959-7B38-4750-A7A1-0F593896D36D}"/>
          </ac:spMkLst>
        </pc:spChg>
        <pc:spChg chg="mod">
          <ac:chgData name="Reali-Corso, Katrina" userId="ed613cea-1bba-402e-a1d8-c27e8ed33964" providerId="ADAL" clId="{3F450B03-625D-4623-B5FA-1B0E76F3C9B3}" dt="2021-12-08T17:30:08.546" v="14053" actId="113"/>
          <ac:spMkLst>
            <pc:docMk/>
            <pc:sldMk cId="542596995" sldId="273"/>
            <ac:spMk id="12" creationId="{F14BB83E-696B-4C20-84AB-461C737EB96D}"/>
          </ac:spMkLst>
        </pc:spChg>
        <pc:spChg chg="add mod">
          <ac:chgData name="Reali-Corso, Katrina" userId="ed613cea-1bba-402e-a1d8-c27e8ed33964" providerId="ADAL" clId="{3F450B03-625D-4623-B5FA-1B0E76F3C9B3}" dt="2021-12-08T22:06:57.092" v="14836" actId="962"/>
          <ac:spMkLst>
            <pc:docMk/>
            <pc:sldMk cId="542596995" sldId="273"/>
            <ac:spMk id="13" creationId="{E8CB2142-BF0C-455B-9EC7-6FCDD31A2EF6}"/>
          </ac:spMkLst>
        </pc:spChg>
        <pc:spChg chg="mod">
          <ac:chgData name="Reali-Corso, Katrina" userId="ed613cea-1bba-402e-a1d8-c27e8ed33964" providerId="ADAL" clId="{3F450B03-625D-4623-B5FA-1B0E76F3C9B3}" dt="2021-12-08T22:07:46.129" v="14840" actId="962"/>
          <ac:spMkLst>
            <pc:docMk/>
            <pc:sldMk cId="542596995" sldId="273"/>
            <ac:spMk id="16" creationId="{09806AEF-7A65-4A96-94D7-F8EB0888D351}"/>
          </ac:spMkLst>
        </pc:spChg>
        <pc:spChg chg="mod">
          <ac:chgData name="Reali-Corso, Katrina" userId="ed613cea-1bba-402e-a1d8-c27e8ed33964" providerId="ADAL" clId="{3F450B03-625D-4623-B5FA-1B0E76F3C9B3}" dt="2021-12-07T21:18:47.058" v="8280" actId="20577"/>
          <ac:spMkLst>
            <pc:docMk/>
            <pc:sldMk cId="542596995" sldId="273"/>
            <ac:spMk id="19" creationId="{2A1E4FF2-4A0D-44FB-8098-5E34B9AE803E}"/>
          </ac:spMkLst>
        </pc:spChg>
        <pc:spChg chg="del mod">
          <ac:chgData name="Reali-Corso, Katrina" userId="ed613cea-1bba-402e-a1d8-c27e8ed33964" providerId="ADAL" clId="{3F450B03-625D-4623-B5FA-1B0E76F3C9B3}" dt="2021-11-30T17:02:21.482" v="4159" actId="478"/>
          <ac:spMkLst>
            <pc:docMk/>
            <pc:sldMk cId="542596995" sldId="273"/>
            <ac:spMk id="20" creationId="{B77C19B4-28E8-4354-9E94-47EAA64D44A2}"/>
          </ac:spMkLst>
        </pc:spChg>
        <pc:spChg chg="add mod">
          <ac:chgData name="Reali-Corso, Katrina" userId="ed613cea-1bba-402e-a1d8-c27e8ed33964" providerId="ADAL" clId="{3F450B03-625D-4623-B5FA-1B0E76F3C9B3}" dt="2021-12-08T22:11:01.671" v="15002" actId="962"/>
          <ac:spMkLst>
            <pc:docMk/>
            <pc:sldMk cId="542596995" sldId="273"/>
            <ac:spMk id="21" creationId="{87FACE05-7FF3-49C0-B45E-42E7A2672F14}"/>
          </ac:spMkLst>
        </pc:spChg>
        <pc:spChg chg="del mod">
          <ac:chgData name="Reali-Corso, Katrina" userId="ed613cea-1bba-402e-a1d8-c27e8ed33964" providerId="ADAL" clId="{3F450B03-625D-4623-B5FA-1B0E76F3C9B3}" dt="2021-11-30T16:05:08.065" v="2482" actId="478"/>
          <ac:spMkLst>
            <pc:docMk/>
            <pc:sldMk cId="542596995" sldId="273"/>
            <ac:spMk id="22" creationId="{DE51043E-FA6C-43BC-BF0B-3A335B335502}"/>
          </ac:spMkLst>
        </pc:spChg>
        <pc:spChg chg="mod">
          <ac:chgData name="Reali-Corso, Katrina" userId="ed613cea-1bba-402e-a1d8-c27e8ed33964" providerId="ADAL" clId="{3F450B03-625D-4623-B5FA-1B0E76F3C9B3}" dt="2021-12-08T22:05:25.032" v="14810" actId="962"/>
          <ac:spMkLst>
            <pc:docMk/>
            <pc:sldMk cId="542596995" sldId="273"/>
            <ac:spMk id="24" creationId="{727D4BAF-B26D-4E82-ABAC-BDC91847F127}"/>
          </ac:spMkLst>
        </pc:spChg>
        <pc:spChg chg="add mod">
          <ac:chgData name="Reali-Corso, Katrina" userId="ed613cea-1bba-402e-a1d8-c27e8ed33964" providerId="ADAL" clId="{3F450B03-625D-4623-B5FA-1B0E76F3C9B3}" dt="2021-12-07T21:22:45.263" v="8421" actId="692"/>
          <ac:spMkLst>
            <pc:docMk/>
            <pc:sldMk cId="542596995" sldId="273"/>
            <ac:spMk id="25" creationId="{2AE62F55-95BF-404A-B46B-5C4F1AD3AD1C}"/>
          </ac:spMkLst>
        </pc:spChg>
        <pc:spChg chg="add mod">
          <ac:chgData name="Reali-Corso, Katrina" userId="ed613cea-1bba-402e-a1d8-c27e8ed33964" providerId="ADAL" clId="{3F450B03-625D-4623-B5FA-1B0E76F3C9B3}" dt="2021-11-30T20:28:01.620" v="6459" actId="1076"/>
          <ac:spMkLst>
            <pc:docMk/>
            <pc:sldMk cId="542596995" sldId="273"/>
            <ac:spMk id="26" creationId="{8C230AD8-BDB3-4341-A090-53A04E21EBFE}"/>
          </ac:spMkLst>
        </pc:spChg>
        <pc:spChg chg="add mod">
          <ac:chgData name="Reali-Corso, Katrina" userId="ed613cea-1bba-402e-a1d8-c27e8ed33964" providerId="ADAL" clId="{3F450B03-625D-4623-B5FA-1B0E76F3C9B3}" dt="2021-12-07T21:22:45.263" v="8421" actId="692"/>
          <ac:spMkLst>
            <pc:docMk/>
            <pc:sldMk cId="542596995" sldId="273"/>
            <ac:spMk id="26" creationId="{FBB1C785-8C76-4D71-95D7-6AFF5243EDED}"/>
          </ac:spMkLst>
        </pc:spChg>
        <pc:spChg chg="add mod">
          <ac:chgData name="Reali-Corso, Katrina" userId="ed613cea-1bba-402e-a1d8-c27e8ed33964" providerId="ADAL" clId="{3F450B03-625D-4623-B5FA-1B0E76F3C9B3}" dt="2021-12-02T18:15:51.049" v="7155" actId="20577"/>
          <ac:spMkLst>
            <pc:docMk/>
            <pc:sldMk cId="542596995" sldId="273"/>
            <ac:spMk id="28" creationId="{8515A0BF-ED75-4A15-BC29-953B72EEFCFA}"/>
          </ac:spMkLst>
        </pc:spChg>
        <pc:spChg chg="add mod">
          <ac:chgData name="Reali-Corso, Katrina" userId="ed613cea-1bba-402e-a1d8-c27e8ed33964" providerId="ADAL" clId="{3F450B03-625D-4623-B5FA-1B0E76F3C9B3}" dt="2021-12-08T22:08:33.939" v="14934" actId="962"/>
          <ac:spMkLst>
            <pc:docMk/>
            <pc:sldMk cId="542596995" sldId="273"/>
            <ac:spMk id="29" creationId="{C75BDC38-D4C5-4FA6-B375-0C31FB9F2030}"/>
          </ac:spMkLst>
        </pc:spChg>
        <pc:spChg chg="add mod">
          <ac:chgData name="Reali-Corso, Katrina" userId="ed613cea-1bba-402e-a1d8-c27e8ed33964" providerId="ADAL" clId="{3F450B03-625D-4623-B5FA-1B0E76F3C9B3}" dt="2021-12-08T22:08:38.459" v="14954" actId="962"/>
          <ac:spMkLst>
            <pc:docMk/>
            <pc:sldMk cId="542596995" sldId="273"/>
            <ac:spMk id="31" creationId="{082C0ED4-50FF-4C71-AF9C-354F58FE925B}"/>
          </ac:spMkLst>
        </pc:spChg>
        <pc:spChg chg="add mod ord">
          <ac:chgData name="Reali-Corso, Katrina" userId="ed613cea-1bba-402e-a1d8-c27e8ed33964" providerId="ADAL" clId="{3F450B03-625D-4623-B5FA-1B0E76F3C9B3}" dt="2021-12-08T22:08:15.482" v="14890" actId="962"/>
          <ac:spMkLst>
            <pc:docMk/>
            <pc:sldMk cId="542596995" sldId="273"/>
            <ac:spMk id="32" creationId="{257F3C94-47EB-4198-BD02-9A538D1DD809}"/>
          </ac:spMkLst>
        </pc:spChg>
        <pc:spChg chg="mod">
          <ac:chgData name="Reali-Corso, Katrina" userId="ed613cea-1bba-402e-a1d8-c27e8ed33964" providerId="ADAL" clId="{3F450B03-625D-4623-B5FA-1B0E76F3C9B3}" dt="2021-12-08T22:14:41.208" v="15073" actId="33553"/>
          <ac:spMkLst>
            <pc:docMk/>
            <pc:sldMk cId="542596995" sldId="273"/>
            <ac:spMk id="34" creationId="{52EB0060-7221-4B96-B07E-067211D20AAA}"/>
          </ac:spMkLst>
        </pc:spChg>
        <pc:spChg chg="add mod">
          <ac:chgData name="Reali-Corso, Katrina" userId="ed613cea-1bba-402e-a1d8-c27e8ed33964" providerId="ADAL" clId="{3F450B03-625D-4623-B5FA-1B0E76F3C9B3}" dt="2021-12-07T21:27:04.588" v="8487" actId="2085"/>
          <ac:spMkLst>
            <pc:docMk/>
            <pc:sldMk cId="542596995" sldId="273"/>
            <ac:spMk id="37" creationId="{43585BA1-911A-4183-A26B-31A3209FE018}"/>
          </ac:spMkLst>
        </pc:spChg>
        <pc:spChg chg="add mod">
          <ac:chgData name="Reali-Corso, Katrina" userId="ed613cea-1bba-402e-a1d8-c27e8ed33964" providerId="ADAL" clId="{3F450B03-625D-4623-B5FA-1B0E76F3C9B3}" dt="2021-12-07T21:27:04.588" v="8487" actId="2085"/>
          <ac:spMkLst>
            <pc:docMk/>
            <pc:sldMk cId="542596995" sldId="273"/>
            <ac:spMk id="38" creationId="{BD57B897-8C18-4B3E-8F1E-2F8886F39E5F}"/>
          </ac:spMkLst>
        </pc:spChg>
        <pc:spChg chg="add mod">
          <ac:chgData name="Reali-Corso, Katrina" userId="ed613cea-1bba-402e-a1d8-c27e8ed33964" providerId="ADAL" clId="{3F450B03-625D-4623-B5FA-1B0E76F3C9B3}" dt="2021-12-07T21:27:04.588" v="8487" actId="2085"/>
          <ac:spMkLst>
            <pc:docMk/>
            <pc:sldMk cId="542596995" sldId="273"/>
            <ac:spMk id="39" creationId="{A3F63C31-52B8-4FB8-A97A-FCDEF46D6776}"/>
          </ac:spMkLst>
        </pc:spChg>
        <pc:spChg chg="add del mod">
          <ac:chgData name="Reali-Corso, Katrina" userId="ed613cea-1bba-402e-a1d8-c27e8ed33964" providerId="ADAL" clId="{3F450B03-625D-4623-B5FA-1B0E76F3C9B3}" dt="2021-11-30T17:07:27.850" v="4471" actId="478"/>
          <ac:spMkLst>
            <pc:docMk/>
            <pc:sldMk cId="542596995" sldId="273"/>
            <ac:spMk id="42" creationId="{B1B2D28C-6C74-4D56-A2EB-DA2A50A9C7B1}"/>
          </ac:spMkLst>
        </pc:spChg>
        <pc:spChg chg="add del mod">
          <ac:chgData name="Reali-Corso, Katrina" userId="ed613cea-1bba-402e-a1d8-c27e8ed33964" providerId="ADAL" clId="{3F450B03-625D-4623-B5FA-1B0E76F3C9B3}" dt="2021-11-30T17:07:32.179" v="4474" actId="478"/>
          <ac:spMkLst>
            <pc:docMk/>
            <pc:sldMk cId="542596995" sldId="273"/>
            <ac:spMk id="45" creationId="{20440E39-08AC-4166-A78F-B28C0666E80E}"/>
          </ac:spMkLst>
        </pc:spChg>
        <pc:spChg chg="add mod">
          <ac:chgData name="Reali-Corso, Katrina" userId="ed613cea-1bba-402e-a1d8-c27e8ed33964" providerId="ADAL" clId="{3F450B03-625D-4623-B5FA-1B0E76F3C9B3}" dt="2021-12-08T17:31:25.606" v="14069" actId="313"/>
          <ac:spMkLst>
            <pc:docMk/>
            <pc:sldMk cId="542596995" sldId="273"/>
            <ac:spMk id="47" creationId="{9A828AF9-71C2-40A7-8167-B491C5C406C9}"/>
          </ac:spMkLst>
        </pc:spChg>
        <pc:spChg chg="add mod ord">
          <ac:chgData name="Reali-Corso, Katrina" userId="ed613cea-1bba-402e-a1d8-c27e8ed33964" providerId="ADAL" clId="{3F450B03-625D-4623-B5FA-1B0E76F3C9B3}" dt="2021-12-08T22:07:54.130" v="14843" actId="962"/>
          <ac:spMkLst>
            <pc:docMk/>
            <pc:sldMk cId="542596995" sldId="273"/>
            <ac:spMk id="50" creationId="{3F45C95C-1F42-469D-8AE5-0400A976DFDF}"/>
          </ac:spMkLst>
        </pc:spChg>
        <pc:spChg chg="add mod">
          <ac:chgData name="Reali-Corso, Katrina" userId="ed613cea-1bba-402e-a1d8-c27e8ed33964" providerId="ADAL" clId="{3F450B03-625D-4623-B5FA-1B0E76F3C9B3}" dt="2021-11-30T17:07:38.270" v="4476" actId="1076"/>
          <ac:spMkLst>
            <pc:docMk/>
            <pc:sldMk cId="542596995" sldId="273"/>
            <ac:spMk id="51" creationId="{E119D626-AD8B-426B-9BBA-BDDDE9A10386}"/>
          </ac:spMkLst>
        </pc:spChg>
        <pc:spChg chg="add mod">
          <ac:chgData name="Reali-Corso, Katrina" userId="ed613cea-1bba-402e-a1d8-c27e8ed33964" providerId="ADAL" clId="{3F450B03-625D-4623-B5FA-1B0E76F3C9B3}" dt="2021-11-30T17:07:38.270" v="4476" actId="1076"/>
          <ac:spMkLst>
            <pc:docMk/>
            <pc:sldMk cId="542596995" sldId="273"/>
            <ac:spMk id="52" creationId="{0E8D5C53-00C2-41C3-BE52-D413A59C9C10}"/>
          </ac:spMkLst>
        </pc:spChg>
        <pc:spChg chg="add del mod">
          <ac:chgData name="Reali-Corso, Katrina" userId="ed613cea-1bba-402e-a1d8-c27e8ed33964" providerId="ADAL" clId="{3F450B03-625D-4623-B5FA-1B0E76F3C9B3}" dt="2021-11-30T20:27:50.871" v="6457" actId="478"/>
          <ac:spMkLst>
            <pc:docMk/>
            <pc:sldMk cId="542596995" sldId="273"/>
            <ac:spMk id="53" creationId="{8C230AD8-BDB3-4341-A090-53A04E21EBFE}"/>
          </ac:spMkLst>
        </pc:spChg>
        <pc:spChg chg="add del mod">
          <ac:chgData name="Reali-Corso, Katrina" userId="ed613cea-1bba-402e-a1d8-c27e8ed33964" providerId="ADAL" clId="{3F450B03-625D-4623-B5FA-1B0E76F3C9B3}" dt="2021-11-30T20:27:49.975" v="6456" actId="478"/>
          <ac:spMkLst>
            <pc:docMk/>
            <pc:sldMk cId="542596995" sldId="273"/>
            <ac:spMk id="54" creationId="{8515A0BF-ED75-4A15-BC29-953B72EEFCFA}"/>
          </ac:spMkLst>
        </pc:spChg>
        <pc:spChg chg="add mod">
          <ac:chgData name="Reali-Corso, Katrina" userId="ed613cea-1bba-402e-a1d8-c27e8ed33964" providerId="ADAL" clId="{3F450B03-625D-4623-B5FA-1B0E76F3C9B3}" dt="2021-11-30T17:32:35.471" v="4784"/>
          <ac:spMkLst>
            <pc:docMk/>
            <pc:sldMk cId="542596995" sldId="273"/>
            <ac:spMk id="57" creationId="{3E99873D-09D0-43AE-B440-B631B24A34DE}"/>
          </ac:spMkLst>
        </pc:spChg>
        <pc:grpChg chg="add mod">
          <ac:chgData name="Reali-Corso, Katrina" userId="ed613cea-1bba-402e-a1d8-c27e8ed33964" providerId="ADAL" clId="{3F450B03-625D-4623-B5FA-1B0E76F3C9B3}" dt="2021-12-07T21:20:37.018" v="8396" actId="164"/>
          <ac:grpSpMkLst>
            <pc:docMk/>
            <pc:sldMk cId="542596995" sldId="273"/>
            <ac:grpSpMk id="5" creationId="{D36E6909-5C0D-4182-A3B7-334F229090B9}"/>
          </ac:grpSpMkLst>
        </pc:grpChg>
        <pc:grpChg chg="add mod">
          <ac:chgData name="Reali-Corso, Katrina" userId="ed613cea-1bba-402e-a1d8-c27e8ed33964" providerId="ADAL" clId="{3F450B03-625D-4623-B5FA-1B0E76F3C9B3}" dt="2021-12-08T22:06:55.222" v="14835" actId="962"/>
          <ac:grpSpMkLst>
            <pc:docMk/>
            <pc:sldMk cId="542596995" sldId="273"/>
            <ac:grpSpMk id="6" creationId="{576B9FE4-F1F0-457E-A5A1-5A41BB9DACF0}"/>
          </ac:grpSpMkLst>
        </pc:grpChg>
        <pc:grpChg chg="add mod">
          <ac:chgData name="Reali-Corso, Katrina" userId="ed613cea-1bba-402e-a1d8-c27e8ed33964" providerId="ADAL" clId="{3F450B03-625D-4623-B5FA-1B0E76F3C9B3}" dt="2021-12-08T22:06:59.298" v="14837" actId="962"/>
          <ac:grpSpMkLst>
            <pc:docMk/>
            <pc:sldMk cId="542596995" sldId="273"/>
            <ac:grpSpMk id="15" creationId="{CF42DE69-9A76-434B-BFA6-5E895A2C080E}"/>
          </ac:grpSpMkLst>
        </pc:grpChg>
        <pc:grpChg chg="mod">
          <ac:chgData name="Reali-Corso, Katrina" userId="ed613cea-1bba-402e-a1d8-c27e8ed33964" providerId="ADAL" clId="{3F450B03-625D-4623-B5FA-1B0E76F3C9B3}" dt="2021-12-08T22:05:30.184" v="14813" actId="962"/>
          <ac:grpSpMkLst>
            <pc:docMk/>
            <pc:sldMk cId="542596995" sldId="273"/>
            <ac:grpSpMk id="23" creationId="{6856B8D4-AEFD-4D20-B953-346E8868150B}"/>
          </ac:grpSpMkLst>
        </pc:grpChg>
        <pc:picChg chg="add mod ord">
          <ac:chgData name="Reali-Corso, Katrina" userId="ed613cea-1bba-402e-a1d8-c27e8ed33964" providerId="ADAL" clId="{3F450B03-625D-4623-B5FA-1B0E76F3C9B3}" dt="2021-12-07T21:22:45.263" v="8421" actId="692"/>
          <ac:picMkLst>
            <pc:docMk/>
            <pc:sldMk cId="542596995" sldId="273"/>
            <ac:picMk id="3" creationId="{96C111CE-EE40-43F2-B194-D84E7966316E}"/>
          </ac:picMkLst>
        </pc:picChg>
        <pc:picChg chg="add mod">
          <ac:chgData name="Reali-Corso, Katrina" userId="ed613cea-1bba-402e-a1d8-c27e8ed33964" providerId="ADAL" clId="{3F450B03-625D-4623-B5FA-1B0E76F3C9B3}" dt="2021-12-02T18:02:21.423" v="6909" actId="1076"/>
          <ac:picMkLst>
            <pc:docMk/>
            <pc:sldMk cId="542596995" sldId="273"/>
            <ac:picMk id="4" creationId="{A8ABE428-C117-467B-BC61-2F158943B635}"/>
          </ac:picMkLst>
        </pc:picChg>
        <pc:picChg chg="add del mod">
          <ac:chgData name="Reali-Corso, Katrina" userId="ed613cea-1bba-402e-a1d8-c27e8ed33964" providerId="ADAL" clId="{3F450B03-625D-4623-B5FA-1B0E76F3C9B3}" dt="2021-11-30T15:55:09.628" v="1571" actId="478"/>
          <ac:picMkLst>
            <pc:docMk/>
            <pc:sldMk cId="542596995" sldId="273"/>
            <ac:picMk id="4" creationId="{D03D56AD-1381-417C-826C-F3F074911791}"/>
          </ac:picMkLst>
        </pc:picChg>
        <pc:picChg chg="add mod">
          <ac:chgData name="Reali-Corso, Katrina" userId="ed613cea-1bba-402e-a1d8-c27e8ed33964" providerId="ADAL" clId="{3F450B03-625D-4623-B5FA-1B0E76F3C9B3}" dt="2021-11-30T17:07:53.309" v="4478" actId="1076"/>
          <ac:picMkLst>
            <pc:docMk/>
            <pc:sldMk cId="542596995" sldId="273"/>
            <ac:picMk id="5" creationId="{C53BD1BD-8558-4CA8-A22A-546FB1059CC6}"/>
          </ac:picMkLst>
        </pc:picChg>
        <pc:picChg chg="add del mod">
          <ac:chgData name="Reali-Corso, Katrina" userId="ed613cea-1bba-402e-a1d8-c27e8ed33964" providerId="ADAL" clId="{3F450B03-625D-4623-B5FA-1B0E76F3C9B3}" dt="2021-11-30T16:40:04.013" v="3765" actId="1076"/>
          <ac:picMkLst>
            <pc:docMk/>
            <pc:sldMk cId="542596995" sldId="273"/>
            <ac:picMk id="6" creationId="{FA99DD3D-A148-4829-8BBE-7EED76D8CDC7}"/>
          </ac:picMkLst>
        </pc:picChg>
        <pc:picChg chg="del mod">
          <ac:chgData name="Reali-Corso, Katrina" userId="ed613cea-1bba-402e-a1d8-c27e8ed33964" providerId="ADAL" clId="{3F450B03-625D-4623-B5FA-1B0E76F3C9B3}" dt="2021-11-30T15:51:23.241" v="1357" actId="478"/>
          <ac:picMkLst>
            <pc:docMk/>
            <pc:sldMk cId="542596995" sldId="273"/>
            <ac:picMk id="8" creationId="{E5CFE32A-09E7-4EF0-A60B-E52666DBF929}"/>
          </ac:picMkLst>
        </pc:picChg>
        <pc:picChg chg="add del mod">
          <ac:chgData name="Reali-Corso, Katrina" userId="ed613cea-1bba-402e-a1d8-c27e8ed33964" providerId="ADAL" clId="{3F450B03-625D-4623-B5FA-1B0E76F3C9B3}" dt="2021-12-07T21:21:54.486" v="8406" actId="478"/>
          <ac:picMkLst>
            <pc:docMk/>
            <pc:sldMk cId="542596995" sldId="273"/>
            <ac:picMk id="9" creationId="{C5D54B13-B0A9-4519-BEB6-7BA28361A708}"/>
          </ac:picMkLst>
        </pc:picChg>
        <pc:picChg chg="del">
          <ac:chgData name="Reali-Corso, Katrina" userId="ed613cea-1bba-402e-a1d8-c27e8ed33964" providerId="ADAL" clId="{3F450B03-625D-4623-B5FA-1B0E76F3C9B3}" dt="2021-11-30T17:32:34.328" v="4783" actId="478"/>
          <ac:picMkLst>
            <pc:docMk/>
            <pc:sldMk cId="542596995" sldId="273"/>
            <ac:picMk id="10" creationId="{CCB5423F-9384-4487-86A9-6773336ACDA0}"/>
          </ac:picMkLst>
        </pc:picChg>
        <pc:picChg chg="add mod">
          <ac:chgData name="Reali-Corso, Katrina" userId="ed613cea-1bba-402e-a1d8-c27e8ed33964" providerId="ADAL" clId="{3F450B03-625D-4623-B5FA-1B0E76F3C9B3}" dt="2021-12-07T21:27:04.588" v="8487" actId="2085"/>
          <ac:picMkLst>
            <pc:docMk/>
            <pc:sldMk cId="542596995" sldId="273"/>
            <ac:picMk id="11" creationId="{ACEC4A50-EBD9-4E12-890A-59D07483E4D6}"/>
          </ac:picMkLst>
        </pc:picChg>
        <pc:picChg chg="del mod">
          <ac:chgData name="Reali-Corso, Katrina" userId="ed613cea-1bba-402e-a1d8-c27e8ed33964" providerId="ADAL" clId="{3F450B03-625D-4623-B5FA-1B0E76F3C9B3}" dt="2021-11-30T15:55:10.964" v="1572" actId="478"/>
          <ac:picMkLst>
            <pc:docMk/>
            <pc:sldMk cId="542596995" sldId="273"/>
            <ac:picMk id="13" creationId="{F121AC08-D154-4C28-AEBF-F9D57BBEFAAF}"/>
          </ac:picMkLst>
        </pc:picChg>
        <pc:picChg chg="add mod modCrop">
          <ac:chgData name="Reali-Corso, Katrina" userId="ed613cea-1bba-402e-a1d8-c27e8ed33964" providerId="ADAL" clId="{3F450B03-625D-4623-B5FA-1B0E76F3C9B3}" dt="2021-12-08T22:10:58.486" v="15001" actId="962"/>
          <ac:picMkLst>
            <pc:docMk/>
            <pc:sldMk cId="542596995" sldId="273"/>
            <ac:picMk id="20" creationId="{DD44DE5A-6A67-4529-B08F-D4512B9A3013}"/>
          </ac:picMkLst>
        </pc:picChg>
        <pc:picChg chg="add del mod">
          <ac:chgData name="Reali-Corso, Katrina" userId="ed613cea-1bba-402e-a1d8-c27e8ed33964" providerId="ADAL" clId="{3F450B03-625D-4623-B5FA-1B0E76F3C9B3}" dt="2021-11-30T16:35:45.182" v="3356" actId="478"/>
          <ac:picMkLst>
            <pc:docMk/>
            <pc:sldMk cId="542596995" sldId="273"/>
            <ac:picMk id="21" creationId="{EE904EF1-8FF6-4514-B9CE-48487229DD44}"/>
          </ac:picMkLst>
        </pc:picChg>
        <pc:picChg chg="add del mod">
          <ac:chgData name="Reali-Corso, Katrina" userId="ed613cea-1bba-402e-a1d8-c27e8ed33964" providerId="ADAL" clId="{3F450B03-625D-4623-B5FA-1B0E76F3C9B3}" dt="2021-11-30T15:50:53.184" v="1355"/>
          <ac:picMkLst>
            <pc:docMk/>
            <pc:sldMk cId="542596995" sldId="273"/>
            <ac:picMk id="25" creationId="{856E8DC1-7FBC-4BF6-9D9B-F7B05A110E7F}"/>
          </ac:picMkLst>
        </pc:picChg>
        <pc:picChg chg="add del mod modCrop">
          <ac:chgData name="Reali-Corso, Katrina" userId="ed613cea-1bba-402e-a1d8-c27e8ed33964" providerId="ADAL" clId="{3F450B03-625D-4623-B5FA-1B0E76F3C9B3}" dt="2021-11-30T15:57:29.507" v="1595" actId="478"/>
          <ac:picMkLst>
            <pc:docMk/>
            <pc:sldMk cId="542596995" sldId="273"/>
            <ac:picMk id="31" creationId="{402738B7-08A7-4B2C-90AD-E311CC3E86EC}"/>
          </ac:picMkLst>
        </pc:picChg>
        <pc:picChg chg="add del mod">
          <ac:chgData name="Reali-Corso, Katrina" userId="ed613cea-1bba-402e-a1d8-c27e8ed33964" providerId="ADAL" clId="{3F450B03-625D-4623-B5FA-1B0E76F3C9B3}" dt="2021-11-30T16:48:14.337" v="4008" actId="478"/>
          <ac:picMkLst>
            <pc:docMk/>
            <pc:sldMk cId="542596995" sldId="273"/>
            <ac:picMk id="32" creationId="{DEEB6760-BCCA-4C7E-BD85-19CF8E8445CF}"/>
          </ac:picMkLst>
        </pc:picChg>
        <pc:picChg chg="mod">
          <ac:chgData name="Reali-Corso, Katrina" userId="ed613cea-1bba-402e-a1d8-c27e8ed33964" providerId="ADAL" clId="{3F450B03-625D-4623-B5FA-1B0E76F3C9B3}" dt="2021-12-08T22:05:22.563" v="14809" actId="962"/>
          <ac:picMkLst>
            <pc:docMk/>
            <pc:sldMk cId="542596995" sldId="273"/>
            <ac:picMk id="33" creationId="{D07B8703-36E3-4253-893D-8AD65F57EDE6}"/>
          </ac:picMkLst>
        </pc:picChg>
        <pc:picChg chg="add del mod">
          <ac:chgData name="Reali-Corso, Katrina" userId="ed613cea-1bba-402e-a1d8-c27e8ed33964" providerId="ADAL" clId="{3F450B03-625D-4623-B5FA-1B0E76F3C9B3}" dt="2021-11-30T16:42:12.506" v="3785" actId="478"/>
          <ac:picMkLst>
            <pc:docMk/>
            <pc:sldMk cId="542596995" sldId="273"/>
            <ac:picMk id="36" creationId="{E64DC332-2BE0-4C09-B6B6-75980FC4EB82}"/>
          </ac:picMkLst>
        </pc:picChg>
        <pc:picChg chg="add del mod modCrop">
          <ac:chgData name="Reali-Corso, Katrina" userId="ed613cea-1bba-402e-a1d8-c27e8ed33964" providerId="ADAL" clId="{3F450B03-625D-4623-B5FA-1B0E76F3C9B3}" dt="2021-11-30T16:48:15.584" v="4009" actId="478"/>
          <ac:picMkLst>
            <pc:docMk/>
            <pc:sldMk cId="542596995" sldId="273"/>
            <ac:picMk id="38" creationId="{0B833EB6-C3CF-47BE-A7CF-718A9C6E2330}"/>
          </ac:picMkLst>
        </pc:picChg>
        <pc:picChg chg="add del mod">
          <ac:chgData name="Reali-Corso, Katrina" userId="ed613cea-1bba-402e-a1d8-c27e8ed33964" providerId="ADAL" clId="{3F450B03-625D-4623-B5FA-1B0E76F3C9B3}" dt="2021-11-30T17:02:17.841" v="4158" actId="478"/>
          <ac:picMkLst>
            <pc:docMk/>
            <pc:sldMk cId="542596995" sldId="273"/>
            <ac:picMk id="40" creationId="{C8245FBF-82E5-44FC-9789-457F36DFF3C9}"/>
          </ac:picMkLst>
        </pc:picChg>
        <pc:picChg chg="add mod ord">
          <ac:chgData name="Reali-Corso, Katrina" userId="ed613cea-1bba-402e-a1d8-c27e8ed33964" providerId="ADAL" clId="{3F450B03-625D-4623-B5FA-1B0E76F3C9B3}" dt="2021-12-08T22:05:31.837" v="14814" actId="962"/>
          <ac:picMkLst>
            <pc:docMk/>
            <pc:sldMk cId="542596995" sldId="273"/>
            <ac:picMk id="40" creationId="{DE49DBBC-9999-43DF-A888-ED17FC30B41C}"/>
          </ac:picMkLst>
        </pc:picChg>
        <pc:picChg chg="add del mod">
          <ac:chgData name="Reali-Corso, Katrina" userId="ed613cea-1bba-402e-a1d8-c27e8ed33964" providerId="ADAL" clId="{3F450B03-625D-4623-B5FA-1B0E76F3C9B3}" dt="2021-11-30T17:07:25.922" v="4470" actId="478"/>
          <ac:picMkLst>
            <pc:docMk/>
            <pc:sldMk cId="542596995" sldId="273"/>
            <ac:picMk id="41" creationId="{28F2E461-E074-4C48-861E-F41484B14C9A}"/>
          </ac:picMkLst>
        </pc:picChg>
        <pc:picChg chg="add mod">
          <ac:chgData name="Reali-Corso, Katrina" userId="ed613cea-1bba-402e-a1d8-c27e8ed33964" providerId="ADAL" clId="{3F450B03-625D-4623-B5FA-1B0E76F3C9B3}" dt="2021-12-08T22:07:51.287" v="14842" actId="962"/>
          <ac:picMkLst>
            <pc:docMk/>
            <pc:sldMk cId="542596995" sldId="273"/>
            <ac:picMk id="42" creationId="{21388B98-89BF-4BB9-915C-F77EE49A4096}"/>
          </ac:picMkLst>
        </pc:picChg>
        <pc:picChg chg="add del mod">
          <ac:chgData name="Reali-Corso, Katrina" userId="ed613cea-1bba-402e-a1d8-c27e8ed33964" providerId="ADAL" clId="{3F450B03-625D-4623-B5FA-1B0E76F3C9B3}" dt="2021-11-30T17:07:29.197" v="4472" actId="478"/>
          <ac:picMkLst>
            <pc:docMk/>
            <pc:sldMk cId="542596995" sldId="273"/>
            <ac:picMk id="43" creationId="{D10FF9BF-FD8B-4B23-8B8D-BBFDBAE5148B}"/>
          </ac:picMkLst>
        </pc:picChg>
        <pc:picChg chg="add del mod ord">
          <ac:chgData name="Reali-Corso, Katrina" userId="ed613cea-1bba-402e-a1d8-c27e8ed33964" providerId="ADAL" clId="{3F450B03-625D-4623-B5FA-1B0E76F3C9B3}" dt="2021-12-08T17:21:41.516" v="13663" actId="478"/>
          <ac:picMkLst>
            <pc:docMk/>
            <pc:sldMk cId="542596995" sldId="273"/>
            <ac:picMk id="44" creationId="{F5FF6483-A33E-4E74-9B58-6B73816B8C18}"/>
          </ac:picMkLst>
        </pc:picChg>
        <pc:picChg chg="add mod">
          <ac:chgData name="Reali-Corso, Katrina" userId="ed613cea-1bba-402e-a1d8-c27e8ed33964" providerId="ADAL" clId="{3F450B03-625D-4623-B5FA-1B0E76F3C9B3}" dt="2021-12-02T18:19:02.955" v="7234" actId="14861"/>
          <ac:picMkLst>
            <pc:docMk/>
            <pc:sldMk cId="542596995" sldId="273"/>
            <ac:picMk id="46" creationId="{77C53F51-25F5-4EA6-B693-90F9327A0B34}"/>
          </ac:picMkLst>
        </pc:picChg>
        <pc:picChg chg="add mod">
          <ac:chgData name="Reali-Corso, Katrina" userId="ed613cea-1bba-402e-a1d8-c27e8ed33964" providerId="ADAL" clId="{3F450B03-625D-4623-B5FA-1B0E76F3C9B3}" dt="2021-12-08T22:11:05.696" v="15003" actId="962"/>
          <ac:picMkLst>
            <pc:docMk/>
            <pc:sldMk cId="542596995" sldId="273"/>
            <ac:picMk id="46" creationId="{7F230B62-C6C5-4594-94C8-A375043EBD4C}"/>
          </ac:picMkLst>
        </pc:picChg>
        <pc:picChg chg="add mod">
          <ac:chgData name="Reali-Corso, Katrina" userId="ed613cea-1bba-402e-a1d8-c27e8ed33964" providerId="ADAL" clId="{3F450B03-625D-4623-B5FA-1B0E76F3C9B3}" dt="2021-11-30T17:07:38.270" v="4476" actId="1076"/>
          <ac:picMkLst>
            <pc:docMk/>
            <pc:sldMk cId="542596995" sldId="273"/>
            <ac:picMk id="48" creationId="{386EF404-4E42-459A-9137-9AACAF6D9514}"/>
          </ac:picMkLst>
        </pc:picChg>
        <pc:picChg chg="add mod">
          <ac:chgData name="Reali-Corso, Katrina" userId="ed613cea-1bba-402e-a1d8-c27e8ed33964" providerId="ADAL" clId="{3F450B03-625D-4623-B5FA-1B0E76F3C9B3}" dt="2021-11-30T17:32:35.471" v="4784"/>
          <ac:picMkLst>
            <pc:docMk/>
            <pc:sldMk cId="542596995" sldId="273"/>
            <ac:picMk id="58" creationId="{729E8487-F25F-4E88-A29C-9F728FC06B0B}"/>
          </ac:picMkLst>
        </pc:picChg>
        <pc:cxnChg chg="del">
          <ac:chgData name="Reali-Corso, Katrina" userId="ed613cea-1bba-402e-a1d8-c27e8ed33964" providerId="ADAL" clId="{3F450B03-625D-4623-B5FA-1B0E76F3C9B3}" dt="2021-11-30T17:32:33.900" v="4782" actId="478"/>
          <ac:cxnSpMkLst>
            <pc:docMk/>
            <pc:sldMk cId="542596995" sldId="273"/>
            <ac:cxnSpMk id="11" creationId="{A8ACB3C8-3779-4B37-9262-05BAC6550B19}"/>
          </ac:cxnSpMkLst>
        </pc:cxnChg>
        <pc:cxnChg chg="mod">
          <ac:chgData name="Reali-Corso, Katrina" userId="ed613cea-1bba-402e-a1d8-c27e8ed33964" providerId="ADAL" clId="{3F450B03-625D-4623-B5FA-1B0E76F3C9B3}" dt="2021-12-08T22:05:28.576" v="14812" actId="962"/>
          <ac:cxnSpMkLst>
            <pc:docMk/>
            <pc:sldMk cId="542596995" sldId="273"/>
            <ac:cxnSpMk id="14" creationId="{112BD284-2BC3-4C98-A5BE-D8EE845427C9}"/>
          </ac:cxnSpMkLst>
        </pc:cxnChg>
        <pc:cxnChg chg="mod">
          <ac:chgData name="Reali-Corso, Katrina" userId="ed613cea-1bba-402e-a1d8-c27e8ed33964" providerId="ADAL" clId="{3F450B03-625D-4623-B5FA-1B0E76F3C9B3}" dt="2021-12-08T22:05:26.738" v="14811" actId="962"/>
          <ac:cxnSpMkLst>
            <pc:docMk/>
            <pc:sldMk cId="542596995" sldId="273"/>
            <ac:cxnSpMk id="17" creationId="{86B2845F-79F5-49AF-923D-C914EDFB61DD}"/>
          </ac:cxnSpMkLst>
        </pc:cxnChg>
        <pc:cxnChg chg="mod">
          <ac:chgData name="Reali-Corso, Katrina" userId="ed613cea-1bba-402e-a1d8-c27e8ed33964" providerId="ADAL" clId="{3F450B03-625D-4623-B5FA-1B0E76F3C9B3}" dt="2021-12-08T22:05:41.539" v="14816" actId="962"/>
          <ac:cxnSpMkLst>
            <pc:docMk/>
            <pc:sldMk cId="542596995" sldId="273"/>
            <ac:cxnSpMk id="35" creationId="{11D77309-CC67-4C1D-85BF-55861E30A62A}"/>
          </ac:cxnSpMkLst>
        </pc:cxnChg>
        <pc:cxnChg chg="add del mod">
          <ac:chgData name="Reali-Corso, Katrina" userId="ed613cea-1bba-402e-a1d8-c27e8ed33964" providerId="ADAL" clId="{3F450B03-625D-4623-B5FA-1B0E76F3C9B3}" dt="2021-11-30T17:07:30.662" v="4473" actId="478"/>
          <ac:cxnSpMkLst>
            <pc:docMk/>
            <pc:sldMk cId="542596995" sldId="273"/>
            <ac:cxnSpMk id="44" creationId="{569A5609-7DD9-4A62-B962-65A96552EC35}"/>
          </ac:cxnSpMkLst>
        </pc:cxnChg>
        <pc:cxnChg chg="add mod ord">
          <ac:chgData name="Reali-Corso, Katrina" userId="ed613cea-1bba-402e-a1d8-c27e8ed33964" providerId="ADAL" clId="{3F450B03-625D-4623-B5FA-1B0E76F3C9B3}" dt="2021-12-08T22:05:45.667" v="14817" actId="962"/>
          <ac:cxnSpMkLst>
            <pc:docMk/>
            <pc:sldMk cId="542596995" sldId="273"/>
            <ac:cxnSpMk id="49" creationId="{8E89A9E7-0FEF-45FE-85F4-C9AAF46B5FB4}"/>
          </ac:cxnSpMkLst>
        </pc:cxnChg>
        <pc:cxnChg chg="add mod">
          <ac:chgData name="Reali-Corso, Katrina" userId="ed613cea-1bba-402e-a1d8-c27e8ed33964" providerId="ADAL" clId="{3F450B03-625D-4623-B5FA-1B0E76F3C9B3}" dt="2021-11-30T17:32:35.471" v="4784"/>
          <ac:cxnSpMkLst>
            <pc:docMk/>
            <pc:sldMk cId="542596995" sldId="273"/>
            <ac:cxnSpMk id="59" creationId="{90BC9B07-5FA4-431C-9CAC-E689264C32BC}"/>
          </ac:cxnSpMkLst>
        </pc:cxnChg>
      </pc:sldChg>
      <pc:sldChg chg="addSp delSp modSp mod">
        <pc:chgData name="Reali-Corso, Katrina" userId="ed613cea-1bba-402e-a1d8-c27e8ed33964" providerId="ADAL" clId="{3F450B03-625D-4623-B5FA-1B0E76F3C9B3}" dt="2021-12-08T22:58:31.658" v="15643" actId="20577"/>
        <pc:sldMkLst>
          <pc:docMk/>
          <pc:sldMk cId="2907604608" sldId="274"/>
        </pc:sldMkLst>
        <pc:spChg chg="add del mod">
          <ac:chgData name="Reali-Corso, Katrina" userId="ed613cea-1bba-402e-a1d8-c27e8ed33964" providerId="ADAL" clId="{3F450B03-625D-4623-B5FA-1B0E76F3C9B3}" dt="2021-12-08T22:41:17.058" v="15430" actId="478"/>
          <ac:spMkLst>
            <pc:docMk/>
            <pc:sldMk cId="2907604608" sldId="274"/>
            <ac:spMk id="2" creationId="{EABFAFC2-48DD-4265-9824-2B3F5FEC3408}"/>
          </ac:spMkLst>
        </pc:spChg>
        <pc:spChg chg="add del mod topLvl">
          <ac:chgData name="Reali-Corso, Katrina" userId="ed613cea-1bba-402e-a1d8-c27e8ed33964" providerId="ADAL" clId="{3F450B03-625D-4623-B5FA-1B0E76F3C9B3}" dt="2021-12-08T22:43:56.440" v="15443" actId="478"/>
          <ac:spMkLst>
            <pc:docMk/>
            <pc:sldMk cId="2907604608" sldId="274"/>
            <ac:spMk id="5" creationId="{24DE8F16-2763-4B78-9DBD-CBBE6F8E2096}"/>
          </ac:spMkLst>
        </pc:spChg>
        <pc:spChg chg="add mod">
          <ac:chgData name="Reali-Corso, Katrina" userId="ed613cea-1bba-402e-a1d8-c27e8ed33964" providerId="ADAL" clId="{3F450B03-625D-4623-B5FA-1B0E76F3C9B3}" dt="2021-12-08T22:12:26.589" v="15027" actId="962"/>
          <ac:spMkLst>
            <pc:docMk/>
            <pc:sldMk cId="2907604608" sldId="274"/>
            <ac:spMk id="7" creationId="{7AE30718-536A-4484-A6DE-B86A147CD558}"/>
          </ac:spMkLst>
        </pc:spChg>
        <pc:spChg chg="del">
          <ac:chgData name="Reali-Corso, Katrina" userId="ed613cea-1bba-402e-a1d8-c27e8ed33964" providerId="ADAL" clId="{3F450B03-625D-4623-B5FA-1B0E76F3C9B3}" dt="2021-11-30T17:32:55.646" v="4793" actId="478"/>
          <ac:spMkLst>
            <pc:docMk/>
            <pc:sldMk cId="2907604608" sldId="274"/>
            <ac:spMk id="9" creationId="{9E53E959-7B38-4750-A7A1-0F593896D36D}"/>
          </ac:spMkLst>
        </pc:spChg>
        <pc:spChg chg="del">
          <ac:chgData name="Reali-Corso, Katrina" userId="ed613cea-1bba-402e-a1d8-c27e8ed33964" providerId="ADAL" clId="{3F450B03-625D-4623-B5FA-1B0E76F3C9B3}" dt="2021-11-30T18:06:10.914" v="5312" actId="478"/>
          <ac:spMkLst>
            <pc:docMk/>
            <pc:sldMk cId="2907604608" sldId="274"/>
            <ac:spMk id="12" creationId="{85EC198D-8D06-49CF-8A4C-F13676166F08}"/>
          </ac:spMkLst>
        </pc:spChg>
        <pc:spChg chg="add mod">
          <ac:chgData name="Reali-Corso, Katrina" userId="ed613cea-1bba-402e-a1d8-c27e8ed33964" providerId="ADAL" clId="{3F450B03-625D-4623-B5FA-1B0E76F3C9B3}" dt="2021-12-08T22:46:52.848" v="15466" actId="164"/>
          <ac:spMkLst>
            <pc:docMk/>
            <pc:sldMk cId="2907604608" sldId="274"/>
            <ac:spMk id="12" creationId="{CEDFEA7B-7C07-4A36-BF37-327C42334F25}"/>
          </ac:spMkLst>
        </pc:spChg>
        <pc:spChg chg="del">
          <ac:chgData name="Reali-Corso, Katrina" userId="ed613cea-1bba-402e-a1d8-c27e8ed33964" providerId="ADAL" clId="{3F450B03-625D-4623-B5FA-1B0E76F3C9B3}" dt="2021-11-30T18:06:05.864" v="5310" actId="478"/>
          <ac:spMkLst>
            <pc:docMk/>
            <pc:sldMk cId="2907604608" sldId="274"/>
            <ac:spMk id="15" creationId="{70081A3B-803D-4C2E-8E7A-15F320DB8A5C}"/>
          </ac:spMkLst>
        </pc:spChg>
        <pc:spChg chg="mod">
          <ac:chgData name="Reali-Corso, Katrina" userId="ed613cea-1bba-402e-a1d8-c27e8ed33964" providerId="ADAL" clId="{3F450B03-625D-4623-B5FA-1B0E76F3C9B3}" dt="2021-12-08T22:14:48.785" v="15076" actId="33553"/>
          <ac:spMkLst>
            <pc:docMk/>
            <pc:sldMk cId="2907604608" sldId="274"/>
            <ac:spMk id="15" creationId="{9CE1EBE1-E853-4BFE-AB41-C7895D19D891}"/>
          </ac:spMkLst>
        </pc:spChg>
        <pc:spChg chg="mod ord">
          <ac:chgData name="Reali-Corso, Katrina" userId="ed613cea-1bba-402e-a1d8-c27e8ed33964" providerId="ADAL" clId="{3F450B03-625D-4623-B5FA-1B0E76F3C9B3}" dt="2021-12-08T17:31:28.204" v="14072" actId="313"/>
          <ac:spMkLst>
            <pc:docMk/>
            <pc:sldMk cId="2907604608" sldId="274"/>
            <ac:spMk id="16" creationId="{B7CFFF11-EC08-4959-8535-BCF9BB85CD69}"/>
          </ac:spMkLst>
        </pc:spChg>
        <pc:spChg chg="mod">
          <ac:chgData name="Reali-Corso, Katrina" userId="ed613cea-1bba-402e-a1d8-c27e8ed33964" providerId="ADAL" clId="{3F450B03-625D-4623-B5FA-1B0E76F3C9B3}" dt="2021-12-08T22:10:25.782" v="14991" actId="962"/>
          <ac:spMkLst>
            <pc:docMk/>
            <pc:sldMk cId="2907604608" sldId="274"/>
            <ac:spMk id="17" creationId="{D1EF115E-01FB-4F2D-8669-9F7F3E863BCA}"/>
          </ac:spMkLst>
        </pc:spChg>
        <pc:spChg chg="del mod ord">
          <ac:chgData name="Reali-Corso, Katrina" userId="ed613cea-1bba-402e-a1d8-c27e8ed33964" providerId="ADAL" clId="{3F450B03-625D-4623-B5FA-1B0E76F3C9B3}" dt="2021-12-07T22:35:33.035" v="9520" actId="478"/>
          <ac:spMkLst>
            <pc:docMk/>
            <pc:sldMk cId="2907604608" sldId="274"/>
            <ac:spMk id="20" creationId="{2A90EFE5-A849-483D-958E-C4BA6591B0C0}"/>
          </ac:spMkLst>
        </pc:spChg>
        <pc:spChg chg="del mod ord">
          <ac:chgData name="Reali-Corso, Katrina" userId="ed613cea-1bba-402e-a1d8-c27e8ed33964" providerId="ADAL" clId="{3F450B03-625D-4623-B5FA-1B0E76F3C9B3}" dt="2021-11-30T18:06:45.007" v="5322" actId="478"/>
          <ac:spMkLst>
            <pc:docMk/>
            <pc:sldMk cId="2907604608" sldId="274"/>
            <ac:spMk id="21" creationId="{1E8ED3EA-2E11-4DF0-8850-4AFB4D7424E0}"/>
          </ac:spMkLst>
        </pc:spChg>
        <pc:spChg chg="add mod">
          <ac:chgData name="Reali-Corso, Katrina" userId="ed613cea-1bba-402e-a1d8-c27e8ed33964" providerId="ADAL" clId="{3F450B03-625D-4623-B5FA-1B0E76F3C9B3}" dt="2021-12-08T22:10:05.940" v="14983" actId="962"/>
          <ac:spMkLst>
            <pc:docMk/>
            <pc:sldMk cId="2907604608" sldId="274"/>
            <ac:spMk id="21" creationId="{B5B89354-19F6-40B5-A205-A45C3F863AB3}"/>
          </ac:spMkLst>
        </pc:spChg>
        <pc:spChg chg="del">
          <ac:chgData name="Reali-Corso, Katrina" userId="ed613cea-1bba-402e-a1d8-c27e8ed33964" providerId="ADAL" clId="{3F450B03-625D-4623-B5FA-1B0E76F3C9B3}" dt="2021-11-30T18:06:11.594" v="5313" actId="478"/>
          <ac:spMkLst>
            <pc:docMk/>
            <pc:sldMk cId="2907604608" sldId="274"/>
            <ac:spMk id="22" creationId="{1A286595-5715-4EB3-ABE1-FC16C89E2D4B}"/>
          </ac:spMkLst>
        </pc:spChg>
        <pc:spChg chg="add mod">
          <ac:chgData name="Reali-Corso, Katrina" userId="ed613cea-1bba-402e-a1d8-c27e8ed33964" providerId="ADAL" clId="{3F450B03-625D-4623-B5FA-1B0E76F3C9B3}" dt="2021-11-30T17:32:58.794" v="4796"/>
          <ac:spMkLst>
            <pc:docMk/>
            <pc:sldMk cId="2907604608" sldId="274"/>
            <ac:spMk id="24" creationId="{1A0BC7C2-A1E8-4E79-8B6C-F1A920E97100}"/>
          </ac:spMkLst>
        </pc:spChg>
        <pc:spChg chg="add mod">
          <ac:chgData name="Reali-Corso, Katrina" userId="ed613cea-1bba-402e-a1d8-c27e8ed33964" providerId="ADAL" clId="{3F450B03-625D-4623-B5FA-1B0E76F3C9B3}" dt="2021-12-08T22:58:31.658" v="15643" actId="20577"/>
          <ac:spMkLst>
            <pc:docMk/>
            <pc:sldMk cId="2907604608" sldId="274"/>
            <ac:spMk id="24" creationId="{AEC0B2D2-48F5-4E21-AECC-BD527CC6DAB0}"/>
          </ac:spMkLst>
        </pc:spChg>
        <pc:spChg chg="add mod">
          <ac:chgData name="Reali-Corso, Katrina" userId="ed613cea-1bba-402e-a1d8-c27e8ed33964" providerId="ADAL" clId="{3F450B03-625D-4623-B5FA-1B0E76F3C9B3}" dt="2021-12-08T22:17:22.531" v="15422" actId="164"/>
          <ac:spMkLst>
            <pc:docMk/>
            <pc:sldMk cId="2907604608" sldId="274"/>
            <ac:spMk id="25" creationId="{AADE0667-8239-4812-A8CF-8F1BF4FFBB75}"/>
          </ac:spMkLst>
        </pc:spChg>
        <pc:spChg chg="add mod">
          <ac:chgData name="Reali-Corso, Katrina" userId="ed613cea-1bba-402e-a1d8-c27e8ed33964" providerId="ADAL" clId="{3F450B03-625D-4623-B5FA-1B0E76F3C9B3}" dt="2021-12-08T22:48:17.070" v="15529" actId="962"/>
          <ac:spMkLst>
            <pc:docMk/>
            <pc:sldMk cId="2907604608" sldId="274"/>
            <ac:spMk id="32" creationId="{05BEC95D-D8F1-40E5-80E6-5E6DBB84BBAB}"/>
          </ac:spMkLst>
        </pc:spChg>
        <pc:grpChg chg="add del mod topLvl">
          <ac:chgData name="Reali-Corso, Katrina" userId="ed613cea-1bba-402e-a1d8-c27e8ed33964" providerId="ADAL" clId="{3F450B03-625D-4623-B5FA-1B0E76F3C9B3}" dt="2021-12-08T22:45:58.390" v="15444" actId="478"/>
          <ac:grpSpMkLst>
            <pc:docMk/>
            <pc:sldMk cId="2907604608" sldId="274"/>
            <ac:grpSpMk id="4" creationId="{8C462C14-45BB-4CDA-AAB6-5E850FD047C4}"/>
          </ac:grpSpMkLst>
        </pc:grpChg>
        <pc:grpChg chg="add mod">
          <ac:chgData name="Reali-Corso, Katrina" userId="ed613cea-1bba-402e-a1d8-c27e8ed33964" providerId="ADAL" clId="{3F450B03-625D-4623-B5FA-1B0E76F3C9B3}" dt="2021-12-08T22:12:23.560" v="15026" actId="962"/>
          <ac:grpSpMkLst>
            <pc:docMk/>
            <pc:sldMk cId="2907604608" sldId="274"/>
            <ac:grpSpMk id="8" creationId="{7D0F8A78-8808-4DF2-8A9E-5594749D463D}"/>
          </ac:grpSpMkLst>
        </pc:grpChg>
        <pc:grpChg chg="add del mod">
          <ac:chgData name="Reali-Corso, Katrina" userId="ed613cea-1bba-402e-a1d8-c27e8ed33964" providerId="ADAL" clId="{3F450B03-625D-4623-B5FA-1B0E76F3C9B3}" dt="2021-12-08T22:43:56.440" v="15443" actId="478"/>
          <ac:grpSpMkLst>
            <pc:docMk/>
            <pc:sldMk cId="2907604608" sldId="274"/>
            <ac:grpSpMk id="9" creationId="{EC2A1C86-D01F-4C52-A5CD-69D44326DF64}"/>
          </ac:grpSpMkLst>
        </pc:grpChg>
        <pc:grpChg chg="add mod">
          <ac:chgData name="Reali-Corso, Katrina" userId="ed613cea-1bba-402e-a1d8-c27e8ed33964" providerId="ADAL" clId="{3F450B03-625D-4623-B5FA-1B0E76F3C9B3}" dt="2021-12-08T22:47:28.757" v="15516" actId="1076"/>
          <ac:grpSpMkLst>
            <pc:docMk/>
            <pc:sldMk cId="2907604608" sldId="274"/>
            <ac:grpSpMk id="13" creationId="{A0AA68E3-0C6A-4262-ABD3-140F894564DA}"/>
          </ac:grpSpMkLst>
        </pc:grpChg>
        <pc:grpChg chg="mod">
          <ac:chgData name="Reali-Corso, Katrina" userId="ed613cea-1bba-402e-a1d8-c27e8ed33964" providerId="ADAL" clId="{3F450B03-625D-4623-B5FA-1B0E76F3C9B3}" dt="2021-12-08T22:12:38.427" v="15031" actId="962"/>
          <ac:grpSpMkLst>
            <pc:docMk/>
            <pc:sldMk cId="2907604608" sldId="274"/>
            <ac:grpSpMk id="23" creationId="{6856B8D4-AEFD-4D20-B953-346E8868150B}"/>
          </ac:grpSpMkLst>
        </pc:grpChg>
        <pc:picChg chg="add mod modCrop">
          <ac:chgData name="Reali-Corso, Katrina" userId="ed613cea-1bba-402e-a1d8-c27e8ed33964" providerId="ADAL" clId="{3F450B03-625D-4623-B5FA-1B0E76F3C9B3}" dt="2021-12-08T22:12:32.588" v="15029" actId="962"/>
          <ac:picMkLst>
            <pc:docMk/>
            <pc:sldMk cId="2907604608" sldId="274"/>
            <ac:picMk id="3" creationId="{13F685F7-6CA5-4F9A-AB1E-12299D5BB964}"/>
          </ac:picMkLst>
        </pc:picChg>
        <pc:picChg chg="add del mod">
          <ac:chgData name="Reali-Corso, Katrina" userId="ed613cea-1bba-402e-a1d8-c27e8ed33964" providerId="ADAL" clId="{3F450B03-625D-4623-B5FA-1B0E76F3C9B3}" dt="2021-12-07T22:33:02.880" v="9485" actId="478"/>
          <ac:picMkLst>
            <pc:docMk/>
            <pc:sldMk cId="2907604608" sldId="274"/>
            <ac:picMk id="4" creationId="{1C124C67-2E7C-4FD5-B9E2-82397F339FCD}"/>
          </ac:picMkLst>
        </pc:picChg>
        <pc:picChg chg="del">
          <ac:chgData name="Reali-Corso, Katrina" userId="ed613cea-1bba-402e-a1d8-c27e8ed33964" providerId="ADAL" clId="{3F450B03-625D-4623-B5FA-1B0E76F3C9B3}" dt="2021-11-30T17:33:56.468" v="4814" actId="478"/>
          <ac:picMkLst>
            <pc:docMk/>
            <pc:sldMk cId="2907604608" sldId="274"/>
            <ac:picMk id="4" creationId="{9EB91AAF-9DB0-460E-9D14-73479DBB06FE}"/>
          </ac:picMkLst>
        </pc:picChg>
        <pc:picChg chg="add del mod">
          <ac:chgData name="Reali-Corso, Katrina" userId="ed613cea-1bba-402e-a1d8-c27e8ed33964" providerId="ADAL" clId="{3F450B03-625D-4623-B5FA-1B0E76F3C9B3}" dt="2021-11-30T17:33:57.513" v="4815" actId="478"/>
          <ac:picMkLst>
            <pc:docMk/>
            <pc:sldMk cId="2907604608" sldId="274"/>
            <ac:picMk id="5" creationId="{D8CCB355-B129-4427-8CC2-18E452239E02}"/>
          </ac:picMkLst>
        </pc:picChg>
        <pc:picChg chg="add mod">
          <ac:chgData name="Reali-Corso, Katrina" userId="ed613cea-1bba-402e-a1d8-c27e8ed33964" providerId="ADAL" clId="{3F450B03-625D-4623-B5FA-1B0E76F3C9B3}" dt="2021-12-08T22:12:29.301" v="15028" actId="962"/>
          <ac:picMkLst>
            <pc:docMk/>
            <pc:sldMk cId="2907604608" sldId="274"/>
            <ac:picMk id="6" creationId="{296C751C-84DC-40E2-A72C-08E90F818E72}"/>
          </ac:picMkLst>
        </pc:picChg>
        <pc:picChg chg="add mod">
          <ac:chgData name="Reali-Corso, Katrina" userId="ed613cea-1bba-402e-a1d8-c27e8ed33964" providerId="ADAL" clId="{3F450B03-625D-4623-B5FA-1B0E76F3C9B3}" dt="2021-12-02T18:28:35.717" v="7645" actId="14100"/>
          <ac:picMkLst>
            <pc:docMk/>
            <pc:sldMk cId="2907604608" sldId="274"/>
            <ac:picMk id="6" creationId="{31475EF9-D540-4DA1-A028-0BDA90F69794}"/>
          </ac:picMkLst>
        </pc:picChg>
        <pc:picChg chg="del">
          <ac:chgData name="Reali-Corso, Katrina" userId="ed613cea-1bba-402e-a1d8-c27e8ed33964" providerId="ADAL" clId="{3F450B03-625D-4623-B5FA-1B0E76F3C9B3}" dt="2021-11-17T21:59:42.372" v="548" actId="478"/>
          <ac:picMkLst>
            <pc:docMk/>
            <pc:sldMk cId="2907604608" sldId="274"/>
            <ac:picMk id="7" creationId="{E9AEC860-A2D3-4D82-907B-C677F57F8E0E}"/>
          </ac:picMkLst>
        </pc:picChg>
        <pc:picChg chg="del">
          <ac:chgData name="Reali-Corso, Katrina" userId="ed613cea-1bba-402e-a1d8-c27e8ed33964" providerId="ADAL" clId="{3F450B03-625D-4623-B5FA-1B0E76F3C9B3}" dt="2021-11-30T17:32:57.561" v="4795" actId="478"/>
          <ac:picMkLst>
            <pc:docMk/>
            <pc:sldMk cId="2907604608" sldId="274"/>
            <ac:picMk id="10" creationId="{CCB5423F-9384-4487-86A9-6773336ACDA0}"/>
          </ac:picMkLst>
        </pc:picChg>
        <pc:picChg chg="add mod">
          <ac:chgData name="Reali-Corso, Katrina" userId="ed613cea-1bba-402e-a1d8-c27e8ed33964" providerId="ADAL" clId="{3F450B03-625D-4623-B5FA-1B0E76F3C9B3}" dt="2021-12-08T22:48:10.637" v="15528" actId="962"/>
          <ac:picMkLst>
            <pc:docMk/>
            <pc:sldMk cId="2907604608" sldId="274"/>
            <ac:picMk id="11" creationId="{0B58F960-DBE3-4A31-B55C-8FEEF75CF5AD}"/>
          </ac:picMkLst>
        </pc:picChg>
        <pc:picChg chg="add del mod">
          <ac:chgData name="Reali-Corso, Katrina" userId="ed613cea-1bba-402e-a1d8-c27e8ed33964" providerId="ADAL" clId="{3F450B03-625D-4623-B5FA-1B0E76F3C9B3}" dt="2021-12-02T18:28:10.973" v="7636" actId="478"/>
          <ac:picMkLst>
            <pc:docMk/>
            <pc:sldMk cId="2907604608" sldId="274"/>
            <ac:picMk id="13" creationId="{427888CF-2347-471C-98D5-3DD5A210506E}"/>
          </ac:picMkLst>
        </pc:picChg>
        <pc:picChg chg="mod">
          <ac:chgData name="Reali-Corso, Katrina" userId="ed613cea-1bba-402e-a1d8-c27e8ed33964" providerId="ADAL" clId="{3F450B03-625D-4623-B5FA-1B0E76F3C9B3}" dt="2021-12-08T22:12:35.568" v="15030" actId="962"/>
          <ac:picMkLst>
            <pc:docMk/>
            <pc:sldMk cId="2907604608" sldId="274"/>
            <ac:picMk id="14" creationId="{9248F5AB-2603-4834-AC3C-3AA3B50C9602}"/>
          </ac:picMkLst>
        </pc:picChg>
        <pc:picChg chg="del">
          <ac:chgData name="Reali-Corso, Katrina" userId="ed613cea-1bba-402e-a1d8-c27e8ed33964" providerId="ADAL" clId="{3F450B03-625D-4623-B5FA-1B0E76F3C9B3}" dt="2021-11-30T18:06:42.762" v="5320" actId="478"/>
          <ac:picMkLst>
            <pc:docMk/>
            <pc:sldMk cId="2907604608" sldId="274"/>
            <ac:picMk id="14" creationId="{FEF4F54C-7966-4B72-A888-AC0175690473}"/>
          </ac:picMkLst>
        </pc:picChg>
        <pc:picChg chg="add mod">
          <ac:chgData name="Reali-Corso, Katrina" userId="ed613cea-1bba-402e-a1d8-c27e8ed33964" providerId="ADAL" clId="{3F450B03-625D-4623-B5FA-1B0E76F3C9B3}" dt="2021-12-08T22:10:08.249" v="14985" actId="962"/>
          <ac:picMkLst>
            <pc:docMk/>
            <pc:sldMk cId="2907604608" sldId="274"/>
            <ac:picMk id="19" creationId="{68B80DD6-98F2-44BB-9DA9-A2D9F3A1E981}"/>
          </ac:picMkLst>
        </pc:picChg>
        <pc:picChg chg="add mod">
          <ac:chgData name="Reali-Corso, Katrina" userId="ed613cea-1bba-402e-a1d8-c27e8ed33964" providerId="ADAL" clId="{3F450B03-625D-4623-B5FA-1B0E76F3C9B3}" dt="2021-12-08T22:17:22.531" v="15422" actId="164"/>
          <ac:picMkLst>
            <pc:docMk/>
            <pc:sldMk cId="2907604608" sldId="274"/>
            <ac:picMk id="20" creationId="{CFA063FF-987B-418B-81E8-FF4ED60DDAD3}"/>
          </ac:picMkLst>
        </pc:picChg>
        <pc:picChg chg="add mod">
          <ac:chgData name="Reali-Corso, Katrina" userId="ed613cea-1bba-402e-a1d8-c27e8ed33964" providerId="ADAL" clId="{3F450B03-625D-4623-B5FA-1B0E76F3C9B3}" dt="2021-12-08T22:10:10.384" v="14987" actId="962"/>
          <ac:picMkLst>
            <pc:docMk/>
            <pc:sldMk cId="2907604608" sldId="274"/>
            <ac:picMk id="22" creationId="{9E010CEB-C65A-4845-BE37-E693B053A581}"/>
          </ac:picMkLst>
        </pc:picChg>
        <pc:picChg chg="add mod">
          <ac:chgData name="Reali-Corso, Katrina" userId="ed613cea-1bba-402e-a1d8-c27e8ed33964" providerId="ADAL" clId="{3F450B03-625D-4623-B5FA-1B0E76F3C9B3}" dt="2021-11-30T17:32:58.794" v="4796"/>
          <ac:picMkLst>
            <pc:docMk/>
            <pc:sldMk cId="2907604608" sldId="274"/>
            <ac:picMk id="25" creationId="{9F74E560-FE92-4503-B7E3-078B440D6DD3}"/>
          </ac:picMkLst>
        </pc:picChg>
        <pc:picChg chg="add mod">
          <ac:chgData name="Reali-Corso, Katrina" userId="ed613cea-1bba-402e-a1d8-c27e8ed33964" providerId="ADAL" clId="{3F450B03-625D-4623-B5FA-1B0E76F3C9B3}" dt="2021-12-08T22:06:41.120" v="14832" actId="962"/>
          <ac:picMkLst>
            <pc:docMk/>
            <pc:sldMk cId="2907604608" sldId="274"/>
            <ac:picMk id="28" creationId="{0651C1B7-41C4-4E63-9A25-3C13DAD2A5FD}"/>
          </ac:picMkLst>
        </pc:picChg>
        <pc:picChg chg="add del mod">
          <ac:chgData name="Reali-Corso, Katrina" userId="ed613cea-1bba-402e-a1d8-c27e8ed33964" providerId="ADAL" clId="{3F450B03-625D-4623-B5FA-1B0E76F3C9B3}" dt="2021-12-02T18:25:44.379" v="7604" actId="478"/>
          <ac:picMkLst>
            <pc:docMk/>
            <pc:sldMk cId="2907604608" sldId="274"/>
            <ac:picMk id="28" creationId="{EE81B519-B77E-47F3-9557-1C4B5E9BF61D}"/>
          </ac:picMkLst>
        </pc:picChg>
        <pc:picChg chg="add mod">
          <ac:chgData name="Reali-Corso, Katrina" userId="ed613cea-1bba-402e-a1d8-c27e8ed33964" providerId="ADAL" clId="{3F450B03-625D-4623-B5FA-1B0E76F3C9B3}" dt="2021-12-08T22:17:22.531" v="15422" actId="164"/>
          <ac:picMkLst>
            <pc:docMk/>
            <pc:sldMk cId="2907604608" sldId="274"/>
            <ac:picMk id="29" creationId="{6FABE97C-701F-4136-AD1F-4AC0A7ECB858}"/>
          </ac:picMkLst>
        </pc:picChg>
        <pc:cxnChg chg="del">
          <ac:chgData name="Reali-Corso, Katrina" userId="ed613cea-1bba-402e-a1d8-c27e8ed33964" providerId="ADAL" clId="{3F450B03-625D-4623-B5FA-1B0E76F3C9B3}" dt="2021-11-30T17:32:56.901" v="4794" actId="478"/>
          <ac:cxnSpMkLst>
            <pc:docMk/>
            <pc:sldMk cId="2907604608" sldId="274"/>
            <ac:cxnSpMk id="11" creationId="{A8ACB3C8-3779-4B37-9262-05BAC6550B19}"/>
          </ac:cxnSpMkLst>
        </pc:cxnChg>
        <pc:cxnChg chg="del mod">
          <ac:chgData name="Reali-Corso, Katrina" userId="ed613cea-1bba-402e-a1d8-c27e8ed33964" providerId="ADAL" clId="{3F450B03-625D-4623-B5FA-1B0E76F3C9B3}" dt="2021-11-30T18:06:08.437" v="5311" actId="478"/>
          <ac:cxnSpMkLst>
            <pc:docMk/>
            <pc:sldMk cId="2907604608" sldId="274"/>
            <ac:cxnSpMk id="13" creationId="{85185F2F-C8E8-45BF-B3C4-112B2F9E2DD8}"/>
          </ac:cxnSpMkLst>
        </pc:cxnChg>
        <pc:cxnChg chg="del mod">
          <ac:chgData name="Reali-Corso, Katrina" userId="ed613cea-1bba-402e-a1d8-c27e8ed33964" providerId="ADAL" clId="{3F450B03-625D-4623-B5FA-1B0E76F3C9B3}" dt="2021-11-30T18:06:40.960" v="5319" actId="478"/>
          <ac:cxnSpMkLst>
            <pc:docMk/>
            <pc:sldMk cId="2907604608" sldId="274"/>
            <ac:cxnSpMk id="18" creationId="{640F4EA4-3B7E-4974-9308-2B1C26FB1EBE}"/>
          </ac:cxnSpMkLst>
        </pc:cxnChg>
        <pc:cxnChg chg="mod">
          <ac:chgData name="Reali-Corso, Katrina" userId="ed613cea-1bba-402e-a1d8-c27e8ed33964" providerId="ADAL" clId="{3F450B03-625D-4623-B5FA-1B0E76F3C9B3}" dt="2021-12-08T22:06:00.974" v="14821" actId="962"/>
          <ac:cxnSpMkLst>
            <pc:docMk/>
            <pc:sldMk cId="2907604608" sldId="274"/>
            <ac:cxnSpMk id="18" creationId="{95333D02-07F3-4707-83DA-06DB4475641E}"/>
          </ac:cxnSpMkLst>
        </pc:cxnChg>
        <pc:cxnChg chg="add mod">
          <ac:chgData name="Reali-Corso, Katrina" userId="ed613cea-1bba-402e-a1d8-c27e8ed33964" providerId="ADAL" clId="{3F450B03-625D-4623-B5FA-1B0E76F3C9B3}" dt="2021-11-30T17:32:58.794" v="4796"/>
          <ac:cxnSpMkLst>
            <pc:docMk/>
            <pc:sldMk cId="2907604608" sldId="274"/>
            <ac:cxnSpMk id="26" creationId="{7932D467-F9E0-4A6F-A191-43602EF1EB25}"/>
          </ac:cxnSpMkLst>
        </pc:cxnChg>
        <pc:cxnChg chg="add mod">
          <ac:chgData name="Reali-Corso, Katrina" userId="ed613cea-1bba-402e-a1d8-c27e8ed33964" providerId="ADAL" clId="{3F450B03-625D-4623-B5FA-1B0E76F3C9B3}" dt="2021-12-08T22:47:27.085" v="15515" actId="14100"/>
          <ac:cxnSpMkLst>
            <pc:docMk/>
            <pc:sldMk cId="2907604608" sldId="274"/>
            <ac:cxnSpMk id="26" creationId="{BFC0C285-71D1-4661-ADE2-55706C96191E}"/>
          </ac:cxnSpMkLst>
        </pc:cxnChg>
      </pc:sldChg>
      <pc:sldChg chg="addSp delSp modSp del mod">
        <pc:chgData name="Reali-Corso, Katrina" userId="ed613cea-1bba-402e-a1d8-c27e8ed33964" providerId="ADAL" clId="{3F450B03-625D-4623-B5FA-1B0E76F3C9B3}" dt="2021-12-08T17:27:46.896" v="14014" actId="47"/>
        <pc:sldMkLst>
          <pc:docMk/>
          <pc:sldMk cId="3458302579" sldId="275"/>
        </pc:sldMkLst>
        <pc:spChg chg="add mod">
          <ac:chgData name="Reali-Corso, Katrina" userId="ed613cea-1bba-402e-a1d8-c27e8ed33964" providerId="ADAL" clId="{3F450B03-625D-4623-B5FA-1B0E76F3C9B3}" dt="2021-12-07T23:26:14.630" v="9705" actId="1038"/>
          <ac:spMkLst>
            <pc:docMk/>
            <pc:sldMk cId="3458302579" sldId="275"/>
            <ac:spMk id="6" creationId="{68D46D22-C0E4-40FF-8932-044AEBD43969}"/>
          </ac:spMkLst>
        </pc:spChg>
        <pc:spChg chg="del mod">
          <ac:chgData name="Reali-Corso, Katrina" userId="ed613cea-1bba-402e-a1d8-c27e8ed33964" providerId="ADAL" clId="{3F450B03-625D-4623-B5FA-1B0E76F3C9B3}" dt="2021-11-30T17:33:03.568" v="4798" actId="478"/>
          <ac:spMkLst>
            <pc:docMk/>
            <pc:sldMk cId="3458302579" sldId="275"/>
            <ac:spMk id="9" creationId="{9E53E959-7B38-4750-A7A1-0F593896D36D}"/>
          </ac:spMkLst>
        </pc:spChg>
        <pc:spChg chg="add del mod">
          <ac:chgData name="Reali-Corso, Katrina" userId="ed613cea-1bba-402e-a1d8-c27e8ed33964" providerId="ADAL" clId="{3F450B03-625D-4623-B5FA-1B0E76F3C9B3}" dt="2021-12-02T18:34:07.757" v="7803" actId="478"/>
          <ac:spMkLst>
            <pc:docMk/>
            <pc:sldMk cId="3458302579" sldId="275"/>
            <ac:spMk id="14" creationId="{40D45FD0-3511-4387-A791-F4DDC865D6BF}"/>
          </ac:spMkLst>
        </pc:spChg>
        <pc:spChg chg="mod">
          <ac:chgData name="Reali-Corso, Katrina" userId="ed613cea-1bba-402e-a1d8-c27e8ed33964" providerId="ADAL" clId="{3F450B03-625D-4623-B5FA-1B0E76F3C9B3}" dt="2021-11-30T18:19:46.344" v="6145"/>
          <ac:spMkLst>
            <pc:docMk/>
            <pc:sldMk cId="3458302579" sldId="275"/>
            <ac:spMk id="15" creationId="{9F974939-9061-477A-AC97-4D35E64FCC96}"/>
          </ac:spMkLst>
        </pc:spChg>
        <pc:spChg chg="add del mod ord">
          <ac:chgData name="Reali-Corso, Katrina" userId="ed613cea-1bba-402e-a1d8-c27e8ed33964" providerId="ADAL" clId="{3F450B03-625D-4623-B5FA-1B0E76F3C9B3}" dt="2021-12-02T18:31:54.810" v="7770" actId="179"/>
          <ac:spMkLst>
            <pc:docMk/>
            <pc:sldMk cId="3458302579" sldId="275"/>
            <ac:spMk id="16" creationId="{435F1478-9B41-4792-8288-6C035DB00511}"/>
          </ac:spMkLst>
        </pc:spChg>
        <pc:spChg chg="mod">
          <ac:chgData name="Reali-Corso, Katrina" userId="ed613cea-1bba-402e-a1d8-c27e8ed33964" providerId="ADAL" clId="{3F450B03-625D-4623-B5FA-1B0E76F3C9B3}" dt="2021-12-07T23:24:26.945" v="9665"/>
          <ac:spMkLst>
            <pc:docMk/>
            <pc:sldMk cId="3458302579" sldId="275"/>
            <ac:spMk id="17" creationId="{8BD21D8C-95F3-44D8-8F15-2E6B3164BF00}"/>
          </ac:spMkLst>
        </pc:spChg>
        <pc:spChg chg="del">
          <ac:chgData name="Reali-Corso, Katrina" userId="ed613cea-1bba-402e-a1d8-c27e8ed33964" providerId="ADAL" clId="{3F450B03-625D-4623-B5FA-1B0E76F3C9B3}" dt="2021-11-30T18:12:13.632" v="5671" actId="478"/>
          <ac:spMkLst>
            <pc:docMk/>
            <pc:sldMk cId="3458302579" sldId="275"/>
            <ac:spMk id="17" creationId="{8F314882-FB22-473D-9F0D-3862181A8C5F}"/>
          </ac:spMkLst>
        </pc:spChg>
        <pc:spChg chg="add mod">
          <ac:chgData name="Reali-Corso, Katrina" userId="ed613cea-1bba-402e-a1d8-c27e8ed33964" providerId="ADAL" clId="{3F450B03-625D-4623-B5FA-1B0E76F3C9B3}" dt="2021-11-30T17:33:06.757" v="4801"/>
          <ac:spMkLst>
            <pc:docMk/>
            <pc:sldMk cId="3458302579" sldId="275"/>
            <ac:spMk id="19" creationId="{871A824D-85E6-4F92-893E-52D844EEBD78}"/>
          </ac:spMkLst>
        </pc:spChg>
        <pc:spChg chg="mod">
          <ac:chgData name="Reali-Corso, Katrina" userId="ed613cea-1bba-402e-a1d8-c27e8ed33964" providerId="ADAL" clId="{3F450B03-625D-4623-B5FA-1B0E76F3C9B3}" dt="2021-12-07T23:36:12.258" v="10156" actId="1076"/>
          <ac:spMkLst>
            <pc:docMk/>
            <pc:sldMk cId="3458302579" sldId="275"/>
            <ac:spMk id="21" creationId="{D959A9AC-1DFF-4006-99B3-2F30ADB1D3C8}"/>
          </ac:spMkLst>
        </pc:spChg>
        <pc:spChg chg="del mod">
          <ac:chgData name="Reali-Corso, Katrina" userId="ed613cea-1bba-402e-a1d8-c27e8ed33964" providerId="ADAL" clId="{3F450B03-625D-4623-B5FA-1B0E76F3C9B3}" dt="2021-11-30T18:13:53.739" v="5701" actId="478"/>
          <ac:spMkLst>
            <pc:docMk/>
            <pc:sldMk cId="3458302579" sldId="275"/>
            <ac:spMk id="22" creationId="{B84C1F3D-783E-4CEF-A266-3F64F5C4ADF6}"/>
          </ac:spMkLst>
        </pc:spChg>
        <pc:spChg chg="add del mod">
          <ac:chgData name="Reali-Corso, Katrina" userId="ed613cea-1bba-402e-a1d8-c27e8ed33964" providerId="ADAL" clId="{3F450B03-625D-4623-B5FA-1B0E76F3C9B3}" dt="2021-11-30T18:19:42.952" v="6144" actId="478"/>
          <ac:spMkLst>
            <pc:docMk/>
            <pc:sldMk cId="3458302579" sldId="275"/>
            <ac:spMk id="24" creationId="{F440EBDE-BDFC-413C-B257-2953E57370C9}"/>
          </ac:spMkLst>
        </pc:spChg>
        <pc:spChg chg="add del mod">
          <ac:chgData name="Reali-Corso, Katrina" userId="ed613cea-1bba-402e-a1d8-c27e8ed33964" providerId="ADAL" clId="{3F450B03-625D-4623-B5FA-1B0E76F3C9B3}" dt="2021-12-08T17:26:55.830" v="13999" actId="478"/>
          <ac:spMkLst>
            <pc:docMk/>
            <pc:sldMk cId="3458302579" sldId="275"/>
            <ac:spMk id="25" creationId="{EC38CEA2-C7DB-496B-BB94-1A835AFEAC48}"/>
          </ac:spMkLst>
        </pc:spChg>
        <pc:spChg chg="add mod ord">
          <ac:chgData name="Reali-Corso, Katrina" userId="ed613cea-1bba-402e-a1d8-c27e8ed33964" providerId="ADAL" clId="{3F450B03-625D-4623-B5FA-1B0E76F3C9B3}" dt="2021-12-02T18:32:26.361" v="7778" actId="14100"/>
          <ac:spMkLst>
            <pc:docMk/>
            <pc:sldMk cId="3458302579" sldId="275"/>
            <ac:spMk id="28" creationId="{63452854-2987-4565-8A03-C9AFE1EACFC3}"/>
          </ac:spMkLst>
        </pc:spChg>
        <pc:spChg chg="add del">
          <ac:chgData name="Reali-Corso, Katrina" userId="ed613cea-1bba-402e-a1d8-c27e8ed33964" providerId="ADAL" clId="{3F450B03-625D-4623-B5FA-1B0E76F3C9B3}" dt="2021-11-30T18:21:53.757" v="6188" actId="22"/>
          <ac:spMkLst>
            <pc:docMk/>
            <pc:sldMk cId="3458302579" sldId="275"/>
            <ac:spMk id="31" creationId="{B2A7B038-5AB4-426C-846D-D45E04E9D42A}"/>
          </ac:spMkLst>
        </pc:spChg>
        <pc:spChg chg="add mod">
          <ac:chgData name="Reali-Corso, Katrina" userId="ed613cea-1bba-402e-a1d8-c27e8ed33964" providerId="ADAL" clId="{3F450B03-625D-4623-B5FA-1B0E76F3C9B3}" dt="2021-12-02T18:34:31.670" v="7813" actId="14100"/>
          <ac:spMkLst>
            <pc:docMk/>
            <pc:sldMk cId="3458302579" sldId="275"/>
            <ac:spMk id="32" creationId="{F576017F-7D13-4313-9456-8F363EFFF203}"/>
          </ac:spMkLst>
        </pc:spChg>
        <pc:grpChg chg="add del mod">
          <ac:chgData name="Reali-Corso, Katrina" userId="ed613cea-1bba-402e-a1d8-c27e8ed33964" providerId="ADAL" clId="{3F450B03-625D-4623-B5FA-1B0E76F3C9B3}" dt="2021-12-08T17:26:58.582" v="14000" actId="478"/>
          <ac:grpSpMkLst>
            <pc:docMk/>
            <pc:sldMk cId="3458302579" sldId="275"/>
            <ac:grpSpMk id="14" creationId="{A4F12A15-96D4-4A03-8461-059D3476F19F}"/>
          </ac:grpSpMkLst>
        </pc:grpChg>
        <pc:picChg chg="add del mod modCrop">
          <ac:chgData name="Reali-Corso, Katrina" userId="ed613cea-1bba-402e-a1d8-c27e8ed33964" providerId="ADAL" clId="{3F450B03-625D-4623-B5FA-1B0E76F3C9B3}" dt="2021-12-08T17:26:52.676" v="13998" actId="478"/>
          <ac:picMkLst>
            <pc:docMk/>
            <pc:sldMk cId="3458302579" sldId="275"/>
            <ac:picMk id="3" creationId="{3CA33BFA-D3CA-4824-879C-4B03E81D56C1}"/>
          </ac:picMkLst>
        </pc:picChg>
        <pc:picChg chg="del mod">
          <ac:chgData name="Reali-Corso, Katrina" userId="ed613cea-1bba-402e-a1d8-c27e8ed33964" providerId="ADAL" clId="{3F450B03-625D-4623-B5FA-1B0E76F3C9B3}" dt="2021-11-30T18:12:05.641" v="5669" actId="478"/>
          <ac:picMkLst>
            <pc:docMk/>
            <pc:sldMk cId="3458302579" sldId="275"/>
            <ac:picMk id="4" creationId="{74679814-6BFE-43F9-BCC0-561D9BC2DF32}"/>
          </ac:picMkLst>
        </pc:picChg>
        <pc:picChg chg="add del mod">
          <ac:chgData name="Reali-Corso, Katrina" userId="ed613cea-1bba-402e-a1d8-c27e8ed33964" providerId="ADAL" clId="{3F450B03-625D-4623-B5FA-1B0E76F3C9B3}" dt="2021-11-30T18:13:49.377" v="5697" actId="478"/>
          <ac:picMkLst>
            <pc:docMk/>
            <pc:sldMk cId="3458302579" sldId="275"/>
            <ac:picMk id="5" creationId="{8061EFE2-94AE-4FA9-B2BD-F33D895650FB}"/>
          </ac:picMkLst>
        </pc:picChg>
        <pc:picChg chg="add del mod">
          <ac:chgData name="Reali-Corso, Katrina" userId="ed613cea-1bba-402e-a1d8-c27e8ed33964" providerId="ADAL" clId="{3F450B03-625D-4623-B5FA-1B0E76F3C9B3}" dt="2021-12-08T17:27:06.605" v="14004" actId="21"/>
          <ac:picMkLst>
            <pc:docMk/>
            <pc:sldMk cId="3458302579" sldId="275"/>
            <ac:picMk id="5" creationId="{E4CBDC58-7FAF-419D-B1DC-13F702CE5D0F}"/>
          </ac:picMkLst>
        </pc:picChg>
        <pc:picChg chg="add mod modCrop">
          <ac:chgData name="Reali-Corso, Katrina" userId="ed613cea-1bba-402e-a1d8-c27e8ed33964" providerId="ADAL" clId="{3F450B03-625D-4623-B5FA-1B0E76F3C9B3}" dt="2021-12-02T18:30:39.835" v="7653" actId="1076"/>
          <ac:picMkLst>
            <pc:docMk/>
            <pc:sldMk cId="3458302579" sldId="275"/>
            <ac:picMk id="7" creationId="{8B8526DB-9B92-499D-BADC-2F98EED8318C}"/>
          </ac:picMkLst>
        </pc:picChg>
        <pc:picChg chg="del mod">
          <ac:chgData name="Reali-Corso, Katrina" userId="ed613cea-1bba-402e-a1d8-c27e8ed33964" providerId="ADAL" clId="{3F450B03-625D-4623-B5FA-1B0E76F3C9B3}" dt="2021-11-30T18:13:52.219" v="5700" actId="478"/>
          <ac:picMkLst>
            <pc:docMk/>
            <pc:sldMk cId="3458302579" sldId="275"/>
            <ac:picMk id="8" creationId="{8F6FCF83-202C-4484-968B-53C5CBE14328}"/>
          </ac:picMkLst>
        </pc:picChg>
        <pc:picChg chg="add mod">
          <ac:chgData name="Reali-Corso, Katrina" userId="ed613cea-1bba-402e-a1d8-c27e8ed33964" providerId="ADAL" clId="{3F450B03-625D-4623-B5FA-1B0E76F3C9B3}" dt="2021-12-02T18:32:16.112" v="7773" actId="1076"/>
          <ac:picMkLst>
            <pc:docMk/>
            <pc:sldMk cId="3458302579" sldId="275"/>
            <ac:picMk id="9" creationId="{25D8DDAD-9EBE-43DA-B6FD-9A72A7EF68C8}"/>
          </ac:picMkLst>
        </pc:picChg>
        <pc:picChg chg="del">
          <ac:chgData name="Reali-Corso, Katrina" userId="ed613cea-1bba-402e-a1d8-c27e8ed33964" providerId="ADAL" clId="{3F450B03-625D-4623-B5FA-1B0E76F3C9B3}" dt="2021-11-30T17:33:04.936" v="4800" actId="478"/>
          <ac:picMkLst>
            <pc:docMk/>
            <pc:sldMk cId="3458302579" sldId="275"/>
            <ac:picMk id="10" creationId="{CCB5423F-9384-4487-86A9-6773336ACDA0}"/>
          </ac:picMkLst>
        </pc:picChg>
        <pc:picChg chg="add mod ord">
          <ac:chgData name="Reali-Corso, Katrina" userId="ed613cea-1bba-402e-a1d8-c27e8ed33964" providerId="ADAL" clId="{3F450B03-625D-4623-B5FA-1B0E76F3C9B3}" dt="2021-12-02T18:34:19.213" v="7808" actId="1076"/>
          <ac:picMkLst>
            <pc:docMk/>
            <pc:sldMk cId="3458302579" sldId="275"/>
            <ac:picMk id="13" creationId="{634662EA-2092-4456-AA29-1174971DEBBA}"/>
          </ac:picMkLst>
        </pc:picChg>
        <pc:picChg chg="mod">
          <ac:chgData name="Reali-Corso, Katrina" userId="ed613cea-1bba-402e-a1d8-c27e8ed33964" providerId="ADAL" clId="{3F450B03-625D-4623-B5FA-1B0E76F3C9B3}" dt="2021-12-07T23:24:26.945" v="9665"/>
          <ac:picMkLst>
            <pc:docMk/>
            <pc:sldMk cId="3458302579" sldId="275"/>
            <ac:picMk id="16" creationId="{D109BC50-AF4E-4B43-8208-C2FE165A0604}"/>
          </ac:picMkLst>
        </pc:picChg>
        <pc:picChg chg="add del mod">
          <ac:chgData name="Reali-Corso, Katrina" userId="ed613cea-1bba-402e-a1d8-c27e8ed33964" providerId="ADAL" clId="{3F450B03-625D-4623-B5FA-1B0E76F3C9B3}" dt="2021-12-02T18:34:10.180" v="7804" actId="478"/>
          <ac:picMkLst>
            <pc:docMk/>
            <pc:sldMk cId="3458302579" sldId="275"/>
            <ac:picMk id="18" creationId="{2A03376C-E484-4698-BF68-1ACEA6349901}"/>
          </ac:picMkLst>
        </pc:picChg>
        <pc:picChg chg="add del mod">
          <ac:chgData name="Reali-Corso, Katrina" userId="ed613cea-1bba-402e-a1d8-c27e8ed33964" providerId="ADAL" clId="{3F450B03-625D-4623-B5FA-1B0E76F3C9B3}" dt="2021-12-08T17:26:59.550" v="14001" actId="478"/>
          <ac:picMkLst>
            <pc:docMk/>
            <pc:sldMk cId="3458302579" sldId="275"/>
            <ac:picMk id="19" creationId="{8AD88823-6F91-4399-B276-4C0B798558D4}"/>
          </ac:picMkLst>
        </pc:picChg>
        <pc:picChg chg="add mod">
          <ac:chgData name="Reali-Corso, Katrina" userId="ed613cea-1bba-402e-a1d8-c27e8ed33964" providerId="ADAL" clId="{3F450B03-625D-4623-B5FA-1B0E76F3C9B3}" dt="2021-11-30T17:33:06.757" v="4801"/>
          <ac:picMkLst>
            <pc:docMk/>
            <pc:sldMk cId="3458302579" sldId="275"/>
            <ac:picMk id="20" creationId="{DB004DFC-020B-4634-8250-2AF6996008A0}"/>
          </ac:picMkLst>
        </pc:picChg>
        <pc:picChg chg="add del mod">
          <ac:chgData name="Reali-Corso, Katrina" userId="ed613cea-1bba-402e-a1d8-c27e8ed33964" providerId="ADAL" clId="{3F450B03-625D-4623-B5FA-1B0E76F3C9B3}" dt="2021-12-02T18:33:26.772" v="7784" actId="478"/>
          <ac:picMkLst>
            <pc:docMk/>
            <pc:sldMk cId="3458302579" sldId="275"/>
            <ac:picMk id="22" creationId="{30BADCD0-D7E3-4651-B85C-DD2477748951}"/>
          </ac:picMkLst>
        </pc:picChg>
        <pc:picChg chg="add del mod modCrop">
          <ac:chgData name="Reali-Corso, Katrina" userId="ed613cea-1bba-402e-a1d8-c27e8ed33964" providerId="ADAL" clId="{3F450B03-625D-4623-B5FA-1B0E76F3C9B3}" dt="2021-12-02T18:29:54.798" v="7647" actId="478"/>
          <ac:picMkLst>
            <pc:docMk/>
            <pc:sldMk cId="3458302579" sldId="275"/>
            <ac:picMk id="26" creationId="{A535EE85-F2C5-4891-A644-6E9DF8A398EB}"/>
          </ac:picMkLst>
        </pc:picChg>
        <pc:picChg chg="add del mod">
          <ac:chgData name="Reali-Corso, Katrina" userId="ed613cea-1bba-402e-a1d8-c27e8ed33964" providerId="ADAL" clId="{3F450B03-625D-4623-B5FA-1B0E76F3C9B3}" dt="2021-12-02T18:33:24.509" v="7783" actId="478"/>
          <ac:picMkLst>
            <pc:docMk/>
            <pc:sldMk cId="3458302579" sldId="275"/>
            <ac:picMk id="29" creationId="{B6137320-0481-4D60-9DF1-A7C970F3E374}"/>
          </ac:picMkLst>
        </pc:picChg>
        <pc:cxnChg chg="add mod">
          <ac:chgData name="Reali-Corso, Katrina" userId="ed613cea-1bba-402e-a1d8-c27e8ed33964" providerId="ADAL" clId="{3F450B03-625D-4623-B5FA-1B0E76F3C9B3}" dt="2021-12-02T18:34:23.272" v="7809" actId="14100"/>
          <ac:cxnSpMkLst>
            <pc:docMk/>
            <pc:sldMk cId="3458302579" sldId="275"/>
            <ac:cxnSpMk id="6" creationId="{34DCE8FF-3A4C-45DA-8704-2CF0186B5FF2}"/>
          </ac:cxnSpMkLst>
        </pc:cxnChg>
        <pc:cxnChg chg="del">
          <ac:chgData name="Reali-Corso, Katrina" userId="ed613cea-1bba-402e-a1d8-c27e8ed33964" providerId="ADAL" clId="{3F450B03-625D-4623-B5FA-1B0E76F3C9B3}" dt="2021-11-30T17:33:04.496" v="4799" actId="478"/>
          <ac:cxnSpMkLst>
            <pc:docMk/>
            <pc:sldMk cId="3458302579" sldId="275"/>
            <ac:cxnSpMk id="11" creationId="{A8ACB3C8-3779-4B37-9262-05BAC6550B19}"/>
          </ac:cxnSpMkLst>
        </pc:cxnChg>
        <pc:cxnChg chg="del mod">
          <ac:chgData name="Reali-Corso, Katrina" userId="ed613cea-1bba-402e-a1d8-c27e8ed33964" providerId="ADAL" clId="{3F450B03-625D-4623-B5FA-1B0E76F3C9B3}" dt="2021-11-30T18:12:09.079" v="5670" actId="478"/>
          <ac:cxnSpMkLst>
            <pc:docMk/>
            <pc:sldMk cId="3458302579" sldId="275"/>
            <ac:cxnSpMk id="12" creationId="{F7BC351F-FFF1-498E-9467-0B273357FB90}"/>
          </ac:cxnSpMkLst>
        </pc:cxnChg>
        <pc:cxnChg chg="add del mod">
          <ac:chgData name="Reali-Corso, Katrina" userId="ed613cea-1bba-402e-a1d8-c27e8ed33964" providerId="ADAL" clId="{3F450B03-625D-4623-B5FA-1B0E76F3C9B3}" dt="2021-12-08T17:27:00.619" v="14002" actId="478"/>
          <ac:cxnSpMkLst>
            <pc:docMk/>
            <pc:sldMk cId="3458302579" sldId="275"/>
            <ac:cxnSpMk id="20" creationId="{3C981D40-EDB8-4EF0-8149-E0445288F685}"/>
          </ac:cxnSpMkLst>
        </pc:cxnChg>
        <pc:cxnChg chg="add mod">
          <ac:chgData name="Reali-Corso, Katrina" userId="ed613cea-1bba-402e-a1d8-c27e8ed33964" providerId="ADAL" clId="{3F450B03-625D-4623-B5FA-1B0E76F3C9B3}" dt="2021-11-30T17:33:06.757" v="4801"/>
          <ac:cxnSpMkLst>
            <pc:docMk/>
            <pc:sldMk cId="3458302579" sldId="275"/>
            <ac:cxnSpMk id="25" creationId="{5794B108-8849-4355-B670-E2A6EA567593}"/>
          </ac:cxnSpMkLst>
        </pc:cxnChg>
      </pc:sldChg>
      <pc:sldChg chg="addSp delSp modSp mod">
        <pc:chgData name="Reali-Corso, Katrina" userId="ed613cea-1bba-402e-a1d8-c27e8ed33964" providerId="ADAL" clId="{3F450B03-625D-4623-B5FA-1B0E76F3C9B3}" dt="2021-12-08T22:47:58.074" v="15526" actId="1037"/>
        <pc:sldMkLst>
          <pc:docMk/>
          <pc:sldMk cId="3101306306" sldId="276"/>
        </pc:sldMkLst>
        <pc:spChg chg="del">
          <ac:chgData name="Reali-Corso, Katrina" userId="ed613cea-1bba-402e-a1d8-c27e8ed33964" providerId="ADAL" clId="{3F450B03-625D-4623-B5FA-1B0E76F3C9B3}" dt="2021-11-30T17:33:10.524" v="4802" actId="478"/>
          <ac:spMkLst>
            <pc:docMk/>
            <pc:sldMk cId="3101306306" sldId="276"/>
            <ac:spMk id="9" creationId="{9E53E959-7B38-4750-A7A1-0F593896D36D}"/>
          </ac:spMkLst>
        </pc:spChg>
        <pc:spChg chg="add del mod">
          <ac:chgData name="Reali-Corso, Katrina" userId="ed613cea-1bba-402e-a1d8-c27e8ed33964" providerId="ADAL" clId="{3F450B03-625D-4623-B5FA-1B0E76F3C9B3}" dt="2021-12-02T18:39:57.919" v="8145" actId="478"/>
          <ac:spMkLst>
            <pc:docMk/>
            <pc:sldMk cId="3101306306" sldId="276"/>
            <ac:spMk id="11" creationId="{1E6FFB51-2B43-4E5F-961C-E7A9DD875552}"/>
          </ac:spMkLst>
        </pc:spChg>
        <pc:spChg chg="mod">
          <ac:chgData name="Reali-Corso, Katrina" userId="ed613cea-1bba-402e-a1d8-c27e8ed33964" providerId="ADAL" clId="{3F450B03-625D-4623-B5FA-1B0E76F3C9B3}" dt="2021-12-08T17:31:30.492" v="14074" actId="313"/>
          <ac:spMkLst>
            <pc:docMk/>
            <pc:sldMk cId="3101306306" sldId="276"/>
            <ac:spMk id="12" creationId="{8B4B2251-30FC-4498-A719-9905D7C12786}"/>
          </ac:spMkLst>
        </pc:spChg>
        <pc:spChg chg="mod">
          <ac:chgData name="Reali-Corso, Katrina" userId="ed613cea-1bba-402e-a1d8-c27e8ed33964" providerId="ADAL" clId="{3F450B03-625D-4623-B5FA-1B0E76F3C9B3}" dt="2021-12-08T17:38:51.388" v="14116" actId="6549"/>
          <ac:spMkLst>
            <pc:docMk/>
            <pc:sldMk cId="3101306306" sldId="276"/>
            <ac:spMk id="13" creationId="{50A4B602-AD5A-4001-ACCB-A12BFCC75378}"/>
          </ac:spMkLst>
        </pc:spChg>
        <pc:spChg chg="add mod">
          <ac:chgData name="Reali-Corso, Katrina" userId="ed613cea-1bba-402e-a1d8-c27e8ed33964" providerId="ADAL" clId="{3F450B03-625D-4623-B5FA-1B0E76F3C9B3}" dt="2021-12-08T17:42:00.944" v="14220" actId="164"/>
          <ac:spMkLst>
            <pc:docMk/>
            <pc:sldMk cId="3101306306" sldId="276"/>
            <ac:spMk id="15" creationId="{27E8667A-26C8-4FF0-9317-C207BC9CB330}"/>
          </ac:spMkLst>
        </pc:spChg>
        <pc:spChg chg="mod ord">
          <ac:chgData name="Reali-Corso, Katrina" userId="ed613cea-1bba-402e-a1d8-c27e8ed33964" providerId="ADAL" clId="{3F450B03-625D-4623-B5FA-1B0E76F3C9B3}" dt="2021-12-02T18:38:43.283" v="8137" actId="1076"/>
          <ac:spMkLst>
            <pc:docMk/>
            <pc:sldMk cId="3101306306" sldId="276"/>
            <ac:spMk id="17" creationId="{7444278C-E5B9-47F7-903C-2A78BD951D42}"/>
          </ac:spMkLst>
        </pc:spChg>
        <pc:spChg chg="mod ord">
          <ac:chgData name="Reali-Corso, Katrina" userId="ed613cea-1bba-402e-a1d8-c27e8ed33964" providerId="ADAL" clId="{3F450B03-625D-4623-B5FA-1B0E76F3C9B3}" dt="2021-12-08T22:47:58.074" v="15526" actId="1037"/>
          <ac:spMkLst>
            <pc:docMk/>
            <pc:sldMk cId="3101306306" sldId="276"/>
            <ac:spMk id="18" creationId="{E7728E69-926B-4E7C-9C3E-BC1149189806}"/>
          </ac:spMkLst>
        </pc:spChg>
        <pc:spChg chg="add mod">
          <ac:chgData name="Reali-Corso, Katrina" userId="ed613cea-1bba-402e-a1d8-c27e8ed33964" providerId="ADAL" clId="{3F450B03-625D-4623-B5FA-1B0E76F3C9B3}" dt="2021-11-30T17:33:13.758" v="4805"/>
          <ac:spMkLst>
            <pc:docMk/>
            <pc:sldMk cId="3101306306" sldId="276"/>
            <ac:spMk id="19" creationId="{DE8CEC8F-A3AB-497F-A821-AE26E45F7885}"/>
          </ac:spMkLst>
        </pc:spChg>
        <pc:spChg chg="mod">
          <ac:chgData name="Reali-Corso, Katrina" userId="ed613cea-1bba-402e-a1d8-c27e8ed33964" providerId="ADAL" clId="{3F450B03-625D-4623-B5FA-1B0E76F3C9B3}" dt="2021-12-08T22:14:50.747" v="15077" actId="33553"/>
          <ac:spMkLst>
            <pc:docMk/>
            <pc:sldMk cId="3101306306" sldId="276"/>
            <ac:spMk id="25" creationId="{E8CE54BA-01E3-4D30-B818-3B067D4D8DED}"/>
          </ac:spMkLst>
        </pc:spChg>
        <pc:spChg chg="add mod ord">
          <ac:chgData name="Reali-Corso, Katrina" userId="ed613cea-1bba-402e-a1d8-c27e8ed33964" providerId="ADAL" clId="{3F450B03-625D-4623-B5FA-1B0E76F3C9B3}" dt="2021-12-08T17:39:37.212" v="14192" actId="20577"/>
          <ac:spMkLst>
            <pc:docMk/>
            <pc:sldMk cId="3101306306" sldId="276"/>
            <ac:spMk id="26" creationId="{53439184-FCB0-4938-85EA-2298331236AA}"/>
          </ac:spMkLst>
        </pc:spChg>
        <pc:spChg chg="add del mod">
          <ac:chgData name="Reali-Corso, Katrina" userId="ed613cea-1bba-402e-a1d8-c27e8ed33964" providerId="ADAL" clId="{3F450B03-625D-4623-B5FA-1B0E76F3C9B3}" dt="2021-11-17T22:09:27.401" v="1231" actId="478"/>
          <ac:spMkLst>
            <pc:docMk/>
            <pc:sldMk cId="3101306306" sldId="276"/>
            <ac:spMk id="28" creationId="{6EBF88EB-B21B-469C-8EBD-D6BED1BBF902}"/>
          </ac:spMkLst>
        </pc:spChg>
        <pc:spChg chg="mod">
          <ac:chgData name="Reali-Corso, Katrina" userId="ed613cea-1bba-402e-a1d8-c27e8ed33964" providerId="ADAL" clId="{3F450B03-625D-4623-B5FA-1B0E76F3C9B3}" dt="2021-12-07T23:24:43.416" v="9670"/>
          <ac:spMkLst>
            <pc:docMk/>
            <pc:sldMk cId="3101306306" sldId="276"/>
            <ac:spMk id="32" creationId="{BE0CF7E2-6D17-4D2E-BDAF-9CD89EBE29F2}"/>
          </ac:spMkLst>
        </pc:spChg>
        <pc:spChg chg="add mod">
          <ac:chgData name="Reali-Corso, Katrina" userId="ed613cea-1bba-402e-a1d8-c27e8ed33964" providerId="ADAL" clId="{3F450B03-625D-4623-B5FA-1B0E76F3C9B3}" dt="2021-12-08T22:10:29.223" v="14992" actId="962"/>
          <ac:spMkLst>
            <pc:docMk/>
            <pc:sldMk cId="3101306306" sldId="276"/>
            <ac:spMk id="34" creationId="{15E1D132-A21B-44B7-87D1-2353A56B6C93}"/>
          </ac:spMkLst>
        </pc:spChg>
        <pc:spChg chg="add mod">
          <ac:chgData name="Reali-Corso, Katrina" userId="ed613cea-1bba-402e-a1d8-c27e8ed33964" providerId="ADAL" clId="{3F450B03-625D-4623-B5FA-1B0E76F3C9B3}" dt="2021-12-08T17:42:00.944" v="14220" actId="164"/>
          <ac:spMkLst>
            <pc:docMk/>
            <pc:sldMk cId="3101306306" sldId="276"/>
            <ac:spMk id="37" creationId="{540C4A87-E328-43B1-AAEB-0393267E09C7}"/>
          </ac:spMkLst>
        </pc:spChg>
        <pc:grpChg chg="add mod">
          <ac:chgData name="Reali-Corso, Katrina" userId="ed613cea-1bba-402e-a1d8-c27e8ed33964" providerId="ADAL" clId="{3F450B03-625D-4623-B5FA-1B0E76F3C9B3}" dt="2021-12-08T22:10:38.304" v="14995" actId="962"/>
          <ac:grpSpMkLst>
            <pc:docMk/>
            <pc:sldMk cId="3101306306" sldId="276"/>
            <ac:grpSpMk id="16" creationId="{D75B9A98-ED8D-42ED-88DD-4900BE4B90AA}"/>
          </ac:grpSpMkLst>
        </pc:grpChg>
        <pc:grpChg chg="add mod">
          <ac:chgData name="Reali-Corso, Katrina" userId="ed613cea-1bba-402e-a1d8-c27e8ed33964" providerId="ADAL" clId="{3F450B03-625D-4623-B5FA-1B0E76F3C9B3}" dt="2021-12-08T22:10:40.273" v="14996" actId="962"/>
          <ac:grpSpMkLst>
            <pc:docMk/>
            <pc:sldMk cId="3101306306" sldId="276"/>
            <ac:grpSpMk id="21" creationId="{41E472E1-BF22-4B73-AC87-AC62EF4BCC2D}"/>
          </ac:grpSpMkLst>
        </pc:grpChg>
        <pc:grpChg chg="mod">
          <ac:chgData name="Reali-Corso, Katrina" userId="ed613cea-1bba-402e-a1d8-c27e8ed33964" providerId="ADAL" clId="{3F450B03-625D-4623-B5FA-1B0E76F3C9B3}" dt="2021-12-08T22:12:19.064" v="15025" actId="962"/>
          <ac:grpSpMkLst>
            <pc:docMk/>
            <pc:sldMk cId="3101306306" sldId="276"/>
            <ac:grpSpMk id="23" creationId="{6856B8D4-AEFD-4D20-B953-346E8868150B}"/>
          </ac:grpSpMkLst>
        </pc:grpChg>
        <pc:picChg chg="add mod">
          <ac:chgData name="Reali-Corso, Katrina" userId="ed613cea-1bba-402e-a1d8-c27e8ed33964" providerId="ADAL" clId="{3F450B03-625D-4623-B5FA-1B0E76F3C9B3}" dt="2021-12-08T17:42:00.944" v="14220" actId="164"/>
          <ac:picMkLst>
            <pc:docMk/>
            <pc:sldMk cId="3101306306" sldId="276"/>
            <ac:picMk id="3" creationId="{C36ED3CB-0AA5-4FA0-A016-AB69ED88AE41}"/>
          </ac:picMkLst>
        </pc:picChg>
        <pc:picChg chg="add mod ord">
          <ac:chgData name="Reali-Corso, Katrina" userId="ed613cea-1bba-402e-a1d8-c27e8ed33964" providerId="ADAL" clId="{3F450B03-625D-4623-B5FA-1B0E76F3C9B3}" dt="2021-12-02T18:38:00.997" v="8031" actId="14861"/>
          <ac:picMkLst>
            <pc:docMk/>
            <pc:sldMk cId="3101306306" sldId="276"/>
            <ac:picMk id="4" creationId="{09D7D42A-4448-4820-A638-112C99C0ABB8}"/>
          </ac:picMkLst>
        </pc:picChg>
        <pc:picChg chg="add del mod">
          <ac:chgData name="Reali-Corso, Katrina" userId="ed613cea-1bba-402e-a1d8-c27e8ed33964" providerId="ADAL" clId="{3F450B03-625D-4623-B5FA-1B0E76F3C9B3}" dt="2021-12-08T17:36:05.123" v="14085" actId="478"/>
          <ac:picMkLst>
            <pc:docMk/>
            <pc:sldMk cId="3101306306" sldId="276"/>
            <ac:picMk id="4" creationId="{0CEAB80F-BC50-4F84-8317-8234051C3E01}"/>
          </ac:picMkLst>
        </pc:picChg>
        <pc:picChg chg="add del mod">
          <ac:chgData name="Reali-Corso, Katrina" userId="ed613cea-1bba-402e-a1d8-c27e8ed33964" providerId="ADAL" clId="{3F450B03-625D-4623-B5FA-1B0E76F3C9B3}" dt="2021-12-01T18:38:58.811" v="6460" actId="478"/>
          <ac:picMkLst>
            <pc:docMk/>
            <pc:sldMk cId="3101306306" sldId="276"/>
            <ac:picMk id="4" creationId="{3CBD62FE-0CFA-4415-93F5-EAB726E896B6}"/>
          </ac:picMkLst>
        </pc:picChg>
        <pc:picChg chg="add del mod">
          <ac:chgData name="Reali-Corso, Katrina" userId="ed613cea-1bba-402e-a1d8-c27e8ed33964" providerId="ADAL" clId="{3F450B03-625D-4623-B5FA-1B0E76F3C9B3}" dt="2021-12-01T20:28:40.356" v="6517" actId="478"/>
          <ac:picMkLst>
            <pc:docMk/>
            <pc:sldMk cId="3101306306" sldId="276"/>
            <ac:picMk id="5" creationId="{204D70EC-1C87-4788-B04F-CFCB7E72920E}"/>
          </ac:picMkLst>
        </pc:picChg>
        <pc:picChg chg="del">
          <ac:chgData name="Reali-Corso, Katrina" userId="ed613cea-1bba-402e-a1d8-c27e8ed33964" providerId="ADAL" clId="{3F450B03-625D-4623-B5FA-1B0E76F3C9B3}" dt="2021-11-17T22:03:44.073" v="615" actId="478"/>
          <ac:picMkLst>
            <pc:docMk/>
            <pc:sldMk cId="3101306306" sldId="276"/>
            <ac:picMk id="5" creationId="{68F5CB1E-F943-41E0-A132-905807DA34AF}"/>
          </ac:picMkLst>
        </pc:picChg>
        <pc:picChg chg="del mod">
          <ac:chgData name="Reali-Corso, Katrina" userId="ed613cea-1bba-402e-a1d8-c27e8ed33964" providerId="ADAL" clId="{3F450B03-625D-4623-B5FA-1B0E76F3C9B3}" dt="2021-12-08T17:35:59.612" v="14081" actId="478"/>
          <ac:picMkLst>
            <pc:docMk/>
            <pc:sldMk cId="3101306306" sldId="276"/>
            <ac:picMk id="5" creationId="{8A97FD25-ED0B-4A01-B2C4-73E8D423D7DF}"/>
          </ac:picMkLst>
        </pc:picChg>
        <pc:picChg chg="add del mod modCrop">
          <ac:chgData name="Reali-Corso, Katrina" userId="ed613cea-1bba-402e-a1d8-c27e8ed33964" providerId="ADAL" clId="{3F450B03-625D-4623-B5FA-1B0E76F3C9B3}" dt="2021-12-02T18:35:32.830" v="7829" actId="478"/>
          <ac:picMkLst>
            <pc:docMk/>
            <pc:sldMk cId="3101306306" sldId="276"/>
            <ac:picMk id="6" creationId="{18AFBF1B-210E-4788-AF29-F62E56C0BF05}"/>
          </ac:picMkLst>
        </pc:picChg>
        <pc:picChg chg="add mod">
          <ac:chgData name="Reali-Corso, Katrina" userId="ed613cea-1bba-402e-a1d8-c27e8ed33964" providerId="ADAL" clId="{3F450B03-625D-4623-B5FA-1B0E76F3C9B3}" dt="2021-12-08T22:11:52.460" v="15016" actId="962"/>
          <ac:picMkLst>
            <pc:docMk/>
            <pc:sldMk cId="3101306306" sldId="276"/>
            <ac:picMk id="6" creationId="{55699F04-5580-45DA-8B41-1DA7ED79007B}"/>
          </ac:picMkLst>
        </pc:picChg>
        <pc:picChg chg="add mod">
          <ac:chgData name="Reali-Corso, Katrina" userId="ed613cea-1bba-402e-a1d8-c27e8ed33964" providerId="ADAL" clId="{3F450B03-625D-4623-B5FA-1B0E76F3C9B3}" dt="2021-12-02T18:38:05.187" v="8032" actId="1076"/>
          <ac:picMkLst>
            <pc:docMk/>
            <pc:sldMk cId="3101306306" sldId="276"/>
            <ac:picMk id="7" creationId="{1DBE86DC-B533-4B95-AEEC-D7255EF7F738}"/>
          </ac:picMkLst>
        </pc:picChg>
        <pc:picChg chg="add del mod">
          <ac:chgData name="Reali-Corso, Katrina" userId="ed613cea-1bba-402e-a1d8-c27e8ed33964" providerId="ADAL" clId="{3F450B03-625D-4623-B5FA-1B0E76F3C9B3}" dt="2021-11-30T18:31:53.906" v="6428" actId="478"/>
          <ac:picMkLst>
            <pc:docMk/>
            <pc:sldMk cId="3101306306" sldId="276"/>
            <ac:picMk id="7" creationId="{5336F484-C1C1-4A82-AA53-C1CF6E6B8886}"/>
          </ac:picMkLst>
        </pc:picChg>
        <pc:picChg chg="add mod">
          <ac:chgData name="Reali-Corso, Katrina" userId="ed613cea-1bba-402e-a1d8-c27e8ed33964" providerId="ADAL" clId="{3F450B03-625D-4623-B5FA-1B0E76F3C9B3}" dt="2021-12-08T22:11:55.733" v="15017" actId="962"/>
          <ac:picMkLst>
            <pc:docMk/>
            <pc:sldMk cId="3101306306" sldId="276"/>
            <ac:picMk id="8" creationId="{3EF7CB8D-3B83-4433-AE18-74F6B2BB814C}"/>
          </ac:picMkLst>
        </pc:picChg>
        <pc:picChg chg="mod">
          <ac:chgData name="Reali-Corso, Katrina" userId="ed613cea-1bba-402e-a1d8-c27e8ed33964" providerId="ADAL" clId="{3F450B03-625D-4623-B5FA-1B0E76F3C9B3}" dt="2021-12-02T18:39:00.195" v="8139" actId="1076"/>
          <ac:picMkLst>
            <pc:docMk/>
            <pc:sldMk cId="3101306306" sldId="276"/>
            <ac:picMk id="8" creationId="{5432BB65-0717-48FA-B6C8-419B54AA8281}"/>
          </ac:picMkLst>
        </pc:picChg>
        <pc:picChg chg="add mod">
          <ac:chgData name="Reali-Corso, Katrina" userId="ed613cea-1bba-402e-a1d8-c27e8ed33964" providerId="ADAL" clId="{3F450B03-625D-4623-B5FA-1B0E76F3C9B3}" dt="2021-12-08T22:10:36.559" v="14994" actId="962"/>
          <ac:picMkLst>
            <pc:docMk/>
            <pc:sldMk cId="3101306306" sldId="276"/>
            <ac:picMk id="9" creationId="{ABA327A9-9362-4D76-9B11-B57E2316C651}"/>
          </ac:picMkLst>
        </pc:picChg>
        <pc:picChg chg="del">
          <ac:chgData name="Reali-Corso, Katrina" userId="ed613cea-1bba-402e-a1d8-c27e8ed33964" providerId="ADAL" clId="{3F450B03-625D-4623-B5FA-1B0E76F3C9B3}" dt="2021-11-30T17:33:12.457" v="4804" actId="478"/>
          <ac:picMkLst>
            <pc:docMk/>
            <pc:sldMk cId="3101306306" sldId="276"/>
            <ac:picMk id="10" creationId="{CCB5423F-9384-4487-86A9-6773336ACDA0}"/>
          </ac:picMkLst>
        </pc:picChg>
        <pc:picChg chg="add del mod ord modCrop">
          <ac:chgData name="Reali-Corso, Katrina" userId="ed613cea-1bba-402e-a1d8-c27e8ed33964" providerId="ADAL" clId="{3F450B03-625D-4623-B5FA-1B0E76F3C9B3}" dt="2021-12-02T18:39:56.370" v="8144" actId="478"/>
          <ac:picMkLst>
            <pc:docMk/>
            <pc:sldMk cId="3101306306" sldId="276"/>
            <ac:picMk id="10" creationId="{CFBD26E5-BD0D-4E47-9BD0-5F041D232D5F}"/>
          </ac:picMkLst>
        </pc:picChg>
        <pc:picChg chg="add mod">
          <ac:chgData name="Reali-Corso, Katrina" userId="ed613cea-1bba-402e-a1d8-c27e8ed33964" providerId="ADAL" clId="{3F450B03-625D-4623-B5FA-1B0E76F3C9B3}" dt="2021-12-08T22:10:31.072" v="14993" actId="962"/>
          <ac:picMkLst>
            <pc:docMk/>
            <pc:sldMk cId="3101306306" sldId="276"/>
            <ac:picMk id="10" creationId="{E8A2A831-7114-4126-B57F-0A4B8BBB7BDE}"/>
          </ac:picMkLst>
        </pc:picChg>
        <pc:picChg chg="add del mod">
          <ac:chgData name="Reali-Corso, Katrina" userId="ed613cea-1bba-402e-a1d8-c27e8ed33964" providerId="ADAL" clId="{3F450B03-625D-4623-B5FA-1B0E76F3C9B3}" dt="2021-12-07T23:31:13.823" v="9982" actId="21"/>
          <ac:picMkLst>
            <pc:docMk/>
            <pc:sldMk cId="3101306306" sldId="276"/>
            <ac:picMk id="14" creationId="{502B8FE4-2583-4737-AA7E-56344CCCD158}"/>
          </ac:picMkLst>
        </pc:picChg>
        <pc:picChg chg="add mod">
          <ac:chgData name="Reali-Corso, Katrina" userId="ed613cea-1bba-402e-a1d8-c27e8ed33964" providerId="ADAL" clId="{3F450B03-625D-4623-B5FA-1B0E76F3C9B3}" dt="2021-11-30T17:33:13.758" v="4805"/>
          <ac:picMkLst>
            <pc:docMk/>
            <pc:sldMk cId="3101306306" sldId="276"/>
            <ac:picMk id="20" creationId="{A1C540AB-6152-49EA-A9A2-750EBED46BD4}"/>
          </ac:picMkLst>
        </pc:picChg>
        <pc:picChg chg="mod">
          <ac:chgData name="Reali-Corso, Katrina" userId="ed613cea-1bba-402e-a1d8-c27e8ed33964" providerId="ADAL" clId="{3F450B03-625D-4623-B5FA-1B0E76F3C9B3}" dt="2021-12-08T22:11:49.202" v="15015" actId="962"/>
          <ac:picMkLst>
            <pc:docMk/>
            <pc:sldMk cId="3101306306" sldId="276"/>
            <ac:picMk id="24" creationId="{42C5A48A-ED01-4296-BE8C-E83681A066D0}"/>
          </ac:picMkLst>
        </pc:picChg>
        <pc:picChg chg="add del mod modCrop">
          <ac:chgData name="Reali-Corso, Katrina" userId="ed613cea-1bba-402e-a1d8-c27e8ed33964" providerId="ADAL" clId="{3F450B03-625D-4623-B5FA-1B0E76F3C9B3}" dt="2021-12-02T18:35:17.750" v="7823" actId="478"/>
          <ac:picMkLst>
            <pc:docMk/>
            <pc:sldMk cId="3101306306" sldId="276"/>
            <ac:picMk id="24" creationId="{54F7D0AA-4E78-498E-8FE5-F9ACCCF0A777}"/>
          </ac:picMkLst>
        </pc:picChg>
        <pc:picChg chg="add del mod">
          <ac:chgData name="Reali-Corso, Katrina" userId="ed613cea-1bba-402e-a1d8-c27e8ed33964" providerId="ADAL" clId="{3F450B03-625D-4623-B5FA-1B0E76F3C9B3}" dt="2021-12-02T18:35:31.284" v="7828" actId="478"/>
          <ac:picMkLst>
            <pc:docMk/>
            <pc:sldMk cId="3101306306" sldId="276"/>
            <ac:picMk id="25" creationId="{10D69825-47E9-42B0-837C-014FFA3F42CC}"/>
          </ac:picMkLst>
        </pc:picChg>
        <pc:picChg chg="mod">
          <ac:chgData name="Reali-Corso, Katrina" userId="ed613cea-1bba-402e-a1d8-c27e8ed33964" providerId="ADAL" clId="{3F450B03-625D-4623-B5FA-1B0E76F3C9B3}" dt="2021-12-08T22:10:42.418" v="14998" actId="962"/>
          <ac:picMkLst>
            <pc:docMk/>
            <pc:sldMk cId="3101306306" sldId="276"/>
            <ac:picMk id="31" creationId="{26ABD2E9-B227-4265-AFD8-23BB5251C917}"/>
          </ac:picMkLst>
        </pc:picChg>
        <pc:picChg chg="add mod">
          <ac:chgData name="Reali-Corso, Katrina" userId="ed613cea-1bba-402e-a1d8-c27e8ed33964" providerId="ADAL" clId="{3F450B03-625D-4623-B5FA-1B0E76F3C9B3}" dt="2021-12-08T22:10:44.732" v="15000" actId="962"/>
          <ac:picMkLst>
            <pc:docMk/>
            <pc:sldMk cId="3101306306" sldId="276"/>
            <ac:picMk id="33" creationId="{6ECD49FE-A8A3-42E0-A9C0-37D618533EB1}"/>
          </ac:picMkLst>
        </pc:picChg>
        <pc:picChg chg="add mod">
          <ac:chgData name="Reali-Corso, Katrina" userId="ed613cea-1bba-402e-a1d8-c27e8ed33964" providerId="ADAL" clId="{3F450B03-625D-4623-B5FA-1B0E76F3C9B3}" dt="2021-12-08T22:12:16.310" v="15024" actId="962"/>
          <ac:picMkLst>
            <pc:docMk/>
            <pc:sldMk cId="3101306306" sldId="276"/>
            <ac:picMk id="35" creationId="{40BC9900-9764-49F9-9DFF-642E343179A8}"/>
          </ac:picMkLst>
        </pc:picChg>
        <pc:cxnChg chg="del">
          <ac:chgData name="Reali-Corso, Katrina" userId="ed613cea-1bba-402e-a1d8-c27e8ed33964" providerId="ADAL" clId="{3F450B03-625D-4623-B5FA-1B0E76F3C9B3}" dt="2021-11-30T17:33:11.913" v="4803" actId="478"/>
          <ac:cxnSpMkLst>
            <pc:docMk/>
            <pc:sldMk cId="3101306306" sldId="276"/>
            <ac:cxnSpMk id="11" creationId="{A8ACB3C8-3779-4B37-9262-05BAC6550B19}"/>
          </ac:cxnSpMkLst>
        </pc:cxnChg>
        <pc:cxnChg chg="del mod">
          <ac:chgData name="Reali-Corso, Katrina" userId="ed613cea-1bba-402e-a1d8-c27e8ed33964" providerId="ADAL" clId="{3F450B03-625D-4623-B5FA-1B0E76F3C9B3}" dt="2021-12-02T18:38:45.909" v="8138" actId="478"/>
          <ac:cxnSpMkLst>
            <pc:docMk/>
            <pc:sldMk cId="3101306306" sldId="276"/>
            <ac:cxnSpMk id="14" creationId="{0F63A614-5D60-453F-8AD6-2E20F25DE9CB}"/>
          </ac:cxnSpMkLst>
        </pc:cxnChg>
        <pc:cxnChg chg="add mod">
          <ac:chgData name="Reali-Corso, Katrina" userId="ed613cea-1bba-402e-a1d8-c27e8ed33964" providerId="ADAL" clId="{3F450B03-625D-4623-B5FA-1B0E76F3C9B3}" dt="2021-11-30T17:33:13.758" v="4805"/>
          <ac:cxnSpMkLst>
            <pc:docMk/>
            <pc:sldMk cId="3101306306" sldId="276"/>
            <ac:cxnSpMk id="21" creationId="{8BDF1ADD-88A7-4E1F-B3F4-64B48DB3A488}"/>
          </ac:cxnSpMkLst>
        </pc:cxnChg>
        <pc:cxnChg chg="add mod">
          <ac:chgData name="Reali-Corso, Katrina" userId="ed613cea-1bba-402e-a1d8-c27e8ed33964" providerId="ADAL" clId="{3F450B03-625D-4623-B5FA-1B0E76F3C9B3}" dt="2021-12-08T22:06:34.613" v="14830" actId="962"/>
          <ac:cxnSpMkLst>
            <pc:docMk/>
            <pc:sldMk cId="3101306306" sldId="276"/>
            <ac:cxnSpMk id="22" creationId="{BA742382-218E-47D2-AE8A-DBD6A3FF9A48}"/>
          </ac:cxnSpMkLst>
        </pc:cxnChg>
        <pc:cxnChg chg="mod">
          <ac:chgData name="Reali-Corso, Katrina" userId="ed613cea-1bba-402e-a1d8-c27e8ed33964" providerId="ADAL" clId="{3F450B03-625D-4623-B5FA-1B0E76F3C9B3}" dt="2021-12-08T22:06:08.595" v="14823" actId="962"/>
          <ac:cxnSpMkLst>
            <pc:docMk/>
            <pc:sldMk cId="3101306306" sldId="276"/>
            <ac:cxnSpMk id="28" creationId="{8E115DDD-D4F6-484C-9051-0593CCD0109F}"/>
          </ac:cxnSpMkLst>
        </pc:cxnChg>
        <pc:cxnChg chg="add mod">
          <ac:chgData name="Reali-Corso, Katrina" userId="ed613cea-1bba-402e-a1d8-c27e8ed33964" providerId="ADAL" clId="{3F450B03-625D-4623-B5FA-1B0E76F3C9B3}" dt="2021-12-08T22:06:30.376" v="14829" actId="962"/>
          <ac:cxnSpMkLst>
            <pc:docMk/>
            <pc:sldMk cId="3101306306" sldId="276"/>
            <ac:cxnSpMk id="36" creationId="{224AF6AC-981B-4E5C-92F0-2BB127B8B8A6}"/>
          </ac:cxnSpMkLst>
        </pc:cxnChg>
      </pc:sldChg>
      <pc:sldChg chg="addSp delSp modSp new del mod">
        <pc:chgData name="Reali-Corso, Katrina" userId="ed613cea-1bba-402e-a1d8-c27e8ed33964" providerId="ADAL" clId="{3F450B03-625D-4623-B5FA-1B0E76F3C9B3}" dt="2021-11-30T18:20:24.622" v="6152" actId="47"/>
        <pc:sldMkLst>
          <pc:docMk/>
          <pc:sldMk cId="1770165156" sldId="277"/>
        </pc:sldMkLst>
        <pc:spChg chg="del">
          <ac:chgData name="Reali-Corso, Katrina" userId="ed613cea-1bba-402e-a1d8-c27e8ed33964" providerId="ADAL" clId="{3F450B03-625D-4623-B5FA-1B0E76F3C9B3}" dt="2021-11-30T17:33:18.009" v="4806" actId="478"/>
          <ac:spMkLst>
            <pc:docMk/>
            <pc:sldMk cId="1770165156" sldId="277"/>
            <ac:spMk id="2" creationId="{CAD1FFEF-2F98-4157-825E-9E7BC1965E1E}"/>
          </ac:spMkLst>
        </pc:spChg>
        <pc:spChg chg="add mod">
          <ac:chgData name="Reali-Corso, Katrina" userId="ed613cea-1bba-402e-a1d8-c27e8ed33964" providerId="ADAL" clId="{3F450B03-625D-4623-B5FA-1B0E76F3C9B3}" dt="2021-11-30T17:33:18.940" v="4807"/>
          <ac:spMkLst>
            <pc:docMk/>
            <pc:sldMk cId="1770165156" sldId="277"/>
            <ac:spMk id="7" creationId="{086DDF1F-3DC1-4420-AFB3-E25DED5D1392}"/>
          </ac:spMkLst>
        </pc:spChg>
        <pc:picChg chg="add del">
          <ac:chgData name="Reali-Corso, Katrina" userId="ed613cea-1bba-402e-a1d8-c27e8ed33964" providerId="ADAL" clId="{3F450B03-625D-4623-B5FA-1B0E76F3C9B3}" dt="2021-11-30T15:43:40.969" v="1346" actId="21"/>
          <ac:picMkLst>
            <pc:docMk/>
            <pc:sldMk cId="1770165156" sldId="277"/>
            <ac:picMk id="4" creationId="{E93AEC68-F547-4704-9F91-F8D14A3B377F}"/>
          </ac:picMkLst>
        </pc:picChg>
        <pc:picChg chg="add">
          <ac:chgData name="Reali-Corso, Katrina" userId="ed613cea-1bba-402e-a1d8-c27e8ed33964" providerId="ADAL" clId="{3F450B03-625D-4623-B5FA-1B0E76F3C9B3}" dt="2021-11-30T17:18:08.739" v="4613" actId="22"/>
          <ac:picMkLst>
            <pc:docMk/>
            <pc:sldMk cId="1770165156" sldId="277"/>
            <ac:picMk id="6" creationId="{3576A902-EBBE-403A-BB3D-AF4C3262EC52}"/>
          </ac:picMkLst>
        </pc:picChg>
        <pc:picChg chg="add mod">
          <ac:chgData name="Reali-Corso, Katrina" userId="ed613cea-1bba-402e-a1d8-c27e8ed33964" providerId="ADAL" clId="{3F450B03-625D-4623-B5FA-1B0E76F3C9B3}" dt="2021-11-30T17:33:18.940" v="4807"/>
          <ac:picMkLst>
            <pc:docMk/>
            <pc:sldMk cId="1770165156" sldId="277"/>
            <ac:picMk id="8" creationId="{E5B6C8E1-A05E-486A-9BA6-99FBDAC0BB8F}"/>
          </ac:picMkLst>
        </pc:picChg>
        <pc:cxnChg chg="add mod">
          <ac:chgData name="Reali-Corso, Katrina" userId="ed613cea-1bba-402e-a1d8-c27e8ed33964" providerId="ADAL" clId="{3F450B03-625D-4623-B5FA-1B0E76F3C9B3}" dt="2021-11-30T17:33:18.940" v="4807"/>
          <ac:cxnSpMkLst>
            <pc:docMk/>
            <pc:sldMk cId="1770165156" sldId="277"/>
            <ac:cxnSpMk id="9" creationId="{219A736B-2BDD-4709-9D6A-7DCDB23A766D}"/>
          </ac:cxnSpMkLst>
        </pc:cxnChg>
      </pc:sldChg>
      <pc:sldChg chg="addSp delSp modSp add mod">
        <pc:chgData name="Reali-Corso, Katrina" userId="ed613cea-1bba-402e-a1d8-c27e8ed33964" providerId="ADAL" clId="{3F450B03-625D-4623-B5FA-1B0E76F3C9B3}" dt="2021-12-08T22:14:44.153" v="15074" actId="33553"/>
        <pc:sldMkLst>
          <pc:docMk/>
          <pc:sldMk cId="1641976152" sldId="278"/>
        </pc:sldMkLst>
        <pc:spChg chg="add mod">
          <ac:chgData name="Reali-Corso, Katrina" userId="ed613cea-1bba-402e-a1d8-c27e8ed33964" providerId="ADAL" clId="{3F450B03-625D-4623-B5FA-1B0E76F3C9B3}" dt="2021-12-07T22:13:12.071" v="9090" actId="164"/>
          <ac:spMkLst>
            <pc:docMk/>
            <pc:sldMk cId="1641976152" sldId="278"/>
            <ac:spMk id="5" creationId="{16B54D04-7C7B-4B12-ADAE-85EC1537279A}"/>
          </ac:spMkLst>
        </pc:spChg>
        <pc:spChg chg="del">
          <ac:chgData name="Reali-Corso, Katrina" userId="ed613cea-1bba-402e-a1d8-c27e8ed33964" providerId="ADAL" clId="{3F450B03-625D-4623-B5FA-1B0E76F3C9B3}" dt="2021-11-30T17:32:40.154" v="4785" actId="478"/>
          <ac:spMkLst>
            <pc:docMk/>
            <pc:sldMk cId="1641976152" sldId="278"/>
            <ac:spMk id="9" creationId="{9E53E959-7B38-4750-A7A1-0F593896D36D}"/>
          </ac:spMkLst>
        </pc:spChg>
        <pc:spChg chg="del">
          <ac:chgData name="Reali-Corso, Katrina" userId="ed613cea-1bba-402e-a1d8-c27e8ed33964" providerId="ADAL" clId="{3F450B03-625D-4623-B5FA-1B0E76F3C9B3}" dt="2021-11-30T16:05:34.105" v="2485" actId="478"/>
          <ac:spMkLst>
            <pc:docMk/>
            <pc:sldMk cId="1641976152" sldId="278"/>
            <ac:spMk id="12" creationId="{F14BB83E-696B-4C20-84AB-461C737EB96D}"/>
          </ac:spMkLst>
        </pc:spChg>
        <pc:spChg chg="mod">
          <ac:chgData name="Reali-Corso, Katrina" userId="ed613cea-1bba-402e-a1d8-c27e8ed33964" providerId="ADAL" clId="{3F450B03-625D-4623-B5FA-1B0E76F3C9B3}" dt="2021-11-30T18:20:01.633" v="6149"/>
          <ac:spMkLst>
            <pc:docMk/>
            <pc:sldMk cId="1641976152" sldId="278"/>
            <ac:spMk id="16" creationId="{09806AEF-7A65-4A96-94D7-F8EB0888D351}"/>
          </ac:spMkLst>
        </pc:spChg>
        <pc:spChg chg="del mod">
          <ac:chgData name="Reali-Corso, Katrina" userId="ed613cea-1bba-402e-a1d8-c27e8ed33964" providerId="ADAL" clId="{3F450B03-625D-4623-B5FA-1B0E76F3C9B3}" dt="2021-11-30T15:56:22.314" v="1585" actId="478"/>
          <ac:spMkLst>
            <pc:docMk/>
            <pc:sldMk cId="1641976152" sldId="278"/>
            <ac:spMk id="19" creationId="{2A1E4FF2-4A0D-44FB-8098-5E34B9AE803E}"/>
          </ac:spMkLst>
        </pc:spChg>
        <pc:spChg chg="add mod">
          <ac:chgData name="Reali-Corso, Katrina" userId="ed613cea-1bba-402e-a1d8-c27e8ed33964" providerId="ADAL" clId="{3F450B03-625D-4623-B5FA-1B0E76F3C9B3}" dt="2021-11-30T20:27:43.136" v="6455" actId="1076"/>
          <ac:spMkLst>
            <pc:docMk/>
            <pc:sldMk cId="1641976152" sldId="278"/>
            <ac:spMk id="19" creationId="{8C230AD8-BDB3-4341-A090-53A04E21EBFE}"/>
          </ac:spMkLst>
        </pc:spChg>
        <pc:spChg chg="del mod">
          <ac:chgData name="Reali-Corso, Katrina" userId="ed613cea-1bba-402e-a1d8-c27e8ed33964" providerId="ADAL" clId="{3F450B03-625D-4623-B5FA-1B0E76F3C9B3}" dt="2021-12-07T21:50:29.364" v="9014" actId="478"/>
          <ac:spMkLst>
            <pc:docMk/>
            <pc:sldMk cId="1641976152" sldId="278"/>
            <ac:spMk id="19" creationId="{CD9FCC3B-9244-44ED-98B8-59D12CBB3709}"/>
          </ac:spMkLst>
        </pc:spChg>
        <pc:spChg chg="mod">
          <ac:chgData name="Reali-Corso, Katrina" userId="ed613cea-1bba-402e-a1d8-c27e8ed33964" providerId="ADAL" clId="{3F450B03-625D-4623-B5FA-1B0E76F3C9B3}" dt="2021-12-08T22:08:53.082" v="14975" actId="962"/>
          <ac:spMkLst>
            <pc:docMk/>
            <pc:sldMk cId="1641976152" sldId="278"/>
            <ac:spMk id="20" creationId="{4361E515-D6CD-4F8B-A562-566AEF33886E}"/>
          </ac:spMkLst>
        </pc:spChg>
        <pc:spChg chg="add mod">
          <ac:chgData name="Reali-Corso, Katrina" userId="ed613cea-1bba-402e-a1d8-c27e8ed33964" providerId="ADAL" clId="{3F450B03-625D-4623-B5FA-1B0E76F3C9B3}" dt="2021-12-02T18:15:41.659" v="7148" actId="20577"/>
          <ac:spMkLst>
            <pc:docMk/>
            <pc:sldMk cId="1641976152" sldId="278"/>
            <ac:spMk id="20" creationId="{8515A0BF-ED75-4A15-BC29-953B72EEFCFA}"/>
          </ac:spMkLst>
        </pc:spChg>
        <pc:spChg chg="del mod">
          <ac:chgData name="Reali-Corso, Katrina" userId="ed613cea-1bba-402e-a1d8-c27e8ed33964" providerId="ADAL" clId="{3F450B03-625D-4623-B5FA-1B0E76F3C9B3}" dt="2021-11-30T15:56:26.321" v="1588" actId="478"/>
          <ac:spMkLst>
            <pc:docMk/>
            <pc:sldMk cId="1641976152" sldId="278"/>
            <ac:spMk id="20" creationId="{B77C19B4-28E8-4354-9E94-47EAA64D44A2}"/>
          </ac:spMkLst>
        </pc:spChg>
        <pc:spChg chg="del mod">
          <ac:chgData name="Reali-Corso, Katrina" userId="ed613cea-1bba-402e-a1d8-c27e8ed33964" providerId="ADAL" clId="{3F450B03-625D-4623-B5FA-1B0E76F3C9B3}" dt="2021-12-07T21:50:31.080" v="9015" actId="478"/>
          <ac:spMkLst>
            <pc:docMk/>
            <pc:sldMk cId="1641976152" sldId="278"/>
            <ac:spMk id="21" creationId="{83128269-F056-409A-A61E-43579C704D6A}"/>
          </ac:spMkLst>
        </pc:spChg>
        <pc:spChg chg="add del mod">
          <ac:chgData name="Reali-Corso, Katrina" userId="ed613cea-1bba-402e-a1d8-c27e8ed33964" providerId="ADAL" clId="{3F450B03-625D-4623-B5FA-1B0E76F3C9B3}" dt="2021-12-02T18:18:27.519" v="7222" actId="478"/>
          <ac:spMkLst>
            <pc:docMk/>
            <pc:sldMk cId="1641976152" sldId="278"/>
            <ac:spMk id="22" creationId="{179CDD1C-99CD-43CE-AE1E-03C56E29C70E}"/>
          </ac:spMkLst>
        </pc:spChg>
        <pc:spChg chg="mod">
          <ac:chgData name="Reali-Corso, Katrina" userId="ed613cea-1bba-402e-a1d8-c27e8ed33964" providerId="ADAL" clId="{3F450B03-625D-4623-B5FA-1B0E76F3C9B3}" dt="2021-12-07T22:14:07.667" v="9104" actId="1076"/>
          <ac:spMkLst>
            <pc:docMk/>
            <pc:sldMk cId="1641976152" sldId="278"/>
            <ac:spMk id="22" creationId="{8979D5D9-5865-4272-B9CA-572319F43B9F}"/>
          </ac:spMkLst>
        </pc:spChg>
        <pc:spChg chg="del">
          <ac:chgData name="Reali-Corso, Katrina" userId="ed613cea-1bba-402e-a1d8-c27e8ed33964" providerId="ADAL" clId="{3F450B03-625D-4623-B5FA-1B0E76F3C9B3}" dt="2021-11-30T15:56:28.510" v="1590" actId="478"/>
          <ac:spMkLst>
            <pc:docMk/>
            <pc:sldMk cId="1641976152" sldId="278"/>
            <ac:spMk id="22" creationId="{DE51043E-FA6C-43BC-BF0B-3A335B335502}"/>
          </ac:spMkLst>
        </pc:spChg>
        <pc:spChg chg="add del mod">
          <ac:chgData name="Reali-Corso, Katrina" userId="ed613cea-1bba-402e-a1d8-c27e8ed33964" providerId="ADAL" clId="{3F450B03-625D-4623-B5FA-1B0E76F3C9B3}" dt="2021-12-07T21:50:34.503" v="9016" actId="478"/>
          <ac:spMkLst>
            <pc:docMk/>
            <pc:sldMk cId="1641976152" sldId="278"/>
            <ac:spMk id="24" creationId="{1D6031DE-42B1-4433-AE72-B8108CBA972C}"/>
          </ac:spMkLst>
        </pc:spChg>
        <pc:spChg chg="del">
          <ac:chgData name="Reali-Corso, Katrina" userId="ed613cea-1bba-402e-a1d8-c27e8ed33964" providerId="ADAL" clId="{3F450B03-625D-4623-B5FA-1B0E76F3C9B3}" dt="2021-11-30T16:05:36.177" v="2486" actId="478"/>
          <ac:spMkLst>
            <pc:docMk/>
            <pc:sldMk cId="1641976152" sldId="278"/>
            <ac:spMk id="24" creationId="{727D4BAF-B26D-4E82-ABAC-BDC91847F127}"/>
          </ac:spMkLst>
        </pc:spChg>
        <pc:spChg chg="add mod">
          <ac:chgData name="Reali-Corso, Katrina" userId="ed613cea-1bba-402e-a1d8-c27e8ed33964" providerId="ADAL" clId="{3F450B03-625D-4623-B5FA-1B0E76F3C9B3}" dt="2021-12-07T22:13:34.165" v="9097" actId="14100"/>
          <ac:spMkLst>
            <pc:docMk/>
            <pc:sldMk cId="1641976152" sldId="278"/>
            <ac:spMk id="25" creationId="{F8653901-AEDF-4A93-96D6-CC6AEE6C9DF5}"/>
          </ac:spMkLst>
        </pc:spChg>
        <pc:spChg chg="add mod">
          <ac:chgData name="Reali-Corso, Katrina" userId="ed613cea-1bba-402e-a1d8-c27e8ed33964" providerId="ADAL" clId="{3F450B03-625D-4623-B5FA-1B0E76F3C9B3}" dt="2021-12-08T17:31:26.588" v="14070" actId="313"/>
          <ac:spMkLst>
            <pc:docMk/>
            <pc:sldMk cId="1641976152" sldId="278"/>
            <ac:spMk id="26" creationId="{B760C766-0D17-4AEE-9B7F-CDBE60C3D0C6}"/>
          </ac:spMkLst>
        </pc:spChg>
        <pc:spChg chg="add del mod">
          <ac:chgData name="Reali-Corso, Katrina" userId="ed613cea-1bba-402e-a1d8-c27e8ed33964" providerId="ADAL" clId="{3F450B03-625D-4623-B5FA-1B0E76F3C9B3}" dt="2021-12-02T18:18:30.406" v="7223" actId="478"/>
          <ac:spMkLst>
            <pc:docMk/>
            <pc:sldMk cId="1641976152" sldId="278"/>
            <ac:spMk id="28" creationId="{496C627B-6DFF-45D6-92D0-584DCDC24F3D}"/>
          </ac:spMkLst>
        </pc:spChg>
        <pc:spChg chg="add del mod">
          <ac:chgData name="Reali-Corso, Katrina" userId="ed613cea-1bba-402e-a1d8-c27e8ed33964" providerId="ADAL" clId="{3F450B03-625D-4623-B5FA-1B0E76F3C9B3}" dt="2021-11-30T17:02:49.738" v="4163" actId="478"/>
          <ac:spMkLst>
            <pc:docMk/>
            <pc:sldMk cId="1641976152" sldId="278"/>
            <ac:spMk id="28" creationId="{DB6B40F1-A415-4115-BD55-DC7C34CC52D1}"/>
          </ac:spMkLst>
        </pc:spChg>
        <pc:spChg chg="mod">
          <ac:chgData name="Reali-Corso, Katrina" userId="ed613cea-1bba-402e-a1d8-c27e8ed33964" providerId="ADAL" clId="{3F450B03-625D-4623-B5FA-1B0E76F3C9B3}" dt="2021-12-07T22:14:07.667" v="9104" actId="1076"/>
          <ac:spMkLst>
            <pc:docMk/>
            <pc:sldMk cId="1641976152" sldId="278"/>
            <ac:spMk id="29" creationId="{27574E03-AA47-4DDD-9E21-8C14BD61F63B}"/>
          </ac:spMkLst>
        </pc:spChg>
        <pc:spChg chg="add mod">
          <ac:chgData name="Reali-Corso, Katrina" userId="ed613cea-1bba-402e-a1d8-c27e8ed33964" providerId="ADAL" clId="{3F450B03-625D-4623-B5FA-1B0E76F3C9B3}" dt="2021-11-30T17:11:17.388" v="4529" actId="1076"/>
          <ac:spMkLst>
            <pc:docMk/>
            <pc:sldMk cId="1641976152" sldId="278"/>
            <ac:spMk id="29" creationId="{A6895A47-6A37-42F4-8EDA-8498864EFBD2}"/>
          </ac:spMkLst>
        </pc:spChg>
        <pc:spChg chg="add del mod">
          <ac:chgData name="Reali-Corso, Katrina" userId="ed613cea-1bba-402e-a1d8-c27e8ed33964" providerId="ADAL" clId="{3F450B03-625D-4623-B5FA-1B0E76F3C9B3}" dt="2021-12-02T18:18:24.197" v="7221" actId="478"/>
          <ac:spMkLst>
            <pc:docMk/>
            <pc:sldMk cId="1641976152" sldId="278"/>
            <ac:spMk id="31" creationId="{80DC1B23-82AD-46B6-9287-6AA661A746FE}"/>
          </ac:spMkLst>
        </pc:spChg>
        <pc:spChg chg="mod">
          <ac:chgData name="Reali-Corso, Katrina" userId="ed613cea-1bba-402e-a1d8-c27e8ed33964" providerId="ADAL" clId="{3F450B03-625D-4623-B5FA-1B0E76F3C9B3}" dt="2021-12-08T22:14:44.153" v="15074" actId="33553"/>
          <ac:spMkLst>
            <pc:docMk/>
            <pc:sldMk cId="1641976152" sldId="278"/>
            <ac:spMk id="31" creationId="{8978DAA0-EA79-4452-86A6-1BFE6E2D7E36}"/>
          </ac:spMkLst>
        </pc:spChg>
        <pc:spChg chg="mod">
          <ac:chgData name="Reali-Corso, Katrina" userId="ed613cea-1bba-402e-a1d8-c27e8ed33964" providerId="ADAL" clId="{3F450B03-625D-4623-B5FA-1B0E76F3C9B3}" dt="2021-12-07T22:14:07.667" v="9104" actId="1076"/>
          <ac:spMkLst>
            <pc:docMk/>
            <pc:sldMk cId="1641976152" sldId="278"/>
            <ac:spMk id="32" creationId="{271D4321-D572-44CF-B503-E531B60C32EF}"/>
          </ac:spMkLst>
        </pc:spChg>
        <pc:spChg chg="add mod">
          <ac:chgData name="Reali-Corso, Katrina" userId="ed613cea-1bba-402e-a1d8-c27e8ed33964" providerId="ADAL" clId="{3F450B03-625D-4623-B5FA-1B0E76F3C9B3}" dt="2021-11-30T17:11:19.267" v="4530" actId="1076"/>
          <ac:spMkLst>
            <pc:docMk/>
            <pc:sldMk cId="1641976152" sldId="278"/>
            <ac:spMk id="32" creationId="{978DAE73-82A5-4326-8FCF-8749E7586419}"/>
          </ac:spMkLst>
        </pc:spChg>
        <pc:spChg chg="add del mod">
          <ac:chgData name="Reali-Corso, Katrina" userId="ed613cea-1bba-402e-a1d8-c27e8ed33964" providerId="ADAL" clId="{3F450B03-625D-4623-B5FA-1B0E76F3C9B3}" dt="2021-12-07T22:15:30.582" v="9114" actId="478"/>
          <ac:spMkLst>
            <pc:docMk/>
            <pc:sldMk cId="1641976152" sldId="278"/>
            <ac:spMk id="33" creationId="{AA04A6D9-F154-4786-BE2D-FAD006022AE9}"/>
          </ac:spMkLst>
        </pc:spChg>
        <pc:spChg chg="add del mod">
          <ac:chgData name="Reali-Corso, Katrina" userId="ed613cea-1bba-402e-a1d8-c27e8ed33964" providerId="ADAL" clId="{3F450B03-625D-4623-B5FA-1B0E76F3C9B3}" dt="2021-12-07T22:15:32.595" v="9115" actId="478"/>
          <ac:spMkLst>
            <pc:docMk/>
            <pc:sldMk cId="1641976152" sldId="278"/>
            <ac:spMk id="34" creationId="{EF972F64-CD87-47FE-8711-30C3E678B239}"/>
          </ac:spMkLst>
        </pc:spChg>
        <pc:spChg chg="add del mod">
          <ac:chgData name="Reali-Corso, Katrina" userId="ed613cea-1bba-402e-a1d8-c27e8ed33964" providerId="ADAL" clId="{3F450B03-625D-4623-B5FA-1B0E76F3C9B3}" dt="2021-12-02T18:18:21.229" v="7220" actId="478"/>
          <ac:spMkLst>
            <pc:docMk/>
            <pc:sldMk cId="1641976152" sldId="278"/>
            <ac:spMk id="36" creationId="{2C1FD6DC-DF5A-4E25-B138-DC974DD63057}"/>
          </ac:spMkLst>
        </pc:spChg>
        <pc:spChg chg="add mod ord">
          <ac:chgData name="Reali-Corso, Katrina" userId="ed613cea-1bba-402e-a1d8-c27e8ed33964" providerId="ADAL" clId="{3F450B03-625D-4623-B5FA-1B0E76F3C9B3}" dt="2021-12-07T23:50:22.603" v="10486" actId="1076"/>
          <ac:spMkLst>
            <pc:docMk/>
            <pc:sldMk cId="1641976152" sldId="278"/>
            <ac:spMk id="37" creationId="{BAE9E55D-B7A5-41BB-891F-387CEFDCB813}"/>
          </ac:spMkLst>
        </pc:spChg>
        <pc:spChg chg="add del mod">
          <ac:chgData name="Reali-Corso, Katrina" userId="ed613cea-1bba-402e-a1d8-c27e8ed33964" providerId="ADAL" clId="{3F450B03-625D-4623-B5FA-1B0E76F3C9B3}" dt="2021-12-07T22:23:34.315" v="9295" actId="478"/>
          <ac:spMkLst>
            <pc:docMk/>
            <pc:sldMk cId="1641976152" sldId="278"/>
            <ac:spMk id="38" creationId="{90A7BEAF-BC86-4731-941E-23D4F4852F5E}"/>
          </ac:spMkLst>
        </pc:spChg>
        <pc:spChg chg="add del mod">
          <ac:chgData name="Reali-Corso, Katrina" userId="ed613cea-1bba-402e-a1d8-c27e8ed33964" providerId="ADAL" clId="{3F450B03-625D-4623-B5FA-1B0E76F3C9B3}" dt="2021-12-07T22:15:34.405" v="9116" actId="478"/>
          <ac:spMkLst>
            <pc:docMk/>
            <pc:sldMk cId="1641976152" sldId="278"/>
            <ac:spMk id="39" creationId="{612676FA-945A-4007-896F-95B8DACCA805}"/>
          </ac:spMkLst>
        </pc:spChg>
        <pc:spChg chg="add mod">
          <ac:chgData name="Reali-Corso, Katrina" userId="ed613cea-1bba-402e-a1d8-c27e8ed33964" providerId="ADAL" clId="{3F450B03-625D-4623-B5FA-1B0E76F3C9B3}" dt="2021-11-30T17:32:44.658" v="4788"/>
          <ac:spMkLst>
            <pc:docMk/>
            <pc:sldMk cId="1641976152" sldId="278"/>
            <ac:spMk id="39" creationId="{BC9A50B4-0D90-4FA5-8C47-2EDBCCDE91A7}"/>
          </ac:spMkLst>
        </pc:spChg>
        <pc:spChg chg="add mod">
          <ac:chgData name="Reali-Corso, Katrina" userId="ed613cea-1bba-402e-a1d8-c27e8ed33964" providerId="ADAL" clId="{3F450B03-625D-4623-B5FA-1B0E76F3C9B3}" dt="2021-12-07T22:22:47.800" v="9286" actId="164"/>
          <ac:spMkLst>
            <pc:docMk/>
            <pc:sldMk cId="1641976152" sldId="278"/>
            <ac:spMk id="40" creationId="{21726EAC-2DDF-4848-BC89-F0DF43BF1BA5}"/>
          </ac:spMkLst>
        </pc:spChg>
        <pc:spChg chg="add mod">
          <ac:chgData name="Reali-Corso, Katrina" userId="ed613cea-1bba-402e-a1d8-c27e8ed33964" providerId="ADAL" clId="{3F450B03-625D-4623-B5FA-1B0E76F3C9B3}" dt="2021-12-07T22:22:47.800" v="9286" actId="164"/>
          <ac:spMkLst>
            <pc:docMk/>
            <pc:sldMk cId="1641976152" sldId="278"/>
            <ac:spMk id="41" creationId="{3BCA1692-217B-463F-AEB9-1D02C066D8A1}"/>
          </ac:spMkLst>
        </pc:spChg>
        <pc:spChg chg="add mod">
          <ac:chgData name="Reali-Corso, Katrina" userId="ed613cea-1bba-402e-a1d8-c27e8ed33964" providerId="ADAL" clId="{3F450B03-625D-4623-B5FA-1B0E76F3C9B3}" dt="2021-12-07T22:22:47.800" v="9286" actId="164"/>
          <ac:spMkLst>
            <pc:docMk/>
            <pc:sldMk cId="1641976152" sldId="278"/>
            <ac:spMk id="43" creationId="{D15C95EE-2ED6-4F1E-964F-E6A8910435C4}"/>
          </ac:spMkLst>
        </pc:spChg>
        <pc:spChg chg="mod">
          <ac:chgData name="Reali-Corso, Katrina" userId="ed613cea-1bba-402e-a1d8-c27e8ed33964" providerId="ADAL" clId="{3F450B03-625D-4623-B5FA-1B0E76F3C9B3}" dt="2021-12-07T22:16:44.877" v="9140"/>
          <ac:spMkLst>
            <pc:docMk/>
            <pc:sldMk cId="1641976152" sldId="278"/>
            <ac:spMk id="46" creationId="{50DDD99C-0060-4B29-8135-12CB0314EBAB}"/>
          </ac:spMkLst>
        </pc:spChg>
        <pc:spChg chg="add mod ord">
          <ac:chgData name="Reali-Corso, Katrina" userId="ed613cea-1bba-402e-a1d8-c27e8ed33964" providerId="ADAL" clId="{3F450B03-625D-4623-B5FA-1B0E76F3C9B3}" dt="2021-12-08T22:12:57.616" v="15037" actId="962"/>
          <ac:spMkLst>
            <pc:docMk/>
            <pc:sldMk cId="1641976152" sldId="278"/>
            <ac:spMk id="50" creationId="{D215380C-79FB-43EB-A00D-F6EB1A5999A3}"/>
          </ac:spMkLst>
        </pc:spChg>
        <pc:spChg chg="add mod">
          <ac:chgData name="Reali-Corso, Katrina" userId="ed613cea-1bba-402e-a1d8-c27e8ed33964" providerId="ADAL" clId="{3F450B03-625D-4623-B5FA-1B0E76F3C9B3}" dt="2021-12-08T22:11:27.528" v="15008" actId="962"/>
          <ac:spMkLst>
            <pc:docMk/>
            <pc:sldMk cId="1641976152" sldId="278"/>
            <ac:spMk id="52" creationId="{31126F86-44E2-44C9-879A-248974374E0E}"/>
          </ac:spMkLst>
        </pc:spChg>
        <pc:grpChg chg="add mod">
          <ac:chgData name="Reali-Corso, Katrina" userId="ed613cea-1bba-402e-a1d8-c27e8ed33964" providerId="ADAL" clId="{3F450B03-625D-4623-B5FA-1B0E76F3C9B3}" dt="2021-12-08T22:08:47.809" v="14955" actId="962"/>
          <ac:grpSpMkLst>
            <pc:docMk/>
            <pc:sldMk cId="1641976152" sldId="278"/>
            <ac:grpSpMk id="6" creationId="{7A16E2F4-69A7-4B33-B89D-64C09FAFC226}"/>
          </ac:grpSpMkLst>
        </pc:grpChg>
        <pc:grpChg chg="add mod">
          <ac:chgData name="Reali-Corso, Katrina" userId="ed613cea-1bba-402e-a1d8-c27e8ed33964" providerId="ADAL" clId="{3F450B03-625D-4623-B5FA-1B0E76F3C9B3}" dt="2021-12-08T22:08:57.078" v="14976" actId="962"/>
          <ac:grpSpMkLst>
            <pc:docMk/>
            <pc:sldMk cId="1641976152" sldId="278"/>
            <ac:grpSpMk id="17" creationId="{4DEF8E28-6ACB-433B-8523-409C83C973F3}"/>
          </ac:grpSpMkLst>
        </pc:grpChg>
        <pc:grpChg chg="mod">
          <ac:chgData name="Reali-Corso, Katrina" userId="ed613cea-1bba-402e-a1d8-c27e8ed33964" providerId="ADAL" clId="{3F450B03-625D-4623-B5FA-1B0E76F3C9B3}" dt="2021-12-08T22:11:11.291" v="15004" actId="962"/>
          <ac:grpSpMkLst>
            <pc:docMk/>
            <pc:sldMk cId="1641976152" sldId="278"/>
            <ac:grpSpMk id="23" creationId="{6856B8D4-AEFD-4D20-B953-346E8868150B}"/>
          </ac:grpSpMkLst>
        </pc:grpChg>
        <pc:grpChg chg="add mod">
          <ac:chgData name="Reali-Corso, Katrina" userId="ed613cea-1bba-402e-a1d8-c27e8ed33964" providerId="ADAL" clId="{3F450B03-625D-4623-B5FA-1B0E76F3C9B3}" dt="2021-12-07T22:22:47.800" v="9286" actId="164"/>
          <ac:grpSpMkLst>
            <pc:docMk/>
            <pc:sldMk cId="1641976152" sldId="278"/>
            <ac:grpSpMk id="44" creationId="{12F1C118-8195-4ABA-B2E5-D030D93181C7}"/>
          </ac:grpSpMkLst>
        </pc:grpChg>
        <pc:grpChg chg="add mod">
          <ac:chgData name="Reali-Corso, Katrina" userId="ed613cea-1bba-402e-a1d8-c27e8ed33964" providerId="ADAL" clId="{3F450B03-625D-4623-B5FA-1B0E76F3C9B3}" dt="2021-12-08T22:12:54.771" v="15036" actId="962"/>
          <ac:grpSpMkLst>
            <pc:docMk/>
            <pc:sldMk cId="1641976152" sldId="278"/>
            <ac:grpSpMk id="49" creationId="{A700227F-2587-428B-BD10-69FAC8D5CCFF}"/>
          </ac:grpSpMkLst>
        </pc:grpChg>
        <pc:picChg chg="add mod">
          <ac:chgData name="Reali-Corso, Katrina" userId="ed613cea-1bba-402e-a1d8-c27e8ed33964" providerId="ADAL" clId="{3F450B03-625D-4623-B5FA-1B0E76F3C9B3}" dt="2021-12-07T22:13:12.071" v="9090" actId="164"/>
          <ac:picMkLst>
            <pc:docMk/>
            <pc:sldMk cId="1641976152" sldId="278"/>
            <ac:picMk id="3" creationId="{B40857BD-9BE3-4A72-AD0E-AB6B9CB15565}"/>
          </ac:picMkLst>
        </pc:picChg>
        <pc:picChg chg="add del mod">
          <ac:chgData name="Reali-Corso, Katrina" userId="ed613cea-1bba-402e-a1d8-c27e8ed33964" providerId="ADAL" clId="{3F450B03-625D-4623-B5FA-1B0E76F3C9B3}" dt="2021-12-07T21:50:14.923" v="9011" actId="478"/>
          <ac:picMkLst>
            <pc:docMk/>
            <pc:sldMk cId="1641976152" sldId="278"/>
            <ac:picMk id="4" creationId="{E3D44AF3-6D8A-4070-BFB0-E7496169CAB6}"/>
          </ac:picMkLst>
        </pc:picChg>
        <pc:picChg chg="del">
          <ac:chgData name="Reali-Corso, Katrina" userId="ed613cea-1bba-402e-a1d8-c27e8ed33964" providerId="ADAL" clId="{3F450B03-625D-4623-B5FA-1B0E76F3C9B3}" dt="2021-11-30T15:56:19.123" v="1581" actId="478"/>
          <ac:picMkLst>
            <pc:docMk/>
            <pc:sldMk cId="1641976152" sldId="278"/>
            <ac:picMk id="5" creationId="{C53BD1BD-8558-4CA8-A22A-546FB1059CC6}"/>
          </ac:picMkLst>
        </pc:picChg>
        <pc:picChg chg="del">
          <ac:chgData name="Reali-Corso, Katrina" userId="ed613cea-1bba-402e-a1d8-c27e8ed33964" providerId="ADAL" clId="{3F450B03-625D-4623-B5FA-1B0E76F3C9B3}" dt="2021-11-30T15:56:17.897" v="1580" actId="478"/>
          <ac:picMkLst>
            <pc:docMk/>
            <pc:sldMk cId="1641976152" sldId="278"/>
            <ac:picMk id="6" creationId="{FA99DD3D-A148-4829-8BBE-7EED76D8CDC7}"/>
          </ac:picMkLst>
        </pc:picChg>
        <pc:picChg chg="add mod modCrop">
          <ac:chgData name="Reali-Corso, Katrina" userId="ed613cea-1bba-402e-a1d8-c27e8ed33964" providerId="ADAL" clId="{3F450B03-625D-4623-B5FA-1B0E76F3C9B3}" dt="2021-12-07T22:22:47.800" v="9286" actId="164"/>
          <ac:picMkLst>
            <pc:docMk/>
            <pc:sldMk cId="1641976152" sldId="278"/>
            <ac:picMk id="8" creationId="{418FA1E8-5136-4923-9771-963C4D920062}"/>
          </ac:picMkLst>
        </pc:picChg>
        <pc:picChg chg="add del mod">
          <ac:chgData name="Reali-Corso, Katrina" userId="ed613cea-1bba-402e-a1d8-c27e8ed33964" providerId="ADAL" clId="{3F450B03-625D-4623-B5FA-1B0E76F3C9B3}" dt="2021-11-30T17:10:16.425" v="4503" actId="478"/>
          <ac:picMkLst>
            <pc:docMk/>
            <pc:sldMk cId="1641976152" sldId="278"/>
            <ac:picMk id="8" creationId="{F9FA537C-0334-49A6-BE38-C88117A0CAC2}"/>
          </ac:picMkLst>
        </pc:picChg>
        <pc:picChg chg="del">
          <ac:chgData name="Reali-Corso, Katrina" userId="ed613cea-1bba-402e-a1d8-c27e8ed33964" providerId="ADAL" clId="{3F450B03-625D-4623-B5FA-1B0E76F3C9B3}" dt="2021-11-30T17:32:44.122" v="4787" actId="478"/>
          <ac:picMkLst>
            <pc:docMk/>
            <pc:sldMk cId="1641976152" sldId="278"/>
            <ac:picMk id="10" creationId="{CCB5423F-9384-4487-86A9-6773336ACDA0}"/>
          </ac:picMkLst>
        </pc:picChg>
        <pc:picChg chg="add del mod modCrop">
          <ac:chgData name="Reali-Corso, Katrina" userId="ed613cea-1bba-402e-a1d8-c27e8ed33964" providerId="ADAL" clId="{3F450B03-625D-4623-B5FA-1B0E76F3C9B3}" dt="2021-12-07T22:20:21.484" v="9254" actId="478"/>
          <ac:picMkLst>
            <pc:docMk/>
            <pc:sldMk cId="1641976152" sldId="278"/>
            <ac:picMk id="12" creationId="{44343C9D-59D4-4C6E-AD2D-447A5FAEF7F4}"/>
          </ac:picMkLst>
        </pc:picChg>
        <pc:picChg chg="add mod modCrop">
          <ac:chgData name="Reali-Corso, Katrina" userId="ed613cea-1bba-402e-a1d8-c27e8ed33964" providerId="ADAL" clId="{3F450B03-625D-4623-B5FA-1B0E76F3C9B3}" dt="2021-12-07T22:22:47.800" v="9286" actId="164"/>
          <ac:picMkLst>
            <pc:docMk/>
            <pc:sldMk cId="1641976152" sldId="278"/>
            <ac:picMk id="14" creationId="{0D934855-962B-4162-988B-1781964C27E0}"/>
          </ac:picMkLst>
        </pc:picChg>
        <pc:picChg chg="add del mod">
          <ac:chgData name="Reali-Corso, Katrina" userId="ed613cea-1bba-402e-a1d8-c27e8ed33964" providerId="ADAL" clId="{3F450B03-625D-4623-B5FA-1B0E76F3C9B3}" dt="2021-11-30T17:09:55.603" v="4502" actId="478"/>
          <ac:picMkLst>
            <pc:docMk/>
            <pc:sldMk cId="1641976152" sldId="278"/>
            <ac:picMk id="15" creationId="{D787295A-E4E2-4C9B-A40E-FF0FC262FA5C}"/>
          </ac:picMkLst>
        </pc:picChg>
        <pc:picChg chg="mod">
          <ac:chgData name="Reali-Corso, Katrina" userId="ed613cea-1bba-402e-a1d8-c27e8ed33964" providerId="ADAL" clId="{3F450B03-625D-4623-B5FA-1B0E76F3C9B3}" dt="2021-12-07T22:14:07.667" v="9104" actId="1076"/>
          <ac:picMkLst>
            <pc:docMk/>
            <pc:sldMk cId="1641976152" sldId="278"/>
            <ac:picMk id="18" creationId="{1DFC7A06-D4EC-4950-93F5-89B4C954D09D}"/>
          </ac:picMkLst>
        </pc:picChg>
        <pc:picChg chg="add mod">
          <ac:chgData name="Reali-Corso, Katrina" userId="ed613cea-1bba-402e-a1d8-c27e8ed33964" providerId="ADAL" clId="{3F450B03-625D-4623-B5FA-1B0E76F3C9B3}" dt="2021-12-02T18:09:54.413" v="6911" actId="1076"/>
          <ac:picMkLst>
            <pc:docMk/>
            <pc:sldMk cId="1641976152" sldId="278"/>
            <ac:picMk id="21" creationId="{BABCC04E-F348-4A33-A342-850755CD2C44}"/>
          </ac:picMkLst>
        </pc:picChg>
        <pc:picChg chg="del mod">
          <ac:chgData name="Reali-Corso, Katrina" userId="ed613cea-1bba-402e-a1d8-c27e8ed33964" providerId="ADAL" clId="{3F450B03-625D-4623-B5FA-1B0E76F3C9B3}" dt="2021-11-30T16:05:46.930" v="2491" actId="478"/>
          <ac:picMkLst>
            <pc:docMk/>
            <pc:sldMk cId="1641976152" sldId="278"/>
            <ac:picMk id="21" creationId="{EE904EF1-8FF6-4514-B9CE-48487229DD44}"/>
          </ac:picMkLst>
        </pc:picChg>
        <pc:picChg chg="mod">
          <ac:chgData name="Reali-Corso, Katrina" userId="ed613cea-1bba-402e-a1d8-c27e8ed33964" providerId="ADAL" clId="{3F450B03-625D-4623-B5FA-1B0E76F3C9B3}" dt="2021-12-08T22:12:51.476" v="15035" actId="962"/>
          <ac:picMkLst>
            <pc:docMk/>
            <pc:sldMk cId="1641976152" sldId="278"/>
            <ac:picMk id="28" creationId="{1C9963F6-61BC-44BD-8BC3-EDBDADBA3268}"/>
          </ac:picMkLst>
        </pc:picChg>
        <pc:picChg chg="del">
          <ac:chgData name="Reali-Corso, Katrina" userId="ed613cea-1bba-402e-a1d8-c27e8ed33964" providerId="ADAL" clId="{3F450B03-625D-4623-B5FA-1B0E76F3C9B3}" dt="2021-11-30T15:56:27.781" v="1589" actId="478"/>
          <ac:picMkLst>
            <pc:docMk/>
            <pc:sldMk cId="1641976152" sldId="278"/>
            <ac:picMk id="31" creationId="{402738B7-08A7-4B2C-90AD-E311CC3E86EC}"/>
          </ac:picMkLst>
        </pc:picChg>
        <pc:picChg chg="add mod ord">
          <ac:chgData name="Reali-Corso, Katrina" userId="ed613cea-1bba-402e-a1d8-c27e8ed33964" providerId="ADAL" clId="{3F450B03-625D-4623-B5FA-1B0E76F3C9B3}" dt="2021-11-30T17:11:15.402" v="4528" actId="1076"/>
          <ac:picMkLst>
            <pc:docMk/>
            <pc:sldMk cId="1641976152" sldId="278"/>
            <ac:picMk id="33" creationId="{E46E7CD1-3913-4003-8CF7-43934C96C855}"/>
          </ac:picMkLst>
        </pc:picChg>
        <pc:picChg chg="add mod">
          <ac:chgData name="Reali-Corso, Katrina" userId="ed613cea-1bba-402e-a1d8-c27e8ed33964" providerId="ADAL" clId="{3F450B03-625D-4623-B5FA-1B0E76F3C9B3}" dt="2021-11-30T17:12:38.099" v="4574" actId="1076"/>
          <ac:picMkLst>
            <pc:docMk/>
            <pc:sldMk cId="1641976152" sldId="278"/>
            <ac:picMk id="34" creationId="{BBAC5840-8021-4C5E-B6A7-736DA7B32F9A}"/>
          </ac:picMkLst>
        </pc:picChg>
        <pc:picChg chg="add mod">
          <ac:chgData name="Reali-Corso, Katrina" userId="ed613cea-1bba-402e-a1d8-c27e8ed33964" providerId="ADAL" clId="{3F450B03-625D-4623-B5FA-1B0E76F3C9B3}" dt="2021-12-08T22:12:59.630" v="15038" actId="962"/>
          <ac:picMkLst>
            <pc:docMk/>
            <pc:sldMk cId="1641976152" sldId="278"/>
            <ac:picMk id="38" creationId="{81CFBC2A-A5FE-450C-ACE4-6B24160C3639}"/>
          </ac:picMkLst>
        </pc:picChg>
        <pc:picChg chg="add mod">
          <ac:chgData name="Reali-Corso, Katrina" userId="ed613cea-1bba-402e-a1d8-c27e8ed33964" providerId="ADAL" clId="{3F450B03-625D-4623-B5FA-1B0E76F3C9B3}" dt="2021-11-30T17:32:44.658" v="4788"/>
          <ac:picMkLst>
            <pc:docMk/>
            <pc:sldMk cId="1641976152" sldId="278"/>
            <ac:picMk id="40" creationId="{BC0CFD6E-DD6A-4CE5-B073-6B28C8AA945B}"/>
          </ac:picMkLst>
        </pc:picChg>
        <pc:picChg chg="mod">
          <ac:chgData name="Reali-Corso, Katrina" userId="ed613cea-1bba-402e-a1d8-c27e8ed33964" providerId="ADAL" clId="{3F450B03-625D-4623-B5FA-1B0E76F3C9B3}" dt="2021-12-07T22:16:44.877" v="9140"/>
          <ac:picMkLst>
            <pc:docMk/>
            <pc:sldMk cId="1641976152" sldId="278"/>
            <ac:picMk id="45" creationId="{39F72BEC-5AC3-49D9-BAE5-FBF895666162}"/>
          </ac:picMkLst>
        </pc:picChg>
        <pc:picChg chg="add mod">
          <ac:chgData name="Reali-Corso, Katrina" userId="ed613cea-1bba-402e-a1d8-c27e8ed33964" providerId="ADAL" clId="{3F450B03-625D-4623-B5FA-1B0E76F3C9B3}" dt="2021-12-07T22:22:47.800" v="9286" actId="164"/>
          <ac:picMkLst>
            <pc:docMk/>
            <pc:sldMk cId="1641976152" sldId="278"/>
            <ac:picMk id="48" creationId="{85EDF38F-275C-4338-8FB4-31DE08D4C66E}"/>
          </ac:picMkLst>
        </pc:picChg>
        <pc:picChg chg="add mod">
          <ac:chgData name="Reali-Corso, Katrina" userId="ed613cea-1bba-402e-a1d8-c27e8ed33964" providerId="ADAL" clId="{3F450B03-625D-4623-B5FA-1B0E76F3C9B3}" dt="2021-12-08T22:11:25.269" v="15007" actId="962"/>
          <ac:picMkLst>
            <pc:docMk/>
            <pc:sldMk cId="1641976152" sldId="278"/>
            <ac:picMk id="51" creationId="{0BFC25D3-177A-43A7-836E-A58157ADF74D}"/>
          </ac:picMkLst>
        </pc:picChg>
        <pc:cxnChg chg="del">
          <ac:chgData name="Reali-Corso, Katrina" userId="ed613cea-1bba-402e-a1d8-c27e8ed33964" providerId="ADAL" clId="{3F450B03-625D-4623-B5FA-1B0E76F3C9B3}" dt="2021-11-30T17:32:41.241" v="4786" actId="478"/>
          <ac:cxnSpMkLst>
            <pc:docMk/>
            <pc:sldMk cId="1641976152" sldId="278"/>
            <ac:cxnSpMk id="11" creationId="{A8ACB3C8-3779-4B37-9262-05BAC6550B19}"/>
          </ac:cxnSpMkLst>
        </pc:cxnChg>
        <pc:cxnChg chg="del">
          <ac:chgData name="Reali-Corso, Katrina" userId="ed613cea-1bba-402e-a1d8-c27e8ed33964" providerId="ADAL" clId="{3F450B03-625D-4623-B5FA-1B0E76F3C9B3}" dt="2021-11-30T15:56:20.509" v="1583" actId="478"/>
          <ac:cxnSpMkLst>
            <pc:docMk/>
            <pc:sldMk cId="1641976152" sldId="278"/>
            <ac:cxnSpMk id="14" creationId="{112BD284-2BC3-4C98-A5BE-D8EE845427C9}"/>
          </ac:cxnSpMkLst>
        </pc:cxnChg>
        <pc:cxnChg chg="del mod">
          <ac:chgData name="Reali-Corso, Katrina" userId="ed613cea-1bba-402e-a1d8-c27e8ed33964" providerId="ADAL" clId="{3F450B03-625D-4623-B5FA-1B0E76F3C9B3}" dt="2021-11-30T15:56:19.770" v="1582" actId="478"/>
          <ac:cxnSpMkLst>
            <pc:docMk/>
            <pc:sldMk cId="1641976152" sldId="278"/>
            <ac:cxnSpMk id="17" creationId="{86B2845F-79F5-49AF-923D-C914EDFB61DD}"/>
          </ac:cxnSpMkLst>
        </pc:cxnChg>
        <pc:cxnChg chg="add del mod">
          <ac:chgData name="Reali-Corso, Katrina" userId="ed613cea-1bba-402e-a1d8-c27e8ed33964" providerId="ADAL" clId="{3F450B03-625D-4623-B5FA-1B0E76F3C9B3}" dt="2021-12-07T22:23:35.812" v="9296" actId="478"/>
          <ac:cxnSpMkLst>
            <pc:docMk/>
            <pc:sldMk cId="1641976152" sldId="278"/>
            <ac:cxnSpMk id="35" creationId="{003B6D61-DFCF-4434-8724-152D6450E2AB}"/>
          </ac:cxnSpMkLst>
        </pc:cxnChg>
        <pc:cxnChg chg="mod">
          <ac:chgData name="Reali-Corso, Katrina" userId="ed613cea-1bba-402e-a1d8-c27e8ed33964" providerId="ADAL" clId="{3F450B03-625D-4623-B5FA-1B0E76F3C9B3}" dt="2021-12-08T22:05:49.348" v="14818" actId="962"/>
          <ac:cxnSpMkLst>
            <pc:docMk/>
            <pc:sldMk cId="1641976152" sldId="278"/>
            <ac:cxnSpMk id="36" creationId="{D2100A52-3C3C-4633-9469-FFAD68C2E635}"/>
          </ac:cxnSpMkLst>
        </pc:cxnChg>
        <pc:cxnChg chg="add mod">
          <ac:chgData name="Reali-Corso, Katrina" userId="ed613cea-1bba-402e-a1d8-c27e8ed33964" providerId="ADAL" clId="{3F450B03-625D-4623-B5FA-1B0E76F3C9B3}" dt="2021-11-30T17:32:44.658" v="4788"/>
          <ac:cxnSpMkLst>
            <pc:docMk/>
            <pc:sldMk cId="1641976152" sldId="278"/>
            <ac:cxnSpMk id="41" creationId="{DFA9DB34-28FC-400D-AD89-23AECCD0DAF7}"/>
          </ac:cxnSpMkLst>
        </pc:cxnChg>
        <pc:cxnChg chg="add mod ord">
          <ac:chgData name="Reali-Corso, Katrina" userId="ed613cea-1bba-402e-a1d8-c27e8ed33964" providerId="ADAL" clId="{3F450B03-625D-4623-B5FA-1B0E76F3C9B3}" dt="2021-12-08T22:05:52.544" v="14819" actId="962"/>
          <ac:cxnSpMkLst>
            <pc:docMk/>
            <pc:sldMk cId="1641976152" sldId="278"/>
            <ac:cxnSpMk id="47" creationId="{C3809E34-AC62-45B0-BEB9-D17E094A84D3}"/>
          </ac:cxnSpMkLst>
        </pc:cxnChg>
      </pc:sldChg>
      <pc:sldChg chg="addSp delSp modSp new del mod">
        <pc:chgData name="Reali-Corso, Katrina" userId="ed613cea-1bba-402e-a1d8-c27e8ed33964" providerId="ADAL" clId="{3F450B03-625D-4623-B5FA-1B0E76F3C9B3}" dt="2021-11-30T17:01:19.506" v="4157" actId="47"/>
        <pc:sldMkLst>
          <pc:docMk/>
          <pc:sldMk cId="2380298315" sldId="279"/>
        </pc:sldMkLst>
        <pc:spChg chg="del">
          <ac:chgData name="Reali-Corso, Katrina" userId="ed613cea-1bba-402e-a1d8-c27e8ed33964" providerId="ADAL" clId="{3F450B03-625D-4623-B5FA-1B0E76F3C9B3}" dt="2021-11-30T16:35:00.897" v="3351" actId="478"/>
          <ac:spMkLst>
            <pc:docMk/>
            <pc:sldMk cId="2380298315" sldId="279"/>
            <ac:spMk id="2" creationId="{CAE0CBD2-C657-4DA7-B3A4-02C10F34F350}"/>
          </ac:spMkLst>
        </pc:spChg>
        <pc:spChg chg="del">
          <ac:chgData name="Reali-Corso, Katrina" userId="ed613cea-1bba-402e-a1d8-c27e8ed33964" providerId="ADAL" clId="{3F450B03-625D-4623-B5FA-1B0E76F3C9B3}" dt="2021-11-30T16:34:56.953" v="3350" actId="478"/>
          <ac:spMkLst>
            <pc:docMk/>
            <pc:sldMk cId="2380298315" sldId="279"/>
            <ac:spMk id="3" creationId="{CF3C1D42-1D42-4D40-A409-2475B3AD82E4}"/>
          </ac:spMkLst>
        </pc:spChg>
        <pc:picChg chg="add del mod">
          <ac:chgData name="Reali-Corso, Katrina" userId="ed613cea-1bba-402e-a1d8-c27e8ed33964" providerId="ADAL" clId="{3F450B03-625D-4623-B5FA-1B0E76F3C9B3}" dt="2021-11-30T16:35:48.125" v="3357" actId="21"/>
          <ac:picMkLst>
            <pc:docMk/>
            <pc:sldMk cId="2380298315" sldId="279"/>
            <ac:picMk id="5" creationId="{4A66B61E-9E6F-4385-A53B-B6D2E53A882C}"/>
          </ac:picMkLst>
        </pc:picChg>
      </pc:sldChg>
      <pc:sldChg chg="addSp delSp modSp add mod">
        <pc:chgData name="Reali-Corso, Katrina" userId="ed613cea-1bba-402e-a1d8-c27e8ed33964" providerId="ADAL" clId="{3F450B03-625D-4623-B5FA-1B0E76F3C9B3}" dt="2021-12-09T22:24:09.229" v="15660" actId="179"/>
        <pc:sldMkLst>
          <pc:docMk/>
          <pc:sldMk cId="3767709356" sldId="279"/>
        </pc:sldMkLst>
        <pc:spChg chg="del">
          <ac:chgData name="Reali-Corso, Katrina" userId="ed613cea-1bba-402e-a1d8-c27e8ed33964" providerId="ADAL" clId="{3F450B03-625D-4623-B5FA-1B0E76F3C9B3}" dt="2021-12-09T22:23:40.154" v="15651" actId="478"/>
          <ac:spMkLst>
            <pc:docMk/>
            <pc:sldMk cId="3767709356" sldId="279"/>
            <ac:spMk id="12" creationId="{3A05D5D5-E8FC-42DF-9428-FCC90AA9A060}"/>
          </ac:spMkLst>
        </pc:spChg>
        <pc:spChg chg="mod">
          <ac:chgData name="Reali-Corso, Katrina" userId="ed613cea-1bba-402e-a1d8-c27e8ed33964" providerId="ADAL" clId="{3F450B03-625D-4623-B5FA-1B0E76F3C9B3}" dt="2021-12-09T22:23:47.497" v="15653"/>
          <ac:spMkLst>
            <pc:docMk/>
            <pc:sldMk cId="3767709356" sldId="279"/>
            <ac:spMk id="18" creationId="{37C45F34-5BE0-48DD-96A7-B2FF187E8204}"/>
          </ac:spMkLst>
        </pc:spChg>
        <pc:spChg chg="mod">
          <ac:chgData name="Reali-Corso, Katrina" userId="ed613cea-1bba-402e-a1d8-c27e8ed33964" providerId="ADAL" clId="{3F450B03-625D-4623-B5FA-1B0E76F3C9B3}" dt="2021-12-09T22:23:47.497" v="15653"/>
          <ac:spMkLst>
            <pc:docMk/>
            <pc:sldMk cId="3767709356" sldId="279"/>
            <ac:spMk id="20" creationId="{E543821D-CA13-4B10-BCF1-AC06B9F4AC41}"/>
          </ac:spMkLst>
        </pc:spChg>
        <pc:spChg chg="add mod">
          <ac:chgData name="Reali-Corso, Katrina" userId="ed613cea-1bba-402e-a1d8-c27e8ed33964" providerId="ADAL" clId="{3F450B03-625D-4623-B5FA-1B0E76F3C9B3}" dt="2021-12-09T22:23:47.497" v="15653"/>
          <ac:spMkLst>
            <pc:docMk/>
            <pc:sldMk cId="3767709356" sldId="279"/>
            <ac:spMk id="21" creationId="{9C5A1D44-1FC2-47E3-BCA1-13BB43931F05}"/>
          </ac:spMkLst>
        </pc:spChg>
        <pc:spChg chg="mod">
          <ac:chgData name="Reali-Corso, Katrina" userId="ed613cea-1bba-402e-a1d8-c27e8ed33964" providerId="ADAL" clId="{3F450B03-625D-4623-B5FA-1B0E76F3C9B3}" dt="2021-12-09T22:24:09.229" v="15660" actId="179"/>
          <ac:spMkLst>
            <pc:docMk/>
            <pc:sldMk cId="3767709356" sldId="279"/>
            <ac:spMk id="30" creationId="{A0BBC361-1A1F-4FD7-A34D-A149B277434A}"/>
          </ac:spMkLst>
        </pc:spChg>
        <pc:grpChg chg="add mod">
          <ac:chgData name="Reali-Corso, Katrina" userId="ed613cea-1bba-402e-a1d8-c27e8ed33964" providerId="ADAL" clId="{3F450B03-625D-4623-B5FA-1B0E76F3C9B3}" dt="2021-12-09T22:23:47.497" v="15653"/>
          <ac:grpSpMkLst>
            <pc:docMk/>
            <pc:sldMk cId="3767709356" sldId="279"/>
            <ac:grpSpMk id="17" creationId="{26CFD51B-386D-41EC-B830-073CBBFB6E85}"/>
          </ac:grpSpMkLst>
        </pc:grpChg>
        <pc:grpChg chg="del">
          <ac:chgData name="Reali-Corso, Katrina" userId="ed613cea-1bba-402e-a1d8-c27e8ed33964" providerId="ADAL" clId="{3F450B03-625D-4623-B5FA-1B0E76F3C9B3}" dt="2021-12-09T22:23:41.698" v="15652" actId="478"/>
          <ac:grpSpMkLst>
            <pc:docMk/>
            <pc:sldMk cId="3767709356" sldId="279"/>
            <ac:grpSpMk id="24" creationId="{83870BEC-5C55-4E2E-9E4D-CAB3E8FEA5A3}"/>
          </ac:grpSpMkLst>
        </pc:grpChg>
        <pc:picChg chg="mod">
          <ac:chgData name="Reali-Corso, Katrina" userId="ed613cea-1bba-402e-a1d8-c27e8ed33964" providerId="ADAL" clId="{3F450B03-625D-4623-B5FA-1B0E76F3C9B3}" dt="2021-12-09T22:23:23.124" v="15648" actId="692"/>
          <ac:picMkLst>
            <pc:docMk/>
            <pc:sldMk cId="3767709356" sldId="279"/>
            <ac:picMk id="19" creationId="{D4E583EE-82D4-49E1-94A0-E193EDC8141A}"/>
          </ac:picMkLst>
        </pc:picChg>
        <pc:picChg chg="mod">
          <ac:chgData name="Reali-Corso, Katrina" userId="ed613cea-1bba-402e-a1d8-c27e8ed33964" providerId="ADAL" clId="{3F450B03-625D-4623-B5FA-1B0E76F3C9B3}" dt="2021-12-09T22:23:27.854" v="15649" actId="692"/>
          <ac:picMkLst>
            <pc:docMk/>
            <pc:sldMk cId="3767709356" sldId="279"/>
            <ac:picMk id="22" creationId="{4836B082-C09C-46DB-BB0F-394EFBA4B464}"/>
          </ac:picMkLst>
        </pc:picChg>
        <pc:picChg chg="del">
          <ac:chgData name="Reali-Corso, Katrina" userId="ed613cea-1bba-402e-a1d8-c27e8ed33964" providerId="ADAL" clId="{3F450B03-625D-4623-B5FA-1B0E76F3C9B3}" dt="2021-12-09T22:23:52.722" v="15654" actId="478"/>
          <ac:picMkLst>
            <pc:docMk/>
            <pc:sldMk cId="3767709356" sldId="279"/>
            <ac:picMk id="31" creationId="{E4B047DC-DAA7-43B9-9815-ECF7A189061B}"/>
          </ac:picMkLst>
        </pc:picChg>
        <pc:picChg chg="del">
          <ac:chgData name="Reali-Corso, Katrina" userId="ed613cea-1bba-402e-a1d8-c27e8ed33964" providerId="ADAL" clId="{3F450B03-625D-4623-B5FA-1B0E76F3C9B3}" dt="2021-12-09T22:23:54.104" v="15655" actId="478"/>
          <ac:picMkLst>
            <pc:docMk/>
            <pc:sldMk cId="3767709356" sldId="279"/>
            <ac:picMk id="37" creationId="{56435647-E61D-421E-BD2D-004F6BCEB8DB}"/>
          </ac:picMkLst>
        </pc:picChg>
      </pc:sldChg>
      <pc:sldChg chg="delSp add del mod">
        <pc:chgData name="Reali-Corso, Katrina" userId="ed613cea-1bba-402e-a1d8-c27e8ed33964" providerId="ADAL" clId="{3F450B03-625D-4623-B5FA-1B0E76F3C9B3}" dt="2021-11-30T16:52:34.431" v="4038" actId="47"/>
        <pc:sldMkLst>
          <pc:docMk/>
          <pc:sldMk cId="2943065042" sldId="280"/>
        </pc:sldMkLst>
        <pc:spChg chg="del">
          <ac:chgData name="Reali-Corso, Katrina" userId="ed613cea-1bba-402e-a1d8-c27e8ed33964" providerId="ADAL" clId="{3F450B03-625D-4623-B5FA-1B0E76F3C9B3}" dt="2021-11-30T16:52:21.249" v="4037" actId="478"/>
          <ac:spMkLst>
            <pc:docMk/>
            <pc:sldMk cId="2943065042" sldId="280"/>
            <ac:spMk id="28" creationId="{DB6B40F1-A415-4115-BD55-DC7C34CC52D1}"/>
          </ac:spMkLst>
        </pc:spChg>
      </pc:sldChg>
      <pc:sldChg chg="addSp delSp modSp add mod">
        <pc:chgData name="Reali-Corso, Katrina" userId="ed613cea-1bba-402e-a1d8-c27e8ed33964" providerId="ADAL" clId="{3F450B03-625D-4623-B5FA-1B0E76F3C9B3}" dt="2021-12-08T23:00:11.019" v="15644" actId="1076"/>
        <pc:sldMkLst>
          <pc:docMk/>
          <pc:sldMk cId="521678412" sldId="281"/>
        </pc:sldMkLst>
        <pc:spChg chg="add mod">
          <ac:chgData name="Reali-Corso, Katrina" userId="ed613cea-1bba-402e-a1d8-c27e8ed33964" providerId="ADAL" clId="{3F450B03-625D-4623-B5FA-1B0E76F3C9B3}" dt="2021-12-08T22:56:34.699" v="15638" actId="164"/>
          <ac:spMkLst>
            <pc:docMk/>
            <pc:sldMk cId="521678412" sldId="281"/>
            <ac:spMk id="2" creationId="{6AB15EC2-BC5C-4FB2-83AF-BD45FB987EDA}"/>
          </ac:spMkLst>
        </pc:spChg>
        <pc:spChg chg="add mod">
          <ac:chgData name="Reali-Corso, Katrina" userId="ed613cea-1bba-402e-a1d8-c27e8ed33964" providerId="ADAL" clId="{3F450B03-625D-4623-B5FA-1B0E76F3C9B3}" dt="2021-12-08T22:56:34.699" v="15638" actId="164"/>
          <ac:spMkLst>
            <pc:docMk/>
            <pc:sldMk cId="521678412" sldId="281"/>
            <ac:spMk id="3" creationId="{435E1D09-7B91-4962-B5CA-72B3B9AF5F5A}"/>
          </ac:spMkLst>
        </pc:spChg>
        <pc:spChg chg="del">
          <ac:chgData name="Reali-Corso, Katrina" userId="ed613cea-1bba-402e-a1d8-c27e8ed33964" providerId="ADAL" clId="{3F450B03-625D-4623-B5FA-1B0E76F3C9B3}" dt="2021-11-30T17:32:48.818" v="4789" actId="478"/>
          <ac:spMkLst>
            <pc:docMk/>
            <pc:sldMk cId="521678412" sldId="281"/>
            <ac:spMk id="9" creationId="{9E53E959-7B38-4750-A7A1-0F593896D36D}"/>
          </ac:spMkLst>
        </pc:spChg>
        <pc:spChg chg="mod">
          <ac:chgData name="Reali-Corso, Katrina" userId="ed613cea-1bba-402e-a1d8-c27e8ed33964" providerId="ADAL" clId="{3F450B03-625D-4623-B5FA-1B0E76F3C9B3}" dt="2021-11-30T18:19:51.682" v="6146"/>
          <ac:spMkLst>
            <pc:docMk/>
            <pc:sldMk cId="521678412" sldId="281"/>
            <ac:spMk id="16" creationId="{09806AEF-7A65-4A96-94D7-F8EB0888D351}"/>
          </ac:spMkLst>
        </pc:spChg>
        <pc:spChg chg="mod">
          <ac:chgData name="Reali-Corso, Katrina" userId="ed613cea-1bba-402e-a1d8-c27e8ed33964" providerId="ADAL" clId="{3F450B03-625D-4623-B5FA-1B0E76F3C9B3}" dt="2021-12-08T22:14:46.624" v="15075" actId="33553"/>
          <ac:spMkLst>
            <pc:docMk/>
            <pc:sldMk cId="521678412" sldId="281"/>
            <ac:spMk id="18" creationId="{3BE56D70-C397-495C-9E79-A70DB1EDA7A3}"/>
          </ac:spMkLst>
        </pc:spChg>
        <pc:spChg chg="add del mod">
          <ac:chgData name="Reali-Corso, Katrina" userId="ed613cea-1bba-402e-a1d8-c27e8ed33964" providerId="ADAL" clId="{3F450B03-625D-4623-B5FA-1B0E76F3C9B3}" dt="2021-11-30T17:08:37.234" v="4491" actId="478"/>
          <ac:spMkLst>
            <pc:docMk/>
            <pc:sldMk cId="521678412" sldId="281"/>
            <ac:spMk id="19" creationId="{BEE5C469-DCE8-4714-92F0-195FED697B4A}"/>
          </ac:spMkLst>
        </pc:spChg>
        <pc:spChg chg="add del mod">
          <ac:chgData name="Reali-Corso, Katrina" userId="ed613cea-1bba-402e-a1d8-c27e8ed33964" providerId="ADAL" clId="{3F450B03-625D-4623-B5FA-1B0E76F3C9B3}" dt="2021-11-30T17:08:31.592" v="4485" actId="478"/>
          <ac:spMkLst>
            <pc:docMk/>
            <pc:sldMk cId="521678412" sldId="281"/>
            <ac:spMk id="20" creationId="{E98DF141-AD51-480A-8A0D-BD88900F221B}"/>
          </ac:spMkLst>
        </pc:spChg>
        <pc:spChg chg="add del mod">
          <ac:chgData name="Reali-Corso, Katrina" userId="ed613cea-1bba-402e-a1d8-c27e8ed33964" providerId="ADAL" clId="{3F450B03-625D-4623-B5FA-1B0E76F3C9B3}" dt="2021-11-30T17:08:31.346" v="4484" actId="478"/>
          <ac:spMkLst>
            <pc:docMk/>
            <pc:sldMk cId="521678412" sldId="281"/>
            <ac:spMk id="21" creationId="{2FF3F47E-887E-4091-9EF8-896BA2EE184A}"/>
          </ac:spMkLst>
        </pc:spChg>
        <pc:spChg chg="add del mod">
          <ac:chgData name="Reali-Corso, Katrina" userId="ed613cea-1bba-402e-a1d8-c27e8ed33964" providerId="ADAL" clId="{3F450B03-625D-4623-B5FA-1B0E76F3C9B3}" dt="2021-12-07T22:26:07.454" v="9308"/>
          <ac:spMkLst>
            <pc:docMk/>
            <pc:sldMk cId="521678412" sldId="281"/>
            <ac:spMk id="21" creationId="{CF36D763-5572-4D78-8CBE-26117CE85F95}"/>
          </ac:spMkLst>
        </pc:spChg>
        <pc:spChg chg="add del mod">
          <ac:chgData name="Reali-Corso, Katrina" userId="ed613cea-1bba-402e-a1d8-c27e8ed33964" providerId="ADAL" clId="{3F450B03-625D-4623-B5FA-1B0E76F3C9B3}" dt="2021-11-30T17:08:32.831" v="4486" actId="478"/>
          <ac:spMkLst>
            <pc:docMk/>
            <pc:sldMk cId="521678412" sldId="281"/>
            <ac:spMk id="22" creationId="{8464CFD2-AB8F-4B1C-825C-3E7500269EEC}"/>
          </ac:spMkLst>
        </pc:spChg>
        <pc:spChg chg="del">
          <ac:chgData name="Reali-Corso, Katrina" userId="ed613cea-1bba-402e-a1d8-c27e8ed33964" providerId="ADAL" clId="{3F450B03-625D-4623-B5FA-1B0E76F3C9B3}" dt="2021-11-30T16:48:47.278" v="4020" actId="478"/>
          <ac:spMkLst>
            <pc:docMk/>
            <pc:sldMk cId="521678412" sldId="281"/>
            <ac:spMk id="25" creationId="{F8653901-AEDF-4A93-96D6-CC6AEE6C9DF5}"/>
          </ac:spMkLst>
        </pc:spChg>
        <pc:spChg chg="del mod">
          <ac:chgData name="Reali-Corso, Katrina" userId="ed613cea-1bba-402e-a1d8-c27e8ed33964" providerId="ADAL" clId="{3F450B03-625D-4623-B5FA-1B0E76F3C9B3}" dt="2021-11-30T16:48:42.066" v="4017" actId="478"/>
          <ac:spMkLst>
            <pc:docMk/>
            <pc:sldMk cId="521678412" sldId="281"/>
            <ac:spMk id="26" creationId="{B760C766-0D17-4AEE-9B7F-CDBE60C3D0C6}"/>
          </ac:spMkLst>
        </pc:spChg>
        <pc:spChg chg="del">
          <ac:chgData name="Reali-Corso, Katrina" userId="ed613cea-1bba-402e-a1d8-c27e8ed33964" providerId="ADAL" clId="{3F450B03-625D-4623-B5FA-1B0E76F3C9B3}" dt="2021-11-30T16:48:44.955" v="4019" actId="478"/>
          <ac:spMkLst>
            <pc:docMk/>
            <pc:sldMk cId="521678412" sldId="281"/>
            <ac:spMk id="28" creationId="{DB6B40F1-A415-4115-BD55-DC7C34CC52D1}"/>
          </ac:spMkLst>
        </pc:spChg>
        <pc:spChg chg="add mod">
          <ac:chgData name="Reali-Corso, Katrina" userId="ed613cea-1bba-402e-a1d8-c27e8ed33964" providerId="ADAL" clId="{3F450B03-625D-4623-B5FA-1B0E76F3C9B3}" dt="2021-12-08T22:09:59.555" v="14982" actId="962"/>
          <ac:spMkLst>
            <pc:docMk/>
            <pc:sldMk cId="521678412" sldId="281"/>
            <ac:spMk id="29" creationId="{3AE28B9E-A668-4F3A-AB4F-70667D82E0FC}"/>
          </ac:spMkLst>
        </pc:spChg>
        <pc:spChg chg="add del mod">
          <ac:chgData name="Reali-Corso, Katrina" userId="ed613cea-1bba-402e-a1d8-c27e8ed33964" providerId="ADAL" clId="{3F450B03-625D-4623-B5FA-1B0E76F3C9B3}" dt="2021-11-30T17:08:29.962" v="4483" actId="478"/>
          <ac:spMkLst>
            <pc:docMk/>
            <pc:sldMk cId="521678412" sldId="281"/>
            <ac:spMk id="29" creationId="{FE9769D7-549D-409F-8910-9DEFDF08ED72}"/>
          </ac:spMkLst>
        </pc:spChg>
        <pc:spChg chg="add del mod">
          <ac:chgData name="Reali-Corso, Katrina" userId="ed613cea-1bba-402e-a1d8-c27e8ed33964" providerId="ADAL" clId="{3F450B03-625D-4623-B5FA-1B0E76F3C9B3}" dt="2021-11-30T17:08:33.392" v="4487" actId="478"/>
          <ac:spMkLst>
            <pc:docMk/>
            <pc:sldMk cId="521678412" sldId="281"/>
            <ac:spMk id="31" creationId="{CA827C33-F6EF-42C0-8CCA-622C80876E38}"/>
          </ac:spMkLst>
        </pc:spChg>
        <pc:spChg chg="add mod">
          <ac:chgData name="Reali-Corso, Katrina" userId="ed613cea-1bba-402e-a1d8-c27e8ed33964" providerId="ADAL" clId="{3F450B03-625D-4623-B5FA-1B0E76F3C9B3}" dt="2021-12-07T23:46:31.457" v="10324" actId="404"/>
          <ac:spMkLst>
            <pc:docMk/>
            <pc:sldMk cId="521678412" sldId="281"/>
            <ac:spMk id="39" creationId="{1C364934-27BD-4B97-9D22-C94319B45D60}"/>
          </ac:spMkLst>
        </pc:spChg>
        <pc:spChg chg="add mod">
          <ac:chgData name="Reali-Corso, Katrina" userId="ed613cea-1bba-402e-a1d8-c27e8ed33964" providerId="ADAL" clId="{3F450B03-625D-4623-B5FA-1B0E76F3C9B3}" dt="2021-11-30T17:32:51.901" v="4792"/>
          <ac:spMkLst>
            <pc:docMk/>
            <pc:sldMk cId="521678412" sldId="281"/>
            <ac:spMk id="40" creationId="{4514D001-78BC-4697-B6FA-D8E8EA349E13}"/>
          </ac:spMkLst>
        </pc:spChg>
        <pc:spChg chg="add mod ord">
          <ac:chgData name="Reali-Corso, Katrina" userId="ed613cea-1bba-402e-a1d8-c27e8ed33964" providerId="ADAL" clId="{3F450B03-625D-4623-B5FA-1B0E76F3C9B3}" dt="2021-12-08T17:31:27.492" v="14071" actId="313"/>
          <ac:spMkLst>
            <pc:docMk/>
            <pc:sldMk cId="521678412" sldId="281"/>
            <ac:spMk id="43" creationId="{F02AB038-2928-46FE-AB1D-3FBD561A88D9}"/>
          </ac:spMkLst>
        </pc:spChg>
        <pc:spChg chg="add del mod ord">
          <ac:chgData name="Reali-Corso, Katrina" userId="ed613cea-1bba-402e-a1d8-c27e8ed33964" providerId="ADAL" clId="{3F450B03-625D-4623-B5FA-1B0E76F3C9B3}" dt="2021-12-07T22:26:36.555" v="9318" actId="478"/>
          <ac:spMkLst>
            <pc:docMk/>
            <pc:sldMk cId="521678412" sldId="281"/>
            <ac:spMk id="44" creationId="{6694A130-6926-4EB0-B80E-334A288FF195}"/>
          </ac:spMkLst>
        </pc:spChg>
        <pc:spChg chg="add mod ord">
          <ac:chgData name="Reali-Corso, Katrina" userId="ed613cea-1bba-402e-a1d8-c27e8ed33964" providerId="ADAL" clId="{3F450B03-625D-4623-B5FA-1B0E76F3C9B3}" dt="2021-12-07T22:30:00.395" v="9460" actId="1076"/>
          <ac:spMkLst>
            <pc:docMk/>
            <pc:sldMk cId="521678412" sldId="281"/>
            <ac:spMk id="45" creationId="{1D99F1B3-757F-478F-86B0-3AFE33286B6A}"/>
          </ac:spMkLst>
        </pc:spChg>
        <pc:grpChg chg="add mod">
          <ac:chgData name="Reali-Corso, Katrina" userId="ed613cea-1bba-402e-a1d8-c27e8ed33964" providerId="ADAL" clId="{3F450B03-625D-4623-B5FA-1B0E76F3C9B3}" dt="2021-12-08T23:00:11.019" v="15644" actId="1076"/>
          <ac:grpSpMkLst>
            <pc:docMk/>
            <pc:sldMk cId="521678412" sldId="281"/>
            <ac:grpSpMk id="5" creationId="{4FE9FF2B-D3A4-4D5F-B0F9-5D82CD734160}"/>
          </ac:grpSpMkLst>
        </pc:grpChg>
        <pc:grpChg chg="mod">
          <ac:chgData name="Reali-Corso, Katrina" userId="ed613cea-1bba-402e-a1d8-c27e8ed33964" providerId="ADAL" clId="{3F450B03-625D-4623-B5FA-1B0E76F3C9B3}" dt="2021-12-08T22:12:47.978" v="15034" actId="962"/>
          <ac:grpSpMkLst>
            <pc:docMk/>
            <pc:sldMk cId="521678412" sldId="281"/>
            <ac:grpSpMk id="23" creationId="{6856B8D4-AEFD-4D20-B953-346E8868150B}"/>
          </ac:grpSpMkLst>
        </pc:grpChg>
        <pc:picChg chg="add del mod ord">
          <ac:chgData name="Reali-Corso, Katrina" userId="ed613cea-1bba-402e-a1d8-c27e8ed33964" providerId="ADAL" clId="{3F450B03-625D-4623-B5FA-1B0E76F3C9B3}" dt="2021-12-08T17:24:40.173" v="13870" actId="478"/>
          <ac:picMkLst>
            <pc:docMk/>
            <pc:sldMk cId="521678412" sldId="281"/>
            <ac:picMk id="3" creationId="{E9757DA5-CCED-4AA1-BA59-B51BD2614AFD}"/>
          </ac:picMkLst>
        </pc:picChg>
        <pc:picChg chg="add mod">
          <ac:chgData name="Reali-Corso, Katrina" userId="ed613cea-1bba-402e-a1d8-c27e8ed33964" providerId="ADAL" clId="{3F450B03-625D-4623-B5FA-1B0E76F3C9B3}" dt="2021-12-02T18:20:13.032" v="7250" actId="14861"/>
          <ac:picMkLst>
            <pc:docMk/>
            <pc:sldMk cId="521678412" sldId="281"/>
            <ac:picMk id="4" creationId="{976BB50E-4801-430F-921C-1373981E0FF1}"/>
          </ac:picMkLst>
        </pc:picChg>
        <pc:picChg chg="add mod ord">
          <ac:chgData name="Reali-Corso, Katrina" userId="ed613cea-1bba-402e-a1d8-c27e8ed33964" providerId="ADAL" clId="{3F450B03-625D-4623-B5FA-1B0E76F3C9B3}" dt="2021-12-08T22:09:49.865" v="14977" actId="962"/>
          <ac:picMkLst>
            <pc:docMk/>
            <pc:sldMk cId="521678412" sldId="281"/>
            <ac:picMk id="4" creationId="{DA31CEB1-38CD-4317-A6E6-FB745A333075}"/>
          </ac:picMkLst>
        </pc:picChg>
        <pc:picChg chg="del">
          <ac:chgData name="Reali-Corso, Katrina" userId="ed613cea-1bba-402e-a1d8-c27e8ed33964" providerId="ADAL" clId="{3F450B03-625D-4623-B5FA-1B0E76F3C9B3}" dt="2021-11-30T16:50:31.032" v="4021" actId="478"/>
          <ac:picMkLst>
            <pc:docMk/>
            <pc:sldMk cId="521678412" sldId="281"/>
            <ac:picMk id="4" creationId="{E3D44AF3-6D8A-4070-BFB0-E7496169CAB6}"/>
          </ac:picMkLst>
        </pc:picChg>
        <pc:picChg chg="add del mod">
          <ac:chgData name="Reali-Corso, Katrina" userId="ed613cea-1bba-402e-a1d8-c27e8ed33964" providerId="ADAL" clId="{3F450B03-625D-4623-B5FA-1B0E76F3C9B3}" dt="2021-12-07T21:47:54.828" v="9010" actId="478"/>
          <ac:picMkLst>
            <pc:docMk/>
            <pc:sldMk cId="521678412" sldId="281"/>
            <ac:picMk id="5" creationId="{779CC1E2-9F68-41D4-9ED3-05A07E6E5233}"/>
          </ac:picMkLst>
        </pc:picChg>
        <pc:picChg chg="add del mod">
          <ac:chgData name="Reali-Corso, Katrina" userId="ed613cea-1bba-402e-a1d8-c27e8ed33964" providerId="ADAL" clId="{3F450B03-625D-4623-B5FA-1B0E76F3C9B3}" dt="2021-11-30T17:08:28.501" v="4482" actId="478"/>
          <ac:picMkLst>
            <pc:docMk/>
            <pc:sldMk cId="521678412" sldId="281"/>
            <ac:picMk id="5" creationId="{A3559D7A-4119-4B4E-8BD4-6AB63893D636}"/>
          </ac:picMkLst>
        </pc:picChg>
        <pc:picChg chg="add del mod">
          <ac:chgData name="Reali-Corso, Katrina" userId="ed613cea-1bba-402e-a1d8-c27e8ed33964" providerId="ADAL" clId="{3F450B03-625D-4623-B5FA-1B0E76F3C9B3}" dt="2021-11-30T16:55:31.611" v="4092" actId="478"/>
          <ac:picMkLst>
            <pc:docMk/>
            <pc:sldMk cId="521678412" sldId="281"/>
            <ac:picMk id="7" creationId="{6A493CDF-2632-4758-A928-E81D64DA2FA2}"/>
          </ac:picMkLst>
        </pc:picChg>
        <pc:picChg chg="add mod modCrop">
          <ac:chgData name="Reali-Corso, Katrina" userId="ed613cea-1bba-402e-a1d8-c27e8ed33964" providerId="ADAL" clId="{3F450B03-625D-4623-B5FA-1B0E76F3C9B3}" dt="2021-12-08T22:56:54.858" v="15641" actId="732"/>
          <ac:picMkLst>
            <pc:docMk/>
            <pc:sldMk cId="521678412" sldId="281"/>
            <ac:picMk id="7" creationId="{AB491447-238D-47E9-9F00-BAE059208BB4}"/>
          </ac:picMkLst>
        </pc:picChg>
        <pc:picChg chg="del">
          <ac:chgData name="Reali-Corso, Katrina" userId="ed613cea-1bba-402e-a1d8-c27e8ed33964" providerId="ADAL" clId="{3F450B03-625D-4623-B5FA-1B0E76F3C9B3}" dt="2021-11-30T16:48:43.180" v="4018" actId="478"/>
          <ac:picMkLst>
            <pc:docMk/>
            <pc:sldMk cId="521678412" sldId="281"/>
            <ac:picMk id="8" creationId="{F9FA537C-0334-49A6-BE38-C88117A0CAC2}"/>
          </ac:picMkLst>
        </pc:picChg>
        <pc:picChg chg="del">
          <ac:chgData name="Reali-Corso, Katrina" userId="ed613cea-1bba-402e-a1d8-c27e8ed33964" providerId="ADAL" clId="{3F450B03-625D-4623-B5FA-1B0E76F3C9B3}" dt="2021-11-30T17:32:50.601" v="4791" actId="478"/>
          <ac:picMkLst>
            <pc:docMk/>
            <pc:sldMk cId="521678412" sldId="281"/>
            <ac:picMk id="10" creationId="{CCB5423F-9384-4487-86A9-6773336ACDA0}"/>
          </ac:picMkLst>
        </pc:picChg>
        <pc:picChg chg="add del mod">
          <ac:chgData name="Reali-Corso, Katrina" userId="ed613cea-1bba-402e-a1d8-c27e8ed33964" providerId="ADAL" clId="{3F450B03-625D-4623-B5FA-1B0E76F3C9B3}" dt="2021-11-30T16:58:06.681" v="4134" actId="478"/>
          <ac:picMkLst>
            <pc:docMk/>
            <pc:sldMk cId="521678412" sldId="281"/>
            <ac:picMk id="13" creationId="{8A16E554-5E9A-44C7-8C33-88BC80F14CE7}"/>
          </ac:picMkLst>
        </pc:picChg>
        <pc:picChg chg="add mod">
          <ac:chgData name="Reali-Corso, Katrina" userId="ed613cea-1bba-402e-a1d8-c27e8ed33964" providerId="ADAL" clId="{3F450B03-625D-4623-B5FA-1B0E76F3C9B3}" dt="2021-12-08T22:11:43.005" v="15014" actId="1076"/>
          <ac:picMkLst>
            <pc:docMk/>
            <pc:sldMk cId="521678412" sldId="281"/>
            <ac:picMk id="15" creationId="{7B5C0AAD-CE48-41EF-86D9-2DBA03ADBF31}"/>
          </ac:picMkLst>
        </pc:picChg>
        <pc:picChg chg="add del mod">
          <ac:chgData name="Reali-Corso, Katrina" userId="ed613cea-1bba-402e-a1d8-c27e8ed33964" providerId="ADAL" clId="{3F450B03-625D-4623-B5FA-1B0E76F3C9B3}" dt="2021-11-30T17:08:27.806" v="4481" actId="478"/>
          <ac:picMkLst>
            <pc:docMk/>
            <pc:sldMk cId="521678412" sldId="281"/>
            <ac:picMk id="15" creationId="{93FC7473-DEC8-433E-86DD-EAEA288DECE8}"/>
          </ac:picMkLst>
        </pc:picChg>
        <pc:picChg chg="add del mod">
          <ac:chgData name="Reali-Corso, Katrina" userId="ed613cea-1bba-402e-a1d8-c27e8ed33964" providerId="ADAL" clId="{3F450B03-625D-4623-B5FA-1B0E76F3C9B3}" dt="2021-12-02T18:19:50.704" v="7236" actId="478"/>
          <ac:picMkLst>
            <pc:docMk/>
            <pc:sldMk cId="521678412" sldId="281"/>
            <ac:picMk id="17" creationId="{229FE1E6-622E-4E1D-9010-8A0B19CC3C59}"/>
          </ac:picMkLst>
        </pc:picChg>
        <pc:picChg chg="mod">
          <ac:chgData name="Reali-Corso, Katrina" userId="ed613cea-1bba-402e-a1d8-c27e8ed33964" providerId="ADAL" clId="{3F450B03-625D-4623-B5FA-1B0E76F3C9B3}" dt="2021-12-08T22:12:45.076" v="15033" actId="962"/>
          <ac:picMkLst>
            <pc:docMk/>
            <pc:sldMk cId="521678412" sldId="281"/>
            <ac:picMk id="17" creationId="{7BABE856-CC81-4762-A1AE-D657B20E861D}"/>
          </ac:picMkLst>
        </pc:picChg>
        <pc:picChg chg="add mod">
          <ac:chgData name="Reali-Corso, Katrina" userId="ed613cea-1bba-402e-a1d8-c27e8ed33964" providerId="ADAL" clId="{3F450B03-625D-4623-B5FA-1B0E76F3C9B3}" dt="2021-12-08T22:11:38.104" v="15013" actId="962"/>
          <ac:picMkLst>
            <pc:docMk/>
            <pc:sldMk cId="521678412" sldId="281"/>
            <ac:picMk id="21" creationId="{351EDC93-D0F4-49BF-8C70-C2A063697965}"/>
          </ac:picMkLst>
        </pc:picChg>
        <pc:picChg chg="add mod">
          <ac:chgData name="Reali-Corso, Katrina" userId="ed613cea-1bba-402e-a1d8-c27e8ed33964" providerId="ADAL" clId="{3F450B03-625D-4623-B5FA-1B0E76F3C9B3}" dt="2021-12-08T22:11:33.952" v="15011" actId="962"/>
          <ac:picMkLst>
            <pc:docMk/>
            <pc:sldMk cId="521678412" sldId="281"/>
            <ac:picMk id="28" creationId="{AFDBF56E-0E83-43C3-B0CD-CAD7643D9940}"/>
          </ac:picMkLst>
        </pc:picChg>
        <pc:picChg chg="add del mod">
          <ac:chgData name="Reali-Corso, Katrina" userId="ed613cea-1bba-402e-a1d8-c27e8ed33964" providerId="ADAL" clId="{3F450B03-625D-4623-B5FA-1B0E76F3C9B3}" dt="2021-11-30T17:19:11.090" v="4614" actId="478"/>
          <ac:picMkLst>
            <pc:docMk/>
            <pc:sldMk cId="521678412" sldId="281"/>
            <ac:picMk id="32" creationId="{5A285B7E-C595-4563-9EB4-A5A4A0B26FD1}"/>
          </ac:picMkLst>
        </pc:picChg>
        <pc:picChg chg="add del mod ord modCrop">
          <ac:chgData name="Reali-Corso, Katrina" userId="ed613cea-1bba-402e-a1d8-c27e8ed33964" providerId="ADAL" clId="{3F450B03-625D-4623-B5FA-1B0E76F3C9B3}" dt="2021-12-07T21:47:28.940" v="9005" actId="478"/>
          <ac:picMkLst>
            <pc:docMk/>
            <pc:sldMk cId="521678412" sldId="281"/>
            <ac:picMk id="34" creationId="{FCC94BC8-F15A-419F-86A7-434ABF78E614}"/>
          </ac:picMkLst>
        </pc:picChg>
        <pc:picChg chg="add del mod modCrop">
          <ac:chgData name="Reali-Corso, Katrina" userId="ed613cea-1bba-402e-a1d8-c27e8ed33964" providerId="ADAL" clId="{3F450B03-625D-4623-B5FA-1B0E76F3C9B3}" dt="2021-11-30T18:04:35.201" v="5198" actId="478"/>
          <ac:picMkLst>
            <pc:docMk/>
            <pc:sldMk cId="521678412" sldId="281"/>
            <ac:picMk id="36" creationId="{978D0279-C9D0-4AE6-81A1-EDD805504907}"/>
          </ac:picMkLst>
        </pc:picChg>
        <pc:picChg chg="add del mod ord">
          <ac:chgData name="Reali-Corso, Katrina" userId="ed613cea-1bba-402e-a1d8-c27e8ed33964" providerId="ADAL" clId="{3F450B03-625D-4623-B5FA-1B0E76F3C9B3}" dt="2021-12-02T18:19:52.736" v="7237" actId="478"/>
          <ac:picMkLst>
            <pc:docMk/>
            <pc:sldMk cId="521678412" sldId="281"/>
            <ac:picMk id="38" creationId="{07282DA1-3FA0-497D-BC0F-8EA05C4F7BC5}"/>
          </ac:picMkLst>
        </pc:picChg>
        <pc:picChg chg="add mod">
          <ac:chgData name="Reali-Corso, Katrina" userId="ed613cea-1bba-402e-a1d8-c27e8ed33964" providerId="ADAL" clId="{3F450B03-625D-4623-B5FA-1B0E76F3C9B3}" dt="2021-11-30T17:32:51.901" v="4792"/>
          <ac:picMkLst>
            <pc:docMk/>
            <pc:sldMk cId="521678412" sldId="281"/>
            <ac:picMk id="41" creationId="{FB1FB419-1FBA-4745-8E8D-D062526923D8}"/>
          </ac:picMkLst>
        </pc:picChg>
        <pc:cxnChg chg="add mod">
          <ac:chgData name="Reali-Corso, Katrina" userId="ed613cea-1bba-402e-a1d8-c27e8ed33964" providerId="ADAL" clId="{3F450B03-625D-4623-B5FA-1B0E76F3C9B3}" dt="2021-12-08T22:06:04.139" v="14822" actId="962"/>
          <ac:cxnSpMkLst>
            <pc:docMk/>
            <pc:sldMk cId="521678412" sldId="281"/>
            <ac:cxnSpMk id="9" creationId="{599EC71B-BFDD-4A66-B199-B25A77A13D7A}"/>
          </ac:cxnSpMkLst>
        </pc:cxnChg>
        <pc:cxnChg chg="del">
          <ac:chgData name="Reali-Corso, Katrina" userId="ed613cea-1bba-402e-a1d8-c27e8ed33964" providerId="ADAL" clId="{3F450B03-625D-4623-B5FA-1B0E76F3C9B3}" dt="2021-11-30T17:32:49.992" v="4790" actId="478"/>
          <ac:cxnSpMkLst>
            <pc:docMk/>
            <pc:sldMk cId="521678412" sldId="281"/>
            <ac:cxnSpMk id="11" creationId="{A8ACB3C8-3779-4B37-9262-05BAC6550B19}"/>
          </ac:cxnSpMkLst>
        </pc:cxnChg>
        <pc:cxnChg chg="add del mod">
          <ac:chgData name="Reali-Corso, Katrina" userId="ed613cea-1bba-402e-a1d8-c27e8ed33964" providerId="ADAL" clId="{3F450B03-625D-4623-B5FA-1B0E76F3C9B3}" dt="2021-11-30T17:08:35.018" v="4489" actId="478"/>
          <ac:cxnSpMkLst>
            <pc:docMk/>
            <pc:sldMk cId="521678412" sldId="281"/>
            <ac:cxnSpMk id="18" creationId="{AD97F1F1-87AB-4CC8-A5F5-7A270291E118}"/>
          </ac:cxnSpMkLst>
        </pc:cxnChg>
        <pc:cxnChg chg="mod">
          <ac:chgData name="Reali-Corso, Katrina" userId="ed613cea-1bba-402e-a1d8-c27e8ed33964" providerId="ADAL" clId="{3F450B03-625D-4623-B5FA-1B0E76F3C9B3}" dt="2021-12-08T22:05:57.374" v="14820" actId="962"/>
          <ac:cxnSpMkLst>
            <pc:docMk/>
            <pc:sldMk cId="521678412" sldId="281"/>
            <ac:cxnSpMk id="19" creationId="{131349AB-73C8-497C-8DEC-41A95EE012A7}"/>
          </ac:cxnSpMkLst>
        </pc:cxnChg>
        <pc:cxnChg chg="add mod">
          <ac:chgData name="Reali-Corso, Katrina" userId="ed613cea-1bba-402e-a1d8-c27e8ed33964" providerId="ADAL" clId="{3F450B03-625D-4623-B5FA-1B0E76F3C9B3}" dt="2021-11-30T17:32:51.901" v="4792"/>
          <ac:cxnSpMkLst>
            <pc:docMk/>
            <pc:sldMk cId="521678412" sldId="281"/>
            <ac:cxnSpMk id="42" creationId="{C6EF7097-F7BC-402D-AFA3-F073E6879D07}"/>
          </ac:cxnSpMkLst>
        </pc:cxnChg>
      </pc:sldChg>
      <pc:sldChg chg="addSp delSp modSp new del mod ord">
        <pc:chgData name="Reali-Corso, Katrina" userId="ed613cea-1bba-402e-a1d8-c27e8ed33964" providerId="ADAL" clId="{3F450B03-625D-4623-B5FA-1B0E76F3C9B3}" dt="2021-11-30T18:20:54.113" v="6158" actId="47"/>
        <pc:sldMkLst>
          <pc:docMk/>
          <pc:sldMk cId="3091312234" sldId="282"/>
        </pc:sldMkLst>
        <pc:spChg chg="del">
          <ac:chgData name="Reali-Corso, Katrina" userId="ed613cea-1bba-402e-a1d8-c27e8ed33964" providerId="ADAL" clId="{3F450B03-625D-4623-B5FA-1B0E76F3C9B3}" dt="2021-11-30T17:35:44.503" v="4817" actId="478"/>
          <ac:spMkLst>
            <pc:docMk/>
            <pc:sldMk cId="3091312234" sldId="282"/>
            <ac:spMk id="3" creationId="{4C2058F8-E573-4B3D-B12F-E833657261D8}"/>
          </ac:spMkLst>
        </pc:spChg>
        <pc:picChg chg="add del">
          <ac:chgData name="Reali-Corso, Katrina" userId="ed613cea-1bba-402e-a1d8-c27e8ed33964" providerId="ADAL" clId="{3F450B03-625D-4623-B5FA-1B0E76F3C9B3}" dt="2021-11-30T18:20:22.720" v="6151" actId="478"/>
          <ac:picMkLst>
            <pc:docMk/>
            <pc:sldMk cId="3091312234" sldId="282"/>
            <ac:picMk id="5" creationId="{77EE2EC0-72B3-4583-93C5-BC1B79557948}"/>
          </ac:picMkLst>
        </pc:picChg>
        <pc:picChg chg="add del mod">
          <ac:chgData name="Reali-Corso, Katrina" userId="ed613cea-1bba-402e-a1d8-c27e8ed33964" providerId="ADAL" clId="{3F450B03-625D-4623-B5FA-1B0E76F3C9B3}" dt="2021-11-30T18:20:52.318" v="6157" actId="21"/>
          <ac:picMkLst>
            <pc:docMk/>
            <pc:sldMk cId="3091312234" sldId="282"/>
            <ac:picMk id="7" creationId="{C17580CC-9D08-4A78-8518-85039ADB1E15}"/>
          </ac:picMkLst>
        </pc:picChg>
      </pc:sldChg>
      <pc:sldChg chg="addSp delSp modSp add mod">
        <pc:chgData name="Reali-Corso, Katrina" userId="ed613cea-1bba-402e-a1d8-c27e8ed33964" providerId="ADAL" clId="{3F450B03-625D-4623-B5FA-1B0E76F3C9B3}" dt="2021-12-09T22:29:43.936" v="15894" actId="113"/>
        <pc:sldMkLst>
          <pc:docMk/>
          <pc:sldMk cId="3790394789" sldId="282"/>
        </pc:sldMkLst>
        <pc:spChg chg="add mod">
          <ac:chgData name="Reali-Corso, Katrina" userId="ed613cea-1bba-402e-a1d8-c27e8ed33964" providerId="ADAL" clId="{3F450B03-625D-4623-B5FA-1B0E76F3C9B3}" dt="2021-12-08T17:40:17.907" v="14201" actId="164"/>
          <ac:spMkLst>
            <pc:docMk/>
            <pc:sldMk cId="3790394789" sldId="282"/>
            <ac:spMk id="2" creationId="{9D29AE64-CCA7-4C86-8B0F-023AB682957C}"/>
          </ac:spMkLst>
        </pc:spChg>
        <pc:spChg chg="add mod">
          <ac:chgData name="Reali-Corso, Katrina" userId="ed613cea-1bba-402e-a1d8-c27e8ed33964" providerId="ADAL" clId="{3F450B03-625D-4623-B5FA-1B0E76F3C9B3}" dt="2021-12-08T17:40:26.953" v="14202" actId="164"/>
          <ac:spMkLst>
            <pc:docMk/>
            <pc:sldMk cId="3790394789" sldId="282"/>
            <ac:spMk id="4" creationId="{38BCAC57-DD01-4D3E-90C2-155431C892E6}"/>
          </ac:spMkLst>
        </pc:spChg>
        <pc:spChg chg="add mod">
          <ac:chgData name="Reali-Corso, Katrina" userId="ed613cea-1bba-402e-a1d8-c27e8ed33964" providerId="ADAL" clId="{3F450B03-625D-4623-B5FA-1B0E76F3C9B3}" dt="2021-12-08T15:40:01.630" v="13052" actId="14100"/>
          <ac:spMkLst>
            <pc:docMk/>
            <pc:sldMk cId="3790394789" sldId="282"/>
            <ac:spMk id="7" creationId="{CD367AEF-3952-4239-BF5A-034D4620C3DF}"/>
          </ac:spMkLst>
        </pc:spChg>
        <pc:spChg chg="add del mod">
          <ac:chgData name="Reali-Corso, Katrina" userId="ed613cea-1bba-402e-a1d8-c27e8ed33964" providerId="ADAL" clId="{3F450B03-625D-4623-B5FA-1B0E76F3C9B3}" dt="2021-12-08T00:10:14.171" v="12442" actId="478"/>
          <ac:spMkLst>
            <pc:docMk/>
            <pc:sldMk cId="3790394789" sldId="282"/>
            <ac:spMk id="7" creationId="{DC91FD4F-9AEE-45E5-986F-75BD44BCCD2B}"/>
          </ac:spMkLst>
        </pc:spChg>
        <pc:spChg chg="add mod ord">
          <ac:chgData name="Reali-Corso, Katrina" userId="ed613cea-1bba-402e-a1d8-c27e8ed33964" providerId="ADAL" clId="{3F450B03-625D-4623-B5FA-1B0E76F3C9B3}" dt="2021-12-08T17:40:32.062" v="14203" actId="166"/>
          <ac:spMkLst>
            <pc:docMk/>
            <pc:sldMk cId="3790394789" sldId="282"/>
            <ac:spMk id="8" creationId="{CBB400FD-AD36-4954-AA31-E8AFE54868AC}"/>
          </ac:spMkLst>
        </pc:spChg>
        <pc:spChg chg="mod">
          <ac:chgData name="Reali-Corso, Katrina" userId="ed613cea-1bba-402e-a1d8-c27e8ed33964" providerId="ADAL" clId="{3F450B03-625D-4623-B5FA-1B0E76F3C9B3}" dt="2021-12-08T22:14:53.384" v="15078" actId="33553"/>
          <ac:spMkLst>
            <pc:docMk/>
            <pc:sldMk cId="3790394789" sldId="282"/>
            <ac:spMk id="12" creationId="{4746B447-2B2B-4E5A-959D-A730B1C95815}"/>
          </ac:spMkLst>
        </pc:spChg>
        <pc:spChg chg="del">
          <ac:chgData name="Reali-Corso, Katrina" userId="ed613cea-1bba-402e-a1d8-c27e8ed33964" providerId="ADAL" clId="{3F450B03-625D-4623-B5FA-1B0E76F3C9B3}" dt="2021-12-01T20:28:05.595" v="6509" actId="478"/>
          <ac:spMkLst>
            <pc:docMk/>
            <pc:sldMk cId="3790394789" sldId="282"/>
            <ac:spMk id="12" creationId="{8B4B2251-30FC-4498-A719-9905D7C12786}"/>
          </ac:spMkLst>
        </pc:spChg>
        <pc:spChg chg="del">
          <ac:chgData name="Reali-Corso, Katrina" userId="ed613cea-1bba-402e-a1d8-c27e8ed33964" providerId="ADAL" clId="{3F450B03-625D-4623-B5FA-1B0E76F3C9B3}" dt="2021-12-01T20:28:10.218" v="6514" actId="478"/>
          <ac:spMkLst>
            <pc:docMk/>
            <pc:sldMk cId="3790394789" sldId="282"/>
            <ac:spMk id="13" creationId="{50A4B602-AD5A-4001-ACCB-A12BFCC75378}"/>
          </ac:spMkLst>
        </pc:spChg>
        <pc:spChg chg="add mod">
          <ac:chgData name="Reali-Corso, Katrina" userId="ed613cea-1bba-402e-a1d8-c27e8ed33964" providerId="ADAL" clId="{3F450B03-625D-4623-B5FA-1B0E76F3C9B3}" dt="2021-12-08T15:40:44.016" v="13055" actId="6549"/>
          <ac:spMkLst>
            <pc:docMk/>
            <pc:sldMk cId="3790394789" sldId="282"/>
            <ac:spMk id="16" creationId="{EB8F5CED-D171-45AA-A466-287FB7A6CC81}"/>
          </ac:spMkLst>
        </pc:spChg>
        <pc:spChg chg="add del mod">
          <ac:chgData name="Reali-Corso, Katrina" userId="ed613cea-1bba-402e-a1d8-c27e8ed33964" providerId="ADAL" clId="{3F450B03-625D-4623-B5FA-1B0E76F3C9B3}" dt="2021-12-07T23:56:05.050" v="11017" actId="478"/>
          <ac:spMkLst>
            <pc:docMk/>
            <pc:sldMk cId="3790394789" sldId="282"/>
            <ac:spMk id="17" creationId="{60AF2063-81DA-444B-8A1E-2A86C03D7EA1}"/>
          </ac:spMkLst>
        </pc:spChg>
        <pc:spChg chg="del">
          <ac:chgData name="Reali-Corso, Katrina" userId="ed613cea-1bba-402e-a1d8-c27e8ed33964" providerId="ADAL" clId="{3F450B03-625D-4623-B5FA-1B0E76F3C9B3}" dt="2021-12-01T20:28:08.299" v="6512" actId="478"/>
          <ac:spMkLst>
            <pc:docMk/>
            <pc:sldMk cId="3790394789" sldId="282"/>
            <ac:spMk id="17" creationId="{7444278C-E5B9-47F7-903C-2A78BD951D42}"/>
          </ac:spMkLst>
        </pc:spChg>
        <pc:spChg chg="add mod">
          <ac:chgData name="Reali-Corso, Katrina" userId="ed613cea-1bba-402e-a1d8-c27e8ed33964" providerId="ADAL" clId="{3F450B03-625D-4623-B5FA-1B0E76F3C9B3}" dt="2021-12-08T17:40:17.907" v="14201" actId="164"/>
          <ac:spMkLst>
            <pc:docMk/>
            <pc:sldMk cId="3790394789" sldId="282"/>
            <ac:spMk id="17" creationId="{A17B55E9-021A-4892-B2CA-582CBED2BBCE}"/>
          </ac:spMkLst>
        </pc:spChg>
        <pc:spChg chg="add del mod">
          <ac:chgData name="Reali-Corso, Katrina" userId="ed613cea-1bba-402e-a1d8-c27e8ed33964" providerId="ADAL" clId="{3F450B03-625D-4623-B5FA-1B0E76F3C9B3}" dt="2021-12-07T23:56:32.195" v="11023" actId="21"/>
          <ac:spMkLst>
            <pc:docMk/>
            <pc:sldMk cId="3790394789" sldId="282"/>
            <ac:spMk id="18" creationId="{9248C1D9-EA7D-41C7-91F9-709EDAD1632A}"/>
          </ac:spMkLst>
        </pc:spChg>
        <pc:spChg chg="del">
          <ac:chgData name="Reali-Corso, Katrina" userId="ed613cea-1bba-402e-a1d8-c27e8ed33964" providerId="ADAL" clId="{3F450B03-625D-4623-B5FA-1B0E76F3C9B3}" dt="2021-12-01T20:28:12.065" v="6516" actId="478"/>
          <ac:spMkLst>
            <pc:docMk/>
            <pc:sldMk cId="3790394789" sldId="282"/>
            <ac:spMk id="18" creationId="{E7728E69-926B-4E7C-9C3E-BC1149189806}"/>
          </ac:spMkLst>
        </pc:spChg>
        <pc:spChg chg="add mod">
          <ac:chgData name="Reali-Corso, Katrina" userId="ed613cea-1bba-402e-a1d8-c27e8ed33964" providerId="ADAL" clId="{3F450B03-625D-4623-B5FA-1B0E76F3C9B3}" dt="2021-12-09T22:29:43.936" v="15894" actId="113"/>
          <ac:spMkLst>
            <pc:docMk/>
            <pc:sldMk cId="3790394789" sldId="282"/>
            <ac:spMk id="22" creationId="{ABC11497-CFC2-454B-A38C-B1B7FD663CD8}"/>
          </ac:spMkLst>
        </pc:spChg>
        <pc:spChg chg="add mod">
          <ac:chgData name="Reali-Corso, Katrina" userId="ed613cea-1bba-402e-a1d8-c27e8ed33964" providerId="ADAL" clId="{3F450B03-625D-4623-B5FA-1B0E76F3C9B3}" dt="2021-12-08T17:40:26.953" v="14202" actId="164"/>
          <ac:spMkLst>
            <pc:docMk/>
            <pc:sldMk cId="3790394789" sldId="282"/>
            <ac:spMk id="24" creationId="{B54127A0-531B-4440-BB0E-4B883AB81418}"/>
          </ac:spMkLst>
        </pc:spChg>
        <pc:spChg chg="del mod">
          <ac:chgData name="Reali-Corso, Katrina" userId="ed613cea-1bba-402e-a1d8-c27e8ed33964" providerId="ADAL" clId="{3F450B03-625D-4623-B5FA-1B0E76F3C9B3}" dt="2021-12-07T23:40:43.487" v="10211" actId="21"/>
          <ac:spMkLst>
            <pc:docMk/>
            <pc:sldMk cId="3790394789" sldId="282"/>
            <ac:spMk id="26" creationId="{53439184-FCB0-4938-85EA-2298331236AA}"/>
          </ac:spMkLst>
        </pc:spChg>
        <pc:grpChg chg="add mod">
          <ac:chgData name="Reali-Corso, Katrina" userId="ed613cea-1bba-402e-a1d8-c27e8ed33964" providerId="ADAL" clId="{3F450B03-625D-4623-B5FA-1B0E76F3C9B3}" dt="2021-12-08T17:40:17.907" v="14201" actId="164"/>
          <ac:grpSpMkLst>
            <pc:docMk/>
            <pc:sldMk cId="3790394789" sldId="282"/>
            <ac:grpSpMk id="3" creationId="{DD7E236E-D4A6-469D-98B4-821B43CC617B}"/>
          </ac:grpSpMkLst>
        </pc:grpChg>
        <pc:grpChg chg="add mod">
          <ac:chgData name="Reali-Corso, Katrina" userId="ed613cea-1bba-402e-a1d8-c27e8ed33964" providerId="ADAL" clId="{3F450B03-625D-4623-B5FA-1B0E76F3C9B3}" dt="2021-12-08T17:40:17.907" v="14201" actId="164"/>
          <ac:grpSpMkLst>
            <pc:docMk/>
            <pc:sldMk cId="3790394789" sldId="282"/>
            <ac:grpSpMk id="6" creationId="{C9D1C51C-011E-4CB2-AF36-3332CF1074E6}"/>
          </ac:grpSpMkLst>
        </pc:grpChg>
        <pc:grpChg chg="add mod">
          <ac:chgData name="Reali-Corso, Katrina" userId="ed613cea-1bba-402e-a1d8-c27e8ed33964" providerId="ADAL" clId="{3F450B03-625D-4623-B5FA-1B0E76F3C9B3}" dt="2021-12-08T17:40:17.907" v="14201" actId="164"/>
          <ac:grpSpMkLst>
            <pc:docMk/>
            <pc:sldMk cId="3790394789" sldId="282"/>
            <ac:grpSpMk id="9" creationId="{B65F0BCD-8206-4081-878B-549F00F9BA08}"/>
          </ac:grpSpMkLst>
        </pc:grpChg>
        <pc:grpChg chg="add mod ord">
          <ac:chgData name="Reali-Corso, Katrina" userId="ed613cea-1bba-402e-a1d8-c27e8ed33964" providerId="ADAL" clId="{3F450B03-625D-4623-B5FA-1B0E76F3C9B3}" dt="2021-12-08T17:40:26.953" v="14202" actId="164"/>
          <ac:grpSpMkLst>
            <pc:docMk/>
            <pc:sldMk cId="3790394789" sldId="282"/>
            <ac:grpSpMk id="18" creationId="{675024DD-16FB-4A78-808C-E2009B4F5743}"/>
          </ac:grpSpMkLst>
        </pc:grpChg>
        <pc:grpChg chg="add mod">
          <ac:chgData name="Reali-Corso, Katrina" userId="ed613cea-1bba-402e-a1d8-c27e8ed33964" providerId="ADAL" clId="{3F450B03-625D-4623-B5FA-1B0E76F3C9B3}" dt="2021-12-08T22:12:04.549" v="15020" actId="962"/>
          <ac:grpSpMkLst>
            <pc:docMk/>
            <pc:sldMk cId="3790394789" sldId="282"/>
            <ac:grpSpMk id="19" creationId="{8F5DDE6A-27BC-46AA-B9AF-7F95B0948CBB}"/>
          </ac:grpSpMkLst>
        </pc:grpChg>
        <pc:grpChg chg="mod">
          <ac:chgData name="Reali-Corso, Katrina" userId="ed613cea-1bba-402e-a1d8-c27e8ed33964" providerId="ADAL" clId="{3F450B03-625D-4623-B5FA-1B0E76F3C9B3}" dt="2021-12-08T22:11:59.055" v="15018" actId="962"/>
          <ac:grpSpMkLst>
            <pc:docMk/>
            <pc:sldMk cId="3790394789" sldId="282"/>
            <ac:grpSpMk id="23" creationId="{6856B8D4-AEFD-4D20-B953-346E8868150B}"/>
          </ac:grpSpMkLst>
        </pc:grpChg>
        <pc:picChg chg="add del mod">
          <ac:chgData name="Reali-Corso, Katrina" userId="ed613cea-1bba-402e-a1d8-c27e8ed33964" providerId="ADAL" clId="{3F450B03-625D-4623-B5FA-1B0E76F3C9B3}" dt="2021-12-07T23:56:32.195" v="11023" actId="21"/>
          <ac:picMkLst>
            <pc:docMk/>
            <pc:sldMk cId="3790394789" sldId="282"/>
            <ac:picMk id="3" creationId="{B927E9BB-A875-488A-BC8F-FB2E3B4563EA}"/>
          </ac:picMkLst>
        </pc:picChg>
        <pc:picChg chg="add del mod">
          <ac:chgData name="Reali-Corso, Katrina" userId="ed613cea-1bba-402e-a1d8-c27e8ed33964" providerId="ADAL" clId="{3F450B03-625D-4623-B5FA-1B0E76F3C9B3}" dt="2021-12-07T23:37:46.903" v="10173" actId="478"/>
          <ac:picMkLst>
            <pc:docMk/>
            <pc:sldMk cId="3790394789" sldId="282"/>
            <ac:picMk id="4" creationId="{B0E4A903-6E58-4D62-879F-3031D40FC928}"/>
          </ac:picMkLst>
        </pc:picChg>
        <pc:picChg chg="del">
          <ac:chgData name="Reali-Corso, Katrina" userId="ed613cea-1bba-402e-a1d8-c27e8ed33964" providerId="ADAL" clId="{3F450B03-625D-4623-B5FA-1B0E76F3C9B3}" dt="2021-12-01T20:31:28.128" v="6589" actId="478"/>
          <ac:picMkLst>
            <pc:docMk/>
            <pc:sldMk cId="3790394789" sldId="282"/>
            <ac:picMk id="5" creationId="{204D70EC-1C87-4788-B04F-CFCB7E72920E}"/>
          </ac:picMkLst>
        </pc:picChg>
        <pc:picChg chg="add mod modCrop">
          <ac:chgData name="Reali-Corso, Katrina" userId="ed613cea-1bba-402e-a1d8-c27e8ed33964" providerId="ADAL" clId="{3F450B03-625D-4623-B5FA-1B0E76F3C9B3}" dt="2021-12-08T17:40:17.907" v="14201" actId="164"/>
          <ac:picMkLst>
            <pc:docMk/>
            <pc:sldMk cId="3790394789" sldId="282"/>
            <ac:picMk id="5" creationId="{4F6657A8-A178-466A-AC94-A61ABDDB6D08}"/>
          </ac:picMkLst>
        </pc:picChg>
        <pc:picChg chg="del">
          <ac:chgData name="Reali-Corso, Katrina" userId="ed613cea-1bba-402e-a1d8-c27e8ed33964" providerId="ADAL" clId="{3F450B03-625D-4623-B5FA-1B0E76F3C9B3}" dt="2021-12-01T20:28:08.938" v="6513" actId="478"/>
          <ac:picMkLst>
            <pc:docMk/>
            <pc:sldMk cId="3790394789" sldId="282"/>
            <ac:picMk id="6" creationId="{18AFBF1B-210E-4788-AF29-F62E56C0BF05}"/>
          </ac:picMkLst>
        </pc:picChg>
        <pc:picChg chg="add del mod">
          <ac:chgData name="Reali-Corso, Katrina" userId="ed613cea-1bba-402e-a1d8-c27e8ed33964" providerId="ADAL" clId="{3F450B03-625D-4623-B5FA-1B0E76F3C9B3}" dt="2021-12-07T23:40:24.276" v="10201" actId="21"/>
          <ac:picMkLst>
            <pc:docMk/>
            <pc:sldMk cId="3790394789" sldId="282"/>
            <ac:picMk id="6" creationId="{AD2C3287-2A28-4A94-A064-D1A558E2768B}"/>
          </ac:picMkLst>
        </pc:picChg>
        <pc:picChg chg="del">
          <ac:chgData name="Reali-Corso, Katrina" userId="ed613cea-1bba-402e-a1d8-c27e8ed33964" providerId="ADAL" clId="{3F450B03-625D-4623-B5FA-1B0E76F3C9B3}" dt="2021-12-01T20:28:06.899" v="6511" actId="478"/>
          <ac:picMkLst>
            <pc:docMk/>
            <pc:sldMk cId="3790394789" sldId="282"/>
            <ac:picMk id="8" creationId="{5432BB65-0717-48FA-B6C8-419B54AA8281}"/>
          </ac:picMkLst>
        </pc:picChg>
        <pc:picChg chg="add mod">
          <ac:chgData name="Reali-Corso, Katrina" userId="ed613cea-1bba-402e-a1d8-c27e8ed33964" providerId="ADAL" clId="{3F450B03-625D-4623-B5FA-1B0E76F3C9B3}" dt="2021-12-08T17:40:17.907" v="14201" actId="164"/>
          <ac:picMkLst>
            <pc:docMk/>
            <pc:sldMk cId="3790394789" sldId="282"/>
            <ac:picMk id="10" creationId="{BB8CCAC5-74A5-43D8-B393-F2654DB0BCE3}"/>
          </ac:picMkLst>
        </pc:picChg>
        <pc:picChg chg="mod">
          <ac:chgData name="Reali-Corso, Katrina" userId="ed613cea-1bba-402e-a1d8-c27e8ed33964" providerId="ADAL" clId="{3F450B03-625D-4623-B5FA-1B0E76F3C9B3}" dt="2021-12-08T22:12:02.118" v="15019" actId="962"/>
          <ac:picMkLst>
            <pc:docMk/>
            <pc:sldMk cId="3790394789" sldId="282"/>
            <ac:picMk id="11" creationId="{1184B650-7ACF-4903-AD5A-26DC5EFC0C12}"/>
          </ac:picMkLst>
        </pc:picChg>
        <pc:picChg chg="add del mod">
          <ac:chgData name="Reali-Corso, Katrina" userId="ed613cea-1bba-402e-a1d8-c27e8ed33964" providerId="ADAL" clId="{3F450B03-625D-4623-B5FA-1B0E76F3C9B3}" dt="2021-12-08T17:40:17.907" v="14201" actId="164"/>
          <ac:picMkLst>
            <pc:docMk/>
            <pc:sldMk cId="3790394789" sldId="282"/>
            <ac:picMk id="15" creationId="{5FFC9806-800F-4E06-BC27-A7FD63D436D5}"/>
          </ac:picMkLst>
        </pc:picChg>
        <pc:picChg chg="add del mod">
          <ac:chgData name="Reali-Corso, Katrina" userId="ed613cea-1bba-402e-a1d8-c27e8ed33964" providerId="ADAL" clId="{3F450B03-625D-4623-B5FA-1B0E76F3C9B3}" dt="2021-12-07T23:56:02.340" v="11016" actId="478"/>
          <ac:picMkLst>
            <pc:docMk/>
            <pc:sldMk cId="3790394789" sldId="282"/>
            <ac:picMk id="16" creationId="{BA52D760-C034-4717-8F3D-A17E3DF95E4C}"/>
          </ac:picMkLst>
        </pc:picChg>
        <pc:picChg chg="del">
          <ac:chgData name="Reali-Corso, Katrina" userId="ed613cea-1bba-402e-a1d8-c27e8ed33964" providerId="ADAL" clId="{3F450B03-625D-4623-B5FA-1B0E76F3C9B3}" dt="2021-12-01T20:28:03.945" v="6508" actId="478"/>
          <ac:picMkLst>
            <pc:docMk/>
            <pc:sldMk cId="3790394789" sldId="282"/>
            <ac:picMk id="24" creationId="{54F7D0AA-4E78-498E-8FE5-F9ACCCF0A777}"/>
          </ac:picMkLst>
        </pc:picChg>
        <pc:cxnChg chg="mod">
          <ac:chgData name="Reali-Corso, Katrina" userId="ed613cea-1bba-402e-a1d8-c27e8ed33964" providerId="ADAL" clId="{3F450B03-625D-4623-B5FA-1B0E76F3C9B3}" dt="2021-12-08T22:06:26.692" v="14828" actId="962"/>
          <ac:cxnSpMkLst>
            <pc:docMk/>
            <pc:sldMk cId="3790394789" sldId="282"/>
            <ac:cxnSpMk id="13" creationId="{928F6FCA-FE60-47AD-8334-C2D0CFFB5BB9}"/>
          </ac:cxnSpMkLst>
        </pc:cxnChg>
        <pc:cxnChg chg="del mod">
          <ac:chgData name="Reali-Corso, Katrina" userId="ed613cea-1bba-402e-a1d8-c27e8ed33964" providerId="ADAL" clId="{3F450B03-625D-4623-B5FA-1B0E76F3C9B3}" dt="2021-12-01T20:28:06.305" v="6510" actId="478"/>
          <ac:cxnSpMkLst>
            <pc:docMk/>
            <pc:sldMk cId="3790394789" sldId="282"/>
            <ac:cxnSpMk id="14" creationId="{0F63A614-5D60-453F-8AD6-2E20F25DE9CB}"/>
          </ac:cxnSpMkLst>
        </pc:cxnChg>
        <pc:cxnChg chg="del">
          <ac:chgData name="Reali-Corso, Katrina" userId="ed613cea-1bba-402e-a1d8-c27e8ed33964" providerId="ADAL" clId="{3F450B03-625D-4623-B5FA-1B0E76F3C9B3}" dt="2021-12-01T20:28:11.034" v="6515" actId="478"/>
          <ac:cxnSpMkLst>
            <pc:docMk/>
            <pc:sldMk cId="3790394789" sldId="282"/>
            <ac:cxnSpMk id="22" creationId="{BA742382-218E-47D2-AE8A-DBD6A3FF9A48}"/>
          </ac:cxnSpMkLst>
        </pc:cxnChg>
      </pc:sldChg>
      <pc:sldChg chg="addSp delSp modSp add mod">
        <pc:chgData name="Reali-Corso, Katrina" userId="ed613cea-1bba-402e-a1d8-c27e8ed33964" providerId="ADAL" clId="{3F450B03-625D-4623-B5FA-1B0E76F3C9B3}" dt="2021-12-08T22:14:55.370" v="15079" actId="33553"/>
        <pc:sldMkLst>
          <pc:docMk/>
          <pc:sldMk cId="3905027522" sldId="283"/>
        </pc:sldMkLst>
        <pc:spChg chg="add mod">
          <ac:chgData name="Reali-Corso, Katrina" userId="ed613cea-1bba-402e-a1d8-c27e8ed33964" providerId="ADAL" clId="{3F450B03-625D-4623-B5FA-1B0E76F3C9B3}" dt="2021-12-08T22:06:18.156" v="14825" actId="962"/>
          <ac:spMkLst>
            <pc:docMk/>
            <pc:sldMk cId="3905027522" sldId="283"/>
            <ac:spMk id="6" creationId="{7B763276-45A1-4BCF-8D54-627F0EDB1290}"/>
          </ac:spMkLst>
        </pc:spChg>
        <pc:spChg chg="add mod">
          <ac:chgData name="Reali-Corso, Katrina" userId="ed613cea-1bba-402e-a1d8-c27e8ed33964" providerId="ADAL" clId="{3F450B03-625D-4623-B5FA-1B0E76F3C9B3}" dt="2021-12-08T15:14:56.237" v="12462" actId="164"/>
          <ac:spMkLst>
            <pc:docMk/>
            <pc:sldMk cId="3905027522" sldId="283"/>
            <ac:spMk id="8" creationId="{108FED51-F267-4F56-BA3D-E16584B15101}"/>
          </ac:spMkLst>
        </pc:spChg>
        <pc:spChg chg="mod">
          <ac:chgData name="Reali-Corso, Katrina" userId="ed613cea-1bba-402e-a1d8-c27e8ed33964" providerId="ADAL" clId="{3F450B03-625D-4623-B5FA-1B0E76F3C9B3}" dt="2021-12-08T22:14:55.370" v="15079" actId="33553"/>
          <ac:spMkLst>
            <pc:docMk/>
            <pc:sldMk cId="3905027522" sldId="283"/>
            <ac:spMk id="12" creationId="{4746B447-2B2B-4E5A-959D-A730B1C95815}"/>
          </ac:spMkLst>
        </pc:spChg>
        <pc:spChg chg="add del mod">
          <ac:chgData name="Reali-Corso, Katrina" userId="ed613cea-1bba-402e-a1d8-c27e8ed33964" providerId="ADAL" clId="{3F450B03-625D-4623-B5FA-1B0E76F3C9B3}" dt="2021-12-07T23:43:12.759" v="10252" actId="478"/>
          <ac:spMkLst>
            <pc:docMk/>
            <pc:sldMk cId="3905027522" sldId="283"/>
            <ac:spMk id="17" creationId="{00E3012B-7E51-4A43-A94E-BB74A155C365}"/>
          </ac:spMkLst>
        </pc:spChg>
        <pc:spChg chg="add mod">
          <ac:chgData name="Reali-Corso, Katrina" userId="ed613cea-1bba-402e-a1d8-c27e8ed33964" providerId="ADAL" clId="{3F450B03-625D-4623-B5FA-1B0E76F3C9B3}" dt="2021-12-08T00:06:02.919" v="12122" actId="113"/>
          <ac:spMkLst>
            <pc:docMk/>
            <pc:sldMk cId="3905027522" sldId="283"/>
            <ac:spMk id="19" creationId="{9FB7532B-B8D0-46BF-901C-AB6B5D1C3850}"/>
          </ac:spMkLst>
        </pc:spChg>
        <pc:spChg chg="add mod">
          <ac:chgData name="Reali-Corso, Katrina" userId="ed613cea-1bba-402e-a1d8-c27e8ed33964" providerId="ADAL" clId="{3F450B03-625D-4623-B5FA-1B0E76F3C9B3}" dt="2021-12-08T21:24:55.298" v="14460" actId="20577"/>
          <ac:spMkLst>
            <pc:docMk/>
            <pc:sldMk cId="3905027522" sldId="283"/>
            <ac:spMk id="21" creationId="{E1ED57B5-0E7B-44EB-827C-98B66E0929D3}"/>
          </ac:spMkLst>
        </pc:spChg>
        <pc:spChg chg="add mod">
          <ac:chgData name="Reali-Corso, Katrina" userId="ed613cea-1bba-402e-a1d8-c27e8ed33964" providerId="ADAL" clId="{3F450B03-625D-4623-B5FA-1B0E76F3C9B3}" dt="2021-12-08T17:41:04.305" v="14211" actId="164"/>
          <ac:spMkLst>
            <pc:docMk/>
            <pc:sldMk cId="3905027522" sldId="283"/>
            <ac:spMk id="22" creationId="{A1FF4723-EEE1-4774-9ADE-210102262562}"/>
          </ac:spMkLst>
        </pc:spChg>
        <pc:spChg chg="add mod">
          <ac:chgData name="Reali-Corso, Katrina" userId="ed613cea-1bba-402e-a1d8-c27e8ed33964" providerId="ADAL" clId="{3F450B03-625D-4623-B5FA-1B0E76F3C9B3}" dt="2021-12-08T15:15:09.921" v="12466" actId="164"/>
          <ac:spMkLst>
            <pc:docMk/>
            <pc:sldMk cId="3905027522" sldId="283"/>
            <ac:spMk id="24" creationId="{8E1CFF66-6DCF-4497-9779-6BEB5312E2E4}"/>
          </ac:spMkLst>
        </pc:spChg>
        <pc:spChg chg="add mod">
          <ac:chgData name="Reali-Corso, Katrina" userId="ed613cea-1bba-402e-a1d8-c27e8ed33964" providerId="ADAL" clId="{3F450B03-625D-4623-B5FA-1B0E76F3C9B3}" dt="2021-12-08T21:25:04.189" v="14463" actId="14100"/>
          <ac:spMkLst>
            <pc:docMk/>
            <pc:sldMk cId="3905027522" sldId="283"/>
            <ac:spMk id="25" creationId="{7E5EFB64-1DE2-4FA3-A194-62C81E68C8BD}"/>
          </ac:spMkLst>
        </pc:spChg>
        <pc:spChg chg="mod">
          <ac:chgData name="Reali-Corso, Katrina" userId="ed613cea-1bba-402e-a1d8-c27e8ed33964" providerId="ADAL" clId="{3F450B03-625D-4623-B5FA-1B0E76F3C9B3}" dt="2021-12-08T00:06:56.774" v="12139" actId="20577"/>
          <ac:spMkLst>
            <pc:docMk/>
            <pc:sldMk cId="3905027522" sldId="283"/>
            <ac:spMk id="26" creationId="{53439184-FCB0-4938-85EA-2298331236AA}"/>
          </ac:spMkLst>
        </pc:spChg>
        <pc:spChg chg="add mod">
          <ac:chgData name="Reali-Corso, Katrina" userId="ed613cea-1bba-402e-a1d8-c27e8ed33964" providerId="ADAL" clId="{3F450B03-625D-4623-B5FA-1B0E76F3C9B3}" dt="2021-12-08T17:41:04.305" v="14211" actId="164"/>
          <ac:spMkLst>
            <pc:docMk/>
            <pc:sldMk cId="3905027522" sldId="283"/>
            <ac:spMk id="28" creationId="{EB27E166-12F7-4764-B6F6-51DE64F4D7D0}"/>
          </ac:spMkLst>
        </pc:spChg>
        <pc:spChg chg="add mod">
          <ac:chgData name="Reali-Corso, Katrina" userId="ed613cea-1bba-402e-a1d8-c27e8ed33964" providerId="ADAL" clId="{3F450B03-625D-4623-B5FA-1B0E76F3C9B3}" dt="2021-12-08T15:14:56.237" v="12462" actId="164"/>
          <ac:spMkLst>
            <pc:docMk/>
            <pc:sldMk cId="3905027522" sldId="283"/>
            <ac:spMk id="29" creationId="{A91F0E6C-BE98-48BE-8023-BAE5131AF29C}"/>
          </ac:spMkLst>
        </pc:spChg>
        <pc:spChg chg="add mod">
          <ac:chgData name="Reali-Corso, Katrina" userId="ed613cea-1bba-402e-a1d8-c27e8ed33964" providerId="ADAL" clId="{3F450B03-625D-4623-B5FA-1B0E76F3C9B3}" dt="2021-12-08T15:15:09.921" v="12466" actId="164"/>
          <ac:spMkLst>
            <pc:docMk/>
            <pc:sldMk cId="3905027522" sldId="283"/>
            <ac:spMk id="31" creationId="{B07566E4-8ECE-444C-AED3-632CAD5AB844}"/>
          </ac:spMkLst>
        </pc:spChg>
        <pc:spChg chg="add mod">
          <ac:chgData name="Reali-Corso, Katrina" userId="ed613cea-1bba-402e-a1d8-c27e8ed33964" providerId="ADAL" clId="{3F450B03-625D-4623-B5FA-1B0E76F3C9B3}" dt="2021-12-08T17:41:08.328" v="14212" actId="164"/>
          <ac:spMkLst>
            <pc:docMk/>
            <pc:sldMk cId="3905027522" sldId="283"/>
            <ac:spMk id="32" creationId="{CFA06944-66A0-4070-8894-498AA5E18C68}"/>
          </ac:spMkLst>
        </pc:spChg>
        <pc:spChg chg="add mod">
          <ac:chgData name="Reali-Corso, Katrina" userId="ed613cea-1bba-402e-a1d8-c27e8ed33964" providerId="ADAL" clId="{3F450B03-625D-4623-B5FA-1B0E76F3C9B3}" dt="2021-12-08T17:41:08.328" v="14212" actId="164"/>
          <ac:spMkLst>
            <pc:docMk/>
            <pc:sldMk cId="3905027522" sldId="283"/>
            <ac:spMk id="33" creationId="{F4EE1D11-C9D8-4850-B37A-85AECF99738A}"/>
          </ac:spMkLst>
        </pc:spChg>
        <pc:spChg chg="add del mod">
          <ac:chgData name="Reali-Corso, Katrina" userId="ed613cea-1bba-402e-a1d8-c27e8ed33964" providerId="ADAL" clId="{3F450B03-625D-4623-B5FA-1B0E76F3C9B3}" dt="2021-12-08T17:41:21.396" v="14215" actId="478"/>
          <ac:spMkLst>
            <pc:docMk/>
            <pc:sldMk cId="3905027522" sldId="283"/>
            <ac:spMk id="34" creationId="{B6DC21FB-2638-4C35-8BDA-9B8438BAA707}"/>
          </ac:spMkLst>
        </pc:spChg>
        <pc:grpChg chg="add mod">
          <ac:chgData name="Reali-Corso, Katrina" userId="ed613cea-1bba-402e-a1d8-c27e8ed33964" providerId="ADAL" clId="{3F450B03-625D-4623-B5FA-1B0E76F3C9B3}" dt="2021-12-08T17:41:04.305" v="14211" actId="164"/>
          <ac:grpSpMkLst>
            <pc:docMk/>
            <pc:sldMk cId="3905027522" sldId="283"/>
            <ac:grpSpMk id="2" creationId="{36EB3518-0131-4AEE-B40A-2B89CC3247FF}"/>
          </ac:grpSpMkLst>
        </pc:grpChg>
        <pc:grpChg chg="add mod">
          <ac:chgData name="Reali-Corso, Katrina" userId="ed613cea-1bba-402e-a1d8-c27e8ed33964" providerId="ADAL" clId="{3F450B03-625D-4623-B5FA-1B0E76F3C9B3}" dt="2021-12-08T15:14:35.721" v="12455" actId="164"/>
          <ac:grpSpMkLst>
            <pc:docMk/>
            <pc:sldMk cId="3905027522" sldId="283"/>
            <ac:grpSpMk id="2" creationId="{41BFED4A-F1CD-4346-B94C-83AF0671944C}"/>
          </ac:grpSpMkLst>
        </pc:grpChg>
        <pc:grpChg chg="add mod">
          <ac:chgData name="Reali-Corso, Katrina" userId="ed613cea-1bba-402e-a1d8-c27e8ed33964" providerId="ADAL" clId="{3F450B03-625D-4623-B5FA-1B0E76F3C9B3}" dt="2021-12-08T17:41:08.328" v="14212" actId="164"/>
          <ac:grpSpMkLst>
            <pc:docMk/>
            <pc:sldMk cId="3905027522" sldId="283"/>
            <ac:grpSpMk id="3" creationId="{40E1A89E-5D95-4CC4-9700-A7717B42BE6A}"/>
          </ac:grpSpMkLst>
        </pc:grpChg>
        <pc:grpChg chg="add mod">
          <ac:chgData name="Reali-Corso, Katrina" userId="ed613cea-1bba-402e-a1d8-c27e8ed33964" providerId="ADAL" clId="{3F450B03-625D-4623-B5FA-1B0E76F3C9B3}" dt="2021-12-08T22:06:20.224" v="14826" actId="962"/>
          <ac:grpSpMkLst>
            <pc:docMk/>
            <pc:sldMk cId="3905027522" sldId="283"/>
            <ac:grpSpMk id="4" creationId="{E088803D-F11A-4AB3-B8E5-4A08EB8C85CC}"/>
          </ac:grpSpMkLst>
        </pc:grpChg>
        <pc:grpChg chg="add mod">
          <ac:chgData name="Reali-Corso, Katrina" userId="ed613cea-1bba-402e-a1d8-c27e8ed33964" providerId="ADAL" clId="{3F450B03-625D-4623-B5FA-1B0E76F3C9B3}" dt="2021-12-08T22:12:12.967" v="15023" actId="962"/>
          <ac:grpSpMkLst>
            <pc:docMk/>
            <pc:sldMk cId="3905027522" sldId="283"/>
            <ac:grpSpMk id="5" creationId="{D2362ECD-730A-49CF-9C0B-766AE86ACA82}"/>
          </ac:grpSpMkLst>
        </pc:grpChg>
        <pc:grpChg chg="add mod">
          <ac:chgData name="Reali-Corso, Katrina" userId="ed613cea-1bba-402e-a1d8-c27e8ed33964" providerId="ADAL" clId="{3F450B03-625D-4623-B5FA-1B0E76F3C9B3}" dt="2021-12-08T22:06:15.976" v="14824" actId="962"/>
          <ac:grpSpMkLst>
            <pc:docMk/>
            <pc:sldMk cId="3905027522" sldId="283"/>
            <ac:grpSpMk id="9" creationId="{C8D7466B-3385-432C-A3FB-916CCB00FE4E}"/>
          </ac:grpSpMkLst>
        </pc:grpChg>
        <pc:grpChg chg="mod">
          <ac:chgData name="Reali-Corso, Katrina" userId="ed613cea-1bba-402e-a1d8-c27e8ed33964" providerId="ADAL" clId="{3F450B03-625D-4623-B5FA-1B0E76F3C9B3}" dt="2021-12-08T22:12:07.678" v="15021" actId="962"/>
          <ac:grpSpMkLst>
            <pc:docMk/>
            <pc:sldMk cId="3905027522" sldId="283"/>
            <ac:grpSpMk id="23" creationId="{6856B8D4-AEFD-4D20-B953-346E8868150B}"/>
          </ac:grpSpMkLst>
        </pc:grpChg>
        <pc:picChg chg="del">
          <ac:chgData name="Reali-Corso, Katrina" userId="ed613cea-1bba-402e-a1d8-c27e8ed33964" providerId="ADAL" clId="{3F450B03-625D-4623-B5FA-1B0E76F3C9B3}" dt="2021-12-07T23:38:13.506" v="10190" actId="478"/>
          <ac:picMkLst>
            <pc:docMk/>
            <pc:sldMk cId="3905027522" sldId="283"/>
            <ac:picMk id="3" creationId="{B927E9BB-A875-488A-BC8F-FB2E3B4563EA}"/>
          </ac:picMkLst>
        </pc:picChg>
        <pc:picChg chg="del">
          <ac:chgData name="Reali-Corso, Katrina" userId="ed613cea-1bba-402e-a1d8-c27e8ed33964" providerId="ADAL" clId="{3F450B03-625D-4623-B5FA-1B0E76F3C9B3}" dt="2021-12-07T23:39:39.787" v="10195" actId="478"/>
          <ac:picMkLst>
            <pc:docMk/>
            <pc:sldMk cId="3905027522" sldId="283"/>
            <ac:picMk id="4" creationId="{B0E4A903-6E58-4D62-879F-3031D40FC928}"/>
          </ac:picMkLst>
        </pc:picChg>
        <pc:picChg chg="add del mod">
          <ac:chgData name="Reali-Corso, Katrina" userId="ed613cea-1bba-402e-a1d8-c27e8ed33964" providerId="ADAL" clId="{3F450B03-625D-4623-B5FA-1B0E76F3C9B3}" dt="2021-12-07T23:40:28.012" v="10203" actId="21"/>
          <ac:picMkLst>
            <pc:docMk/>
            <pc:sldMk cId="3905027522" sldId="283"/>
            <ac:picMk id="5" creationId="{6FFE41EC-4E5F-4B59-8500-13B10847DB74}"/>
          </ac:picMkLst>
        </pc:picChg>
        <pc:picChg chg="add mod">
          <ac:chgData name="Reali-Corso, Katrina" userId="ed613cea-1bba-402e-a1d8-c27e8ed33964" providerId="ADAL" clId="{3F450B03-625D-4623-B5FA-1B0E76F3C9B3}" dt="2021-12-08T15:15:09.921" v="12466" actId="164"/>
          <ac:picMkLst>
            <pc:docMk/>
            <pc:sldMk cId="3905027522" sldId="283"/>
            <ac:picMk id="7" creationId="{1A9FF018-FB16-4471-A85F-E12E927AC5E2}"/>
          </ac:picMkLst>
        </pc:picChg>
        <pc:picChg chg="mod">
          <ac:chgData name="Reali-Corso, Katrina" userId="ed613cea-1bba-402e-a1d8-c27e8ed33964" providerId="ADAL" clId="{3F450B03-625D-4623-B5FA-1B0E76F3C9B3}" dt="2021-12-08T22:12:10.516" v="15022" actId="962"/>
          <ac:picMkLst>
            <pc:docMk/>
            <pc:sldMk cId="3905027522" sldId="283"/>
            <ac:picMk id="11" creationId="{1184B650-7ACF-4903-AD5A-26DC5EFC0C12}"/>
          </ac:picMkLst>
        </pc:picChg>
        <pc:picChg chg="del">
          <ac:chgData name="Reali-Corso, Katrina" userId="ed613cea-1bba-402e-a1d8-c27e8ed33964" providerId="ADAL" clId="{3F450B03-625D-4623-B5FA-1B0E76F3C9B3}" dt="2021-12-07T23:38:11.708" v="10189" actId="478"/>
          <ac:picMkLst>
            <pc:docMk/>
            <pc:sldMk cId="3905027522" sldId="283"/>
            <ac:picMk id="15" creationId="{5FFC9806-800F-4E06-BC27-A7FD63D436D5}"/>
          </ac:picMkLst>
        </pc:picChg>
        <pc:picChg chg="add mod">
          <ac:chgData name="Reali-Corso, Katrina" userId="ed613cea-1bba-402e-a1d8-c27e8ed33964" providerId="ADAL" clId="{3F450B03-625D-4623-B5FA-1B0E76F3C9B3}" dt="2021-12-08T15:14:56.237" v="12462" actId="164"/>
          <ac:picMkLst>
            <pc:docMk/>
            <pc:sldMk cId="3905027522" sldId="283"/>
            <ac:picMk id="16" creationId="{4FF4AE10-3B44-4F8B-B090-71188E9CAF3F}"/>
          </ac:picMkLst>
        </pc:picChg>
        <pc:picChg chg="add mod ord">
          <ac:chgData name="Reali-Corso, Katrina" userId="ed613cea-1bba-402e-a1d8-c27e8ed33964" providerId="ADAL" clId="{3F450B03-625D-4623-B5FA-1B0E76F3C9B3}" dt="2021-12-08T17:41:04.305" v="14211" actId="164"/>
          <ac:picMkLst>
            <pc:docMk/>
            <pc:sldMk cId="3905027522" sldId="283"/>
            <ac:picMk id="20" creationId="{EC3A72E9-3F74-4BA7-8DB7-7618472B2999}"/>
          </ac:picMkLst>
        </pc:picChg>
        <pc:cxnChg chg="mod">
          <ac:chgData name="Reali-Corso, Katrina" userId="ed613cea-1bba-402e-a1d8-c27e8ed33964" providerId="ADAL" clId="{3F450B03-625D-4623-B5FA-1B0E76F3C9B3}" dt="2021-12-08T22:06:22.136" v="14827" actId="962"/>
          <ac:cxnSpMkLst>
            <pc:docMk/>
            <pc:sldMk cId="3905027522" sldId="283"/>
            <ac:cxnSpMk id="13" creationId="{928F6FCA-FE60-47AD-8334-C2D0CFFB5BB9}"/>
          </ac:cxnSpMkLst>
        </pc:cxnChg>
      </pc:sldChg>
      <pc:sldChg chg="add del">
        <pc:chgData name="Reali-Corso, Katrina" userId="ed613cea-1bba-402e-a1d8-c27e8ed33964" providerId="ADAL" clId="{3F450B03-625D-4623-B5FA-1B0E76F3C9B3}" dt="2021-12-08T15:14:16.642" v="12451" actId="47"/>
        <pc:sldMkLst>
          <pc:docMk/>
          <pc:sldMk cId="1254220477" sldId="284"/>
        </pc:sldMkLst>
      </pc:sldChg>
      <pc:sldChg chg="add del">
        <pc:chgData name="Reali-Corso, Katrina" userId="ed613cea-1bba-402e-a1d8-c27e8ed33964" providerId="ADAL" clId="{3F450B03-625D-4623-B5FA-1B0E76F3C9B3}" dt="2021-12-09T22:22:30.502" v="15646" actId="47"/>
        <pc:sldMkLst>
          <pc:docMk/>
          <pc:sldMk cId="2831368953" sldId="284"/>
        </pc:sldMkLst>
      </pc:sldChg>
    </pc:docChg>
  </pc:docChgLst>
  <pc:docChgLst>
    <pc:chgData name="Katrina Reali-Corso" userId="ed613cea-1bba-402e-a1d8-c27e8ed33964" providerId="ADAL" clId="{8B60F95D-1A26-488F-896A-425CC5CD04F8}"/>
    <pc:docChg chg="undo custSel modSld">
      <pc:chgData name="Katrina Reali-Corso" userId="ed613cea-1bba-402e-a1d8-c27e8ed33964" providerId="ADAL" clId="{8B60F95D-1A26-488F-896A-425CC5CD04F8}" dt="2021-11-16T19:57:55.453" v="1965" actId="113"/>
      <pc:docMkLst>
        <pc:docMk/>
      </pc:docMkLst>
      <pc:sldChg chg="modSp mod">
        <pc:chgData name="Katrina Reali-Corso" userId="ed613cea-1bba-402e-a1d8-c27e8ed33964" providerId="ADAL" clId="{8B60F95D-1A26-488F-896A-425CC5CD04F8}" dt="2021-11-16T19:34:08.220" v="301" actId="113"/>
        <pc:sldMkLst>
          <pc:docMk/>
          <pc:sldMk cId="0" sldId="256"/>
        </pc:sldMkLst>
        <pc:spChg chg="mod">
          <ac:chgData name="Katrina Reali-Corso" userId="ed613cea-1bba-402e-a1d8-c27e8ed33964" providerId="ADAL" clId="{8B60F95D-1A26-488F-896A-425CC5CD04F8}" dt="2021-11-16T19:33:57.465" v="298" actId="113"/>
          <ac:spMkLst>
            <pc:docMk/>
            <pc:sldMk cId="0" sldId="256"/>
            <ac:spMk id="9" creationId="{6D84F1D2-6FDD-4430-9748-0E96EC354DF4}"/>
          </ac:spMkLst>
        </pc:spChg>
        <pc:spChg chg="mod">
          <ac:chgData name="Katrina Reali-Corso" userId="ed613cea-1bba-402e-a1d8-c27e8ed33964" providerId="ADAL" clId="{8B60F95D-1A26-488F-896A-425CC5CD04F8}" dt="2021-11-16T19:34:01.824" v="299" actId="113"/>
          <ac:spMkLst>
            <pc:docMk/>
            <pc:sldMk cId="0" sldId="256"/>
            <ac:spMk id="36" creationId="{85A03922-150E-41D9-8217-97F6835F05E9}"/>
          </ac:spMkLst>
        </pc:spChg>
        <pc:spChg chg="mod">
          <ac:chgData name="Katrina Reali-Corso" userId="ed613cea-1bba-402e-a1d8-c27e8ed33964" providerId="ADAL" clId="{8B60F95D-1A26-488F-896A-425CC5CD04F8}" dt="2021-11-16T19:34:04.921" v="300" actId="113"/>
          <ac:spMkLst>
            <pc:docMk/>
            <pc:sldMk cId="0" sldId="256"/>
            <ac:spMk id="37" creationId="{5D60901D-CD1C-4C55-9994-BD7F272EAD38}"/>
          </ac:spMkLst>
        </pc:spChg>
        <pc:spChg chg="mod">
          <ac:chgData name="Katrina Reali-Corso" userId="ed613cea-1bba-402e-a1d8-c27e8ed33964" providerId="ADAL" clId="{8B60F95D-1A26-488F-896A-425CC5CD04F8}" dt="2021-11-16T19:34:08.220" v="301" actId="113"/>
          <ac:spMkLst>
            <pc:docMk/>
            <pc:sldMk cId="0" sldId="256"/>
            <ac:spMk id="40" creationId="{9008F4D1-4348-4635-BE94-DDA05F7333EB}"/>
          </ac:spMkLst>
        </pc:spChg>
      </pc:sldChg>
      <pc:sldChg chg="addSp modSp mod">
        <pc:chgData name="Katrina Reali-Corso" userId="ed613cea-1bba-402e-a1d8-c27e8ed33964" providerId="ADAL" clId="{8B60F95D-1A26-488F-896A-425CC5CD04F8}" dt="2021-11-16T19:51:55.220" v="1725" actId="20577"/>
        <pc:sldMkLst>
          <pc:docMk/>
          <pc:sldMk cId="87922746" sldId="266"/>
        </pc:sldMkLst>
        <pc:spChg chg="add mod">
          <ac:chgData name="Katrina Reali-Corso" userId="ed613cea-1bba-402e-a1d8-c27e8ed33964" providerId="ADAL" clId="{8B60F95D-1A26-488F-896A-425CC5CD04F8}" dt="2021-11-16T19:12:08.300" v="210" actId="208"/>
          <ac:spMkLst>
            <pc:docMk/>
            <pc:sldMk cId="87922746" sldId="266"/>
            <ac:spMk id="3" creationId="{84BE36B3-0346-42C8-800E-C8B5FDF8337D}"/>
          </ac:spMkLst>
        </pc:spChg>
        <pc:spChg chg="mod">
          <ac:chgData name="Katrina Reali-Corso" userId="ed613cea-1bba-402e-a1d8-c27e8ed33964" providerId="ADAL" clId="{8B60F95D-1A26-488F-896A-425CC5CD04F8}" dt="2021-11-16T19:51:55.220" v="1725" actId="20577"/>
          <ac:spMkLst>
            <pc:docMk/>
            <pc:sldMk cId="87922746" sldId="266"/>
            <ac:spMk id="27" creationId="{CEE07716-06C6-460F-AE4E-27B5C3341CA7}"/>
          </ac:spMkLst>
        </pc:spChg>
        <pc:spChg chg="mod">
          <ac:chgData name="Katrina Reali-Corso" userId="ed613cea-1bba-402e-a1d8-c27e8ed33964" providerId="ADAL" clId="{8B60F95D-1A26-488F-896A-425CC5CD04F8}" dt="2021-11-16T19:51:41.462" v="1721" actId="20577"/>
          <ac:spMkLst>
            <pc:docMk/>
            <pc:sldMk cId="87922746" sldId="266"/>
            <ac:spMk id="38" creationId="{B17D3064-5E28-493F-9294-5D8FF9ADEEBD}"/>
          </ac:spMkLst>
        </pc:spChg>
        <pc:spChg chg="mod">
          <ac:chgData name="Katrina Reali-Corso" userId="ed613cea-1bba-402e-a1d8-c27e8ed33964" providerId="ADAL" clId="{8B60F95D-1A26-488F-896A-425CC5CD04F8}" dt="2021-11-16T19:33:29.627" v="261" actId="20577"/>
          <ac:spMkLst>
            <pc:docMk/>
            <pc:sldMk cId="87922746" sldId="266"/>
            <ac:spMk id="69" creationId="{4DE3AF07-0ACB-4943-A610-3CD6EE42BC2E}"/>
          </ac:spMkLst>
        </pc:spChg>
      </pc:sldChg>
      <pc:sldChg chg="addSp modSp mod delCm">
        <pc:chgData name="Katrina Reali-Corso" userId="ed613cea-1bba-402e-a1d8-c27e8ed33964" providerId="ADAL" clId="{8B60F95D-1A26-488F-896A-425CC5CD04F8}" dt="2021-11-16T19:54:46.304" v="1800" actId="1076"/>
        <pc:sldMkLst>
          <pc:docMk/>
          <pc:sldMk cId="542596995" sldId="273"/>
        </pc:sldMkLst>
        <pc:spChg chg="mod">
          <ac:chgData name="Katrina Reali-Corso" userId="ed613cea-1bba-402e-a1d8-c27e8ed33964" providerId="ADAL" clId="{8B60F95D-1A26-488F-896A-425CC5CD04F8}" dt="2021-11-16T19:54:24.527" v="1796" actId="113"/>
          <ac:spMkLst>
            <pc:docMk/>
            <pc:sldMk cId="542596995" sldId="273"/>
            <ac:spMk id="12" creationId="{F14BB83E-696B-4C20-84AB-461C737EB96D}"/>
          </ac:spMkLst>
        </pc:spChg>
        <pc:spChg chg="add mod">
          <ac:chgData name="Katrina Reali-Corso" userId="ed613cea-1bba-402e-a1d8-c27e8ed33964" providerId="ADAL" clId="{8B60F95D-1A26-488F-896A-425CC5CD04F8}" dt="2021-11-16T19:06:45.648" v="22"/>
          <ac:spMkLst>
            <pc:docMk/>
            <pc:sldMk cId="542596995" sldId="273"/>
            <ac:spMk id="16" creationId="{09806AEF-7A65-4A96-94D7-F8EB0888D351}"/>
          </ac:spMkLst>
        </pc:spChg>
        <pc:spChg chg="mod">
          <ac:chgData name="Katrina Reali-Corso" userId="ed613cea-1bba-402e-a1d8-c27e8ed33964" providerId="ADAL" clId="{8B60F95D-1A26-488F-896A-425CC5CD04F8}" dt="2021-11-16T19:51:31.584" v="1717" actId="113"/>
          <ac:spMkLst>
            <pc:docMk/>
            <pc:sldMk cId="542596995" sldId="273"/>
            <ac:spMk id="20" creationId="{B77C19B4-28E8-4354-9E94-47EAA64D44A2}"/>
          </ac:spMkLst>
        </pc:spChg>
        <pc:spChg chg="add mod">
          <ac:chgData name="Katrina Reali-Corso" userId="ed613cea-1bba-402e-a1d8-c27e8ed33964" providerId="ADAL" clId="{8B60F95D-1A26-488F-896A-425CC5CD04F8}" dt="2021-11-16T19:52:38.972" v="1739" actId="14100"/>
          <ac:spMkLst>
            <pc:docMk/>
            <pc:sldMk cId="542596995" sldId="273"/>
            <ac:spMk id="22" creationId="{DE51043E-FA6C-43BC-BF0B-3A335B335502}"/>
          </ac:spMkLst>
        </pc:spChg>
        <pc:spChg chg="add mod">
          <ac:chgData name="Katrina Reali-Corso" userId="ed613cea-1bba-402e-a1d8-c27e8ed33964" providerId="ADAL" clId="{8B60F95D-1A26-488F-896A-425CC5CD04F8}" dt="2021-11-16T19:54:46.304" v="1800" actId="1076"/>
          <ac:spMkLst>
            <pc:docMk/>
            <pc:sldMk cId="542596995" sldId="273"/>
            <ac:spMk id="24" creationId="{727D4BAF-B26D-4E82-ABAC-BDC91847F127}"/>
          </ac:spMkLst>
        </pc:spChg>
        <pc:picChg chg="mod">
          <ac:chgData name="Katrina Reali-Corso" userId="ed613cea-1bba-402e-a1d8-c27e8ed33964" providerId="ADAL" clId="{8B60F95D-1A26-488F-896A-425CC5CD04F8}" dt="2021-11-16T19:54:42.333" v="1799" actId="1076"/>
          <ac:picMkLst>
            <pc:docMk/>
            <pc:sldMk cId="542596995" sldId="273"/>
            <ac:picMk id="6" creationId="{FA99DD3D-A148-4829-8BBE-7EED76D8CDC7}"/>
          </ac:picMkLst>
        </pc:picChg>
        <pc:picChg chg="mod">
          <ac:chgData name="Katrina Reali-Corso" userId="ed613cea-1bba-402e-a1d8-c27e8ed33964" providerId="ADAL" clId="{8B60F95D-1A26-488F-896A-425CC5CD04F8}" dt="2021-11-16T19:52:27.863" v="1735" actId="14100"/>
          <ac:picMkLst>
            <pc:docMk/>
            <pc:sldMk cId="542596995" sldId="273"/>
            <ac:picMk id="13" creationId="{F121AC08-D154-4C28-AEBF-F9D57BBEFAAF}"/>
          </ac:picMkLst>
        </pc:picChg>
        <pc:cxnChg chg="add mod">
          <ac:chgData name="Katrina Reali-Corso" userId="ed613cea-1bba-402e-a1d8-c27e8ed33964" providerId="ADAL" clId="{8B60F95D-1A26-488F-896A-425CC5CD04F8}" dt="2021-11-16T19:07:32.901" v="32" actId="14100"/>
          <ac:cxnSpMkLst>
            <pc:docMk/>
            <pc:sldMk cId="542596995" sldId="273"/>
            <ac:cxnSpMk id="17" creationId="{86B2845F-79F5-49AF-923D-C914EDFB61DD}"/>
          </ac:cxnSpMkLst>
        </pc:cxnChg>
      </pc:sldChg>
      <pc:sldChg chg="addSp modSp mod">
        <pc:chgData name="Katrina Reali-Corso" userId="ed613cea-1bba-402e-a1d8-c27e8ed33964" providerId="ADAL" clId="{8B60F95D-1A26-488F-896A-425CC5CD04F8}" dt="2021-11-16T19:56:29.011" v="1854" actId="1076"/>
        <pc:sldMkLst>
          <pc:docMk/>
          <pc:sldMk cId="2907604608" sldId="274"/>
        </pc:sldMkLst>
        <pc:spChg chg="mod">
          <ac:chgData name="Katrina Reali-Corso" userId="ed613cea-1bba-402e-a1d8-c27e8ed33964" providerId="ADAL" clId="{8B60F95D-1A26-488F-896A-425CC5CD04F8}" dt="2021-11-16T19:56:06.651" v="1848"/>
          <ac:spMkLst>
            <pc:docMk/>
            <pc:sldMk cId="2907604608" sldId="274"/>
            <ac:spMk id="12" creationId="{85EC198D-8D06-49CF-8A4C-F13676166F08}"/>
          </ac:spMkLst>
        </pc:spChg>
        <pc:spChg chg="mod">
          <ac:chgData name="Katrina Reali-Corso" userId="ed613cea-1bba-402e-a1d8-c27e8ed33964" providerId="ADAL" clId="{8B60F95D-1A26-488F-896A-425CC5CD04F8}" dt="2021-11-16T19:56:00.779" v="1847" actId="113"/>
          <ac:spMkLst>
            <pc:docMk/>
            <pc:sldMk cId="2907604608" sldId="274"/>
            <ac:spMk id="15" creationId="{70081A3B-803D-4C2E-8E7A-15F320DB8A5C}"/>
          </ac:spMkLst>
        </pc:spChg>
        <pc:spChg chg="mod">
          <ac:chgData name="Katrina Reali-Corso" userId="ed613cea-1bba-402e-a1d8-c27e8ed33964" providerId="ADAL" clId="{8B60F95D-1A26-488F-896A-425CC5CD04F8}" dt="2021-11-16T19:56:29.011" v="1854" actId="1076"/>
          <ac:spMkLst>
            <pc:docMk/>
            <pc:sldMk cId="2907604608" sldId="274"/>
            <ac:spMk id="16" creationId="{B7CFFF11-EC08-4959-8535-BCF9BB85CD69}"/>
          </ac:spMkLst>
        </pc:spChg>
        <pc:spChg chg="add mod">
          <ac:chgData name="Katrina Reali-Corso" userId="ed613cea-1bba-402e-a1d8-c27e8ed33964" providerId="ADAL" clId="{8B60F95D-1A26-488F-896A-425CC5CD04F8}" dt="2021-11-16T19:06:46.993" v="23"/>
          <ac:spMkLst>
            <pc:docMk/>
            <pc:sldMk cId="2907604608" sldId="274"/>
            <ac:spMk id="17" creationId="{D1EF115E-01FB-4F2D-8669-9F7F3E863BCA}"/>
          </ac:spMkLst>
        </pc:spChg>
        <pc:spChg chg="add mod">
          <ac:chgData name="Katrina Reali-Corso" userId="ed613cea-1bba-402e-a1d8-c27e8ed33964" providerId="ADAL" clId="{8B60F95D-1A26-488F-896A-425CC5CD04F8}" dt="2021-11-16T19:52:56.543" v="1742" actId="14100"/>
          <ac:spMkLst>
            <pc:docMk/>
            <pc:sldMk cId="2907604608" sldId="274"/>
            <ac:spMk id="20" creationId="{2A90EFE5-A849-483D-958E-C4BA6591B0C0}"/>
          </ac:spMkLst>
        </pc:spChg>
        <pc:spChg chg="add mod">
          <ac:chgData name="Katrina Reali-Corso" userId="ed613cea-1bba-402e-a1d8-c27e8ed33964" providerId="ADAL" clId="{8B60F95D-1A26-488F-896A-425CC5CD04F8}" dt="2021-11-16T19:56:26.106" v="1853" actId="1076"/>
          <ac:spMkLst>
            <pc:docMk/>
            <pc:sldMk cId="2907604608" sldId="274"/>
            <ac:spMk id="21" creationId="{1E8ED3EA-2E11-4DF0-8850-4AFB4D7424E0}"/>
          </ac:spMkLst>
        </pc:spChg>
        <pc:spChg chg="add mod">
          <ac:chgData name="Katrina Reali-Corso" userId="ed613cea-1bba-402e-a1d8-c27e8ed33964" providerId="ADAL" clId="{8B60F95D-1A26-488F-896A-425CC5CD04F8}" dt="2021-11-16T19:53:40.621" v="1753" actId="1076"/>
          <ac:spMkLst>
            <pc:docMk/>
            <pc:sldMk cId="2907604608" sldId="274"/>
            <ac:spMk id="22" creationId="{1A286595-5715-4EB3-ABE1-FC16C89E2D4B}"/>
          </ac:spMkLst>
        </pc:spChg>
        <pc:picChg chg="mod">
          <ac:chgData name="Katrina Reali-Corso" userId="ed613cea-1bba-402e-a1d8-c27e8ed33964" providerId="ADAL" clId="{8B60F95D-1A26-488F-896A-425CC5CD04F8}" dt="2021-11-16T19:56:20.033" v="1851" actId="1076"/>
          <ac:picMkLst>
            <pc:docMk/>
            <pc:sldMk cId="2907604608" sldId="274"/>
            <ac:picMk id="7" creationId="{E9AEC860-A2D3-4D82-907B-C677F57F8E0E}"/>
          </ac:picMkLst>
        </pc:picChg>
        <pc:cxnChg chg="mod">
          <ac:chgData name="Katrina Reali-Corso" userId="ed613cea-1bba-402e-a1d8-c27e8ed33964" providerId="ADAL" clId="{8B60F95D-1A26-488F-896A-425CC5CD04F8}" dt="2021-11-16T19:56:23.363" v="1852" actId="14100"/>
          <ac:cxnSpMkLst>
            <pc:docMk/>
            <pc:sldMk cId="2907604608" sldId="274"/>
            <ac:cxnSpMk id="13" creationId="{85185F2F-C8E8-45BF-B3C4-112B2F9E2DD8}"/>
          </ac:cxnSpMkLst>
        </pc:cxnChg>
        <pc:cxnChg chg="add mod">
          <ac:chgData name="Katrina Reali-Corso" userId="ed613cea-1bba-402e-a1d8-c27e8ed33964" providerId="ADAL" clId="{8B60F95D-1A26-488F-896A-425CC5CD04F8}" dt="2021-11-16T19:07:56.841" v="36" actId="14100"/>
          <ac:cxnSpMkLst>
            <pc:docMk/>
            <pc:sldMk cId="2907604608" sldId="274"/>
            <ac:cxnSpMk id="18" creationId="{640F4EA4-3B7E-4974-9308-2B1C26FB1EBE}"/>
          </ac:cxnSpMkLst>
        </pc:cxnChg>
      </pc:sldChg>
      <pc:sldChg chg="addSp modSp mod">
        <pc:chgData name="Katrina Reali-Corso" userId="ed613cea-1bba-402e-a1d8-c27e8ed33964" providerId="ADAL" clId="{8B60F95D-1A26-488F-896A-425CC5CD04F8}" dt="2021-11-16T19:56:52.429" v="1859" actId="14100"/>
        <pc:sldMkLst>
          <pc:docMk/>
          <pc:sldMk cId="3458302579" sldId="275"/>
        </pc:sldMkLst>
        <pc:spChg chg="add mod">
          <ac:chgData name="Katrina Reali-Corso" userId="ed613cea-1bba-402e-a1d8-c27e8ed33964" providerId="ADAL" clId="{8B60F95D-1A26-488F-896A-425CC5CD04F8}" dt="2021-11-16T19:06:49.019" v="24"/>
          <ac:spMkLst>
            <pc:docMk/>
            <pc:sldMk cId="3458302579" sldId="275"/>
            <ac:spMk id="15" creationId="{9F974939-9061-477A-AC97-4D35E64FCC96}"/>
          </ac:spMkLst>
        </pc:spChg>
        <pc:spChg chg="add mod">
          <ac:chgData name="Katrina Reali-Corso" userId="ed613cea-1bba-402e-a1d8-c27e8ed33964" providerId="ADAL" clId="{8B60F95D-1A26-488F-896A-425CC5CD04F8}" dt="2021-11-16T19:40:28.068" v="1066" actId="207"/>
          <ac:spMkLst>
            <pc:docMk/>
            <pc:sldMk cId="3458302579" sldId="275"/>
            <ac:spMk id="16" creationId="{435F1478-9B41-4792-8288-6C035DB00511}"/>
          </ac:spMkLst>
        </pc:spChg>
        <pc:spChg chg="add mod">
          <ac:chgData name="Katrina Reali-Corso" userId="ed613cea-1bba-402e-a1d8-c27e8ed33964" providerId="ADAL" clId="{8B60F95D-1A26-488F-896A-425CC5CD04F8}" dt="2021-11-16T19:40:47.753" v="1069" actId="208"/>
          <ac:spMkLst>
            <pc:docMk/>
            <pc:sldMk cId="3458302579" sldId="275"/>
            <ac:spMk id="17" creationId="{8F314882-FB22-473D-9F0D-3862181A8C5F}"/>
          </ac:spMkLst>
        </pc:spChg>
        <pc:spChg chg="add mod">
          <ac:chgData name="Katrina Reali-Corso" userId="ed613cea-1bba-402e-a1d8-c27e8ed33964" providerId="ADAL" clId="{8B60F95D-1A26-488F-896A-425CC5CD04F8}" dt="2021-11-16T19:56:36.227" v="1855"/>
          <ac:spMkLst>
            <pc:docMk/>
            <pc:sldMk cId="3458302579" sldId="275"/>
            <ac:spMk id="21" creationId="{D959A9AC-1DFF-4006-99B3-2F30ADB1D3C8}"/>
          </ac:spMkLst>
        </pc:spChg>
        <pc:spChg chg="add mod">
          <ac:chgData name="Katrina Reali-Corso" userId="ed613cea-1bba-402e-a1d8-c27e8ed33964" providerId="ADAL" clId="{8B60F95D-1A26-488F-896A-425CC5CD04F8}" dt="2021-11-16T19:56:52.429" v="1859" actId="14100"/>
          <ac:spMkLst>
            <pc:docMk/>
            <pc:sldMk cId="3458302579" sldId="275"/>
            <ac:spMk id="22" creationId="{B84C1F3D-783E-4CEF-A266-3F64F5C4ADF6}"/>
          </ac:spMkLst>
        </pc:spChg>
        <pc:picChg chg="add mod">
          <ac:chgData name="Katrina Reali-Corso" userId="ed613cea-1bba-402e-a1d8-c27e8ed33964" providerId="ADAL" clId="{8B60F95D-1A26-488F-896A-425CC5CD04F8}" dt="2021-11-16T19:40:59.372" v="1072" actId="1076"/>
          <ac:picMkLst>
            <pc:docMk/>
            <pc:sldMk cId="3458302579" sldId="275"/>
            <ac:picMk id="4" creationId="{74679814-6BFE-43F9-BCC0-561D9BC2DF32}"/>
          </ac:picMkLst>
        </pc:picChg>
        <pc:picChg chg="mod">
          <ac:chgData name="Katrina Reali-Corso" userId="ed613cea-1bba-402e-a1d8-c27e8ed33964" providerId="ADAL" clId="{8B60F95D-1A26-488F-896A-425CC5CD04F8}" dt="2021-11-16T19:06:04.843" v="16" actId="14100"/>
          <ac:picMkLst>
            <pc:docMk/>
            <pc:sldMk cId="3458302579" sldId="275"/>
            <ac:picMk id="8" creationId="{8F6FCF83-202C-4484-968B-53C5CBE14328}"/>
          </ac:picMkLst>
        </pc:picChg>
        <pc:cxnChg chg="add mod">
          <ac:chgData name="Katrina Reali-Corso" userId="ed613cea-1bba-402e-a1d8-c27e8ed33964" providerId="ADAL" clId="{8B60F95D-1A26-488F-896A-425CC5CD04F8}" dt="2021-11-16T19:36:54.506" v="748" actId="1076"/>
          <ac:cxnSpMkLst>
            <pc:docMk/>
            <pc:sldMk cId="3458302579" sldId="275"/>
            <ac:cxnSpMk id="12" creationId="{F7BC351F-FFF1-498E-9467-0B273357FB90}"/>
          </ac:cxnSpMkLst>
        </pc:cxnChg>
      </pc:sldChg>
      <pc:sldChg chg="addSp modSp mod">
        <pc:chgData name="Katrina Reali-Corso" userId="ed613cea-1bba-402e-a1d8-c27e8ed33964" providerId="ADAL" clId="{8B60F95D-1A26-488F-896A-425CC5CD04F8}" dt="2021-11-16T19:57:55.453" v="1965" actId="113"/>
        <pc:sldMkLst>
          <pc:docMk/>
          <pc:sldMk cId="3101306306" sldId="276"/>
        </pc:sldMkLst>
        <pc:spChg chg="mod">
          <ac:chgData name="Katrina Reali-Corso" userId="ed613cea-1bba-402e-a1d8-c27e8ed33964" providerId="ADAL" clId="{8B60F95D-1A26-488F-896A-425CC5CD04F8}" dt="2021-11-16T19:57:23.522" v="1916" actId="113"/>
          <ac:spMkLst>
            <pc:docMk/>
            <pc:sldMk cId="3101306306" sldId="276"/>
            <ac:spMk id="12" creationId="{8B4B2251-30FC-4498-A719-9905D7C12786}"/>
          </ac:spMkLst>
        </pc:spChg>
        <pc:spChg chg="mod">
          <ac:chgData name="Katrina Reali-Corso" userId="ed613cea-1bba-402e-a1d8-c27e8ed33964" providerId="ADAL" clId="{8B60F95D-1A26-488F-896A-425CC5CD04F8}" dt="2021-11-16T19:57:55.453" v="1965" actId="113"/>
          <ac:spMkLst>
            <pc:docMk/>
            <pc:sldMk cId="3101306306" sldId="276"/>
            <ac:spMk id="13" creationId="{50A4B602-AD5A-4001-ACCB-A12BFCC75378}"/>
          </ac:spMkLst>
        </pc:spChg>
        <pc:spChg chg="add mod">
          <ac:chgData name="Katrina Reali-Corso" userId="ed613cea-1bba-402e-a1d8-c27e8ed33964" providerId="ADAL" clId="{8B60F95D-1A26-488F-896A-425CC5CD04F8}" dt="2021-11-16T19:57:08.177" v="1867" actId="1035"/>
          <ac:spMkLst>
            <pc:docMk/>
            <pc:sldMk cId="3101306306" sldId="276"/>
            <ac:spMk id="17" creationId="{7444278C-E5B9-47F7-903C-2A78BD951D42}"/>
          </ac:spMkLst>
        </pc:spChg>
        <pc:spChg chg="add mod">
          <ac:chgData name="Katrina Reali-Corso" userId="ed613cea-1bba-402e-a1d8-c27e8ed33964" providerId="ADAL" clId="{8B60F95D-1A26-488F-896A-425CC5CD04F8}" dt="2021-11-16T19:57:36.645" v="1920" actId="14100"/>
          <ac:spMkLst>
            <pc:docMk/>
            <pc:sldMk cId="3101306306" sldId="276"/>
            <ac:spMk id="18" creationId="{E7728E69-926B-4E7C-9C3E-BC1149189806}"/>
          </ac:spMkLst>
        </pc:spChg>
        <pc:picChg chg="mod">
          <ac:chgData name="Katrina Reali-Corso" userId="ed613cea-1bba-402e-a1d8-c27e8ed33964" providerId="ADAL" clId="{8B60F95D-1A26-488F-896A-425CC5CD04F8}" dt="2021-11-16T19:08:21.875" v="40" actId="1076"/>
          <ac:picMkLst>
            <pc:docMk/>
            <pc:sldMk cId="3101306306" sldId="276"/>
            <ac:picMk id="8" creationId="{5432BB65-0717-48FA-B6C8-419B54AA8281}"/>
          </ac:picMkLst>
        </pc:picChg>
        <pc:cxnChg chg="add mod">
          <ac:chgData name="Katrina Reali-Corso" userId="ed613cea-1bba-402e-a1d8-c27e8ed33964" providerId="ADAL" clId="{8B60F95D-1A26-488F-896A-425CC5CD04F8}" dt="2021-11-16T19:08:41.864" v="45" actId="14100"/>
          <ac:cxnSpMkLst>
            <pc:docMk/>
            <pc:sldMk cId="3101306306" sldId="276"/>
            <ac:cxnSpMk id="14" creationId="{0F63A614-5D60-453F-8AD6-2E20F25DE9CB}"/>
          </ac:cxnSpMkLst>
        </pc:cxnChg>
      </pc:sldChg>
    </pc:docChg>
  </pc:docChgLst>
  <pc:docChgLst>
    <pc:chgData name="Katrina Reali-Corso" userId="ed613cea-1bba-402e-a1d8-c27e8ed33964" providerId="ADAL" clId="{3F450B03-625D-4623-B5FA-1B0E76F3C9B3}"/>
    <pc:docChg chg="undo custSel addSld delSld modSld">
      <pc:chgData name="Katrina Reali-Corso" userId="ed613cea-1bba-402e-a1d8-c27e8ed33964" providerId="ADAL" clId="{3F450B03-625D-4623-B5FA-1B0E76F3C9B3}" dt="2021-12-06T22:00:37.732" v="3135" actId="20577"/>
      <pc:docMkLst>
        <pc:docMk/>
      </pc:docMkLst>
      <pc:sldChg chg="addSp delSp modSp mod">
        <pc:chgData name="Katrina Reali-Corso" userId="ed613cea-1bba-402e-a1d8-c27e8ed33964" providerId="ADAL" clId="{3F450B03-625D-4623-B5FA-1B0E76F3C9B3}" dt="2021-12-06T17:37:02.690" v="88" actId="2711"/>
        <pc:sldMkLst>
          <pc:docMk/>
          <pc:sldMk cId="0" sldId="256"/>
        </pc:sldMkLst>
        <pc:spChg chg="mod">
          <ac:chgData name="Katrina Reali-Corso" userId="ed613cea-1bba-402e-a1d8-c27e8ed33964" providerId="ADAL" clId="{3F450B03-625D-4623-B5FA-1B0E76F3C9B3}" dt="2021-12-06T17:35:52.325" v="73" actId="2711"/>
          <ac:spMkLst>
            <pc:docMk/>
            <pc:sldMk cId="0" sldId="256"/>
            <ac:spMk id="2" creationId="{E980EB62-F508-451B-B3EB-F3429F2032B8}"/>
          </ac:spMkLst>
        </pc:spChg>
        <pc:spChg chg="mod">
          <ac:chgData name="Katrina Reali-Corso" userId="ed613cea-1bba-402e-a1d8-c27e8ed33964" providerId="ADAL" clId="{3F450B03-625D-4623-B5FA-1B0E76F3C9B3}" dt="2021-12-06T17:37:02.690" v="88" actId="2711"/>
          <ac:spMkLst>
            <pc:docMk/>
            <pc:sldMk cId="0" sldId="256"/>
            <ac:spMk id="9" creationId="{6D84F1D2-6FDD-4430-9748-0E96EC354DF4}"/>
          </ac:spMkLst>
        </pc:spChg>
        <pc:spChg chg="mod">
          <ac:chgData name="Katrina Reali-Corso" userId="ed613cea-1bba-402e-a1d8-c27e8ed33964" providerId="ADAL" clId="{3F450B03-625D-4623-B5FA-1B0E76F3C9B3}" dt="2021-12-06T17:37:02.690" v="88" actId="2711"/>
          <ac:spMkLst>
            <pc:docMk/>
            <pc:sldMk cId="0" sldId="256"/>
            <ac:spMk id="23" creationId="{990AE268-10E0-43E9-B0F4-CCA047E69568}"/>
          </ac:spMkLst>
        </pc:spChg>
        <pc:spChg chg="mod">
          <ac:chgData name="Katrina Reali-Corso" userId="ed613cea-1bba-402e-a1d8-c27e8ed33964" providerId="ADAL" clId="{3F450B03-625D-4623-B5FA-1B0E76F3C9B3}" dt="2021-12-06T17:37:02.690" v="88" actId="2711"/>
          <ac:spMkLst>
            <pc:docMk/>
            <pc:sldMk cId="0" sldId="256"/>
            <ac:spMk id="36" creationId="{85A03922-150E-41D9-8217-97F6835F05E9}"/>
          </ac:spMkLst>
        </pc:spChg>
        <pc:spChg chg="mod">
          <ac:chgData name="Katrina Reali-Corso" userId="ed613cea-1bba-402e-a1d8-c27e8ed33964" providerId="ADAL" clId="{3F450B03-625D-4623-B5FA-1B0E76F3C9B3}" dt="2021-12-06T17:37:02.690" v="88" actId="2711"/>
          <ac:spMkLst>
            <pc:docMk/>
            <pc:sldMk cId="0" sldId="256"/>
            <ac:spMk id="37" creationId="{5D60901D-CD1C-4C55-9994-BD7F272EAD38}"/>
          </ac:spMkLst>
        </pc:spChg>
        <pc:spChg chg="mod">
          <ac:chgData name="Katrina Reali-Corso" userId="ed613cea-1bba-402e-a1d8-c27e8ed33964" providerId="ADAL" clId="{3F450B03-625D-4623-B5FA-1B0E76F3C9B3}" dt="2021-12-06T17:37:02.690" v="88" actId="2711"/>
          <ac:spMkLst>
            <pc:docMk/>
            <pc:sldMk cId="0" sldId="256"/>
            <ac:spMk id="40" creationId="{9008F4D1-4348-4635-BE94-DDA05F7333EB}"/>
          </ac:spMkLst>
        </pc:spChg>
        <pc:spChg chg="mod">
          <ac:chgData name="Katrina Reali-Corso" userId="ed613cea-1bba-402e-a1d8-c27e8ed33964" providerId="ADAL" clId="{3F450B03-625D-4623-B5FA-1B0E76F3C9B3}" dt="2021-12-06T17:33:58.120" v="34" actId="255"/>
          <ac:spMkLst>
            <pc:docMk/>
            <pc:sldMk cId="0" sldId="256"/>
            <ac:spMk id="82" creationId="{ED994141-981D-4A6B-9450-B8C9E43F818A}"/>
          </ac:spMkLst>
        </pc:spChg>
        <pc:picChg chg="mod">
          <ac:chgData name="Katrina Reali-Corso" userId="ed613cea-1bba-402e-a1d8-c27e8ed33964" providerId="ADAL" clId="{3F450B03-625D-4623-B5FA-1B0E76F3C9B3}" dt="2021-12-06T17:34:02.421" v="35" actId="1076"/>
          <ac:picMkLst>
            <pc:docMk/>
            <pc:sldMk cId="0" sldId="256"/>
            <ac:picMk id="1026" creationId="{BA156479-9D44-42F6-8A77-FA8DD61AFE8B}"/>
          </ac:picMkLst>
        </pc:picChg>
        <pc:cxnChg chg="del">
          <ac:chgData name="Katrina Reali-Corso" userId="ed613cea-1bba-402e-a1d8-c27e8ed33964" providerId="ADAL" clId="{3F450B03-625D-4623-B5FA-1B0E76F3C9B3}" dt="2021-12-06T17:33:25.287" v="6" actId="478"/>
          <ac:cxnSpMkLst>
            <pc:docMk/>
            <pc:sldMk cId="0" sldId="256"/>
            <ac:cxnSpMk id="4" creationId="{19C08429-7B4D-4F9A-9DE2-D52F7AE56A84}"/>
          </ac:cxnSpMkLst>
        </pc:cxnChg>
        <pc:cxnChg chg="add mod">
          <ac:chgData name="Katrina Reali-Corso" userId="ed613cea-1bba-402e-a1d8-c27e8ed33964" providerId="ADAL" clId="{3F450B03-625D-4623-B5FA-1B0E76F3C9B3}" dt="2021-12-06T17:34:11.466" v="37" actId="1076"/>
          <ac:cxnSpMkLst>
            <pc:docMk/>
            <pc:sldMk cId="0" sldId="256"/>
            <ac:cxnSpMk id="26" creationId="{AD2E8960-FED9-4770-A939-A0A7FDB664A7}"/>
          </ac:cxnSpMkLst>
        </pc:cxnChg>
      </pc:sldChg>
      <pc:sldChg chg="addSp delSp modSp mod">
        <pc:chgData name="Katrina Reali-Corso" userId="ed613cea-1bba-402e-a1d8-c27e8ed33964" providerId="ADAL" clId="{3F450B03-625D-4623-B5FA-1B0E76F3C9B3}" dt="2021-12-06T17:37:27.457" v="89" actId="2711"/>
        <pc:sldMkLst>
          <pc:docMk/>
          <pc:sldMk cId="87922746" sldId="266"/>
        </pc:sldMkLst>
        <pc:spChg chg="del">
          <ac:chgData name="Katrina Reali-Corso" userId="ed613cea-1bba-402e-a1d8-c27e8ed33964" providerId="ADAL" clId="{3F450B03-625D-4623-B5FA-1B0E76F3C9B3}" dt="2021-12-06T17:35:57.787" v="74" actId="478"/>
          <ac:spMkLst>
            <pc:docMk/>
            <pc:sldMk cId="87922746" sldId="266"/>
            <ac:spMk id="2" creationId="{1453F860-73B1-4ACC-9943-55A39633B268}"/>
          </ac:spMkLst>
        </pc:spChg>
        <pc:spChg chg="add del mod">
          <ac:chgData name="Katrina Reali-Corso" userId="ed613cea-1bba-402e-a1d8-c27e8ed33964" providerId="ADAL" clId="{3F450B03-625D-4623-B5FA-1B0E76F3C9B3}" dt="2021-12-06T17:34:24.478" v="40"/>
          <ac:spMkLst>
            <pc:docMk/>
            <pc:sldMk cId="87922746" sldId="266"/>
            <ac:spMk id="23" creationId="{02FBF2AF-6785-45B1-955A-C4F5478E6071}"/>
          </ac:spMkLst>
        </pc:spChg>
        <pc:spChg chg="del">
          <ac:chgData name="Katrina Reali-Corso" userId="ed613cea-1bba-402e-a1d8-c27e8ed33964" providerId="ADAL" clId="{3F450B03-625D-4623-B5FA-1B0E76F3C9B3}" dt="2021-12-06T17:34:19.514" v="38" actId="478"/>
          <ac:spMkLst>
            <pc:docMk/>
            <pc:sldMk cId="87922746" sldId="266"/>
            <ac:spMk id="25" creationId="{9AA205D6-9D95-4A2E-A21D-8A3681ED6BD1}"/>
          </ac:spMkLst>
        </pc:spChg>
        <pc:spChg chg="mod">
          <ac:chgData name="Katrina Reali-Corso" userId="ed613cea-1bba-402e-a1d8-c27e8ed33964" providerId="ADAL" clId="{3F450B03-625D-4623-B5FA-1B0E76F3C9B3}" dt="2021-12-06T17:37:27.457" v="89" actId="2711"/>
          <ac:spMkLst>
            <pc:docMk/>
            <pc:sldMk cId="87922746" sldId="266"/>
            <ac:spMk id="27" creationId="{CEE07716-06C6-460F-AE4E-27B5C3341CA7}"/>
          </ac:spMkLst>
        </pc:spChg>
        <pc:spChg chg="add mod">
          <ac:chgData name="Katrina Reali-Corso" userId="ed613cea-1bba-402e-a1d8-c27e8ed33964" providerId="ADAL" clId="{3F450B03-625D-4623-B5FA-1B0E76F3C9B3}" dt="2021-12-06T17:34:26.563" v="42"/>
          <ac:spMkLst>
            <pc:docMk/>
            <pc:sldMk cId="87922746" sldId="266"/>
            <ac:spMk id="29" creationId="{888FA10C-F15E-4730-B455-5CA81B51C085}"/>
          </ac:spMkLst>
        </pc:spChg>
        <pc:spChg chg="add mod">
          <ac:chgData name="Katrina Reali-Corso" userId="ed613cea-1bba-402e-a1d8-c27e8ed33964" providerId="ADAL" clId="{3F450B03-625D-4623-B5FA-1B0E76F3C9B3}" dt="2021-12-06T17:35:58.676" v="75"/>
          <ac:spMkLst>
            <pc:docMk/>
            <pc:sldMk cId="87922746" sldId="266"/>
            <ac:spMk id="31" creationId="{9AFBC2F5-CFE0-47D3-BC1F-990BAA2EDED6}"/>
          </ac:spMkLst>
        </pc:spChg>
        <pc:spChg chg="mod">
          <ac:chgData name="Katrina Reali-Corso" userId="ed613cea-1bba-402e-a1d8-c27e8ed33964" providerId="ADAL" clId="{3F450B03-625D-4623-B5FA-1B0E76F3C9B3}" dt="2021-12-06T17:37:27.457" v="89" actId="2711"/>
          <ac:spMkLst>
            <pc:docMk/>
            <pc:sldMk cId="87922746" sldId="266"/>
            <ac:spMk id="32" creationId="{25ACDBD1-6AC2-4000-8F88-A6B31FA4AE0E}"/>
          </ac:spMkLst>
        </pc:spChg>
        <pc:spChg chg="mod">
          <ac:chgData name="Katrina Reali-Corso" userId="ed613cea-1bba-402e-a1d8-c27e8ed33964" providerId="ADAL" clId="{3F450B03-625D-4623-B5FA-1B0E76F3C9B3}" dt="2021-12-06T17:37:27.457" v="89" actId="2711"/>
          <ac:spMkLst>
            <pc:docMk/>
            <pc:sldMk cId="87922746" sldId="266"/>
            <ac:spMk id="38" creationId="{B17D3064-5E28-493F-9294-5D8FF9ADEEBD}"/>
          </ac:spMkLst>
        </pc:spChg>
        <pc:spChg chg="mod">
          <ac:chgData name="Katrina Reali-Corso" userId="ed613cea-1bba-402e-a1d8-c27e8ed33964" providerId="ADAL" clId="{3F450B03-625D-4623-B5FA-1B0E76F3C9B3}" dt="2021-12-06T17:37:27.457" v="89" actId="2711"/>
          <ac:spMkLst>
            <pc:docMk/>
            <pc:sldMk cId="87922746" sldId="266"/>
            <ac:spMk id="69" creationId="{4DE3AF07-0ACB-4943-A610-3CD6EE42BC2E}"/>
          </ac:spMkLst>
        </pc:spChg>
        <pc:picChg chg="mod">
          <ac:chgData name="Katrina Reali-Corso" userId="ed613cea-1bba-402e-a1d8-c27e8ed33964" providerId="ADAL" clId="{3F450B03-625D-4623-B5FA-1B0E76F3C9B3}" dt="2021-12-06T17:34:32.005" v="43" actId="1076"/>
          <ac:picMkLst>
            <pc:docMk/>
            <pc:sldMk cId="87922746" sldId="266"/>
            <ac:picMk id="26" creationId="{DC245F1E-7038-4424-B75A-4BBBCA42E8BD}"/>
          </ac:picMkLst>
        </pc:picChg>
        <pc:cxnChg chg="add del mod">
          <ac:chgData name="Katrina Reali-Corso" userId="ed613cea-1bba-402e-a1d8-c27e8ed33964" providerId="ADAL" clId="{3F450B03-625D-4623-B5FA-1B0E76F3C9B3}" dt="2021-12-06T17:34:24.478" v="40"/>
          <ac:cxnSpMkLst>
            <pc:docMk/>
            <pc:sldMk cId="87922746" sldId="266"/>
            <ac:cxnSpMk id="24" creationId="{99688437-B1FB-4E5C-AF28-2A12503E20D0}"/>
          </ac:cxnSpMkLst>
        </pc:cxnChg>
        <pc:cxnChg chg="del">
          <ac:chgData name="Katrina Reali-Corso" userId="ed613cea-1bba-402e-a1d8-c27e8ed33964" providerId="ADAL" clId="{3F450B03-625D-4623-B5FA-1B0E76F3C9B3}" dt="2021-12-06T17:34:25.789" v="41" actId="478"/>
          <ac:cxnSpMkLst>
            <pc:docMk/>
            <pc:sldMk cId="87922746" sldId="266"/>
            <ac:cxnSpMk id="28" creationId="{2D8B20E8-209F-44BB-8851-4B4185AFD49F}"/>
          </ac:cxnSpMkLst>
        </pc:cxnChg>
        <pc:cxnChg chg="add mod">
          <ac:chgData name="Katrina Reali-Corso" userId="ed613cea-1bba-402e-a1d8-c27e8ed33964" providerId="ADAL" clId="{3F450B03-625D-4623-B5FA-1B0E76F3C9B3}" dt="2021-12-06T17:34:26.563" v="42"/>
          <ac:cxnSpMkLst>
            <pc:docMk/>
            <pc:sldMk cId="87922746" sldId="266"/>
            <ac:cxnSpMk id="30" creationId="{CA9CC0BD-563F-49AB-A22D-BF7DEB5669A4}"/>
          </ac:cxnSpMkLst>
        </pc:cxnChg>
      </pc:sldChg>
      <pc:sldChg chg="addSp delSp modSp mod">
        <pc:chgData name="Katrina Reali-Corso" userId="ed613cea-1bba-402e-a1d8-c27e8ed33964" providerId="ADAL" clId="{3F450B03-625D-4623-B5FA-1B0E76F3C9B3}" dt="2021-12-06T21:42:45.709" v="3132" actId="20577"/>
        <pc:sldMkLst>
          <pc:docMk/>
          <pc:sldMk cId="542596995" sldId="273"/>
        </pc:sldMkLst>
        <pc:spChg chg="del">
          <ac:chgData name="Katrina Reali-Corso" userId="ed613cea-1bba-402e-a1d8-c27e8ed33964" providerId="ADAL" clId="{3F450B03-625D-4623-B5FA-1B0E76F3C9B3}" dt="2021-12-06T17:36:03.239" v="76" actId="478"/>
          <ac:spMkLst>
            <pc:docMk/>
            <pc:sldMk cId="542596995" sldId="273"/>
            <ac:spMk id="2" creationId="{1453F860-73B1-4ACC-9943-55A39633B268}"/>
          </ac:spMkLst>
        </pc:spChg>
        <pc:spChg chg="mod">
          <ac:chgData name="Katrina Reali-Corso" userId="ed613cea-1bba-402e-a1d8-c27e8ed33964" providerId="ADAL" clId="{3F450B03-625D-4623-B5FA-1B0E76F3C9B3}" dt="2021-12-06T19:05:54.205" v="1617" actId="113"/>
          <ac:spMkLst>
            <pc:docMk/>
            <pc:sldMk cId="542596995" sldId="273"/>
            <ac:spMk id="12" creationId="{F14BB83E-696B-4C20-84AB-461C737EB96D}"/>
          </ac:spMkLst>
        </pc:spChg>
        <pc:spChg chg="mod">
          <ac:chgData name="Katrina Reali-Corso" userId="ed613cea-1bba-402e-a1d8-c27e8ed33964" providerId="ADAL" clId="{3F450B03-625D-4623-B5FA-1B0E76F3C9B3}" dt="2021-12-06T17:37:59.178" v="91" actId="2711"/>
          <ac:spMkLst>
            <pc:docMk/>
            <pc:sldMk cId="542596995" sldId="273"/>
            <ac:spMk id="16" creationId="{09806AEF-7A65-4A96-94D7-F8EB0888D351}"/>
          </ac:spMkLst>
        </pc:spChg>
        <pc:spChg chg="mod">
          <ac:chgData name="Katrina Reali-Corso" userId="ed613cea-1bba-402e-a1d8-c27e8ed33964" providerId="ADAL" clId="{3F450B03-625D-4623-B5FA-1B0E76F3C9B3}" dt="2021-12-06T18:42:52.815" v="689" actId="6549"/>
          <ac:spMkLst>
            <pc:docMk/>
            <pc:sldMk cId="542596995" sldId="273"/>
            <ac:spMk id="19" creationId="{2A1E4FF2-4A0D-44FB-8098-5E34B9AE803E}"/>
          </ac:spMkLst>
        </pc:spChg>
        <pc:spChg chg="add del">
          <ac:chgData name="Katrina Reali-Corso" userId="ed613cea-1bba-402e-a1d8-c27e8ed33964" providerId="ADAL" clId="{3F450B03-625D-4623-B5FA-1B0E76F3C9B3}" dt="2021-12-06T18:48:07.653" v="973" actId="478"/>
          <ac:spMkLst>
            <pc:docMk/>
            <pc:sldMk cId="542596995" sldId="273"/>
            <ac:spMk id="26" creationId="{8C230AD8-BDB3-4341-A090-53A04E21EBFE}"/>
          </ac:spMkLst>
        </pc:spChg>
        <pc:spChg chg="add del mod">
          <ac:chgData name="Katrina Reali-Corso" userId="ed613cea-1bba-402e-a1d8-c27e8ed33964" providerId="ADAL" clId="{3F450B03-625D-4623-B5FA-1B0E76F3C9B3}" dt="2021-12-06T18:48:06.685" v="972" actId="478"/>
          <ac:spMkLst>
            <pc:docMk/>
            <pc:sldMk cId="542596995" sldId="273"/>
            <ac:spMk id="28" creationId="{8515A0BF-ED75-4A15-BC29-953B72EEFCFA}"/>
          </ac:spMkLst>
        </pc:spChg>
        <pc:spChg chg="mod">
          <ac:chgData name="Katrina Reali-Corso" userId="ed613cea-1bba-402e-a1d8-c27e8ed33964" providerId="ADAL" clId="{3F450B03-625D-4623-B5FA-1B0E76F3C9B3}" dt="2021-12-06T18:42:16.074" v="642" actId="1076"/>
          <ac:spMkLst>
            <pc:docMk/>
            <pc:sldMk cId="542596995" sldId="273"/>
            <ac:spMk id="32" creationId="{257F3C94-47EB-4198-BD02-9A538D1DD809}"/>
          </ac:spMkLst>
        </pc:spChg>
        <pc:spChg chg="add mod">
          <ac:chgData name="Katrina Reali-Corso" userId="ed613cea-1bba-402e-a1d8-c27e8ed33964" providerId="ADAL" clId="{3F450B03-625D-4623-B5FA-1B0E76F3C9B3}" dt="2021-12-06T17:34:46.775" v="48"/>
          <ac:spMkLst>
            <pc:docMk/>
            <pc:sldMk cId="542596995" sldId="273"/>
            <ac:spMk id="34" creationId="{52EB0060-7221-4B96-B07E-067211D20AAA}"/>
          </ac:spMkLst>
        </pc:spChg>
        <pc:spChg chg="add mod">
          <ac:chgData name="Katrina Reali-Corso" userId="ed613cea-1bba-402e-a1d8-c27e8ed33964" providerId="ADAL" clId="{3F450B03-625D-4623-B5FA-1B0E76F3C9B3}" dt="2021-12-06T17:36:04.010" v="77"/>
          <ac:spMkLst>
            <pc:docMk/>
            <pc:sldMk cId="542596995" sldId="273"/>
            <ac:spMk id="36" creationId="{2CBCDF96-E004-4385-9C89-85268C40DFC4}"/>
          </ac:spMkLst>
        </pc:spChg>
        <pc:spChg chg="mod">
          <ac:chgData name="Katrina Reali-Corso" userId="ed613cea-1bba-402e-a1d8-c27e8ed33964" providerId="ADAL" clId="{3F450B03-625D-4623-B5FA-1B0E76F3C9B3}" dt="2021-12-06T21:42:45.709" v="3132" actId="20577"/>
          <ac:spMkLst>
            <pc:docMk/>
            <pc:sldMk cId="542596995" sldId="273"/>
            <ac:spMk id="47" creationId="{9A828AF9-71C2-40A7-8167-B491C5C406C9}"/>
          </ac:spMkLst>
        </pc:spChg>
        <pc:spChg chg="del">
          <ac:chgData name="Katrina Reali-Corso" userId="ed613cea-1bba-402e-a1d8-c27e8ed33964" providerId="ADAL" clId="{3F450B03-625D-4623-B5FA-1B0E76F3C9B3}" dt="2021-12-06T18:30:40.489" v="434" actId="478"/>
          <ac:spMkLst>
            <pc:docMk/>
            <pc:sldMk cId="542596995" sldId="273"/>
            <ac:spMk id="51" creationId="{E119D626-AD8B-426B-9BBA-BDDDE9A10386}"/>
          </ac:spMkLst>
        </pc:spChg>
        <pc:spChg chg="del">
          <ac:chgData name="Katrina Reali-Corso" userId="ed613cea-1bba-402e-a1d8-c27e8ed33964" providerId="ADAL" clId="{3F450B03-625D-4623-B5FA-1B0E76F3C9B3}" dt="2021-12-06T18:30:39.008" v="433" actId="478"/>
          <ac:spMkLst>
            <pc:docMk/>
            <pc:sldMk cId="542596995" sldId="273"/>
            <ac:spMk id="52" creationId="{0E8D5C53-00C2-41C3-BE52-D413A59C9C10}"/>
          </ac:spMkLst>
        </pc:spChg>
        <pc:spChg chg="del mod">
          <ac:chgData name="Katrina Reali-Corso" userId="ed613cea-1bba-402e-a1d8-c27e8ed33964" providerId="ADAL" clId="{3F450B03-625D-4623-B5FA-1B0E76F3C9B3}" dt="2021-12-06T17:34:42.472" v="45" actId="478"/>
          <ac:spMkLst>
            <pc:docMk/>
            <pc:sldMk cId="542596995" sldId="273"/>
            <ac:spMk id="57" creationId="{3E99873D-09D0-43AE-B440-B631B24A34DE}"/>
          </ac:spMkLst>
        </pc:spChg>
        <pc:picChg chg="del">
          <ac:chgData name="Katrina Reali-Corso" userId="ed613cea-1bba-402e-a1d8-c27e8ed33964" providerId="ADAL" clId="{3F450B03-625D-4623-B5FA-1B0E76F3C9B3}" dt="2021-12-06T21:25:18.571" v="2875" actId="478"/>
          <ac:picMkLst>
            <pc:docMk/>
            <pc:sldMk cId="542596995" sldId="273"/>
            <ac:picMk id="4" creationId="{A8ABE428-C117-467B-BC61-2F158943B635}"/>
          </ac:picMkLst>
        </pc:picChg>
        <pc:picChg chg="del">
          <ac:chgData name="Katrina Reali-Corso" userId="ed613cea-1bba-402e-a1d8-c27e8ed33964" providerId="ADAL" clId="{3F450B03-625D-4623-B5FA-1B0E76F3C9B3}" dt="2021-12-06T18:36:58.529" v="435" actId="478"/>
          <ac:picMkLst>
            <pc:docMk/>
            <pc:sldMk cId="542596995" sldId="273"/>
            <ac:picMk id="5" creationId="{C53BD1BD-8558-4CA8-A22A-546FB1059CC6}"/>
          </ac:picMkLst>
        </pc:picChg>
        <pc:picChg chg="del">
          <ac:chgData name="Katrina Reali-Corso" userId="ed613cea-1bba-402e-a1d8-c27e8ed33964" providerId="ADAL" clId="{3F450B03-625D-4623-B5FA-1B0E76F3C9B3}" dt="2021-12-06T19:05:58.656" v="1618" actId="478"/>
          <ac:picMkLst>
            <pc:docMk/>
            <pc:sldMk cId="542596995" sldId="273"/>
            <ac:picMk id="6" creationId="{FA99DD3D-A148-4829-8BBE-7EED76D8CDC7}"/>
          </ac:picMkLst>
        </pc:picChg>
        <pc:picChg chg="add mod">
          <ac:chgData name="Katrina Reali-Corso" userId="ed613cea-1bba-402e-a1d8-c27e8ed33964" providerId="ADAL" clId="{3F450B03-625D-4623-B5FA-1B0E76F3C9B3}" dt="2021-12-06T17:34:46.775" v="48"/>
          <ac:picMkLst>
            <pc:docMk/>
            <pc:sldMk cId="542596995" sldId="273"/>
            <ac:picMk id="33" creationId="{D07B8703-36E3-4253-893D-8AD65F57EDE6}"/>
          </ac:picMkLst>
        </pc:picChg>
        <pc:picChg chg="del">
          <ac:chgData name="Katrina Reali-Corso" userId="ed613cea-1bba-402e-a1d8-c27e8ed33964" providerId="ADAL" clId="{3F450B03-625D-4623-B5FA-1B0E76F3C9B3}" dt="2021-12-06T18:30:35.614" v="432" actId="478"/>
          <ac:picMkLst>
            <pc:docMk/>
            <pc:sldMk cId="542596995" sldId="273"/>
            <ac:picMk id="46" creationId="{77C53F51-25F5-4EA6-B693-90F9327A0B34}"/>
          </ac:picMkLst>
        </pc:picChg>
        <pc:picChg chg="del">
          <ac:chgData name="Katrina Reali-Corso" userId="ed613cea-1bba-402e-a1d8-c27e8ed33964" providerId="ADAL" clId="{3F450B03-625D-4623-B5FA-1B0E76F3C9B3}" dt="2021-12-06T18:46:58.967" v="943" actId="478"/>
          <ac:picMkLst>
            <pc:docMk/>
            <pc:sldMk cId="542596995" sldId="273"/>
            <ac:picMk id="48" creationId="{386EF404-4E42-459A-9137-9AACAF6D9514}"/>
          </ac:picMkLst>
        </pc:picChg>
        <pc:picChg chg="del">
          <ac:chgData name="Katrina Reali-Corso" userId="ed613cea-1bba-402e-a1d8-c27e8ed33964" providerId="ADAL" clId="{3F450B03-625D-4623-B5FA-1B0E76F3C9B3}" dt="2021-12-06T17:34:46.069" v="47" actId="478"/>
          <ac:picMkLst>
            <pc:docMk/>
            <pc:sldMk cId="542596995" sldId="273"/>
            <ac:picMk id="58" creationId="{729E8487-F25F-4E88-A29C-9F728FC06B0B}"/>
          </ac:picMkLst>
        </pc:picChg>
        <pc:cxnChg chg="mod">
          <ac:chgData name="Katrina Reali-Corso" userId="ed613cea-1bba-402e-a1d8-c27e8ed33964" providerId="ADAL" clId="{3F450B03-625D-4623-B5FA-1B0E76F3C9B3}" dt="2021-12-06T18:36:58.529" v="435" actId="478"/>
          <ac:cxnSpMkLst>
            <pc:docMk/>
            <pc:sldMk cId="542596995" sldId="273"/>
            <ac:cxnSpMk id="14" creationId="{112BD284-2BC3-4C98-A5BE-D8EE845427C9}"/>
          </ac:cxnSpMkLst>
        </pc:cxnChg>
        <pc:cxnChg chg="add mod">
          <ac:chgData name="Katrina Reali-Corso" userId="ed613cea-1bba-402e-a1d8-c27e8ed33964" providerId="ADAL" clId="{3F450B03-625D-4623-B5FA-1B0E76F3C9B3}" dt="2021-12-06T17:34:46.775" v="48"/>
          <ac:cxnSpMkLst>
            <pc:docMk/>
            <pc:sldMk cId="542596995" sldId="273"/>
            <ac:cxnSpMk id="35" creationId="{11D77309-CC67-4C1D-85BF-55861E30A62A}"/>
          </ac:cxnSpMkLst>
        </pc:cxnChg>
        <pc:cxnChg chg="del">
          <ac:chgData name="Katrina Reali-Corso" userId="ed613cea-1bba-402e-a1d8-c27e8ed33964" providerId="ADAL" clId="{3F450B03-625D-4623-B5FA-1B0E76F3C9B3}" dt="2021-12-06T17:34:44.830" v="46" actId="478"/>
          <ac:cxnSpMkLst>
            <pc:docMk/>
            <pc:sldMk cId="542596995" sldId="273"/>
            <ac:cxnSpMk id="59" creationId="{90BC9B07-5FA4-431C-9CAC-E689264C32BC}"/>
          </ac:cxnSpMkLst>
        </pc:cxnChg>
      </pc:sldChg>
      <pc:sldChg chg="addSp delSp modSp mod">
        <pc:chgData name="Katrina Reali-Corso" userId="ed613cea-1bba-402e-a1d8-c27e8ed33964" providerId="ADAL" clId="{3F450B03-625D-4623-B5FA-1B0E76F3C9B3}" dt="2021-12-06T21:26:09.557" v="2895" actId="6549"/>
        <pc:sldMkLst>
          <pc:docMk/>
          <pc:sldMk cId="2907604608" sldId="274"/>
        </pc:sldMkLst>
        <pc:spChg chg="del">
          <ac:chgData name="Katrina Reali-Corso" userId="ed613cea-1bba-402e-a1d8-c27e8ed33964" providerId="ADAL" clId="{3F450B03-625D-4623-B5FA-1B0E76F3C9B3}" dt="2021-12-06T17:36:18.724" v="82" actId="478"/>
          <ac:spMkLst>
            <pc:docMk/>
            <pc:sldMk cId="2907604608" sldId="274"/>
            <ac:spMk id="2" creationId="{1453F860-73B1-4ACC-9943-55A39633B268}"/>
          </ac:spMkLst>
        </pc:spChg>
        <pc:spChg chg="add mod">
          <ac:chgData name="Katrina Reali-Corso" userId="ed613cea-1bba-402e-a1d8-c27e8ed33964" providerId="ADAL" clId="{3F450B03-625D-4623-B5FA-1B0E76F3C9B3}" dt="2021-12-06T17:35:12.074" v="60"/>
          <ac:spMkLst>
            <pc:docMk/>
            <pc:sldMk cId="2907604608" sldId="274"/>
            <ac:spMk id="15" creationId="{9CE1EBE1-E853-4BFE-AB41-C7895D19D891}"/>
          </ac:spMkLst>
        </pc:spChg>
        <pc:spChg chg="mod">
          <ac:chgData name="Katrina Reali-Corso" userId="ed613cea-1bba-402e-a1d8-c27e8ed33964" providerId="ADAL" clId="{3F450B03-625D-4623-B5FA-1B0E76F3C9B3}" dt="2021-12-06T21:26:09.557" v="2895" actId="6549"/>
          <ac:spMkLst>
            <pc:docMk/>
            <pc:sldMk cId="2907604608" sldId="274"/>
            <ac:spMk id="16" creationId="{B7CFFF11-EC08-4959-8535-BCF9BB85CD69}"/>
          </ac:spMkLst>
        </pc:spChg>
        <pc:spChg chg="mod">
          <ac:chgData name="Katrina Reali-Corso" userId="ed613cea-1bba-402e-a1d8-c27e8ed33964" providerId="ADAL" clId="{3F450B03-625D-4623-B5FA-1B0E76F3C9B3}" dt="2021-12-06T21:23:10.454" v="2854" actId="2711"/>
          <ac:spMkLst>
            <pc:docMk/>
            <pc:sldMk cId="2907604608" sldId="274"/>
            <ac:spMk id="17" creationId="{D1EF115E-01FB-4F2D-8669-9F7F3E863BCA}"/>
          </ac:spMkLst>
        </pc:spChg>
        <pc:spChg chg="del">
          <ac:chgData name="Katrina Reali-Corso" userId="ed613cea-1bba-402e-a1d8-c27e8ed33964" providerId="ADAL" clId="{3F450B03-625D-4623-B5FA-1B0E76F3C9B3}" dt="2021-12-06T17:35:07.965" v="57" actId="478"/>
          <ac:spMkLst>
            <pc:docMk/>
            <pc:sldMk cId="2907604608" sldId="274"/>
            <ac:spMk id="24" creationId="{1A0BC7C2-A1E8-4E79-8B6C-F1A920E97100}"/>
          </ac:spMkLst>
        </pc:spChg>
        <pc:picChg chg="del">
          <ac:chgData name="Katrina Reali-Corso" userId="ed613cea-1bba-402e-a1d8-c27e8ed33964" providerId="ADAL" clId="{3F450B03-625D-4623-B5FA-1B0E76F3C9B3}" dt="2021-12-06T21:25:26.903" v="2876" actId="478"/>
          <ac:picMkLst>
            <pc:docMk/>
            <pc:sldMk cId="2907604608" sldId="274"/>
            <ac:picMk id="6" creationId="{31475EF9-D540-4DA1-A028-0BDA90F69794}"/>
          </ac:picMkLst>
        </pc:picChg>
        <pc:picChg chg="add mod">
          <ac:chgData name="Katrina Reali-Corso" userId="ed613cea-1bba-402e-a1d8-c27e8ed33964" providerId="ADAL" clId="{3F450B03-625D-4623-B5FA-1B0E76F3C9B3}" dt="2021-12-06T17:35:12.074" v="60"/>
          <ac:picMkLst>
            <pc:docMk/>
            <pc:sldMk cId="2907604608" sldId="274"/>
            <ac:picMk id="14" creationId="{9248F5AB-2603-4834-AC3C-3AA3B50C9602}"/>
          </ac:picMkLst>
        </pc:picChg>
        <pc:picChg chg="del">
          <ac:chgData name="Katrina Reali-Corso" userId="ed613cea-1bba-402e-a1d8-c27e8ed33964" providerId="ADAL" clId="{3F450B03-625D-4623-B5FA-1B0E76F3C9B3}" dt="2021-12-06T17:35:11.326" v="59" actId="478"/>
          <ac:picMkLst>
            <pc:docMk/>
            <pc:sldMk cId="2907604608" sldId="274"/>
            <ac:picMk id="25" creationId="{9F74E560-FE92-4503-B7E3-078B440D6DD3}"/>
          </ac:picMkLst>
        </pc:picChg>
        <pc:cxnChg chg="add mod">
          <ac:chgData name="Katrina Reali-Corso" userId="ed613cea-1bba-402e-a1d8-c27e8ed33964" providerId="ADAL" clId="{3F450B03-625D-4623-B5FA-1B0E76F3C9B3}" dt="2021-12-06T17:35:12.074" v="60"/>
          <ac:cxnSpMkLst>
            <pc:docMk/>
            <pc:sldMk cId="2907604608" sldId="274"/>
            <ac:cxnSpMk id="18" creationId="{95333D02-07F3-4707-83DA-06DB4475641E}"/>
          </ac:cxnSpMkLst>
        </pc:cxnChg>
        <pc:cxnChg chg="del">
          <ac:chgData name="Katrina Reali-Corso" userId="ed613cea-1bba-402e-a1d8-c27e8ed33964" providerId="ADAL" clId="{3F450B03-625D-4623-B5FA-1B0E76F3C9B3}" dt="2021-12-06T17:35:09.860" v="58" actId="478"/>
          <ac:cxnSpMkLst>
            <pc:docMk/>
            <pc:sldMk cId="2907604608" sldId="274"/>
            <ac:cxnSpMk id="26" creationId="{7932D467-F9E0-4A6F-A191-43602EF1EB25}"/>
          </ac:cxnSpMkLst>
        </pc:cxnChg>
      </pc:sldChg>
      <pc:sldChg chg="addSp delSp modSp add del mod">
        <pc:chgData name="Katrina Reali-Corso" userId="ed613cea-1bba-402e-a1d8-c27e8ed33964" providerId="ADAL" clId="{3F450B03-625D-4623-B5FA-1B0E76F3C9B3}" dt="2021-12-06T21:28:39.292" v="3048" actId="6549"/>
        <pc:sldMkLst>
          <pc:docMk/>
          <pc:sldMk cId="3458302579" sldId="275"/>
        </pc:sldMkLst>
        <pc:spChg chg="del">
          <ac:chgData name="Katrina Reali-Corso" userId="ed613cea-1bba-402e-a1d8-c27e8ed33964" providerId="ADAL" clId="{3F450B03-625D-4623-B5FA-1B0E76F3C9B3}" dt="2021-12-06T17:36:22.299" v="83" actId="478"/>
          <ac:spMkLst>
            <pc:docMk/>
            <pc:sldMk cId="3458302579" sldId="275"/>
            <ac:spMk id="2" creationId="{1453F860-73B1-4ACC-9943-55A39633B268}"/>
          </ac:spMkLst>
        </pc:spChg>
        <pc:spChg chg="mod">
          <ac:chgData name="Katrina Reali-Corso" userId="ed613cea-1bba-402e-a1d8-c27e8ed33964" providerId="ADAL" clId="{3F450B03-625D-4623-B5FA-1B0E76F3C9B3}" dt="2021-12-06T17:39:14.847" v="97" actId="2711"/>
          <ac:spMkLst>
            <pc:docMk/>
            <pc:sldMk cId="3458302579" sldId="275"/>
            <ac:spMk id="15" creationId="{9F974939-9061-477A-AC97-4D35E64FCC96}"/>
          </ac:spMkLst>
        </pc:spChg>
        <pc:spChg chg="del mod">
          <ac:chgData name="Katrina Reali-Corso" userId="ed613cea-1bba-402e-a1d8-c27e8ed33964" providerId="ADAL" clId="{3F450B03-625D-4623-B5FA-1B0E76F3C9B3}" dt="2021-12-06T21:26:49.101" v="2899" actId="478"/>
          <ac:spMkLst>
            <pc:docMk/>
            <pc:sldMk cId="3458302579" sldId="275"/>
            <ac:spMk id="16" creationId="{435F1478-9B41-4792-8288-6C035DB00511}"/>
          </ac:spMkLst>
        </pc:spChg>
        <pc:spChg chg="del">
          <ac:chgData name="Katrina Reali-Corso" userId="ed613cea-1bba-402e-a1d8-c27e8ed33964" providerId="ADAL" clId="{3F450B03-625D-4623-B5FA-1B0E76F3C9B3}" dt="2021-12-06T17:35:16.362" v="61" actId="478"/>
          <ac:spMkLst>
            <pc:docMk/>
            <pc:sldMk cId="3458302579" sldId="275"/>
            <ac:spMk id="19" creationId="{871A824D-85E6-4F92-893E-52D844EEBD78}"/>
          </ac:spMkLst>
        </pc:spChg>
        <pc:spChg chg="mod">
          <ac:chgData name="Katrina Reali-Corso" userId="ed613cea-1bba-402e-a1d8-c27e8ed33964" providerId="ADAL" clId="{3F450B03-625D-4623-B5FA-1B0E76F3C9B3}" dt="2021-12-06T21:28:39.292" v="3048" actId="6549"/>
          <ac:spMkLst>
            <pc:docMk/>
            <pc:sldMk cId="3458302579" sldId="275"/>
            <ac:spMk id="21" creationId="{D959A9AC-1DFF-4006-99B3-2F30ADB1D3C8}"/>
          </ac:spMkLst>
        </pc:spChg>
        <pc:spChg chg="add mod">
          <ac:chgData name="Katrina Reali-Corso" userId="ed613cea-1bba-402e-a1d8-c27e8ed33964" providerId="ADAL" clId="{3F450B03-625D-4623-B5FA-1B0E76F3C9B3}" dt="2021-12-06T17:35:19.898" v="64"/>
          <ac:spMkLst>
            <pc:docMk/>
            <pc:sldMk cId="3458302579" sldId="275"/>
            <ac:spMk id="22" creationId="{9EA10785-A86B-4B53-94A6-59F640319C7A}"/>
          </ac:spMkLst>
        </pc:spChg>
        <pc:spChg chg="del">
          <ac:chgData name="Katrina Reali-Corso" userId="ed613cea-1bba-402e-a1d8-c27e8ed33964" providerId="ADAL" clId="{3F450B03-625D-4623-B5FA-1B0E76F3C9B3}" dt="2021-12-06T21:26:50.284" v="2900" actId="478"/>
          <ac:spMkLst>
            <pc:docMk/>
            <pc:sldMk cId="3458302579" sldId="275"/>
            <ac:spMk id="28" creationId="{63452854-2987-4565-8A03-C9AFE1EACFC3}"/>
          </ac:spMkLst>
        </pc:spChg>
        <pc:spChg chg="del">
          <ac:chgData name="Katrina Reali-Corso" userId="ed613cea-1bba-402e-a1d8-c27e8ed33964" providerId="ADAL" clId="{3F450B03-625D-4623-B5FA-1B0E76F3C9B3}" dt="2021-12-06T21:26:53.562" v="2902" actId="478"/>
          <ac:spMkLst>
            <pc:docMk/>
            <pc:sldMk cId="3458302579" sldId="275"/>
            <ac:spMk id="32" creationId="{F576017F-7D13-4313-9456-8F363EFFF203}"/>
          </ac:spMkLst>
        </pc:spChg>
        <pc:picChg chg="del">
          <ac:chgData name="Katrina Reali-Corso" userId="ed613cea-1bba-402e-a1d8-c27e8ed33964" providerId="ADAL" clId="{3F450B03-625D-4623-B5FA-1B0E76F3C9B3}" dt="2021-12-06T21:26:47.236" v="2898" actId="478"/>
          <ac:picMkLst>
            <pc:docMk/>
            <pc:sldMk cId="3458302579" sldId="275"/>
            <ac:picMk id="7" creationId="{8B8526DB-9B92-499D-BADC-2F98EED8318C}"/>
          </ac:picMkLst>
        </pc:picChg>
        <pc:picChg chg="del">
          <ac:chgData name="Katrina Reali-Corso" userId="ed613cea-1bba-402e-a1d8-c27e8ed33964" providerId="ADAL" clId="{3F450B03-625D-4623-B5FA-1B0E76F3C9B3}" dt="2021-12-06T21:25:35.218" v="2878" actId="478"/>
          <ac:picMkLst>
            <pc:docMk/>
            <pc:sldMk cId="3458302579" sldId="275"/>
            <ac:picMk id="9" creationId="{25D8DDAD-9EBE-43DA-B6FD-9A72A7EF68C8}"/>
          </ac:picMkLst>
        </pc:picChg>
        <pc:picChg chg="del">
          <ac:chgData name="Katrina Reali-Corso" userId="ed613cea-1bba-402e-a1d8-c27e8ed33964" providerId="ADAL" clId="{3F450B03-625D-4623-B5FA-1B0E76F3C9B3}" dt="2021-12-06T21:25:32.527" v="2877" actId="478"/>
          <ac:picMkLst>
            <pc:docMk/>
            <pc:sldMk cId="3458302579" sldId="275"/>
            <ac:picMk id="13" creationId="{634662EA-2092-4456-AA29-1174971DEBBA}"/>
          </ac:picMkLst>
        </pc:picChg>
        <pc:picChg chg="add mod">
          <ac:chgData name="Katrina Reali-Corso" userId="ed613cea-1bba-402e-a1d8-c27e8ed33964" providerId="ADAL" clId="{3F450B03-625D-4623-B5FA-1B0E76F3C9B3}" dt="2021-12-06T17:35:19.898" v="64"/>
          <ac:picMkLst>
            <pc:docMk/>
            <pc:sldMk cId="3458302579" sldId="275"/>
            <ac:picMk id="18" creationId="{C8A74021-7F9A-42CB-9436-07947C55F6F2}"/>
          </ac:picMkLst>
        </pc:picChg>
        <pc:picChg chg="del">
          <ac:chgData name="Katrina Reali-Corso" userId="ed613cea-1bba-402e-a1d8-c27e8ed33964" providerId="ADAL" clId="{3F450B03-625D-4623-B5FA-1B0E76F3C9B3}" dt="2021-12-06T17:35:19.132" v="63" actId="478"/>
          <ac:picMkLst>
            <pc:docMk/>
            <pc:sldMk cId="3458302579" sldId="275"/>
            <ac:picMk id="20" creationId="{DB004DFC-020B-4634-8250-2AF6996008A0}"/>
          </ac:picMkLst>
        </pc:picChg>
        <pc:cxnChg chg="del mod">
          <ac:chgData name="Katrina Reali-Corso" userId="ed613cea-1bba-402e-a1d8-c27e8ed33964" providerId="ADAL" clId="{3F450B03-625D-4623-B5FA-1B0E76F3C9B3}" dt="2021-12-06T21:26:51.086" v="2901" actId="478"/>
          <ac:cxnSpMkLst>
            <pc:docMk/>
            <pc:sldMk cId="3458302579" sldId="275"/>
            <ac:cxnSpMk id="6" creationId="{34DCE8FF-3A4C-45DA-8704-2CF0186B5FF2}"/>
          </ac:cxnSpMkLst>
        </pc:cxnChg>
        <pc:cxnChg chg="add mod">
          <ac:chgData name="Katrina Reali-Corso" userId="ed613cea-1bba-402e-a1d8-c27e8ed33964" providerId="ADAL" clId="{3F450B03-625D-4623-B5FA-1B0E76F3C9B3}" dt="2021-12-06T17:35:19.898" v="64"/>
          <ac:cxnSpMkLst>
            <pc:docMk/>
            <pc:sldMk cId="3458302579" sldId="275"/>
            <ac:cxnSpMk id="24" creationId="{9AF80132-BEB5-4045-B642-84D6DBF86B89}"/>
          </ac:cxnSpMkLst>
        </pc:cxnChg>
        <pc:cxnChg chg="del">
          <ac:chgData name="Katrina Reali-Corso" userId="ed613cea-1bba-402e-a1d8-c27e8ed33964" providerId="ADAL" clId="{3F450B03-625D-4623-B5FA-1B0E76F3C9B3}" dt="2021-12-06T17:35:17.953" v="62" actId="478"/>
          <ac:cxnSpMkLst>
            <pc:docMk/>
            <pc:sldMk cId="3458302579" sldId="275"/>
            <ac:cxnSpMk id="25" creationId="{5794B108-8849-4355-B670-E2A6EA567593}"/>
          </ac:cxnSpMkLst>
        </pc:cxnChg>
      </pc:sldChg>
      <pc:sldChg chg="addSp delSp modSp mod">
        <pc:chgData name="Katrina Reali-Corso" userId="ed613cea-1bba-402e-a1d8-c27e8ed33964" providerId="ADAL" clId="{3F450B03-625D-4623-B5FA-1B0E76F3C9B3}" dt="2021-12-06T21:32:43.386" v="3130" actId="14100"/>
        <pc:sldMkLst>
          <pc:docMk/>
          <pc:sldMk cId="3101306306" sldId="276"/>
        </pc:sldMkLst>
        <pc:spChg chg="del">
          <ac:chgData name="Katrina Reali-Corso" userId="ed613cea-1bba-402e-a1d8-c27e8ed33964" providerId="ADAL" clId="{3F450B03-625D-4623-B5FA-1B0E76F3C9B3}" dt="2021-12-06T17:36:25.975" v="84" actId="478"/>
          <ac:spMkLst>
            <pc:docMk/>
            <pc:sldMk cId="3101306306" sldId="276"/>
            <ac:spMk id="2" creationId="{1453F860-73B1-4ACC-9943-55A39633B268}"/>
          </ac:spMkLst>
        </pc:spChg>
        <pc:spChg chg="mod">
          <ac:chgData name="Katrina Reali-Corso" userId="ed613cea-1bba-402e-a1d8-c27e8ed33964" providerId="ADAL" clId="{3F450B03-625D-4623-B5FA-1B0E76F3C9B3}" dt="2021-12-06T21:30:22.870" v="3118" actId="20577"/>
          <ac:spMkLst>
            <pc:docMk/>
            <pc:sldMk cId="3101306306" sldId="276"/>
            <ac:spMk id="12" creationId="{8B4B2251-30FC-4498-A719-9905D7C12786}"/>
          </ac:spMkLst>
        </pc:spChg>
        <pc:spChg chg="mod">
          <ac:chgData name="Katrina Reali-Corso" userId="ed613cea-1bba-402e-a1d8-c27e8ed33964" providerId="ADAL" clId="{3F450B03-625D-4623-B5FA-1B0E76F3C9B3}" dt="2021-12-06T17:39:24.412" v="98" actId="2711"/>
          <ac:spMkLst>
            <pc:docMk/>
            <pc:sldMk cId="3101306306" sldId="276"/>
            <ac:spMk id="13" creationId="{50A4B602-AD5A-4001-ACCB-A12BFCC75378}"/>
          </ac:spMkLst>
        </pc:spChg>
        <pc:spChg chg="del mod">
          <ac:chgData name="Katrina Reali-Corso" userId="ed613cea-1bba-402e-a1d8-c27e8ed33964" providerId="ADAL" clId="{3F450B03-625D-4623-B5FA-1B0E76F3C9B3}" dt="2021-12-06T21:31:06.821" v="3125" actId="478"/>
          <ac:spMkLst>
            <pc:docMk/>
            <pc:sldMk cId="3101306306" sldId="276"/>
            <ac:spMk id="17" creationId="{7444278C-E5B9-47F7-903C-2A78BD951D42}"/>
          </ac:spMkLst>
        </pc:spChg>
        <pc:spChg chg="mod">
          <ac:chgData name="Katrina Reali-Corso" userId="ed613cea-1bba-402e-a1d8-c27e8ed33964" providerId="ADAL" clId="{3F450B03-625D-4623-B5FA-1B0E76F3C9B3}" dt="2021-12-06T21:32:43.386" v="3130" actId="14100"/>
          <ac:spMkLst>
            <pc:docMk/>
            <pc:sldMk cId="3101306306" sldId="276"/>
            <ac:spMk id="18" creationId="{E7728E69-926B-4E7C-9C3E-BC1149189806}"/>
          </ac:spMkLst>
        </pc:spChg>
        <pc:spChg chg="del">
          <ac:chgData name="Katrina Reali-Corso" userId="ed613cea-1bba-402e-a1d8-c27e8ed33964" providerId="ADAL" clId="{3F450B03-625D-4623-B5FA-1B0E76F3C9B3}" dt="2021-12-06T17:35:23.719" v="65" actId="478"/>
          <ac:spMkLst>
            <pc:docMk/>
            <pc:sldMk cId="3101306306" sldId="276"/>
            <ac:spMk id="19" creationId="{DE8CEC8F-A3AB-497F-A821-AE26E45F7885}"/>
          </ac:spMkLst>
        </pc:spChg>
        <pc:spChg chg="add mod">
          <ac:chgData name="Katrina Reali-Corso" userId="ed613cea-1bba-402e-a1d8-c27e8ed33964" providerId="ADAL" clId="{3F450B03-625D-4623-B5FA-1B0E76F3C9B3}" dt="2021-12-06T17:35:29.353" v="68"/>
          <ac:spMkLst>
            <pc:docMk/>
            <pc:sldMk cId="3101306306" sldId="276"/>
            <ac:spMk id="25" creationId="{E8CE54BA-01E3-4D30-B818-3B067D4D8DED}"/>
          </ac:spMkLst>
        </pc:spChg>
        <pc:spChg chg="mod">
          <ac:chgData name="Katrina Reali-Corso" userId="ed613cea-1bba-402e-a1d8-c27e8ed33964" providerId="ADAL" clId="{3F450B03-625D-4623-B5FA-1B0E76F3C9B3}" dt="2021-12-06T21:22:17.399" v="2849" actId="313"/>
          <ac:spMkLst>
            <pc:docMk/>
            <pc:sldMk cId="3101306306" sldId="276"/>
            <ac:spMk id="26" creationId="{53439184-FCB0-4938-85EA-2298331236AA}"/>
          </ac:spMkLst>
        </pc:spChg>
        <pc:spChg chg="add mod">
          <ac:chgData name="Katrina Reali-Corso" userId="ed613cea-1bba-402e-a1d8-c27e8ed33964" providerId="ADAL" clId="{3F450B03-625D-4623-B5FA-1B0E76F3C9B3}" dt="2021-12-06T17:36:26.796" v="85"/>
          <ac:spMkLst>
            <pc:docMk/>
            <pc:sldMk cId="3101306306" sldId="276"/>
            <ac:spMk id="29" creationId="{E9A6968A-6AC9-47B3-85CE-0D21E56C883C}"/>
          </ac:spMkLst>
        </pc:spChg>
        <pc:picChg chg="del">
          <ac:chgData name="Katrina Reali-Corso" userId="ed613cea-1bba-402e-a1d8-c27e8ed33964" providerId="ADAL" clId="{3F450B03-625D-4623-B5FA-1B0E76F3C9B3}" dt="2021-12-06T21:29:03.463" v="3049" actId="478"/>
          <ac:picMkLst>
            <pc:docMk/>
            <pc:sldMk cId="3101306306" sldId="276"/>
            <ac:picMk id="4" creationId="{09D7D42A-4448-4820-A638-112C99C0ABB8}"/>
          </ac:picMkLst>
        </pc:picChg>
        <pc:picChg chg="add mod ord">
          <ac:chgData name="Katrina Reali-Corso" userId="ed613cea-1bba-402e-a1d8-c27e8ed33964" providerId="ADAL" clId="{3F450B03-625D-4623-B5FA-1B0E76F3C9B3}" dt="2021-12-06T21:31:03.058" v="3122" actId="167"/>
          <ac:picMkLst>
            <pc:docMk/>
            <pc:sldMk cId="3101306306" sldId="276"/>
            <ac:picMk id="5" creationId="{8A97FD25-ED0B-4A01-B2C4-73E8D423D7DF}"/>
          </ac:picMkLst>
        </pc:picChg>
        <pc:picChg chg="del">
          <ac:chgData name="Katrina Reali-Corso" userId="ed613cea-1bba-402e-a1d8-c27e8ed33964" providerId="ADAL" clId="{3F450B03-625D-4623-B5FA-1B0E76F3C9B3}" dt="2021-12-06T21:29:06.256" v="3050" actId="478"/>
          <ac:picMkLst>
            <pc:docMk/>
            <pc:sldMk cId="3101306306" sldId="276"/>
            <ac:picMk id="7" creationId="{1DBE86DC-B533-4B95-AEEC-D7255EF7F738}"/>
          </ac:picMkLst>
        </pc:picChg>
        <pc:picChg chg="del">
          <ac:chgData name="Katrina Reali-Corso" userId="ed613cea-1bba-402e-a1d8-c27e8ed33964" providerId="ADAL" clId="{3F450B03-625D-4623-B5FA-1B0E76F3C9B3}" dt="2021-12-06T21:29:09.161" v="3051" actId="478"/>
          <ac:picMkLst>
            <pc:docMk/>
            <pc:sldMk cId="3101306306" sldId="276"/>
            <ac:picMk id="8" creationId="{5432BB65-0717-48FA-B6C8-419B54AA8281}"/>
          </ac:picMkLst>
        </pc:picChg>
        <pc:picChg chg="del">
          <ac:chgData name="Katrina Reali-Corso" userId="ed613cea-1bba-402e-a1d8-c27e8ed33964" providerId="ADAL" clId="{3F450B03-625D-4623-B5FA-1B0E76F3C9B3}" dt="2021-12-06T17:35:27.095" v="66" actId="478"/>
          <ac:picMkLst>
            <pc:docMk/>
            <pc:sldMk cId="3101306306" sldId="276"/>
            <ac:picMk id="20" creationId="{A1C540AB-6152-49EA-A9A2-750EBED46BD4}"/>
          </ac:picMkLst>
        </pc:picChg>
        <pc:picChg chg="add mod">
          <ac:chgData name="Katrina Reali-Corso" userId="ed613cea-1bba-402e-a1d8-c27e8ed33964" providerId="ADAL" clId="{3F450B03-625D-4623-B5FA-1B0E76F3C9B3}" dt="2021-12-06T17:35:29.353" v="68"/>
          <ac:picMkLst>
            <pc:docMk/>
            <pc:sldMk cId="3101306306" sldId="276"/>
            <ac:picMk id="24" creationId="{42C5A48A-ED01-4296-BE8C-E83681A066D0}"/>
          </ac:picMkLst>
        </pc:picChg>
        <pc:cxnChg chg="del">
          <ac:chgData name="Katrina Reali-Corso" userId="ed613cea-1bba-402e-a1d8-c27e8ed33964" providerId="ADAL" clId="{3F450B03-625D-4623-B5FA-1B0E76F3C9B3}" dt="2021-12-06T17:35:28.809" v="67" actId="478"/>
          <ac:cxnSpMkLst>
            <pc:docMk/>
            <pc:sldMk cId="3101306306" sldId="276"/>
            <ac:cxnSpMk id="21" creationId="{8BDF1ADD-88A7-4E1F-B3F4-64B48DB3A488}"/>
          </ac:cxnSpMkLst>
        </pc:cxnChg>
        <pc:cxnChg chg="mod">
          <ac:chgData name="Katrina Reali-Corso" userId="ed613cea-1bba-402e-a1d8-c27e8ed33964" providerId="ADAL" clId="{3F450B03-625D-4623-B5FA-1B0E76F3C9B3}" dt="2021-12-06T21:31:10.306" v="3127" actId="1076"/>
          <ac:cxnSpMkLst>
            <pc:docMk/>
            <pc:sldMk cId="3101306306" sldId="276"/>
            <ac:cxnSpMk id="22" creationId="{BA742382-218E-47D2-AE8A-DBD6A3FF9A48}"/>
          </ac:cxnSpMkLst>
        </pc:cxnChg>
        <pc:cxnChg chg="add mod">
          <ac:chgData name="Katrina Reali-Corso" userId="ed613cea-1bba-402e-a1d8-c27e8ed33964" providerId="ADAL" clId="{3F450B03-625D-4623-B5FA-1B0E76F3C9B3}" dt="2021-12-06T17:35:29.353" v="68"/>
          <ac:cxnSpMkLst>
            <pc:docMk/>
            <pc:sldMk cId="3101306306" sldId="276"/>
            <ac:cxnSpMk id="28" creationId="{8E115DDD-D4F6-484C-9051-0593CCD0109F}"/>
          </ac:cxnSpMkLst>
        </pc:cxnChg>
      </pc:sldChg>
      <pc:sldChg chg="addSp delSp modSp mod">
        <pc:chgData name="Katrina Reali-Corso" userId="ed613cea-1bba-402e-a1d8-c27e8ed33964" providerId="ADAL" clId="{3F450B03-625D-4623-B5FA-1B0E76F3C9B3}" dt="2021-12-06T22:00:37.732" v="3135" actId="20577"/>
        <pc:sldMkLst>
          <pc:docMk/>
          <pc:sldMk cId="1641976152" sldId="278"/>
        </pc:sldMkLst>
        <pc:spChg chg="del">
          <ac:chgData name="Katrina Reali-Corso" userId="ed613cea-1bba-402e-a1d8-c27e8ed33964" providerId="ADAL" clId="{3F450B03-625D-4623-B5FA-1B0E76F3C9B3}" dt="2021-12-06T17:36:09.207" v="78" actId="478"/>
          <ac:spMkLst>
            <pc:docMk/>
            <pc:sldMk cId="1641976152" sldId="278"/>
            <ac:spMk id="2" creationId="{1453F860-73B1-4ACC-9943-55A39633B268}"/>
          </ac:spMkLst>
        </pc:spChg>
        <pc:spChg chg="mod">
          <ac:chgData name="Katrina Reali-Corso" userId="ed613cea-1bba-402e-a1d8-c27e8ed33964" providerId="ADAL" clId="{3F450B03-625D-4623-B5FA-1B0E76F3C9B3}" dt="2021-12-06T17:38:18.093" v="93" actId="2711"/>
          <ac:spMkLst>
            <pc:docMk/>
            <pc:sldMk cId="1641976152" sldId="278"/>
            <ac:spMk id="16" creationId="{09806AEF-7A65-4A96-94D7-F8EB0888D351}"/>
          </ac:spMkLst>
        </pc:spChg>
        <pc:spChg chg="del">
          <ac:chgData name="Katrina Reali-Corso" userId="ed613cea-1bba-402e-a1d8-c27e8ed33964" providerId="ADAL" clId="{3F450B03-625D-4623-B5FA-1B0E76F3C9B3}" dt="2021-12-06T18:58:17.521" v="1591" actId="478"/>
          <ac:spMkLst>
            <pc:docMk/>
            <pc:sldMk cId="1641976152" sldId="278"/>
            <ac:spMk id="19" creationId="{8C230AD8-BDB3-4341-A090-53A04E21EBFE}"/>
          </ac:spMkLst>
        </pc:spChg>
        <pc:spChg chg="del mod">
          <ac:chgData name="Katrina Reali-Corso" userId="ed613cea-1bba-402e-a1d8-c27e8ed33964" providerId="ADAL" clId="{3F450B03-625D-4623-B5FA-1B0E76F3C9B3}" dt="2021-12-06T18:58:16.345" v="1590" actId="478"/>
          <ac:spMkLst>
            <pc:docMk/>
            <pc:sldMk cId="1641976152" sldId="278"/>
            <ac:spMk id="20" creationId="{8515A0BF-ED75-4A15-BC29-953B72EEFCFA}"/>
          </ac:spMkLst>
        </pc:spChg>
        <pc:spChg chg="mod">
          <ac:chgData name="Katrina Reali-Corso" userId="ed613cea-1bba-402e-a1d8-c27e8ed33964" providerId="ADAL" clId="{3F450B03-625D-4623-B5FA-1B0E76F3C9B3}" dt="2021-12-06T20:50:59.226" v="2297" actId="113"/>
          <ac:spMkLst>
            <pc:docMk/>
            <pc:sldMk cId="1641976152" sldId="278"/>
            <ac:spMk id="25" creationId="{F8653901-AEDF-4A93-96D6-CC6AEE6C9DF5}"/>
          </ac:spMkLst>
        </pc:spChg>
        <pc:spChg chg="mod">
          <ac:chgData name="Katrina Reali-Corso" userId="ed613cea-1bba-402e-a1d8-c27e8ed33964" providerId="ADAL" clId="{3F450B03-625D-4623-B5FA-1B0E76F3C9B3}" dt="2021-12-06T22:00:37.732" v="3135" actId="20577"/>
          <ac:spMkLst>
            <pc:docMk/>
            <pc:sldMk cId="1641976152" sldId="278"/>
            <ac:spMk id="26" creationId="{B760C766-0D17-4AEE-9B7F-CDBE60C3D0C6}"/>
          </ac:spMkLst>
        </pc:spChg>
        <pc:spChg chg="del">
          <ac:chgData name="Katrina Reali-Corso" userId="ed613cea-1bba-402e-a1d8-c27e8ed33964" providerId="ADAL" clId="{3F450B03-625D-4623-B5FA-1B0E76F3C9B3}" dt="2021-12-06T18:58:12.768" v="1588" actId="478"/>
          <ac:spMkLst>
            <pc:docMk/>
            <pc:sldMk cId="1641976152" sldId="278"/>
            <ac:spMk id="29" creationId="{A6895A47-6A37-42F4-8EDA-8498864EFBD2}"/>
          </ac:spMkLst>
        </pc:spChg>
        <pc:spChg chg="add mod">
          <ac:chgData name="Katrina Reali-Corso" userId="ed613cea-1bba-402e-a1d8-c27e8ed33964" providerId="ADAL" clId="{3F450B03-625D-4623-B5FA-1B0E76F3C9B3}" dt="2021-12-06T17:34:54.716" v="52"/>
          <ac:spMkLst>
            <pc:docMk/>
            <pc:sldMk cId="1641976152" sldId="278"/>
            <ac:spMk id="31" creationId="{8978DAA0-EA79-4452-86A6-1BFE6E2D7E36}"/>
          </ac:spMkLst>
        </pc:spChg>
        <pc:spChg chg="del">
          <ac:chgData name="Katrina Reali-Corso" userId="ed613cea-1bba-402e-a1d8-c27e8ed33964" providerId="ADAL" clId="{3F450B03-625D-4623-B5FA-1B0E76F3C9B3}" dt="2021-12-06T18:58:13.863" v="1589" actId="478"/>
          <ac:spMkLst>
            <pc:docMk/>
            <pc:sldMk cId="1641976152" sldId="278"/>
            <ac:spMk id="32" creationId="{978DAE73-82A5-4326-8FCF-8749E7586419}"/>
          </ac:spMkLst>
        </pc:spChg>
        <pc:spChg chg="del">
          <ac:chgData name="Katrina Reali-Corso" userId="ed613cea-1bba-402e-a1d8-c27e8ed33964" providerId="ADAL" clId="{3F450B03-625D-4623-B5FA-1B0E76F3C9B3}" dt="2021-12-06T17:34:50.571" v="49" actId="478"/>
          <ac:spMkLst>
            <pc:docMk/>
            <pc:sldMk cId="1641976152" sldId="278"/>
            <ac:spMk id="39" creationId="{BC9A50B4-0D90-4FA5-8C47-2EDBCCDE91A7}"/>
          </ac:spMkLst>
        </pc:spChg>
        <pc:spChg chg="add mod">
          <ac:chgData name="Katrina Reali-Corso" userId="ed613cea-1bba-402e-a1d8-c27e8ed33964" providerId="ADAL" clId="{3F450B03-625D-4623-B5FA-1B0E76F3C9B3}" dt="2021-12-06T17:36:10.035" v="79"/>
          <ac:spMkLst>
            <pc:docMk/>
            <pc:sldMk cId="1641976152" sldId="278"/>
            <ac:spMk id="42" creationId="{7E3BF33B-FA1E-463B-B46E-D7A7C2BCEFFD}"/>
          </ac:spMkLst>
        </pc:spChg>
        <pc:picChg chg="del">
          <ac:chgData name="Katrina Reali-Corso" userId="ed613cea-1bba-402e-a1d8-c27e8ed33964" providerId="ADAL" clId="{3F450B03-625D-4623-B5FA-1B0E76F3C9B3}" dt="2021-12-06T21:25:13.350" v="2874" actId="478"/>
          <ac:picMkLst>
            <pc:docMk/>
            <pc:sldMk cId="1641976152" sldId="278"/>
            <ac:picMk id="21" creationId="{BABCC04E-F348-4A33-A342-850755CD2C44}"/>
          </ac:picMkLst>
        </pc:picChg>
        <pc:picChg chg="add mod">
          <ac:chgData name="Katrina Reali-Corso" userId="ed613cea-1bba-402e-a1d8-c27e8ed33964" providerId="ADAL" clId="{3F450B03-625D-4623-B5FA-1B0E76F3C9B3}" dt="2021-12-06T17:34:54.716" v="52"/>
          <ac:picMkLst>
            <pc:docMk/>
            <pc:sldMk cId="1641976152" sldId="278"/>
            <ac:picMk id="28" creationId="{1C9963F6-61BC-44BD-8BC3-EDBDADBA3268}"/>
          </ac:picMkLst>
        </pc:picChg>
        <pc:picChg chg="del">
          <ac:chgData name="Katrina Reali-Corso" userId="ed613cea-1bba-402e-a1d8-c27e8ed33964" providerId="ADAL" clId="{3F450B03-625D-4623-B5FA-1B0E76F3C9B3}" dt="2021-12-06T18:58:11.875" v="1587" actId="478"/>
          <ac:picMkLst>
            <pc:docMk/>
            <pc:sldMk cId="1641976152" sldId="278"/>
            <ac:picMk id="33" creationId="{E46E7CD1-3913-4003-8CF7-43934C96C855}"/>
          </ac:picMkLst>
        </pc:picChg>
        <pc:picChg chg="del">
          <ac:chgData name="Katrina Reali-Corso" userId="ed613cea-1bba-402e-a1d8-c27e8ed33964" providerId="ADAL" clId="{3F450B03-625D-4623-B5FA-1B0E76F3C9B3}" dt="2021-12-06T20:56:36.692" v="2397" actId="478"/>
          <ac:picMkLst>
            <pc:docMk/>
            <pc:sldMk cId="1641976152" sldId="278"/>
            <ac:picMk id="34" creationId="{BBAC5840-8021-4C5E-B6A7-736DA7B32F9A}"/>
          </ac:picMkLst>
        </pc:picChg>
        <pc:picChg chg="del">
          <ac:chgData name="Katrina Reali-Corso" userId="ed613cea-1bba-402e-a1d8-c27e8ed33964" providerId="ADAL" clId="{3F450B03-625D-4623-B5FA-1B0E76F3C9B3}" dt="2021-12-06T17:34:53.972" v="51" actId="478"/>
          <ac:picMkLst>
            <pc:docMk/>
            <pc:sldMk cId="1641976152" sldId="278"/>
            <ac:picMk id="40" creationId="{BC0CFD6E-DD6A-4CE5-B073-6B28C8AA945B}"/>
          </ac:picMkLst>
        </pc:picChg>
        <pc:cxnChg chg="add mod">
          <ac:chgData name="Katrina Reali-Corso" userId="ed613cea-1bba-402e-a1d8-c27e8ed33964" providerId="ADAL" clId="{3F450B03-625D-4623-B5FA-1B0E76F3C9B3}" dt="2021-12-06T17:34:54.716" v="52"/>
          <ac:cxnSpMkLst>
            <pc:docMk/>
            <pc:sldMk cId="1641976152" sldId="278"/>
            <ac:cxnSpMk id="36" creationId="{D2100A52-3C3C-4633-9469-FFAD68C2E635}"/>
          </ac:cxnSpMkLst>
        </pc:cxnChg>
        <pc:cxnChg chg="del">
          <ac:chgData name="Katrina Reali-Corso" userId="ed613cea-1bba-402e-a1d8-c27e8ed33964" providerId="ADAL" clId="{3F450B03-625D-4623-B5FA-1B0E76F3C9B3}" dt="2021-12-06T17:34:52.392" v="50" actId="478"/>
          <ac:cxnSpMkLst>
            <pc:docMk/>
            <pc:sldMk cId="1641976152" sldId="278"/>
            <ac:cxnSpMk id="41" creationId="{DFA9DB34-28FC-400D-AD89-23AECCD0DAF7}"/>
          </ac:cxnSpMkLst>
        </pc:cxnChg>
      </pc:sldChg>
      <pc:sldChg chg="addSp delSp modSp mod">
        <pc:chgData name="Katrina Reali-Corso" userId="ed613cea-1bba-402e-a1d8-c27e8ed33964" providerId="ADAL" clId="{3F450B03-625D-4623-B5FA-1B0E76F3C9B3}" dt="2021-12-06T21:22:52.315" v="2852" actId="2711"/>
        <pc:sldMkLst>
          <pc:docMk/>
          <pc:sldMk cId="521678412" sldId="281"/>
        </pc:sldMkLst>
        <pc:spChg chg="del">
          <ac:chgData name="Katrina Reali-Corso" userId="ed613cea-1bba-402e-a1d8-c27e8ed33964" providerId="ADAL" clId="{3F450B03-625D-4623-B5FA-1B0E76F3C9B3}" dt="2021-12-06T17:36:14.023" v="80" actId="478"/>
          <ac:spMkLst>
            <pc:docMk/>
            <pc:sldMk cId="521678412" sldId="281"/>
            <ac:spMk id="2" creationId="{1453F860-73B1-4ACC-9943-55A39633B268}"/>
          </ac:spMkLst>
        </pc:spChg>
        <pc:spChg chg="mod">
          <ac:chgData name="Katrina Reali-Corso" userId="ed613cea-1bba-402e-a1d8-c27e8ed33964" providerId="ADAL" clId="{3F450B03-625D-4623-B5FA-1B0E76F3C9B3}" dt="2021-12-06T17:38:38.353" v="95" actId="2711"/>
          <ac:spMkLst>
            <pc:docMk/>
            <pc:sldMk cId="521678412" sldId="281"/>
            <ac:spMk id="16" creationId="{09806AEF-7A65-4A96-94D7-F8EB0888D351}"/>
          </ac:spMkLst>
        </pc:spChg>
        <pc:spChg chg="add mod">
          <ac:chgData name="Katrina Reali-Corso" userId="ed613cea-1bba-402e-a1d8-c27e8ed33964" providerId="ADAL" clId="{3F450B03-625D-4623-B5FA-1B0E76F3C9B3}" dt="2021-12-06T17:35:04.342" v="56"/>
          <ac:spMkLst>
            <pc:docMk/>
            <pc:sldMk cId="521678412" sldId="281"/>
            <ac:spMk id="18" creationId="{3BE56D70-C397-495C-9E79-A70DB1EDA7A3}"/>
          </ac:spMkLst>
        </pc:spChg>
        <pc:spChg chg="add mod">
          <ac:chgData name="Katrina Reali-Corso" userId="ed613cea-1bba-402e-a1d8-c27e8ed33964" providerId="ADAL" clId="{3F450B03-625D-4623-B5FA-1B0E76F3C9B3}" dt="2021-12-06T17:36:14.777" v="81"/>
          <ac:spMkLst>
            <pc:docMk/>
            <pc:sldMk cId="521678412" sldId="281"/>
            <ac:spMk id="20" creationId="{4E226B3A-177D-4A38-947C-25D46CC961F8}"/>
          </ac:spMkLst>
        </pc:spChg>
        <pc:spChg chg="del">
          <ac:chgData name="Katrina Reali-Corso" userId="ed613cea-1bba-402e-a1d8-c27e8ed33964" providerId="ADAL" clId="{3F450B03-625D-4623-B5FA-1B0E76F3C9B3}" dt="2021-12-06T17:34:59.290" v="53" actId="478"/>
          <ac:spMkLst>
            <pc:docMk/>
            <pc:sldMk cId="521678412" sldId="281"/>
            <ac:spMk id="40" creationId="{4514D001-78BC-4697-B6FA-D8E8EA349E13}"/>
          </ac:spMkLst>
        </pc:spChg>
        <pc:spChg chg="mod">
          <ac:chgData name="Katrina Reali-Corso" userId="ed613cea-1bba-402e-a1d8-c27e8ed33964" providerId="ADAL" clId="{3F450B03-625D-4623-B5FA-1B0E76F3C9B3}" dt="2021-12-06T21:22:52.315" v="2852" actId="2711"/>
          <ac:spMkLst>
            <pc:docMk/>
            <pc:sldMk cId="521678412" sldId="281"/>
            <ac:spMk id="43" creationId="{F02AB038-2928-46FE-AB1D-3FBD561A88D9}"/>
          </ac:spMkLst>
        </pc:spChg>
        <pc:picChg chg="del">
          <ac:chgData name="Katrina Reali-Corso" userId="ed613cea-1bba-402e-a1d8-c27e8ed33964" providerId="ADAL" clId="{3F450B03-625D-4623-B5FA-1B0E76F3C9B3}" dt="2021-12-06T21:04:04.596" v="2408" actId="478"/>
          <ac:picMkLst>
            <pc:docMk/>
            <pc:sldMk cId="521678412" sldId="281"/>
            <ac:picMk id="4" creationId="{976BB50E-4801-430F-921C-1373981E0FF1}"/>
          </ac:picMkLst>
        </pc:picChg>
        <pc:picChg chg="add mod">
          <ac:chgData name="Katrina Reali-Corso" userId="ed613cea-1bba-402e-a1d8-c27e8ed33964" providerId="ADAL" clId="{3F450B03-625D-4623-B5FA-1B0E76F3C9B3}" dt="2021-12-06T17:35:04.342" v="56"/>
          <ac:picMkLst>
            <pc:docMk/>
            <pc:sldMk cId="521678412" sldId="281"/>
            <ac:picMk id="17" creationId="{7BABE856-CC81-4762-A1AE-D657B20E861D}"/>
          </ac:picMkLst>
        </pc:picChg>
        <pc:picChg chg="del">
          <ac:chgData name="Katrina Reali-Corso" userId="ed613cea-1bba-402e-a1d8-c27e8ed33964" providerId="ADAL" clId="{3F450B03-625D-4623-B5FA-1B0E76F3C9B3}" dt="2021-12-06T17:35:03.494" v="55" actId="478"/>
          <ac:picMkLst>
            <pc:docMk/>
            <pc:sldMk cId="521678412" sldId="281"/>
            <ac:picMk id="41" creationId="{FB1FB419-1FBA-4745-8E8D-D062526923D8}"/>
          </ac:picMkLst>
        </pc:picChg>
        <pc:cxnChg chg="add mod">
          <ac:chgData name="Katrina Reali-Corso" userId="ed613cea-1bba-402e-a1d8-c27e8ed33964" providerId="ADAL" clId="{3F450B03-625D-4623-B5FA-1B0E76F3C9B3}" dt="2021-12-06T17:35:04.342" v="56"/>
          <ac:cxnSpMkLst>
            <pc:docMk/>
            <pc:sldMk cId="521678412" sldId="281"/>
            <ac:cxnSpMk id="19" creationId="{131349AB-73C8-497C-8DEC-41A95EE012A7}"/>
          </ac:cxnSpMkLst>
        </pc:cxnChg>
        <pc:cxnChg chg="del">
          <ac:chgData name="Katrina Reali-Corso" userId="ed613cea-1bba-402e-a1d8-c27e8ed33964" providerId="ADAL" clId="{3F450B03-625D-4623-B5FA-1B0E76F3C9B3}" dt="2021-12-06T17:35:02.364" v="54" actId="478"/>
          <ac:cxnSpMkLst>
            <pc:docMk/>
            <pc:sldMk cId="521678412" sldId="281"/>
            <ac:cxnSpMk id="42" creationId="{C6EF7097-F7BC-402D-AFA3-F073E6879D07}"/>
          </ac:cxnSpMkLst>
        </pc:cxnChg>
      </pc:sldChg>
      <pc:sldChg chg="addSp delSp modSp mod">
        <pc:chgData name="Katrina Reali-Corso" userId="ed613cea-1bba-402e-a1d8-c27e8ed33964" providerId="ADAL" clId="{3F450B03-625D-4623-B5FA-1B0E76F3C9B3}" dt="2021-12-06T21:23:43.970" v="2858" actId="2711"/>
        <pc:sldMkLst>
          <pc:docMk/>
          <pc:sldMk cId="3790394789" sldId="282"/>
        </pc:sldMkLst>
        <pc:spChg chg="del">
          <ac:chgData name="Katrina Reali-Corso" userId="ed613cea-1bba-402e-a1d8-c27e8ed33964" providerId="ADAL" clId="{3F450B03-625D-4623-B5FA-1B0E76F3C9B3}" dt="2021-12-06T17:36:30.582" v="86" actId="478"/>
          <ac:spMkLst>
            <pc:docMk/>
            <pc:sldMk cId="3790394789" sldId="282"/>
            <ac:spMk id="2" creationId="{1453F860-73B1-4ACC-9943-55A39633B268}"/>
          </ac:spMkLst>
        </pc:spChg>
        <pc:spChg chg="add mod">
          <ac:chgData name="Katrina Reali-Corso" userId="ed613cea-1bba-402e-a1d8-c27e8ed33964" providerId="ADAL" clId="{3F450B03-625D-4623-B5FA-1B0E76F3C9B3}" dt="2021-12-06T17:35:37.136" v="72"/>
          <ac:spMkLst>
            <pc:docMk/>
            <pc:sldMk cId="3790394789" sldId="282"/>
            <ac:spMk id="12" creationId="{4746B447-2B2B-4E5A-959D-A730B1C95815}"/>
          </ac:spMkLst>
        </pc:spChg>
        <pc:spChg chg="add mod">
          <ac:chgData name="Katrina Reali-Corso" userId="ed613cea-1bba-402e-a1d8-c27e8ed33964" providerId="ADAL" clId="{3F450B03-625D-4623-B5FA-1B0E76F3C9B3}" dt="2021-12-06T17:36:31.269" v="87"/>
          <ac:spMkLst>
            <pc:docMk/>
            <pc:sldMk cId="3790394789" sldId="282"/>
            <ac:spMk id="14" creationId="{9F2A9576-4D27-4C27-B020-4FB3B43C0376}"/>
          </ac:spMkLst>
        </pc:spChg>
        <pc:spChg chg="del">
          <ac:chgData name="Katrina Reali-Corso" userId="ed613cea-1bba-402e-a1d8-c27e8ed33964" providerId="ADAL" clId="{3F450B03-625D-4623-B5FA-1B0E76F3C9B3}" dt="2021-12-06T17:35:32.427" v="69" actId="478"/>
          <ac:spMkLst>
            <pc:docMk/>
            <pc:sldMk cId="3790394789" sldId="282"/>
            <ac:spMk id="19" creationId="{DE8CEC8F-A3AB-497F-A821-AE26E45F7885}"/>
          </ac:spMkLst>
        </pc:spChg>
        <pc:spChg chg="mod">
          <ac:chgData name="Katrina Reali-Corso" userId="ed613cea-1bba-402e-a1d8-c27e8ed33964" providerId="ADAL" clId="{3F450B03-625D-4623-B5FA-1B0E76F3C9B3}" dt="2021-12-06T21:23:43.970" v="2858" actId="2711"/>
          <ac:spMkLst>
            <pc:docMk/>
            <pc:sldMk cId="3790394789" sldId="282"/>
            <ac:spMk id="26" creationId="{53439184-FCB0-4938-85EA-2298331236AA}"/>
          </ac:spMkLst>
        </pc:spChg>
        <pc:picChg chg="add mod">
          <ac:chgData name="Katrina Reali-Corso" userId="ed613cea-1bba-402e-a1d8-c27e8ed33964" providerId="ADAL" clId="{3F450B03-625D-4623-B5FA-1B0E76F3C9B3}" dt="2021-12-06T17:35:37.136" v="72"/>
          <ac:picMkLst>
            <pc:docMk/>
            <pc:sldMk cId="3790394789" sldId="282"/>
            <ac:picMk id="11" creationId="{1184B650-7ACF-4903-AD5A-26DC5EFC0C12}"/>
          </ac:picMkLst>
        </pc:picChg>
        <pc:picChg chg="del">
          <ac:chgData name="Katrina Reali-Corso" userId="ed613cea-1bba-402e-a1d8-c27e8ed33964" providerId="ADAL" clId="{3F450B03-625D-4623-B5FA-1B0E76F3C9B3}" dt="2021-12-06T17:35:36.477" v="71" actId="478"/>
          <ac:picMkLst>
            <pc:docMk/>
            <pc:sldMk cId="3790394789" sldId="282"/>
            <ac:picMk id="20" creationId="{A1C540AB-6152-49EA-A9A2-750EBED46BD4}"/>
          </ac:picMkLst>
        </pc:picChg>
        <pc:cxnChg chg="add mod">
          <ac:chgData name="Katrina Reali-Corso" userId="ed613cea-1bba-402e-a1d8-c27e8ed33964" providerId="ADAL" clId="{3F450B03-625D-4623-B5FA-1B0E76F3C9B3}" dt="2021-12-06T17:35:37.136" v="72"/>
          <ac:cxnSpMkLst>
            <pc:docMk/>
            <pc:sldMk cId="3790394789" sldId="282"/>
            <ac:cxnSpMk id="13" creationId="{928F6FCA-FE60-47AD-8334-C2D0CFFB5BB9}"/>
          </ac:cxnSpMkLst>
        </pc:cxnChg>
        <pc:cxnChg chg="del">
          <ac:chgData name="Katrina Reali-Corso" userId="ed613cea-1bba-402e-a1d8-c27e8ed33964" providerId="ADAL" clId="{3F450B03-625D-4623-B5FA-1B0E76F3C9B3}" dt="2021-12-06T17:35:35.342" v="70" actId="478"/>
          <ac:cxnSpMkLst>
            <pc:docMk/>
            <pc:sldMk cId="3790394789" sldId="282"/>
            <ac:cxnSpMk id="21" creationId="{8BDF1ADD-88A7-4E1F-B3F4-64B48DB3A488}"/>
          </ac:cxnSpMkLst>
        </pc:cxnChg>
      </pc:sldChg>
    </pc:docChg>
  </pc:docChgLst>
  <pc:docChgLst>
    <pc:chgData name="Katrina Reali-Corso" userId="ed613cea-1bba-402e-a1d8-c27e8ed33964" providerId="ADAL" clId="{25E72D95-21AF-4D92-806B-2852050EAEEE}"/>
    <pc:docChg chg="custSel modSld">
      <pc:chgData name="Katrina Reali-Corso" userId="ed613cea-1bba-402e-a1d8-c27e8ed33964" providerId="ADAL" clId="{25E72D95-21AF-4D92-806B-2852050EAEEE}" dt="2021-12-14T13:57:30.563" v="170" actId="20577"/>
      <pc:docMkLst>
        <pc:docMk/>
      </pc:docMkLst>
      <pc:sldChg chg="modSp mod">
        <pc:chgData name="Katrina Reali-Corso" userId="ed613cea-1bba-402e-a1d8-c27e8ed33964" providerId="ADAL" clId="{25E72D95-21AF-4D92-806B-2852050EAEEE}" dt="2021-12-14T13:57:30.563" v="170" actId="20577"/>
        <pc:sldMkLst>
          <pc:docMk/>
          <pc:sldMk cId="3790394789" sldId="282"/>
        </pc:sldMkLst>
        <pc:spChg chg="mod">
          <ac:chgData name="Katrina Reali-Corso" userId="ed613cea-1bba-402e-a1d8-c27e8ed33964" providerId="ADAL" clId="{25E72D95-21AF-4D92-806B-2852050EAEEE}" dt="2021-12-14T13:57:30.563" v="170" actId="20577"/>
          <ac:spMkLst>
            <pc:docMk/>
            <pc:sldMk cId="3790394789" sldId="282"/>
            <ac:spMk id="22" creationId="{ABC11497-CFC2-454B-A38C-B1B7FD663CD8}"/>
          </ac:spMkLst>
        </pc:spChg>
      </pc:sldChg>
    </pc:docChg>
  </pc:docChgLst>
  <pc:docChgLst>
    <pc:chgData name="Foster, Chris" userId="S::chris.foster@ct.gov::4d450452-f36a-48b4-b544-430842db95b4" providerId="AD" clId="Web-{0DDB9538-2A05-9BA5-470E-5F7E2804D8CE}"/>
    <pc:docChg chg="sldOrd">
      <pc:chgData name="Foster, Chris" userId="S::chris.foster@ct.gov::4d450452-f36a-48b4-b544-430842db95b4" providerId="AD" clId="Web-{0DDB9538-2A05-9BA5-470E-5F7E2804D8CE}" dt="2021-11-16T16:03:06.043" v="1"/>
      <pc:docMkLst>
        <pc:docMk/>
      </pc:docMkLst>
      <pc:sldChg chg="ord">
        <pc:chgData name="Foster, Chris" userId="S::chris.foster@ct.gov::4d450452-f36a-48b4-b544-430842db95b4" providerId="AD" clId="Web-{0DDB9538-2A05-9BA5-470E-5F7E2804D8CE}" dt="2021-11-16T16:03:06.043" v="1"/>
        <pc:sldMkLst>
          <pc:docMk/>
          <pc:sldMk cId="3101306306" sldId="276"/>
        </pc:sldMkLst>
      </pc:sldChg>
    </pc:docChg>
  </pc:docChgLst>
  <pc:docChgLst>
    <pc:chgData name="Reali-Corso, Katrina" userId="S::katrina.reali-corso@ct.gov::ed613cea-1bba-402e-a1d8-c27e8ed33964" providerId="AD" clId="Web-{F022CC9C-E137-4615-AD7F-917B714E6A88}"/>
    <pc:docChg chg="modSld">
      <pc:chgData name="Reali-Corso, Katrina" userId="S::katrina.reali-corso@ct.gov::ed613cea-1bba-402e-a1d8-c27e8ed33964" providerId="AD" clId="Web-{F022CC9C-E137-4615-AD7F-917B714E6A88}" dt="2021-11-23T13:55:24.673" v="0" actId="1076"/>
      <pc:docMkLst>
        <pc:docMk/>
      </pc:docMkLst>
      <pc:sldChg chg="modSp">
        <pc:chgData name="Reali-Corso, Katrina" userId="S::katrina.reali-corso@ct.gov::ed613cea-1bba-402e-a1d8-c27e8ed33964" providerId="AD" clId="Web-{F022CC9C-E137-4615-AD7F-917B714E6A88}" dt="2021-11-23T13:55:24.673" v="0" actId="1076"/>
        <pc:sldMkLst>
          <pc:docMk/>
          <pc:sldMk cId="542596995" sldId="273"/>
        </pc:sldMkLst>
        <pc:picChg chg="mod">
          <ac:chgData name="Reali-Corso, Katrina" userId="S::katrina.reali-corso@ct.gov::ed613cea-1bba-402e-a1d8-c27e8ed33964" providerId="AD" clId="Web-{F022CC9C-E137-4615-AD7F-917B714E6A88}" dt="2021-11-23T13:55:24.673" v="0" actId="1076"/>
          <ac:picMkLst>
            <pc:docMk/>
            <pc:sldMk cId="542596995" sldId="273"/>
            <ac:picMk id="4" creationId="{D03D56AD-1381-417C-826C-F3F074911791}"/>
          </ac:picMkLst>
        </pc:picChg>
      </pc:sldChg>
    </pc:docChg>
  </pc:docChgLst>
  <pc:docChgLst>
    <pc:chgData name="Reali-Corso, Katrina" userId="ed613cea-1bba-402e-a1d8-c27e8ed33964" providerId="ADAL" clId="{8B60F95D-1A26-488F-896A-425CC5CD04F8}"/>
    <pc:docChg chg="undo custSel modSld">
      <pc:chgData name="Reali-Corso, Katrina" userId="ed613cea-1bba-402e-a1d8-c27e8ed33964" providerId="ADAL" clId="{8B60F95D-1A26-488F-896A-425CC5CD04F8}" dt="2021-11-16T15:00:33.506" v="4171" actId="1589"/>
      <pc:docMkLst>
        <pc:docMk/>
      </pc:docMkLst>
      <pc:sldChg chg="addSp delSp modSp mod">
        <pc:chgData name="Reali-Corso, Katrina" userId="ed613cea-1bba-402e-a1d8-c27e8ed33964" providerId="ADAL" clId="{8B60F95D-1A26-488F-896A-425CC5CD04F8}" dt="2021-11-15T21:16:54.710" v="3219" actId="14861"/>
        <pc:sldMkLst>
          <pc:docMk/>
          <pc:sldMk cId="0" sldId="256"/>
        </pc:sldMkLst>
        <pc:spChg chg="mod">
          <ac:chgData name="Reali-Corso, Katrina" userId="ed613cea-1bba-402e-a1d8-c27e8ed33964" providerId="ADAL" clId="{8B60F95D-1A26-488F-896A-425CC5CD04F8}" dt="2021-11-15T15:16:33.800" v="50" actId="20577"/>
          <ac:spMkLst>
            <pc:docMk/>
            <pc:sldMk cId="0" sldId="256"/>
            <ac:spMk id="82" creationId="{ED994141-981D-4A6B-9450-B8C9E43F818A}"/>
          </ac:spMkLst>
        </pc:spChg>
        <pc:picChg chg="mod">
          <ac:chgData name="Reali-Corso, Katrina" userId="ed613cea-1bba-402e-a1d8-c27e8ed33964" providerId="ADAL" clId="{8B60F95D-1A26-488F-896A-425CC5CD04F8}" dt="2021-11-15T21:16:54.710" v="3219" actId="14861"/>
          <ac:picMkLst>
            <pc:docMk/>
            <pc:sldMk cId="0" sldId="256"/>
            <ac:picMk id="21" creationId="{AF4EED40-300D-4A25-BAE8-7021261CE6F9}"/>
          </ac:picMkLst>
        </pc:picChg>
        <pc:picChg chg="mod">
          <ac:chgData name="Reali-Corso, Katrina" userId="ed613cea-1bba-402e-a1d8-c27e8ed33964" providerId="ADAL" clId="{8B60F95D-1A26-488F-896A-425CC5CD04F8}" dt="2021-11-15T21:16:44.554" v="3218" actId="14861"/>
          <ac:picMkLst>
            <pc:docMk/>
            <pc:sldMk cId="0" sldId="256"/>
            <ac:picMk id="25" creationId="{5B49470A-27FC-4456-A0B0-7BB6736BA82F}"/>
          </ac:picMkLst>
        </pc:picChg>
        <pc:picChg chg="mod">
          <ac:chgData name="Reali-Corso, Katrina" userId="ed613cea-1bba-402e-a1d8-c27e8ed33964" providerId="ADAL" clId="{8B60F95D-1A26-488F-896A-425CC5CD04F8}" dt="2021-11-15T15:16:43.174" v="62" actId="1036"/>
          <ac:picMkLst>
            <pc:docMk/>
            <pc:sldMk cId="0" sldId="256"/>
            <ac:picMk id="1026" creationId="{BA156479-9D44-42F6-8A77-FA8DD61AFE8B}"/>
          </ac:picMkLst>
        </pc:picChg>
        <pc:cxnChg chg="add del mod">
          <ac:chgData name="Reali-Corso, Katrina" userId="ed613cea-1bba-402e-a1d8-c27e8ed33964" providerId="ADAL" clId="{8B60F95D-1A26-488F-896A-425CC5CD04F8}" dt="2021-11-15T15:16:40.333" v="59" actId="1038"/>
          <ac:cxnSpMkLst>
            <pc:docMk/>
            <pc:sldMk cId="0" sldId="256"/>
            <ac:cxnSpMk id="4" creationId="{19C08429-7B4D-4F9A-9DE2-D52F7AE56A84}"/>
          </ac:cxnSpMkLst>
        </pc:cxnChg>
      </pc:sldChg>
      <pc:sldChg chg="addSp modSp mod addCm">
        <pc:chgData name="Reali-Corso, Katrina" userId="ed613cea-1bba-402e-a1d8-c27e8ed33964" providerId="ADAL" clId="{8B60F95D-1A26-488F-896A-425CC5CD04F8}" dt="2021-11-16T15:00:33.506" v="4171" actId="1589"/>
        <pc:sldMkLst>
          <pc:docMk/>
          <pc:sldMk cId="542596995" sldId="273"/>
        </pc:sldMkLst>
        <pc:spChg chg="add mod">
          <ac:chgData name="Reali-Corso, Katrina" userId="ed613cea-1bba-402e-a1d8-c27e8ed33964" providerId="ADAL" clId="{8B60F95D-1A26-488F-896A-425CC5CD04F8}" dt="2021-11-15T19:09:47.532" v="167" actId="20577"/>
          <ac:spMkLst>
            <pc:docMk/>
            <pc:sldMk cId="542596995" sldId="273"/>
            <ac:spMk id="12" creationId="{F14BB83E-696B-4C20-84AB-461C737EB96D}"/>
          </ac:spMkLst>
        </pc:spChg>
        <pc:spChg chg="add mod">
          <ac:chgData name="Reali-Corso, Katrina" userId="ed613cea-1bba-402e-a1d8-c27e8ed33964" providerId="ADAL" clId="{8B60F95D-1A26-488F-896A-425CC5CD04F8}" dt="2021-11-15T21:13:49.975" v="3151" actId="179"/>
          <ac:spMkLst>
            <pc:docMk/>
            <pc:sldMk cId="542596995" sldId="273"/>
            <ac:spMk id="19" creationId="{2A1E4FF2-4A0D-44FB-8098-5E34B9AE803E}"/>
          </ac:spMkLst>
        </pc:spChg>
        <pc:spChg chg="add mod">
          <ac:chgData name="Reali-Corso, Katrina" userId="ed613cea-1bba-402e-a1d8-c27e8ed33964" providerId="ADAL" clId="{8B60F95D-1A26-488F-896A-425CC5CD04F8}" dt="2021-11-15T21:13:27.339" v="3147" actId="179"/>
          <ac:spMkLst>
            <pc:docMk/>
            <pc:sldMk cId="542596995" sldId="273"/>
            <ac:spMk id="20" creationId="{B77C19B4-28E8-4354-9E94-47EAA64D44A2}"/>
          </ac:spMkLst>
        </pc:spChg>
        <pc:picChg chg="mod">
          <ac:chgData name="Reali-Corso, Katrina" userId="ed613cea-1bba-402e-a1d8-c27e8ed33964" providerId="ADAL" clId="{8B60F95D-1A26-488F-896A-425CC5CD04F8}" dt="2021-11-15T21:16:22.940" v="3215" actId="14861"/>
          <ac:picMkLst>
            <pc:docMk/>
            <pc:sldMk cId="542596995" sldId="273"/>
            <ac:picMk id="6" creationId="{FA99DD3D-A148-4829-8BBE-7EED76D8CDC7}"/>
          </ac:picMkLst>
        </pc:picChg>
        <pc:picChg chg="mod">
          <ac:chgData name="Reali-Corso, Katrina" userId="ed613cea-1bba-402e-a1d8-c27e8ed33964" providerId="ADAL" clId="{8B60F95D-1A26-488F-896A-425CC5CD04F8}" dt="2021-11-15T21:16:25.578" v="3216" actId="14861"/>
          <ac:picMkLst>
            <pc:docMk/>
            <pc:sldMk cId="542596995" sldId="273"/>
            <ac:picMk id="8" creationId="{E5CFE32A-09E7-4EF0-A60B-E52666DBF929}"/>
          </ac:picMkLst>
        </pc:picChg>
        <pc:picChg chg="mod">
          <ac:chgData name="Reali-Corso, Katrina" userId="ed613cea-1bba-402e-a1d8-c27e8ed33964" providerId="ADAL" clId="{8B60F95D-1A26-488F-896A-425CC5CD04F8}" dt="2021-11-15T21:16:33.687" v="3217" actId="14861"/>
          <ac:picMkLst>
            <pc:docMk/>
            <pc:sldMk cId="542596995" sldId="273"/>
            <ac:picMk id="13" creationId="{F121AC08-D154-4C28-AEBF-F9D57BBEFAAF}"/>
          </ac:picMkLst>
        </pc:picChg>
        <pc:cxnChg chg="add mod">
          <ac:chgData name="Reali-Corso, Katrina" userId="ed613cea-1bba-402e-a1d8-c27e8ed33964" providerId="ADAL" clId="{8B60F95D-1A26-488F-896A-425CC5CD04F8}" dt="2021-11-15T19:07:01.397" v="133" actId="1076"/>
          <ac:cxnSpMkLst>
            <pc:docMk/>
            <pc:sldMk cId="542596995" sldId="273"/>
            <ac:cxnSpMk id="14" creationId="{112BD284-2BC3-4C98-A5BE-D8EE845427C9}"/>
          </ac:cxnSpMkLst>
        </pc:cxnChg>
      </pc:sldChg>
      <pc:sldChg chg="addSp modSp mod">
        <pc:chgData name="Reali-Corso, Katrina" userId="ed613cea-1bba-402e-a1d8-c27e8ed33964" providerId="ADAL" clId="{8B60F95D-1A26-488F-896A-425CC5CD04F8}" dt="2021-11-15T21:23:27.416" v="4170" actId="6549"/>
        <pc:sldMkLst>
          <pc:docMk/>
          <pc:sldMk cId="2907604608" sldId="274"/>
        </pc:sldMkLst>
        <pc:spChg chg="add mod">
          <ac:chgData name="Reali-Corso, Katrina" userId="ed613cea-1bba-402e-a1d8-c27e8ed33964" providerId="ADAL" clId="{8B60F95D-1A26-488F-896A-425CC5CD04F8}" dt="2021-11-15T21:23:27.416" v="4170" actId="6549"/>
          <ac:spMkLst>
            <pc:docMk/>
            <pc:sldMk cId="2907604608" sldId="274"/>
            <ac:spMk id="12" creationId="{85EC198D-8D06-49CF-8A4C-F13676166F08}"/>
          </ac:spMkLst>
        </pc:spChg>
        <pc:spChg chg="add mod">
          <ac:chgData name="Reali-Corso, Katrina" userId="ed613cea-1bba-402e-a1d8-c27e8ed33964" providerId="ADAL" clId="{8B60F95D-1A26-488F-896A-425CC5CD04F8}" dt="2021-11-15T21:12:38.476" v="3127" actId="113"/>
          <ac:spMkLst>
            <pc:docMk/>
            <pc:sldMk cId="2907604608" sldId="274"/>
            <ac:spMk id="15" creationId="{70081A3B-803D-4C2E-8E7A-15F320DB8A5C}"/>
          </ac:spMkLst>
        </pc:spChg>
        <pc:spChg chg="add mod">
          <ac:chgData name="Reali-Corso, Katrina" userId="ed613cea-1bba-402e-a1d8-c27e8ed33964" providerId="ADAL" clId="{8B60F95D-1A26-488F-896A-425CC5CD04F8}" dt="2021-11-15T21:14:36.514" v="3187" actId="20577"/>
          <ac:spMkLst>
            <pc:docMk/>
            <pc:sldMk cId="2907604608" sldId="274"/>
            <ac:spMk id="16" creationId="{B7CFFF11-EC08-4959-8535-BCF9BB85CD69}"/>
          </ac:spMkLst>
        </pc:spChg>
        <pc:picChg chg="mod">
          <ac:chgData name="Reali-Corso, Katrina" userId="ed613cea-1bba-402e-a1d8-c27e8ed33964" providerId="ADAL" clId="{8B60F95D-1A26-488F-896A-425CC5CD04F8}" dt="2021-11-15T21:16:00.261" v="3212" actId="14861"/>
          <ac:picMkLst>
            <pc:docMk/>
            <pc:sldMk cId="2907604608" sldId="274"/>
            <ac:picMk id="4" creationId="{9EB91AAF-9DB0-460E-9D14-73479DBB06FE}"/>
          </ac:picMkLst>
        </pc:picChg>
        <pc:picChg chg="mod">
          <ac:chgData name="Reali-Corso, Katrina" userId="ed613cea-1bba-402e-a1d8-c27e8ed33964" providerId="ADAL" clId="{8B60F95D-1A26-488F-896A-425CC5CD04F8}" dt="2021-11-15T21:16:02.539" v="3213" actId="14861"/>
          <ac:picMkLst>
            <pc:docMk/>
            <pc:sldMk cId="2907604608" sldId="274"/>
            <ac:picMk id="7" creationId="{E9AEC860-A2D3-4D82-907B-C677F57F8E0E}"/>
          </ac:picMkLst>
        </pc:picChg>
        <pc:picChg chg="mod">
          <ac:chgData name="Reali-Corso, Katrina" userId="ed613cea-1bba-402e-a1d8-c27e8ed33964" providerId="ADAL" clId="{8B60F95D-1A26-488F-896A-425CC5CD04F8}" dt="2021-11-15T21:16:07.534" v="3214" actId="14861"/>
          <ac:picMkLst>
            <pc:docMk/>
            <pc:sldMk cId="2907604608" sldId="274"/>
            <ac:picMk id="14" creationId="{FEF4F54C-7966-4B72-A888-AC0175690473}"/>
          </ac:picMkLst>
        </pc:picChg>
        <pc:cxnChg chg="add mod">
          <ac:chgData name="Reali-Corso, Katrina" userId="ed613cea-1bba-402e-a1d8-c27e8ed33964" providerId="ADAL" clId="{8B60F95D-1A26-488F-896A-425CC5CD04F8}" dt="2021-11-15T21:10:10.391" v="2895" actId="14100"/>
          <ac:cxnSpMkLst>
            <pc:docMk/>
            <pc:sldMk cId="2907604608" sldId="274"/>
            <ac:cxnSpMk id="13" creationId="{85185F2F-C8E8-45BF-B3C4-112B2F9E2DD8}"/>
          </ac:cxnSpMkLst>
        </pc:cxnChg>
      </pc:sldChg>
      <pc:sldChg chg="delSp mod">
        <pc:chgData name="Reali-Corso, Katrina" userId="ed613cea-1bba-402e-a1d8-c27e8ed33964" providerId="ADAL" clId="{8B60F95D-1A26-488F-896A-425CC5CD04F8}" dt="2021-11-15T21:14:45.957" v="3188" actId="478"/>
        <pc:sldMkLst>
          <pc:docMk/>
          <pc:sldMk cId="3458302579" sldId="275"/>
        </pc:sldMkLst>
        <pc:picChg chg="del">
          <ac:chgData name="Reali-Corso, Katrina" userId="ed613cea-1bba-402e-a1d8-c27e8ed33964" providerId="ADAL" clId="{8B60F95D-1A26-488F-896A-425CC5CD04F8}" dt="2021-11-15T21:14:45.957" v="3188" actId="478"/>
          <ac:picMkLst>
            <pc:docMk/>
            <pc:sldMk cId="3458302579" sldId="275"/>
            <ac:picMk id="5" creationId="{BE3B1412-08E5-4402-B754-D8BEC726F238}"/>
          </ac:picMkLst>
        </pc:picChg>
      </pc:sldChg>
      <pc:sldChg chg="addSp modSp mod">
        <pc:chgData name="Reali-Corso, Katrina" userId="ed613cea-1bba-402e-a1d8-c27e8ed33964" providerId="ADAL" clId="{8B60F95D-1A26-488F-896A-425CC5CD04F8}" dt="2021-11-15T21:22:37.886" v="4124" actId="113"/>
        <pc:sldMkLst>
          <pc:docMk/>
          <pc:sldMk cId="3101306306" sldId="276"/>
        </pc:sldMkLst>
        <pc:spChg chg="add mod">
          <ac:chgData name="Reali-Corso, Katrina" userId="ed613cea-1bba-402e-a1d8-c27e8ed33964" providerId="ADAL" clId="{8B60F95D-1A26-488F-896A-425CC5CD04F8}" dt="2021-11-15T21:20:28.679" v="3933" actId="113"/>
          <ac:spMkLst>
            <pc:docMk/>
            <pc:sldMk cId="3101306306" sldId="276"/>
            <ac:spMk id="12" creationId="{8B4B2251-30FC-4498-A719-9905D7C12786}"/>
          </ac:spMkLst>
        </pc:spChg>
        <pc:spChg chg="add mod">
          <ac:chgData name="Reali-Corso, Katrina" userId="ed613cea-1bba-402e-a1d8-c27e8ed33964" providerId="ADAL" clId="{8B60F95D-1A26-488F-896A-425CC5CD04F8}" dt="2021-11-15T21:22:37.886" v="4124" actId="113"/>
          <ac:spMkLst>
            <pc:docMk/>
            <pc:sldMk cId="3101306306" sldId="276"/>
            <ac:spMk id="13" creationId="{50A4B602-AD5A-4001-ACCB-A12BFCC75378}"/>
          </ac:spMkLst>
        </pc:spChg>
        <pc:picChg chg="mod modCrop">
          <ac:chgData name="Reali-Corso, Katrina" userId="ed613cea-1bba-402e-a1d8-c27e8ed33964" providerId="ADAL" clId="{8B60F95D-1A26-488F-896A-425CC5CD04F8}" dt="2021-11-15T21:15:54.069" v="3211" actId="14861"/>
          <ac:picMkLst>
            <pc:docMk/>
            <pc:sldMk cId="3101306306" sldId="276"/>
            <ac:picMk id="5" creationId="{68F5CB1E-F943-41E0-A132-905807DA34AF}"/>
          </ac:picMkLst>
        </pc:picChg>
        <pc:picChg chg="mod modCrop">
          <ac:chgData name="Reali-Corso, Katrina" userId="ed613cea-1bba-402e-a1d8-c27e8ed33964" providerId="ADAL" clId="{8B60F95D-1A26-488F-896A-425CC5CD04F8}" dt="2021-11-15T21:21:26.111" v="3938" actId="1076"/>
          <ac:picMkLst>
            <pc:docMk/>
            <pc:sldMk cId="3101306306" sldId="276"/>
            <ac:picMk id="8" creationId="{5432BB65-0717-48FA-B6C8-419B54AA828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C4E81C0E-EC72-4CDD-8649-4CD4622CF816}" type="datetimeFigureOut">
              <a:rPr lang="en-US" smtClean="0"/>
              <a:t>12/14/2021</a:t>
            </a:fld>
            <a:endParaRPr lang="en-US"/>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0D527B24-AF34-4C50-8212-2C5F47926601}" type="slidenum">
              <a:rPr lang="en-US" smtClean="0"/>
              <a:t>‹#›</a:t>
            </a:fld>
            <a:endParaRPr lang="en-US"/>
          </a:p>
        </p:txBody>
      </p:sp>
    </p:spTree>
    <p:extLst>
      <p:ext uri="{BB962C8B-B14F-4D97-AF65-F5344CB8AC3E}">
        <p14:creationId xmlns:p14="http://schemas.microsoft.com/office/powerpoint/2010/main" val="1812571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7B24-AF34-4C50-8212-2C5F47926601}" type="slidenum">
              <a:rPr lang="en-US" smtClean="0"/>
              <a:t>1</a:t>
            </a:fld>
            <a:endParaRPr lang="en-US"/>
          </a:p>
        </p:txBody>
      </p:sp>
    </p:spTree>
    <p:extLst>
      <p:ext uri="{BB962C8B-B14F-4D97-AF65-F5344CB8AC3E}">
        <p14:creationId xmlns:p14="http://schemas.microsoft.com/office/powerpoint/2010/main" val="2092055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7B24-AF34-4C50-8212-2C5F47926601}" type="slidenum">
              <a:rPr lang="en-US" smtClean="0"/>
              <a:t>10</a:t>
            </a:fld>
            <a:endParaRPr lang="en-US"/>
          </a:p>
        </p:txBody>
      </p:sp>
    </p:spTree>
    <p:extLst>
      <p:ext uri="{BB962C8B-B14F-4D97-AF65-F5344CB8AC3E}">
        <p14:creationId xmlns:p14="http://schemas.microsoft.com/office/powerpoint/2010/main" val="3912398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7B24-AF34-4C50-8212-2C5F47926601}" type="slidenum">
              <a:rPr lang="en-US" smtClean="0"/>
              <a:t>2</a:t>
            </a:fld>
            <a:endParaRPr lang="en-US"/>
          </a:p>
        </p:txBody>
      </p:sp>
    </p:spTree>
    <p:extLst>
      <p:ext uri="{BB962C8B-B14F-4D97-AF65-F5344CB8AC3E}">
        <p14:creationId xmlns:p14="http://schemas.microsoft.com/office/powerpoint/2010/main" val="1006895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7B24-AF34-4C50-8212-2C5F47926601}" type="slidenum">
              <a:rPr lang="en-US" smtClean="0"/>
              <a:t>3</a:t>
            </a:fld>
            <a:endParaRPr lang="en-US"/>
          </a:p>
        </p:txBody>
      </p:sp>
    </p:spTree>
    <p:extLst>
      <p:ext uri="{BB962C8B-B14F-4D97-AF65-F5344CB8AC3E}">
        <p14:creationId xmlns:p14="http://schemas.microsoft.com/office/powerpoint/2010/main" val="3809097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7B24-AF34-4C50-8212-2C5F47926601}" type="slidenum">
              <a:rPr lang="en-US" smtClean="0"/>
              <a:t>4</a:t>
            </a:fld>
            <a:endParaRPr lang="en-US"/>
          </a:p>
        </p:txBody>
      </p:sp>
    </p:spTree>
    <p:extLst>
      <p:ext uri="{BB962C8B-B14F-4D97-AF65-F5344CB8AC3E}">
        <p14:creationId xmlns:p14="http://schemas.microsoft.com/office/powerpoint/2010/main" val="465082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7B24-AF34-4C50-8212-2C5F47926601}" type="slidenum">
              <a:rPr lang="en-US" smtClean="0"/>
              <a:t>5</a:t>
            </a:fld>
            <a:endParaRPr lang="en-US"/>
          </a:p>
        </p:txBody>
      </p:sp>
    </p:spTree>
    <p:extLst>
      <p:ext uri="{BB962C8B-B14F-4D97-AF65-F5344CB8AC3E}">
        <p14:creationId xmlns:p14="http://schemas.microsoft.com/office/powerpoint/2010/main" val="1316903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7B24-AF34-4C50-8212-2C5F47926601}" type="slidenum">
              <a:rPr lang="en-US" smtClean="0"/>
              <a:t>6</a:t>
            </a:fld>
            <a:endParaRPr lang="en-US"/>
          </a:p>
        </p:txBody>
      </p:sp>
    </p:spTree>
    <p:extLst>
      <p:ext uri="{BB962C8B-B14F-4D97-AF65-F5344CB8AC3E}">
        <p14:creationId xmlns:p14="http://schemas.microsoft.com/office/powerpoint/2010/main" val="1993280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7B24-AF34-4C50-8212-2C5F47926601}" type="slidenum">
              <a:rPr lang="en-US" smtClean="0"/>
              <a:t>7</a:t>
            </a:fld>
            <a:endParaRPr lang="en-US"/>
          </a:p>
        </p:txBody>
      </p:sp>
    </p:spTree>
    <p:extLst>
      <p:ext uri="{BB962C8B-B14F-4D97-AF65-F5344CB8AC3E}">
        <p14:creationId xmlns:p14="http://schemas.microsoft.com/office/powerpoint/2010/main" val="3445130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7B24-AF34-4C50-8212-2C5F47926601}" type="slidenum">
              <a:rPr lang="en-US" smtClean="0"/>
              <a:t>8</a:t>
            </a:fld>
            <a:endParaRPr lang="en-US"/>
          </a:p>
        </p:txBody>
      </p:sp>
    </p:spTree>
    <p:extLst>
      <p:ext uri="{BB962C8B-B14F-4D97-AF65-F5344CB8AC3E}">
        <p14:creationId xmlns:p14="http://schemas.microsoft.com/office/powerpoint/2010/main" val="3394224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7B24-AF34-4C50-8212-2C5F47926601}" type="slidenum">
              <a:rPr lang="en-US" smtClean="0"/>
              <a:t>9</a:t>
            </a:fld>
            <a:endParaRPr lang="en-US"/>
          </a:p>
        </p:txBody>
      </p:sp>
    </p:spTree>
    <p:extLst>
      <p:ext uri="{BB962C8B-B14F-4D97-AF65-F5344CB8AC3E}">
        <p14:creationId xmlns:p14="http://schemas.microsoft.com/office/powerpoint/2010/main" val="4057162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900" b="1" i="0">
                <a:solidFill>
                  <a:srgbClr val="758A48"/>
                </a:solidFill>
                <a:latin typeface="Ubuntu"/>
                <a:cs typeface="Ubuntu"/>
              </a:defRPr>
            </a:lvl1pPr>
          </a:lstStyle>
          <a:p>
            <a:pPr marL="12700">
              <a:lnSpc>
                <a:spcPct val="100000"/>
              </a:lnSpc>
              <a:spcBef>
                <a:spcPts val="35"/>
              </a:spcBef>
            </a:pPr>
            <a:r>
              <a:t>1/2</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68813B"/>
                </a:solidFill>
                <a:latin typeface="Lucida Sans"/>
                <a:cs typeface="Lucida Sans"/>
              </a:defRPr>
            </a:lvl1pPr>
          </a:lstStyle>
          <a:p>
            <a:endParaRPr/>
          </a:p>
        </p:txBody>
      </p:sp>
      <p:sp>
        <p:nvSpPr>
          <p:cNvPr id="3" name="Holder 3"/>
          <p:cNvSpPr>
            <a:spLocks noGrp="1"/>
          </p:cNvSpPr>
          <p:nvPr>
            <p:ph type="body" idx="1"/>
          </p:nvPr>
        </p:nvSpPr>
        <p:spPr/>
        <p:txBody>
          <a:bodyPr lIns="0" tIns="0" rIns="0" bIns="0"/>
          <a:lstStyle>
            <a:lvl1pPr>
              <a:defRPr sz="900" b="0" i="0">
                <a:solidFill>
                  <a:srgbClr val="1A1A1A"/>
                </a:solidFill>
                <a:latin typeface="Ubuntu"/>
                <a:cs typeface="Ubuntu"/>
              </a:defRPr>
            </a:lvl1pPr>
          </a:lstStyle>
          <a:p>
            <a:endParaRPr/>
          </a:p>
        </p:txBody>
      </p:sp>
      <p:sp>
        <p:nvSpPr>
          <p:cNvPr id="4" name="Holder 4"/>
          <p:cNvSpPr>
            <a:spLocks noGrp="1"/>
          </p:cNvSpPr>
          <p:nvPr>
            <p:ph type="ftr" sz="quarter" idx="5"/>
          </p:nvPr>
        </p:nvSpPr>
        <p:spPr/>
        <p:txBody>
          <a:bodyPr lIns="0" tIns="0" rIns="0" bIns="0"/>
          <a:lstStyle>
            <a:lvl1pPr>
              <a:defRPr sz="900" b="1" i="0">
                <a:solidFill>
                  <a:srgbClr val="758A48"/>
                </a:solidFill>
                <a:latin typeface="Ubuntu"/>
                <a:cs typeface="Ubuntu"/>
              </a:defRPr>
            </a:lvl1pPr>
          </a:lstStyle>
          <a:p>
            <a:pPr marL="12700">
              <a:lnSpc>
                <a:spcPct val="100000"/>
              </a:lnSpc>
              <a:spcBef>
                <a:spcPts val="35"/>
              </a:spcBef>
            </a:pPr>
            <a:r>
              <a:t>1/2</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68813B"/>
                </a:solidFill>
                <a:latin typeface="Lucida Sans"/>
                <a:cs typeface="Lucida Sans"/>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00" b="1" i="0">
                <a:solidFill>
                  <a:srgbClr val="758A48"/>
                </a:solidFill>
                <a:latin typeface="Ubuntu"/>
                <a:cs typeface="Ubuntu"/>
              </a:defRPr>
            </a:lvl1pPr>
          </a:lstStyle>
          <a:p>
            <a:pPr marL="12700">
              <a:lnSpc>
                <a:spcPct val="100000"/>
              </a:lnSpc>
              <a:spcBef>
                <a:spcPts val="35"/>
              </a:spcBef>
            </a:pPr>
            <a:r>
              <a:t>1/2</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12/14/2021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68813B"/>
                </a:solidFill>
                <a:latin typeface="Lucida Sans"/>
                <a:cs typeface="Lucida Sans"/>
              </a:defRPr>
            </a:lvl1pPr>
          </a:lstStyle>
          <a:p>
            <a:endParaRPr/>
          </a:p>
        </p:txBody>
      </p:sp>
      <p:sp>
        <p:nvSpPr>
          <p:cNvPr id="3" name="Holder 3"/>
          <p:cNvSpPr>
            <a:spLocks noGrp="1"/>
          </p:cNvSpPr>
          <p:nvPr>
            <p:ph type="ftr" sz="quarter" idx="5"/>
          </p:nvPr>
        </p:nvSpPr>
        <p:spPr/>
        <p:txBody>
          <a:bodyPr lIns="0" tIns="0" rIns="0" bIns="0"/>
          <a:lstStyle>
            <a:lvl1pPr>
              <a:defRPr sz="900" b="1" i="0">
                <a:solidFill>
                  <a:srgbClr val="758A48"/>
                </a:solidFill>
                <a:latin typeface="Ubuntu"/>
                <a:cs typeface="Ubuntu"/>
              </a:defRPr>
            </a:lvl1pPr>
          </a:lstStyle>
          <a:p>
            <a:pPr marL="12700">
              <a:lnSpc>
                <a:spcPct val="100000"/>
              </a:lnSpc>
              <a:spcBef>
                <a:spcPts val="35"/>
              </a:spcBef>
            </a:pPr>
            <a:r>
              <a:t>1/2</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12/14/2021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900" b="1" i="0">
                <a:solidFill>
                  <a:srgbClr val="758A48"/>
                </a:solidFill>
                <a:latin typeface="Ubuntu"/>
                <a:cs typeface="Ubuntu"/>
              </a:defRPr>
            </a:lvl1pPr>
          </a:lstStyle>
          <a:p>
            <a:pPr marL="12700">
              <a:lnSpc>
                <a:spcPct val="100000"/>
              </a:lnSpc>
              <a:spcBef>
                <a:spcPts val="35"/>
              </a:spcBef>
            </a:pPr>
            <a:r>
              <a:t>1/2</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12/14/2021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89280" y="302259"/>
            <a:ext cx="6593839" cy="482600"/>
          </a:xfrm>
          <a:prstGeom prst="rect">
            <a:avLst/>
          </a:prstGeom>
        </p:spPr>
        <p:txBody>
          <a:bodyPr wrap="square" lIns="0" tIns="0" rIns="0" bIns="0">
            <a:spAutoFit/>
          </a:bodyPr>
          <a:lstStyle>
            <a:lvl1pPr>
              <a:defRPr sz="3000" b="1" i="0">
                <a:solidFill>
                  <a:srgbClr val="68813B"/>
                </a:solidFill>
                <a:latin typeface="Lucida Sans"/>
                <a:cs typeface="Lucida Sans"/>
              </a:defRPr>
            </a:lvl1pPr>
          </a:lstStyle>
          <a:p>
            <a:endParaRPr/>
          </a:p>
        </p:txBody>
      </p:sp>
      <p:sp>
        <p:nvSpPr>
          <p:cNvPr id="3" name="Holder 3"/>
          <p:cNvSpPr>
            <a:spLocks noGrp="1"/>
          </p:cNvSpPr>
          <p:nvPr>
            <p:ph type="body" idx="1"/>
          </p:nvPr>
        </p:nvSpPr>
        <p:spPr>
          <a:xfrm>
            <a:off x="2426060" y="4778805"/>
            <a:ext cx="4688205" cy="2786379"/>
          </a:xfrm>
          <a:prstGeom prst="rect">
            <a:avLst/>
          </a:prstGeom>
        </p:spPr>
        <p:txBody>
          <a:bodyPr wrap="square" lIns="0" tIns="0" rIns="0" bIns="0">
            <a:spAutoFit/>
          </a:bodyPr>
          <a:lstStyle>
            <a:lvl1pPr>
              <a:defRPr sz="900" b="0" i="0">
                <a:solidFill>
                  <a:srgbClr val="1A1A1A"/>
                </a:solidFill>
                <a:latin typeface="Ubuntu"/>
                <a:cs typeface="Ubuntu"/>
              </a:defRPr>
            </a:lvl1pPr>
          </a:lstStyle>
          <a:p>
            <a:endParaRPr/>
          </a:p>
        </p:txBody>
      </p:sp>
      <p:sp>
        <p:nvSpPr>
          <p:cNvPr id="4" name="Holder 4"/>
          <p:cNvSpPr>
            <a:spLocks noGrp="1"/>
          </p:cNvSpPr>
          <p:nvPr>
            <p:ph type="ftr" sz="quarter" idx="5"/>
          </p:nvPr>
        </p:nvSpPr>
        <p:spPr>
          <a:xfrm>
            <a:off x="3791224" y="9786567"/>
            <a:ext cx="205739" cy="153670"/>
          </a:xfrm>
          <a:prstGeom prst="rect">
            <a:avLst/>
          </a:prstGeom>
        </p:spPr>
        <p:txBody>
          <a:bodyPr wrap="square" lIns="0" tIns="0" rIns="0" bIns="0">
            <a:spAutoFit/>
          </a:bodyPr>
          <a:lstStyle>
            <a:lvl1pPr>
              <a:defRPr sz="900" b="1" i="0">
                <a:solidFill>
                  <a:srgbClr val="758A48"/>
                </a:solidFill>
                <a:latin typeface="Ubuntu"/>
                <a:cs typeface="Ubuntu"/>
              </a:defRPr>
            </a:lvl1pPr>
          </a:lstStyle>
          <a:p>
            <a:pPr marL="12700">
              <a:lnSpc>
                <a:spcPct val="100000"/>
              </a:lnSpc>
              <a:spcBef>
                <a:spcPts val="35"/>
              </a:spcBef>
            </a:pPr>
            <a:r>
              <a:t>1/2</a:t>
            </a: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12/14/2021</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hyperlink" Target="https://portal.ct.gov/DOLUI/newfmlaguidance" TargetMode="External"/><Relationship Id="rId4" Type="http://schemas.openxmlformats.org/officeDocument/2006/relationships/image" Target="../media/image1.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10.xml"/><Relationship Id="rId7"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37.png"/><Relationship Id="rId5" Type="http://schemas.openxmlformats.org/officeDocument/2006/relationships/image" Target="../media/image4.jpe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hyperlink" Target="mailto:do-not-reply-account@notification.ct.gov"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4.jpeg"/><Relationship Id="rId11" Type="http://schemas.openxmlformats.org/officeDocument/2006/relationships/image" Target="../media/image14.png"/><Relationship Id="rId5" Type="http://schemas.openxmlformats.org/officeDocument/2006/relationships/slide" Target="slide5.xml"/><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hyperlink" Target="https://miro.com/app/board/o9J_lwtCZi8=/?moveToWidget=3458764514721997453&amp;cot=14" TargetMode="External"/><Relationship Id="rId13" Type="http://schemas.openxmlformats.org/officeDocument/2006/relationships/image" Target="../media/image13.png"/><Relationship Id="rId3" Type="http://schemas.openxmlformats.org/officeDocument/2006/relationships/notesSlide" Target="../notesSlides/notesSlide4.xml"/><Relationship Id="rId7" Type="http://schemas.openxmlformats.org/officeDocument/2006/relationships/image" Target="../media/image10.png"/><Relationship Id="rId12"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4.jpeg"/><Relationship Id="rId11" Type="http://schemas.openxmlformats.org/officeDocument/2006/relationships/image" Target="../media/image17.png"/><Relationship Id="rId5" Type="http://schemas.openxmlformats.org/officeDocument/2006/relationships/slide" Target="slide5.xml"/><Relationship Id="rId10" Type="http://schemas.openxmlformats.org/officeDocument/2006/relationships/image" Target="../media/image16.png"/><Relationship Id="rId4" Type="http://schemas.openxmlformats.org/officeDocument/2006/relationships/hyperlink" Target="https://portal.ct.gov/DOLUI/newfmlaguidance" TargetMode="External"/><Relationship Id="rId9" Type="http://schemas.openxmlformats.org/officeDocument/2006/relationships/image" Target="../media/image15.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5.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3.png"/><Relationship Id="rId5" Type="http://schemas.openxmlformats.org/officeDocument/2006/relationships/image" Target="../media/image4.jpeg"/><Relationship Id="rId4" Type="http://schemas.openxmlformats.org/officeDocument/2006/relationships/image" Target="../media/image19.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6.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4.png"/><Relationship Id="rId4" Type="http://schemas.openxmlformats.org/officeDocument/2006/relationships/image" Target="../media/image4.jpe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7.xml"/><Relationship Id="rId7" Type="http://schemas.openxmlformats.org/officeDocument/2006/relationships/image" Target="../media/image13.png"/><Relationship Id="rId12"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6.png"/><Relationship Id="rId11" Type="http://schemas.openxmlformats.org/officeDocument/2006/relationships/image" Target="../media/image28.png"/><Relationship Id="rId5" Type="http://schemas.openxmlformats.org/officeDocument/2006/relationships/image" Target="../media/image25.png"/><Relationship Id="rId10" Type="http://schemas.openxmlformats.org/officeDocument/2006/relationships/image" Target="../media/image14.png"/><Relationship Id="rId4" Type="http://schemas.openxmlformats.org/officeDocument/2006/relationships/image" Target="../media/image4.jpe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5B49470A-27FC-4456-A0B0-7BB6736BA82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068146" y="3696486"/>
            <a:ext cx="4208341" cy="1927451"/>
          </a:xfrm>
          <a:prstGeom prst="rect">
            <a:avLst/>
          </a:prstGeom>
          <a:ln w="25400">
            <a:solidFill>
              <a:srgbClr val="0092B3"/>
            </a:solidFill>
          </a:ln>
          <a:effectLst>
            <a:outerShdw blurRad="50800" dist="38100" dir="8100000" algn="tr" rotWithShape="0">
              <a:prstClr val="black">
                <a:alpha val="40000"/>
              </a:prstClr>
            </a:outerShdw>
          </a:effectLst>
        </p:spPr>
      </p:pic>
      <p:grpSp>
        <p:nvGrpSpPr>
          <p:cNvPr id="17" name="object 17">
            <a:extLst>
              <a:ext uri="{C183D7F6-B498-43B3-948B-1728B52AA6E4}">
                <adec:decorative xmlns:adec="http://schemas.microsoft.com/office/drawing/2017/decorative" val="1"/>
              </a:ext>
            </a:extLst>
          </p:cNvPr>
          <p:cNvGrpSpPr/>
          <p:nvPr/>
        </p:nvGrpSpPr>
        <p:grpSpPr>
          <a:xfrm>
            <a:off x="152400" y="884313"/>
            <a:ext cx="7467600" cy="145384"/>
            <a:chOff x="514350" y="1079500"/>
            <a:chExt cx="6662420" cy="12700"/>
          </a:xfrm>
        </p:grpSpPr>
        <p:sp>
          <p:nvSpPr>
            <p:cNvPr id="18" name="object 18"/>
            <p:cNvSpPr/>
            <p:nvPr/>
          </p:nvSpPr>
          <p:spPr>
            <a:xfrm>
              <a:off x="552420" y="1085850"/>
              <a:ext cx="6605905" cy="0"/>
            </a:xfrm>
            <a:custGeom>
              <a:avLst/>
              <a:gdLst/>
              <a:ahLst/>
              <a:cxnLst/>
              <a:rect l="l" t="t" r="r" b="b"/>
              <a:pathLst>
                <a:path w="6605905">
                  <a:moveTo>
                    <a:pt x="0" y="0"/>
                  </a:moveTo>
                  <a:lnTo>
                    <a:pt x="6605308" y="0"/>
                  </a:lnTo>
                </a:path>
              </a:pathLst>
            </a:custGeom>
            <a:ln w="12700">
              <a:solidFill>
                <a:srgbClr val="0092B3"/>
              </a:solidFill>
              <a:prstDash val="dot"/>
            </a:ln>
          </p:spPr>
          <p:txBody>
            <a:bodyPr wrap="square" lIns="0" tIns="0" rIns="0" bIns="0" rtlCol="0"/>
            <a:lstStyle/>
            <a:p>
              <a:endParaRPr>
                <a:solidFill>
                  <a:srgbClr val="0092B3"/>
                </a:solidFill>
              </a:endParaRPr>
            </a:p>
          </p:txBody>
        </p:sp>
        <p:sp>
          <p:nvSpPr>
            <p:cNvPr id="19" name="object 19"/>
            <p:cNvSpPr/>
            <p:nvPr/>
          </p:nvSpPr>
          <p:spPr>
            <a:xfrm>
              <a:off x="514350" y="1085850"/>
              <a:ext cx="6662420" cy="0"/>
            </a:xfrm>
            <a:custGeom>
              <a:avLst/>
              <a:gdLst/>
              <a:ahLst/>
              <a:cxnLst/>
              <a:rect l="l" t="t" r="r" b="b"/>
              <a:pathLst>
                <a:path w="6662420">
                  <a:moveTo>
                    <a:pt x="0" y="0"/>
                  </a:moveTo>
                  <a:lnTo>
                    <a:pt x="0" y="0"/>
                  </a:lnTo>
                </a:path>
                <a:path w="6662420">
                  <a:moveTo>
                    <a:pt x="6662420" y="0"/>
                  </a:moveTo>
                  <a:lnTo>
                    <a:pt x="6662420" y="0"/>
                  </a:lnTo>
                </a:path>
              </a:pathLst>
            </a:custGeom>
            <a:ln w="12700">
              <a:solidFill>
                <a:srgbClr val="0092B3"/>
              </a:solidFill>
            </a:ln>
          </p:spPr>
          <p:txBody>
            <a:bodyPr wrap="square" lIns="0" tIns="0" rIns="0" bIns="0" rtlCol="0"/>
            <a:lstStyle/>
            <a:p>
              <a:endParaRPr>
                <a:solidFill>
                  <a:srgbClr val="0092B3"/>
                </a:solidFill>
              </a:endParaRPr>
            </a:p>
          </p:txBody>
        </p:sp>
      </p:grpSp>
      <p:sp>
        <p:nvSpPr>
          <p:cNvPr id="82" name="Title 81">
            <a:extLst>
              <a:ext uri="{FF2B5EF4-FFF2-40B4-BE49-F238E27FC236}">
                <a16:creationId xmlns:a16="http://schemas.microsoft.com/office/drawing/2014/main" id="{ED994141-981D-4A6B-9450-B8C9E43F818A}"/>
              </a:ext>
            </a:extLst>
          </p:cNvPr>
          <p:cNvSpPr txBox="1">
            <a:spLocks noGrp="1"/>
          </p:cNvSpPr>
          <p:nvPr>
            <p:ph type="title" idx="4294967295"/>
          </p:nvPr>
        </p:nvSpPr>
        <p:spPr>
          <a:xfrm>
            <a:off x="152400" y="372646"/>
            <a:ext cx="7186989" cy="3231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92B3"/>
                </a:solidFill>
                <a:effectLst/>
                <a:uLnTx/>
                <a:uFillTx/>
                <a:latin typeface="Arial" panose="020B0604020202020204" pitchFamily="34" charset="0"/>
                <a:ea typeface="+mn-ea"/>
                <a:cs typeface="Arial" panose="020B0604020202020204" pitchFamily="34" charset="0"/>
              </a:rPr>
              <a:t>&gt;</a:t>
            </a:r>
            <a:r>
              <a:rPr kumimoji="0" lang="en-US" sz="1500" b="1" i="0" u="none" strike="noStrike" kern="1200" cap="none" spc="0" normalizeH="0" baseline="0" noProof="0">
                <a:ln>
                  <a:noFill/>
                </a:ln>
                <a:solidFill>
                  <a:srgbClr val="67823A"/>
                </a:solidFill>
                <a:effectLst/>
                <a:uLnTx/>
                <a:uFillTx/>
                <a:latin typeface="Arial" panose="020B0604020202020204" pitchFamily="34" charset="0"/>
                <a:ea typeface="+mn-ea"/>
                <a:cs typeface="Arial" panose="020B0604020202020204" pitchFamily="34" charset="0"/>
              </a:rPr>
              <a:t> </a:t>
            </a:r>
            <a:r>
              <a:rPr kumimoji="0" lang="en-US" sz="1500" b="1" i="0" u="none" strike="noStrike" kern="1200" cap="none" spc="0" normalizeH="0" baseline="0" noProof="0">
                <a:ln>
                  <a:noFill/>
                </a:ln>
                <a:solidFill>
                  <a:srgbClr val="0092B3"/>
                </a:solidFill>
                <a:effectLst/>
                <a:uLnTx/>
                <a:uFillTx/>
                <a:latin typeface="Arial" panose="020B0604020202020204" pitchFamily="34" charset="0"/>
                <a:ea typeface="+mn-ea"/>
                <a:cs typeface="Arial" panose="020B0604020202020204" pitchFamily="34" charset="0"/>
              </a:rPr>
              <a:t>How To File a </a:t>
            </a:r>
            <a:r>
              <a:rPr kumimoji="0" lang="en-US" sz="1500" b="1" i="0" u="none" strike="noStrike" kern="1200" cap="none" spc="0" normalizeH="0" baseline="0" noProof="0">
                <a:ln>
                  <a:noFill/>
                </a:ln>
                <a:solidFill>
                  <a:srgbClr val="09538B"/>
                </a:solidFill>
                <a:effectLst/>
                <a:uLnTx/>
                <a:uFillTx/>
                <a:latin typeface="Arial" panose="020B0604020202020204" pitchFamily="34" charset="0"/>
                <a:ea typeface="+mn-ea"/>
                <a:cs typeface="Arial" panose="020B0604020202020204" pitchFamily="34" charset="0"/>
              </a:rPr>
              <a:t>Connecticut Paid Leave </a:t>
            </a:r>
            <a:r>
              <a:rPr kumimoji="0" lang="en-US" sz="1500" b="1" i="0" u="none" strike="noStrike" kern="1200" cap="none" spc="0" normalizeH="0" baseline="0" noProof="0">
                <a:ln>
                  <a:noFill/>
                </a:ln>
                <a:solidFill>
                  <a:srgbClr val="0092B3"/>
                </a:solidFill>
                <a:effectLst/>
                <a:uLnTx/>
                <a:uFillTx/>
                <a:latin typeface="Arial" panose="020B0604020202020204" pitchFamily="34" charset="0"/>
                <a:ea typeface="+mn-ea"/>
                <a:cs typeface="Arial" panose="020B0604020202020204" pitchFamily="34" charset="0"/>
              </a:rPr>
              <a:t>Appeal with  </a:t>
            </a:r>
          </a:p>
        </p:txBody>
      </p:sp>
      <p:cxnSp>
        <p:nvCxnSpPr>
          <p:cNvPr id="46" name="Connector: Elbow 45">
            <a:extLst>
              <a:ext uri="{FF2B5EF4-FFF2-40B4-BE49-F238E27FC236}">
                <a16:creationId xmlns:a16="http://schemas.microsoft.com/office/drawing/2014/main" id="{9476D324-624F-4573-9070-EEFEE7B5665B}"/>
              </a:ext>
              <a:ext uri="{C183D7F6-B498-43B3-948B-1728B52AA6E4}">
                <adec:decorative xmlns:adec="http://schemas.microsoft.com/office/drawing/2017/decorative" val="1"/>
              </a:ext>
            </a:extLst>
          </p:cNvPr>
          <p:cNvCxnSpPr>
            <a:cxnSpLocks/>
          </p:cNvCxnSpPr>
          <p:nvPr/>
        </p:nvCxnSpPr>
        <p:spPr>
          <a:xfrm>
            <a:off x="5118307" y="2318172"/>
            <a:ext cx="1131418" cy="255536"/>
          </a:xfrm>
          <a:prstGeom prst="bentConnector3">
            <a:avLst>
              <a:gd name="adj1" fmla="val 99897"/>
            </a:avLst>
          </a:prstGeom>
          <a:ln w="19050">
            <a:solidFill>
              <a:srgbClr val="0092B3"/>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990AE268-10E0-43E9-B0F4-CCA047E69568}"/>
              </a:ext>
              <a:ext uri="{C183D7F6-B498-43B3-948B-1728B52AA6E4}">
                <adec:decorative xmlns:adec="http://schemas.microsoft.com/office/drawing/2017/decorative" val="1"/>
              </a:ext>
            </a:extLst>
          </p:cNvPr>
          <p:cNvSpPr/>
          <p:nvPr/>
        </p:nvSpPr>
        <p:spPr>
          <a:xfrm>
            <a:off x="6249725" y="9717838"/>
            <a:ext cx="1237073" cy="233609"/>
          </a:xfrm>
          <a:prstGeom prst="roundRect">
            <a:avLst/>
          </a:prstGeom>
          <a:solidFill>
            <a:srgbClr val="0092B3"/>
          </a:solidFill>
          <a:ln>
            <a:solidFill>
              <a:srgbClr val="009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Continue </a:t>
            </a:r>
          </a:p>
        </p:txBody>
      </p:sp>
      <p:cxnSp>
        <p:nvCxnSpPr>
          <p:cNvPr id="65" name="Connector: Elbow 64">
            <a:extLst>
              <a:ext uri="{FF2B5EF4-FFF2-40B4-BE49-F238E27FC236}">
                <a16:creationId xmlns:a16="http://schemas.microsoft.com/office/drawing/2014/main" id="{55DD2EB9-AE7D-4FA5-8414-3418C29ACF40}"/>
              </a:ext>
              <a:ext uri="{C183D7F6-B498-43B3-948B-1728B52AA6E4}">
                <adec:decorative xmlns:adec="http://schemas.microsoft.com/office/drawing/2017/decorative" val="1"/>
              </a:ext>
            </a:extLst>
          </p:cNvPr>
          <p:cNvCxnSpPr>
            <a:cxnSpLocks/>
          </p:cNvCxnSpPr>
          <p:nvPr/>
        </p:nvCxnSpPr>
        <p:spPr>
          <a:xfrm rot="5400000">
            <a:off x="5978106" y="3347776"/>
            <a:ext cx="513929" cy="1"/>
          </a:xfrm>
          <a:prstGeom prst="bentConnector3">
            <a:avLst>
              <a:gd name="adj1" fmla="val 50000"/>
            </a:avLst>
          </a:prstGeom>
          <a:ln w="19050">
            <a:solidFill>
              <a:srgbClr val="0092B3"/>
            </a:solidFill>
            <a:tailEnd type="triangle"/>
          </a:ln>
        </p:spPr>
        <p:style>
          <a:lnRef idx="1">
            <a:schemeClr val="accent1"/>
          </a:lnRef>
          <a:fillRef idx="0">
            <a:schemeClr val="accent1"/>
          </a:fillRef>
          <a:effectRef idx="0">
            <a:schemeClr val="accent1"/>
          </a:effectRef>
          <a:fontRef idx="minor">
            <a:schemeClr val="tx1"/>
          </a:fontRef>
        </p:style>
      </p:cxnSp>
      <p:sp>
        <p:nvSpPr>
          <p:cNvPr id="36" name="object 3">
            <a:extLst>
              <a:ext uri="{FF2B5EF4-FFF2-40B4-BE49-F238E27FC236}">
                <a16:creationId xmlns:a16="http://schemas.microsoft.com/office/drawing/2014/main" id="{85A03922-150E-41D9-8217-97F6835F05E9}"/>
              </a:ext>
            </a:extLst>
          </p:cNvPr>
          <p:cNvSpPr txBox="1"/>
          <p:nvPr/>
        </p:nvSpPr>
        <p:spPr>
          <a:xfrm>
            <a:off x="5155148" y="2621860"/>
            <a:ext cx="2189154" cy="501419"/>
          </a:xfrm>
          <a:prstGeom prst="rect">
            <a:avLst/>
          </a:prstGeom>
        </p:spPr>
        <p:txBody>
          <a:bodyPr vert="horz" wrap="square" lIns="0" tIns="85090" rIns="0" bIns="0" rtlCol="0">
            <a:spAutoFit/>
          </a:bodyPr>
          <a:lstStyle/>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Scroll to the bottom of the </a:t>
            </a:r>
            <a:r>
              <a:rPr lang="en-US" sz="900" spc="-5">
                <a:solidFill>
                  <a:srgbClr val="1A1A1A"/>
                </a:solidFill>
                <a:cs typeface="Ubuntu"/>
                <a:hlinkClick r:id="rId5"/>
              </a:rPr>
              <a:t>CT DOL website</a:t>
            </a:r>
            <a:r>
              <a:rPr lang="en-US" sz="900" spc="-5">
                <a:solidFill>
                  <a:srgbClr val="1A1A1A"/>
                </a:solidFill>
                <a:cs typeface="Ubuntu"/>
              </a:rPr>
              <a:t> and select the link that allows you to file an appeal </a:t>
            </a:r>
            <a:endParaRPr lang="en-US" sz="900" b="1" spc="-5">
              <a:solidFill>
                <a:srgbClr val="1A1A1A"/>
              </a:solidFill>
              <a:cs typeface="Ubuntu"/>
            </a:endParaRPr>
          </a:p>
        </p:txBody>
      </p:sp>
      <p:sp>
        <p:nvSpPr>
          <p:cNvPr id="37" name="object 3">
            <a:extLst>
              <a:ext uri="{FF2B5EF4-FFF2-40B4-BE49-F238E27FC236}">
                <a16:creationId xmlns:a16="http://schemas.microsoft.com/office/drawing/2014/main" id="{5D60901D-CD1C-4C55-9994-BD7F272EAD38}"/>
              </a:ext>
            </a:extLst>
          </p:cNvPr>
          <p:cNvSpPr txBox="1"/>
          <p:nvPr/>
        </p:nvSpPr>
        <p:spPr>
          <a:xfrm>
            <a:off x="3226599" y="5817384"/>
            <a:ext cx="3227762" cy="591187"/>
          </a:xfrm>
          <a:prstGeom prst="rect">
            <a:avLst/>
          </a:prstGeom>
        </p:spPr>
        <p:txBody>
          <a:bodyPr vert="horz" wrap="square" lIns="0" tIns="85090" rIns="0" bIns="0" rtlCol="0">
            <a:spAutoFit/>
          </a:bodyPr>
          <a:lstStyle/>
          <a:p>
            <a:pPr marL="231775" indent="-171450">
              <a:lnSpc>
                <a:spcPct val="100000"/>
              </a:lnSpc>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At the CT.gov site,  complete the form to create an account</a:t>
            </a:r>
          </a:p>
          <a:p>
            <a:pPr marL="231775" indent="-171450">
              <a:lnSpc>
                <a:spcPct val="100000"/>
              </a:lnSpc>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Click “</a:t>
            </a:r>
            <a:r>
              <a:rPr lang="en-US" sz="900" b="1" spc="-5">
                <a:solidFill>
                  <a:srgbClr val="1A1A1A"/>
                </a:solidFill>
                <a:cs typeface="Ubuntu"/>
              </a:rPr>
              <a:t>SIGN UP FOR A CT.GOV ACCOUNT</a:t>
            </a:r>
            <a:r>
              <a:rPr lang="en-US" sz="900" spc="-5">
                <a:solidFill>
                  <a:srgbClr val="1A1A1A"/>
                </a:solidFill>
                <a:cs typeface="Ubuntu"/>
              </a:rPr>
              <a:t>” button, highlighted  here with a </a:t>
            </a:r>
            <a:r>
              <a:rPr lang="en-US" sz="900" b="1" spc="-5">
                <a:solidFill>
                  <a:srgbClr val="FF0000"/>
                </a:solidFill>
                <a:cs typeface="Ubuntu"/>
              </a:rPr>
              <a:t>red box</a:t>
            </a:r>
          </a:p>
        </p:txBody>
      </p:sp>
      <p:sp>
        <p:nvSpPr>
          <p:cNvPr id="2" name="TextBox 1">
            <a:extLst>
              <a:ext uri="{FF2B5EF4-FFF2-40B4-BE49-F238E27FC236}">
                <a16:creationId xmlns:a16="http://schemas.microsoft.com/office/drawing/2014/main" id="{E980EB62-F508-451B-B3EB-F3429F2032B8}"/>
              </a:ext>
            </a:extLst>
          </p:cNvPr>
          <p:cNvSpPr txBox="1"/>
          <p:nvPr/>
        </p:nvSpPr>
        <p:spPr>
          <a:xfrm>
            <a:off x="2178147" y="1005778"/>
            <a:ext cx="5324667" cy="153888"/>
          </a:xfrm>
          <a:prstGeom prst="rect">
            <a:avLst/>
          </a:prstGeom>
          <a:noFill/>
        </p:spPr>
        <p:txBody>
          <a:bodyPr wrap="square" rtlCol="0">
            <a:spAutoFit/>
          </a:bodyPr>
          <a:lstStyle/>
          <a:p>
            <a:pPr algn="r"/>
            <a:r>
              <a:rPr lang="en-US" sz="400">
                <a:latin typeface="+mj-lt"/>
              </a:rPr>
              <a:t>Disclaimer:  All references within this document to the red box are solely for the use of this document and do not reference the website.</a:t>
            </a:r>
          </a:p>
        </p:txBody>
      </p:sp>
      <p:cxnSp>
        <p:nvCxnSpPr>
          <p:cNvPr id="38" name="Connector: Elbow 37">
            <a:extLst>
              <a:ext uri="{FF2B5EF4-FFF2-40B4-BE49-F238E27FC236}">
                <a16:creationId xmlns:a16="http://schemas.microsoft.com/office/drawing/2014/main" id="{A8554EE0-77E4-4B2E-B33F-CD787FEF5DE9}"/>
              </a:ext>
              <a:ext uri="{C183D7F6-B498-43B3-948B-1728B52AA6E4}">
                <adec:decorative xmlns:adec="http://schemas.microsoft.com/office/drawing/2017/decorative" val="1"/>
              </a:ext>
            </a:extLst>
          </p:cNvPr>
          <p:cNvCxnSpPr>
            <a:cxnSpLocks/>
          </p:cNvCxnSpPr>
          <p:nvPr/>
        </p:nvCxnSpPr>
        <p:spPr>
          <a:xfrm rot="5400000">
            <a:off x="2143285" y="5773771"/>
            <a:ext cx="1046382" cy="930205"/>
          </a:xfrm>
          <a:prstGeom prst="bentConnector3">
            <a:avLst>
              <a:gd name="adj1" fmla="val 100036"/>
            </a:avLst>
          </a:prstGeom>
          <a:ln w="28575">
            <a:solidFill>
              <a:srgbClr val="0092B3"/>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BD72E259-D81D-4F6F-951A-E74884F28B89}"/>
              </a:ext>
              <a:ext uri="{C183D7F6-B498-43B3-948B-1728B52AA6E4}">
                <adec:decorative xmlns:adec="http://schemas.microsoft.com/office/drawing/2017/decorative" val="1"/>
              </a:ext>
            </a:extLst>
          </p:cNvPr>
          <p:cNvSpPr/>
          <p:nvPr/>
        </p:nvSpPr>
        <p:spPr>
          <a:xfrm>
            <a:off x="3560081" y="5029200"/>
            <a:ext cx="394840" cy="1551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13B1C0E-1BE1-4F0D-9FCC-F45B6E259B72}"/>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35280" y="5752397"/>
            <a:ext cx="1292476" cy="3905627"/>
          </a:xfrm>
          <a:prstGeom prst="rect">
            <a:avLst/>
          </a:prstGeom>
          <a:ln w="22225">
            <a:solidFill>
              <a:srgbClr val="0092B3"/>
            </a:solidFill>
          </a:ln>
          <a:effectLst>
            <a:outerShdw blurRad="50800" dist="38100" dir="8100000" algn="tr" rotWithShape="0">
              <a:prstClr val="black">
                <a:alpha val="40000"/>
              </a:prstClr>
            </a:outerShdw>
          </a:effectLst>
        </p:spPr>
      </p:pic>
      <p:sp>
        <p:nvSpPr>
          <p:cNvPr id="8" name="Rectangle 7">
            <a:extLst>
              <a:ext uri="{FF2B5EF4-FFF2-40B4-BE49-F238E27FC236}">
                <a16:creationId xmlns:a16="http://schemas.microsoft.com/office/drawing/2014/main" id="{3E16BF43-E06B-44A2-9D44-7035483B83C3}"/>
              </a:ext>
              <a:ext uri="{C183D7F6-B498-43B3-948B-1728B52AA6E4}">
                <adec:decorative xmlns:adec="http://schemas.microsoft.com/office/drawing/2017/decorative" val="1"/>
              </a:ext>
            </a:extLst>
          </p:cNvPr>
          <p:cNvSpPr/>
          <p:nvPr/>
        </p:nvSpPr>
        <p:spPr>
          <a:xfrm>
            <a:off x="757720" y="9304896"/>
            <a:ext cx="1239375" cy="3047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D74EB683-9235-48BE-8E15-08570DADDBF7}"/>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523451" y="7040780"/>
            <a:ext cx="1536108" cy="2677058"/>
          </a:xfrm>
          <a:prstGeom prst="rect">
            <a:avLst/>
          </a:prstGeom>
          <a:ln w="22225">
            <a:solidFill>
              <a:srgbClr val="0092B3"/>
            </a:solidFill>
          </a:ln>
          <a:effectLst>
            <a:outerShdw blurRad="50800" dist="38100" dir="8100000" algn="tr" rotWithShape="0">
              <a:prstClr val="black">
                <a:alpha val="40000"/>
              </a:prstClr>
            </a:outerShdw>
          </a:effectLst>
        </p:spPr>
      </p:pic>
      <p:cxnSp>
        <p:nvCxnSpPr>
          <p:cNvPr id="16" name="Straight Arrow Connector 15">
            <a:extLst>
              <a:ext uri="{FF2B5EF4-FFF2-40B4-BE49-F238E27FC236}">
                <a16:creationId xmlns:a16="http://schemas.microsoft.com/office/drawing/2014/main" id="{48E004E5-8552-4E28-99D3-A8D0FC30478E}"/>
              </a:ext>
              <a:ext uri="{C183D7F6-B498-43B3-948B-1728B52AA6E4}">
                <adec:decorative xmlns:adec="http://schemas.microsoft.com/office/drawing/2017/decorative" val="1"/>
              </a:ext>
            </a:extLst>
          </p:cNvPr>
          <p:cNvCxnSpPr/>
          <p:nvPr/>
        </p:nvCxnSpPr>
        <p:spPr>
          <a:xfrm>
            <a:off x="2201374" y="9437749"/>
            <a:ext cx="1983753" cy="0"/>
          </a:xfrm>
          <a:prstGeom prst="straightConnector1">
            <a:avLst/>
          </a:prstGeom>
          <a:ln w="28575">
            <a:solidFill>
              <a:srgbClr val="0092B3"/>
            </a:solidFill>
            <a:tailEnd type="triangle"/>
          </a:ln>
        </p:spPr>
        <p:style>
          <a:lnRef idx="1">
            <a:schemeClr val="accent1"/>
          </a:lnRef>
          <a:fillRef idx="0">
            <a:schemeClr val="accent1"/>
          </a:fillRef>
          <a:effectRef idx="0">
            <a:schemeClr val="accent1"/>
          </a:effectRef>
          <a:fontRef idx="minor">
            <a:schemeClr val="tx1"/>
          </a:fontRef>
        </p:style>
      </p:cxnSp>
      <p:sp>
        <p:nvSpPr>
          <p:cNvPr id="40" name="object 3">
            <a:extLst>
              <a:ext uri="{FF2B5EF4-FFF2-40B4-BE49-F238E27FC236}">
                <a16:creationId xmlns:a16="http://schemas.microsoft.com/office/drawing/2014/main" id="{9008F4D1-4348-4635-BE94-DDA05F7333EB}"/>
              </a:ext>
            </a:extLst>
          </p:cNvPr>
          <p:cNvSpPr txBox="1"/>
          <p:nvPr/>
        </p:nvSpPr>
        <p:spPr>
          <a:xfrm>
            <a:off x="6185878" y="7041606"/>
            <a:ext cx="1434122" cy="1788951"/>
          </a:xfrm>
          <a:prstGeom prst="rect">
            <a:avLst/>
          </a:prstGeom>
        </p:spPr>
        <p:txBody>
          <a:bodyPr vert="horz" wrap="square" lIns="0" tIns="85090" rIns="0" bIns="0" rtlCol="0">
            <a:spAutoFit/>
          </a:bodyPr>
          <a:lstStyle/>
          <a:p>
            <a:pPr marL="231775" indent="-171450">
              <a:lnSpc>
                <a:spcPct val="100000"/>
              </a:lnSpc>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Review the information on the summary screen, and if any changes need to be made, click on the “</a:t>
            </a:r>
            <a:r>
              <a:rPr lang="en-US" sz="900" b="1" spc="-5">
                <a:solidFill>
                  <a:srgbClr val="1A1A1A"/>
                </a:solidFill>
                <a:cs typeface="Ubuntu"/>
              </a:rPr>
              <a:t>Go back</a:t>
            </a:r>
            <a:r>
              <a:rPr lang="en-US" sz="900" spc="-5">
                <a:solidFill>
                  <a:srgbClr val="1A1A1A"/>
                </a:solidFill>
                <a:cs typeface="Ubuntu"/>
              </a:rPr>
              <a:t>” link and adjust </a:t>
            </a:r>
          </a:p>
          <a:p>
            <a:pPr marL="231775" indent="-171450">
              <a:lnSpc>
                <a:spcPct val="100000"/>
              </a:lnSpc>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If no changes need to be made, click in the CAPTCHA box to validate</a:t>
            </a:r>
          </a:p>
          <a:p>
            <a:pPr marL="231775" indent="-171450">
              <a:lnSpc>
                <a:spcPct val="100000"/>
              </a:lnSpc>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Click “</a:t>
            </a:r>
            <a:r>
              <a:rPr lang="en-US" sz="900" b="1" spc="-5">
                <a:solidFill>
                  <a:srgbClr val="1A1A1A"/>
                </a:solidFill>
                <a:cs typeface="Ubuntu"/>
              </a:rPr>
              <a:t>SUBMIT</a:t>
            </a:r>
            <a:r>
              <a:rPr lang="en-US" sz="900" spc="-5">
                <a:solidFill>
                  <a:srgbClr val="1A1A1A"/>
                </a:solidFill>
                <a:cs typeface="Ubuntu"/>
              </a:rPr>
              <a:t>”, highlighted here with a </a:t>
            </a:r>
            <a:r>
              <a:rPr lang="en-US" sz="900" b="1" spc="-5">
                <a:solidFill>
                  <a:srgbClr val="FF0000"/>
                </a:solidFill>
                <a:cs typeface="Ubuntu"/>
              </a:rPr>
              <a:t>red box</a:t>
            </a:r>
          </a:p>
        </p:txBody>
      </p:sp>
      <p:sp>
        <p:nvSpPr>
          <p:cNvPr id="42" name="Rectangle 41">
            <a:extLst>
              <a:ext uri="{FF2B5EF4-FFF2-40B4-BE49-F238E27FC236}">
                <a16:creationId xmlns:a16="http://schemas.microsoft.com/office/drawing/2014/main" id="{0979D18D-5AB0-4CC9-BC7F-328CD7A4935C}"/>
              </a:ext>
              <a:ext uri="{C183D7F6-B498-43B3-948B-1728B52AA6E4}">
                <adec:decorative xmlns:adec="http://schemas.microsoft.com/office/drawing/2017/decorative" val="1"/>
              </a:ext>
            </a:extLst>
          </p:cNvPr>
          <p:cNvSpPr/>
          <p:nvPr/>
        </p:nvSpPr>
        <p:spPr>
          <a:xfrm>
            <a:off x="4671817" y="9049051"/>
            <a:ext cx="1239375" cy="3047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D84F1D2-6FDD-4430-9748-0E96EC354DF4}"/>
              </a:ext>
            </a:extLst>
          </p:cNvPr>
          <p:cNvSpPr txBox="1"/>
          <p:nvPr/>
        </p:nvSpPr>
        <p:spPr>
          <a:xfrm>
            <a:off x="195071" y="3857452"/>
            <a:ext cx="2244559" cy="1151597"/>
          </a:xfrm>
          <a:prstGeom prst="rect">
            <a:avLst/>
          </a:prstGeom>
          <a:noFill/>
        </p:spPr>
        <p:txBody>
          <a:bodyPr wrap="square" rtlCol="0">
            <a:spAutoFit/>
          </a:bodyPr>
          <a:lstStyle/>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rPr>
              <a:t>Before proceeding with filing an appeal with CT Paid Leave,  you MUST have a state identity with CT.gov.  If you do not, click “</a:t>
            </a:r>
            <a:r>
              <a:rPr lang="en-US" sz="900" b="1" spc="-5">
                <a:solidFill>
                  <a:srgbClr val="1A1A1A"/>
                </a:solidFill>
              </a:rPr>
              <a:t>Sign up now</a:t>
            </a:r>
            <a:r>
              <a:rPr lang="en-US" sz="900" spc="-5">
                <a:solidFill>
                  <a:srgbClr val="1A1A1A"/>
                </a:solidFill>
              </a:rPr>
              <a:t>”, </a:t>
            </a:r>
            <a:r>
              <a:rPr lang="en-US" sz="900" spc="-5"/>
              <a:t>highlighted here with a </a:t>
            </a:r>
            <a:r>
              <a:rPr lang="en-US" sz="900" b="1" spc="-5">
                <a:solidFill>
                  <a:srgbClr val="FF0000"/>
                </a:solidFill>
              </a:rPr>
              <a:t>red box</a:t>
            </a:r>
            <a:r>
              <a:rPr lang="en-US" sz="900" b="1" spc="-5">
                <a:solidFill>
                  <a:srgbClr val="1A1A1A"/>
                </a:solidFill>
              </a:rPr>
              <a:t> </a:t>
            </a:r>
            <a:r>
              <a:rPr lang="en-US" sz="900" spc="-5">
                <a:solidFill>
                  <a:srgbClr val="1A1A1A"/>
                </a:solidFill>
              </a:rPr>
              <a:t>to set one up</a:t>
            </a:r>
          </a:p>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rPr>
              <a:t>If you already have one, proceed to sign in using the “</a:t>
            </a:r>
            <a:r>
              <a:rPr lang="en-US" sz="900" b="1" spc="-5">
                <a:solidFill>
                  <a:srgbClr val="1A1A1A"/>
                </a:solidFill>
              </a:rPr>
              <a:t>Log In</a:t>
            </a:r>
            <a:r>
              <a:rPr lang="en-US" sz="900" spc="-5">
                <a:solidFill>
                  <a:srgbClr val="1A1A1A"/>
                </a:solidFill>
              </a:rPr>
              <a:t>” button</a:t>
            </a:r>
          </a:p>
        </p:txBody>
      </p:sp>
      <p:pic>
        <p:nvPicPr>
          <p:cNvPr id="1026" name="Picture 2">
            <a:extLst>
              <a:ext uri="{FF2B5EF4-FFF2-40B4-BE49-F238E27FC236}">
                <a16:creationId xmlns:a16="http://schemas.microsoft.com/office/drawing/2014/main" id="{BA156479-9D44-42F6-8A77-FA8DD61AFE8B}"/>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1504" y="372646"/>
            <a:ext cx="2284036" cy="3208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95CD013-ADF8-4014-96DF-9A1019B5DD73}"/>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152400" y="1378535"/>
            <a:ext cx="4726786" cy="1874415"/>
          </a:xfrm>
          <a:prstGeom prst="rect">
            <a:avLst/>
          </a:prstGeom>
          <a:ln w="25400">
            <a:solidFill>
              <a:srgbClr val="0092B3"/>
            </a:solidFill>
          </a:ln>
          <a:effectLst>
            <a:outerShdw blurRad="50800" dist="38100" dir="8100000" algn="tr" rotWithShape="0">
              <a:prstClr val="black">
                <a:alpha val="40000"/>
              </a:prstClr>
            </a:outerShdw>
          </a:effectLst>
        </p:spPr>
      </p:pic>
      <p:cxnSp>
        <p:nvCxnSpPr>
          <p:cNvPr id="26" name="Straight Arrow Connector 25">
            <a:extLst>
              <a:ext uri="{FF2B5EF4-FFF2-40B4-BE49-F238E27FC236}">
                <a16:creationId xmlns:a16="http://schemas.microsoft.com/office/drawing/2014/main" id="{AD2E8960-FED9-4770-A939-A0A7FDB664A7}"/>
              </a:ext>
              <a:ext uri="{C183D7F6-B498-43B3-948B-1728B52AA6E4}">
                <adec:decorative xmlns:adec="http://schemas.microsoft.com/office/drawing/2017/decorative" val="1"/>
              </a:ext>
            </a:extLst>
          </p:cNvPr>
          <p:cNvCxnSpPr/>
          <p:nvPr/>
        </p:nvCxnSpPr>
        <p:spPr>
          <a:xfrm>
            <a:off x="4988205" y="522584"/>
            <a:ext cx="217193" cy="0"/>
          </a:xfrm>
          <a:prstGeom prst="straightConnector1">
            <a:avLst/>
          </a:prstGeom>
          <a:ln w="22225">
            <a:solidFill>
              <a:srgbClr val="0092B3"/>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836B082-C09C-46DB-BB0F-394EFBA4B464}"/>
              </a:ext>
            </a:extLst>
          </p:cNvPr>
          <p:cNvPicPr>
            <a:picLocks noChangeAspect="1"/>
          </p:cNvPicPr>
          <p:nvPr/>
        </p:nvPicPr>
        <p:blipFill rotWithShape="1">
          <a:blip r:embed="rId4"/>
          <a:srcRect l="2615" t="20807" r="21405" b="13544"/>
          <a:stretch/>
        </p:blipFill>
        <p:spPr>
          <a:xfrm>
            <a:off x="276225" y="1268382"/>
            <a:ext cx="7094669" cy="3448163"/>
          </a:xfrm>
          <a:prstGeom prst="rect">
            <a:avLst/>
          </a:prstGeom>
          <a:ln w="28575">
            <a:solidFill>
              <a:srgbClr val="0092B3"/>
            </a:solidFill>
          </a:ln>
          <a:effectLst>
            <a:outerShdw blurRad="50800" dist="38100" dir="8100000" algn="tr" rotWithShape="0">
              <a:prstClr val="black">
                <a:alpha val="40000"/>
              </a:prstClr>
            </a:outerShdw>
          </a:effectLst>
        </p:spPr>
      </p:pic>
      <p:pic>
        <p:nvPicPr>
          <p:cNvPr id="13" name="Picture 2">
            <a:extLst>
              <a:ext uri="{FF2B5EF4-FFF2-40B4-BE49-F238E27FC236}">
                <a16:creationId xmlns:a16="http://schemas.microsoft.com/office/drawing/2014/main" id="{F6DAEF44-B53D-495B-9675-7D26A82853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059" y="337852"/>
            <a:ext cx="2131368" cy="29937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D28C313-8389-4066-BDCB-C86FAC6DDAAC}"/>
              </a:ext>
            </a:extLst>
          </p:cNvPr>
          <p:cNvSpPr txBox="1"/>
          <p:nvPr/>
        </p:nvSpPr>
        <p:spPr>
          <a:xfrm>
            <a:off x="2178147" y="1005778"/>
            <a:ext cx="5324667" cy="153888"/>
          </a:xfrm>
          <a:prstGeom prst="rect">
            <a:avLst/>
          </a:prstGeom>
          <a:noFill/>
        </p:spPr>
        <p:txBody>
          <a:bodyPr wrap="square" rtlCol="0">
            <a:spAutoFit/>
          </a:bodyPr>
          <a:lstStyle/>
          <a:p>
            <a:pPr algn="r"/>
            <a:r>
              <a:rPr lang="en-US" sz="400">
                <a:latin typeface="+mj-lt"/>
              </a:rPr>
              <a:t>Disclaimer:  All references within this document to the red box are solely for the use of this document and do not reference the website.</a:t>
            </a:r>
          </a:p>
        </p:txBody>
      </p:sp>
      <p:sp>
        <p:nvSpPr>
          <p:cNvPr id="27" name="Rectangle 26">
            <a:extLst>
              <a:ext uri="{FF2B5EF4-FFF2-40B4-BE49-F238E27FC236}">
                <a16:creationId xmlns:a16="http://schemas.microsoft.com/office/drawing/2014/main" id="{34D120D8-48EB-46E8-AF2E-8DA4E9AFAA37}"/>
              </a:ext>
            </a:extLst>
          </p:cNvPr>
          <p:cNvSpPr/>
          <p:nvPr/>
        </p:nvSpPr>
        <p:spPr>
          <a:xfrm>
            <a:off x="1187987" y="2331157"/>
            <a:ext cx="823015" cy="210221"/>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30" name="object 3">
            <a:extLst>
              <a:ext uri="{FF2B5EF4-FFF2-40B4-BE49-F238E27FC236}">
                <a16:creationId xmlns:a16="http://schemas.microsoft.com/office/drawing/2014/main" id="{A0BBC361-1A1F-4FD7-A34D-A149B277434A}"/>
              </a:ext>
            </a:extLst>
          </p:cNvPr>
          <p:cNvSpPr txBox="1"/>
          <p:nvPr/>
        </p:nvSpPr>
        <p:spPr>
          <a:xfrm>
            <a:off x="789050" y="3622356"/>
            <a:ext cx="3459100" cy="1732526"/>
          </a:xfrm>
          <a:prstGeom prst="rect">
            <a:avLst/>
          </a:prstGeom>
          <a:solidFill>
            <a:schemeClr val="bg1"/>
          </a:solidFill>
          <a:ln>
            <a:solidFill>
              <a:srgbClr val="0092B3"/>
            </a:solidFill>
          </a:ln>
        </p:spPr>
        <p:txBody>
          <a:bodyPr vert="horz" wrap="square" lIns="0" tIns="85090" rIns="0" bIns="0" rtlCol="0">
            <a:spAutoFit/>
          </a:bodyPr>
          <a:lstStyle/>
          <a:p>
            <a:pPr marL="55563" indent="4763">
              <a:spcBef>
                <a:spcPts val="670"/>
              </a:spcBef>
              <a:tabLst>
                <a:tab pos="55563" algn="l"/>
                <a:tab pos="190500" algn="l"/>
              </a:tabLst>
            </a:pPr>
            <a:r>
              <a:rPr lang="en-US" sz="900" spc="-5">
                <a:solidFill>
                  <a:srgbClr val="1A1A1A"/>
                </a:solidFill>
                <a:cs typeface="Ubuntu"/>
              </a:rPr>
              <a:t>Click on the  dropdown arrow for any individual file to    access the menu displayed</a:t>
            </a:r>
          </a:p>
          <a:p>
            <a:pPr marL="342900" indent="-282575">
              <a:spcBef>
                <a:spcPts val="670"/>
              </a:spcBef>
              <a:tabLst>
                <a:tab pos="190500" algn="l"/>
                <a:tab pos="342900" algn="l"/>
              </a:tabLst>
            </a:pPr>
            <a:r>
              <a:rPr lang="en-US" sz="900" spc="-5">
                <a:solidFill>
                  <a:srgbClr val="1A1A1A"/>
                </a:solidFill>
                <a:cs typeface="Ubuntu"/>
              </a:rPr>
              <a:t>Select:</a:t>
            </a:r>
          </a:p>
          <a:p>
            <a:pPr marL="228600" indent="-114300">
              <a:spcBef>
                <a:spcPts val="670"/>
              </a:spcBef>
              <a:buFont typeface="Arial" panose="020B0604020202020204" pitchFamily="34" charset="0"/>
              <a:buChar char="•"/>
              <a:tabLst>
                <a:tab pos="190500" algn="l"/>
                <a:tab pos="228600" algn="l"/>
              </a:tabLst>
            </a:pPr>
            <a:r>
              <a:rPr lang="en-US" sz="900" spc="-5">
                <a:solidFill>
                  <a:srgbClr val="1A1A1A"/>
                </a:solidFill>
                <a:cs typeface="Ubuntu"/>
              </a:rPr>
              <a:t>Download (to save the file to your computer)</a:t>
            </a:r>
          </a:p>
          <a:p>
            <a:pPr marL="228600" indent="-114300">
              <a:spcBef>
                <a:spcPts val="670"/>
              </a:spcBef>
              <a:buFont typeface="Arial" panose="020B0604020202020204" pitchFamily="34" charset="0"/>
              <a:buChar char="•"/>
              <a:tabLst>
                <a:tab pos="190500" algn="l"/>
                <a:tab pos="228600" algn="l"/>
              </a:tabLst>
            </a:pPr>
            <a:r>
              <a:rPr lang="en-US" sz="900" spc="-5">
                <a:solidFill>
                  <a:srgbClr val="1A1A1A"/>
                </a:solidFill>
                <a:cs typeface="Ubuntu"/>
              </a:rPr>
              <a:t>View the file details (to preview the document)</a:t>
            </a:r>
          </a:p>
          <a:p>
            <a:pPr marL="228600" indent="-114300">
              <a:spcBef>
                <a:spcPts val="670"/>
              </a:spcBef>
              <a:buFont typeface="Arial" panose="020B0604020202020204" pitchFamily="34" charset="0"/>
              <a:buChar char="•"/>
              <a:tabLst>
                <a:tab pos="190500" algn="l"/>
                <a:tab pos="228600" algn="l"/>
              </a:tabLst>
            </a:pPr>
            <a:r>
              <a:rPr lang="en-US" sz="900" spc="-5">
                <a:solidFill>
                  <a:srgbClr val="1A1A1A"/>
                </a:solidFill>
                <a:cs typeface="Ubuntu"/>
              </a:rPr>
              <a:t>Upload a New Version (of the same document)</a:t>
            </a:r>
          </a:p>
          <a:p>
            <a:pPr marL="228600" indent="-114300">
              <a:spcBef>
                <a:spcPts val="670"/>
              </a:spcBef>
              <a:buFont typeface="Arial" panose="020B0604020202020204" pitchFamily="34" charset="0"/>
              <a:buChar char="•"/>
              <a:tabLst>
                <a:tab pos="190500" algn="l"/>
                <a:tab pos="228600" algn="l"/>
              </a:tabLst>
            </a:pPr>
            <a:r>
              <a:rPr lang="en-US" sz="900" spc="-5">
                <a:solidFill>
                  <a:srgbClr val="1A1A1A"/>
                </a:solidFill>
                <a:cs typeface="Ubuntu"/>
              </a:rPr>
              <a:t>Edit File Details (to rename the file &amp; add a description)</a:t>
            </a:r>
          </a:p>
          <a:p>
            <a:pPr marL="60325">
              <a:spcBef>
                <a:spcPts val="670"/>
              </a:spcBef>
              <a:tabLst>
                <a:tab pos="189865" algn="l"/>
                <a:tab pos="190500" algn="l"/>
              </a:tabLst>
            </a:pPr>
            <a:endParaRPr lang="en-US" sz="900" spc="-5">
              <a:solidFill>
                <a:srgbClr val="1A1A1A"/>
              </a:solidFill>
              <a:cs typeface="Ubuntu"/>
            </a:endParaRPr>
          </a:p>
        </p:txBody>
      </p:sp>
      <p:pic>
        <p:nvPicPr>
          <p:cNvPr id="3" name="Picture 2">
            <a:extLst>
              <a:ext uri="{FF2B5EF4-FFF2-40B4-BE49-F238E27FC236}">
                <a16:creationId xmlns:a16="http://schemas.microsoft.com/office/drawing/2014/main" id="{2A954A86-32FB-47F4-A911-B0AC66AB5051}"/>
              </a:ext>
            </a:extLst>
          </p:cNvPr>
          <p:cNvPicPr>
            <a:picLocks noChangeAspect="1"/>
          </p:cNvPicPr>
          <p:nvPr/>
        </p:nvPicPr>
        <p:blipFill>
          <a:blip r:embed="rId6"/>
          <a:stretch>
            <a:fillRect/>
          </a:stretch>
        </p:blipFill>
        <p:spPr>
          <a:xfrm>
            <a:off x="5522586" y="3048000"/>
            <a:ext cx="317499" cy="236779"/>
          </a:xfrm>
          <a:prstGeom prst="rect">
            <a:avLst/>
          </a:prstGeom>
        </p:spPr>
      </p:pic>
      <p:pic>
        <p:nvPicPr>
          <p:cNvPr id="5" name="Picture 4">
            <a:extLst>
              <a:ext uri="{FF2B5EF4-FFF2-40B4-BE49-F238E27FC236}">
                <a16:creationId xmlns:a16="http://schemas.microsoft.com/office/drawing/2014/main" id="{C438063F-B6A1-4EDF-8AB0-817288722155}"/>
              </a:ext>
            </a:extLst>
          </p:cNvPr>
          <p:cNvPicPr>
            <a:picLocks noChangeAspect="1"/>
          </p:cNvPicPr>
          <p:nvPr/>
        </p:nvPicPr>
        <p:blipFill rotWithShape="1">
          <a:blip r:embed="rId7"/>
          <a:srcRect l="62419" t="42849" r="30149" b="41575"/>
          <a:stretch/>
        </p:blipFill>
        <p:spPr>
          <a:xfrm>
            <a:off x="5861050" y="2436266"/>
            <a:ext cx="1212850" cy="1429731"/>
          </a:xfrm>
          <a:prstGeom prst="rect">
            <a:avLst/>
          </a:prstGeom>
        </p:spPr>
      </p:pic>
      <p:sp>
        <p:nvSpPr>
          <p:cNvPr id="29" name="Rectangle 28">
            <a:extLst>
              <a:ext uri="{FF2B5EF4-FFF2-40B4-BE49-F238E27FC236}">
                <a16:creationId xmlns:a16="http://schemas.microsoft.com/office/drawing/2014/main" id="{5DB05FF9-8E51-4C65-93CE-33D6B321F18D}"/>
              </a:ext>
            </a:extLst>
          </p:cNvPr>
          <p:cNvSpPr/>
          <p:nvPr/>
        </p:nvSpPr>
        <p:spPr>
          <a:xfrm>
            <a:off x="5866672" y="2436266"/>
            <a:ext cx="1302478" cy="1481684"/>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pic>
        <p:nvPicPr>
          <p:cNvPr id="19" name="Picture 18">
            <a:extLst>
              <a:ext uri="{FF2B5EF4-FFF2-40B4-BE49-F238E27FC236}">
                <a16:creationId xmlns:a16="http://schemas.microsoft.com/office/drawing/2014/main" id="{D4E583EE-82D4-49E1-94A0-E193EDC8141A}"/>
              </a:ext>
            </a:extLst>
          </p:cNvPr>
          <p:cNvPicPr>
            <a:picLocks noChangeAspect="1"/>
          </p:cNvPicPr>
          <p:nvPr/>
        </p:nvPicPr>
        <p:blipFill rotWithShape="1">
          <a:blip r:embed="rId8"/>
          <a:srcRect r="1982"/>
          <a:stretch/>
        </p:blipFill>
        <p:spPr>
          <a:xfrm>
            <a:off x="117426" y="5779320"/>
            <a:ext cx="7537548" cy="3302539"/>
          </a:xfrm>
          <a:prstGeom prst="rect">
            <a:avLst/>
          </a:prstGeom>
          <a:ln w="28575">
            <a:solidFill>
              <a:srgbClr val="0092B3"/>
            </a:solidFill>
          </a:ln>
          <a:effectLst>
            <a:outerShdw blurRad="50800" dist="38100" dir="8100000" algn="tr" rotWithShape="0">
              <a:prstClr val="black">
                <a:alpha val="40000"/>
              </a:prstClr>
            </a:outerShdw>
          </a:effectLst>
        </p:spPr>
      </p:pic>
      <p:grpSp>
        <p:nvGrpSpPr>
          <p:cNvPr id="17" name="object 17">
            <a:extLst>
              <a:ext uri="{FF2B5EF4-FFF2-40B4-BE49-F238E27FC236}">
                <a16:creationId xmlns:a16="http://schemas.microsoft.com/office/drawing/2014/main" id="{26CFD51B-386D-41EC-B830-073CBBFB6E85}"/>
              </a:ext>
              <a:ext uri="{C183D7F6-B498-43B3-948B-1728B52AA6E4}">
                <adec:decorative xmlns:adec="http://schemas.microsoft.com/office/drawing/2017/decorative" val="1"/>
              </a:ext>
            </a:extLst>
          </p:cNvPr>
          <p:cNvGrpSpPr/>
          <p:nvPr/>
        </p:nvGrpSpPr>
        <p:grpSpPr>
          <a:xfrm>
            <a:off x="152400" y="884313"/>
            <a:ext cx="7467600" cy="145384"/>
            <a:chOff x="514350" y="1079500"/>
            <a:chExt cx="6662420" cy="12700"/>
          </a:xfrm>
        </p:grpSpPr>
        <p:sp>
          <p:nvSpPr>
            <p:cNvPr id="18" name="object 18">
              <a:extLst>
                <a:ext uri="{FF2B5EF4-FFF2-40B4-BE49-F238E27FC236}">
                  <a16:creationId xmlns:a16="http://schemas.microsoft.com/office/drawing/2014/main" id="{37C45F34-5BE0-48DD-96A7-B2FF187E8204}"/>
                </a:ext>
              </a:extLst>
            </p:cNvPr>
            <p:cNvSpPr/>
            <p:nvPr/>
          </p:nvSpPr>
          <p:spPr>
            <a:xfrm>
              <a:off x="552420" y="1085850"/>
              <a:ext cx="6605905" cy="0"/>
            </a:xfrm>
            <a:custGeom>
              <a:avLst/>
              <a:gdLst/>
              <a:ahLst/>
              <a:cxnLst/>
              <a:rect l="l" t="t" r="r" b="b"/>
              <a:pathLst>
                <a:path w="6605905">
                  <a:moveTo>
                    <a:pt x="0" y="0"/>
                  </a:moveTo>
                  <a:lnTo>
                    <a:pt x="6605308" y="0"/>
                  </a:lnTo>
                </a:path>
              </a:pathLst>
            </a:custGeom>
            <a:ln w="12700">
              <a:solidFill>
                <a:srgbClr val="0092B3"/>
              </a:solidFill>
              <a:prstDash val="dot"/>
            </a:ln>
          </p:spPr>
          <p:txBody>
            <a:bodyPr wrap="square" lIns="0" tIns="0" rIns="0" bIns="0" rtlCol="0"/>
            <a:lstStyle/>
            <a:p>
              <a:endParaRPr>
                <a:solidFill>
                  <a:srgbClr val="0092B3"/>
                </a:solidFill>
              </a:endParaRPr>
            </a:p>
          </p:txBody>
        </p:sp>
        <p:sp>
          <p:nvSpPr>
            <p:cNvPr id="20" name="object 19">
              <a:extLst>
                <a:ext uri="{FF2B5EF4-FFF2-40B4-BE49-F238E27FC236}">
                  <a16:creationId xmlns:a16="http://schemas.microsoft.com/office/drawing/2014/main" id="{E543821D-CA13-4B10-BCF1-AC06B9F4AC41}"/>
                </a:ext>
              </a:extLst>
            </p:cNvPr>
            <p:cNvSpPr/>
            <p:nvPr/>
          </p:nvSpPr>
          <p:spPr>
            <a:xfrm>
              <a:off x="514350" y="1085850"/>
              <a:ext cx="6662420" cy="0"/>
            </a:xfrm>
            <a:custGeom>
              <a:avLst/>
              <a:gdLst/>
              <a:ahLst/>
              <a:cxnLst/>
              <a:rect l="l" t="t" r="r" b="b"/>
              <a:pathLst>
                <a:path w="6662420">
                  <a:moveTo>
                    <a:pt x="0" y="0"/>
                  </a:moveTo>
                  <a:lnTo>
                    <a:pt x="0" y="0"/>
                  </a:lnTo>
                </a:path>
                <a:path w="6662420">
                  <a:moveTo>
                    <a:pt x="6662420" y="0"/>
                  </a:moveTo>
                  <a:lnTo>
                    <a:pt x="6662420" y="0"/>
                  </a:lnTo>
                </a:path>
              </a:pathLst>
            </a:custGeom>
            <a:ln w="12700">
              <a:solidFill>
                <a:srgbClr val="0092B3"/>
              </a:solidFill>
            </a:ln>
          </p:spPr>
          <p:txBody>
            <a:bodyPr wrap="square" lIns="0" tIns="0" rIns="0" bIns="0" rtlCol="0"/>
            <a:lstStyle/>
            <a:p>
              <a:endParaRPr>
                <a:solidFill>
                  <a:srgbClr val="0092B3"/>
                </a:solidFill>
              </a:endParaRPr>
            </a:p>
          </p:txBody>
        </p:sp>
      </p:grpSp>
      <p:sp>
        <p:nvSpPr>
          <p:cNvPr id="21" name="Title 11">
            <a:extLst>
              <a:ext uri="{FF2B5EF4-FFF2-40B4-BE49-F238E27FC236}">
                <a16:creationId xmlns:a16="http://schemas.microsoft.com/office/drawing/2014/main" id="{9C5A1D44-1FC2-47E3-BCA1-13BB43931F05}"/>
              </a:ext>
            </a:extLst>
          </p:cNvPr>
          <p:cNvSpPr txBox="1">
            <a:spLocks/>
          </p:cNvSpPr>
          <p:nvPr/>
        </p:nvSpPr>
        <p:spPr>
          <a:xfrm>
            <a:off x="152400" y="372646"/>
            <a:ext cx="7186989" cy="3231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sz="3000" b="1" i="0">
                <a:solidFill>
                  <a:srgbClr val="68813B"/>
                </a:solidFill>
                <a:latin typeface="Lucida Sans"/>
                <a:ea typeface="+mj-ea"/>
                <a:cs typeface="Lucida Sans"/>
              </a:defRPr>
            </a:lvl1pPr>
          </a:lstStyle>
          <a:p>
            <a:pPr algn="just" rtl="0">
              <a:defRPr/>
            </a:pPr>
            <a:r>
              <a:rPr lang="en-US" sz="1500" kern="1200">
                <a:solidFill>
                  <a:srgbClr val="0092B3"/>
                </a:solidFill>
                <a:latin typeface="Arial" panose="020B0604020202020204" pitchFamily="34" charset="0"/>
                <a:ea typeface="+mn-ea"/>
                <a:cs typeface="Arial" panose="020B0604020202020204" pitchFamily="34" charset="0"/>
              </a:rPr>
              <a:t>&gt;</a:t>
            </a:r>
            <a:r>
              <a:rPr lang="en-US" sz="1500" kern="1200">
                <a:solidFill>
                  <a:srgbClr val="67823A"/>
                </a:solidFill>
                <a:latin typeface="Arial" panose="020B0604020202020204" pitchFamily="34" charset="0"/>
                <a:ea typeface="+mn-ea"/>
                <a:cs typeface="Arial" panose="020B0604020202020204" pitchFamily="34" charset="0"/>
              </a:rPr>
              <a:t> </a:t>
            </a:r>
            <a:r>
              <a:rPr lang="en-US" sz="1500" kern="1200">
                <a:solidFill>
                  <a:srgbClr val="0092B3"/>
                </a:solidFill>
                <a:latin typeface="Arial" panose="020B0604020202020204" pitchFamily="34" charset="0"/>
                <a:ea typeface="+mn-ea"/>
                <a:cs typeface="Arial" panose="020B0604020202020204" pitchFamily="34" charset="0"/>
              </a:rPr>
              <a:t>How To File a </a:t>
            </a:r>
            <a:r>
              <a:rPr lang="en-US" sz="1500" kern="1200">
                <a:solidFill>
                  <a:srgbClr val="09538B"/>
                </a:solidFill>
                <a:latin typeface="Arial" panose="020B0604020202020204" pitchFamily="34" charset="0"/>
                <a:ea typeface="+mn-ea"/>
                <a:cs typeface="Arial" panose="020B0604020202020204" pitchFamily="34" charset="0"/>
              </a:rPr>
              <a:t>Connecticut Paid Leave </a:t>
            </a:r>
            <a:r>
              <a:rPr lang="en-US" sz="1500" kern="1200">
                <a:solidFill>
                  <a:srgbClr val="0092B3"/>
                </a:solidFill>
                <a:latin typeface="Arial" panose="020B0604020202020204" pitchFamily="34" charset="0"/>
                <a:ea typeface="+mn-ea"/>
                <a:cs typeface="Arial" panose="020B0604020202020204" pitchFamily="34" charset="0"/>
              </a:rPr>
              <a:t>Appeal with  </a:t>
            </a:r>
          </a:p>
        </p:txBody>
      </p:sp>
    </p:spTree>
    <p:custDataLst>
      <p:tags r:id="rId1"/>
    </p:custDataLst>
    <p:extLst>
      <p:ext uri="{BB962C8B-B14F-4D97-AF65-F5344CB8AC3E}">
        <p14:creationId xmlns:p14="http://schemas.microsoft.com/office/powerpoint/2010/main" val="3767709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3183516-9426-4D37-AE5E-F6AA6C4F372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88269" y="6749873"/>
            <a:ext cx="2908725" cy="2645909"/>
          </a:xfrm>
          <a:prstGeom prst="rect">
            <a:avLst/>
          </a:prstGeom>
          <a:ln w="25400">
            <a:solidFill>
              <a:srgbClr val="0092B3"/>
            </a:solidFill>
          </a:ln>
          <a:effectLst>
            <a:outerShdw blurRad="50800" dist="38100" dir="8100000" algn="tr" rotWithShape="0">
              <a:prstClr val="black">
                <a:alpha val="40000"/>
              </a:prstClr>
            </a:outerShdw>
          </a:effectLst>
        </p:spPr>
      </p:pic>
      <p:sp>
        <p:nvSpPr>
          <p:cNvPr id="27" name="object 3">
            <a:extLst>
              <a:ext uri="{FF2B5EF4-FFF2-40B4-BE49-F238E27FC236}">
                <a16:creationId xmlns:a16="http://schemas.microsoft.com/office/drawing/2014/main" id="{CEE07716-06C6-460F-AE4E-27B5C3341CA7}"/>
              </a:ext>
            </a:extLst>
          </p:cNvPr>
          <p:cNvSpPr txBox="1"/>
          <p:nvPr/>
        </p:nvSpPr>
        <p:spPr>
          <a:xfrm>
            <a:off x="2308485" y="1462910"/>
            <a:ext cx="3083654" cy="1968488"/>
          </a:xfrm>
          <a:prstGeom prst="rect">
            <a:avLst/>
          </a:prstGeom>
        </p:spPr>
        <p:txBody>
          <a:bodyPr vert="horz" wrap="square" lIns="0" tIns="85090" rIns="0" bIns="0" rtlCol="0">
            <a:spAutoFit/>
          </a:bodyPr>
          <a:lstStyle/>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An eight-digit verification code will be sent to the email address used during the sign-up</a:t>
            </a:r>
          </a:p>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You’ll need to toggle to the email account that you used to set up the CT.gov account with to acquire the code and then enter it here. The code is valid for 15 minutes</a:t>
            </a:r>
          </a:p>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After you enter the code, click “</a:t>
            </a:r>
            <a:r>
              <a:rPr lang="en-US" sz="900" b="1" spc="-5">
                <a:solidFill>
                  <a:srgbClr val="1A1A1A"/>
                </a:solidFill>
                <a:cs typeface="Ubuntu"/>
              </a:rPr>
              <a:t>VERIFY”</a:t>
            </a:r>
            <a:r>
              <a:rPr lang="en-US" sz="900" spc="-5">
                <a:solidFill>
                  <a:srgbClr val="1A1A1A"/>
                </a:solidFill>
                <a:cs typeface="Ubuntu"/>
              </a:rPr>
              <a:t>, highlighted here with a</a:t>
            </a:r>
            <a:r>
              <a:rPr lang="en-US" sz="900" b="1" spc="-5">
                <a:solidFill>
                  <a:srgbClr val="1A1A1A"/>
                </a:solidFill>
                <a:cs typeface="Ubuntu"/>
              </a:rPr>
              <a:t> </a:t>
            </a:r>
            <a:r>
              <a:rPr lang="en-US" sz="900" b="1" spc="-5">
                <a:solidFill>
                  <a:srgbClr val="FF0000"/>
                </a:solidFill>
                <a:cs typeface="Ubuntu"/>
              </a:rPr>
              <a:t>red box</a:t>
            </a:r>
            <a:endParaRPr lang="en-US" sz="900" spc="-5">
              <a:solidFill>
                <a:srgbClr val="1A1A1A"/>
              </a:solidFill>
              <a:cs typeface="Ubuntu"/>
            </a:endParaRPr>
          </a:p>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NOTE: You can use the “Skip” link to bypass the verification step as the system allows for 3 grace sign-in attempts before the system will force verification</a:t>
            </a:r>
          </a:p>
          <a:p>
            <a:pPr marL="60325">
              <a:spcBef>
                <a:spcPts val="670"/>
              </a:spcBef>
              <a:tabLst>
                <a:tab pos="189865" algn="l"/>
                <a:tab pos="190500" algn="l"/>
              </a:tabLst>
            </a:pPr>
            <a:endParaRPr lang="en-US" sz="900" spc="-5">
              <a:solidFill>
                <a:srgbClr val="1A1A1A"/>
              </a:solidFill>
              <a:cs typeface="Ubuntu"/>
            </a:endParaRPr>
          </a:p>
        </p:txBody>
      </p:sp>
      <p:sp>
        <p:nvSpPr>
          <p:cNvPr id="69" name="object 3">
            <a:extLst>
              <a:ext uri="{FF2B5EF4-FFF2-40B4-BE49-F238E27FC236}">
                <a16:creationId xmlns:a16="http://schemas.microsoft.com/office/drawing/2014/main" id="{4DE3AF07-0ACB-4943-A610-3CD6EE42BC2E}"/>
              </a:ext>
            </a:extLst>
          </p:cNvPr>
          <p:cNvSpPr txBox="1"/>
          <p:nvPr/>
        </p:nvSpPr>
        <p:spPr>
          <a:xfrm>
            <a:off x="252581" y="4824163"/>
            <a:ext cx="3227762" cy="1047723"/>
          </a:xfrm>
          <a:prstGeom prst="rect">
            <a:avLst/>
          </a:prstGeom>
        </p:spPr>
        <p:txBody>
          <a:bodyPr vert="horz" wrap="square" lIns="0" tIns="85090" rIns="0" bIns="0" rtlCol="0">
            <a:spAutoFit/>
          </a:bodyPr>
          <a:lstStyle/>
          <a:p>
            <a:pPr marL="231775" indent="-171450">
              <a:lnSpc>
                <a:spcPct val="100000"/>
              </a:lnSpc>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Locate the email from </a:t>
            </a:r>
            <a:r>
              <a:rPr lang="en-US" sz="900" spc="-5">
                <a:solidFill>
                  <a:srgbClr val="1A1A1A"/>
                </a:solidFill>
                <a:cs typeface="Ubuntu"/>
                <a:hlinkClick r:id="rId5"/>
              </a:rPr>
              <a:t>do-not-reply-account@notification.ct.gov</a:t>
            </a:r>
            <a:r>
              <a:rPr lang="en-US" sz="900" spc="-5">
                <a:solidFill>
                  <a:srgbClr val="1A1A1A"/>
                </a:solidFill>
                <a:cs typeface="Ubuntu"/>
              </a:rPr>
              <a:t> </a:t>
            </a:r>
          </a:p>
          <a:p>
            <a:pPr marL="231775" indent="-171450">
              <a:lnSpc>
                <a:spcPct val="100000"/>
              </a:lnSpc>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Highlight the verification with your mouse or write down the code</a:t>
            </a:r>
          </a:p>
          <a:p>
            <a:pPr marL="231775" indent="-171450">
              <a:lnSpc>
                <a:spcPct val="100000"/>
              </a:lnSpc>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Toggle back to the CT.gov verification screen and enter the code</a:t>
            </a:r>
          </a:p>
          <a:p>
            <a:pPr marL="60325">
              <a:lnSpc>
                <a:spcPct val="100000"/>
              </a:lnSpc>
              <a:spcBef>
                <a:spcPts val="670"/>
              </a:spcBef>
              <a:tabLst>
                <a:tab pos="189865" algn="l"/>
                <a:tab pos="190500" algn="l"/>
              </a:tabLst>
            </a:pPr>
            <a:endParaRPr lang="en-US" sz="900" spc="-5">
              <a:solidFill>
                <a:srgbClr val="1A1A1A"/>
              </a:solidFill>
              <a:cs typeface="Ubuntu"/>
            </a:endParaRPr>
          </a:p>
        </p:txBody>
      </p:sp>
      <p:sp>
        <p:nvSpPr>
          <p:cNvPr id="38" name="object 3">
            <a:extLst>
              <a:ext uri="{FF2B5EF4-FFF2-40B4-BE49-F238E27FC236}">
                <a16:creationId xmlns:a16="http://schemas.microsoft.com/office/drawing/2014/main" id="{B17D3064-5E28-493F-9294-5D8FF9ADEEBD}"/>
              </a:ext>
            </a:extLst>
          </p:cNvPr>
          <p:cNvSpPr txBox="1"/>
          <p:nvPr/>
        </p:nvSpPr>
        <p:spPr>
          <a:xfrm>
            <a:off x="3581291" y="7984486"/>
            <a:ext cx="3355715" cy="909223"/>
          </a:xfrm>
          <a:prstGeom prst="rect">
            <a:avLst/>
          </a:prstGeom>
          <a:solidFill>
            <a:schemeClr val="bg1"/>
          </a:solidFill>
          <a:ln w="19050">
            <a:noFill/>
          </a:ln>
        </p:spPr>
        <p:txBody>
          <a:bodyPr vert="horz" wrap="square" lIns="0" tIns="85090" rIns="0" bIns="0" rtlCol="0">
            <a:spAutoFit/>
          </a:bodyPr>
          <a:lstStyle/>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rPr>
              <a:t>Using the credentials, you just set up, enter your:</a:t>
            </a:r>
          </a:p>
          <a:p>
            <a:pPr marL="688975" lvl="2" indent="-171450">
              <a:spcBef>
                <a:spcPts val="670"/>
              </a:spcBef>
              <a:buFont typeface="Arial" panose="020B0604020202020204" pitchFamily="34" charset="0"/>
              <a:buChar char="•"/>
              <a:tabLst>
                <a:tab pos="189865" algn="l"/>
                <a:tab pos="190500" algn="l"/>
              </a:tabLst>
            </a:pPr>
            <a:r>
              <a:rPr lang="en-US" sz="900" spc="-5">
                <a:solidFill>
                  <a:srgbClr val="1A1A1A"/>
                </a:solidFill>
              </a:rPr>
              <a:t>Username OR email address, and </a:t>
            </a:r>
          </a:p>
          <a:p>
            <a:pPr marL="688975" lvl="2" indent="-171450">
              <a:spcBef>
                <a:spcPts val="670"/>
              </a:spcBef>
              <a:buFont typeface="Arial" panose="020B0604020202020204" pitchFamily="34" charset="0"/>
              <a:buChar char="•"/>
              <a:tabLst>
                <a:tab pos="189865" algn="l"/>
                <a:tab pos="190500" algn="l"/>
              </a:tabLst>
            </a:pPr>
            <a:r>
              <a:rPr lang="en-US" sz="900" spc="-5">
                <a:solidFill>
                  <a:srgbClr val="1A1A1A"/>
                </a:solidFill>
              </a:rPr>
              <a:t>Password</a:t>
            </a:r>
          </a:p>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rPr>
              <a:t>Click the “</a:t>
            </a:r>
            <a:r>
              <a:rPr lang="en-US" sz="900" b="1" spc="-5">
                <a:solidFill>
                  <a:srgbClr val="1A1A1A"/>
                </a:solidFill>
              </a:rPr>
              <a:t>LOG IN”</a:t>
            </a:r>
            <a:r>
              <a:rPr lang="en-US" sz="900" spc="-5">
                <a:solidFill>
                  <a:srgbClr val="1A1A1A"/>
                </a:solidFill>
              </a:rPr>
              <a:t> button, highlighted here with a </a:t>
            </a:r>
            <a:r>
              <a:rPr lang="en-US" sz="900" b="1" spc="-5">
                <a:solidFill>
                  <a:srgbClr val="FF0000"/>
                </a:solidFill>
              </a:rPr>
              <a:t>red box</a:t>
            </a:r>
          </a:p>
        </p:txBody>
      </p:sp>
      <p:cxnSp>
        <p:nvCxnSpPr>
          <p:cNvPr id="34" name="Connector: Elbow 33">
            <a:extLst>
              <a:ext uri="{FF2B5EF4-FFF2-40B4-BE49-F238E27FC236}">
                <a16:creationId xmlns:a16="http://schemas.microsoft.com/office/drawing/2014/main" id="{C1239C5D-E1E7-4B96-BFC5-EDD0CAA4772A}"/>
              </a:ext>
              <a:ext uri="{C183D7F6-B498-43B3-948B-1728B52AA6E4}">
                <adec:decorative xmlns:adec="http://schemas.microsoft.com/office/drawing/2017/decorative" val="1"/>
              </a:ext>
            </a:extLst>
          </p:cNvPr>
          <p:cNvCxnSpPr>
            <a:cxnSpLocks/>
          </p:cNvCxnSpPr>
          <p:nvPr/>
        </p:nvCxnSpPr>
        <p:spPr>
          <a:xfrm>
            <a:off x="2514200" y="3512853"/>
            <a:ext cx="3083654" cy="685158"/>
          </a:xfrm>
          <a:prstGeom prst="bentConnector3">
            <a:avLst>
              <a:gd name="adj1" fmla="val 100019"/>
            </a:avLst>
          </a:prstGeom>
          <a:ln w="28575">
            <a:solidFill>
              <a:srgbClr val="0092B3"/>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DC644AD3-078A-41D5-9284-46C71DD169C0}"/>
              </a:ext>
              <a:ext uri="{C183D7F6-B498-43B3-948B-1728B52AA6E4}">
                <adec:decorative xmlns:adec="http://schemas.microsoft.com/office/drawing/2017/decorative" val="1"/>
              </a:ext>
            </a:extLst>
          </p:cNvPr>
          <p:cNvCxnSpPr>
            <a:cxnSpLocks/>
          </p:cNvCxnSpPr>
          <p:nvPr/>
        </p:nvCxnSpPr>
        <p:spPr>
          <a:xfrm rot="10800000" flipV="1">
            <a:off x="1733341" y="6310057"/>
            <a:ext cx="1747004" cy="246492"/>
          </a:xfrm>
          <a:prstGeom prst="bentConnector3">
            <a:avLst>
              <a:gd name="adj1" fmla="val 99753"/>
            </a:avLst>
          </a:prstGeom>
          <a:ln w="28575">
            <a:solidFill>
              <a:srgbClr val="0092B3"/>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5BD761E-29A7-4CA2-98A8-BEAFB652472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26150" y="1455648"/>
            <a:ext cx="1548398" cy="2704087"/>
          </a:xfrm>
          <a:prstGeom prst="rect">
            <a:avLst/>
          </a:prstGeom>
          <a:ln w="22225">
            <a:solidFill>
              <a:srgbClr val="0092B3"/>
            </a:solidFill>
          </a:ln>
          <a:effectLst>
            <a:outerShdw blurRad="50800" dist="38100" dir="8100000" algn="tr" rotWithShape="0">
              <a:prstClr val="black">
                <a:alpha val="40000"/>
              </a:prstClr>
            </a:outerShdw>
          </a:effectLst>
        </p:spPr>
      </p:pic>
      <p:pic>
        <p:nvPicPr>
          <p:cNvPr id="11" name="Picture 10">
            <a:extLst>
              <a:ext uri="{FF2B5EF4-FFF2-40B4-BE49-F238E27FC236}">
                <a16:creationId xmlns:a16="http://schemas.microsoft.com/office/drawing/2014/main" id="{B6AC9F4A-7C3C-4A59-8CA4-FC600E381FC1}"/>
              </a:ext>
              <a:ext uri="{C183D7F6-B498-43B3-948B-1728B52AA6E4}">
                <adec:decorative xmlns:adec="http://schemas.microsoft.com/office/drawing/2017/decorative" val="1"/>
              </a:ext>
            </a:extLst>
          </p:cNvPr>
          <p:cNvPicPr>
            <a:picLocks noChangeAspect="1"/>
          </p:cNvPicPr>
          <p:nvPr/>
        </p:nvPicPr>
        <p:blipFill rotWithShape="1">
          <a:blip r:embed="rId7"/>
          <a:srcRect t="4624"/>
          <a:stretch/>
        </p:blipFill>
        <p:spPr>
          <a:xfrm>
            <a:off x="3650944" y="4400671"/>
            <a:ext cx="3756415" cy="2293994"/>
          </a:xfrm>
          <a:prstGeom prst="rect">
            <a:avLst/>
          </a:prstGeom>
          <a:ln w="25400">
            <a:solidFill>
              <a:srgbClr val="0092B3"/>
            </a:solidFill>
          </a:ln>
          <a:effectLst>
            <a:outerShdw blurRad="50800" dist="38100" dir="8100000" algn="tr" rotWithShape="0">
              <a:prstClr val="black">
                <a:alpha val="40000"/>
              </a:prstClr>
            </a:outerShdw>
          </a:effectLst>
        </p:spPr>
      </p:pic>
      <p:sp>
        <p:nvSpPr>
          <p:cNvPr id="37" name="Rectangle 36">
            <a:extLst>
              <a:ext uri="{FF2B5EF4-FFF2-40B4-BE49-F238E27FC236}">
                <a16:creationId xmlns:a16="http://schemas.microsoft.com/office/drawing/2014/main" id="{77252851-6C5A-4318-89F9-34D9E4E679F3}"/>
              </a:ext>
              <a:ext uri="{C183D7F6-B498-43B3-948B-1728B52AA6E4}">
                <adec:decorative xmlns:adec="http://schemas.microsoft.com/office/drawing/2017/decorative" val="1"/>
              </a:ext>
            </a:extLst>
          </p:cNvPr>
          <p:cNvSpPr/>
          <p:nvPr/>
        </p:nvSpPr>
        <p:spPr>
          <a:xfrm>
            <a:off x="626150" y="8689137"/>
            <a:ext cx="1275578" cy="2641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object 17">
            <a:extLst>
              <a:ext uri="{FF2B5EF4-FFF2-40B4-BE49-F238E27FC236}">
                <a16:creationId xmlns:a16="http://schemas.microsoft.com/office/drawing/2014/main" id="{FC56DCE6-FCC0-40B6-A2B4-2E347FBF558D}"/>
              </a:ext>
              <a:ext uri="{C183D7F6-B498-43B3-948B-1728B52AA6E4}">
                <adec:decorative xmlns:adec="http://schemas.microsoft.com/office/drawing/2017/decorative" val="1"/>
              </a:ext>
            </a:extLst>
          </p:cNvPr>
          <p:cNvGrpSpPr/>
          <p:nvPr/>
        </p:nvGrpSpPr>
        <p:grpSpPr>
          <a:xfrm>
            <a:off x="152400" y="907356"/>
            <a:ext cx="7467600" cy="99299"/>
            <a:chOff x="514350" y="1079500"/>
            <a:chExt cx="6662420" cy="12700"/>
          </a:xfrm>
        </p:grpSpPr>
        <p:sp>
          <p:nvSpPr>
            <p:cNvPr id="21" name="object 18">
              <a:extLst>
                <a:ext uri="{FF2B5EF4-FFF2-40B4-BE49-F238E27FC236}">
                  <a16:creationId xmlns:a16="http://schemas.microsoft.com/office/drawing/2014/main" id="{C66C6666-90DA-44F8-A9B0-396EB4FDAB03}"/>
                </a:ext>
              </a:extLst>
            </p:cNvPr>
            <p:cNvSpPr/>
            <p:nvPr/>
          </p:nvSpPr>
          <p:spPr>
            <a:xfrm>
              <a:off x="552420" y="1085850"/>
              <a:ext cx="6605905" cy="0"/>
            </a:xfrm>
            <a:custGeom>
              <a:avLst/>
              <a:gdLst/>
              <a:ahLst/>
              <a:cxnLst/>
              <a:rect l="l" t="t" r="r" b="b"/>
              <a:pathLst>
                <a:path w="6605905">
                  <a:moveTo>
                    <a:pt x="0" y="0"/>
                  </a:moveTo>
                  <a:lnTo>
                    <a:pt x="6605308" y="0"/>
                  </a:lnTo>
                </a:path>
              </a:pathLst>
            </a:custGeom>
            <a:ln w="12700">
              <a:solidFill>
                <a:srgbClr val="0092B3"/>
              </a:solidFill>
              <a:prstDash val="dot"/>
            </a:ln>
          </p:spPr>
          <p:txBody>
            <a:bodyPr wrap="square" lIns="0" tIns="0" rIns="0" bIns="0" rtlCol="0"/>
            <a:lstStyle/>
            <a:p>
              <a:endParaRPr>
                <a:solidFill>
                  <a:srgbClr val="0092B3"/>
                </a:solidFill>
              </a:endParaRPr>
            </a:p>
          </p:txBody>
        </p:sp>
        <p:sp>
          <p:nvSpPr>
            <p:cNvPr id="22" name="object 19">
              <a:extLst>
                <a:ext uri="{FF2B5EF4-FFF2-40B4-BE49-F238E27FC236}">
                  <a16:creationId xmlns:a16="http://schemas.microsoft.com/office/drawing/2014/main" id="{39744F2D-94ED-436D-8376-554B33A9BAF1}"/>
                </a:ext>
              </a:extLst>
            </p:cNvPr>
            <p:cNvSpPr/>
            <p:nvPr/>
          </p:nvSpPr>
          <p:spPr>
            <a:xfrm>
              <a:off x="514350" y="1085850"/>
              <a:ext cx="6662420" cy="0"/>
            </a:xfrm>
            <a:custGeom>
              <a:avLst/>
              <a:gdLst/>
              <a:ahLst/>
              <a:cxnLst/>
              <a:rect l="l" t="t" r="r" b="b"/>
              <a:pathLst>
                <a:path w="6662420">
                  <a:moveTo>
                    <a:pt x="0" y="0"/>
                  </a:moveTo>
                  <a:lnTo>
                    <a:pt x="0" y="0"/>
                  </a:lnTo>
                </a:path>
                <a:path w="6662420">
                  <a:moveTo>
                    <a:pt x="6662420" y="0"/>
                  </a:moveTo>
                  <a:lnTo>
                    <a:pt x="6662420" y="0"/>
                  </a:lnTo>
                </a:path>
              </a:pathLst>
            </a:custGeom>
            <a:ln w="12700">
              <a:solidFill>
                <a:srgbClr val="0092B3"/>
              </a:solidFill>
            </a:ln>
          </p:spPr>
          <p:txBody>
            <a:bodyPr wrap="square" lIns="0" tIns="0" rIns="0" bIns="0" rtlCol="0"/>
            <a:lstStyle/>
            <a:p>
              <a:endParaRPr>
                <a:solidFill>
                  <a:srgbClr val="0092B3"/>
                </a:solidFill>
              </a:endParaRPr>
            </a:p>
          </p:txBody>
        </p:sp>
      </p:grpSp>
      <p:sp>
        <p:nvSpPr>
          <p:cNvPr id="32" name="Rectangle: Rounded Corners 31">
            <a:extLst>
              <a:ext uri="{FF2B5EF4-FFF2-40B4-BE49-F238E27FC236}">
                <a16:creationId xmlns:a16="http://schemas.microsoft.com/office/drawing/2014/main" id="{25ACDBD1-6AC2-4000-8F88-A6B31FA4AE0E}"/>
              </a:ext>
              <a:ext uri="{C183D7F6-B498-43B3-948B-1728B52AA6E4}">
                <adec:decorative xmlns:adec="http://schemas.microsoft.com/office/drawing/2017/decorative" val="0"/>
              </a:ext>
            </a:extLst>
          </p:cNvPr>
          <p:cNvSpPr/>
          <p:nvPr/>
        </p:nvSpPr>
        <p:spPr>
          <a:xfrm>
            <a:off x="6249725" y="9717838"/>
            <a:ext cx="1237073" cy="233609"/>
          </a:xfrm>
          <a:prstGeom prst="roundRect">
            <a:avLst/>
          </a:prstGeom>
          <a:solidFill>
            <a:srgbClr val="0092B3"/>
          </a:solidFill>
          <a:ln>
            <a:solidFill>
              <a:srgbClr val="009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Continue </a:t>
            </a:r>
          </a:p>
        </p:txBody>
      </p:sp>
      <p:sp>
        <p:nvSpPr>
          <p:cNvPr id="3" name="Rectangle 2">
            <a:extLst>
              <a:ext uri="{FF2B5EF4-FFF2-40B4-BE49-F238E27FC236}">
                <a16:creationId xmlns:a16="http://schemas.microsoft.com/office/drawing/2014/main" id="{84BE36B3-0346-42C8-800E-C8B5FDF8337D}"/>
              </a:ext>
              <a:ext uri="{C183D7F6-B498-43B3-948B-1728B52AA6E4}">
                <adec:decorative xmlns:adec="http://schemas.microsoft.com/office/drawing/2017/decorative" val="1"/>
              </a:ext>
            </a:extLst>
          </p:cNvPr>
          <p:cNvSpPr/>
          <p:nvPr/>
        </p:nvSpPr>
        <p:spPr>
          <a:xfrm>
            <a:off x="730045" y="3399503"/>
            <a:ext cx="1371600" cy="3613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
            <a:extLst>
              <a:ext uri="{FF2B5EF4-FFF2-40B4-BE49-F238E27FC236}">
                <a16:creationId xmlns:a16="http://schemas.microsoft.com/office/drawing/2014/main" id="{DC245F1E-7038-4424-B75A-4BBBCA42E8BD}"/>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3801" y="388978"/>
            <a:ext cx="2284036" cy="320818"/>
          </a:xfrm>
          <a:prstGeom prst="rect">
            <a:avLst/>
          </a:prstGeom>
          <a:noFill/>
          <a:extLst>
            <a:ext uri="{909E8E84-426E-40DD-AFC4-6F175D3DCCD1}">
              <a14:hiddenFill xmlns:a14="http://schemas.microsoft.com/office/drawing/2010/main">
                <a:solidFill>
                  <a:srgbClr val="FFFFFF"/>
                </a:solidFill>
              </a14:hiddenFill>
            </a:ext>
          </a:extLst>
        </p:spPr>
      </p:pic>
      <p:sp>
        <p:nvSpPr>
          <p:cNvPr id="29" name="Title 28">
            <a:extLst>
              <a:ext uri="{FF2B5EF4-FFF2-40B4-BE49-F238E27FC236}">
                <a16:creationId xmlns:a16="http://schemas.microsoft.com/office/drawing/2014/main" id="{888FA10C-F15E-4730-B455-5CA81B51C085}"/>
              </a:ext>
            </a:extLst>
          </p:cNvPr>
          <p:cNvSpPr txBox="1">
            <a:spLocks noGrp="1"/>
          </p:cNvSpPr>
          <p:nvPr>
            <p:ph type="title" idx="4294967295"/>
          </p:nvPr>
        </p:nvSpPr>
        <p:spPr>
          <a:xfrm>
            <a:off x="152400" y="372646"/>
            <a:ext cx="7186989" cy="3231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92B3"/>
                </a:solidFill>
                <a:effectLst/>
                <a:uLnTx/>
                <a:uFillTx/>
                <a:latin typeface="Arial" panose="020B0604020202020204" pitchFamily="34" charset="0"/>
                <a:ea typeface="+mn-ea"/>
                <a:cs typeface="Arial" panose="020B0604020202020204" pitchFamily="34" charset="0"/>
              </a:rPr>
              <a:t>&gt;</a:t>
            </a:r>
            <a:r>
              <a:rPr kumimoji="0" lang="en-US" sz="1500" b="1" i="0" u="none" strike="noStrike" kern="1200" cap="none" spc="0" normalizeH="0" baseline="0" noProof="0">
                <a:ln>
                  <a:noFill/>
                </a:ln>
                <a:solidFill>
                  <a:srgbClr val="67823A"/>
                </a:solidFill>
                <a:effectLst/>
                <a:uLnTx/>
                <a:uFillTx/>
                <a:latin typeface="Arial" panose="020B0604020202020204" pitchFamily="34" charset="0"/>
                <a:ea typeface="+mn-ea"/>
                <a:cs typeface="Arial" panose="020B0604020202020204" pitchFamily="34" charset="0"/>
              </a:rPr>
              <a:t> </a:t>
            </a:r>
            <a:r>
              <a:rPr kumimoji="0" lang="en-US" sz="1500" b="1" i="0" u="none" strike="noStrike" kern="1200" cap="none" spc="0" normalizeH="0" baseline="0" noProof="0">
                <a:ln>
                  <a:noFill/>
                </a:ln>
                <a:solidFill>
                  <a:srgbClr val="0092B3"/>
                </a:solidFill>
                <a:effectLst/>
                <a:uLnTx/>
                <a:uFillTx/>
                <a:latin typeface="Arial" panose="020B0604020202020204" pitchFamily="34" charset="0"/>
                <a:ea typeface="+mn-ea"/>
                <a:cs typeface="Arial" panose="020B0604020202020204" pitchFamily="34" charset="0"/>
              </a:rPr>
              <a:t>How To File a </a:t>
            </a:r>
            <a:r>
              <a:rPr kumimoji="0" lang="en-US" sz="1500" b="1" i="0" u="none" strike="noStrike" kern="1200" cap="none" spc="0" normalizeH="0" baseline="0" noProof="0">
                <a:ln>
                  <a:noFill/>
                </a:ln>
                <a:solidFill>
                  <a:srgbClr val="09538B"/>
                </a:solidFill>
                <a:effectLst/>
                <a:uLnTx/>
                <a:uFillTx/>
                <a:latin typeface="Arial" panose="020B0604020202020204" pitchFamily="34" charset="0"/>
                <a:ea typeface="+mn-ea"/>
                <a:cs typeface="Arial" panose="020B0604020202020204" pitchFamily="34" charset="0"/>
              </a:rPr>
              <a:t>Connecticut Paid Leave </a:t>
            </a:r>
            <a:r>
              <a:rPr kumimoji="0" lang="en-US" sz="1500" b="1" i="0" u="none" strike="noStrike" kern="1200" cap="none" spc="0" normalizeH="0" baseline="0" noProof="0">
                <a:ln>
                  <a:noFill/>
                </a:ln>
                <a:solidFill>
                  <a:srgbClr val="0092B3"/>
                </a:solidFill>
                <a:effectLst/>
                <a:uLnTx/>
                <a:uFillTx/>
                <a:latin typeface="Arial" panose="020B0604020202020204" pitchFamily="34" charset="0"/>
                <a:ea typeface="+mn-ea"/>
                <a:cs typeface="Arial" panose="020B0604020202020204" pitchFamily="34" charset="0"/>
              </a:rPr>
              <a:t>Appeal with  </a:t>
            </a:r>
          </a:p>
        </p:txBody>
      </p:sp>
      <p:cxnSp>
        <p:nvCxnSpPr>
          <p:cNvPr id="30" name="Straight Arrow Connector 29">
            <a:extLst>
              <a:ext uri="{FF2B5EF4-FFF2-40B4-BE49-F238E27FC236}">
                <a16:creationId xmlns:a16="http://schemas.microsoft.com/office/drawing/2014/main" id="{CA9CC0BD-563F-49AB-A22D-BF7DEB5669A4}"/>
              </a:ext>
              <a:ext uri="{C183D7F6-B498-43B3-948B-1728B52AA6E4}">
                <adec:decorative xmlns:adec="http://schemas.microsoft.com/office/drawing/2017/decorative" val="1"/>
              </a:ext>
            </a:extLst>
          </p:cNvPr>
          <p:cNvCxnSpPr/>
          <p:nvPr/>
        </p:nvCxnSpPr>
        <p:spPr>
          <a:xfrm>
            <a:off x="4988205" y="522584"/>
            <a:ext cx="217193" cy="0"/>
          </a:xfrm>
          <a:prstGeom prst="straightConnector1">
            <a:avLst/>
          </a:prstGeom>
          <a:ln w="22225">
            <a:solidFill>
              <a:srgbClr val="0092B3"/>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AFBC2F5-CFE0-47D3-BC1F-990BAA2EDED6}"/>
              </a:ext>
            </a:extLst>
          </p:cNvPr>
          <p:cNvSpPr txBox="1"/>
          <p:nvPr/>
        </p:nvSpPr>
        <p:spPr>
          <a:xfrm>
            <a:off x="2178147" y="1005778"/>
            <a:ext cx="5324667" cy="153888"/>
          </a:xfrm>
          <a:prstGeom prst="rect">
            <a:avLst/>
          </a:prstGeom>
          <a:noFill/>
        </p:spPr>
        <p:txBody>
          <a:bodyPr wrap="square" rtlCol="0">
            <a:spAutoFit/>
          </a:bodyPr>
          <a:lstStyle/>
          <a:p>
            <a:pPr algn="r"/>
            <a:r>
              <a:rPr lang="en-US" sz="400">
                <a:latin typeface="+mj-lt"/>
              </a:rPr>
              <a:t>Disclaimer:  All references within this document to the red box are solely for the use of this document and do not reference the website.</a:t>
            </a:r>
          </a:p>
        </p:txBody>
      </p:sp>
    </p:spTree>
    <p:custDataLst>
      <p:tags r:id="rId1"/>
    </p:custDataLst>
    <p:extLst>
      <p:ext uri="{BB962C8B-B14F-4D97-AF65-F5344CB8AC3E}">
        <p14:creationId xmlns:p14="http://schemas.microsoft.com/office/powerpoint/2010/main" val="87922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DE49DBBC-9999-43DF-A888-ED17FC30B41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86438" y="1269317"/>
            <a:ext cx="3658949" cy="2238057"/>
          </a:xfrm>
          <a:prstGeom prst="rect">
            <a:avLst/>
          </a:prstGeom>
          <a:ln w="28575">
            <a:solidFill>
              <a:srgbClr val="0092B3"/>
            </a:solidFill>
          </a:ln>
          <a:effectLst>
            <a:outerShdw blurRad="50800" dist="38100" dir="8100000" algn="tr" rotWithShape="0">
              <a:prstClr val="black">
                <a:alpha val="40000"/>
              </a:prstClr>
            </a:outerShdw>
          </a:effectLst>
        </p:spPr>
      </p:pic>
      <p:grpSp>
        <p:nvGrpSpPr>
          <p:cNvPr id="23" name="object 17">
            <a:extLst>
              <a:ext uri="{FF2B5EF4-FFF2-40B4-BE49-F238E27FC236}">
                <a16:creationId xmlns:a16="http://schemas.microsoft.com/office/drawing/2014/main" id="{6856B8D4-AEFD-4D20-B953-346E8868150B}"/>
              </a:ext>
              <a:ext uri="{C183D7F6-B498-43B3-948B-1728B52AA6E4}">
                <adec:decorative xmlns:adec="http://schemas.microsoft.com/office/drawing/2017/decorative" val="1"/>
              </a:ext>
            </a:extLst>
          </p:cNvPr>
          <p:cNvGrpSpPr/>
          <p:nvPr/>
        </p:nvGrpSpPr>
        <p:grpSpPr>
          <a:xfrm>
            <a:off x="152400" y="884313"/>
            <a:ext cx="7467600" cy="145384"/>
            <a:chOff x="514350" y="1079500"/>
            <a:chExt cx="6662420" cy="12700"/>
          </a:xfrm>
        </p:grpSpPr>
        <p:sp>
          <p:nvSpPr>
            <p:cNvPr id="27" name="object 18">
              <a:extLst>
                <a:ext uri="{FF2B5EF4-FFF2-40B4-BE49-F238E27FC236}">
                  <a16:creationId xmlns:a16="http://schemas.microsoft.com/office/drawing/2014/main" id="{CF53DECA-09D9-480F-839A-0AEBB2D38B22}"/>
                </a:ext>
              </a:extLst>
            </p:cNvPr>
            <p:cNvSpPr/>
            <p:nvPr/>
          </p:nvSpPr>
          <p:spPr>
            <a:xfrm>
              <a:off x="552420" y="1085850"/>
              <a:ext cx="6605905" cy="0"/>
            </a:xfrm>
            <a:custGeom>
              <a:avLst/>
              <a:gdLst/>
              <a:ahLst/>
              <a:cxnLst/>
              <a:rect l="l" t="t" r="r" b="b"/>
              <a:pathLst>
                <a:path w="6605905">
                  <a:moveTo>
                    <a:pt x="0" y="0"/>
                  </a:moveTo>
                  <a:lnTo>
                    <a:pt x="6605308" y="0"/>
                  </a:lnTo>
                </a:path>
              </a:pathLst>
            </a:custGeom>
            <a:ln w="12700">
              <a:solidFill>
                <a:srgbClr val="0092B3"/>
              </a:solidFill>
              <a:prstDash val="dot"/>
            </a:ln>
          </p:spPr>
          <p:txBody>
            <a:bodyPr wrap="square" lIns="0" tIns="0" rIns="0" bIns="0" rtlCol="0"/>
            <a:lstStyle/>
            <a:p>
              <a:endParaRPr>
                <a:solidFill>
                  <a:srgbClr val="0092B3"/>
                </a:solidFill>
              </a:endParaRPr>
            </a:p>
          </p:txBody>
        </p:sp>
        <p:sp>
          <p:nvSpPr>
            <p:cNvPr id="30" name="object 19">
              <a:extLst>
                <a:ext uri="{FF2B5EF4-FFF2-40B4-BE49-F238E27FC236}">
                  <a16:creationId xmlns:a16="http://schemas.microsoft.com/office/drawing/2014/main" id="{9F5A6D26-EB79-40C4-A11D-EC4D45124990}"/>
                </a:ext>
              </a:extLst>
            </p:cNvPr>
            <p:cNvSpPr/>
            <p:nvPr/>
          </p:nvSpPr>
          <p:spPr>
            <a:xfrm>
              <a:off x="514350" y="1085850"/>
              <a:ext cx="6662420" cy="0"/>
            </a:xfrm>
            <a:custGeom>
              <a:avLst/>
              <a:gdLst/>
              <a:ahLst/>
              <a:cxnLst/>
              <a:rect l="l" t="t" r="r" b="b"/>
              <a:pathLst>
                <a:path w="6662420">
                  <a:moveTo>
                    <a:pt x="0" y="0"/>
                  </a:moveTo>
                  <a:lnTo>
                    <a:pt x="0" y="0"/>
                  </a:lnTo>
                </a:path>
                <a:path w="6662420">
                  <a:moveTo>
                    <a:pt x="6662420" y="0"/>
                  </a:moveTo>
                  <a:lnTo>
                    <a:pt x="6662420" y="0"/>
                  </a:lnTo>
                </a:path>
              </a:pathLst>
            </a:custGeom>
            <a:ln w="12700">
              <a:solidFill>
                <a:srgbClr val="0092B3"/>
              </a:solidFill>
            </a:ln>
          </p:spPr>
          <p:txBody>
            <a:bodyPr wrap="square" lIns="0" tIns="0" rIns="0" bIns="0" rtlCol="0"/>
            <a:lstStyle/>
            <a:p>
              <a:endParaRPr>
                <a:solidFill>
                  <a:srgbClr val="0092B3"/>
                </a:solidFill>
              </a:endParaRPr>
            </a:p>
          </p:txBody>
        </p:sp>
      </p:grpSp>
      <p:sp>
        <p:nvSpPr>
          <p:cNvPr id="12" name="object 3">
            <a:extLst>
              <a:ext uri="{FF2B5EF4-FFF2-40B4-BE49-F238E27FC236}">
                <a16:creationId xmlns:a16="http://schemas.microsoft.com/office/drawing/2014/main" id="{F14BB83E-696B-4C20-84AB-461C737EB96D}"/>
              </a:ext>
            </a:extLst>
          </p:cNvPr>
          <p:cNvSpPr txBox="1"/>
          <p:nvPr/>
        </p:nvSpPr>
        <p:spPr>
          <a:xfrm>
            <a:off x="4173794" y="1538316"/>
            <a:ext cx="2900410" cy="1006686"/>
          </a:xfrm>
          <a:prstGeom prst="rect">
            <a:avLst/>
          </a:prstGeom>
        </p:spPr>
        <p:txBody>
          <a:bodyPr vert="horz" wrap="square" lIns="0" tIns="85090" rIns="0" bIns="0" rtlCol="0">
            <a:spAutoFit/>
          </a:bodyPr>
          <a:lstStyle/>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Click the button that states “</a:t>
            </a:r>
            <a:r>
              <a:rPr lang="en-US" sz="900" b="1" spc="-5">
                <a:solidFill>
                  <a:srgbClr val="1A1A1A"/>
                </a:solidFill>
                <a:cs typeface="Ubuntu"/>
              </a:rPr>
              <a:t>Get started</a:t>
            </a:r>
            <a:r>
              <a:rPr lang="en-US" sz="900" spc="-5">
                <a:solidFill>
                  <a:srgbClr val="1A1A1A"/>
                </a:solidFill>
                <a:cs typeface="Ubuntu"/>
              </a:rPr>
              <a:t>”, highlighted here with a </a:t>
            </a:r>
            <a:r>
              <a:rPr lang="en-US" sz="900" b="1" spc="-5">
                <a:solidFill>
                  <a:srgbClr val="FF0000"/>
                </a:solidFill>
                <a:cs typeface="Ubuntu"/>
              </a:rPr>
              <a:t>red box</a:t>
            </a:r>
          </a:p>
          <a:p>
            <a:pPr marL="342900" indent="-282575">
              <a:spcBef>
                <a:spcPts val="670"/>
              </a:spcBef>
              <a:tabLst>
                <a:tab pos="189865" algn="l"/>
                <a:tab pos="190500" algn="l"/>
              </a:tabLst>
            </a:pPr>
            <a:r>
              <a:rPr lang="en-US" sz="900" b="1" spc="-5">
                <a:solidFill>
                  <a:srgbClr val="FF0000"/>
                </a:solidFill>
                <a:cs typeface="Ubuntu"/>
              </a:rPr>
              <a:t>Note: </a:t>
            </a:r>
            <a:r>
              <a:rPr lang="en-US" sz="900" b="1" spc="-5">
                <a:cs typeface="Ubuntu"/>
              </a:rPr>
              <a:t>I</a:t>
            </a:r>
            <a:r>
              <a:rPr lang="en-US" sz="900" spc="-5">
                <a:cs typeface="Ubuntu"/>
              </a:rPr>
              <a:t>f at any time you click “</a:t>
            </a:r>
            <a:r>
              <a:rPr lang="en-US" sz="900" b="1" spc="-5">
                <a:cs typeface="Ubuntu"/>
              </a:rPr>
              <a:t>Save and Finish Later</a:t>
            </a:r>
            <a:r>
              <a:rPr lang="en-US" sz="900" spc="-5">
                <a:cs typeface="Ubuntu"/>
              </a:rPr>
              <a:t>” while submitting an appeal, you can resume the paused appeal from this screen by clicking on the button that says, “Resume Appeal Submission”. </a:t>
            </a:r>
          </a:p>
        </p:txBody>
      </p:sp>
      <p:cxnSp>
        <p:nvCxnSpPr>
          <p:cNvPr id="14" name="Connector: Elbow 13">
            <a:extLst>
              <a:ext uri="{FF2B5EF4-FFF2-40B4-BE49-F238E27FC236}">
                <a16:creationId xmlns:a16="http://schemas.microsoft.com/office/drawing/2014/main" id="{112BD284-2BC3-4C98-A5BE-D8EE845427C9}"/>
              </a:ext>
              <a:ext uri="{C183D7F6-B498-43B3-948B-1728B52AA6E4}">
                <adec:decorative xmlns:adec="http://schemas.microsoft.com/office/drawing/2017/decorative" val="1"/>
              </a:ext>
            </a:extLst>
          </p:cNvPr>
          <p:cNvCxnSpPr>
            <a:cxnSpLocks/>
          </p:cNvCxnSpPr>
          <p:nvPr/>
        </p:nvCxnSpPr>
        <p:spPr>
          <a:xfrm>
            <a:off x="3964653" y="2864363"/>
            <a:ext cx="1168110" cy="1213048"/>
          </a:xfrm>
          <a:prstGeom prst="bentConnector2">
            <a:avLst/>
          </a:prstGeom>
          <a:ln w="28575">
            <a:solidFill>
              <a:srgbClr val="0092B3"/>
            </a:solidFill>
            <a:tailEnd type="triangle"/>
          </a:ln>
        </p:spPr>
        <p:style>
          <a:lnRef idx="1">
            <a:schemeClr val="accent1"/>
          </a:lnRef>
          <a:fillRef idx="0">
            <a:schemeClr val="accent1"/>
          </a:fillRef>
          <a:effectRef idx="0">
            <a:schemeClr val="accent1"/>
          </a:effectRef>
          <a:fontRef idx="minor">
            <a:schemeClr val="tx1"/>
          </a:fontRef>
        </p:style>
      </p:cxnSp>
      <p:sp>
        <p:nvSpPr>
          <p:cNvPr id="19" name="object 3">
            <a:extLst>
              <a:ext uri="{FF2B5EF4-FFF2-40B4-BE49-F238E27FC236}">
                <a16:creationId xmlns:a16="http://schemas.microsoft.com/office/drawing/2014/main" id="{2A1E4FF2-4A0D-44FB-8098-5E34B9AE803E}"/>
              </a:ext>
            </a:extLst>
          </p:cNvPr>
          <p:cNvSpPr txBox="1"/>
          <p:nvPr/>
        </p:nvSpPr>
        <p:spPr>
          <a:xfrm>
            <a:off x="144974" y="3930587"/>
            <a:ext cx="2269833" cy="1740220"/>
          </a:xfrm>
          <a:prstGeom prst="rect">
            <a:avLst/>
          </a:prstGeom>
        </p:spPr>
        <p:txBody>
          <a:bodyPr vert="horz" wrap="square" lIns="0" tIns="85090" rIns="0" bIns="0" rtlCol="0">
            <a:spAutoFit/>
          </a:bodyPr>
          <a:lstStyle/>
          <a:p>
            <a:pPr marL="60325">
              <a:spcBef>
                <a:spcPts val="670"/>
              </a:spcBef>
              <a:tabLst>
                <a:tab pos="189865" algn="l"/>
                <a:tab pos="190500" algn="l"/>
              </a:tabLst>
            </a:pPr>
            <a:r>
              <a:rPr lang="en-US" sz="900" spc="-5">
                <a:solidFill>
                  <a:srgbClr val="1A1A1A"/>
                </a:solidFill>
                <a:cs typeface="Ubuntu"/>
              </a:rPr>
              <a:t>For the first question “What would you like to do?”, choose the scenario that best matches your reason:  </a:t>
            </a:r>
          </a:p>
          <a:p>
            <a:pPr marL="174625" lvl="1">
              <a:spcBef>
                <a:spcPts val="670"/>
              </a:spcBef>
              <a:tabLst>
                <a:tab pos="188913" algn="l"/>
                <a:tab pos="190500" algn="l"/>
                <a:tab pos="628650" algn="l"/>
              </a:tabLst>
            </a:pPr>
            <a:r>
              <a:rPr lang="en-US" sz="900" b="1" spc="-5">
                <a:solidFill>
                  <a:srgbClr val="1A1A1A"/>
                </a:solidFill>
                <a:cs typeface="Ubuntu"/>
              </a:rPr>
              <a:t>Scenario #1 - </a:t>
            </a:r>
            <a:r>
              <a:rPr lang="en-US" sz="900" spc="-5">
                <a:solidFill>
                  <a:srgbClr val="1A1A1A"/>
                </a:solidFill>
                <a:cs typeface="Ubuntu"/>
              </a:rPr>
              <a:t>I want to file a </a:t>
            </a:r>
            <a:r>
              <a:rPr lang="en-US" sz="900" b="1" spc="-5">
                <a:solidFill>
                  <a:srgbClr val="1A1A1A"/>
                </a:solidFill>
                <a:cs typeface="Ubuntu"/>
              </a:rPr>
              <a:t>CT Paid Leave Appeal.</a:t>
            </a:r>
          </a:p>
          <a:p>
            <a:pPr marL="174625" lvl="1">
              <a:spcBef>
                <a:spcPts val="670"/>
              </a:spcBef>
              <a:tabLst>
                <a:tab pos="188913" algn="l"/>
                <a:tab pos="190500" algn="l"/>
                <a:tab pos="628650" algn="l"/>
              </a:tabLst>
            </a:pPr>
            <a:r>
              <a:rPr lang="en-US" sz="900" b="1" spc="-5">
                <a:solidFill>
                  <a:srgbClr val="1A1A1A"/>
                </a:solidFill>
                <a:cs typeface="Ubuntu"/>
              </a:rPr>
              <a:t>Scenario #2 -  </a:t>
            </a:r>
            <a:r>
              <a:rPr lang="en-US" sz="900" spc="-5">
                <a:solidFill>
                  <a:srgbClr val="1A1A1A"/>
                </a:solidFill>
                <a:cs typeface="Ubuntu"/>
              </a:rPr>
              <a:t>I want </a:t>
            </a:r>
            <a:r>
              <a:rPr lang="en-US" sz="900"/>
              <a:t>to file a </a:t>
            </a:r>
            <a:r>
              <a:rPr lang="en-US" sz="900" b="1"/>
              <a:t>CT</a:t>
            </a:r>
            <a:r>
              <a:rPr lang="en-US" sz="900"/>
              <a:t> </a:t>
            </a:r>
            <a:r>
              <a:rPr lang="en-US" sz="900" b="1"/>
              <a:t>Family and Medical Leave Complaint.</a:t>
            </a:r>
          </a:p>
          <a:p>
            <a:pPr marL="174625" lvl="1">
              <a:spcBef>
                <a:spcPts val="670"/>
              </a:spcBef>
              <a:tabLst>
                <a:tab pos="188913" algn="l"/>
                <a:tab pos="190500" algn="l"/>
                <a:tab pos="628650" algn="l"/>
              </a:tabLst>
            </a:pPr>
            <a:r>
              <a:rPr lang="en-US" sz="900" b="1" spc="-5">
                <a:solidFill>
                  <a:srgbClr val="1A1A1A"/>
                </a:solidFill>
                <a:cs typeface="Ubuntu"/>
              </a:rPr>
              <a:t>Scenario #3 -  </a:t>
            </a:r>
            <a:r>
              <a:rPr lang="en-US" sz="900" spc="-5">
                <a:solidFill>
                  <a:srgbClr val="1A1A1A"/>
                </a:solidFill>
                <a:cs typeface="Ubuntu"/>
              </a:rPr>
              <a:t>I </a:t>
            </a:r>
            <a:r>
              <a:rPr lang="en-US" sz="900"/>
              <a:t>want to file </a:t>
            </a:r>
            <a:r>
              <a:rPr lang="en-US" sz="900" b="1"/>
              <a:t>both</a:t>
            </a:r>
            <a:r>
              <a:rPr lang="en-US" sz="900"/>
              <a:t> a</a:t>
            </a:r>
            <a:r>
              <a:rPr lang="en-US" sz="900" b="1"/>
              <a:t> CT Paid Leave Appeal</a:t>
            </a:r>
            <a:r>
              <a:rPr lang="en-US" sz="900"/>
              <a:t> and a </a:t>
            </a:r>
            <a:r>
              <a:rPr lang="en-US" sz="900" b="1"/>
              <a:t>CT</a:t>
            </a:r>
            <a:r>
              <a:rPr lang="en-US" sz="900"/>
              <a:t> </a:t>
            </a:r>
            <a:r>
              <a:rPr lang="en-US" sz="900" b="1"/>
              <a:t>Family and Medical Leave Complaint.</a:t>
            </a:r>
            <a:endParaRPr lang="en-US" sz="900" spc="-5">
              <a:solidFill>
                <a:srgbClr val="1A1A1A"/>
              </a:solidFill>
              <a:cs typeface="Ubuntu"/>
            </a:endParaRPr>
          </a:p>
        </p:txBody>
      </p:sp>
      <p:sp>
        <p:nvSpPr>
          <p:cNvPr id="16" name="Rectangle: Rounded Corners 15">
            <a:extLst>
              <a:ext uri="{FF2B5EF4-FFF2-40B4-BE49-F238E27FC236}">
                <a16:creationId xmlns:a16="http://schemas.microsoft.com/office/drawing/2014/main" id="{09806AEF-7A65-4A96-94D7-F8EB0888D351}"/>
              </a:ext>
              <a:ext uri="{C183D7F6-B498-43B3-948B-1728B52AA6E4}">
                <adec:decorative xmlns:adec="http://schemas.microsoft.com/office/drawing/2017/decorative" val="1"/>
              </a:ext>
            </a:extLst>
          </p:cNvPr>
          <p:cNvSpPr/>
          <p:nvPr/>
        </p:nvSpPr>
        <p:spPr>
          <a:xfrm>
            <a:off x="6249725" y="9717838"/>
            <a:ext cx="1237073" cy="233609"/>
          </a:xfrm>
          <a:prstGeom prst="roundRect">
            <a:avLst/>
          </a:prstGeom>
          <a:solidFill>
            <a:srgbClr val="0092B3"/>
          </a:solidFill>
          <a:ln>
            <a:solidFill>
              <a:srgbClr val="009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Continue </a:t>
            </a:r>
          </a:p>
        </p:txBody>
      </p:sp>
      <p:cxnSp>
        <p:nvCxnSpPr>
          <p:cNvPr id="17" name="Connector: Elbow 16">
            <a:extLst>
              <a:ext uri="{FF2B5EF4-FFF2-40B4-BE49-F238E27FC236}">
                <a16:creationId xmlns:a16="http://schemas.microsoft.com/office/drawing/2014/main" id="{86B2845F-79F5-49AF-923D-C914EDFB61DD}"/>
              </a:ext>
              <a:ext uri="{C183D7F6-B498-43B3-948B-1728B52AA6E4}">
                <adec:decorative xmlns:adec="http://schemas.microsoft.com/office/drawing/2017/decorative" val="1"/>
              </a:ext>
            </a:extLst>
          </p:cNvPr>
          <p:cNvCxnSpPr>
            <a:cxnSpLocks/>
          </p:cNvCxnSpPr>
          <p:nvPr/>
        </p:nvCxnSpPr>
        <p:spPr>
          <a:xfrm rot="5400000">
            <a:off x="3508894" y="4694373"/>
            <a:ext cx="625885" cy="2490123"/>
          </a:xfrm>
          <a:prstGeom prst="bentConnector3">
            <a:avLst>
              <a:gd name="adj1" fmla="val 50000"/>
            </a:avLst>
          </a:prstGeom>
          <a:ln w="28575">
            <a:solidFill>
              <a:srgbClr val="0092B3"/>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727D4BAF-B26D-4E82-ABAC-BDC91847F127}"/>
              </a:ext>
              <a:ext uri="{C183D7F6-B498-43B3-948B-1728B52AA6E4}">
                <adec:decorative xmlns:adec="http://schemas.microsoft.com/office/drawing/2017/decorative" val="1"/>
              </a:ext>
            </a:extLst>
          </p:cNvPr>
          <p:cNvSpPr/>
          <p:nvPr/>
        </p:nvSpPr>
        <p:spPr>
          <a:xfrm>
            <a:off x="1777948" y="1800570"/>
            <a:ext cx="517577" cy="2084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bject 3">
            <a:extLst>
              <a:ext uri="{FF2B5EF4-FFF2-40B4-BE49-F238E27FC236}">
                <a16:creationId xmlns:a16="http://schemas.microsoft.com/office/drawing/2014/main" id="{9A828AF9-71C2-40A7-8167-B491C5C406C9}"/>
              </a:ext>
            </a:extLst>
          </p:cNvPr>
          <p:cNvSpPr txBox="1"/>
          <p:nvPr/>
        </p:nvSpPr>
        <p:spPr>
          <a:xfrm>
            <a:off x="5032254" y="6310902"/>
            <a:ext cx="2410064" cy="3304751"/>
          </a:xfrm>
          <a:prstGeom prst="rect">
            <a:avLst/>
          </a:prstGeom>
          <a:solidFill>
            <a:schemeClr val="bg1"/>
          </a:solidFill>
        </p:spPr>
        <p:txBody>
          <a:bodyPr vert="horz" wrap="square" lIns="0" tIns="85090" rIns="0" bIns="0" rtlCol="0">
            <a:spAutoFit/>
          </a:bodyPr>
          <a:lstStyle/>
          <a:p>
            <a:pPr marL="60325">
              <a:spcBef>
                <a:spcPts val="670"/>
              </a:spcBef>
              <a:tabLst>
                <a:tab pos="189865" algn="l"/>
                <a:tab pos="190500" algn="l"/>
              </a:tabLst>
            </a:pPr>
            <a:r>
              <a:rPr lang="en-US" sz="900" spc="-5">
                <a:solidFill>
                  <a:srgbClr val="1A1A1A"/>
                </a:solidFill>
                <a:cs typeface="Ubuntu"/>
              </a:rPr>
              <a:t>The process for </a:t>
            </a:r>
            <a:r>
              <a:rPr lang="en-US" sz="900" b="1" spc="-5">
                <a:solidFill>
                  <a:srgbClr val="1A1A1A"/>
                </a:solidFill>
                <a:cs typeface="Ubuntu"/>
              </a:rPr>
              <a:t>Scenario #1 </a:t>
            </a:r>
            <a:r>
              <a:rPr lang="en-US" sz="900" spc="-5">
                <a:solidFill>
                  <a:srgbClr val="1A1A1A"/>
                </a:solidFill>
                <a:cs typeface="Ubuntu"/>
              </a:rPr>
              <a:t>begins with the selection of “I want to file for a </a:t>
            </a:r>
            <a:r>
              <a:rPr lang="en-US" sz="900" b="1" spc="-5">
                <a:solidFill>
                  <a:srgbClr val="1A1A1A"/>
                </a:solidFill>
                <a:cs typeface="Ubuntu"/>
              </a:rPr>
              <a:t>CT Paid Leave Appeal</a:t>
            </a:r>
            <a:r>
              <a:rPr lang="en-US" sz="900" spc="-5">
                <a:solidFill>
                  <a:srgbClr val="1A1A1A"/>
                </a:solidFill>
                <a:cs typeface="Ubuntu"/>
              </a:rPr>
              <a:t>”</a:t>
            </a:r>
          </a:p>
          <a:p>
            <a:pPr marL="60325">
              <a:spcBef>
                <a:spcPts val="670"/>
              </a:spcBef>
              <a:tabLst>
                <a:tab pos="189865" algn="l"/>
                <a:tab pos="190500" algn="l"/>
              </a:tabLst>
            </a:pPr>
            <a:r>
              <a:rPr lang="en-US" sz="900" spc="-5">
                <a:solidFill>
                  <a:srgbClr val="1A1A1A"/>
                </a:solidFill>
                <a:cs typeface="Ubuntu"/>
              </a:rPr>
              <a:t>Select “</a:t>
            </a:r>
            <a:r>
              <a:rPr lang="en-US" sz="900" b="1" spc="-5">
                <a:solidFill>
                  <a:srgbClr val="1A1A1A"/>
                </a:solidFill>
                <a:cs typeface="Ubuntu"/>
              </a:rPr>
              <a:t>I am filing an appeal for myself”, </a:t>
            </a:r>
            <a:r>
              <a:rPr lang="en-US" sz="900" spc="-5">
                <a:solidFill>
                  <a:srgbClr val="1A1A1A"/>
                </a:solidFill>
                <a:cs typeface="Ubuntu"/>
              </a:rPr>
              <a:t>as</a:t>
            </a:r>
            <a:r>
              <a:rPr lang="en-US" sz="900" b="1" spc="-5">
                <a:solidFill>
                  <a:srgbClr val="1A1A1A"/>
                </a:solidFill>
                <a:cs typeface="Ubuntu"/>
              </a:rPr>
              <a:t> </a:t>
            </a:r>
            <a:r>
              <a:rPr lang="en-US" sz="900" spc="-5">
                <a:solidFill>
                  <a:srgbClr val="1A1A1A"/>
                </a:solidFill>
                <a:cs typeface="Ubuntu"/>
              </a:rPr>
              <a:t>the answer to Question #2 “For whom are you filing?”</a:t>
            </a:r>
          </a:p>
          <a:p>
            <a:pPr marL="58738"/>
            <a:endParaRPr lang="en-US" sz="900" spc="-5">
              <a:solidFill>
                <a:srgbClr val="1A1A1A"/>
              </a:solidFill>
            </a:endParaRPr>
          </a:p>
          <a:p>
            <a:pPr marL="58738"/>
            <a:r>
              <a:rPr lang="en-US" sz="900" spc="-5">
                <a:solidFill>
                  <a:srgbClr val="1A1A1A"/>
                </a:solidFill>
              </a:rPr>
              <a:t>For Question #3: “Do y</a:t>
            </a:r>
            <a:r>
              <a:rPr lang="en-US" sz="900"/>
              <a:t>ou have an attorney representing you?  Note: An attorney is not required to file an appeal”:</a:t>
            </a:r>
          </a:p>
          <a:p>
            <a:pPr marL="231775" indent="-171450">
              <a:spcBef>
                <a:spcPts val="670"/>
              </a:spcBef>
              <a:buFont typeface="Arial" panose="020B0604020202020204" pitchFamily="34" charset="0"/>
              <a:buChar char="•"/>
              <a:tabLst>
                <a:tab pos="189865" algn="l"/>
                <a:tab pos="190500" algn="l"/>
              </a:tabLst>
            </a:pPr>
            <a:r>
              <a:rPr lang="en-US" sz="900" spc="-5">
                <a:solidFill>
                  <a:srgbClr val="1A1A1A"/>
                </a:solidFill>
                <a:cs typeface="Ubuntu"/>
              </a:rPr>
              <a:t>Select “</a:t>
            </a:r>
            <a:r>
              <a:rPr lang="en-US" sz="900" b="1" spc="-5">
                <a:solidFill>
                  <a:srgbClr val="1A1A1A"/>
                </a:solidFill>
                <a:cs typeface="Ubuntu"/>
              </a:rPr>
              <a:t>Yes” </a:t>
            </a:r>
            <a:r>
              <a:rPr lang="en-US" sz="900" spc="-5">
                <a:solidFill>
                  <a:srgbClr val="1A1A1A"/>
                </a:solidFill>
                <a:cs typeface="Ubuntu"/>
              </a:rPr>
              <a:t> if applicable, the message shown to the left will appear.  After noting the information in the message, select “log out” from the top right-hand corner drop down menu</a:t>
            </a:r>
          </a:p>
          <a:p>
            <a:pPr marL="231775" indent="-171450">
              <a:spcBef>
                <a:spcPts val="670"/>
              </a:spcBef>
              <a:buFont typeface="Arial" panose="020B0604020202020204" pitchFamily="34" charset="0"/>
              <a:buChar char="•"/>
              <a:tabLst>
                <a:tab pos="189865" algn="l"/>
                <a:tab pos="190500" algn="l"/>
              </a:tabLst>
            </a:pPr>
            <a:r>
              <a:rPr lang="en-US" sz="900" spc="-5">
                <a:solidFill>
                  <a:srgbClr val="1A1A1A"/>
                </a:solidFill>
                <a:cs typeface="Ubuntu"/>
              </a:rPr>
              <a:t>Select “</a:t>
            </a:r>
            <a:r>
              <a:rPr lang="en-US" sz="900" b="1" spc="-5">
                <a:solidFill>
                  <a:srgbClr val="1A1A1A"/>
                </a:solidFill>
                <a:cs typeface="Ubuntu"/>
              </a:rPr>
              <a:t>No</a:t>
            </a:r>
            <a:r>
              <a:rPr lang="en-US" sz="900" spc="-5">
                <a:solidFill>
                  <a:srgbClr val="1A1A1A"/>
                </a:solidFill>
                <a:cs typeface="Ubuntu"/>
              </a:rPr>
              <a:t>” if applicable</a:t>
            </a:r>
          </a:p>
          <a:p>
            <a:pPr marL="60325">
              <a:spcBef>
                <a:spcPts val="670"/>
              </a:spcBef>
              <a:tabLst>
                <a:tab pos="189865" algn="l"/>
                <a:tab pos="190500" algn="l"/>
              </a:tabLst>
            </a:pPr>
            <a:r>
              <a:rPr lang="en-US" sz="900" spc="-5">
                <a:solidFill>
                  <a:srgbClr val="1A1A1A"/>
                </a:solidFill>
                <a:cs typeface="Ubuntu"/>
              </a:rPr>
              <a:t>Click “Next” to proceed on to </a:t>
            </a:r>
            <a:r>
              <a:rPr lang="en-US" sz="900" b="1" spc="-5">
                <a:solidFill>
                  <a:srgbClr val="1A1A1A"/>
                </a:solidFill>
                <a:cs typeface="Ubuntu"/>
                <a:hlinkClick r:id="rId5" action="ppaction://hlinksldjump"/>
              </a:rPr>
              <a:t>page 5 </a:t>
            </a:r>
            <a:r>
              <a:rPr lang="en-US" sz="900" spc="-5">
                <a:solidFill>
                  <a:srgbClr val="1A1A1A"/>
                </a:solidFill>
                <a:cs typeface="Ubuntu"/>
              </a:rPr>
              <a:t>of this aid.</a:t>
            </a:r>
          </a:p>
          <a:p>
            <a:pPr marL="60325">
              <a:spcBef>
                <a:spcPts val="670"/>
              </a:spcBef>
              <a:tabLst>
                <a:tab pos="189865" algn="l"/>
                <a:tab pos="190500" algn="l"/>
              </a:tabLst>
            </a:pPr>
            <a:r>
              <a:rPr lang="en-US" sz="900" spc="-5">
                <a:solidFill>
                  <a:srgbClr val="1A1A1A"/>
                </a:solidFill>
                <a:cs typeface="Ubuntu"/>
              </a:rPr>
              <a:t>**If you are not ready to submit but do not want to lose your information, click the “</a:t>
            </a:r>
            <a:r>
              <a:rPr lang="en-US" sz="900" b="1" spc="-5">
                <a:solidFill>
                  <a:srgbClr val="1A1A1A"/>
                </a:solidFill>
                <a:cs typeface="Ubuntu"/>
              </a:rPr>
              <a:t>Save and Finish Later</a:t>
            </a:r>
            <a:r>
              <a:rPr lang="en-US" sz="900" spc="-5">
                <a:solidFill>
                  <a:srgbClr val="1A1A1A"/>
                </a:solidFill>
                <a:cs typeface="Ubuntu"/>
              </a:rPr>
              <a:t>” button before closing your browser window.</a:t>
            </a:r>
          </a:p>
        </p:txBody>
      </p:sp>
      <p:pic>
        <p:nvPicPr>
          <p:cNvPr id="33" name="Picture 2">
            <a:extLst>
              <a:ext uri="{FF2B5EF4-FFF2-40B4-BE49-F238E27FC236}">
                <a16:creationId xmlns:a16="http://schemas.microsoft.com/office/drawing/2014/main" id="{D07B8703-36E3-4253-893D-8AD65F57EDE6}"/>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3801" y="388978"/>
            <a:ext cx="2284036" cy="320818"/>
          </a:xfrm>
          <a:prstGeom prst="rect">
            <a:avLst/>
          </a:prstGeom>
          <a:noFill/>
          <a:extLst>
            <a:ext uri="{909E8E84-426E-40DD-AFC4-6F175D3DCCD1}">
              <a14:hiddenFill xmlns:a14="http://schemas.microsoft.com/office/drawing/2010/main">
                <a:solidFill>
                  <a:srgbClr val="FFFFFF"/>
                </a:solidFill>
              </a14:hiddenFill>
            </a:ext>
          </a:extLst>
        </p:spPr>
      </p:pic>
      <p:sp>
        <p:nvSpPr>
          <p:cNvPr id="34" name="Title 33">
            <a:extLst>
              <a:ext uri="{FF2B5EF4-FFF2-40B4-BE49-F238E27FC236}">
                <a16:creationId xmlns:a16="http://schemas.microsoft.com/office/drawing/2014/main" id="{52EB0060-7221-4B96-B07E-067211D20AAA}"/>
              </a:ext>
            </a:extLst>
          </p:cNvPr>
          <p:cNvSpPr txBox="1">
            <a:spLocks noGrp="1"/>
          </p:cNvSpPr>
          <p:nvPr>
            <p:ph type="title" idx="4294967295"/>
          </p:nvPr>
        </p:nvSpPr>
        <p:spPr>
          <a:xfrm>
            <a:off x="152400" y="372646"/>
            <a:ext cx="7186989" cy="3231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92B3"/>
                </a:solidFill>
                <a:effectLst/>
                <a:uLnTx/>
                <a:uFillTx/>
                <a:latin typeface="Arial" panose="020B0604020202020204" pitchFamily="34" charset="0"/>
                <a:ea typeface="+mn-ea"/>
                <a:cs typeface="Arial" panose="020B0604020202020204" pitchFamily="34" charset="0"/>
              </a:rPr>
              <a:t>&gt;</a:t>
            </a:r>
            <a:r>
              <a:rPr kumimoji="0" lang="en-US" sz="1500" b="1" i="0" u="none" strike="noStrike" kern="1200" cap="none" spc="0" normalizeH="0" baseline="0" noProof="0">
                <a:ln>
                  <a:noFill/>
                </a:ln>
                <a:solidFill>
                  <a:srgbClr val="67823A"/>
                </a:solidFill>
                <a:effectLst/>
                <a:uLnTx/>
                <a:uFillTx/>
                <a:latin typeface="Arial" panose="020B0604020202020204" pitchFamily="34" charset="0"/>
                <a:ea typeface="+mn-ea"/>
                <a:cs typeface="Arial" panose="020B0604020202020204" pitchFamily="34" charset="0"/>
              </a:rPr>
              <a:t> </a:t>
            </a:r>
            <a:r>
              <a:rPr kumimoji="0" lang="en-US" sz="1500" b="1" i="0" u="none" strike="noStrike" kern="1200" cap="none" spc="0" normalizeH="0" baseline="0" noProof="0">
                <a:ln>
                  <a:noFill/>
                </a:ln>
                <a:solidFill>
                  <a:srgbClr val="0092B3"/>
                </a:solidFill>
                <a:effectLst/>
                <a:uLnTx/>
                <a:uFillTx/>
                <a:latin typeface="Arial" panose="020B0604020202020204" pitchFamily="34" charset="0"/>
                <a:ea typeface="+mn-ea"/>
                <a:cs typeface="Arial" panose="020B0604020202020204" pitchFamily="34" charset="0"/>
              </a:rPr>
              <a:t>How To File a </a:t>
            </a:r>
            <a:r>
              <a:rPr kumimoji="0" lang="en-US" sz="1500" b="1" i="0" u="none" strike="noStrike" kern="1200" cap="none" spc="0" normalizeH="0" baseline="0" noProof="0">
                <a:ln>
                  <a:noFill/>
                </a:ln>
                <a:solidFill>
                  <a:srgbClr val="09538B"/>
                </a:solidFill>
                <a:effectLst/>
                <a:uLnTx/>
                <a:uFillTx/>
                <a:latin typeface="Arial" panose="020B0604020202020204" pitchFamily="34" charset="0"/>
                <a:ea typeface="+mn-ea"/>
                <a:cs typeface="Arial" panose="020B0604020202020204" pitchFamily="34" charset="0"/>
              </a:rPr>
              <a:t>Connecticut Paid Leave </a:t>
            </a:r>
            <a:r>
              <a:rPr kumimoji="0" lang="en-US" sz="1500" b="1" i="0" u="none" strike="noStrike" kern="1200" cap="none" spc="0" normalizeH="0" baseline="0" noProof="0">
                <a:ln>
                  <a:noFill/>
                </a:ln>
                <a:solidFill>
                  <a:srgbClr val="0092B3"/>
                </a:solidFill>
                <a:effectLst/>
                <a:uLnTx/>
                <a:uFillTx/>
                <a:latin typeface="Arial" panose="020B0604020202020204" pitchFamily="34" charset="0"/>
                <a:ea typeface="+mn-ea"/>
                <a:cs typeface="Arial" panose="020B0604020202020204" pitchFamily="34" charset="0"/>
              </a:rPr>
              <a:t>Appeal with  </a:t>
            </a:r>
          </a:p>
        </p:txBody>
      </p:sp>
      <p:cxnSp>
        <p:nvCxnSpPr>
          <p:cNvPr id="35" name="Straight Arrow Connector 34">
            <a:extLst>
              <a:ext uri="{FF2B5EF4-FFF2-40B4-BE49-F238E27FC236}">
                <a16:creationId xmlns:a16="http://schemas.microsoft.com/office/drawing/2014/main" id="{11D77309-CC67-4C1D-85BF-55861E30A62A}"/>
              </a:ext>
              <a:ext uri="{C183D7F6-B498-43B3-948B-1728B52AA6E4}">
                <adec:decorative xmlns:adec="http://schemas.microsoft.com/office/drawing/2017/decorative" val="1"/>
              </a:ext>
            </a:extLst>
          </p:cNvPr>
          <p:cNvCxnSpPr/>
          <p:nvPr/>
        </p:nvCxnSpPr>
        <p:spPr>
          <a:xfrm>
            <a:off x="4988205" y="522584"/>
            <a:ext cx="217193" cy="0"/>
          </a:xfrm>
          <a:prstGeom prst="straightConnector1">
            <a:avLst/>
          </a:prstGeom>
          <a:ln w="22225">
            <a:solidFill>
              <a:srgbClr val="0092B3"/>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CBCDF96-E004-4385-9C89-85268C40DFC4}"/>
              </a:ext>
            </a:extLst>
          </p:cNvPr>
          <p:cNvSpPr txBox="1"/>
          <p:nvPr/>
        </p:nvSpPr>
        <p:spPr>
          <a:xfrm>
            <a:off x="2178147" y="1005778"/>
            <a:ext cx="5324667" cy="153888"/>
          </a:xfrm>
          <a:prstGeom prst="rect">
            <a:avLst/>
          </a:prstGeom>
          <a:noFill/>
        </p:spPr>
        <p:txBody>
          <a:bodyPr wrap="square" rtlCol="0">
            <a:spAutoFit/>
          </a:bodyPr>
          <a:lstStyle/>
          <a:p>
            <a:pPr algn="r"/>
            <a:r>
              <a:rPr lang="en-US" sz="400">
                <a:latin typeface="+mj-lt"/>
              </a:rPr>
              <a:t>Disclaimer:  All references within this document to the red box are solely for the use of this document and do not reference the website.</a:t>
            </a:r>
          </a:p>
        </p:txBody>
      </p:sp>
      <p:grpSp>
        <p:nvGrpSpPr>
          <p:cNvPr id="6" name="Group 5">
            <a:extLst>
              <a:ext uri="{FF2B5EF4-FFF2-40B4-BE49-F238E27FC236}">
                <a16:creationId xmlns:a16="http://schemas.microsoft.com/office/drawing/2014/main" id="{576B9FE4-F1F0-457E-A5A1-5A41BB9DACF0}"/>
              </a:ext>
              <a:ext uri="{C183D7F6-B498-43B3-948B-1728B52AA6E4}">
                <adec:decorative xmlns:adec="http://schemas.microsoft.com/office/drawing/2017/decorative" val="1"/>
              </a:ext>
            </a:extLst>
          </p:cNvPr>
          <p:cNvGrpSpPr/>
          <p:nvPr/>
        </p:nvGrpSpPr>
        <p:grpSpPr>
          <a:xfrm>
            <a:off x="2576775" y="4114281"/>
            <a:ext cx="5073445" cy="1450854"/>
            <a:chOff x="2576775" y="4114281"/>
            <a:chExt cx="5073445" cy="1450854"/>
          </a:xfrm>
          <a:effectLst/>
        </p:grpSpPr>
        <p:pic>
          <p:nvPicPr>
            <p:cNvPr id="3" name="Picture 2">
              <a:extLst>
                <a:ext uri="{FF2B5EF4-FFF2-40B4-BE49-F238E27FC236}">
                  <a16:creationId xmlns:a16="http://schemas.microsoft.com/office/drawing/2014/main" id="{96C111CE-EE40-43F2-B194-D84E7966316E}"/>
                </a:ext>
              </a:extLst>
            </p:cNvPr>
            <p:cNvPicPr>
              <a:picLocks noChangeAspect="1"/>
            </p:cNvPicPr>
            <p:nvPr/>
          </p:nvPicPr>
          <p:blipFill>
            <a:blip r:embed="rId7"/>
            <a:stretch>
              <a:fillRect/>
            </a:stretch>
          </p:blipFill>
          <p:spPr>
            <a:xfrm>
              <a:off x="2576775" y="4114281"/>
              <a:ext cx="5073445" cy="1450854"/>
            </a:xfrm>
            <a:prstGeom prst="rect">
              <a:avLst/>
            </a:prstGeom>
          </p:spPr>
        </p:pic>
        <p:sp>
          <p:nvSpPr>
            <p:cNvPr id="7" name="TextBox 6" descr="Scenario 1">
              <a:extLst>
                <a:ext uri="{FF2B5EF4-FFF2-40B4-BE49-F238E27FC236}">
                  <a16:creationId xmlns:a16="http://schemas.microsoft.com/office/drawing/2014/main" id="{A76287F4-A92D-4749-9176-BD5253CD9B95}"/>
                </a:ext>
              </a:extLst>
            </p:cNvPr>
            <p:cNvSpPr txBox="1"/>
            <p:nvPr/>
          </p:nvSpPr>
          <p:spPr>
            <a:xfrm>
              <a:off x="3021496" y="4404484"/>
              <a:ext cx="923891" cy="230832"/>
            </a:xfrm>
            <a:prstGeom prst="rect">
              <a:avLst/>
            </a:prstGeom>
            <a:noFill/>
          </p:spPr>
          <p:txBody>
            <a:bodyPr wrap="square" rtlCol="0">
              <a:spAutoFit/>
            </a:bodyPr>
            <a:lstStyle/>
            <a:p>
              <a:pPr algn="ctr"/>
              <a:r>
                <a:rPr lang="en-US" sz="900" b="1" spc="-5">
                  <a:solidFill>
                    <a:srgbClr val="1A1A1A"/>
                  </a:solidFill>
                  <a:latin typeface="Arial" panose="020B0604020202020204" pitchFamily="34" charset="0"/>
                  <a:cs typeface="Arial" panose="020B0604020202020204" pitchFamily="34" charset="0"/>
                </a:rPr>
                <a:t>Scenario #1</a:t>
              </a:r>
              <a:endParaRPr lang="en-US" sz="900">
                <a:latin typeface="Arial" panose="020B0604020202020204" pitchFamily="34" charset="0"/>
                <a:cs typeface="Arial" panose="020B0604020202020204" pitchFamily="34" charset="0"/>
              </a:endParaRPr>
            </a:p>
          </p:txBody>
        </p:sp>
        <p:sp>
          <p:nvSpPr>
            <p:cNvPr id="29" name="TextBox 28" descr="Scenario 2">
              <a:extLst>
                <a:ext uri="{FF2B5EF4-FFF2-40B4-BE49-F238E27FC236}">
                  <a16:creationId xmlns:a16="http://schemas.microsoft.com/office/drawing/2014/main" id="{C75BDC38-D4C5-4FA6-B375-0C31FB9F2030}"/>
                </a:ext>
              </a:extLst>
            </p:cNvPr>
            <p:cNvSpPr txBox="1"/>
            <p:nvPr/>
          </p:nvSpPr>
          <p:spPr>
            <a:xfrm>
              <a:off x="4703211" y="4404484"/>
              <a:ext cx="923891" cy="230832"/>
            </a:xfrm>
            <a:prstGeom prst="rect">
              <a:avLst/>
            </a:prstGeom>
            <a:noFill/>
          </p:spPr>
          <p:txBody>
            <a:bodyPr wrap="square" rtlCol="0">
              <a:spAutoFit/>
            </a:bodyPr>
            <a:lstStyle/>
            <a:p>
              <a:pPr algn="ctr"/>
              <a:r>
                <a:rPr lang="en-US" sz="900" b="1" spc="-5">
                  <a:solidFill>
                    <a:srgbClr val="1A1A1A"/>
                  </a:solidFill>
                  <a:latin typeface="Arial" panose="020B0604020202020204" pitchFamily="34" charset="0"/>
                  <a:cs typeface="Arial" panose="020B0604020202020204" pitchFamily="34" charset="0"/>
                </a:rPr>
                <a:t>Scenario #2</a:t>
              </a:r>
              <a:endParaRPr lang="en-US" sz="900">
                <a:latin typeface="Arial" panose="020B0604020202020204" pitchFamily="34" charset="0"/>
                <a:cs typeface="Arial" panose="020B0604020202020204" pitchFamily="34" charset="0"/>
              </a:endParaRPr>
            </a:p>
          </p:txBody>
        </p:sp>
        <p:sp>
          <p:nvSpPr>
            <p:cNvPr id="31" name="TextBox 30" descr="Scenario 3">
              <a:extLst>
                <a:ext uri="{FF2B5EF4-FFF2-40B4-BE49-F238E27FC236}">
                  <a16:creationId xmlns:a16="http://schemas.microsoft.com/office/drawing/2014/main" id="{082C0ED4-50FF-4C71-AF9C-354F58FE925B}"/>
                </a:ext>
              </a:extLst>
            </p:cNvPr>
            <p:cNvSpPr txBox="1"/>
            <p:nvPr/>
          </p:nvSpPr>
          <p:spPr>
            <a:xfrm>
              <a:off x="6345302" y="4359114"/>
              <a:ext cx="923891" cy="230832"/>
            </a:xfrm>
            <a:prstGeom prst="rect">
              <a:avLst/>
            </a:prstGeom>
            <a:noFill/>
          </p:spPr>
          <p:txBody>
            <a:bodyPr wrap="square" rtlCol="0">
              <a:spAutoFit/>
            </a:bodyPr>
            <a:lstStyle/>
            <a:p>
              <a:pPr algn="ctr"/>
              <a:r>
                <a:rPr lang="en-US" sz="900" b="1" spc="-5">
                  <a:solidFill>
                    <a:srgbClr val="1A1A1A"/>
                  </a:solidFill>
                  <a:latin typeface="Arial" panose="020B0604020202020204" pitchFamily="34" charset="0"/>
                  <a:cs typeface="Arial" panose="020B0604020202020204" pitchFamily="34" charset="0"/>
                </a:rPr>
                <a:t>Scenario #3</a:t>
              </a:r>
              <a:endParaRPr lang="en-US" sz="9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393EA49-C157-4BE2-AE98-842B1434B214}"/>
                </a:ext>
              </a:extLst>
            </p:cNvPr>
            <p:cNvSpPr txBox="1"/>
            <p:nvPr/>
          </p:nvSpPr>
          <p:spPr>
            <a:xfrm>
              <a:off x="2675034" y="4672186"/>
              <a:ext cx="1498760" cy="307777"/>
            </a:xfrm>
            <a:prstGeom prst="rect">
              <a:avLst/>
            </a:prstGeom>
            <a:solidFill>
              <a:srgbClr val="09538B"/>
            </a:solidFill>
          </p:spPr>
          <p:txBody>
            <a:bodyPr wrap="square" rtlCol="0">
              <a:spAutoFit/>
            </a:bodyPr>
            <a:lstStyle/>
            <a:p>
              <a:pPr algn="ctr"/>
              <a:r>
                <a:rPr lang="en-US" sz="700">
                  <a:solidFill>
                    <a:schemeClr val="bg1"/>
                  </a:solidFill>
                </a:rPr>
                <a:t>I want to file for a CT Paid Leave Appeal.</a:t>
              </a:r>
            </a:p>
          </p:txBody>
        </p:sp>
        <p:sp>
          <p:nvSpPr>
            <p:cNvPr id="25" name="TextBox 24">
              <a:extLst>
                <a:ext uri="{FF2B5EF4-FFF2-40B4-BE49-F238E27FC236}">
                  <a16:creationId xmlns:a16="http://schemas.microsoft.com/office/drawing/2014/main" id="{2AE62F55-95BF-404A-B46B-5C4F1AD3AD1C}"/>
                </a:ext>
              </a:extLst>
            </p:cNvPr>
            <p:cNvSpPr txBox="1"/>
            <p:nvPr/>
          </p:nvSpPr>
          <p:spPr>
            <a:xfrm>
              <a:off x="4364117" y="4672186"/>
              <a:ext cx="1498760" cy="307777"/>
            </a:xfrm>
            <a:prstGeom prst="rect">
              <a:avLst/>
            </a:prstGeom>
            <a:solidFill>
              <a:srgbClr val="09538B"/>
            </a:solidFill>
          </p:spPr>
          <p:txBody>
            <a:bodyPr wrap="square" rtlCol="0">
              <a:spAutoFit/>
            </a:bodyPr>
            <a:lstStyle/>
            <a:p>
              <a:pPr algn="ctr"/>
              <a:r>
                <a:rPr lang="en-US" sz="700">
                  <a:solidFill>
                    <a:schemeClr val="bg1"/>
                  </a:solidFill>
                </a:rPr>
                <a:t>I want to file a CT Family and Medical Leave Complaint.</a:t>
              </a:r>
            </a:p>
          </p:txBody>
        </p:sp>
        <p:sp>
          <p:nvSpPr>
            <p:cNvPr id="26" name="TextBox 25">
              <a:extLst>
                <a:ext uri="{FF2B5EF4-FFF2-40B4-BE49-F238E27FC236}">
                  <a16:creationId xmlns:a16="http://schemas.microsoft.com/office/drawing/2014/main" id="{FBB1C785-8C76-4D71-95D7-6AFF5243EDED}"/>
                </a:ext>
              </a:extLst>
            </p:cNvPr>
            <p:cNvSpPr txBox="1"/>
            <p:nvPr/>
          </p:nvSpPr>
          <p:spPr>
            <a:xfrm>
              <a:off x="6024845" y="4632166"/>
              <a:ext cx="1498760" cy="369332"/>
            </a:xfrm>
            <a:prstGeom prst="rect">
              <a:avLst/>
            </a:prstGeom>
            <a:solidFill>
              <a:srgbClr val="09538B"/>
            </a:solidFill>
          </p:spPr>
          <p:txBody>
            <a:bodyPr wrap="square" rtlCol="0">
              <a:spAutoFit/>
            </a:bodyPr>
            <a:lstStyle/>
            <a:p>
              <a:pPr algn="ctr"/>
              <a:r>
                <a:rPr lang="en-US" sz="600">
                  <a:solidFill>
                    <a:schemeClr val="bg1"/>
                  </a:solidFill>
                </a:rPr>
                <a:t>I want to file both a CT Paid Leave Appeal and a CT Family and Medical Leave Complaint.</a:t>
              </a:r>
            </a:p>
          </p:txBody>
        </p:sp>
      </p:grpSp>
      <p:sp>
        <p:nvSpPr>
          <p:cNvPr id="13" name="Rectangle 12">
            <a:extLst>
              <a:ext uri="{FF2B5EF4-FFF2-40B4-BE49-F238E27FC236}">
                <a16:creationId xmlns:a16="http://schemas.microsoft.com/office/drawing/2014/main" id="{E8CB2142-BF0C-455B-9EC7-6FCDD31A2EF6}"/>
              </a:ext>
              <a:ext uri="{C183D7F6-B498-43B3-948B-1728B52AA6E4}">
                <adec:decorative xmlns:adec="http://schemas.microsoft.com/office/drawing/2017/decorative" val="1"/>
              </a:ext>
            </a:extLst>
          </p:cNvPr>
          <p:cNvSpPr/>
          <p:nvPr/>
        </p:nvSpPr>
        <p:spPr>
          <a:xfrm>
            <a:off x="2553981" y="4072416"/>
            <a:ext cx="5073445" cy="1554076"/>
          </a:xfrm>
          <a:prstGeom prst="rect">
            <a:avLst/>
          </a:prstGeom>
          <a:noFill/>
          <a:ln w="28575">
            <a:solidFill>
              <a:srgbClr val="0092B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CF42DE69-9A76-434B-BFA6-5E895A2C080E}"/>
              </a:ext>
              <a:ext uri="{C183D7F6-B498-43B3-948B-1728B52AA6E4}">
                <adec:decorative xmlns:adec="http://schemas.microsoft.com/office/drawing/2017/decorative" val="1"/>
              </a:ext>
            </a:extLst>
          </p:cNvPr>
          <p:cNvGrpSpPr/>
          <p:nvPr/>
        </p:nvGrpSpPr>
        <p:grpSpPr>
          <a:xfrm>
            <a:off x="217275" y="6401626"/>
            <a:ext cx="4416948" cy="2100164"/>
            <a:chOff x="217275" y="6401626"/>
            <a:chExt cx="4416948" cy="2100164"/>
          </a:xfrm>
        </p:grpSpPr>
        <p:pic>
          <p:nvPicPr>
            <p:cNvPr id="11" name="Picture 10">
              <a:extLst>
                <a:ext uri="{FF2B5EF4-FFF2-40B4-BE49-F238E27FC236}">
                  <a16:creationId xmlns:a16="http://schemas.microsoft.com/office/drawing/2014/main" id="{ACEC4A50-EBD9-4E12-890A-59D07483E4D6}"/>
                </a:ext>
              </a:extLst>
            </p:cNvPr>
            <p:cNvPicPr>
              <a:picLocks noChangeAspect="1"/>
            </p:cNvPicPr>
            <p:nvPr/>
          </p:nvPicPr>
          <p:blipFill>
            <a:blip r:embed="rId8"/>
            <a:stretch>
              <a:fillRect/>
            </a:stretch>
          </p:blipFill>
          <p:spPr>
            <a:xfrm>
              <a:off x="217275" y="6401626"/>
              <a:ext cx="4416948" cy="2100164"/>
            </a:xfrm>
            <a:prstGeom prst="rect">
              <a:avLst/>
            </a:prstGeom>
            <a:ln w="28575">
              <a:noFill/>
            </a:ln>
            <a:effectLst>
              <a:outerShdw blurRad="50800" dist="38100" dir="8100000" algn="tr" rotWithShape="0">
                <a:prstClr val="black">
                  <a:alpha val="40000"/>
                </a:prstClr>
              </a:outerShdw>
            </a:effectLst>
          </p:spPr>
        </p:pic>
        <p:sp>
          <p:nvSpPr>
            <p:cNvPr id="37" name="TextBox 36">
              <a:extLst>
                <a:ext uri="{FF2B5EF4-FFF2-40B4-BE49-F238E27FC236}">
                  <a16:creationId xmlns:a16="http://schemas.microsoft.com/office/drawing/2014/main" id="{43585BA1-911A-4183-A26B-31A3209FE018}"/>
                </a:ext>
              </a:extLst>
            </p:cNvPr>
            <p:cNvSpPr txBox="1"/>
            <p:nvPr/>
          </p:nvSpPr>
          <p:spPr>
            <a:xfrm>
              <a:off x="330082" y="6875750"/>
              <a:ext cx="1291061" cy="292388"/>
            </a:xfrm>
            <a:prstGeom prst="rect">
              <a:avLst/>
            </a:prstGeom>
            <a:solidFill>
              <a:schemeClr val="bg1"/>
            </a:solidFill>
            <a:ln>
              <a:noFill/>
            </a:ln>
          </p:spPr>
          <p:txBody>
            <a:bodyPr wrap="square" rtlCol="0">
              <a:spAutoFit/>
            </a:bodyPr>
            <a:lstStyle/>
            <a:p>
              <a:pPr algn="ctr"/>
              <a:r>
                <a:rPr lang="en-US" sz="700"/>
                <a:t>I </a:t>
              </a:r>
              <a:r>
                <a:rPr lang="en-US" sz="600"/>
                <a:t>want to file for a CT Paid Leave Appeal.</a:t>
              </a:r>
              <a:endParaRPr lang="en-US" sz="700"/>
            </a:p>
          </p:txBody>
        </p:sp>
        <p:sp>
          <p:nvSpPr>
            <p:cNvPr id="38" name="TextBox 37">
              <a:extLst>
                <a:ext uri="{FF2B5EF4-FFF2-40B4-BE49-F238E27FC236}">
                  <a16:creationId xmlns:a16="http://schemas.microsoft.com/office/drawing/2014/main" id="{BD57B897-8C18-4B3E-8F1E-2F8886F39E5F}"/>
                </a:ext>
              </a:extLst>
            </p:cNvPr>
            <p:cNvSpPr txBox="1"/>
            <p:nvPr/>
          </p:nvSpPr>
          <p:spPr>
            <a:xfrm>
              <a:off x="1734273" y="6876147"/>
              <a:ext cx="1382952" cy="276999"/>
            </a:xfrm>
            <a:prstGeom prst="rect">
              <a:avLst/>
            </a:prstGeom>
            <a:solidFill>
              <a:srgbClr val="09538B"/>
            </a:solidFill>
            <a:ln>
              <a:noFill/>
            </a:ln>
          </p:spPr>
          <p:txBody>
            <a:bodyPr wrap="square" rtlCol="0">
              <a:spAutoFit/>
            </a:bodyPr>
            <a:lstStyle/>
            <a:p>
              <a:pPr algn="ctr"/>
              <a:r>
                <a:rPr lang="en-US" sz="600">
                  <a:solidFill>
                    <a:schemeClr val="bg1"/>
                  </a:solidFill>
                </a:rPr>
                <a:t>I want to file a CT Family and Medical Leave Complaint.</a:t>
              </a:r>
            </a:p>
          </p:txBody>
        </p:sp>
        <p:sp>
          <p:nvSpPr>
            <p:cNvPr id="39" name="TextBox 38">
              <a:extLst>
                <a:ext uri="{FF2B5EF4-FFF2-40B4-BE49-F238E27FC236}">
                  <a16:creationId xmlns:a16="http://schemas.microsoft.com/office/drawing/2014/main" id="{A3F63C31-52B8-4FB8-A97A-FCDEF46D6776}"/>
                </a:ext>
              </a:extLst>
            </p:cNvPr>
            <p:cNvSpPr txBox="1"/>
            <p:nvPr/>
          </p:nvSpPr>
          <p:spPr>
            <a:xfrm>
              <a:off x="3214150" y="6859140"/>
              <a:ext cx="1291061" cy="323165"/>
            </a:xfrm>
            <a:prstGeom prst="rect">
              <a:avLst/>
            </a:prstGeom>
            <a:solidFill>
              <a:srgbClr val="09538B"/>
            </a:solidFill>
            <a:ln>
              <a:noFill/>
            </a:ln>
          </p:spPr>
          <p:txBody>
            <a:bodyPr wrap="square" rtlCol="0">
              <a:spAutoFit/>
            </a:bodyPr>
            <a:lstStyle/>
            <a:p>
              <a:pPr algn="ctr"/>
              <a:r>
                <a:rPr lang="en-US" sz="500">
                  <a:solidFill>
                    <a:schemeClr val="bg1"/>
                  </a:solidFill>
                </a:rPr>
                <a:t>I want to file both a CT Paid Leave Appeal and a CT Family and Medical Leave Complaint.</a:t>
              </a:r>
            </a:p>
          </p:txBody>
        </p:sp>
      </p:grpSp>
      <p:pic>
        <p:nvPicPr>
          <p:cNvPr id="20" name="Picture 19">
            <a:extLst>
              <a:ext uri="{FF2B5EF4-FFF2-40B4-BE49-F238E27FC236}">
                <a16:creationId xmlns:a16="http://schemas.microsoft.com/office/drawing/2014/main" id="{DD44DE5A-6A67-4529-B08F-D4512B9A3013}"/>
              </a:ext>
              <a:ext uri="{C183D7F6-B498-43B3-948B-1728B52AA6E4}">
                <adec:decorative xmlns:adec="http://schemas.microsoft.com/office/drawing/2017/decorative" val="1"/>
              </a:ext>
            </a:extLst>
          </p:cNvPr>
          <p:cNvPicPr>
            <a:picLocks noChangeAspect="1"/>
          </p:cNvPicPr>
          <p:nvPr/>
        </p:nvPicPr>
        <p:blipFill rotWithShape="1">
          <a:blip r:embed="rId9"/>
          <a:srcRect r="2761"/>
          <a:stretch/>
        </p:blipFill>
        <p:spPr>
          <a:xfrm>
            <a:off x="229951" y="8055770"/>
            <a:ext cx="4362099" cy="1197359"/>
          </a:xfrm>
          <a:prstGeom prst="rect">
            <a:avLst/>
          </a:prstGeom>
        </p:spPr>
      </p:pic>
      <p:sp>
        <p:nvSpPr>
          <p:cNvPr id="21" name="Rectangle 20">
            <a:extLst>
              <a:ext uri="{FF2B5EF4-FFF2-40B4-BE49-F238E27FC236}">
                <a16:creationId xmlns:a16="http://schemas.microsoft.com/office/drawing/2014/main" id="{87FACE05-7FF3-49C0-B45E-42E7A2672F14}"/>
              </a:ext>
              <a:ext uri="{C183D7F6-B498-43B3-948B-1728B52AA6E4}">
                <adec:decorative xmlns:adec="http://schemas.microsoft.com/office/drawing/2017/decorative" val="1"/>
              </a:ext>
            </a:extLst>
          </p:cNvPr>
          <p:cNvSpPr/>
          <p:nvPr/>
        </p:nvSpPr>
        <p:spPr>
          <a:xfrm>
            <a:off x="144974" y="6357311"/>
            <a:ext cx="4489249" cy="2941547"/>
          </a:xfrm>
          <a:prstGeom prst="rect">
            <a:avLst/>
          </a:prstGeom>
          <a:noFill/>
          <a:ln w="28575">
            <a:solidFill>
              <a:srgbClr val="0092B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8E89A9E7-0FEF-45FE-85F4-C9AAF46B5FB4}"/>
              </a:ext>
              <a:ext uri="{C183D7F6-B498-43B3-948B-1728B52AA6E4}">
                <adec:decorative xmlns:adec="http://schemas.microsoft.com/office/drawing/2017/decorative" val="1"/>
              </a:ext>
            </a:extLst>
          </p:cNvPr>
          <p:cNvCxnSpPr>
            <a:cxnSpLocks/>
          </p:cNvCxnSpPr>
          <p:nvPr/>
        </p:nvCxnSpPr>
        <p:spPr>
          <a:xfrm flipH="1">
            <a:off x="4065162" y="7974498"/>
            <a:ext cx="967092" cy="679951"/>
          </a:xfrm>
          <a:prstGeom prst="line">
            <a:avLst/>
          </a:prstGeom>
          <a:ln>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pic>
        <p:nvPicPr>
          <p:cNvPr id="42" name="Picture 41" descr="Icon&#10;&#10;Description automatically generated with medium confidence">
            <a:extLst>
              <a:ext uri="{FF2B5EF4-FFF2-40B4-BE49-F238E27FC236}">
                <a16:creationId xmlns:a16="http://schemas.microsoft.com/office/drawing/2014/main" id="{21388B98-89BF-4BB9-915C-F77EE49A4096}"/>
              </a:ext>
            </a:extLst>
          </p:cNvPr>
          <p:cNvPicPr>
            <a:picLocks noChangeAspect="1"/>
          </p:cNvPicPr>
          <p:nvPr/>
        </p:nvPicPr>
        <p:blipFill>
          <a:blip r:embed="rId10"/>
          <a:stretch>
            <a:fillRect/>
          </a:stretch>
        </p:blipFill>
        <p:spPr>
          <a:xfrm>
            <a:off x="3021496" y="9380130"/>
            <a:ext cx="1533776" cy="325346"/>
          </a:xfrm>
          <a:prstGeom prst="rect">
            <a:avLst/>
          </a:prstGeom>
        </p:spPr>
      </p:pic>
      <p:sp>
        <p:nvSpPr>
          <p:cNvPr id="50" name="Rectangle 49">
            <a:extLst>
              <a:ext uri="{FF2B5EF4-FFF2-40B4-BE49-F238E27FC236}">
                <a16:creationId xmlns:a16="http://schemas.microsoft.com/office/drawing/2014/main" id="{3F45C95C-1F42-469D-8AE5-0400A976DFDF}"/>
              </a:ext>
              <a:ext uri="{C183D7F6-B498-43B3-948B-1728B52AA6E4}">
                <adec:decorative xmlns:adec="http://schemas.microsoft.com/office/drawing/2017/decorative" val="1"/>
              </a:ext>
            </a:extLst>
          </p:cNvPr>
          <p:cNvSpPr/>
          <p:nvPr/>
        </p:nvSpPr>
        <p:spPr>
          <a:xfrm flipH="1">
            <a:off x="4065161" y="9404414"/>
            <a:ext cx="440050" cy="2701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7F230B62-C6C5-4594-94C8-A375043EBD4C}"/>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3117225" y="9399046"/>
            <a:ext cx="822561" cy="318792"/>
          </a:xfrm>
          <a:prstGeom prst="rect">
            <a:avLst/>
          </a:prstGeom>
        </p:spPr>
      </p:pic>
      <p:sp>
        <p:nvSpPr>
          <p:cNvPr id="32" name="TextBox 31" descr="Scenario 1">
            <a:extLst>
              <a:ext uri="{FF2B5EF4-FFF2-40B4-BE49-F238E27FC236}">
                <a16:creationId xmlns:a16="http://schemas.microsoft.com/office/drawing/2014/main" id="{257F3C94-47EB-4198-BD02-9A538D1DD809}"/>
              </a:ext>
            </a:extLst>
          </p:cNvPr>
          <p:cNvSpPr txBox="1"/>
          <p:nvPr/>
        </p:nvSpPr>
        <p:spPr>
          <a:xfrm>
            <a:off x="513666" y="6604282"/>
            <a:ext cx="923891" cy="230832"/>
          </a:xfrm>
          <a:prstGeom prst="rect">
            <a:avLst/>
          </a:prstGeom>
          <a:noFill/>
        </p:spPr>
        <p:txBody>
          <a:bodyPr wrap="square" rtlCol="0">
            <a:spAutoFit/>
          </a:bodyPr>
          <a:lstStyle/>
          <a:p>
            <a:pPr algn="ctr"/>
            <a:r>
              <a:rPr lang="en-US" sz="900" b="1" spc="-5">
                <a:solidFill>
                  <a:srgbClr val="1A1A1A"/>
                </a:solidFill>
                <a:latin typeface="Arial" panose="020B0604020202020204" pitchFamily="34" charset="0"/>
                <a:cs typeface="Arial" panose="020B0604020202020204" pitchFamily="34" charset="0"/>
              </a:rPr>
              <a:t>Scenario #1</a:t>
            </a:r>
            <a:endParaRPr lang="en-US" sz="90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542596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object 17">
            <a:extLst>
              <a:ext uri="{FF2B5EF4-FFF2-40B4-BE49-F238E27FC236}">
                <a16:creationId xmlns:a16="http://schemas.microsoft.com/office/drawing/2014/main" id="{6856B8D4-AEFD-4D20-B953-346E8868150B}"/>
              </a:ext>
              <a:ext uri="{C183D7F6-B498-43B3-948B-1728B52AA6E4}">
                <adec:decorative xmlns:adec="http://schemas.microsoft.com/office/drawing/2017/decorative" val="1"/>
              </a:ext>
            </a:extLst>
          </p:cNvPr>
          <p:cNvGrpSpPr/>
          <p:nvPr/>
        </p:nvGrpSpPr>
        <p:grpSpPr>
          <a:xfrm>
            <a:off x="152400" y="884313"/>
            <a:ext cx="7467600" cy="145384"/>
            <a:chOff x="514350" y="1079500"/>
            <a:chExt cx="6662420" cy="12700"/>
          </a:xfrm>
        </p:grpSpPr>
        <p:sp>
          <p:nvSpPr>
            <p:cNvPr id="27" name="object 18">
              <a:extLst>
                <a:ext uri="{FF2B5EF4-FFF2-40B4-BE49-F238E27FC236}">
                  <a16:creationId xmlns:a16="http://schemas.microsoft.com/office/drawing/2014/main" id="{CF53DECA-09D9-480F-839A-0AEBB2D38B22}"/>
                </a:ext>
              </a:extLst>
            </p:cNvPr>
            <p:cNvSpPr/>
            <p:nvPr/>
          </p:nvSpPr>
          <p:spPr>
            <a:xfrm>
              <a:off x="552420" y="1085850"/>
              <a:ext cx="6605905" cy="0"/>
            </a:xfrm>
            <a:custGeom>
              <a:avLst/>
              <a:gdLst/>
              <a:ahLst/>
              <a:cxnLst/>
              <a:rect l="l" t="t" r="r" b="b"/>
              <a:pathLst>
                <a:path w="6605905">
                  <a:moveTo>
                    <a:pt x="0" y="0"/>
                  </a:moveTo>
                  <a:lnTo>
                    <a:pt x="6605308" y="0"/>
                  </a:lnTo>
                </a:path>
              </a:pathLst>
            </a:custGeom>
            <a:ln w="12700">
              <a:solidFill>
                <a:srgbClr val="0092B3"/>
              </a:solidFill>
              <a:prstDash val="dot"/>
            </a:ln>
          </p:spPr>
          <p:txBody>
            <a:bodyPr wrap="square" lIns="0" tIns="0" rIns="0" bIns="0" rtlCol="0"/>
            <a:lstStyle/>
            <a:p>
              <a:endParaRPr>
                <a:solidFill>
                  <a:srgbClr val="0092B3"/>
                </a:solidFill>
              </a:endParaRPr>
            </a:p>
          </p:txBody>
        </p:sp>
        <p:sp>
          <p:nvSpPr>
            <p:cNvPr id="30" name="object 19">
              <a:extLst>
                <a:ext uri="{FF2B5EF4-FFF2-40B4-BE49-F238E27FC236}">
                  <a16:creationId xmlns:a16="http://schemas.microsoft.com/office/drawing/2014/main" id="{9F5A6D26-EB79-40C4-A11D-EC4D45124990}"/>
                </a:ext>
              </a:extLst>
            </p:cNvPr>
            <p:cNvSpPr/>
            <p:nvPr/>
          </p:nvSpPr>
          <p:spPr>
            <a:xfrm>
              <a:off x="514350" y="1085850"/>
              <a:ext cx="6662420" cy="0"/>
            </a:xfrm>
            <a:custGeom>
              <a:avLst/>
              <a:gdLst/>
              <a:ahLst/>
              <a:cxnLst/>
              <a:rect l="l" t="t" r="r" b="b"/>
              <a:pathLst>
                <a:path w="6662420">
                  <a:moveTo>
                    <a:pt x="0" y="0"/>
                  </a:moveTo>
                  <a:lnTo>
                    <a:pt x="0" y="0"/>
                  </a:lnTo>
                </a:path>
                <a:path w="6662420">
                  <a:moveTo>
                    <a:pt x="6662420" y="0"/>
                  </a:moveTo>
                  <a:lnTo>
                    <a:pt x="6662420" y="0"/>
                  </a:lnTo>
                </a:path>
              </a:pathLst>
            </a:custGeom>
            <a:ln w="12700">
              <a:solidFill>
                <a:srgbClr val="0092B3"/>
              </a:solidFill>
            </a:ln>
          </p:spPr>
          <p:txBody>
            <a:bodyPr wrap="square" lIns="0" tIns="0" rIns="0" bIns="0" rtlCol="0"/>
            <a:lstStyle/>
            <a:p>
              <a:endParaRPr>
                <a:solidFill>
                  <a:srgbClr val="0092B3"/>
                </a:solidFill>
              </a:endParaRPr>
            </a:p>
          </p:txBody>
        </p:sp>
      </p:grpSp>
      <p:sp>
        <p:nvSpPr>
          <p:cNvPr id="16" name="Rectangle: Rounded Corners 15">
            <a:extLst>
              <a:ext uri="{FF2B5EF4-FFF2-40B4-BE49-F238E27FC236}">
                <a16:creationId xmlns:a16="http://schemas.microsoft.com/office/drawing/2014/main" id="{09806AEF-7A65-4A96-94D7-F8EB0888D351}"/>
              </a:ext>
            </a:extLst>
          </p:cNvPr>
          <p:cNvSpPr/>
          <p:nvPr/>
        </p:nvSpPr>
        <p:spPr>
          <a:xfrm>
            <a:off x="6249725" y="9717838"/>
            <a:ext cx="1237073" cy="233609"/>
          </a:xfrm>
          <a:prstGeom prst="roundRect">
            <a:avLst/>
          </a:prstGeom>
          <a:solidFill>
            <a:srgbClr val="0092B3"/>
          </a:solidFill>
          <a:ln>
            <a:solidFill>
              <a:srgbClr val="009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Continue </a:t>
            </a:r>
          </a:p>
        </p:txBody>
      </p:sp>
      <p:sp>
        <p:nvSpPr>
          <p:cNvPr id="25" name="object 3">
            <a:extLst>
              <a:ext uri="{FF2B5EF4-FFF2-40B4-BE49-F238E27FC236}">
                <a16:creationId xmlns:a16="http://schemas.microsoft.com/office/drawing/2014/main" id="{F8653901-AEDF-4A93-96D6-CC6AEE6C9DF5}"/>
              </a:ext>
            </a:extLst>
          </p:cNvPr>
          <p:cNvSpPr txBox="1"/>
          <p:nvPr/>
        </p:nvSpPr>
        <p:spPr>
          <a:xfrm>
            <a:off x="5113400" y="1287243"/>
            <a:ext cx="2463929" cy="1650452"/>
          </a:xfrm>
          <a:prstGeom prst="rect">
            <a:avLst/>
          </a:prstGeom>
          <a:solidFill>
            <a:schemeClr val="bg1"/>
          </a:solidFill>
          <a:ln>
            <a:noFill/>
          </a:ln>
        </p:spPr>
        <p:txBody>
          <a:bodyPr vert="horz" wrap="square" lIns="0" tIns="85090" rIns="0" bIns="0" rtlCol="0">
            <a:spAutoFit/>
          </a:bodyPr>
          <a:lstStyle/>
          <a:p>
            <a:pPr marL="60325">
              <a:spcBef>
                <a:spcPts val="670"/>
              </a:spcBef>
              <a:tabLst>
                <a:tab pos="189865" algn="l"/>
                <a:tab pos="190500" algn="l"/>
              </a:tabLst>
            </a:pPr>
            <a:r>
              <a:rPr lang="en-US" sz="900" b="1" spc="-5">
                <a:solidFill>
                  <a:srgbClr val="1A1A1A"/>
                </a:solidFill>
                <a:cs typeface="Ubuntu"/>
              </a:rPr>
              <a:t>Scenario #2  -</a:t>
            </a:r>
            <a:r>
              <a:rPr lang="en-US" sz="900" spc="-5">
                <a:solidFill>
                  <a:srgbClr val="1A1A1A"/>
                </a:solidFill>
                <a:cs typeface="Ubuntu"/>
              </a:rPr>
              <a:t> if  “I </a:t>
            </a:r>
            <a:r>
              <a:rPr lang="en-US" sz="900"/>
              <a:t>want to file a </a:t>
            </a:r>
            <a:r>
              <a:rPr lang="en-US" sz="900" b="1"/>
              <a:t>CT</a:t>
            </a:r>
            <a:r>
              <a:rPr lang="en-US" sz="900"/>
              <a:t> </a:t>
            </a:r>
            <a:r>
              <a:rPr lang="en-US" sz="900" b="1"/>
              <a:t>Family and Medical Leave Complaint” </a:t>
            </a:r>
            <a:r>
              <a:rPr lang="en-US" sz="900"/>
              <a:t>is selected as the answer to question #1, the following message will display on the screen: </a:t>
            </a:r>
            <a:endParaRPr lang="en-US" sz="900" spc="-5">
              <a:solidFill>
                <a:srgbClr val="1A1A1A"/>
              </a:solidFill>
              <a:cs typeface="Ubuntu"/>
            </a:endParaRPr>
          </a:p>
          <a:p>
            <a:pPr marL="285750" lvl="1" indent="-111125">
              <a:spcBef>
                <a:spcPts val="670"/>
              </a:spcBef>
              <a:buFont typeface="Arial" panose="020B0604020202020204" pitchFamily="34" charset="0"/>
              <a:buChar char="•"/>
              <a:tabLst>
                <a:tab pos="188913" algn="l"/>
                <a:tab pos="190500" algn="l"/>
                <a:tab pos="628650" algn="l"/>
              </a:tabLst>
            </a:pPr>
            <a:r>
              <a:rPr lang="en-US" sz="900"/>
              <a:t>Filing and responding to CT Family and Medical Leave Complaints online through this portal will </a:t>
            </a:r>
            <a:r>
              <a:rPr lang="en-US" sz="900" b="1"/>
              <a:t>not</a:t>
            </a:r>
            <a:r>
              <a:rPr lang="en-US" sz="900"/>
              <a:t> be available until a later date.</a:t>
            </a:r>
          </a:p>
          <a:p>
            <a:pPr marL="285750" lvl="1" indent="-111125">
              <a:spcBef>
                <a:spcPts val="670"/>
              </a:spcBef>
              <a:buFont typeface="Arial" panose="020B0604020202020204" pitchFamily="34" charset="0"/>
              <a:buChar char="•"/>
              <a:tabLst>
                <a:tab pos="188913" algn="l"/>
                <a:tab pos="190500" algn="l"/>
                <a:tab pos="628650" algn="l"/>
              </a:tabLst>
            </a:pPr>
            <a:r>
              <a:rPr lang="en-US" sz="900">
                <a:effectLst/>
              </a:rPr>
              <a:t>You can access the CT Family and Medical Leave Complaint form here: </a:t>
            </a:r>
            <a:r>
              <a:rPr lang="en-US" sz="900">
                <a:effectLst/>
                <a:hlinkClick r:id="rId4"/>
              </a:rPr>
              <a:t>https://portal.ct.gov/DOLUI/newfmlaguidance</a:t>
            </a:r>
            <a:r>
              <a:rPr lang="en-US" sz="900">
                <a:effectLst/>
              </a:rPr>
              <a:t> </a:t>
            </a:r>
            <a:endParaRPr lang="en-US" sz="900" b="1" spc="-5">
              <a:solidFill>
                <a:srgbClr val="1A1A1A"/>
              </a:solidFill>
              <a:cs typeface="Ubuntu"/>
            </a:endParaRPr>
          </a:p>
        </p:txBody>
      </p:sp>
      <p:sp>
        <p:nvSpPr>
          <p:cNvPr id="26" name="object 3">
            <a:extLst>
              <a:ext uri="{FF2B5EF4-FFF2-40B4-BE49-F238E27FC236}">
                <a16:creationId xmlns:a16="http://schemas.microsoft.com/office/drawing/2014/main" id="{B760C766-0D17-4AEE-9B7F-CDBE60C3D0C6}"/>
              </a:ext>
            </a:extLst>
          </p:cNvPr>
          <p:cNvSpPr txBox="1"/>
          <p:nvPr/>
        </p:nvSpPr>
        <p:spPr>
          <a:xfrm>
            <a:off x="5158344" y="3902157"/>
            <a:ext cx="2258468" cy="4453783"/>
          </a:xfrm>
          <a:prstGeom prst="rect">
            <a:avLst/>
          </a:prstGeom>
          <a:solidFill>
            <a:schemeClr val="bg1"/>
          </a:solidFill>
          <a:ln w="28575">
            <a:noFill/>
          </a:ln>
          <a:effectLst/>
        </p:spPr>
        <p:txBody>
          <a:bodyPr vert="horz" wrap="square" lIns="0" tIns="85090" rIns="0" bIns="0" rtlCol="0">
            <a:spAutoFit/>
          </a:bodyPr>
          <a:lstStyle/>
          <a:p>
            <a:pPr marL="60325">
              <a:spcBef>
                <a:spcPts val="670"/>
              </a:spcBef>
              <a:tabLst>
                <a:tab pos="189865" algn="l"/>
                <a:tab pos="190500" algn="l"/>
              </a:tabLst>
            </a:pPr>
            <a:r>
              <a:rPr lang="en-US" sz="900" b="1" spc="-5">
                <a:solidFill>
                  <a:srgbClr val="1A1A1A"/>
                </a:solidFill>
                <a:cs typeface="Ubuntu"/>
              </a:rPr>
              <a:t>Scenario #3 - </a:t>
            </a:r>
            <a:r>
              <a:rPr lang="en-US" sz="900" spc="-5">
                <a:solidFill>
                  <a:srgbClr val="1A1A1A"/>
                </a:solidFill>
                <a:cs typeface="Ubuntu"/>
              </a:rPr>
              <a:t>If “</a:t>
            </a:r>
            <a:r>
              <a:rPr lang="en-US" sz="900"/>
              <a:t>I want to file both a </a:t>
            </a:r>
            <a:r>
              <a:rPr lang="en-US" sz="900" b="1"/>
              <a:t>CT Paid Leave Appeal </a:t>
            </a:r>
            <a:r>
              <a:rPr lang="en-US" sz="900"/>
              <a:t>and a </a:t>
            </a:r>
            <a:r>
              <a:rPr lang="en-US" sz="900" b="1"/>
              <a:t>CT Family and Medical Leave Complaint” </a:t>
            </a:r>
            <a:r>
              <a:rPr lang="en-US" sz="900"/>
              <a:t>is selected as the answer to question #1, </a:t>
            </a:r>
            <a:endParaRPr lang="en-US" sz="900" spc="-5">
              <a:solidFill>
                <a:srgbClr val="1A1A1A"/>
              </a:solidFill>
              <a:cs typeface="Ubuntu"/>
            </a:endParaRPr>
          </a:p>
          <a:p>
            <a:pPr marL="231775" indent="-171450">
              <a:spcBef>
                <a:spcPts val="670"/>
              </a:spcBef>
              <a:buFont typeface="Arial" panose="020B0604020202020204" pitchFamily="34" charset="0"/>
              <a:buChar char="•"/>
              <a:tabLst>
                <a:tab pos="189865" algn="l"/>
                <a:tab pos="190500" algn="l"/>
              </a:tabLst>
            </a:pPr>
            <a:r>
              <a:rPr lang="en-US" sz="900" b="1" spc="-5">
                <a:solidFill>
                  <a:srgbClr val="1A1A1A"/>
                </a:solidFill>
                <a:cs typeface="Ubuntu"/>
              </a:rPr>
              <a:t>You’ll once again receive the message called out in Scenario #2, as CT FMLA Complaints can not be filed online until a later date.</a:t>
            </a:r>
          </a:p>
          <a:p>
            <a:pPr marL="60325">
              <a:spcBef>
                <a:spcPts val="670"/>
              </a:spcBef>
              <a:tabLst>
                <a:tab pos="189865" algn="l"/>
                <a:tab pos="190500" algn="l"/>
              </a:tabLst>
            </a:pPr>
            <a:r>
              <a:rPr lang="en-US" sz="900" spc="-5">
                <a:solidFill>
                  <a:srgbClr val="1A1A1A"/>
                </a:solidFill>
                <a:cs typeface="Ubuntu"/>
              </a:rPr>
              <a:t>Select “</a:t>
            </a:r>
            <a:r>
              <a:rPr lang="en-US" sz="900" b="1" spc="-5">
                <a:solidFill>
                  <a:srgbClr val="1A1A1A"/>
                </a:solidFill>
                <a:cs typeface="Ubuntu"/>
              </a:rPr>
              <a:t>I am filing an appeal for myself”, </a:t>
            </a:r>
            <a:r>
              <a:rPr lang="en-US" sz="900" spc="-5">
                <a:solidFill>
                  <a:srgbClr val="1A1A1A"/>
                </a:solidFill>
                <a:cs typeface="Ubuntu"/>
              </a:rPr>
              <a:t>as</a:t>
            </a:r>
            <a:r>
              <a:rPr lang="en-US" sz="900" b="1" spc="-5">
                <a:solidFill>
                  <a:srgbClr val="1A1A1A"/>
                </a:solidFill>
                <a:cs typeface="Ubuntu"/>
              </a:rPr>
              <a:t> </a:t>
            </a:r>
            <a:r>
              <a:rPr lang="en-US" sz="900" spc="-5">
                <a:solidFill>
                  <a:srgbClr val="1A1A1A"/>
                </a:solidFill>
                <a:cs typeface="Ubuntu"/>
              </a:rPr>
              <a:t>the answer to Question #2 “For whom are you filing?”</a:t>
            </a:r>
          </a:p>
          <a:p>
            <a:pPr marL="58738"/>
            <a:endParaRPr lang="en-US" sz="900" spc="-5">
              <a:solidFill>
                <a:srgbClr val="1A1A1A"/>
              </a:solidFill>
            </a:endParaRPr>
          </a:p>
          <a:p>
            <a:pPr marL="58738"/>
            <a:r>
              <a:rPr lang="en-US" sz="900" spc="-5">
                <a:solidFill>
                  <a:srgbClr val="1A1A1A"/>
                </a:solidFill>
              </a:rPr>
              <a:t>For Question #3: “Do y</a:t>
            </a:r>
            <a:r>
              <a:rPr lang="en-US" sz="900"/>
              <a:t>ou have an attorney representing you?  Note: An attorney is not required to file an appeal.”:</a:t>
            </a:r>
          </a:p>
          <a:p>
            <a:pPr marL="231775" indent="-171450">
              <a:spcBef>
                <a:spcPts val="670"/>
              </a:spcBef>
              <a:buFont typeface="Arial" panose="020B0604020202020204" pitchFamily="34" charset="0"/>
              <a:buChar char="•"/>
              <a:tabLst>
                <a:tab pos="189865" algn="l"/>
                <a:tab pos="190500" algn="l"/>
              </a:tabLst>
            </a:pPr>
            <a:r>
              <a:rPr lang="en-US" sz="900" spc="-5">
                <a:solidFill>
                  <a:srgbClr val="1A1A1A"/>
                </a:solidFill>
                <a:cs typeface="Ubuntu"/>
              </a:rPr>
              <a:t>Select “</a:t>
            </a:r>
            <a:r>
              <a:rPr lang="en-US" sz="900" b="1" spc="-5">
                <a:solidFill>
                  <a:srgbClr val="1A1A1A"/>
                </a:solidFill>
                <a:cs typeface="Ubuntu"/>
              </a:rPr>
              <a:t>Yes” </a:t>
            </a:r>
            <a:r>
              <a:rPr lang="en-US" sz="900" spc="-5">
                <a:solidFill>
                  <a:srgbClr val="1A1A1A"/>
                </a:solidFill>
                <a:cs typeface="Ubuntu"/>
              </a:rPr>
              <a:t> if applicable, the message shown to the left will appear.  After noting the information in the message, select “log out” from the top right-hand corner drop down menu</a:t>
            </a:r>
          </a:p>
          <a:p>
            <a:pPr marL="231775" indent="-171450">
              <a:spcBef>
                <a:spcPts val="670"/>
              </a:spcBef>
              <a:buFont typeface="Arial" panose="020B0604020202020204" pitchFamily="34" charset="0"/>
              <a:buChar char="•"/>
              <a:tabLst>
                <a:tab pos="189865" algn="l"/>
                <a:tab pos="190500" algn="l"/>
              </a:tabLst>
            </a:pPr>
            <a:r>
              <a:rPr lang="en-US" sz="900" spc="-5">
                <a:solidFill>
                  <a:srgbClr val="1A1A1A"/>
                </a:solidFill>
                <a:cs typeface="Ubuntu"/>
              </a:rPr>
              <a:t>Select “</a:t>
            </a:r>
            <a:r>
              <a:rPr lang="en-US" sz="900" b="1" spc="-5">
                <a:solidFill>
                  <a:srgbClr val="1A1A1A"/>
                </a:solidFill>
                <a:cs typeface="Ubuntu"/>
              </a:rPr>
              <a:t>No</a:t>
            </a:r>
            <a:r>
              <a:rPr lang="en-US" sz="900" spc="-5">
                <a:solidFill>
                  <a:srgbClr val="1A1A1A"/>
                </a:solidFill>
                <a:cs typeface="Ubuntu"/>
              </a:rPr>
              <a:t>” if applicable</a:t>
            </a:r>
          </a:p>
          <a:p>
            <a:pPr marL="60325">
              <a:spcBef>
                <a:spcPts val="670"/>
              </a:spcBef>
              <a:tabLst>
                <a:tab pos="189865" algn="l"/>
                <a:tab pos="190500" algn="l"/>
              </a:tabLst>
            </a:pPr>
            <a:r>
              <a:rPr lang="en-US" sz="900" spc="-5">
                <a:solidFill>
                  <a:srgbClr val="1A1A1A"/>
                </a:solidFill>
                <a:cs typeface="Ubuntu"/>
              </a:rPr>
              <a:t>Click “Next” to proceed on to </a:t>
            </a:r>
            <a:r>
              <a:rPr lang="en-US" sz="900" b="1" spc="-5">
                <a:solidFill>
                  <a:srgbClr val="1A1A1A"/>
                </a:solidFill>
                <a:cs typeface="Ubuntu"/>
                <a:hlinkClick r:id="rId5" action="ppaction://hlinksldjump"/>
              </a:rPr>
              <a:t>page 5 </a:t>
            </a:r>
            <a:r>
              <a:rPr lang="en-US" sz="900" spc="-5">
                <a:solidFill>
                  <a:srgbClr val="1A1A1A"/>
                </a:solidFill>
                <a:cs typeface="Ubuntu"/>
              </a:rPr>
              <a:t>of this aid.</a:t>
            </a:r>
          </a:p>
          <a:p>
            <a:pPr marL="60325">
              <a:spcBef>
                <a:spcPts val="670"/>
              </a:spcBef>
              <a:tabLst>
                <a:tab pos="189865" algn="l"/>
                <a:tab pos="190500" algn="l"/>
              </a:tabLst>
            </a:pPr>
            <a:r>
              <a:rPr lang="en-US" sz="900" spc="-5">
                <a:solidFill>
                  <a:srgbClr val="1A1A1A"/>
                </a:solidFill>
                <a:cs typeface="Ubuntu"/>
              </a:rPr>
              <a:t>**If you are not ready to submit but do not want to lose your information, click the “</a:t>
            </a:r>
            <a:r>
              <a:rPr lang="en-US" sz="900" b="1" spc="-5">
                <a:solidFill>
                  <a:srgbClr val="1A1A1A"/>
                </a:solidFill>
                <a:cs typeface="Ubuntu"/>
              </a:rPr>
              <a:t>Save and Finish Later</a:t>
            </a:r>
            <a:r>
              <a:rPr lang="en-US" sz="900" spc="-5">
                <a:solidFill>
                  <a:srgbClr val="1A1A1A"/>
                </a:solidFill>
                <a:cs typeface="Ubuntu"/>
              </a:rPr>
              <a:t>” button before closing your browser window.</a:t>
            </a:r>
          </a:p>
          <a:p>
            <a:pPr marL="60325">
              <a:spcBef>
                <a:spcPts val="670"/>
              </a:spcBef>
              <a:tabLst>
                <a:tab pos="189865" algn="l"/>
                <a:tab pos="190500" algn="l"/>
              </a:tabLst>
            </a:pPr>
            <a:endParaRPr lang="en-US" sz="900" spc="-5">
              <a:solidFill>
                <a:srgbClr val="1A1A1A"/>
              </a:solidFill>
              <a:cs typeface="Ubuntu"/>
            </a:endParaRPr>
          </a:p>
        </p:txBody>
      </p:sp>
      <p:pic>
        <p:nvPicPr>
          <p:cNvPr id="28" name="Picture 2">
            <a:extLst>
              <a:ext uri="{FF2B5EF4-FFF2-40B4-BE49-F238E27FC236}">
                <a16:creationId xmlns:a16="http://schemas.microsoft.com/office/drawing/2014/main" id="{1C9963F6-61BC-44BD-8BC3-EDBDADBA3268}"/>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3801" y="388978"/>
            <a:ext cx="2284036" cy="320818"/>
          </a:xfrm>
          <a:prstGeom prst="rect">
            <a:avLst/>
          </a:prstGeom>
          <a:noFill/>
          <a:extLst>
            <a:ext uri="{909E8E84-426E-40DD-AFC4-6F175D3DCCD1}">
              <a14:hiddenFill xmlns:a14="http://schemas.microsoft.com/office/drawing/2010/main">
                <a:solidFill>
                  <a:srgbClr val="FFFFFF"/>
                </a:solidFill>
              </a14:hiddenFill>
            </a:ext>
          </a:extLst>
        </p:spPr>
      </p:pic>
      <p:sp>
        <p:nvSpPr>
          <p:cNvPr id="31" name="Title 30">
            <a:extLst>
              <a:ext uri="{FF2B5EF4-FFF2-40B4-BE49-F238E27FC236}">
                <a16:creationId xmlns:a16="http://schemas.microsoft.com/office/drawing/2014/main" id="{8978DAA0-EA79-4452-86A6-1BFE6E2D7E36}"/>
              </a:ext>
            </a:extLst>
          </p:cNvPr>
          <p:cNvSpPr txBox="1">
            <a:spLocks noGrp="1"/>
          </p:cNvSpPr>
          <p:nvPr>
            <p:ph type="title" idx="4294967295"/>
          </p:nvPr>
        </p:nvSpPr>
        <p:spPr>
          <a:xfrm>
            <a:off x="152400" y="372646"/>
            <a:ext cx="7186989" cy="3231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92B3"/>
                </a:solidFill>
                <a:effectLst/>
                <a:uLnTx/>
                <a:uFillTx/>
                <a:latin typeface="Arial" panose="020B0604020202020204" pitchFamily="34" charset="0"/>
                <a:ea typeface="+mn-ea"/>
                <a:cs typeface="Arial" panose="020B0604020202020204" pitchFamily="34" charset="0"/>
              </a:rPr>
              <a:t>&gt;</a:t>
            </a:r>
            <a:r>
              <a:rPr kumimoji="0" lang="en-US" sz="1500" b="1" i="0" u="none" strike="noStrike" kern="1200" cap="none" spc="0" normalizeH="0" baseline="0" noProof="0">
                <a:ln>
                  <a:noFill/>
                </a:ln>
                <a:solidFill>
                  <a:srgbClr val="67823A"/>
                </a:solidFill>
                <a:effectLst/>
                <a:uLnTx/>
                <a:uFillTx/>
                <a:latin typeface="Arial" panose="020B0604020202020204" pitchFamily="34" charset="0"/>
                <a:ea typeface="+mn-ea"/>
                <a:cs typeface="Arial" panose="020B0604020202020204" pitchFamily="34" charset="0"/>
              </a:rPr>
              <a:t> </a:t>
            </a:r>
            <a:r>
              <a:rPr kumimoji="0" lang="en-US" sz="1500" b="1" i="0" u="none" strike="noStrike" kern="1200" cap="none" spc="0" normalizeH="0" baseline="0" noProof="0">
                <a:ln>
                  <a:noFill/>
                </a:ln>
                <a:solidFill>
                  <a:srgbClr val="0092B3"/>
                </a:solidFill>
                <a:effectLst/>
                <a:uLnTx/>
                <a:uFillTx/>
                <a:latin typeface="Arial" panose="020B0604020202020204" pitchFamily="34" charset="0"/>
                <a:ea typeface="+mn-ea"/>
                <a:cs typeface="Arial" panose="020B0604020202020204" pitchFamily="34" charset="0"/>
              </a:rPr>
              <a:t>How To File a </a:t>
            </a:r>
            <a:r>
              <a:rPr kumimoji="0" lang="en-US" sz="1500" b="1" i="0" u="none" strike="noStrike" kern="1200" cap="none" spc="0" normalizeH="0" baseline="0" noProof="0">
                <a:ln>
                  <a:noFill/>
                </a:ln>
                <a:solidFill>
                  <a:srgbClr val="09538B"/>
                </a:solidFill>
                <a:effectLst/>
                <a:uLnTx/>
                <a:uFillTx/>
                <a:latin typeface="Arial" panose="020B0604020202020204" pitchFamily="34" charset="0"/>
                <a:ea typeface="+mn-ea"/>
                <a:cs typeface="Arial" panose="020B0604020202020204" pitchFamily="34" charset="0"/>
              </a:rPr>
              <a:t>Connecticut Paid Leave </a:t>
            </a:r>
            <a:r>
              <a:rPr kumimoji="0" lang="en-US" sz="1500" b="1" i="0" u="none" strike="noStrike" kern="1200" cap="none" spc="0" normalizeH="0" baseline="0" noProof="0">
                <a:ln>
                  <a:noFill/>
                </a:ln>
                <a:solidFill>
                  <a:srgbClr val="0092B3"/>
                </a:solidFill>
                <a:effectLst/>
                <a:uLnTx/>
                <a:uFillTx/>
                <a:latin typeface="Arial" panose="020B0604020202020204" pitchFamily="34" charset="0"/>
                <a:ea typeface="+mn-ea"/>
                <a:cs typeface="Arial" panose="020B0604020202020204" pitchFamily="34" charset="0"/>
              </a:rPr>
              <a:t>Appeal with  </a:t>
            </a:r>
          </a:p>
        </p:txBody>
      </p:sp>
      <p:cxnSp>
        <p:nvCxnSpPr>
          <p:cNvPr id="36" name="Straight Arrow Connector 35">
            <a:extLst>
              <a:ext uri="{FF2B5EF4-FFF2-40B4-BE49-F238E27FC236}">
                <a16:creationId xmlns:a16="http://schemas.microsoft.com/office/drawing/2014/main" id="{D2100A52-3C3C-4633-9469-FFAD68C2E635}"/>
              </a:ext>
              <a:ext uri="{C183D7F6-B498-43B3-948B-1728B52AA6E4}">
                <adec:decorative xmlns:adec="http://schemas.microsoft.com/office/drawing/2017/decorative" val="1"/>
              </a:ext>
            </a:extLst>
          </p:cNvPr>
          <p:cNvCxnSpPr/>
          <p:nvPr/>
        </p:nvCxnSpPr>
        <p:spPr>
          <a:xfrm>
            <a:off x="4988205" y="522584"/>
            <a:ext cx="217193" cy="0"/>
          </a:xfrm>
          <a:prstGeom prst="straightConnector1">
            <a:avLst/>
          </a:prstGeom>
          <a:ln w="22225">
            <a:solidFill>
              <a:srgbClr val="0092B3"/>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7E3BF33B-FA1E-463B-B46E-D7A7C2BCEFFD}"/>
              </a:ext>
            </a:extLst>
          </p:cNvPr>
          <p:cNvSpPr txBox="1"/>
          <p:nvPr/>
        </p:nvSpPr>
        <p:spPr>
          <a:xfrm>
            <a:off x="2178147" y="1005778"/>
            <a:ext cx="5324667" cy="153888"/>
          </a:xfrm>
          <a:prstGeom prst="rect">
            <a:avLst/>
          </a:prstGeom>
          <a:noFill/>
        </p:spPr>
        <p:txBody>
          <a:bodyPr wrap="square" rtlCol="0">
            <a:spAutoFit/>
          </a:bodyPr>
          <a:lstStyle/>
          <a:p>
            <a:pPr algn="r"/>
            <a:r>
              <a:rPr lang="en-US" sz="400">
                <a:latin typeface="+mj-lt"/>
              </a:rPr>
              <a:t>Disclaimer:  All references within this document to the red box are solely for the use of this document and do not reference the website.</a:t>
            </a:r>
          </a:p>
        </p:txBody>
      </p:sp>
      <p:grpSp>
        <p:nvGrpSpPr>
          <p:cNvPr id="17" name="Group 16">
            <a:extLst>
              <a:ext uri="{FF2B5EF4-FFF2-40B4-BE49-F238E27FC236}">
                <a16:creationId xmlns:a16="http://schemas.microsoft.com/office/drawing/2014/main" id="{4DEF8E28-6ACB-433B-8523-409C83C973F3}"/>
              </a:ext>
              <a:ext uri="{C183D7F6-B498-43B3-948B-1728B52AA6E4}">
                <adec:decorative xmlns:adec="http://schemas.microsoft.com/office/drawing/2017/decorative" val="1"/>
              </a:ext>
            </a:extLst>
          </p:cNvPr>
          <p:cNvGrpSpPr/>
          <p:nvPr/>
        </p:nvGrpSpPr>
        <p:grpSpPr>
          <a:xfrm>
            <a:off x="39955" y="1230887"/>
            <a:ext cx="5073445" cy="1450854"/>
            <a:chOff x="2450160" y="4025935"/>
            <a:chExt cx="5073445" cy="1450854"/>
          </a:xfrm>
          <a:effectLst/>
        </p:grpSpPr>
        <p:pic>
          <p:nvPicPr>
            <p:cNvPr id="18" name="Picture 17">
              <a:extLst>
                <a:ext uri="{FF2B5EF4-FFF2-40B4-BE49-F238E27FC236}">
                  <a16:creationId xmlns:a16="http://schemas.microsoft.com/office/drawing/2014/main" id="{1DFC7A06-D4EC-4950-93F5-89B4C954D09D}"/>
                </a:ext>
              </a:extLst>
            </p:cNvPr>
            <p:cNvPicPr>
              <a:picLocks noChangeAspect="1"/>
            </p:cNvPicPr>
            <p:nvPr/>
          </p:nvPicPr>
          <p:blipFill>
            <a:blip r:embed="rId7"/>
            <a:stretch>
              <a:fillRect/>
            </a:stretch>
          </p:blipFill>
          <p:spPr>
            <a:xfrm>
              <a:off x="2450160" y="4025935"/>
              <a:ext cx="5073445" cy="1450854"/>
            </a:xfrm>
            <a:prstGeom prst="rect">
              <a:avLst/>
            </a:prstGeom>
          </p:spPr>
        </p:pic>
        <p:sp>
          <p:nvSpPr>
            <p:cNvPr id="20" name="TextBox 19" descr="Scenario 2">
              <a:extLst>
                <a:ext uri="{FF2B5EF4-FFF2-40B4-BE49-F238E27FC236}">
                  <a16:creationId xmlns:a16="http://schemas.microsoft.com/office/drawing/2014/main" id="{4361E515-D6CD-4F8B-A562-566AEF33886E}"/>
                </a:ext>
              </a:extLst>
            </p:cNvPr>
            <p:cNvSpPr txBox="1"/>
            <p:nvPr/>
          </p:nvSpPr>
          <p:spPr>
            <a:xfrm>
              <a:off x="4576596" y="4316138"/>
              <a:ext cx="923891" cy="230832"/>
            </a:xfrm>
            <a:prstGeom prst="rect">
              <a:avLst/>
            </a:prstGeom>
            <a:noFill/>
          </p:spPr>
          <p:txBody>
            <a:bodyPr wrap="square" rtlCol="0">
              <a:spAutoFit/>
            </a:bodyPr>
            <a:lstStyle/>
            <a:p>
              <a:pPr algn="ctr"/>
              <a:r>
                <a:rPr lang="en-US" sz="900" b="1" spc="-5">
                  <a:solidFill>
                    <a:srgbClr val="1A1A1A"/>
                  </a:solidFill>
                  <a:latin typeface="Arial" panose="020B0604020202020204" pitchFamily="34" charset="0"/>
                  <a:cs typeface="Arial" panose="020B0604020202020204" pitchFamily="34" charset="0"/>
                </a:rPr>
                <a:t>Scenario #2</a:t>
              </a:r>
              <a:endParaRPr lang="en-US" sz="90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8979D5D9-5865-4272-B9CA-572319F43B9F}"/>
                </a:ext>
              </a:extLst>
            </p:cNvPr>
            <p:cNvSpPr txBox="1"/>
            <p:nvPr/>
          </p:nvSpPr>
          <p:spPr>
            <a:xfrm>
              <a:off x="2576774" y="4591214"/>
              <a:ext cx="1498760" cy="307777"/>
            </a:xfrm>
            <a:prstGeom prst="rect">
              <a:avLst/>
            </a:prstGeom>
            <a:solidFill>
              <a:srgbClr val="09538B"/>
            </a:solidFill>
          </p:spPr>
          <p:txBody>
            <a:bodyPr wrap="square" rtlCol="0">
              <a:spAutoFit/>
            </a:bodyPr>
            <a:lstStyle/>
            <a:p>
              <a:pPr algn="ctr"/>
              <a:r>
                <a:rPr lang="en-US" sz="700">
                  <a:solidFill>
                    <a:schemeClr val="bg1"/>
                  </a:solidFill>
                </a:rPr>
                <a:t>I want to file for a CT Paid Leave Appeal.</a:t>
              </a:r>
            </a:p>
          </p:txBody>
        </p:sp>
        <p:sp>
          <p:nvSpPr>
            <p:cNvPr id="29" name="TextBox 28">
              <a:extLst>
                <a:ext uri="{FF2B5EF4-FFF2-40B4-BE49-F238E27FC236}">
                  <a16:creationId xmlns:a16="http://schemas.microsoft.com/office/drawing/2014/main" id="{27574E03-AA47-4DDD-9E21-8C14BD61F63B}"/>
                </a:ext>
              </a:extLst>
            </p:cNvPr>
            <p:cNvSpPr txBox="1"/>
            <p:nvPr/>
          </p:nvSpPr>
          <p:spPr>
            <a:xfrm>
              <a:off x="4237502" y="4583840"/>
              <a:ext cx="1498760" cy="307777"/>
            </a:xfrm>
            <a:prstGeom prst="rect">
              <a:avLst/>
            </a:prstGeom>
            <a:solidFill>
              <a:schemeClr val="bg1"/>
            </a:solidFill>
            <a:ln>
              <a:solidFill>
                <a:srgbClr val="0092B3"/>
              </a:solidFill>
            </a:ln>
          </p:spPr>
          <p:txBody>
            <a:bodyPr wrap="square" rtlCol="0">
              <a:spAutoFit/>
            </a:bodyPr>
            <a:lstStyle/>
            <a:p>
              <a:pPr algn="ctr"/>
              <a:r>
                <a:rPr lang="en-US" sz="700"/>
                <a:t>I want to file a CT Family and Medical Leave Complaint.</a:t>
              </a:r>
            </a:p>
          </p:txBody>
        </p:sp>
        <p:sp>
          <p:nvSpPr>
            <p:cNvPr id="32" name="TextBox 31">
              <a:extLst>
                <a:ext uri="{FF2B5EF4-FFF2-40B4-BE49-F238E27FC236}">
                  <a16:creationId xmlns:a16="http://schemas.microsoft.com/office/drawing/2014/main" id="{271D4321-D572-44CF-B503-E531B60C32EF}"/>
                </a:ext>
              </a:extLst>
            </p:cNvPr>
            <p:cNvSpPr txBox="1"/>
            <p:nvPr/>
          </p:nvSpPr>
          <p:spPr>
            <a:xfrm>
              <a:off x="5898230" y="4543820"/>
              <a:ext cx="1498760" cy="369332"/>
            </a:xfrm>
            <a:prstGeom prst="rect">
              <a:avLst/>
            </a:prstGeom>
            <a:solidFill>
              <a:srgbClr val="09538B"/>
            </a:solidFill>
          </p:spPr>
          <p:txBody>
            <a:bodyPr wrap="square" rtlCol="0">
              <a:spAutoFit/>
            </a:bodyPr>
            <a:lstStyle/>
            <a:p>
              <a:pPr algn="ctr"/>
              <a:r>
                <a:rPr lang="en-US" sz="600">
                  <a:solidFill>
                    <a:schemeClr val="bg1"/>
                  </a:solidFill>
                </a:rPr>
                <a:t>I want to file both a CT Paid Leave Appeal and a CT Family and Medical Leave Complaint.</a:t>
              </a:r>
            </a:p>
          </p:txBody>
        </p:sp>
      </p:grpSp>
      <p:grpSp>
        <p:nvGrpSpPr>
          <p:cNvPr id="6" name="Group 5">
            <a:extLst>
              <a:ext uri="{FF2B5EF4-FFF2-40B4-BE49-F238E27FC236}">
                <a16:creationId xmlns:a16="http://schemas.microsoft.com/office/drawing/2014/main" id="{7A16E2F4-69A7-4B33-B89D-64C09FAFC226}"/>
              </a:ext>
              <a:ext uri="{C183D7F6-B498-43B3-948B-1728B52AA6E4}">
                <adec:decorative xmlns:adec="http://schemas.microsoft.com/office/drawing/2017/decorative" val="1"/>
              </a:ext>
            </a:extLst>
          </p:cNvPr>
          <p:cNvGrpSpPr/>
          <p:nvPr/>
        </p:nvGrpSpPr>
        <p:grpSpPr>
          <a:xfrm>
            <a:off x="247305" y="2342705"/>
            <a:ext cx="4537681" cy="586567"/>
            <a:chOff x="475905" y="2506756"/>
            <a:chExt cx="4537681" cy="586567"/>
          </a:xfrm>
        </p:grpSpPr>
        <p:pic>
          <p:nvPicPr>
            <p:cNvPr id="3" name="Picture 2">
              <a:hlinkClick r:id="rId8"/>
              <a:extLst>
                <a:ext uri="{FF2B5EF4-FFF2-40B4-BE49-F238E27FC236}">
                  <a16:creationId xmlns:a16="http://schemas.microsoft.com/office/drawing/2014/main" id="{B40857BD-9BE3-4A72-AD0E-AB6B9CB15565}"/>
                </a:ext>
              </a:extLst>
            </p:cNvPr>
            <p:cNvPicPr>
              <a:picLocks noChangeAspect="1"/>
            </p:cNvPicPr>
            <p:nvPr/>
          </p:nvPicPr>
          <p:blipFill>
            <a:blip r:embed="rId9"/>
            <a:stretch>
              <a:fillRect/>
            </a:stretch>
          </p:blipFill>
          <p:spPr>
            <a:xfrm>
              <a:off x="475905" y="2506756"/>
              <a:ext cx="4498258" cy="586567"/>
            </a:xfrm>
            <a:prstGeom prst="rect">
              <a:avLst/>
            </a:prstGeom>
          </p:spPr>
        </p:pic>
        <p:sp>
          <p:nvSpPr>
            <p:cNvPr id="5" name="TextBox 4">
              <a:extLst>
                <a:ext uri="{FF2B5EF4-FFF2-40B4-BE49-F238E27FC236}">
                  <a16:creationId xmlns:a16="http://schemas.microsoft.com/office/drawing/2014/main" id="{16B54D04-7C7B-4B12-ADAE-85EC1537279A}"/>
                </a:ext>
              </a:extLst>
            </p:cNvPr>
            <p:cNvSpPr txBox="1"/>
            <p:nvPr/>
          </p:nvSpPr>
          <p:spPr>
            <a:xfrm>
              <a:off x="2858636" y="2775372"/>
              <a:ext cx="2154950" cy="215444"/>
            </a:xfrm>
            <a:prstGeom prst="rect">
              <a:avLst/>
            </a:prstGeom>
            <a:noFill/>
          </p:spPr>
          <p:txBody>
            <a:bodyPr wrap="square" rtlCol="0">
              <a:spAutoFit/>
            </a:bodyPr>
            <a:lstStyle/>
            <a:p>
              <a:r>
                <a:rPr lang="en-US" sz="800">
                  <a:hlinkClick r:id="rId4"/>
                </a:rPr>
                <a:t>https://portal.ct.gov/DOLUI/newfmlaguidance</a:t>
              </a:r>
              <a:endParaRPr lang="en-US" sz="800"/>
            </a:p>
          </p:txBody>
        </p:sp>
      </p:grpSp>
      <p:grpSp>
        <p:nvGrpSpPr>
          <p:cNvPr id="49" name="Group 48">
            <a:extLst>
              <a:ext uri="{FF2B5EF4-FFF2-40B4-BE49-F238E27FC236}">
                <a16:creationId xmlns:a16="http://schemas.microsoft.com/office/drawing/2014/main" id="{A700227F-2587-428B-BD10-69FAC8D5CCFF}"/>
              </a:ext>
              <a:ext uri="{C183D7F6-B498-43B3-948B-1728B52AA6E4}">
                <adec:decorative xmlns:adec="http://schemas.microsoft.com/office/drawing/2017/decorative" val="1"/>
              </a:ext>
            </a:extLst>
          </p:cNvPr>
          <p:cNvGrpSpPr/>
          <p:nvPr/>
        </p:nvGrpSpPr>
        <p:grpSpPr>
          <a:xfrm>
            <a:off x="247304" y="3746895"/>
            <a:ext cx="4703643" cy="3606968"/>
            <a:chOff x="247304" y="3746895"/>
            <a:chExt cx="4703643" cy="3606968"/>
          </a:xfrm>
        </p:grpSpPr>
        <p:pic>
          <p:nvPicPr>
            <p:cNvPr id="8" name="Picture 7">
              <a:extLst>
                <a:ext uri="{FF2B5EF4-FFF2-40B4-BE49-F238E27FC236}">
                  <a16:creationId xmlns:a16="http://schemas.microsoft.com/office/drawing/2014/main" id="{418FA1E8-5136-4923-9771-963C4D920062}"/>
                </a:ext>
              </a:extLst>
            </p:cNvPr>
            <p:cNvPicPr>
              <a:picLocks noChangeAspect="1"/>
            </p:cNvPicPr>
            <p:nvPr/>
          </p:nvPicPr>
          <p:blipFill rotWithShape="1">
            <a:blip r:embed="rId10"/>
            <a:srcRect l="1278" r="568"/>
            <a:stretch/>
          </p:blipFill>
          <p:spPr>
            <a:xfrm>
              <a:off x="247304" y="3746895"/>
              <a:ext cx="4703643" cy="2136648"/>
            </a:xfrm>
            <a:prstGeom prst="rect">
              <a:avLst/>
            </a:prstGeom>
          </p:spPr>
        </p:pic>
        <p:sp>
          <p:nvSpPr>
            <p:cNvPr id="40" name="TextBox 39">
              <a:extLst>
                <a:ext uri="{FF2B5EF4-FFF2-40B4-BE49-F238E27FC236}">
                  <a16:creationId xmlns:a16="http://schemas.microsoft.com/office/drawing/2014/main" id="{21726EAC-2DDF-4848-BC89-F0DF43BF1BA5}"/>
                </a:ext>
              </a:extLst>
            </p:cNvPr>
            <p:cNvSpPr txBox="1"/>
            <p:nvPr/>
          </p:nvSpPr>
          <p:spPr>
            <a:xfrm>
              <a:off x="355588" y="4247416"/>
              <a:ext cx="1383404" cy="307777"/>
            </a:xfrm>
            <a:prstGeom prst="rect">
              <a:avLst/>
            </a:prstGeom>
            <a:solidFill>
              <a:srgbClr val="09538B"/>
            </a:solidFill>
          </p:spPr>
          <p:txBody>
            <a:bodyPr wrap="square" rtlCol="0">
              <a:spAutoFit/>
            </a:bodyPr>
            <a:lstStyle/>
            <a:p>
              <a:pPr algn="ctr"/>
              <a:r>
                <a:rPr lang="en-US" sz="700">
                  <a:solidFill>
                    <a:schemeClr val="bg1"/>
                  </a:solidFill>
                </a:rPr>
                <a:t>I want to file for a CT Paid Leave Appeal.</a:t>
              </a:r>
            </a:p>
          </p:txBody>
        </p:sp>
        <p:sp>
          <p:nvSpPr>
            <p:cNvPr id="41" name="TextBox 40">
              <a:extLst>
                <a:ext uri="{FF2B5EF4-FFF2-40B4-BE49-F238E27FC236}">
                  <a16:creationId xmlns:a16="http://schemas.microsoft.com/office/drawing/2014/main" id="{3BCA1692-217B-463F-AEB9-1D02C066D8A1}"/>
                </a:ext>
              </a:extLst>
            </p:cNvPr>
            <p:cNvSpPr txBox="1"/>
            <p:nvPr/>
          </p:nvSpPr>
          <p:spPr>
            <a:xfrm>
              <a:off x="1797801" y="4239541"/>
              <a:ext cx="1498760" cy="307777"/>
            </a:xfrm>
            <a:prstGeom prst="rect">
              <a:avLst/>
            </a:prstGeom>
            <a:solidFill>
              <a:srgbClr val="09538B"/>
            </a:solidFill>
            <a:ln>
              <a:solidFill>
                <a:srgbClr val="0092B3"/>
              </a:solidFill>
            </a:ln>
          </p:spPr>
          <p:txBody>
            <a:bodyPr wrap="square" rtlCol="0">
              <a:spAutoFit/>
            </a:bodyPr>
            <a:lstStyle/>
            <a:p>
              <a:pPr algn="ctr"/>
              <a:r>
                <a:rPr lang="en-US" sz="700">
                  <a:solidFill>
                    <a:schemeClr val="bg1"/>
                  </a:solidFill>
                </a:rPr>
                <a:t>I want to file a CT Family and Medical Leave Complaint.</a:t>
              </a:r>
            </a:p>
          </p:txBody>
        </p:sp>
        <p:sp>
          <p:nvSpPr>
            <p:cNvPr id="43" name="TextBox 42">
              <a:extLst>
                <a:ext uri="{FF2B5EF4-FFF2-40B4-BE49-F238E27FC236}">
                  <a16:creationId xmlns:a16="http://schemas.microsoft.com/office/drawing/2014/main" id="{D15C95EE-2ED6-4F1E-964F-E6A8910435C4}"/>
                </a:ext>
              </a:extLst>
            </p:cNvPr>
            <p:cNvSpPr txBox="1"/>
            <p:nvPr/>
          </p:nvSpPr>
          <p:spPr>
            <a:xfrm>
              <a:off x="3361148" y="4215239"/>
              <a:ext cx="1498760" cy="369332"/>
            </a:xfrm>
            <a:prstGeom prst="rect">
              <a:avLst/>
            </a:prstGeom>
            <a:solidFill>
              <a:schemeClr val="bg1"/>
            </a:solidFill>
            <a:ln>
              <a:solidFill>
                <a:srgbClr val="0092B3"/>
              </a:solidFill>
            </a:ln>
          </p:spPr>
          <p:txBody>
            <a:bodyPr wrap="square" rtlCol="0">
              <a:spAutoFit/>
            </a:bodyPr>
            <a:lstStyle/>
            <a:p>
              <a:pPr algn="ctr"/>
              <a:r>
                <a:rPr lang="en-US" sz="600"/>
                <a:t>I want to file both a CT Paid Leave Appeal and a CT Family and Medical Leave Complaint.</a:t>
              </a:r>
            </a:p>
          </p:txBody>
        </p:sp>
        <p:grpSp>
          <p:nvGrpSpPr>
            <p:cNvPr id="44" name="Group 43">
              <a:extLst>
                <a:ext uri="{FF2B5EF4-FFF2-40B4-BE49-F238E27FC236}">
                  <a16:creationId xmlns:a16="http://schemas.microsoft.com/office/drawing/2014/main" id="{12F1C118-8195-4ABA-B2E5-D030D93181C7}"/>
                </a:ext>
              </a:extLst>
            </p:cNvPr>
            <p:cNvGrpSpPr/>
            <p:nvPr/>
          </p:nvGrpSpPr>
          <p:grpSpPr>
            <a:xfrm>
              <a:off x="302799" y="4662178"/>
              <a:ext cx="4537681" cy="586567"/>
              <a:chOff x="475905" y="2506756"/>
              <a:chExt cx="4537681" cy="586567"/>
            </a:xfrm>
          </p:grpSpPr>
          <p:pic>
            <p:nvPicPr>
              <p:cNvPr id="45" name="Picture 44">
                <a:hlinkClick r:id="rId8"/>
                <a:extLst>
                  <a:ext uri="{FF2B5EF4-FFF2-40B4-BE49-F238E27FC236}">
                    <a16:creationId xmlns:a16="http://schemas.microsoft.com/office/drawing/2014/main" id="{39F72BEC-5AC3-49D9-BAE5-FBF895666162}"/>
                  </a:ext>
                </a:extLst>
              </p:cNvPr>
              <p:cNvPicPr>
                <a:picLocks noChangeAspect="1"/>
              </p:cNvPicPr>
              <p:nvPr/>
            </p:nvPicPr>
            <p:blipFill>
              <a:blip r:embed="rId9"/>
              <a:stretch>
                <a:fillRect/>
              </a:stretch>
            </p:blipFill>
            <p:spPr>
              <a:xfrm>
                <a:off x="475905" y="2506756"/>
                <a:ext cx="4498258" cy="586567"/>
              </a:xfrm>
              <a:prstGeom prst="rect">
                <a:avLst/>
              </a:prstGeom>
            </p:spPr>
          </p:pic>
          <p:sp>
            <p:nvSpPr>
              <p:cNvPr id="46" name="TextBox 45">
                <a:extLst>
                  <a:ext uri="{FF2B5EF4-FFF2-40B4-BE49-F238E27FC236}">
                    <a16:creationId xmlns:a16="http://schemas.microsoft.com/office/drawing/2014/main" id="{50DDD99C-0060-4B29-8135-12CB0314EBAB}"/>
                  </a:ext>
                </a:extLst>
              </p:cNvPr>
              <p:cNvSpPr txBox="1"/>
              <p:nvPr/>
            </p:nvSpPr>
            <p:spPr>
              <a:xfrm>
                <a:off x="2858636" y="2775372"/>
                <a:ext cx="2154950" cy="215444"/>
              </a:xfrm>
              <a:prstGeom prst="rect">
                <a:avLst/>
              </a:prstGeom>
              <a:noFill/>
            </p:spPr>
            <p:txBody>
              <a:bodyPr wrap="square" rtlCol="0">
                <a:spAutoFit/>
              </a:bodyPr>
              <a:lstStyle/>
              <a:p>
                <a:r>
                  <a:rPr lang="en-US" sz="800">
                    <a:hlinkClick r:id="rId4"/>
                  </a:rPr>
                  <a:t>https://portal.ct.gov/DOLUI/newfmlaguidance</a:t>
                </a:r>
                <a:endParaRPr lang="en-US" sz="800"/>
              </a:p>
            </p:txBody>
          </p:sp>
        </p:grpSp>
        <p:pic>
          <p:nvPicPr>
            <p:cNvPr id="14" name="Picture 13">
              <a:extLst>
                <a:ext uri="{FF2B5EF4-FFF2-40B4-BE49-F238E27FC236}">
                  <a16:creationId xmlns:a16="http://schemas.microsoft.com/office/drawing/2014/main" id="{0D934855-962B-4162-988B-1781964C27E0}"/>
                </a:ext>
              </a:extLst>
            </p:cNvPr>
            <p:cNvPicPr>
              <a:picLocks noChangeAspect="1"/>
            </p:cNvPicPr>
            <p:nvPr/>
          </p:nvPicPr>
          <p:blipFill rotWithShape="1">
            <a:blip r:embed="rId11"/>
            <a:srcRect l="501" r="1691"/>
            <a:stretch/>
          </p:blipFill>
          <p:spPr>
            <a:xfrm>
              <a:off x="247304" y="5807241"/>
              <a:ext cx="4664221" cy="1546622"/>
            </a:xfrm>
            <a:prstGeom prst="rect">
              <a:avLst/>
            </a:prstGeom>
          </p:spPr>
        </p:pic>
        <p:pic>
          <p:nvPicPr>
            <p:cNvPr id="48" name="Picture 47">
              <a:extLst>
                <a:ext uri="{FF2B5EF4-FFF2-40B4-BE49-F238E27FC236}">
                  <a16:creationId xmlns:a16="http://schemas.microsoft.com/office/drawing/2014/main" id="{85EDF38F-275C-4338-8FB4-31DE08D4C66E}"/>
                </a:ext>
              </a:extLst>
            </p:cNvPr>
            <p:cNvPicPr>
              <a:picLocks noChangeAspect="1"/>
            </p:cNvPicPr>
            <p:nvPr/>
          </p:nvPicPr>
          <p:blipFill>
            <a:blip r:embed="rId12"/>
            <a:stretch>
              <a:fillRect/>
            </a:stretch>
          </p:blipFill>
          <p:spPr>
            <a:xfrm>
              <a:off x="774511" y="5438986"/>
              <a:ext cx="1238423" cy="381053"/>
            </a:xfrm>
            <a:prstGeom prst="rect">
              <a:avLst/>
            </a:prstGeom>
          </p:spPr>
        </p:pic>
      </p:grpSp>
      <p:cxnSp>
        <p:nvCxnSpPr>
          <p:cNvPr id="47" name="Straight Connector 46">
            <a:extLst>
              <a:ext uri="{FF2B5EF4-FFF2-40B4-BE49-F238E27FC236}">
                <a16:creationId xmlns:a16="http://schemas.microsoft.com/office/drawing/2014/main" id="{C3809E34-AC62-45B0-BEB9-D17E094A84D3}"/>
              </a:ext>
              <a:ext uri="{C183D7F6-B498-43B3-948B-1728B52AA6E4}">
                <adec:decorative xmlns:adec="http://schemas.microsoft.com/office/drawing/2017/decorative" val="1"/>
              </a:ext>
            </a:extLst>
          </p:cNvPr>
          <p:cNvCxnSpPr>
            <a:cxnSpLocks/>
          </p:cNvCxnSpPr>
          <p:nvPr/>
        </p:nvCxnSpPr>
        <p:spPr>
          <a:xfrm flipH="1">
            <a:off x="4840480" y="4756355"/>
            <a:ext cx="399535" cy="174439"/>
          </a:xfrm>
          <a:prstGeom prst="line">
            <a:avLst/>
          </a:prstGeom>
          <a:ln>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D215380C-79FB-43EB-A00D-F6EB1A5999A3}"/>
              </a:ext>
              <a:ext uri="{C183D7F6-B498-43B3-948B-1728B52AA6E4}">
                <adec:decorative xmlns:adec="http://schemas.microsoft.com/office/drawing/2017/decorative" val="1"/>
              </a:ext>
            </a:extLst>
          </p:cNvPr>
          <p:cNvSpPr/>
          <p:nvPr/>
        </p:nvSpPr>
        <p:spPr>
          <a:xfrm>
            <a:off x="152400" y="3746895"/>
            <a:ext cx="4898923" cy="3767408"/>
          </a:xfrm>
          <a:prstGeom prst="rect">
            <a:avLst/>
          </a:prstGeom>
          <a:noFill/>
          <a:ln w="28575">
            <a:solidFill>
              <a:srgbClr val="0092B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descr="Icon&#10;&#10;Description automatically generated with medium confidence">
            <a:extLst>
              <a:ext uri="{FF2B5EF4-FFF2-40B4-BE49-F238E27FC236}">
                <a16:creationId xmlns:a16="http://schemas.microsoft.com/office/drawing/2014/main" id="{0BFC25D3-177A-43A7-836E-A58157ADF74D}"/>
              </a:ext>
            </a:extLst>
          </p:cNvPr>
          <p:cNvPicPr>
            <a:picLocks noChangeAspect="1"/>
          </p:cNvPicPr>
          <p:nvPr/>
        </p:nvPicPr>
        <p:blipFill>
          <a:blip r:embed="rId13"/>
          <a:stretch>
            <a:fillRect/>
          </a:stretch>
        </p:blipFill>
        <p:spPr>
          <a:xfrm>
            <a:off x="3453009" y="7587013"/>
            <a:ext cx="1533776" cy="325346"/>
          </a:xfrm>
          <a:prstGeom prst="rect">
            <a:avLst/>
          </a:prstGeom>
        </p:spPr>
      </p:pic>
      <p:sp>
        <p:nvSpPr>
          <p:cNvPr id="52" name="Rectangle 51">
            <a:extLst>
              <a:ext uri="{FF2B5EF4-FFF2-40B4-BE49-F238E27FC236}">
                <a16:creationId xmlns:a16="http://schemas.microsoft.com/office/drawing/2014/main" id="{31126F86-44E2-44C9-879A-248974374E0E}"/>
              </a:ext>
              <a:ext uri="{C183D7F6-B498-43B3-948B-1728B52AA6E4}">
                <adec:decorative xmlns:adec="http://schemas.microsoft.com/office/drawing/2017/decorative" val="1"/>
              </a:ext>
            </a:extLst>
          </p:cNvPr>
          <p:cNvSpPr/>
          <p:nvPr/>
        </p:nvSpPr>
        <p:spPr>
          <a:xfrm flipH="1">
            <a:off x="4496674" y="7611297"/>
            <a:ext cx="440050" cy="2701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AE9E55D-B7A5-41BB-891F-387CEFDCB813}"/>
              </a:ext>
            </a:extLst>
          </p:cNvPr>
          <p:cNvSpPr txBox="1"/>
          <p:nvPr/>
        </p:nvSpPr>
        <p:spPr>
          <a:xfrm>
            <a:off x="3614383" y="3962351"/>
            <a:ext cx="923891" cy="230832"/>
          </a:xfrm>
          <a:prstGeom prst="rect">
            <a:avLst/>
          </a:prstGeom>
          <a:noFill/>
        </p:spPr>
        <p:txBody>
          <a:bodyPr wrap="square" rtlCol="0">
            <a:spAutoFit/>
          </a:bodyPr>
          <a:lstStyle/>
          <a:p>
            <a:pPr algn="ctr"/>
            <a:r>
              <a:rPr lang="en-US" sz="900" b="1" spc="-5">
                <a:solidFill>
                  <a:srgbClr val="1A1A1A"/>
                </a:solidFill>
                <a:latin typeface="Arial" panose="020B0604020202020204" pitchFamily="34" charset="0"/>
                <a:cs typeface="Arial" panose="020B0604020202020204" pitchFamily="34" charset="0"/>
              </a:rPr>
              <a:t>Scenario #3</a:t>
            </a:r>
            <a:endParaRPr lang="en-US" sz="900">
              <a:latin typeface="Arial" panose="020B0604020202020204" pitchFamily="34" charset="0"/>
              <a:cs typeface="Arial" panose="020B0604020202020204" pitchFamily="34" charset="0"/>
            </a:endParaRPr>
          </a:p>
        </p:txBody>
      </p:sp>
      <p:pic>
        <p:nvPicPr>
          <p:cNvPr id="38" name="Picture 37">
            <a:extLst>
              <a:ext uri="{FF2B5EF4-FFF2-40B4-BE49-F238E27FC236}">
                <a16:creationId xmlns:a16="http://schemas.microsoft.com/office/drawing/2014/main" id="{81CFBC2A-A5FE-450C-ACE4-6B24160C3639}"/>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a:off x="3614383" y="7587013"/>
            <a:ext cx="822561" cy="318792"/>
          </a:xfrm>
          <a:prstGeom prst="rect">
            <a:avLst/>
          </a:prstGeom>
        </p:spPr>
      </p:pic>
    </p:spTree>
    <p:custDataLst>
      <p:tags r:id="rId1"/>
    </p:custDataLst>
    <p:extLst>
      <p:ext uri="{BB962C8B-B14F-4D97-AF65-F5344CB8AC3E}">
        <p14:creationId xmlns:p14="http://schemas.microsoft.com/office/powerpoint/2010/main" val="1641976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31CEB1-38CD-4317-A6E6-FB745A33307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14927" y="1542993"/>
            <a:ext cx="3925930" cy="3564426"/>
          </a:xfrm>
          <a:prstGeom prst="rect">
            <a:avLst/>
          </a:prstGeom>
          <a:ln w="28575">
            <a:solidFill>
              <a:srgbClr val="0092B3"/>
            </a:solidFill>
          </a:ln>
          <a:effectLst>
            <a:outerShdw blurRad="50800" dist="38100" dir="8100000" algn="tr" rotWithShape="0">
              <a:prstClr val="black">
                <a:alpha val="40000"/>
              </a:prstClr>
            </a:outerShdw>
          </a:effectLst>
        </p:spPr>
      </p:pic>
      <p:grpSp>
        <p:nvGrpSpPr>
          <p:cNvPr id="23" name="object 17">
            <a:extLst>
              <a:ext uri="{FF2B5EF4-FFF2-40B4-BE49-F238E27FC236}">
                <a16:creationId xmlns:a16="http://schemas.microsoft.com/office/drawing/2014/main" id="{6856B8D4-AEFD-4D20-B953-346E8868150B}"/>
              </a:ext>
              <a:ext uri="{C183D7F6-B498-43B3-948B-1728B52AA6E4}">
                <adec:decorative xmlns:adec="http://schemas.microsoft.com/office/drawing/2017/decorative" val="1"/>
              </a:ext>
            </a:extLst>
          </p:cNvPr>
          <p:cNvGrpSpPr/>
          <p:nvPr/>
        </p:nvGrpSpPr>
        <p:grpSpPr>
          <a:xfrm>
            <a:off x="152400" y="884313"/>
            <a:ext cx="7467600" cy="145384"/>
            <a:chOff x="514350" y="1079500"/>
            <a:chExt cx="6662420" cy="12700"/>
          </a:xfrm>
        </p:grpSpPr>
        <p:sp>
          <p:nvSpPr>
            <p:cNvPr id="27" name="object 18">
              <a:extLst>
                <a:ext uri="{FF2B5EF4-FFF2-40B4-BE49-F238E27FC236}">
                  <a16:creationId xmlns:a16="http://schemas.microsoft.com/office/drawing/2014/main" id="{CF53DECA-09D9-480F-839A-0AEBB2D38B22}"/>
                </a:ext>
              </a:extLst>
            </p:cNvPr>
            <p:cNvSpPr/>
            <p:nvPr/>
          </p:nvSpPr>
          <p:spPr>
            <a:xfrm>
              <a:off x="552420" y="1085850"/>
              <a:ext cx="6605905" cy="0"/>
            </a:xfrm>
            <a:custGeom>
              <a:avLst/>
              <a:gdLst/>
              <a:ahLst/>
              <a:cxnLst/>
              <a:rect l="l" t="t" r="r" b="b"/>
              <a:pathLst>
                <a:path w="6605905">
                  <a:moveTo>
                    <a:pt x="0" y="0"/>
                  </a:moveTo>
                  <a:lnTo>
                    <a:pt x="6605308" y="0"/>
                  </a:lnTo>
                </a:path>
              </a:pathLst>
            </a:custGeom>
            <a:ln w="12700">
              <a:solidFill>
                <a:srgbClr val="0092B3"/>
              </a:solidFill>
              <a:prstDash val="dot"/>
            </a:ln>
          </p:spPr>
          <p:txBody>
            <a:bodyPr wrap="square" lIns="0" tIns="0" rIns="0" bIns="0" rtlCol="0"/>
            <a:lstStyle/>
            <a:p>
              <a:endParaRPr>
                <a:solidFill>
                  <a:srgbClr val="0092B3"/>
                </a:solidFill>
              </a:endParaRPr>
            </a:p>
          </p:txBody>
        </p:sp>
        <p:sp>
          <p:nvSpPr>
            <p:cNvPr id="30" name="object 19">
              <a:extLst>
                <a:ext uri="{FF2B5EF4-FFF2-40B4-BE49-F238E27FC236}">
                  <a16:creationId xmlns:a16="http://schemas.microsoft.com/office/drawing/2014/main" id="{9F5A6D26-EB79-40C4-A11D-EC4D45124990}"/>
                </a:ext>
              </a:extLst>
            </p:cNvPr>
            <p:cNvSpPr/>
            <p:nvPr/>
          </p:nvSpPr>
          <p:spPr>
            <a:xfrm>
              <a:off x="514350" y="1085850"/>
              <a:ext cx="6662420" cy="0"/>
            </a:xfrm>
            <a:custGeom>
              <a:avLst/>
              <a:gdLst/>
              <a:ahLst/>
              <a:cxnLst/>
              <a:rect l="l" t="t" r="r" b="b"/>
              <a:pathLst>
                <a:path w="6662420">
                  <a:moveTo>
                    <a:pt x="0" y="0"/>
                  </a:moveTo>
                  <a:lnTo>
                    <a:pt x="0" y="0"/>
                  </a:lnTo>
                </a:path>
                <a:path w="6662420">
                  <a:moveTo>
                    <a:pt x="6662420" y="0"/>
                  </a:moveTo>
                  <a:lnTo>
                    <a:pt x="6662420" y="0"/>
                  </a:lnTo>
                </a:path>
              </a:pathLst>
            </a:custGeom>
            <a:ln w="12700">
              <a:solidFill>
                <a:srgbClr val="0092B3"/>
              </a:solidFill>
            </a:ln>
          </p:spPr>
          <p:txBody>
            <a:bodyPr wrap="square" lIns="0" tIns="0" rIns="0" bIns="0" rtlCol="0"/>
            <a:lstStyle/>
            <a:p>
              <a:endParaRPr>
                <a:solidFill>
                  <a:srgbClr val="0092B3"/>
                </a:solidFill>
              </a:endParaRPr>
            </a:p>
          </p:txBody>
        </p:sp>
      </p:grpSp>
      <p:sp>
        <p:nvSpPr>
          <p:cNvPr id="16" name="Rectangle: Rounded Corners 15">
            <a:extLst>
              <a:ext uri="{FF2B5EF4-FFF2-40B4-BE49-F238E27FC236}">
                <a16:creationId xmlns:a16="http://schemas.microsoft.com/office/drawing/2014/main" id="{09806AEF-7A65-4A96-94D7-F8EB0888D351}"/>
              </a:ext>
            </a:extLst>
          </p:cNvPr>
          <p:cNvSpPr/>
          <p:nvPr/>
        </p:nvSpPr>
        <p:spPr>
          <a:xfrm>
            <a:off x="6249725" y="9717838"/>
            <a:ext cx="1237073" cy="233609"/>
          </a:xfrm>
          <a:prstGeom prst="roundRect">
            <a:avLst/>
          </a:prstGeom>
          <a:solidFill>
            <a:srgbClr val="0092B3"/>
          </a:solidFill>
          <a:ln>
            <a:solidFill>
              <a:srgbClr val="009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Continue </a:t>
            </a:r>
          </a:p>
        </p:txBody>
      </p:sp>
      <p:sp>
        <p:nvSpPr>
          <p:cNvPr id="39" name="TextBox 38">
            <a:extLst>
              <a:ext uri="{FF2B5EF4-FFF2-40B4-BE49-F238E27FC236}">
                <a16:creationId xmlns:a16="http://schemas.microsoft.com/office/drawing/2014/main" id="{1C364934-27BD-4B97-9D22-C94319B45D60}"/>
              </a:ext>
            </a:extLst>
          </p:cNvPr>
          <p:cNvSpPr txBox="1"/>
          <p:nvPr/>
        </p:nvSpPr>
        <p:spPr>
          <a:xfrm>
            <a:off x="152400" y="978534"/>
            <a:ext cx="2325492" cy="307777"/>
          </a:xfrm>
          <a:prstGeom prst="rect">
            <a:avLst/>
          </a:prstGeom>
          <a:noFill/>
        </p:spPr>
        <p:txBody>
          <a:bodyPr wrap="square" rtlCol="0">
            <a:spAutoFit/>
          </a:bodyPr>
          <a:lstStyle/>
          <a:p>
            <a:r>
              <a:rPr lang="en-US" sz="1400" b="1">
                <a:latin typeface="Arial" panose="020B0604020202020204" pitchFamily="34" charset="0"/>
                <a:cs typeface="Arial" panose="020B0604020202020204" pitchFamily="34" charset="0"/>
              </a:rPr>
              <a:t>For Scenarios 1 &amp; 3</a:t>
            </a:r>
          </a:p>
        </p:txBody>
      </p:sp>
      <p:sp>
        <p:nvSpPr>
          <p:cNvPr id="43" name="object 3">
            <a:extLst>
              <a:ext uri="{FF2B5EF4-FFF2-40B4-BE49-F238E27FC236}">
                <a16:creationId xmlns:a16="http://schemas.microsoft.com/office/drawing/2014/main" id="{F02AB038-2928-46FE-AB1D-3FBD561A88D9}"/>
              </a:ext>
            </a:extLst>
          </p:cNvPr>
          <p:cNvSpPr txBox="1"/>
          <p:nvPr/>
        </p:nvSpPr>
        <p:spPr>
          <a:xfrm>
            <a:off x="4809010" y="1567732"/>
            <a:ext cx="2530379" cy="4446089"/>
          </a:xfrm>
          <a:prstGeom prst="rect">
            <a:avLst/>
          </a:prstGeom>
          <a:solidFill>
            <a:schemeClr val="bg1"/>
          </a:solidFill>
        </p:spPr>
        <p:txBody>
          <a:bodyPr vert="horz" wrap="square" lIns="0" tIns="85090" rIns="0" bIns="0" rtlCol="0">
            <a:spAutoFit/>
          </a:bodyPr>
          <a:lstStyle/>
          <a:p>
            <a:pPr marL="60325">
              <a:spcBef>
                <a:spcPts val="670"/>
              </a:spcBef>
              <a:tabLst>
                <a:tab pos="189865" algn="l"/>
                <a:tab pos="190500" algn="l"/>
              </a:tabLst>
            </a:pPr>
            <a:r>
              <a:rPr lang="en-US" sz="900" spc="-5">
                <a:solidFill>
                  <a:srgbClr val="1A1A1A"/>
                </a:solidFill>
                <a:cs typeface="Ubuntu"/>
              </a:rPr>
              <a:t>To the question “</a:t>
            </a:r>
            <a:r>
              <a:rPr lang="en-US" sz="900"/>
              <a:t>Did you apply for benefits through the CT Paid Leave Public Program? </a:t>
            </a:r>
            <a:r>
              <a:rPr lang="en-US" sz="900" spc="-5">
                <a:solidFill>
                  <a:srgbClr val="1A1A1A"/>
                </a:solidFill>
                <a:cs typeface="Ubuntu"/>
              </a:rPr>
              <a:t> select either:</a:t>
            </a:r>
          </a:p>
          <a:p>
            <a:pPr marL="231775" indent="-171450">
              <a:spcBef>
                <a:spcPts val="670"/>
              </a:spcBef>
              <a:buFont typeface="Arial" panose="020B0604020202020204" pitchFamily="34" charset="0"/>
              <a:buChar char="•"/>
              <a:tabLst>
                <a:tab pos="189865" algn="l"/>
                <a:tab pos="190500" algn="l"/>
              </a:tabLst>
            </a:pPr>
            <a:r>
              <a:rPr lang="en-US" sz="900" spc="-5">
                <a:solidFill>
                  <a:srgbClr val="1A1A1A"/>
                </a:solidFill>
                <a:cs typeface="Ubuntu"/>
              </a:rPr>
              <a:t>“</a:t>
            </a:r>
            <a:r>
              <a:rPr lang="en-US" sz="900" b="0" i="0">
                <a:solidFill>
                  <a:srgbClr val="191919"/>
                </a:solidFill>
                <a:effectLst/>
              </a:rPr>
              <a:t>Yes, I did apply for benefits through the CT Paid Leave Public Program</a:t>
            </a:r>
            <a:r>
              <a:rPr lang="en-US" sz="900" spc="-5">
                <a:solidFill>
                  <a:srgbClr val="1A1A1A"/>
                </a:solidFill>
                <a:cs typeface="Ubuntu"/>
              </a:rPr>
              <a:t>” or</a:t>
            </a:r>
          </a:p>
          <a:p>
            <a:pPr marL="231775" indent="-171450">
              <a:spcBef>
                <a:spcPts val="670"/>
              </a:spcBef>
              <a:buFont typeface="Arial" panose="020B0604020202020204" pitchFamily="34" charset="0"/>
              <a:buChar char="•"/>
              <a:tabLst>
                <a:tab pos="189865" algn="l"/>
                <a:tab pos="190500" algn="l"/>
              </a:tabLst>
            </a:pPr>
            <a:r>
              <a:rPr lang="en-US" sz="900" spc="-5">
                <a:solidFill>
                  <a:srgbClr val="1A1A1A"/>
                </a:solidFill>
                <a:cs typeface="Ubuntu"/>
              </a:rPr>
              <a:t>“</a:t>
            </a:r>
            <a:r>
              <a:rPr lang="en-US" sz="900" b="0" i="0">
                <a:solidFill>
                  <a:srgbClr val="191919"/>
                </a:solidFill>
                <a:effectLst/>
              </a:rPr>
              <a:t>No, I applied for benefits from a private plan through my employer</a:t>
            </a:r>
            <a:endParaRPr lang="en-US" sz="900" spc="-5">
              <a:solidFill>
                <a:srgbClr val="1A1A1A"/>
              </a:solidFill>
              <a:cs typeface="Ubuntu"/>
            </a:endParaRPr>
          </a:p>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Enter information into the following fields:</a:t>
            </a:r>
          </a:p>
          <a:p>
            <a:pPr marL="458788" lvl="1" indent="-173038">
              <a:spcBef>
                <a:spcPts val="670"/>
              </a:spcBef>
              <a:buFont typeface="Arial" panose="020B0604020202020204" pitchFamily="34" charset="0"/>
              <a:buChar char="•"/>
              <a:tabLst>
                <a:tab pos="189865" algn="l"/>
                <a:tab pos="190500" algn="l"/>
              </a:tabLst>
            </a:pPr>
            <a:r>
              <a:rPr lang="en-US" sz="900" b="1" spc="-5">
                <a:solidFill>
                  <a:srgbClr val="1A1A1A"/>
                </a:solidFill>
                <a:cs typeface="Ubuntu"/>
              </a:rPr>
              <a:t>Company Information - </a:t>
            </a:r>
            <a:r>
              <a:rPr lang="en-US" sz="900" b="1" spc="-5">
                <a:solidFill>
                  <a:srgbClr val="FF0000"/>
                </a:solidFill>
                <a:cs typeface="Ubuntu"/>
              </a:rPr>
              <a:t>only displays </a:t>
            </a:r>
            <a:r>
              <a:rPr lang="en-US" sz="900" spc="-5">
                <a:solidFill>
                  <a:srgbClr val="1A1A1A"/>
                </a:solidFill>
                <a:cs typeface="Ubuntu"/>
              </a:rPr>
              <a:t>if “No, I applied for benefits from a private plan through my employer” (required) </a:t>
            </a:r>
            <a:endParaRPr lang="en-US" sz="900" b="1" spc="-5">
              <a:solidFill>
                <a:srgbClr val="1A1A1A"/>
              </a:solidFill>
              <a:cs typeface="Ubuntu"/>
            </a:endParaRPr>
          </a:p>
          <a:p>
            <a:pPr marL="458788" lvl="1" indent="-173038">
              <a:spcBef>
                <a:spcPts val="670"/>
              </a:spcBef>
              <a:buFont typeface="Arial" panose="020B0604020202020204" pitchFamily="34" charset="0"/>
              <a:buChar char="•"/>
              <a:tabLst>
                <a:tab pos="189865" algn="l"/>
                <a:tab pos="190500" algn="l"/>
              </a:tabLst>
            </a:pPr>
            <a:r>
              <a:rPr lang="en-US" sz="900" b="1" spc="-5">
                <a:solidFill>
                  <a:srgbClr val="1A1A1A"/>
                </a:solidFill>
                <a:cs typeface="Ubuntu"/>
              </a:rPr>
              <a:t>Claim Number </a:t>
            </a:r>
            <a:r>
              <a:rPr lang="en-US" sz="900" spc="-5">
                <a:solidFill>
                  <a:srgbClr val="1A1A1A"/>
                </a:solidFill>
                <a:cs typeface="Ubuntu"/>
              </a:rPr>
              <a:t>(required) </a:t>
            </a:r>
          </a:p>
          <a:p>
            <a:pPr marL="458788" lvl="1" indent="-173038">
              <a:spcBef>
                <a:spcPts val="670"/>
              </a:spcBef>
              <a:buFont typeface="Arial" panose="020B0604020202020204" pitchFamily="34" charset="0"/>
              <a:buChar char="•"/>
              <a:tabLst>
                <a:tab pos="189865" algn="l"/>
                <a:tab pos="190500" algn="l"/>
              </a:tabLst>
            </a:pPr>
            <a:r>
              <a:rPr lang="en-US" sz="900" b="1" spc="-5">
                <a:solidFill>
                  <a:srgbClr val="1A1A1A"/>
                </a:solidFill>
                <a:cs typeface="Ubuntu"/>
              </a:rPr>
              <a:t>Date of Decision </a:t>
            </a:r>
            <a:r>
              <a:rPr lang="en-US" sz="900" spc="-5">
                <a:solidFill>
                  <a:srgbClr val="1A1A1A"/>
                </a:solidFill>
                <a:cs typeface="Ubuntu"/>
              </a:rPr>
              <a:t>(required)</a:t>
            </a:r>
          </a:p>
          <a:p>
            <a:pPr marL="458788" lvl="1" indent="-173038">
              <a:spcBef>
                <a:spcPts val="670"/>
              </a:spcBef>
              <a:buFont typeface="Arial" panose="020B0604020202020204" pitchFamily="34" charset="0"/>
              <a:buChar char="•"/>
              <a:tabLst>
                <a:tab pos="189865" algn="l"/>
                <a:tab pos="190500" algn="l"/>
              </a:tabLst>
            </a:pPr>
            <a:r>
              <a:rPr lang="en-US" sz="900" b="1" spc="-5">
                <a:solidFill>
                  <a:srgbClr val="1A1A1A"/>
                </a:solidFill>
                <a:cs typeface="Ubuntu"/>
              </a:rPr>
              <a:t>Decision Reason </a:t>
            </a:r>
            <a:r>
              <a:rPr lang="en-US" sz="900" spc="-5">
                <a:solidFill>
                  <a:srgbClr val="1A1A1A"/>
                </a:solidFill>
                <a:cs typeface="Ubuntu"/>
              </a:rPr>
              <a:t>(required - select an option from the drop-down listing)</a:t>
            </a:r>
          </a:p>
          <a:p>
            <a:pPr marL="458788" lvl="1" indent="-173038">
              <a:spcBef>
                <a:spcPts val="670"/>
              </a:spcBef>
              <a:buFont typeface="Arial" panose="020B0604020202020204" pitchFamily="34" charset="0"/>
              <a:buChar char="•"/>
              <a:tabLst>
                <a:tab pos="189865" algn="l"/>
                <a:tab pos="190500" algn="l"/>
              </a:tabLst>
            </a:pPr>
            <a:r>
              <a:rPr lang="en-US" sz="900" b="1" spc="-5">
                <a:solidFill>
                  <a:srgbClr val="1A1A1A"/>
                </a:solidFill>
                <a:cs typeface="Ubuntu"/>
              </a:rPr>
              <a:t>Please Attach Decision Letter</a:t>
            </a:r>
            <a:r>
              <a:rPr lang="en-US" sz="900" spc="-5">
                <a:solidFill>
                  <a:srgbClr val="1A1A1A"/>
                </a:solidFill>
                <a:cs typeface="Ubuntu"/>
              </a:rPr>
              <a:t>: (optional) click the “</a:t>
            </a:r>
            <a:r>
              <a:rPr lang="en-US" sz="900" b="1" spc="-5">
                <a:solidFill>
                  <a:srgbClr val="1A1A1A"/>
                </a:solidFill>
                <a:cs typeface="Ubuntu"/>
              </a:rPr>
              <a:t>Upload Files</a:t>
            </a:r>
            <a:r>
              <a:rPr lang="en-US" sz="900" spc="-5">
                <a:solidFill>
                  <a:srgbClr val="1A1A1A"/>
                </a:solidFill>
                <a:cs typeface="Ubuntu"/>
              </a:rPr>
              <a:t>” button, or drag and drop files to field labeled “or drop files” to upload a copy of the decision letter </a:t>
            </a:r>
          </a:p>
          <a:p>
            <a:pPr marL="458788" lvl="1" indent="-173038">
              <a:spcBef>
                <a:spcPts val="670"/>
              </a:spcBef>
              <a:buFont typeface="Arial" panose="020B0604020202020204" pitchFamily="34" charset="0"/>
              <a:buChar char="•"/>
              <a:tabLst>
                <a:tab pos="189865" algn="l"/>
                <a:tab pos="190500" algn="l"/>
              </a:tabLst>
            </a:pPr>
            <a:r>
              <a:rPr lang="en-US" sz="900" spc="-5">
                <a:solidFill>
                  <a:srgbClr val="1A1A1A"/>
                </a:solidFill>
                <a:cs typeface="Ubuntu"/>
              </a:rPr>
              <a:t>Click the “</a:t>
            </a:r>
            <a:r>
              <a:rPr lang="en-US" sz="900" b="1" spc="-5">
                <a:solidFill>
                  <a:srgbClr val="1A1A1A"/>
                </a:solidFill>
                <a:cs typeface="Ubuntu"/>
              </a:rPr>
              <a:t>Next</a:t>
            </a:r>
            <a:r>
              <a:rPr lang="en-US" sz="900" spc="-5">
                <a:solidFill>
                  <a:srgbClr val="1A1A1A"/>
                </a:solidFill>
                <a:cs typeface="Ubuntu"/>
              </a:rPr>
              <a:t>” button, highlighted here with a </a:t>
            </a:r>
            <a:r>
              <a:rPr lang="en-US" sz="900" b="1" spc="-5">
                <a:solidFill>
                  <a:srgbClr val="FF0000"/>
                </a:solidFill>
                <a:cs typeface="Ubuntu"/>
              </a:rPr>
              <a:t>red box</a:t>
            </a:r>
            <a:r>
              <a:rPr lang="en-US" sz="900" spc="-5">
                <a:solidFill>
                  <a:srgbClr val="1A1A1A"/>
                </a:solidFill>
                <a:cs typeface="Ubuntu"/>
              </a:rPr>
              <a:t>,  to continue to the next screen, or click the “</a:t>
            </a:r>
            <a:r>
              <a:rPr lang="en-US" sz="900" b="1" spc="-5">
                <a:solidFill>
                  <a:srgbClr val="1A1A1A"/>
                </a:solidFill>
                <a:cs typeface="Ubuntu"/>
              </a:rPr>
              <a:t>Back</a:t>
            </a:r>
            <a:r>
              <a:rPr lang="en-US" sz="900" spc="-5">
                <a:solidFill>
                  <a:srgbClr val="1A1A1A"/>
                </a:solidFill>
                <a:cs typeface="Ubuntu"/>
              </a:rPr>
              <a:t>” button to return to the prior screen</a:t>
            </a:r>
          </a:p>
          <a:p>
            <a:pPr marL="60325">
              <a:spcBef>
                <a:spcPts val="670"/>
              </a:spcBef>
              <a:tabLst>
                <a:tab pos="189865" algn="l"/>
                <a:tab pos="190500" algn="l"/>
              </a:tabLst>
            </a:pPr>
            <a:r>
              <a:rPr lang="en-US" sz="900" spc="-5">
                <a:solidFill>
                  <a:srgbClr val="1A1A1A"/>
                </a:solidFill>
                <a:cs typeface="Ubuntu"/>
              </a:rPr>
              <a:t>**If you are not ready to submit but do not want to lose your information, click the “</a:t>
            </a:r>
            <a:r>
              <a:rPr lang="en-US" sz="900" b="1" spc="-5">
                <a:solidFill>
                  <a:srgbClr val="1A1A1A"/>
                </a:solidFill>
                <a:cs typeface="Ubuntu"/>
              </a:rPr>
              <a:t>Save and Finish Later</a:t>
            </a:r>
            <a:r>
              <a:rPr lang="en-US" sz="900" spc="-5">
                <a:solidFill>
                  <a:srgbClr val="1A1A1A"/>
                </a:solidFill>
                <a:cs typeface="Ubuntu"/>
              </a:rPr>
              <a:t>” button before closing your browser window.</a:t>
            </a:r>
          </a:p>
        </p:txBody>
      </p:sp>
      <p:sp>
        <p:nvSpPr>
          <p:cNvPr id="45" name="Callout: Line 44">
            <a:extLst>
              <a:ext uri="{FF2B5EF4-FFF2-40B4-BE49-F238E27FC236}">
                <a16:creationId xmlns:a16="http://schemas.microsoft.com/office/drawing/2014/main" id="{1D99F1B3-757F-478F-86B0-3AFE33286B6A}"/>
              </a:ext>
            </a:extLst>
          </p:cNvPr>
          <p:cNvSpPr/>
          <p:nvPr/>
        </p:nvSpPr>
        <p:spPr>
          <a:xfrm>
            <a:off x="276865" y="5718968"/>
            <a:ext cx="1610929" cy="469734"/>
          </a:xfrm>
          <a:prstGeom prst="borderCallout1">
            <a:avLst>
              <a:gd name="adj1" fmla="val 102357"/>
              <a:gd name="adj2" fmla="val 47972"/>
              <a:gd name="adj3" fmla="val 228028"/>
              <a:gd name="adj4" fmla="val 74641"/>
            </a:avLst>
          </a:prstGeom>
          <a:solidFill>
            <a:srgbClr val="0092B3"/>
          </a:solidFill>
          <a:ln>
            <a:solidFill>
              <a:srgbClr val="009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See screen below for the drop-down listing options for Decision Reason</a:t>
            </a:r>
          </a:p>
        </p:txBody>
      </p:sp>
      <p:pic>
        <p:nvPicPr>
          <p:cNvPr id="17" name="Picture 2">
            <a:extLst>
              <a:ext uri="{FF2B5EF4-FFF2-40B4-BE49-F238E27FC236}">
                <a16:creationId xmlns:a16="http://schemas.microsoft.com/office/drawing/2014/main" id="{7BABE856-CC81-4762-A1AE-D657B20E861D}"/>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3801" y="388978"/>
            <a:ext cx="2284036" cy="320818"/>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7">
            <a:extLst>
              <a:ext uri="{FF2B5EF4-FFF2-40B4-BE49-F238E27FC236}">
                <a16:creationId xmlns:a16="http://schemas.microsoft.com/office/drawing/2014/main" id="{3BE56D70-C397-495C-9E79-A70DB1EDA7A3}"/>
              </a:ext>
            </a:extLst>
          </p:cNvPr>
          <p:cNvSpPr txBox="1">
            <a:spLocks noGrp="1"/>
          </p:cNvSpPr>
          <p:nvPr>
            <p:ph type="title" idx="4294967295"/>
          </p:nvPr>
        </p:nvSpPr>
        <p:spPr>
          <a:xfrm>
            <a:off x="152400" y="372646"/>
            <a:ext cx="7186989" cy="3231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92B3"/>
                </a:solidFill>
                <a:effectLst/>
                <a:uLnTx/>
                <a:uFillTx/>
                <a:latin typeface="Arial" panose="020B0604020202020204" pitchFamily="34" charset="0"/>
                <a:ea typeface="+mn-ea"/>
                <a:cs typeface="Arial" panose="020B0604020202020204" pitchFamily="34" charset="0"/>
              </a:rPr>
              <a:t>&gt;</a:t>
            </a:r>
            <a:r>
              <a:rPr kumimoji="0" lang="en-US" sz="1500" b="1" i="0" u="none" strike="noStrike" kern="1200" cap="none" spc="0" normalizeH="0" baseline="0" noProof="0">
                <a:ln>
                  <a:noFill/>
                </a:ln>
                <a:solidFill>
                  <a:srgbClr val="67823A"/>
                </a:solidFill>
                <a:effectLst/>
                <a:uLnTx/>
                <a:uFillTx/>
                <a:latin typeface="Arial" panose="020B0604020202020204" pitchFamily="34" charset="0"/>
                <a:ea typeface="+mn-ea"/>
                <a:cs typeface="Arial" panose="020B0604020202020204" pitchFamily="34" charset="0"/>
              </a:rPr>
              <a:t> </a:t>
            </a:r>
            <a:r>
              <a:rPr kumimoji="0" lang="en-US" sz="1500" b="1" i="0" u="none" strike="noStrike" kern="1200" cap="none" spc="0" normalizeH="0" baseline="0" noProof="0">
                <a:ln>
                  <a:noFill/>
                </a:ln>
                <a:solidFill>
                  <a:srgbClr val="0092B3"/>
                </a:solidFill>
                <a:effectLst/>
                <a:uLnTx/>
                <a:uFillTx/>
                <a:latin typeface="Arial" panose="020B0604020202020204" pitchFamily="34" charset="0"/>
                <a:ea typeface="+mn-ea"/>
                <a:cs typeface="Arial" panose="020B0604020202020204" pitchFamily="34" charset="0"/>
              </a:rPr>
              <a:t>How To File a </a:t>
            </a:r>
            <a:r>
              <a:rPr kumimoji="0" lang="en-US" sz="1500" b="1" i="0" u="none" strike="noStrike" kern="1200" cap="none" spc="0" normalizeH="0" baseline="0" noProof="0">
                <a:ln>
                  <a:noFill/>
                </a:ln>
                <a:solidFill>
                  <a:srgbClr val="09538B"/>
                </a:solidFill>
                <a:effectLst/>
                <a:uLnTx/>
                <a:uFillTx/>
                <a:latin typeface="Arial" panose="020B0604020202020204" pitchFamily="34" charset="0"/>
                <a:ea typeface="+mn-ea"/>
                <a:cs typeface="Arial" panose="020B0604020202020204" pitchFamily="34" charset="0"/>
              </a:rPr>
              <a:t>Connecticut Paid Leave </a:t>
            </a:r>
            <a:r>
              <a:rPr kumimoji="0" lang="en-US" sz="1500" b="1" i="0" u="none" strike="noStrike" kern="1200" cap="none" spc="0" normalizeH="0" baseline="0" noProof="0">
                <a:ln>
                  <a:noFill/>
                </a:ln>
                <a:solidFill>
                  <a:srgbClr val="0092B3"/>
                </a:solidFill>
                <a:effectLst/>
                <a:uLnTx/>
                <a:uFillTx/>
                <a:latin typeface="Arial" panose="020B0604020202020204" pitchFamily="34" charset="0"/>
                <a:ea typeface="+mn-ea"/>
                <a:cs typeface="Arial" panose="020B0604020202020204" pitchFamily="34" charset="0"/>
              </a:rPr>
              <a:t>Appeal with  </a:t>
            </a:r>
          </a:p>
        </p:txBody>
      </p:sp>
      <p:cxnSp>
        <p:nvCxnSpPr>
          <p:cNvPr id="19" name="Straight Arrow Connector 18">
            <a:extLst>
              <a:ext uri="{FF2B5EF4-FFF2-40B4-BE49-F238E27FC236}">
                <a16:creationId xmlns:a16="http://schemas.microsoft.com/office/drawing/2014/main" id="{131349AB-73C8-497C-8DEC-41A95EE012A7}"/>
              </a:ext>
              <a:ext uri="{C183D7F6-B498-43B3-948B-1728B52AA6E4}">
                <adec:decorative xmlns:adec="http://schemas.microsoft.com/office/drawing/2017/decorative" val="1"/>
              </a:ext>
            </a:extLst>
          </p:cNvPr>
          <p:cNvCxnSpPr/>
          <p:nvPr/>
        </p:nvCxnSpPr>
        <p:spPr>
          <a:xfrm>
            <a:off x="4988205" y="522584"/>
            <a:ext cx="217193" cy="0"/>
          </a:xfrm>
          <a:prstGeom prst="straightConnector1">
            <a:avLst/>
          </a:prstGeom>
          <a:ln w="22225">
            <a:solidFill>
              <a:srgbClr val="0092B3"/>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E226B3A-177D-4A38-947C-25D46CC961F8}"/>
              </a:ext>
            </a:extLst>
          </p:cNvPr>
          <p:cNvSpPr txBox="1"/>
          <p:nvPr/>
        </p:nvSpPr>
        <p:spPr>
          <a:xfrm>
            <a:off x="2178147" y="1005778"/>
            <a:ext cx="5324667" cy="153888"/>
          </a:xfrm>
          <a:prstGeom prst="rect">
            <a:avLst/>
          </a:prstGeom>
          <a:noFill/>
        </p:spPr>
        <p:txBody>
          <a:bodyPr wrap="square" rtlCol="0">
            <a:spAutoFit/>
          </a:bodyPr>
          <a:lstStyle/>
          <a:p>
            <a:pPr algn="r"/>
            <a:r>
              <a:rPr lang="en-US" sz="400">
                <a:latin typeface="+mj-lt"/>
              </a:rPr>
              <a:t>Disclaimer:  All references within this document to the red box are solely for the use of this document and do not reference the website.</a:t>
            </a:r>
          </a:p>
        </p:txBody>
      </p:sp>
      <p:cxnSp>
        <p:nvCxnSpPr>
          <p:cNvPr id="9" name="Straight Connector 8">
            <a:extLst>
              <a:ext uri="{FF2B5EF4-FFF2-40B4-BE49-F238E27FC236}">
                <a16:creationId xmlns:a16="http://schemas.microsoft.com/office/drawing/2014/main" id="{599EC71B-BFDD-4A66-B199-B25A77A13D7A}"/>
              </a:ext>
              <a:ext uri="{C183D7F6-B498-43B3-948B-1728B52AA6E4}">
                <adec:decorative xmlns:adec="http://schemas.microsoft.com/office/drawing/2017/decorative" val="1"/>
              </a:ext>
            </a:extLst>
          </p:cNvPr>
          <p:cNvCxnSpPr>
            <a:cxnSpLocks/>
          </p:cNvCxnSpPr>
          <p:nvPr/>
        </p:nvCxnSpPr>
        <p:spPr>
          <a:xfrm flipV="1">
            <a:off x="368710" y="4306530"/>
            <a:ext cx="567813" cy="1356383"/>
          </a:xfrm>
          <a:prstGeom prst="line">
            <a:avLst/>
          </a:prstGeom>
          <a:ln w="25400">
            <a:solidFill>
              <a:srgbClr val="0092B3"/>
            </a:solidFill>
          </a:ln>
        </p:spPr>
        <p:style>
          <a:lnRef idx="1">
            <a:schemeClr val="accent1"/>
          </a:lnRef>
          <a:fillRef idx="0">
            <a:schemeClr val="accent1"/>
          </a:fillRef>
          <a:effectRef idx="0">
            <a:schemeClr val="accent1"/>
          </a:effectRef>
          <a:fontRef idx="minor">
            <a:schemeClr val="tx1"/>
          </a:fontRef>
        </p:style>
      </p:cxnSp>
      <p:pic>
        <p:nvPicPr>
          <p:cNvPr id="28" name="Picture 27" descr="Icon&#10;&#10;Description automatically generated with medium confidence">
            <a:extLst>
              <a:ext uri="{FF2B5EF4-FFF2-40B4-BE49-F238E27FC236}">
                <a16:creationId xmlns:a16="http://schemas.microsoft.com/office/drawing/2014/main" id="{AFDBF56E-0E83-43C3-B0CD-CAD7643D9940}"/>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3156482" y="5163474"/>
            <a:ext cx="1455255" cy="325346"/>
          </a:xfrm>
          <a:prstGeom prst="rect">
            <a:avLst/>
          </a:prstGeom>
        </p:spPr>
      </p:pic>
      <p:sp>
        <p:nvSpPr>
          <p:cNvPr id="29" name="Rectangle 28">
            <a:extLst>
              <a:ext uri="{FF2B5EF4-FFF2-40B4-BE49-F238E27FC236}">
                <a16:creationId xmlns:a16="http://schemas.microsoft.com/office/drawing/2014/main" id="{3AE28B9E-A668-4F3A-AB4F-70667D82E0FC}"/>
              </a:ext>
              <a:ext uri="{C183D7F6-B498-43B3-948B-1728B52AA6E4}">
                <adec:decorative xmlns:adec="http://schemas.microsoft.com/office/drawing/2017/decorative" val="1"/>
              </a:ext>
            </a:extLst>
          </p:cNvPr>
          <p:cNvSpPr/>
          <p:nvPr/>
        </p:nvSpPr>
        <p:spPr>
          <a:xfrm flipH="1">
            <a:off x="4134517" y="5187758"/>
            <a:ext cx="440050" cy="2701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Icon&#10;&#10;Description automatically generated">
            <a:extLst>
              <a:ext uri="{FF2B5EF4-FFF2-40B4-BE49-F238E27FC236}">
                <a16:creationId xmlns:a16="http://schemas.microsoft.com/office/drawing/2014/main" id="{7B5C0AAD-CE48-41EF-86D9-2DBA03ADBF31}"/>
              </a:ext>
            </a:extLst>
          </p:cNvPr>
          <p:cNvPicPr>
            <a:picLocks noChangeAspect="1"/>
          </p:cNvPicPr>
          <p:nvPr/>
        </p:nvPicPr>
        <p:blipFill>
          <a:blip r:embed="rId7"/>
          <a:stretch>
            <a:fillRect/>
          </a:stretch>
        </p:blipFill>
        <p:spPr>
          <a:xfrm>
            <a:off x="684788" y="5163474"/>
            <a:ext cx="700744" cy="325346"/>
          </a:xfrm>
          <a:prstGeom prst="rect">
            <a:avLst/>
          </a:prstGeom>
        </p:spPr>
      </p:pic>
      <p:pic>
        <p:nvPicPr>
          <p:cNvPr id="21" name="Picture 20" descr="Graphical user interface, text, application&#10;&#10;Description automatically generated">
            <a:extLst>
              <a:ext uri="{FF2B5EF4-FFF2-40B4-BE49-F238E27FC236}">
                <a16:creationId xmlns:a16="http://schemas.microsoft.com/office/drawing/2014/main" id="{351EDC93-D0F4-49BF-8C70-C2A063697965}"/>
              </a:ext>
            </a:extLst>
          </p:cNvPr>
          <p:cNvPicPr>
            <a:picLocks noChangeAspect="1"/>
          </p:cNvPicPr>
          <p:nvPr/>
        </p:nvPicPr>
        <p:blipFill>
          <a:blip r:embed="rId8"/>
          <a:stretch>
            <a:fillRect/>
          </a:stretch>
        </p:blipFill>
        <p:spPr>
          <a:xfrm>
            <a:off x="3156482" y="5174579"/>
            <a:ext cx="822561" cy="318792"/>
          </a:xfrm>
          <a:prstGeom prst="rect">
            <a:avLst/>
          </a:prstGeom>
        </p:spPr>
      </p:pic>
      <p:grpSp>
        <p:nvGrpSpPr>
          <p:cNvPr id="5" name="Group 4">
            <a:extLst>
              <a:ext uri="{FF2B5EF4-FFF2-40B4-BE49-F238E27FC236}">
                <a16:creationId xmlns:a16="http://schemas.microsoft.com/office/drawing/2014/main" id="{4FE9FF2B-D3A4-4D5F-B0F9-5D82CD734160}"/>
              </a:ext>
            </a:extLst>
          </p:cNvPr>
          <p:cNvGrpSpPr/>
          <p:nvPr/>
        </p:nvGrpSpPr>
        <p:grpSpPr>
          <a:xfrm>
            <a:off x="1514613" y="6359469"/>
            <a:ext cx="3059954" cy="3326285"/>
            <a:chOff x="1426869" y="6244757"/>
            <a:chExt cx="3007731" cy="3326285"/>
          </a:xfrm>
        </p:grpSpPr>
        <p:pic>
          <p:nvPicPr>
            <p:cNvPr id="7" name="Picture 6">
              <a:extLst>
                <a:ext uri="{FF2B5EF4-FFF2-40B4-BE49-F238E27FC236}">
                  <a16:creationId xmlns:a16="http://schemas.microsoft.com/office/drawing/2014/main" id="{AB491447-238D-47E9-9F00-BAE059208BB4}"/>
                </a:ext>
                <a:ext uri="{C183D7F6-B498-43B3-948B-1728B52AA6E4}">
                  <adec:decorative xmlns:adec="http://schemas.microsoft.com/office/drawing/2017/decorative" val="1"/>
                </a:ext>
              </a:extLst>
            </p:cNvPr>
            <p:cNvPicPr>
              <a:picLocks noChangeAspect="1"/>
            </p:cNvPicPr>
            <p:nvPr/>
          </p:nvPicPr>
          <p:blipFill rotWithShape="1">
            <a:blip r:embed="rId9"/>
            <a:srcRect l="34262" t="29379" r="34939" b="10069"/>
            <a:stretch/>
          </p:blipFill>
          <p:spPr>
            <a:xfrm>
              <a:off x="1426869" y="6244757"/>
              <a:ext cx="3007731" cy="3326285"/>
            </a:xfrm>
            <a:prstGeom prst="rect">
              <a:avLst/>
            </a:prstGeom>
          </p:spPr>
        </p:pic>
        <p:sp>
          <p:nvSpPr>
            <p:cNvPr id="2" name="TextBox 1">
              <a:extLst>
                <a:ext uri="{FF2B5EF4-FFF2-40B4-BE49-F238E27FC236}">
                  <a16:creationId xmlns:a16="http://schemas.microsoft.com/office/drawing/2014/main" id="{6AB15EC2-BC5C-4FB2-83AF-BD45FB987EDA}"/>
                </a:ext>
              </a:extLst>
            </p:cNvPr>
            <p:cNvSpPr txBox="1"/>
            <p:nvPr/>
          </p:nvSpPr>
          <p:spPr>
            <a:xfrm>
              <a:off x="1623838" y="7226012"/>
              <a:ext cx="2575859" cy="215444"/>
            </a:xfrm>
            <a:prstGeom prst="rect">
              <a:avLst/>
            </a:prstGeom>
            <a:solidFill>
              <a:schemeClr val="bg1"/>
            </a:solidFill>
          </p:spPr>
          <p:txBody>
            <a:bodyPr wrap="square" rtlCol="0">
              <a:spAutoFit/>
            </a:bodyPr>
            <a:lstStyle/>
            <a:p>
              <a:r>
                <a:rPr lang="en-US" sz="750">
                  <a:solidFill>
                    <a:srgbClr val="626262"/>
                  </a:solidFill>
                  <a:cs typeface="Times New Roman" panose="02020603050405020304" pitchFamily="18" charset="0"/>
                </a:rPr>
                <a:t>Claimant is currently receiving Workers’ Compensation</a:t>
              </a:r>
            </a:p>
          </p:txBody>
        </p:sp>
        <p:sp>
          <p:nvSpPr>
            <p:cNvPr id="3" name="Rectangle 2">
              <a:extLst>
                <a:ext uri="{FF2B5EF4-FFF2-40B4-BE49-F238E27FC236}">
                  <a16:creationId xmlns:a16="http://schemas.microsoft.com/office/drawing/2014/main" id="{435E1D09-7B91-4962-B5CA-72B3B9AF5F5A}"/>
                </a:ext>
              </a:extLst>
            </p:cNvPr>
            <p:cNvSpPr/>
            <p:nvPr/>
          </p:nvSpPr>
          <p:spPr>
            <a:xfrm>
              <a:off x="3424518" y="8223624"/>
              <a:ext cx="872564" cy="143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521678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object 17">
            <a:extLst>
              <a:ext uri="{FF2B5EF4-FFF2-40B4-BE49-F238E27FC236}">
                <a16:creationId xmlns:a16="http://schemas.microsoft.com/office/drawing/2014/main" id="{6856B8D4-AEFD-4D20-B953-346E8868150B}"/>
              </a:ext>
              <a:ext uri="{C183D7F6-B498-43B3-948B-1728B52AA6E4}">
                <adec:decorative xmlns:adec="http://schemas.microsoft.com/office/drawing/2017/decorative" val="1"/>
              </a:ext>
            </a:extLst>
          </p:cNvPr>
          <p:cNvGrpSpPr/>
          <p:nvPr/>
        </p:nvGrpSpPr>
        <p:grpSpPr>
          <a:xfrm>
            <a:off x="152400" y="884313"/>
            <a:ext cx="7467600" cy="145384"/>
            <a:chOff x="514350" y="1079500"/>
            <a:chExt cx="6662420" cy="12700"/>
          </a:xfrm>
        </p:grpSpPr>
        <p:sp>
          <p:nvSpPr>
            <p:cNvPr id="27" name="object 18">
              <a:extLst>
                <a:ext uri="{FF2B5EF4-FFF2-40B4-BE49-F238E27FC236}">
                  <a16:creationId xmlns:a16="http://schemas.microsoft.com/office/drawing/2014/main" id="{CF53DECA-09D9-480F-839A-0AEBB2D38B22}"/>
                </a:ext>
              </a:extLst>
            </p:cNvPr>
            <p:cNvSpPr/>
            <p:nvPr/>
          </p:nvSpPr>
          <p:spPr>
            <a:xfrm>
              <a:off x="552420" y="1085850"/>
              <a:ext cx="6605905" cy="0"/>
            </a:xfrm>
            <a:custGeom>
              <a:avLst/>
              <a:gdLst/>
              <a:ahLst/>
              <a:cxnLst/>
              <a:rect l="l" t="t" r="r" b="b"/>
              <a:pathLst>
                <a:path w="6605905">
                  <a:moveTo>
                    <a:pt x="0" y="0"/>
                  </a:moveTo>
                  <a:lnTo>
                    <a:pt x="6605308" y="0"/>
                  </a:lnTo>
                </a:path>
              </a:pathLst>
            </a:custGeom>
            <a:ln w="12700">
              <a:solidFill>
                <a:srgbClr val="0092B3"/>
              </a:solidFill>
              <a:prstDash val="dot"/>
            </a:ln>
          </p:spPr>
          <p:txBody>
            <a:bodyPr wrap="square" lIns="0" tIns="0" rIns="0" bIns="0" rtlCol="0"/>
            <a:lstStyle/>
            <a:p>
              <a:endParaRPr>
                <a:solidFill>
                  <a:srgbClr val="0092B3"/>
                </a:solidFill>
              </a:endParaRPr>
            </a:p>
          </p:txBody>
        </p:sp>
        <p:sp>
          <p:nvSpPr>
            <p:cNvPr id="30" name="object 19">
              <a:extLst>
                <a:ext uri="{FF2B5EF4-FFF2-40B4-BE49-F238E27FC236}">
                  <a16:creationId xmlns:a16="http://schemas.microsoft.com/office/drawing/2014/main" id="{9F5A6D26-EB79-40C4-A11D-EC4D45124990}"/>
                </a:ext>
              </a:extLst>
            </p:cNvPr>
            <p:cNvSpPr/>
            <p:nvPr/>
          </p:nvSpPr>
          <p:spPr>
            <a:xfrm>
              <a:off x="514350" y="1085850"/>
              <a:ext cx="6662420" cy="0"/>
            </a:xfrm>
            <a:custGeom>
              <a:avLst/>
              <a:gdLst/>
              <a:ahLst/>
              <a:cxnLst/>
              <a:rect l="l" t="t" r="r" b="b"/>
              <a:pathLst>
                <a:path w="6662420">
                  <a:moveTo>
                    <a:pt x="0" y="0"/>
                  </a:moveTo>
                  <a:lnTo>
                    <a:pt x="0" y="0"/>
                  </a:lnTo>
                </a:path>
                <a:path w="6662420">
                  <a:moveTo>
                    <a:pt x="6662420" y="0"/>
                  </a:moveTo>
                  <a:lnTo>
                    <a:pt x="6662420" y="0"/>
                  </a:lnTo>
                </a:path>
              </a:pathLst>
            </a:custGeom>
            <a:ln w="12700">
              <a:solidFill>
                <a:srgbClr val="0092B3"/>
              </a:solidFill>
            </a:ln>
          </p:spPr>
          <p:txBody>
            <a:bodyPr wrap="square" lIns="0" tIns="0" rIns="0" bIns="0" rtlCol="0"/>
            <a:lstStyle/>
            <a:p>
              <a:endParaRPr>
                <a:solidFill>
                  <a:srgbClr val="0092B3"/>
                </a:solidFill>
              </a:endParaRPr>
            </a:p>
          </p:txBody>
        </p:sp>
      </p:grpSp>
      <p:sp>
        <p:nvSpPr>
          <p:cNvPr id="17" name="Rectangle: Rounded Corners 16">
            <a:extLst>
              <a:ext uri="{FF2B5EF4-FFF2-40B4-BE49-F238E27FC236}">
                <a16:creationId xmlns:a16="http://schemas.microsoft.com/office/drawing/2014/main" id="{D1EF115E-01FB-4F2D-8669-9F7F3E863BCA}"/>
              </a:ext>
              <a:ext uri="{C183D7F6-B498-43B3-948B-1728B52AA6E4}">
                <adec:decorative xmlns:adec="http://schemas.microsoft.com/office/drawing/2017/decorative" val="1"/>
              </a:ext>
            </a:extLst>
          </p:cNvPr>
          <p:cNvSpPr/>
          <p:nvPr/>
        </p:nvSpPr>
        <p:spPr>
          <a:xfrm>
            <a:off x="6265741" y="9731316"/>
            <a:ext cx="1237073" cy="233609"/>
          </a:xfrm>
          <a:prstGeom prst="roundRect">
            <a:avLst/>
          </a:prstGeom>
          <a:solidFill>
            <a:srgbClr val="0092B3"/>
          </a:solidFill>
          <a:ln>
            <a:solidFill>
              <a:srgbClr val="009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Continue </a:t>
            </a:r>
          </a:p>
        </p:txBody>
      </p:sp>
      <p:sp>
        <p:nvSpPr>
          <p:cNvPr id="16" name="object 3">
            <a:extLst>
              <a:ext uri="{FF2B5EF4-FFF2-40B4-BE49-F238E27FC236}">
                <a16:creationId xmlns:a16="http://schemas.microsoft.com/office/drawing/2014/main" id="{B7CFFF11-EC08-4959-8535-BCF9BB85CD69}"/>
              </a:ext>
            </a:extLst>
          </p:cNvPr>
          <p:cNvSpPr txBox="1"/>
          <p:nvPr/>
        </p:nvSpPr>
        <p:spPr>
          <a:xfrm>
            <a:off x="4931666" y="1218200"/>
            <a:ext cx="2645663" cy="5074466"/>
          </a:xfrm>
          <a:prstGeom prst="rect">
            <a:avLst/>
          </a:prstGeom>
          <a:solidFill>
            <a:schemeClr val="bg1"/>
          </a:solidFill>
        </p:spPr>
        <p:txBody>
          <a:bodyPr vert="horz" wrap="square" lIns="0" tIns="85090" rIns="0" bIns="0" rtlCol="0">
            <a:spAutoFit/>
          </a:bodyPr>
          <a:lstStyle/>
          <a:p>
            <a:pPr marL="60325">
              <a:spcBef>
                <a:spcPts val="670"/>
              </a:spcBef>
              <a:tabLst>
                <a:tab pos="189865" algn="l"/>
                <a:tab pos="190500" algn="l"/>
              </a:tabLst>
            </a:pPr>
            <a:r>
              <a:rPr lang="en-US" sz="900" spc="-5">
                <a:solidFill>
                  <a:srgbClr val="1A1A1A"/>
                </a:solidFill>
                <a:cs typeface="Ubuntu"/>
              </a:rPr>
              <a:t>Appellant Information Section:</a:t>
            </a:r>
          </a:p>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Enter information into the following fields:</a:t>
            </a:r>
          </a:p>
          <a:p>
            <a:pPr marL="688975" lvl="1" indent="-171450">
              <a:spcBef>
                <a:spcPts val="670"/>
              </a:spcBef>
              <a:buFont typeface="Arial" panose="020B0604020202020204" pitchFamily="34" charset="0"/>
              <a:buChar char="•"/>
              <a:tabLst>
                <a:tab pos="189865" algn="l"/>
                <a:tab pos="190500" algn="l"/>
              </a:tabLst>
            </a:pPr>
            <a:r>
              <a:rPr lang="en-US" sz="900" b="1" spc="-5">
                <a:solidFill>
                  <a:srgbClr val="1A1A1A"/>
                </a:solidFill>
                <a:cs typeface="Ubuntu"/>
              </a:rPr>
              <a:t>First Name </a:t>
            </a:r>
            <a:r>
              <a:rPr lang="en-US" sz="900" spc="-5">
                <a:solidFill>
                  <a:srgbClr val="1A1A1A"/>
                </a:solidFill>
                <a:cs typeface="Ubuntu"/>
              </a:rPr>
              <a:t>(required)</a:t>
            </a:r>
          </a:p>
          <a:p>
            <a:pPr marL="688975" lvl="1" indent="-171450">
              <a:spcBef>
                <a:spcPts val="670"/>
              </a:spcBef>
              <a:buFont typeface="Arial" panose="020B0604020202020204" pitchFamily="34" charset="0"/>
              <a:buChar char="•"/>
              <a:tabLst>
                <a:tab pos="189865" algn="l"/>
                <a:tab pos="190500" algn="l"/>
              </a:tabLst>
            </a:pPr>
            <a:r>
              <a:rPr lang="en-US" sz="900" b="1" spc="-5">
                <a:solidFill>
                  <a:srgbClr val="1A1A1A"/>
                </a:solidFill>
                <a:cs typeface="Ubuntu"/>
              </a:rPr>
              <a:t>Middle Name </a:t>
            </a:r>
            <a:r>
              <a:rPr lang="en-US" sz="900" spc="-5">
                <a:solidFill>
                  <a:srgbClr val="1A1A1A"/>
                </a:solidFill>
              </a:rPr>
              <a:t>(optional)</a:t>
            </a:r>
          </a:p>
          <a:p>
            <a:pPr marL="688975" lvl="1" indent="-171450">
              <a:spcBef>
                <a:spcPts val="670"/>
              </a:spcBef>
              <a:buFont typeface="Arial" panose="020B0604020202020204" pitchFamily="34" charset="0"/>
              <a:buChar char="•"/>
              <a:tabLst>
                <a:tab pos="189865" algn="l"/>
                <a:tab pos="190500" algn="l"/>
              </a:tabLst>
            </a:pPr>
            <a:r>
              <a:rPr lang="en-US" sz="900" b="1" spc="-5">
                <a:solidFill>
                  <a:srgbClr val="1A1A1A"/>
                </a:solidFill>
                <a:cs typeface="Ubuntu"/>
              </a:rPr>
              <a:t>Last Name </a:t>
            </a:r>
            <a:r>
              <a:rPr lang="en-US" sz="900" spc="-5">
                <a:solidFill>
                  <a:srgbClr val="1A1A1A"/>
                </a:solidFill>
              </a:rPr>
              <a:t>(required)</a:t>
            </a:r>
          </a:p>
          <a:p>
            <a:pPr marL="688975" lvl="1" indent="-171450">
              <a:spcBef>
                <a:spcPts val="670"/>
              </a:spcBef>
              <a:buFont typeface="Arial" panose="020B0604020202020204" pitchFamily="34" charset="0"/>
              <a:buChar char="•"/>
              <a:tabLst>
                <a:tab pos="189865" algn="l"/>
                <a:tab pos="190500" algn="l"/>
              </a:tabLst>
            </a:pPr>
            <a:r>
              <a:rPr lang="en-US" sz="900" b="1" spc="-5">
                <a:solidFill>
                  <a:srgbClr val="1A1A1A"/>
                </a:solidFill>
                <a:cs typeface="Ubuntu"/>
              </a:rPr>
              <a:t>Telephone Number </a:t>
            </a:r>
            <a:r>
              <a:rPr lang="en-US" sz="900" spc="-5">
                <a:solidFill>
                  <a:srgbClr val="1A1A1A"/>
                </a:solidFill>
              </a:rPr>
              <a:t>(required)</a:t>
            </a:r>
          </a:p>
          <a:p>
            <a:pPr marL="688975" lvl="1" indent="-171450">
              <a:spcBef>
                <a:spcPts val="670"/>
              </a:spcBef>
              <a:buFont typeface="Arial" panose="020B0604020202020204" pitchFamily="34" charset="0"/>
              <a:buChar char="•"/>
              <a:tabLst>
                <a:tab pos="189865" algn="l"/>
                <a:tab pos="190500" algn="l"/>
              </a:tabLst>
            </a:pPr>
            <a:r>
              <a:rPr lang="en-US" sz="900" b="1" spc="-5">
                <a:solidFill>
                  <a:srgbClr val="1A1A1A"/>
                </a:solidFill>
                <a:cs typeface="Ubuntu"/>
              </a:rPr>
              <a:t>Social Security Number </a:t>
            </a:r>
            <a:r>
              <a:rPr lang="en-US" sz="900" spc="-5">
                <a:solidFill>
                  <a:srgbClr val="1A1A1A"/>
                </a:solidFill>
              </a:rPr>
              <a:t>(SSN) (required)</a:t>
            </a:r>
          </a:p>
          <a:p>
            <a:pPr marL="688975" lvl="1" indent="-171450">
              <a:spcBef>
                <a:spcPts val="670"/>
              </a:spcBef>
              <a:buFont typeface="Arial" panose="020B0604020202020204" pitchFamily="34" charset="0"/>
              <a:buChar char="•"/>
              <a:tabLst>
                <a:tab pos="189865" algn="l"/>
                <a:tab pos="190500" algn="l"/>
              </a:tabLst>
            </a:pPr>
            <a:r>
              <a:rPr lang="en-US" sz="900" b="1" spc="-5">
                <a:solidFill>
                  <a:srgbClr val="1A1A1A"/>
                </a:solidFill>
                <a:cs typeface="Ubuntu"/>
              </a:rPr>
              <a:t>Email </a:t>
            </a:r>
            <a:r>
              <a:rPr lang="en-US" sz="900" spc="-5">
                <a:solidFill>
                  <a:srgbClr val="1A1A1A"/>
                </a:solidFill>
              </a:rPr>
              <a:t>(required)</a:t>
            </a:r>
          </a:p>
          <a:p>
            <a:pPr marL="55563" lvl="1">
              <a:spcBef>
                <a:spcPts val="670"/>
              </a:spcBef>
              <a:tabLst>
                <a:tab pos="189865" algn="l"/>
                <a:tab pos="190500" algn="l"/>
              </a:tabLst>
            </a:pPr>
            <a:r>
              <a:rPr lang="en-US" sz="900" b="1" spc="-5">
                <a:solidFill>
                  <a:srgbClr val="1A1A1A"/>
                </a:solidFill>
                <a:cs typeface="Ubuntu"/>
              </a:rPr>
              <a:t>Communications will default to email. </a:t>
            </a:r>
            <a:r>
              <a:rPr lang="en-US" sz="900" spc="-5">
                <a:solidFill>
                  <a:srgbClr val="1A1A1A"/>
                </a:solidFill>
                <a:cs typeface="Ubuntu"/>
              </a:rPr>
              <a:t>If you want to receive communications via paper mail, check the box next to “opt out of email communications”.  Once the box is selected, address fields will appear </a:t>
            </a:r>
            <a:endParaRPr lang="en-US" sz="900" spc="-5">
              <a:solidFill>
                <a:srgbClr val="1A1A1A"/>
              </a:solidFill>
              <a:highlight>
                <a:srgbClr val="FFFF00"/>
              </a:highlight>
              <a:cs typeface="Ubuntu"/>
            </a:endParaRPr>
          </a:p>
          <a:p>
            <a:pPr marL="684213" lvl="1" indent="-166688">
              <a:spcBef>
                <a:spcPts val="670"/>
              </a:spcBef>
              <a:buFont typeface="Arial" panose="020B0604020202020204" pitchFamily="34" charset="0"/>
              <a:buChar char="•"/>
              <a:tabLst>
                <a:tab pos="189865" algn="l"/>
                <a:tab pos="190500" algn="l"/>
              </a:tabLst>
            </a:pPr>
            <a:r>
              <a:rPr lang="en-US" sz="900" spc="-5">
                <a:solidFill>
                  <a:srgbClr val="1A1A1A"/>
                </a:solidFill>
                <a:cs typeface="Ubuntu"/>
              </a:rPr>
              <a:t>Address Line 1 </a:t>
            </a:r>
            <a:r>
              <a:rPr lang="en-US" sz="900" spc="-5">
                <a:solidFill>
                  <a:srgbClr val="1A1A1A"/>
                </a:solidFill>
              </a:rPr>
              <a:t>(required)</a:t>
            </a:r>
          </a:p>
          <a:p>
            <a:pPr marL="684213" lvl="1" indent="-166688">
              <a:spcBef>
                <a:spcPts val="670"/>
              </a:spcBef>
              <a:buFont typeface="Arial" panose="020B0604020202020204" pitchFamily="34" charset="0"/>
              <a:buChar char="•"/>
              <a:tabLst>
                <a:tab pos="189865" algn="l"/>
                <a:tab pos="190500" algn="l"/>
              </a:tabLst>
            </a:pPr>
            <a:r>
              <a:rPr lang="en-US" sz="900" spc="-5">
                <a:solidFill>
                  <a:srgbClr val="1A1A1A"/>
                </a:solidFill>
              </a:rPr>
              <a:t>Address Line 2 (optional)</a:t>
            </a:r>
          </a:p>
          <a:p>
            <a:pPr marL="684213" lvl="1" indent="-166688">
              <a:spcBef>
                <a:spcPts val="670"/>
              </a:spcBef>
              <a:buFont typeface="Arial" panose="020B0604020202020204" pitchFamily="34" charset="0"/>
              <a:buChar char="•"/>
              <a:tabLst>
                <a:tab pos="189865" algn="l"/>
                <a:tab pos="190500" algn="l"/>
              </a:tabLst>
            </a:pPr>
            <a:r>
              <a:rPr lang="en-US" sz="900" spc="-5">
                <a:solidFill>
                  <a:srgbClr val="1A1A1A"/>
                </a:solidFill>
              </a:rPr>
              <a:t>Address Line 3 (optional)</a:t>
            </a:r>
          </a:p>
          <a:p>
            <a:pPr marL="684213" lvl="1" indent="-166688">
              <a:spcBef>
                <a:spcPts val="670"/>
              </a:spcBef>
              <a:buFont typeface="Arial" panose="020B0604020202020204" pitchFamily="34" charset="0"/>
              <a:buChar char="•"/>
              <a:tabLst>
                <a:tab pos="189865" algn="l"/>
                <a:tab pos="190500" algn="l"/>
              </a:tabLst>
            </a:pPr>
            <a:r>
              <a:rPr lang="en-US" sz="900" spc="-5">
                <a:solidFill>
                  <a:srgbClr val="1A1A1A"/>
                </a:solidFill>
              </a:rPr>
              <a:t>City (required)</a:t>
            </a:r>
          </a:p>
          <a:p>
            <a:pPr marL="684213" lvl="1" indent="-166688">
              <a:spcBef>
                <a:spcPts val="670"/>
              </a:spcBef>
              <a:buFont typeface="Arial" panose="020B0604020202020204" pitchFamily="34" charset="0"/>
              <a:buChar char="•"/>
              <a:tabLst>
                <a:tab pos="189865" algn="l"/>
                <a:tab pos="190500" algn="l"/>
              </a:tabLst>
            </a:pPr>
            <a:r>
              <a:rPr lang="en-US" sz="900" spc="-5">
                <a:solidFill>
                  <a:srgbClr val="1A1A1A"/>
                </a:solidFill>
              </a:rPr>
              <a:t>State (required)</a:t>
            </a:r>
          </a:p>
          <a:p>
            <a:pPr marL="684213" lvl="1" indent="-166688">
              <a:spcBef>
                <a:spcPts val="670"/>
              </a:spcBef>
              <a:buFont typeface="Arial" panose="020B0604020202020204" pitchFamily="34" charset="0"/>
              <a:buChar char="•"/>
              <a:tabLst>
                <a:tab pos="189865" algn="l"/>
                <a:tab pos="190500" algn="l"/>
              </a:tabLst>
            </a:pPr>
            <a:r>
              <a:rPr lang="en-US" sz="900" spc="-5">
                <a:solidFill>
                  <a:srgbClr val="1A1A1A"/>
                </a:solidFill>
              </a:rPr>
              <a:t>Zip Code (required)</a:t>
            </a:r>
          </a:p>
          <a:p>
            <a:pPr marL="171450" indent="-171450">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Click the “</a:t>
            </a:r>
            <a:r>
              <a:rPr lang="en-US" sz="900" b="1" spc="-5">
                <a:solidFill>
                  <a:srgbClr val="1A1A1A"/>
                </a:solidFill>
                <a:cs typeface="Ubuntu"/>
              </a:rPr>
              <a:t>Next</a:t>
            </a:r>
            <a:r>
              <a:rPr lang="en-US" sz="900" spc="-5">
                <a:solidFill>
                  <a:srgbClr val="1A1A1A"/>
                </a:solidFill>
                <a:cs typeface="Ubuntu"/>
              </a:rPr>
              <a:t>” button, highlighted here with a </a:t>
            </a:r>
            <a:r>
              <a:rPr lang="en-US" sz="900" b="1" spc="-5">
                <a:solidFill>
                  <a:srgbClr val="FF0000"/>
                </a:solidFill>
                <a:cs typeface="Ubuntu"/>
              </a:rPr>
              <a:t>red box</a:t>
            </a:r>
            <a:r>
              <a:rPr lang="en-US" sz="900" spc="-5">
                <a:solidFill>
                  <a:srgbClr val="1A1A1A"/>
                </a:solidFill>
                <a:cs typeface="Ubuntu"/>
              </a:rPr>
              <a:t>,  to continue to the next screen, or click the “</a:t>
            </a:r>
            <a:r>
              <a:rPr lang="en-US" sz="900" b="1" spc="-5">
                <a:solidFill>
                  <a:srgbClr val="1A1A1A"/>
                </a:solidFill>
                <a:cs typeface="Ubuntu"/>
              </a:rPr>
              <a:t>Back</a:t>
            </a:r>
            <a:r>
              <a:rPr lang="en-US" sz="900" spc="-5">
                <a:solidFill>
                  <a:srgbClr val="1A1A1A"/>
                </a:solidFill>
                <a:cs typeface="Ubuntu"/>
              </a:rPr>
              <a:t>” button to return to the prior screen</a:t>
            </a:r>
          </a:p>
          <a:p>
            <a:pPr marL="60325">
              <a:spcBef>
                <a:spcPts val="670"/>
              </a:spcBef>
              <a:tabLst>
                <a:tab pos="189865" algn="l"/>
                <a:tab pos="190500" algn="l"/>
              </a:tabLst>
            </a:pPr>
            <a:r>
              <a:rPr lang="en-US" sz="900" spc="-5">
                <a:solidFill>
                  <a:srgbClr val="1A1A1A"/>
                </a:solidFill>
                <a:cs typeface="Ubuntu"/>
              </a:rPr>
              <a:t>**If you are not ready to submit but do not want to lose your information, click the “</a:t>
            </a:r>
            <a:r>
              <a:rPr lang="en-US" sz="900" b="1" spc="-5">
                <a:solidFill>
                  <a:srgbClr val="1A1A1A"/>
                </a:solidFill>
                <a:cs typeface="Ubuntu"/>
              </a:rPr>
              <a:t>Save and Finish Later</a:t>
            </a:r>
            <a:r>
              <a:rPr lang="en-US" sz="900" spc="-5">
                <a:solidFill>
                  <a:srgbClr val="1A1A1A"/>
                </a:solidFill>
                <a:cs typeface="Ubuntu"/>
              </a:rPr>
              <a:t>” button before closing your browser window.</a:t>
            </a:r>
          </a:p>
          <a:p>
            <a:pPr marL="288925" indent="-228600">
              <a:spcBef>
                <a:spcPts val="670"/>
              </a:spcBef>
              <a:buFont typeface="Wingdings" panose="05000000000000000000" pitchFamily="2" charset="2"/>
              <a:buChar char="Ø"/>
              <a:tabLst>
                <a:tab pos="189865" algn="l"/>
                <a:tab pos="190500" algn="l"/>
              </a:tabLst>
            </a:pPr>
            <a:endParaRPr lang="en-US" sz="900" spc="-5">
              <a:solidFill>
                <a:srgbClr val="1A1A1A"/>
              </a:solidFill>
              <a:cs typeface="Ubuntu"/>
            </a:endParaRPr>
          </a:p>
        </p:txBody>
      </p:sp>
      <p:pic>
        <p:nvPicPr>
          <p:cNvPr id="14" name="Picture 2">
            <a:extLst>
              <a:ext uri="{FF2B5EF4-FFF2-40B4-BE49-F238E27FC236}">
                <a16:creationId xmlns:a16="http://schemas.microsoft.com/office/drawing/2014/main" id="{9248F5AB-2603-4834-AC3C-3AA3B50C9602}"/>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801" y="388978"/>
            <a:ext cx="2284036" cy="320818"/>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4">
            <a:extLst>
              <a:ext uri="{FF2B5EF4-FFF2-40B4-BE49-F238E27FC236}">
                <a16:creationId xmlns:a16="http://schemas.microsoft.com/office/drawing/2014/main" id="{9CE1EBE1-E853-4BFE-AB41-C7895D19D891}"/>
              </a:ext>
            </a:extLst>
          </p:cNvPr>
          <p:cNvSpPr txBox="1">
            <a:spLocks noGrp="1"/>
          </p:cNvSpPr>
          <p:nvPr>
            <p:ph type="title" idx="4294967295"/>
          </p:nvPr>
        </p:nvSpPr>
        <p:spPr>
          <a:xfrm>
            <a:off x="152400" y="372646"/>
            <a:ext cx="7186989" cy="3231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92B3"/>
                </a:solidFill>
                <a:effectLst/>
                <a:uLnTx/>
                <a:uFillTx/>
                <a:latin typeface="Arial" panose="020B0604020202020204" pitchFamily="34" charset="0"/>
                <a:ea typeface="+mn-ea"/>
                <a:cs typeface="Arial" panose="020B0604020202020204" pitchFamily="34" charset="0"/>
              </a:rPr>
              <a:t>&gt;</a:t>
            </a:r>
            <a:r>
              <a:rPr kumimoji="0" lang="en-US" sz="1500" b="1" i="0" u="none" strike="noStrike" kern="1200" cap="none" spc="0" normalizeH="0" baseline="0" noProof="0">
                <a:ln>
                  <a:noFill/>
                </a:ln>
                <a:solidFill>
                  <a:srgbClr val="67823A"/>
                </a:solidFill>
                <a:effectLst/>
                <a:uLnTx/>
                <a:uFillTx/>
                <a:latin typeface="Arial" panose="020B0604020202020204" pitchFamily="34" charset="0"/>
                <a:ea typeface="+mn-ea"/>
                <a:cs typeface="Arial" panose="020B0604020202020204" pitchFamily="34" charset="0"/>
              </a:rPr>
              <a:t> </a:t>
            </a:r>
            <a:r>
              <a:rPr kumimoji="0" lang="en-US" sz="1500" b="1" i="0" u="none" strike="noStrike" kern="1200" cap="none" spc="0" normalizeH="0" baseline="0" noProof="0">
                <a:ln>
                  <a:noFill/>
                </a:ln>
                <a:solidFill>
                  <a:srgbClr val="0092B3"/>
                </a:solidFill>
                <a:effectLst/>
                <a:uLnTx/>
                <a:uFillTx/>
                <a:latin typeface="Arial" panose="020B0604020202020204" pitchFamily="34" charset="0"/>
                <a:ea typeface="+mn-ea"/>
                <a:cs typeface="Arial" panose="020B0604020202020204" pitchFamily="34" charset="0"/>
              </a:rPr>
              <a:t>How To File a </a:t>
            </a:r>
            <a:r>
              <a:rPr kumimoji="0" lang="en-US" sz="1500" b="1" i="0" u="none" strike="noStrike" kern="1200" cap="none" spc="0" normalizeH="0" baseline="0" noProof="0">
                <a:ln>
                  <a:noFill/>
                </a:ln>
                <a:solidFill>
                  <a:srgbClr val="09538B"/>
                </a:solidFill>
                <a:effectLst/>
                <a:uLnTx/>
                <a:uFillTx/>
                <a:latin typeface="Arial" panose="020B0604020202020204" pitchFamily="34" charset="0"/>
                <a:ea typeface="+mn-ea"/>
                <a:cs typeface="Arial" panose="020B0604020202020204" pitchFamily="34" charset="0"/>
              </a:rPr>
              <a:t>Connecticut Paid Leave </a:t>
            </a:r>
            <a:r>
              <a:rPr kumimoji="0" lang="en-US" sz="1500" b="1" i="0" u="none" strike="noStrike" kern="1200" cap="none" spc="0" normalizeH="0" baseline="0" noProof="0">
                <a:ln>
                  <a:noFill/>
                </a:ln>
                <a:solidFill>
                  <a:srgbClr val="0092B3"/>
                </a:solidFill>
                <a:effectLst/>
                <a:uLnTx/>
                <a:uFillTx/>
                <a:latin typeface="Arial" panose="020B0604020202020204" pitchFamily="34" charset="0"/>
                <a:ea typeface="+mn-ea"/>
                <a:cs typeface="Arial" panose="020B0604020202020204" pitchFamily="34" charset="0"/>
              </a:rPr>
              <a:t>Appeal with  </a:t>
            </a:r>
          </a:p>
        </p:txBody>
      </p:sp>
      <p:cxnSp>
        <p:nvCxnSpPr>
          <p:cNvPr id="18" name="Straight Arrow Connector 17">
            <a:extLst>
              <a:ext uri="{FF2B5EF4-FFF2-40B4-BE49-F238E27FC236}">
                <a16:creationId xmlns:a16="http://schemas.microsoft.com/office/drawing/2014/main" id="{95333D02-07F3-4707-83DA-06DB4475641E}"/>
              </a:ext>
              <a:ext uri="{C183D7F6-B498-43B3-948B-1728B52AA6E4}">
                <adec:decorative xmlns:adec="http://schemas.microsoft.com/office/drawing/2017/decorative" val="1"/>
              </a:ext>
            </a:extLst>
          </p:cNvPr>
          <p:cNvCxnSpPr/>
          <p:nvPr/>
        </p:nvCxnSpPr>
        <p:spPr>
          <a:xfrm>
            <a:off x="4988205" y="522584"/>
            <a:ext cx="217193" cy="0"/>
          </a:xfrm>
          <a:prstGeom prst="straightConnector1">
            <a:avLst/>
          </a:prstGeom>
          <a:ln w="22225">
            <a:solidFill>
              <a:srgbClr val="0092B3"/>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3F685F7-6CA5-4F9A-AB1E-12299D5BB964}"/>
              </a:ext>
              <a:ext uri="{C183D7F6-B498-43B3-948B-1728B52AA6E4}">
                <adec:decorative xmlns:adec="http://schemas.microsoft.com/office/drawing/2017/decorative" val="1"/>
              </a:ext>
            </a:extLst>
          </p:cNvPr>
          <p:cNvPicPr>
            <a:picLocks noChangeAspect="1"/>
          </p:cNvPicPr>
          <p:nvPr/>
        </p:nvPicPr>
        <p:blipFill rotWithShape="1">
          <a:blip r:embed="rId5"/>
          <a:srcRect l="20208" t="15929" r="21822" b="27031"/>
          <a:stretch/>
        </p:blipFill>
        <p:spPr>
          <a:xfrm>
            <a:off x="152400" y="1147092"/>
            <a:ext cx="4505633" cy="2493759"/>
          </a:xfrm>
          <a:prstGeom prst="rect">
            <a:avLst/>
          </a:prstGeom>
        </p:spPr>
      </p:pic>
      <p:pic>
        <p:nvPicPr>
          <p:cNvPr id="6" name="Picture 5">
            <a:extLst>
              <a:ext uri="{FF2B5EF4-FFF2-40B4-BE49-F238E27FC236}">
                <a16:creationId xmlns:a16="http://schemas.microsoft.com/office/drawing/2014/main" id="{296C751C-84DC-40E2-A72C-08E90F818E72}"/>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69406" y="3409044"/>
            <a:ext cx="4182058" cy="2091029"/>
          </a:xfrm>
          <a:prstGeom prst="rect">
            <a:avLst/>
          </a:prstGeom>
        </p:spPr>
      </p:pic>
      <p:sp>
        <p:nvSpPr>
          <p:cNvPr id="7" name="Rectangle 6">
            <a:extLst>
              <a:ext uri="{FF2B5EF4-FFF2-40B4-BE49-F238E27FC236}">
                <a16:creationId xmlns:a16="http://schemas.microsoft.com/office/drawing/2014/main" id="{7AE30718-536A-4484-A6DE-B86A147CD558}"/>
              </a:ext>
              <a:ext uri="{C183D7F6-B498-43B3-948B-1728B52AA6E4}">
                <adec:decorative xmlns:adec="http://schemas.microsoft.com/office/drawing/2017/decorative" val="1"/>
              </a:ext>
            </a:extLst>
          </p:cNvPr>
          <p:cNvSpPr/>
          <p:nvPr/>
        </p:nvSpPr>
        <p:spPr>
          <a:xfrm>
            <a:off x="195071" y="1147092"/>
            <a:ext cx="4505633" cy="4494149"/>
          </a:xfrm>
          <a:prstGeom prst="rect">
            <a:avLst/>
          </a:prstGeom>
          <a:noFill/>
          <a:ln w="28575">
            <a:solidFill>
              <a:srgbClr val="0092B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7D0F8A78-8808-4DF2-8A9E-5594749D463D}"/>
              </a:ext>
              <a:ext uri="{C183D7F6-B498-43B3-948B-1728B52AA6E4}">
                <adec:decorative xmlns:adec="http://schemas.microsoft.com/office/drawing/2017/decorative" val="1"/>
              </a:ext>
            </a:extLst>
          </p:cNvPr>
          <p:cNvGrpSpPr/>
          <p:nvPr/>
        </p:nvGrpSpPr>
        <p:grpSpPr>
          <a:xfrm>
            <a:off x="3119312" y="5715120"/>
            <a:ext cx="1533776" cy="325346"/>
            <a:chOff x="3119312" y="5715120"/>
            <a:chExt cx="1533776" cy="325346"/>
          </a:xfrm>
        </p:grpSpPr>
        <p:pic>
          <p:nvPicPr>
            <p:cNvPr id="19" name="Picture 18" descr="Icon&#10;&#10;Description automatically generated with medium confidence">
              <a:extLst>
                <a:ext uri="{FF2B5EF4-FFF2-40B4-BE49-F238E27FC236}">
                  <a16:creationId xmlns:a16="http://schemas.microsoft.com/office/drawing/2014/main" id="{68B80DD6-98F2-44BB-9DA9-A2D9F3A1E981}"/>
                </a:ext>
              </a:extLst>
            </p:cNvPr>
            <p:cNvPicPr>
              <a:picLocks noChangeAspect="1"/>
            </p:cNvPicPr>
            <p:nvPr/>
          </p:nvPicPr>
          <p:blipFill>
            <a:blip r:embed="rId7"/>
            <a:stretch>
              <a:fillRect/>
            </a:stretch>
          </p:blipFill>
          <p:spPr>
            <a:xfrm>
              <a:off x="3119312" y="5715120"/>
              <a:ext cx="1533776" cy="325346"/>
            </a:xfrm>
            <a:prstGeom prst="rect">
              <a:avLst/>
            </a:prstGeom>
          </p:spPr>
        </p:pic>
        <p:sp>
          <p:nvSpPr>
            <p:cNvPr id="21" name="Rectangle 20">
              <a:extLst>
                <a:ext uri="{FF2B5EF4-FFF2-40B4-BE49-F238E27FC236}">
                  <a16:creationId xmlns:a16="http://schemas.microsoft.com/office/drawing/2014/main" id="{B5B89354-19F6-40B5-A205-A45C3F863AB3}"/>
                </a:ext>
                <a:ext uri="{C183D7F6-B498-43B3-948B-1728B52AA6E4}">
                  <adec:decorative xmlns:adec="http://schemas.microsoft.com/office/drawing/2017/decorative" val="1"/>
                </a:ext>
              </a:extLst>
            </p:cNvPr>
            <p:cNvSpPr/>
            <p:nvPr/>
          </p:nvSpPr>
          <p:spPr>
            <a:xfrm flipH="1">
              <a:off x="4167109" y="5742736"/>
              <a:ext cx="440050" cy="2701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descr="Icon&#10;&#10;Description automatically generated">
            <a:extLst>
              <a:ext uri="{FF2B5EF4-FFF2-40B4-BE49-F238E27FC236}">
                <a16:creationId xmlns:a16="http://schemas.microsoft.com/office/drawing/2014/main" id="{9E010CEB-C65A-4845-BE37-E693B053A581}"/>
              </a:ext>
            </a:extLst>
          </p:cNvPr>
          <p:cNvPicPr>
            <a:picLocks noChangeAspect="1"/>
          </p:cNvPicPr>
          <p:nvPr/>
        </p:nvPicPr>
        <p:blipFill>
          <a:blip r:embed="rId8"/>
          <a:stretch>
            <a:fillRect/>
          </a:stretch>
        </p:blipFill>
        <p:spPr>
          <a:xfrm>
            <a:off x="295733" y="5708033"/>
            <a:ext cx="700744" cy="325346"/>
          </a:xfrm>
          <a:prstGeom prst="rect">
            <a:avLst/>
          </a:prstGeom>
        </p:spPr>
      </p:pic>
      <p:sp>
        <p:nvSpPr>
          <p:cNvPr id="24" name="object 3">
            <a:extLst>
              <a:ext uri="{FF2B5EF4-FFF2-40B4-BE49-F238E27FC236}">
                <a16:creationId xmlns:a16="http://schemas.microsoft.com/office/drawing/2014/main" id="{AEC0B2D2-48F5-4E21-AECC-BD527CC6DAB0}"/>
              </a:ext>
            </a:extLst>
          </p:cNvPr>
          <p:cNvSpPr txBox="1"/>
          <p:nvPr/>
        </p:nvSpPr>
        <p:spPr>
          <a:xfrm>
            <a:off x="195071" y="8038219"/>
            <a:ext cx="6969983" cy="1781257"/>
          </a:xfrm>
          <a:prstGeom prst="rect">
            <a:avLst/>
          </a:prstGeom>
        </p:spPr>
        <p:txBody>
          <a:bodyPr vert="horz" wrap="square" lIns="0" tIns="85090" rIns="0" bIns="0" rtlCol="0">
            <a:spAutoFit/>
          </a:bodyPr>
          <a:lstStyle/>
          <a:p>
            <a:pPr marL="285750" indent="-230188">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To enter any additional information that will be added to the appeal, click in the box labeled “Reason for Appeal” and type the information to support your reasons for appealing the decision</a:t>
            </a:r>
          </a:p>
          <a:p>
            <a:pPr marL="285750" indent="-230188">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Be specific about why you believe the decision was incorrect and what information supports your claim</a:t>
            </a:r>
          </a:p>
          <a:p>
            <a:pPr marL="285750" indent="-230188">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If you want to attach documents supporting your appeal, you will be able to do so after you submit the form and will be given instructions on how to do so</a:t>
            </a:r>
          </a:p>
          <a:p>
            <a:pPr marL="288925" indent="-228600">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Click the “</a:t>
            </a:r>
            <a:r>
              <a:rPr lang="en-US" sz="900" b="1" spc="-5">
                <a:solidFill>
                  <a:srgbClr val="1A1A1A"/>
                </a:solidFill>
                <a:cs typeface="Ubuntu"/>
              </a:rPr>
              <a:t>Next</a:t>
            </a:r>
            <a:r>
              <a:rPr lang="en-US" sz="900" spc="-5">
                <a:solidFill>
                  <a:srgbClr val="1A1A1A"/>
                </a:solidFill>
                <a:cs typeface="Ubuntu"/>
              </a:rPr>
              <a:t>” button, highlighted here with a </a:t>
            </a:r>
            <a:r>
              <a:rPr lang="en-US" sz="900" b="1" spc="-5">
                <a:solidFill>
                  <a:srgbClr val="FF0000"/>
                </a:solidFill>
                <a:cs typeface="Ubuntu"/>
              </a:rPr>
              <a:t>red box</a:t>
            </a:r>
            <a:r>
              <a:rPr lang="en-US" sz="900" spc="-5">
                <a:solidFill>
                  <a:srgbClr val="1A1A1A"/>
                </a:solidFill>
                <a:cs typeface="Ubuntu"/>
              </a:rPr>
              <a:t>,  to continue to the next screen, or click the “</a:t>
            </a:r>
            <a:r>
              <a:rPr lang="en-US" sz="900" b="1" spc="-5">
                <a:solidFill>
                  <a:srgbClr val="1A1A1A"/>
                </a:solidFill>
                <a:cs typeface="Ubuntu"/>
              </a:rPr>
              <a:t>Back</a:t>
            </a:r>
            <a:r>
              <a:rPr lang="en-US" sz="900" spc="-5">
                <a:solidFill>
                  <a:srgbClr val="1A1A1A"/>
                </a:solidFill>
                <a:cs typeface="Ubuntu"/>
              </a:rPr>
              <a:t>” button to return to the prior screen</a:t>
            </a:r>
          </a:p>
          <a:p>
            <a:pPr marL="60325">
              <a:spcBef>
                <a:spcPts val="670"/>
              </a:spcBef>
              <a:tabLst>
                <a:tab pos="189865" algn="l"/>
                <a:tab pos="190500" algn="l"/>
              </a:tabLst>
            </a:pPr>
            <a:r>
              <a:rPr lang="en-US" sz="900" spc="-5">
                <a:solidFill>
                  <a:srgbClr val="1A1A1A"/>
                </a:solidFill>
                <a:cs typeface="Ubuntu"/>
              </a:rPr>
              <a:t>**If you are not ready to submit but do not want to lose your information, click the “</a:t>
            </a:r>
            <a:r>
              <a:rPr lang="en-US" sz="900" b="1" spc="-5">
                <a:solidFill>
                  <a:srgbClr val="1A1A1A"/>
                </a:solidFill>
                <a:cs typeface="Ubuntu"/>
              </a:rPr>
              <a:t>Save and Finish Later</a:t>
            </a:r>
            <a:r>
              <a:rPr lang="en-US" sz="900" spc="-5">
                <a:solidFill>
                  <a:srgbClr val="1A1A1A"/>
                </a:solidFill>
                <a:cs typeface="Ubuntu"/>
              </a:rPr>
              <a:t>” button before closing your browser window.</a:t>
            </a:r>
          </a:p>
          <a:p>
            <a:pPr marL="60325">
              <a:spcBef>
                <a:spcPts val="670"/>
              </a:spcBef>
              <a:tabLst>
                <a:tab pos="189865" algn="l"/>
                <a:tab pos="190500" algn="l"/>
              </a:tabLst>
            </a:pPr>
            <a:endParaRPr lang="en-US" sz="900" spc="-5">
              <a:solidFill>
                <a:srgbClr val="1A1A1A"/>
              </a:solidFill>
              <a:cs typeface="Ubuntu"/>
            </a:endParaRPr>
          </a:p>
        </p:txBody>
      </p:sp>
      <p:cxnSp>
        <p:nvCxnSpPr>
          <p:cNvPr id="26" name="Connector: Elbow 25">
            <a:extLst>
              <a:ext uri="{FF2B5EF4-FFF2-40B4-BE49-F238E27FC236}">
                <a16:creationId xmlns:a16="http://schemas.microsoft.com/office/drawing/2014/main" id="{BFC0C285-71D1-4661-ADE2-55706C96191E}"/>
              </a:ext>
              <a:ext uri="{C183D7F6-B498-43B3-948B-1728B52AA6E4}">
                <adec:decorative xmlns:adec="http://schemas.microsoft.com/office/drawing/2017/decorative" val="1"/>
              </a:ext>
            </a:extLst>
          </p:cNvPr>
          <p:cNvCxnSpPr>
            <a:cxnSpLocks/>
            <a:stCxn id="7" idx="2"/>
          </p:cNvCxnSpPr>
          <p:nvPr/>
        </p:nvCxnSpPr>
        <p:spPr>
          <a:xfrm rot="16200000" flipH="1">
            <a:off x="2256807" y="5832322"/>
            <a:ext cx="677020" cy="294858"/>
          </a:xfrm>
          <a:prstGeom prst="bentConnector3">
            <a:avLst>
              <a:gd name="adj1" fmla="val 50000"/>
            </a:avLst>
          </a:prstGeom>
          <a:ln w="28575">
            <a:solidFill>
              <a:srgbClr val="0092B3"/>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0651C1B7-41C4-4E63-9A25-3C13DAD2A5FD}"/>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3194011" y="5725453"/>
            <a:ext cx="822561" cy="318792"/>
          </a:xfrm>
          <a:prstGeom prst="rect">
            <a:avLst/>
          </a:prstGeom>
        </p:spPr>
      </p:pic>
      <p:grpSp>
        <p:nvGrpSpPr>
          <p:cNvPr id="13" name="Group 12">
            <a:extLst>
              <a:ext uri="{FF2B5EF4-FFF2-40B4-BE49-F238E27FC236}">
                <a16:creationId xmlns:a16="http://schemas.microsoft.com/office/drawing/2014/main" id="{A0AA68E3-0C6A-4262-ABD3-140F894564DA}"/>
              </a:ext>
            </a:extLst>
          </p:cNvPr>
          <p:cNvGrpSpPr/>
          <p:nvPr/>
        </p:nvGrpSpPr>
        <p:grpSpPr>
          <a:xfrm>
            <a:off x="278811" y="6410385"/>
            <a:ext cx="6403891" cy="1600973"/>
            <a:chOff x="369406" y="6851567"/>
            <a:chExt cx="6403891" cy="1600973"/>
          </a:xfrm>
        </p:grpSpPr>
        <p:pic>
          <p:nvPicPr>
            <p:cNvPr id="11" name="Picture 10" descr="Graphical user interface, text, application, email&#10;&#10;Description automatically generated">
              <a:extLst>
                <a:ext uri="{FF2B5EF4-FFF2-40B4-BE49-F238E27FC236}">
                  <a16:creationId xmlns:a16="http://schemas.microsoft.com/office/drawing/2014/main" id="{0B58F960-DBE3-4A31-B55C-8FEEF75CF5AD}"/>
                </a:ext>
              </a:extLst>
            </p:cNvPr>
            <p:cNvPicPr>
              <a:picLocks noChangeAspect="1"/>
            </p:cNvPicPr>
            <p:nvPr/>
          </p:nvPicPr>
          <p:blipFill>
            <a:blip r:embed="rId10"/>
            <a:stretch>
              <a:fillRect/>
            </a:stretch>
          </p:blipFill>
          <p:spPr>
            <a:xfrm>
              <a:off x="369406" y="6851567"/>
              <a:ext cx="6403891" cy="1600973"/>
            </a:xfrm>
            <a:prstGeom prst="rect">
              <a:avLst/>
            </a:prstGeom>
            <a:ln w="28575">
              <a:solidFill>
                <a:srgbClr val="0092B3"/>
              </a:solidFill>
            </a:ln>
            <a:effectLst>
              <a:outerShdw blurRad="50800" dist="38100" dir="8100000" algn="tr" rotWithShape="0">
                <a:prstClr val="black">
                  <a:alpha val="40000"/>
                </a:prstClr>
              </a:outerShdw>
            </a:effectLst>
          </p:spPr>
        </p:pic>
        <p:sp>
          <p:nvSpPr>
            <p:cNvPr id="12" name="Oval 11">
              <a:extLst>
                <a:ext uri="{FF2B5EF4-FFF2-40B4-BE49-F238E27FC236}">
                  <a16:creationId xmlns:a16="http://schemas.microsoft.com/office/drawing/2014/main" id="{CEDFEA7B-7C07-4A36-BF37-327C42334F25}"/>
                </a:ext>
              </a:extLst>
            </p:cNvPr>
            <p:cNvSpPr/>
            <p:nvPr/>
          </p:nvSpPr>
          <p:spPr>
            <a:xfrm>
              <a:off x="3251200" y="7280446"/>
              <a:ext cx="56547"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05BEC95D-D8F1-40E5-80E6-5E6DBB84BBAB}"/>
              </a:ext>
              <a:ext uri="{C183D7F6-B498-43B3-948B-1728B52AA6E4}">
                <adec:decorative xmlns:adec="http://schemas.microsoft.com/office/drawing/2017/decorative" val="1"/>
              </a:ext>
            </a:extLst>
          </p:cNvPr>
          <p:cNvSpPr/>
          <p:nvPr/>
        </p:nvSpPr>
        <p:spPr>
          <a:xfrm>
            <a:off x="6137834" y="7608047"/>
            <a:ext cx="513977" cy="2988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07604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object 17">
            <a:extLst>
              <a:ext uri="{FF2B5EF4-FFF2-40B4-BE49-F238E27FC236}">
                <a16:creationId xmlns:a16="http://schemas.microsoft.com/office/drawing/2014/main" id="{6856B8D4-AEFD-4D20-B953-346E8868150B}"/>
              </a:ext>
              <a:ext uri="{C183D7F6-B498-43B3-948B-1728B52AA6E4}">
                <adec:decorative xmlns:adec="http://schemas.microsoft.com/office/drawing/2017/decorative" val="1"/>
              </a:ext>
            </a:extLst>
          </p:cNvPr>
          <p:cNvGrpSpPr/>
          <p:nvPr/>
        </p:nvGrpSpPr>
        <p:grpSpPr>
          <a:xfrm>
            <a:off x="152400" y="884313"/>
            <a:ext cx="7467600" cy="145384"/>
            <a:chOff x="514350" y="1079500"/>
            <a:chExt cx="6662420" cy="12700"/>
          </a:xfrm>
        </p:grpSpPr>
        <p:sp>
          <p:nvSpPr>
            <p:cNvPr id="27" name="object 18">
              <a:extLst>
                <a:ext uri="{FF2B5EF4-FFF2-40B4-BE49-F238E27FC236}">
                  <a16:creationId xmlns:a16="http://schemas.microsoft.com/office/drawing/2014/main" id="{CF53DECA-09D9-480F-839A-0AEBB2D38B22}"/>
                </a:ext>
              </a:extLst>
            </p:cNvPr>
            <p:cNvSpPr/>
            <p:nvPr/>
          </p:nvSpPr>
          <p:spPr>
            <a:xfrm>
              <a:off x="552420" y="1085850"/>
              <a:ext cx="6605905" cy="0"/>
            </a:xfrm>
            <a:custGeom>
              <a:avLst/>
              <a:gdLst/>
              <a:ahLst/>
              <a:cxnLst/>
              <a:rect l="l" t="t" r="r" b="b"/>
              <a:pathLst>
                <a:path w="6605905">
                  <a:moveTo>
                    <a:pt x="0" y="0"/>
                  </a:moveTo>
                  <a:lnTo>
                    <a:pt x="6605308" y="0"/>
                  </a:lnTo>
                </a:path>
              </a:pathLst>
            </a:custGeom>
            <a:ln w="12700">
              <a:solidFill>
                <a:srgbClr val="0092B3"/>
              </a:solidFill>
              <a:prstDash val="dot"/>
            </a:ln>
          </p:spPr>
          <p:txBody>
            <a:bodyPr wrap="square" lIns="0" tIns="0" rIns="0" bIns="0" rtlCol="0"/>
            <a:lstStyle/>
            <a:p>
              <a:endParaRPr>
                <a:solidFill>
                  <a:srgbClr val="0092B3"/>
                </a:solidFill>
              </a:endParaRPr>
            </a:p>
          </p:txBody>
        </p:sp>
        <p:sp>
          <p:nvSpPr>
            <p:cNvPr id="30" name="object 19">
              <a:extLst>
                <a:ext uri="{FF2B5EF4-FFF2-40B4-BE49-F238E27FC236}">
                  <a16:creationId xmlns:a16="http://schemas.microsoft.com/office/drawing/2014/main" id="{9F5A6D26-EB79-40C4-A11D-EC4D45124990}"/>
                </a:ext>
              </a:extLst>
            </p:cNvPr>
            <p:cNvSpPr/>
            <p:nvPr/>
          </p:nvSpPr>
          <p:spPr>
            <a:xfrm>
              <a:off x="514350" y="1085850"/>
              <a:ext cx="6662420" cy="0"/>
            </a:xfrm>
            <a:custGeom>
              <a:avLst/>
              <a:gdLst/>
              <a:ahLst/>
              <a:cxnLst/>
              <a:rect l="l" t="t" r="r" b="b"/>
              <a:pathLst>
                <a:path w="6662420">
                  <a:moveTo>
                    <a:pt x="0" y="0"/>
                  </a:moveTo>
                  <a:lnTo>
                    <a:pt x="0" y="0"/>
                  </a:lnTo>
                </a:path>
                <a:path w="6662420">
                  <a:moveTo>
                    <a:pt x="6662420" y="0"/>
                  </a:moveTo>
                  <a:lnTo>
                    <a:pt x="6662420" y="0"/>
                  </a:lnTo>
                </a:path>
              </a:pathLst>
            </a:custGeom>
            <a:ln w="12700">
              <a:solidFill>
                <a:srgbClr val="0092B3"/>
              </a:solidFill>
            </a:ln>
          </p:spPr>
          <p:txBody>
            <a:bodyPr wrap="square" lIns="0" tIns="0" rIns="0" bIns="0" rtlCol="0"/>
            <a:lstStyle/>
            <a:p>
              <a:endParaRPr>
                <a:solidFill>
                  <a:srgbClr val="0092B3"/>
                </a:solidFill>
              </a:endParaRPr>
            </a:p>
          </p:txBody>
        </p:sp>
      </p:grpSp>
      <p:sp>
        <p:nvSpPr>
          <p:cNvPr id="12" name="object 3">
            <a:extLst>
              <a:ext uri="{FF2B5EF4-FFF2-40B4-BE49-F238E27FC236}">
                <a16:creationId xmlns:a16="http://schemas.microsoft.com/office/drawing/2014/main" id="{8B4B2251-30FC-4498-A719-9905D7C12786}"/>
              </a:ext>
            </a:extLst>
          </p:cNvPr>
          <p:cNvSpPr txBox="1"/>
          <p:nvPr/>
        </p:nvSpPr>
        <p:spPr>
          <a:xfrm>
            <a:off x="4278779" y="1537577"/>
            <a:ext cx="2950664" cy="2612254"/>
          </a:xfrm>
          <a:prstGeom prst="rect">
            <a:avLst/>
          </a:prstGeom>
        </p:spPr>
        <p:txBody>
          <a:bodyPr vert="horz" wrap="square" lIns="0" tIns="85090" rIns="0" bIns="0" rtlCol="0">
            <a:spAutoFit/>
          </a:bodyPr>
          <a:lstStyle/>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Before submitting the form, review and confirm all the information you entered is accurate and complete</a:t>
            </a:r>
          </a:p>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If you need to edit any field, use the “Back” button until you reach the screen where the data is and make the change(s)</a:t>
            </a:r>
          </a:p>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Click the “</a:t>
            </a:r>
            <a:r>
              <a:rPr lang="en-US" sz="900" b="1" spc="-5">
                <a:solidFill>
                  <a:srgbClr val="1A1A1A"/>
                </a:solidFill>
                <a:cs typeface="Ubuntu"/>
              </a:rPr>
              <a:t>Next</a:t>
            </a:r>
            <a:r>
              <a:rPr lang="en-US" sz="900" spc="-5">
                <a:solidFill>
                  <a:srgbClr val="1A1A1A"/>
                </a:solidFill>
                <a:cs typeface="Ubuntu"/>
              </a:rPr>
              <a:t>” buttons until you once again come to the review screen</a:t>
            </a:r>
          </a:p>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Once you are ready to submit (and by doing so you attest th</a:t>
            </a:r>
            <a:r>
              <a:rPr lang="en-US" sz="900"/>
              <a:t>at the information you provided in your appeal form is true and complete)</a:t>
            </a:r>
            <a:r>
              <a:rPr lang="en-US" sz="900" spc="-5">
                <a:solidFill>
                  <a:srgbClr val="1A1A1A"/>
                </a:solidFill>
                <a:cs typeface="Ubuntu"/>
              </a:rPr>
              <a:t>,  click “</a:t>
            </a:r>
            <a:r>
              <a:rPr lang="en-US" sz="900" b="1" spc="-5">
                <a:solidFill>
                  <a:srgbClr val="1A1A1A"/>
                </a:solidFill>
                <a:cs typeface="Ubuntu"/>
              </a:rPr>
              <a:t>Next</a:t>
            </a:r>
            <a:r>
              <a:rPr lang="en-US" sz="900" spc="-5">
                <a:solidFill>
                  <a:srgbClr val="1A1A1A"/>
                </a:solidFill>
                <a:cs typeface="Ubuntu"/>
              </a:rPr>
              <a:t>” at the bottom of the review screen</a:t>
            </a:r>
          </a:p>
          <a:p>
            <a:pPr marL="60325">
              <a:spcBef>
                <a:spcPts val="670"/>
              </a:spcBef>
              <a:tabLst>
                <a:tab pos="189865" algn="l"/>
                <a:tab pos="190500" algn="l"/>
              </a:tabLst>
            </a:pPr>
            <a:r>
              <a:rPr lang="en-US" sz="900" spc="-5">
                <a:solidFill>
                  <a:srgbClr val="1A1A1A"/>
                </a:solidFill>
                <a:cs typeface="Ubuntu"/>
              </a:rPr>
              <a:t>**If you are not ready to submit but do not want to lose your information, click the “</a:t>
            </a:r>
            <a:r>
              <a:rPr lang="en-US" sz="900" b="1" spc="-5">
                <a:solidFill>
                  <a:srgbClr val="1A1A1A"/>
                </a:solidFill>
                <a:cs typeface="Ubuntu"/>
              </a:rPr>
              <a:t>Save and Finish Later</a:t>
            </a:r>
            <a:r>
              <a:rPr lang="en-US" sz="900" spc="-5">
                <a:solidFill>
                  <a:srgbClr val="1A1A1A"/>
                </a:solidFill>
                <a:cs typeface="Ubuntu"/>
              </a:rPr>
              <a:t>” button before closing your browser window.</a:t>
            </a:r>
          </a:p>
          <a:p>
            <a:pPr marL="60325">
              <a:spcBef>
                <a:spcPts val="670"/>
              </a:spcBef>
              <a:tabLst>
                <a:tab pos="189865" algn="l"/>
                <a:tab pos="190500" algn="l"/>
              </a:tabLst>
            </a:pPr>
            <a:endParaRPr lang="en-US" sz="900" spc="-5">
              <a:solidFill>
                <a:srgbClr val="1A1A1A"/>
              </a:solidFill>
              <a:cs typeface="Ubuntu"/>
            </a:endParaRPr>
          </a:p>
        </p:txBody>
      </p:sp>
      <p:sp>
        <p:nvSpPr>
          <p:cNvPr id="13" name="object 3">
            <a:extLst>
              <a:ext uri="{FF2B5EF4-FFF2-40B4-BE49-F238E27FC236}">
                <a16:creationId xmlns:a16="http://schemas.microsoft.com/office/drawing/2014/main" id="{50A4B602-AD5A-4001-ACCB-A12BFCC75378}"/>
              </a:ext>
            </a:extLst>
          </p:cNvPr>
          <p:cNvSpPr txBox="1"/>
          <p:nvPr/>
        </p:nvSpPr>
        <p:spPr>
          <a:xfrm>
            <a:off x="4016169" y="5308694"/>
            <a:ext cx="3195824" cy="680956"/>
          </a:xfrm>
          <a:prstGeom prst="rect">
            <a:avLst/>
          </a:prstGeom>
        </p:spPr>
        <p:txBody>
          <a:bodyPr vert="horz" wrap="square" lIns="0" tIns="85090" rIns="0" bIns="0" rtlCol="0">
            <a:spAutoFit/>
          </a:bodyPr>
          <a:lstStyle/>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A confirmation screen will appear confirming your submission</a:t>
            </a:r>
          </a:p>
          <a:p>
            <a:pPr marL="231775" indent="-171450">
              <a:spcBef>
                <a:spcPts val="670"/>
              </a:spcBef>
              <a:buFont typeface="Wingdings" panose="05000000000000000000" pitchFamily="2" charset="2"/>
              <a:buChar char="Ø"/>
              <a:tabLst>
                <a:tab pos="189865" algn="l"/>
                <a:tab pos="190500" algn="l"/>
              </a:tabLst>
            </a:pPr>
            <a:r>
              <a:rPr lang="en-US" sz="900" spc="-5">
                <a:solidFill>
                  <a:srgbClr val="1A1A1A"/>
                </a:solidFill>
                <a:cs typeface="Ubuntu"/>
              </a:rPr>
              <a:t>Click the “</a:t>
            </a:r>
            <a:r>
              <a:rPr lang="en-US" sz="900" b="1" spc="-5">
                <a:solidFill>
                  <a:srgbClr val="1A1A1A"/>
                </a:solidFill>
                <a:cs typeface="Ubuntu"/>
              </a:rPr>
              <a:t>Ok</a:t>
            </a:r>
            <a:r>
              <a:rPr lang="en-US" sz="900" spc="-5">
                <a:solidFill>
                  <a:srgbClr val="1A1A1A"/>
                </a:solidFill>
                <a:cs typeface="Ubuntu"/>
              </a:rPr>
              <a:t>” button, highlighted here with a </a:t>
            </a:r>
            <a:r>
              <a:rPr lang="en-US" sz="900" b="1" spc="-5">
                <a:solidFill>
                  <a:srgbClr val="FF0000"/>
                </a:solidFill>
                <a:cs typeface="Ubuntu"/>
              </a:rPr>
              <a:t>red box</a:t>
            </a:r>
          </a:p>
          <a:p>
            <a:pPr marL="60325">
              <a:spcBef>
                <a:spcPts val="670"/>
              </a:spcBef>
              <a:tabLst>
                <a:tab pos="189865" algn="l"/>
                <a:tab pos="190500" algn="l"/>
              </a:tabLst>
            </a:pPr>
            <a:endParaRPr lang="en-US" sz="900" spc="-5">
              <a:solidFill>
                <a:srgbClr val="1A1A1A"/>
              </a:solidFill>
              <a:cs typeface="Ubuntu"/>
            </a:endParaRPr>
          </a:p>
        </p:txBody>
      </p:sp>
      <p:cxnSp>
        <p:nvCxnSpPr>
          <p:cNvPr id="22" name="Connector: Elbow 21">
            <a:extLst>
              <a:ext uri="{FF2B5EF4-FFF2-40B4-BE49-F238E27FC236}">
                <a16:creationId xmlns:a16="http://schemas.microsoft.com/office/drawing/2014/main" id="{BA742382-218E-47D2-AE8A-DBD6A3FF9A48}"/>
              </a:ext>
              <a:ext uri="{C183D7F6-B498-43B3-948B-1728B52AA6E4}">
                <adec:decorative xmlns:adec="http://schemas.microsoft.com/office/drawing/2017/decorative" val="1"/>
              </a:ext>
            </a:extLst>
          </p:cNvPr>
          <p:cNvCxnSpPr>
            <a:cxnSpLocks/>
            <a:stCxn id="9" idx="2"/>
            <a:endCxn id="10" idx="0"/>
          </p:cNvCxnSpPr>
          <p:nvPr/>
        </p:nvCxnSpPr>
        <p:spPr>
          <a:xfrm rot="5400000">
            <a:off x="2385211" y="6942203"/>
            <a:ext cx="1256933" cy="1671060"/>
          </a:xfrm>
          <a:prstGeom prst="bentConnector3">
            <a:avLst>
              <a:gd name="adj1" fmla="val 50000"/>
            </a:avLst>
          </a:prstGeom>
          <a:ln w="28575">
            <a:solidFill>
              <a:srgbClr val="0092B3"/>
            </a:solidFill>
            <a:tailEnd type="triangle"/>
          </a:ln>
        </p:spPr>
        <p:style>
          <a:lnRef idx="1">
            <a:schemeClr val="accent1"/>
          </a:lnRef>
          <a:fillRef idx="0">
            <a:schemeClr val="accent1"/>
          </a:fillRef>
          <a:effectRef idx="0">
            <a:schemeClr val="accent1"/>
          </a:effectRef>
          <a:fontRef idx="minor">
            <a:schemeClr val="tx1"/>
          </a:fontRef>
        </p:style>
      </p:cxnSp>
      <p:sp>
        <p:nvSpPr>
          <p:cNvPr id="26" name="object 3">
            <a:extLst>
              <a:ext uri="{FF2B5EF4-FFF2-40B4-BE49-F238E27FC236}">
                <a16:creationId xmlns:a16="http://schemas.microsoft.com/office/drawing/2014/main" id="{53439184-FCB0-4938-85EA-2298331236AA}"/>
              </a:ext>
            </a:extLst>
          </p:cNvPr>
          <p:cNvSpPr txBox="1"/>
          <p:nvPr/>
        </p:nvSpPr>
        <p:spPr>
          <a:xfrm>
            <a:off x="3705889" y="8376749"/>
            <a:ext cx="3195824" cy="957955"/>
          </a:xfrm>
          <a:prstGeom prst="rect">
            <a:avLst/>
          </a:prstGeom>
          <a:solidFill>
            <a:schemeClr val="bg1"/>
          </a:solidFill>
        </p:spPr>
        <p:txBody>
          <a:bodyPr vert="horz" wrap="square" lIns="0" tIns="85090" rIns="0" bIns="0" rtlCol="0">
            <a:spAutoFit/>
          </a:bodyPr>
          <a:lstStyle/>
          <a:p>
            <a:pPr marL="60325">
              <a:spcBef>
                <a:spcPts val="670"/>
              </a:spcBef>
              <a:tabLst>
                <a:tab pos="189865" algn="l"/>
                <a:tab pos="190500" algn="l"/>
              </a:tabLst>
            </a:pPr>
            <a:r>
              <a:rPr lang="en-US" sz="900" spc="-5">
                <a:solidFill>
                  <a:srgbClr val="1A1A1A"/>
                </a:solidFill>
                <a:cs typeface="Ubuntu"/>
              </a:rPr>
              <a:t>After clicking the “</a:t>
            </a:r>
            <a:r>
              <a:rPr lang="en-US" sz="900" b="1" spc="-5">
                <a:solidFill>
                  <a:srgbClr val="1A1A1A"/>
                </a:solidFill>
                <a:cs typeface="Ubuntu"/>
              </a:rPr>
              <a:t>Ok</a:t>
            </a:r>
            <a:r>
              <a:rPr lang="en-US" sz="900" spc="-5">
                <a:solidFill>
                  <a:srgbClr val="1A1A1A"/>
                </a:solidFill>
                <a:cs typeface="Ubuntu"/>
              </a:rPr>
              <a:t>” button, if you are not directly taken to screen on the next page, you can access the Appeal Account Dashboard by clicking on the logo in the top left-hand corner of the screen.</a:t>
            </a:r>
          </a:p>
          <a:p>
            <a:pPr marL="60325">
              <a:spcBef>
                <a:spcPts val="670"/>
              </a:spcBef>
              <a:tabLst>
                <a:tab pos="189865" algn="l"/>
                <a:tab pos="190500" algn="l"/>
              </a:tabLst>
            </a:pPr>
            <a:endParaRPr lang="en-US" sz="900" spc="-5">
              <a:solidFill>
                <a:srgbClr val="1A1A1A"/>
              </a:solidFill>
              <a:cs typeface="Ubuntu"/>
            </a:endParaRPr>
          </a:p>
          <a:p>
            <a:pPr marL="60325">
              <a:spcBef>
                <a:spcPts val="670"/>
              </a:spcBef>
              <a:tabLst>
                <a:tab pos="189865" algn="l"/>
                <a:tab pos="190500" algn="l"/>
              </a:tabLst>
            </a:pPr>
            <a:endParaRPr lang="en-US" sz="900" spc="-5">
              <a:solidFill>
                <a:srgbClr val="1A1A1A"/>
              </a:solidFill>
              <a:cs typeface="Ubuntu"/>
            </a:endParaRPr>
          </a:p>
        </p:txBody>
      </p:sp>
      <p:pic>
        <p:nvPicPr>
          <p:cNvPr id="24" name="Picture 2">
            <a:extLst>
              <a:ext uri="{FF2B5EF4-FFF2-40B4-BE49-F238E27FC236}">
                <a16:creationId xmlns:a16="http://schemas.microsoft.com/office/drawing/2014/main" id="{42C5A48A-ED01-4296-BE8C-E83681A066D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801" y="388978"/>
            <a:ext cx="2284036" cy="320818"/>
          </a:xfrm>
          <a:prstGeom prst="rect">
            <a:avLst/>
          </a:prstGeom>
          <a:noFill/>
          <a:extLst>
            <a:ext uri="{909E8E84-426E-40DD-AFC4-6F175D3DCCD1}">
              <a14:hiddenFill xmlns:a14="http://schemas.microsoft.com/office/drawing/2010/main">
                <a:solidFill>
                  <a:srgbClr val="FFFFFF"/>
                </a:solidFill>
              </a14:hiddenFill>
            </a:ext>
          </a:extLst>
        </p:spPr>
      </p:pic>
      <p:sp>
        <p:nvSpPr>
          <p:cNvPr id="25" name="Title 24">
            <a:extLst>
              <a:ext uri="{FF2B5EF4-FFF2-40B4-BE49-F238E27FC236}">
                <a16:creationId xmlns:a16="http://schemas.microsoft.com/office/drawing/2014/main" id="{E8CE54BA-01E3-4D30-B818-3B067D4D8DED}"/>
              </a:ext>
            </a:extLst>
          </p:cNvPr>
          <p:cNvSpPr txBox="1">
            <a:spLocks noGrp="1"/>
          </p:cNvSpPr>
          <p:nvPr>
            <p:ph type="title" idx="4294967295"/>
          </p:nvPr>
        </p:nvSpPr>
        <p:spPr>
          <a:xfrm>
            <a:off x="152400" y="372646"/>
            <a:ext cx="7186989" cy="3231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92B3"/>
                </a:solidFill>
                <a:effectLst/>
                <a:uLnTx/>
                <a:uFillTx/>
                <a:latin typeface="Arial" panose="020B0604020202020204" pitchFamily="34" charset="0"/>
                <a:ea typeface="+mn-ea"/>
                <a:cs typeface="Arial" panose="020B0604020202020204" pitchFamily="34" charset="0"/>
              </a:rPr>
              <a:t>&gt;</a:t>
            </a:r>
            <a:r>
              <a:rPr kumimoji="0" lang="en-US" sz="1500" b="1" i="0" u="none" strike="noStrike" kern="1200" cap="none" spc="0" normalizeH="0" baseline="0" noProof="0">
                <a:ln>
                  <a:noFill/>
                </a:ln>
                <a:solidFill>
                  <a:srgbClr val="67823A"/>
                </a:solidFill>
                <a:effectLst/>
                <a:uLnTx/>
                <a:uFillTx/>
                <a:latin typeface="Arial" panose="020B0604020202020204" pitchFamily="34" charset="0"/>
                <a:ea typeface="+mn-ea"/>
                <a:cs typeface="Arial" panose="020B0604020202020204" pitchFamily="34" charset="0"/>
              </a:rPr>
              <a:t> </a:t>
            </a:r>
            <a:r>
              <a:rPr kumimoji="0" lang="en-US" sz="1500" b="1" i="0" u="none" strike="noStrike" kern="1200" cap="none" spc="0" normalizeH="0" baseline="0" noProof="0">
                <a:ln>
                  <a:noFill/>
                </a:ln>
                <a:solidFill>
                  <a:srgbClr val="0092B3"/>
                </a:solidFill>
                <a:effectLst/>
                <a:uLnTx/>
                <a:uFillTx/>
                <a:latin typeface="Arial" panose="020B0604020202020204" pitchFamily="34" charset="0"/>
                <a:ea typeface="+mn-ea"/>
                <a:cs typeface="Arial" panose="020B0604020202020204" pitchFamily="34" charset="0"/>
              </a:rPr>
              <a:t>How To File a </a:t>
            </a:r>
            <a:r>
              <a:rPr kumimoji="0" lang="en-US" sz="1500" b="1" i="0" u="none" strike="noStrike" kern="1200" cap="none" spc="0" normalizeH="0" baseline="0" noProof="0">
                <a:ln>
                  <a:noFill/>
                </a:ln>
                <a:solidFill>
                  <a:srgbClr val="09538B"/>
                </a:solidFill>
                <a:effectLst/>
                <a:uLnTx/>
                <a:uFillTx/>
                <a:latin typeface="Arial" panose="020B0604020202020204" pitchFamily="34" charset="0"/>
                <a:ea typeface="+mn-ea"/>
                <a:cs typeface="Arial" panose="020B0604020202020204" pitchFamily="34" charset="0"/>
              </a:rPr>
              <a:t>Connecticut Paid Leave </a:t>
            </a:r>
            <a:r>
              <a:rPr kumimoji="0" lang="en-US" sz="1500" b="1" i="0" u="none" strike="noStrike" kern="1200" cap="none" spc="0" normalizeH="0" baseline="0" noProof="0">
                <a:ln>
                  <a:noFill/>
                </a:ln>
                <a:solidFill>
                  <a:srgbClr val="0092B3"/>
                </a:solidFill>
                <a:effectLst/>
                <a:uLnTx/>
                <a:uFillTx/>
                <a:latin typeface="Arial" panose="020B0604020202020204" pitchFamily="34" charset="0"/>
                <a:ea typeface="+mn-ea"/>
                <a:cs typeface="Arial" panose="020B0604020202020204" pitchFamily="34" charset="0"/>
              </a:rPr>
              <a:t>Appeal with  </a:t>
            </a:r>
          </a:p>
        </p:txBody>
      </p:sp>
      <p:cxnSp>
        <p:nvCxnSpPr>
          <p:cNvPr id="28" name="Straight Arrow Connector 27">
            <a:extLst>
              <a:ext uri="{FF2B5EF4-FFF2-40B4-BE49-F238E27FC236}">
                <a16:creationId xmlns:a16="http://schemas.microsoft.com/office/drawing/2014/main" id="{8E115DDD-D4F6-484C-9051-0593CCD0109F}"/>
              </a:ext>
              <a:ext uri="{C183D7F6-B498-43B3-948B-1728B52AA6E4}">
                <adec:decorative xmlns:adec="http://schemas.microsoft.com/office/drawing/2017/decorative" val="1"/>
              </a:ext>
            </a:extLst>
          </p:cNvPr>
          <p:cNvCxnSpPr/>
          <p:nvPr/>
        </p:nvCxnSpPr>
        <p:spPr>
          <a:xfrm>
            <a:off x="4988205" y="522584"/>
            <a:ext cx="217193" cy="0"/>
          </a:xfrm>
          <a:prstGeom prst="straightConnector1">
            <a:avLst/>
          </a:prstGeom>
          <a:ln w="22225">
            <a:solidFill>
              <a:srgbClr val="0092B3"/>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9A6968A-6AC9-47B3-85CE-0D21E56C883C}"/>
              </a:ext>
            </a:extLst>
          </p:cNvPr>
          <p:cNvSpPr txBox="1"/>
          <p:nvPr/>
        </p:nvSpPr>
        <p:spPr>
          <a:xfrm>
            <a:off x="2178147" y="1005778"/>
            <a:ext cx="5324667" cy="153888"/>
          </a:xfrm>
          <a:prstGeom prst="rect">
            <a:avLst/>
          </a:prstGeom>
          <a:noFill/>
        </p:spPr>
        <p:txBody>
          <a:bodyPr wrap="square" rtlCol="0">
            <a:spAutoFit/>
          </a:bodyPr>
          <a:lstStyle/>
          <a:p>
            <a:pPr algn="r"/>
            <a:r>
              <a:rPr lang="en-US" sz="400">
                <a:latin typeface="+mj-lt"/>
              </a:rPr>
              <a:t>Disclaimer:  All references within this document to the red box are solely for the use of this document and do not reference the website.</a:t>
            </a:r>
          </a:p>
        </p:txBody>
      </p:sp>
      <p:pic>
        <p:nvPicPr>
          <p:cNvPr id="6" name="Picture 5">
            <a:extLst>
              <a:ext uri="{FF2B5EF4-FFF2-40B4-BE49-F238E27FC236}">
                <a16:creationId xmlns:a16="http://schemas.microsoft.com/office/drawing/2014/main" id="{55699F04-5580-45DA-8B41-1DA7ED79007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59840" y="1039171"/>
            <a:ext cx="2804117" cy="296210"/>
          </a:xfrm>
          <a:prstGeom prst="rect">
            <a:avLst/>
          </a:prstGeom>
        </p:spPr>
      </p:pic>
      <p:pic>
        <p:nvPicPr>
          <p:cNvPr id="8" name="Picture 7">
            <a:extLst>
              <a:ext uri="{FF2B5EF4-FFF2-40B4-BE49-F238E27FC236}">
                <a16:creationId xmlns:a16="http://schemas.microsoft.com/office/drawing/2014/main" id="{3EF7CB8D-3B83-4433-AE18-74F6B2BB814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52400" y="1379082"/>
            <a:ext cx="3821237" cy="234497"/>
          </a:xfrm>
          <a:prstGeom prst="rect">
            <a:avLst/>
          </a:prstGeom>
        </p:spPr>
      </p:pic>
      <p:grpSp>
        <p:nvGrpSpPr>
          <p:cNvPr id="21" name="Group 20">
            <a:extLst>
              <a:ext uri="{FF2B5EF4-FFF2-40B4-BE49-F238E27FC236}">
                <a16:creationId xmlns:a16="http://schemas.microsoft.com/office/drawing/2014/main" id="{41E472E1-BF22-4B73-AC87-AC62EF4BCC2D}"/>
              </a:ext>
              <a:ext uri="{C183D7F6-B498-43B3-948B-1728B52AA6E4}">
                <adec:decorative xmlns:adec="http://schemas.microsoft.com/office/drawing/2017/decorative" val="1"/>
              </a:ext>
            </a:extLst>
          </p:cNvPr>
          <p:cNvGrpSpPr/>
          <p:nvPr/>
        </p:nvGrpSpPr>
        <p:grpSpPr>
          <a:xfrm>
            <a:off x="2911745" y="4924481"/>
            <a:ext cx="1104424" cy="261195"/>
            <a:chOff x="3119312" y="5715120"/>
            <a:chExt cx="1533776" cy="325346"/>
          </a:xfrm>
        </p:grpSpPr>
        <p:pic>
          <p:nvPicPr>
            <p:cNvPr id="31" name="Picture 30" descr="Icon&#10;&#10;Description automatically generated with medium confidence">
              <a:extLst>
                <a:ext uri="{FF2B5EF4-FFF2-40B4-BE49-F238E27FC236}">
                  <a16:creationId xmlns:a16="http://schemas.microsoft.com/office/drawing/2014/main" id="{26ABD2E9-B227-4265-AFD8-23BB5251C917}"/>
                </a:ext>
              </a:extLst>
            </p:cNvPr>
            <p:cNvPicPr>
              <a:picLocks noChangeAspect="1"/>
            </p:cNvPicPr>
            <p:nvPr/>
          </p:nvPicPr>
          <p:blipFill>
            <a:blip r:embed="rId7"/>
            <a:stretch>
              <a:fillRect/>
            </a:stretch>
          </p:blipFill>
          <p:spPr>
            <a:xfrm>
              <a:off x="3119312" y="5715120"/>
              <a:ext cx="1533776" cy="325346"/>
            </a:xfrm>
            <a:prstGeom prst="rect">
              <a:avLst/>
            </a:prstGeom>
          </p:spPr>
        </p:pic>
        <p:sp>
          <p:nvSpPr>
            <p:cNvPr id="32" name="Rectangle 31">
              <a:extLst>
                <a:ext uri="{FF2B5EF4-FFF2-40B4-BE49-F238E27FC236}">
                  <a16:creationId xmlns:a16="http://schemas.microsoft.com/office/drawing/2014/main" id="{BE0CF7E2-6D17-4D2E-BDAF-9CD89EBE29F2}"/>
                </a:ext>
              </a:extLst>
            </p:cNvPr>
            <p:cNvSpPr/>
            <p:nvPr/>
          </p:nvSpPr>
          <p:spPr>
            <a:xfrm flipH="1">
              <a:off x="4167109" y="5742736"/>
              <a:ext cx="440050" cy="2701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 name="Picture 32" descr="Icon&#10;&#10;Description automatically generated">
            <a:extLst>
              <a:ext uri="{FF2B5EF4-FFF2-40B4-BE49-F238E27FC236}">
                <a16:creationId xmlns:a16="http://schemas.microsoft.com/office/drawing/2014/main" id="{6ECD49FE-A8A3-42E0-A9C0-37D618533EB1}"/>
              </a:ext>
            </a:extLst>
          </p:cNvPr>
          <p:cNvPicPr>
            <a:picLocks noChangeAspect="1"/>
          </p:cNvPicPr>
          <p:nvPr/>
        </p:nvPicPr>
        <p:blipFill>
          <a:blip r:embed="rId8"/>
          <a:stretch>
            <a:fillRect/>
          </a:stretch>
        </p:blipFill>
        <p:spPr>
          <a:xfrm>
            <a:off x="133989" y="4895573"/>
            <a:ext cx="563212" cy="261492"/>
          </a:xfrm>
          <a:prstGeom prst="rect">
            <a:avLst/>
          </a:prstGeom>
        </p:spPr>
      </p:pic>
      <p:pic>
        <p:nvPicPr>
          <p:cNvPr id="10" name="Picture 9">
            <a:extLst>
              <a:ext uri="{FF2B5EF4-FFF2-40B4-BE49-F238E27FC236}">
                <a16:creationId xmlns:a16="http://schemas.microsoft.com/office/drawing/2014/main" id="{E8A2A831-7114-4126-B57F-0A4B8BBB7BDE}"/>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1275507" y="8406200"/>
            <a:ext cx="1805280" cy="459900"/>
          </a:xfrm>
          <a:prstGeom prst="rect">
            <a:avLst/>
          </a:prstGeom>
        </p:spPr>
      </p:pic>
      <p:sp>
        <p:nvSpPr>
          <p:cNvPr id="34" name="Rectangle: Rounded Corners 33">
            <a:extLst>
              <a:ext uri="{FF2B5EF4-FFF2-40B4-BE49-F238E27FC236}">
                <a16:creationId xmlns:a16="http://schemas.microsoft.com/office/drawing/2014/main" id="{15E1D132-A21B-44B7-87D1-2353A56B6C93}"/>
              </a:ext>
              <a:ext uri="{C183D7F6-B498-43B3-948B-1728B52AA6E4}">
                <adec:decorative xmlns:adec="http://schemas.microsoft.com/office/drawing/2017/decorative" val="1"/>
              </a:ext>
            </a:extLst>
          </p:cNvPr>
          <p:cNvSpPr/>
          <p:nvPr/>
        </p:nvSpPr>
        <p:spPr>
          <a:xfrm>
            <a:off x="6249725" y="9717838"/>
            <a:ext cx="1237073" cy="233609"/>
          </a:xfrm>
          <a:prstGeom prst="roundRect">
            <a:avLst/>
          </a:prstGeom>
          <a:solidFill>
            <a:srgbClr val="0092B3"/>
          </a:solidFill>
          <a:ln>
            <a:solidFill>
              <a:srgbClr val="009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Continue </a:t>
            </a:r>
          </a:p>
        </p:txBody>
      </p:sp>
      <p:pic>
        <p:nvPicPr>
          <p:cNvPr id="35" name="Picture 34">
            <a:extLst>
              <a:ext uri="{FF2B5EF4-FFF2-40B4-BE49-F238E27FC236}">
                <a16:creationId xmlns:a16="http://schemas.microsoft.com/office/drawing/2014/main" id="{40BC9900-9764-49F9-9DFF-642E343179A8}"/>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2810598" y="4893841"/>
            <a:ext cx="822561" cy="318792"/>
          </a:xfrm>
          <a:prstGeom prst="rect">
            <a:avLst/>
          </a:prstGeom>
        </p:spPr>
      </p:pic>
      <p:pic>
        <p:nvPicPr>
          <p:cNvPr id="9" name="Picture 8">
            <a:extLst>
              <a:ext uri="{FF2B5EF4-FFF2-40B4-BE49-F238E27FC236}">
                <a16:creationId xmlns:a16="http://schemas.microsoft.com/office/drawing/2014/main" id="{ABA327A9-9362-4D76-9B11-B57E2316C651}"/>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115406" y="5981512"/>
            <a:ext cx="7467601" cy="1167755"/>
          </a:xfrm>
          <a:prstGeom prst="rect">
            <a:avLst/>
          </a:prstGeom>
          <a:ln w="28575">
            <a:solidFill>
              <a:srgbClr val="0092B3"/>
            </a:solidFill>
          </a:ln>
          <a:effectLst>
            <a:outerShdw blurRad="50800" dist="38100" dir="8100000" algn="tr" rotWithShape="0">
              <a:prstClr val="black">
                <a:alpha val="40000"/>
              </a:prstClr>
            </a:outerShdw>
          </a:effectLst>
        </p:spPr>
      </p:pic>
      <p:cxnSp>
        <p:nvCxnSpPr>
          <p:cNvPr id="36" name="Connector: Elbow 35">
            <a:extLst>
              <a:ext uri="{FF2B5EF4-FFF2-40B4-BE49-F238E27FC236}">
                <a16:creationId xmlns:a16="http://schemas.microsoft.com/office/drawing/2014/main" id="{224AF6AC-981B-4E5C-92F0-2BB127B8B8A6}"/>
              </a:ext>
              <a:ext uri="{C183D7F6-B498-43B3-948B-1728B52AA6E4}">
                <adec:decorative xmlns:adec="http://schemas.microsoft.com/office/drawing/2017/decorative" val="1"/>
              </a:ext>
            </a:extLst>
          </p:cNvPr>
          <p:cNvCxnSpPr>
            <a:cxnSpLocks/>
          </p:cNvCxnSpPr>
          <p:nvPr/>
        </p:nvCxnSpPr>
        <p:spPr>
          <a:xfrm rot="16200000" flipH="1">
            <a:off x="1897426" y="4975332"/>
            <a:ext cx="1168778" cy="859858"/>
          </a:xfrm>
          <a:prstGeom prst="bentConnector3">
            <a:avLst>
              <a:gd name="adj1" fmla="val 50000"/>
            </a:avLst>
          </a:prstGeom>
          <a:ln w="28575">
            <a:solidFill>
              <a:srgbClr val="0092B3"/>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E7728E69-926B-4E7C-9C3E-BC1149189806}"/>
              </a:ext>
              <a:ext uri="{C183D7F6-B498-43B3-948B-1728B52AA6E4}">
                <adec:decorative xmlns:adec="http://schemas.microsoft.com/office/drawing/2017/decorative" val="1"/>
              </a:ext>
            </a:extLst>
          </p:cNvPr>
          <p:cNvSpPr/>
          <p:nvPr/>
        </p:nvSpPr>
        <p:spPr>
          <a:xfrm>
            <a:off x="3615231" y="6688219"/>
            <a:ext cx="513539" cy="2697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D75B9A98-ED8D-42ED-88DD-4900BE4B90AA}"/>
              </a:ext>
              <a:ext uri="{C183D7F6-B498-43B3-948B-1728B52AA6E4}">
                <adec:decorative xmlns:adec="http://schemas.microsoft.com/office/drawing/2017/decorative" val="1"/>
              </a:ext>
            </a:extLst>
          </p:cNvPr>
          <p:cNvGrpSpPr/>
          <p:nvPr/>
        </p:nvGrpSpPr>
        <p:grpSpPr>
          <a:xfrm>
            <a:off x="115406" y="1039171"/>
            <a:ext cx="3928004" cy="3806597"/>
            <a:chOff x="115406" y="1039171"/>
            <a:chExt cx="3928004" cy="3806597"/>
          </a:xfrm>
        </p:grpSpPr>
        <p:pic>
          <p:nvPicPr>
            <p:cNvPr id="3" name="Picture 2">
              <a:extLst>
                <a:ext uri="{FF2B5EF4-FFF2-40B4-BE49-F238E27FC236}">
                  <a16:creationId xmlns:a16="http://schemas.microsoft.com/office/drawing/2014/main" id="{C36ED3CB-0AA5-4FA0-A016-AB69ED88AE41}"/>
                </a:ext>
              </a:extLst>
            </p:cNvPr>
            <p:cNvPicPr>
              <a:picLocks noChangeAspect="1"/>
            </p:cNvPicPr>
            <p:nvPr/>
          </p:nvPicPr>
          <p:blipFill>
            <a:blip r:embed="rId12"/>
            <a:stretch>
              <a:fillRect/>
            </a:stretch>
          </p:blipFill>
          <p:spPr>
            <a:xfrm>
              <a:off x="115406" y="1629289"/>
              <a:ext cx="3928003" cy="3216479"/>
            </a:xfrm>
            <a:prstGeom prst="rect">
              <a:avLst/>
            </a:prstGeom>
          </p:spPr>
        </p:pic>
        <p:sp>
          <p:nvSpPr>
            <p:cNvPr id="15" name="Rectangle 14">
              <a:extLst>
                <a:ext uri="{FF2B5EF4-FFF2-40B4-BE49-F238E27FC236}">
                  <a16:creationId xmlns:a16="http://schemas.microsoft.com/office/drawing/2014/main" id="{27E8667A-26C8-4FF0-9317-C207BC9CB330}"/>
                </a:ext>
              </a:extLst>
            </p:cNvPr>
            <p:cNvSpPr/>
            <p:nvPr/>
          </p:nvSpPr>
          <p:spPr>
            <a:xfrm>
              <a:off x="115406" y="1039171"/>
              <a:ext cx="3928004" cy="3806594"/>
            </a:xfrm>
            <a:prstGeom prst="rect">
              <a:avLst/>
            </a:prstGeom>
            <a:noFill/>
            <a:ln w="28575">
              <a:solidFill>
                <a:srgbClr val="0092B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40C4A87-E328-43B1-AAEB-0393267E09C7}"/>
                </a:ext>
              </a:extLst>
            </p:cNvPr>
            <p:cNvSpPr/>
            <p:nvPr/>
          </p:nvSpPr>
          <p:spPr>
            <a:xfrm flipV="1">
              <a:off x="239233" y="4071125"/>
              <a:ext cx="1111102" cy="78705"/>
            </a:xfrm>
            <a:prstGeom prst="rect">
              <a:avLst/>
            </a:prstGeom>
            <a:solidFill>
              <a:srgbClr val="E9E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101306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object 17">
            <a:extLst>
              <a:ext uri="{FF2B5EF4-FFF2-40B4-BE49-F238E27FC236}">
                <a16:creationId xmlns:a16="http://schemas.microsoft.com/office/drawing/2014/main" id="{6856B8D4-AEFD-4D20-B953-346E8868150B}"/>
              </a:ext>
              <a:ext uri="{C183D7F6-B498-43B3-948B-1728B52AA6E4}">
                <adec:decorative xmlns:adec="http://schemas.microsoft.com/office/drawing/2017/decorative" val="1"/>
              </a:ext>
            </a:extLst>
          </p:cNvPr>
          <p:cNvGrpSpPr/>
          <p:nvPr/>
        </p:nvGrpSpPr>
        <p:grpSpPr>
          <a:xfrm>
            <a:off x="152400" y="884313"/>
            <a:ext cx="7467600" cy="145384"/>
            <a:chOff x="514350" y="1079500"/>
            <a:chExt cx="6662420" cy="12700"/>
          </a:xfrm>
        </p:grpSpPr>
        <p:sp>
          <p:nvSpPr>
            <p:cNvPr id="27" name="object 18">
              <a:extLst>
                <a:ext uri="{FF2B5EF4-FFF2-40B4-BE49-F238E27FC236}">
                  <a16:creationId xmlns:a16="http://schemas.microsoft.com/office/drawing/2014/main" id="{CF53DECA-09D9-480F-839A-0AEBB2D38B22}"/>
                </a:ext>
              </a:extLst>
            </p:cNvPr>
            <p:cNvSpPr/>
            <p:nvPr/>
          </p:nvSpPr>
          <p:spPr>
            <a:xfrm>
              <a:off x="552420" y="1085850"/>
              <a:ext cx="6605905" cy="0"/>
            </a:xfrm>
            <a:custGeom>
              <a:avLst/>
              <a:gdLst/>
              <a:ahLst/>
              <a:cxnLst/>
              <a:rect l="l" t="t" r="r" b="b"/>
              <a:pathLst>
                <a:path w="6605905">
                  <a:moveTo>
                    <a:pt x="0" y="0"/>
                  </a:moveTo>
                  <a:lnTo>
                    <a:pt x="6605308" y="0"/>
                  </a:lnTo>
                </a:path>
              </a:pathLst>
            </a:custGeom>
            <a:ln w="12700">
              <a:solidFill>
                <a:srgbClr val="0092B3"/>
              </a:solidFill>
              <a:prstDash val="dot"/>
            </a:ln>
          </p:spPr>
          <p:txBody>
            <a:bodyPr wrap="square" lIns="0" tIns="0" rIns="0" bIns="0" rtlCol="0"/>
            <a:lstStyle/>
            <a:p>
              <a:endParaRPr>
                <a:solidFill>
                  <a:srgbClr val="0092B3"/>
                </a:solidFill>
              </a:endParaRPr>
            </a:p>
          </p:txBody>
        </p:sp>
        <p:sp>
          <p:nvSpPr>
            <p:cNvPr id="30" name="object 19">
              <a:extLst>
                <a:ext uri="{FF2B5EF4-FFF2-40B4-BE49-F238E27FC236}">
                  <a16:creationId xmlns:a16="http://schemas.microsoft.com/office/drawing/2014/main" id="{9F5A6D26-EB79-40C4-A11D-EC4D45124990}"/>
                </a:ext>
              </a:extLst>
            </p:cNvPr>
            <p:cNvSpPr/>
            <p:nvPr/>
          </p:nvSpPr>
          <p:spPr>
            <a:xfrm>
              <a:off x="514350" y="1085850"/>
              <a:ext cx="6662420" cy="0"/>
            </a:xfrm>
            <a:custGeom>
              <a:avLst/>
              <a:gdLst/>
              <a:ahLst/>
              <a:cxnLst/>
              <a:rect l="l" t="t" r="r" b="b"/>
              <a:pathLst>
                <a:path w="6662420">
                  <a:moveTo>
                    <a:pt x="0" y="0"/>
                  </a:moveTo>
                  <a:lnTo>
                    <a:pt x="0" y="0"/>
                  </a:lnTo>
                </a:path>
                <a:path w="6662420">
                  <a:moveTo>
                    <a:pt x="6662420" y="0"/>
                  </a:moveTo>
                  <a:lnTo>
                    <a:pt x="6662420" y="0"/>
                  </a:lnTo>
                </a:path>
              </a:pathLst>
            </a:custGeom>
            <a:ln w="12700">
              <a:solidFill>
                <a:srgbClr val="0092B3"/>
              </a:solidFill>
            </a:ln>
          </p:spPr>
          <p:txBody>
            <a:bodyPr wrap="square" lIns="0" tIns="0" rIns="0" bIns="0" rtlCol="0"/>
            <a:lstStyle/>
            <a:p>
              <a:endParaRPr>
                <a:solidFill>
                  <a:srgbClr val="0092B3"/>
                </a:solidFill>
              </a:endParaRPr>
            </a:p>
          </p:txBody>
        </p:sp>
      </p:grpSp>
      <p:pic>
        <p:nvPicPr>
          <p:cNvPr id="11" name="Picture 2">
            <a:extLst>
              <a:ext uri="{FF2B5EF4-FFF2-40B4-BE49-F238E27FC236}">
                <a16:creationId xmlns:a16="http://schemas.microsoft.com/office/drawing/2014/main" id="{1184B650-7ACF-4903-AD5A-26DC5EFC0C12}"/>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801" y="388978"/>
            <a:ext cx="2284036" cy="320818"/>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1">
            <a:extLst>
              <a:ext uri="{FF2B5EF4-FFF2-40B4-BE49-F238E27FC236}">
                <a16:creationId xmlns:a16="http://schemas.microsoft.com/office/drawing/2014/main" id="{4746B447-2B2B-4E5A-959D-A730B1C95815}"/>
              </a:ext>
            </a:extLst>
          </p:cNvPr>
          <p:cNvSpPr txBox="1">
            <a:spLocks noGrp="1"/>
          </p:cNvSpPr>
          <p:nvPr>
            <p:ph type="title" idx="4294967295"/>
          </p:nvPr>
        </p:nvSpPr>
        <p:spPr>
          <a:xfrm>
            <a:off x="152400" y="372646"/>
            <a:ext cx="7186989" cy="3231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92B3"/>
                </a:solidFill>
                <a:effectLst/>
                <a:uLnTx/>
                <a:uFillTx/>
                <a:latin typeface="Arial" panose="020B0604020202020204" pitchFamily="34" charset="0"/>
                <a:ea typeface="+mn-ea"/>
                <a:cs typeface="Arial" panose="020B0604020202020204" pitchFamily="34" charset="0"/>
              </a:rPr>
              <a:t>&gt;</a:t>
            </a:r>
            <a:r>
              <a:rPr kumimoji="0" lang="en-US" sz="1500" b="1" i="0" u="none" strike="noStrike" kern="1200" cap="none" spc="0" normalizeH="0" baseline="0" noProof="0">
                <a:ln>
                  <a:noFill/>
                </a:ln>
                <a:solidFill>
                  <a:srgbClr val="67823A"/>
                </a:solidFill>
                <a:effectLst/>
                <a:uLnTx/>
                <a:uFillTx/>
                <a:latin typeface="Arial" panose="020B0604020202020204" pitchFamily="34" charset="0"/>
                <a:ea typeface="+mn-ea"/>
                <a:cs typeface="Arial" panose="020B0604020202020204" pitchFamily="34" charset="0"/>
              </a:rPr>
              <a:t> </a:t>
            </a:r>
            <a:r>
              <a:rPr kumimoji="0" lang="en-US" sz="1500" b="1" i="0" u="none" strike="noStrike" kern="1200" cap="none" spc="0" normalizeH="0" baseline="0" noProof="0">
                <a:ln>
                  <a:noFill/>
                </a:ln>
                <a:solidFill>
                  <a:srgbClr val="0092B3"/>
                </a:solidFill>
                <a:effectLst/>
                <a:uLnTx/>
                <a:uFillTx/>
                <a:latin typeface="Arial" panose="020B0604020202020204" pitchFamily="34" charset="0"/>
                <a:ea typeface="+mn-ea"/>
                <a:cs typeface="Arial" panose="020B0604020202020204" pitchFamily="34" charset="0"/>
              </a:rPr>
              <a:t>How To File a </a:t>
            </a:r>
            <a:r>
              <a:rPr kumimoji="0" lang="en-US" sz="1500" b="1" i="0" u="none" strike="noStrike" kern="1200" cap="none" spc="0" normalizeH="0" baseline="0" noProof="0">
                <a:ln>
                  <a:noFill/>
                </a:ln>
                <a:solidFill>
                  <a:srgbClr val="09538B"/>
                </a:solidFill>
                <a:effectLst/>
                <a:uLnTx/>
                <a:uFillTx/>
                <a:latin typeface="Arial" panose="020B0604020202020204" pitchFamily="34" charset="0"/>
                <a:ea typeface="+mn-ea"/>
                <a:cs typeface="Arial" panose="020B0604020202020204" pitchFamily="34" charset="0"/>
              </a:rPr>
              <a:t>Connecticut Paid Leave </a:t>
            </a:r>
            <a:r>
              <a:rPr kumimoji="0" lang="en-US" sz="1500" b="1" i="0" u="none" strike="noStrike" kern="1200" cap="none" spc="0" normalizeH="0" baseline="0" noProof="0">
                <a:ln>
                  <a:noFill/>
                </a:ln>
                <a:solidFill>
                  <a:srgbClr val="0092B3"/>
                </a:solidFill>
                <a:effectLst/>
                <a:uLnTx/>
                <a:uFillTx/>
                <a:latin typeface="Arial" panose="020B0604020202020204" pitchFamily="34" charset="0"/>
                <a:ea typeface="+mn-ea"/>
                <a:cs typeface="Arial" panose="020B0604020202020204" pitchFamily="34" charset="0"/>
              </a:rPr>
              <a:t>Appeal with  </a:t>
            </a:r>
          </a:p>
        </p:txBody>
      </p:sp>
      <p:cxnSp>
        <p:nvCxnSpPr>
          <p:cNvPr id="13" name="Straight Arrow Connector 12">
            <a:extLst>
              <a:ext uri="{FF2B5EF4-FFF2-40B4-BE49-F238E27FC236}">
                <a16:creationId xmlns:a16="http://schemas.microsoft.com/office/drawing/2014/main" id="{928F6FCA-FE60-47AD-8334-C2D0CFFB5BB9}"/>
              </a:ext>
              <a:ext uri="{C183D7F6-B498-43B3-948B-1728B52AA6E4}">
                <adec:decorative xmlns:adec="http://schemas.microsoft.com/office/drawing/2017/decorative" val="1"/>
              </a:ext>
            </a:extLst>
          </p:cNvPr>
          <p:cNvCxnSpPr/>
          <p:nvPr/>
        </p:nvCxnSpPr>
        <p:spPr>
          <a:xfrm>
            <a:off x="4988205" y="522584"/>
            <a:ext cx="217193" cy="0"/>
          </a:xfrm>
          <a:prstGeom prst="straightConnector1">
            <a:avLst/>
          </a:prstGeom>
          <a:ln w="22225">
            <a:solidFill>
              <a:srgbClr val="0092B3"/>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F2A9576-4D27-4C27-B020-4FB3B43C0376}"/>
              </a:ext>
            </a:extLst>
          </p:cNvPr>
          <p:cNvSpPr txBox="1"/>
          <p:nvPr/>
        </p:nvSpPr>
        <p:spPr>
          <a:xfrm>
            <a:off x="2178147" y="1005778"/>
            <a:ext cx="5324667" cy="153888"/>
          </a:xfrm>
          <a:prstGeom prst="rect">
            <a:avLst/>
          </a:prstGeom>
          <a:noFill/>
        </p:spPr>
        <p:txBody>
          <a:bodyPr wrap="square" rtlCol="0">
            <a:spAutoFit/>
          </a:bodyPr>
          <a:lstStyle/>
          <a:p>
            <a:pPr algn="r"/>
            <a:r>
              <a:rPr lang="en-US" sz="400">
                <a:latin typeface="+mj-lt"/>
              </a:rPr>
              <a:t>Disclaimer:  All references within this document to the red box are solely for the use of this document and do not reference the website.</a:t>
            </a:r>
          </a:p>
        </p:txBody>
      </p:sp>
      <p:sp>
        <p:nvSpPr>
          <p:cNvPr id="7" name="Speech Bubble: Rectangle 6">
            <a:extLst>
              <a:ext uri="{FF2B5EF4-FFF2-40B4-BE49-F238E27FC236}">
                <a16:creationId xmlns:a16="http://schemas.microsoft.com/office/drawing/2014/main" id="{CD367AEF-3952-4239-BF5A-034D4620C3DF}"/>
              </a:ext>
            </a:extLst>
          </p:cNvPr>
          <p:cNvSpPr/>
          <p:nvPr/>
        </p:nvSpPr>
        <p:spPr>
          <a:xfrm>
            <a:off x="2095500" y="1131805"/>
            <a:ext cx="1536700" cy="444483"/>
          </a:xfrm>
          <a:prstGeom prst="wedgeRectCallout">
            <a:avLst>
              <a:gd name="adj1" fmla="val -57142"/>
              <a:gd name="adj2" fmla="val 92501"/>
            </a:avLst>
          </a:prstGeom>
          <a:solidFill>
            <a:schemeClr val="bg1"/>
          </a:solidFill>
          <a:ln>
            <a:solidFill>
              <a:srgbClr val="009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Click on the logo to access this dashboard</a:t>
            </a:r>
          </a:p>
        </p:txBody>
      </p:sp>
      <p:sp>
        <p:nvSpPr>
          <p:cNvPr id="16" name="Speech Bubble: Rectangle 15">
            <a:extLst>
              <a:ext uri="{FF2B5EF4-FFF2-40B4-BE49-F238E27FC236}">
                <a16:creationId xmlns:a16="http://schemas.microsoft.com/office/drawing/2014/main" id="{EB8F5CED-D171-45AA-A466-287FB7A6CC81}"/>
              </a:ext>
            </a:extLst>
          </p:cNvPr>
          <p:cNvSpPr/>
          <p:nvPr/>
        </p:nvSpPr>
        <p:spPr>
          <a:xfrm>
            <a:off x="5435600" y="1204537"/>
            <a:ext cx="2077019" cy="444483"/>
          </a:xfrm>
          <a:prstGeom prst="wedgeRectCallout">
            <a:avLst>
              <a:gd name="adj1" fmla="val -18805"/>
              <a:gd name="adj2" fmla="val 75358"/>
            </a:avLst>
          </a:prstGeom>
          <a:solidFill>
            <a:schemeClr val="bg1"/>
          </a:solidFill>
          <a:ln>
            <a:solidFill>
              <a:srgbClr val="009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Click on the username to access the menu options</a:t>
            </a:r>
          </a:p>
        </p:txBody>
      </p:sp>
      <p:sp>
        <p:nvSpPr>
          <p:cNvPr id="22" name="object 3">
            <a:extLst>
              <a:ext uri="{FF2B5EF4-FFF2-40B4-BE49-F238E27FC236}">
                <a16:creationId xmlns:a16="http://schemas.microsoft.com/office/drawing/2014/main" id="{ABC11497-CFC2-454B-A38C-B1B7FD663CD8}"/>
              </a:ext>
            </a:extLst>
          </p:cNvPr>
          <p:cNvSpPr txBox="1"/>
          <p:nvPr/>
        </p:nvSpPr>
        <p:spPr>
          <a:xfrm>
            <a:off x="451335" y="5296247"/>
            <a:ext cx="6584465" cy="1414490"/>
          </a:xfrm>
          <a:prstGeom prst="rect">
            <a:avLst/>
          </a:prstGeom>
          <a:solidFill>
            <a:schemeClr val="bg1"/>
          </a:solidFill>
        </p:spPr>
        <p:txBody>
          <a:bodyPr vert="horz" wrap="square" lIns="0" tIns="85090" rIns="0" bIns="0" rtlCol="0">
            <a:spAutoFit/>
          </a:bodyPr>
          <a:lstStyle/>
          <a:p>
            <a:pPr marL="60325">
              <a:spcBef>
                <a:spcPts val="670"/>
              </a:spcBef>
              <a:tabLst>
                <a:tab pos="189865" algn="l"/>
                <a:tab pos="190500" algn="l"/>
              </a:tabLst>
            </a:pPr>
            <a:r>
              <a:rPr lang="en-US" sz="900" spc="-5">
                <a:solidFill>
                  <a:srgbClr val="1A1A1A"/>
                </a:solidFill>
                <a:cs typeface="Ubuntu"/>
              </a:rPr>
              <a:t>The main screen of the user’s Appeal Account dashboard defaults to the user’s contact record, displaying the “</a:t>
            </a:r>
            <a:r>
              <a:rPr lang="en-US" sz="900" b="1" spc="-5">
                <a:solidFill>
                  <a:srgbClr val="1A1A1A"/>
                </a:solidFill>
                <a:cs typeface="Ubuntu"/>
              </a:rPr>
              <a:t>Contact Detail</a:t>
            </a:r>
            <a:r>
              <a:rPr lang="en-US" sz="900" spc="-5">
                <a:solidFill>
                  <a:srgbClr val="1A1A1A"/>
                </a:solidFill>
                <a:cs typeface="Ubuntu"/>
              </a:rPr>
              <a:t>” tab information.  There are also tabs to hold appeals information and documentation as explained below.</a:t>
            </a:r>
          </a:p>
          <a:p>
            <a:pPr marL="60325">
              <a:spcBef>
                <a:spcPts val="670"/>
              </a:spcBef>
              <a:tabLst>
                <a:tab pos="189865" algn="l"/>
                <a:tab pos="190500" algn="l"/>
              </a:tabLst>
            </a:pPr>
            <a:r>
              <a:rPr lang="en-US" sz="900" spc="-5">
                <a:solidFill>
                  <a:srgbClr val="1A1A1A"/>
                </a:solidFill>
                <a:cs typeface="Ubuntu"/>
              </a:rPr>
              <a:t>The “</a:t>
            </a:r>
            <a:r>
              <a:rPr lang="en-US" sz="900" b="1" spc="-5">
                <a:solidFill>
                  <a:srgbClr val="1A1A1A"/>
                </a:solidFill>
                <a:cs typeface="Ubuntu"/>
              </a:rPr>
              <a:t>Appeals</a:t>
            </a:r>
            <a:r>
              <a:rPr lang="en-US" sz="900" spc="-5">
                <a:solidFill>
                  <a:srgbClr val="1A1A1A"/>
                </a:solidFill>
                <a:cs typeface="Ubuntu"/>
              </a:rPr>
              <a:t>” tab display a listing of appeals filed</a:t>
            </a:r>
          </a:p>
          <a:p>
            <a:pPr marL="60325">
              <a:spcBef>
                <a:spcPts val="670"/>
              </a:spcBef>
              <a:tabLst>
                <a:tab pos="189865" algn="l"/>
                <a:tab pos="190500" algn="l"/>
              </a:tabLst>
            </a:pPr>
            <a:r>
              <a:rPr lang="en-US" sz="900" spc="-5">
                <a:solidFill>
                  <a:srgbClr val="1A1A1A"/>
                </a:solidFill>
                <a:cs typeface="Ubuntu"/>
              </a:rPr>
              <a:t>The “</a:t>
            </a:r>
            <a:r>
              <a:rPr lang="en-US" sz="900" b="1" spc="-5">
                <a:solidFill>
                  <a:srgbClr val="1A1A1A"/>
                </a:solidFill>
                <a:cs typeface="Ubuntu"/>
              </a:rPr>
              <a:t>My Documents</a:t>
            </a:r>
            <a:r>
              <a:rPr lang="en-US" sz="900" spc="-5">
                <a:solidFill>
                  <a:srgbClr val="1A1A1A"/>
                </a:solidFill>
                <a:cs typeface="Ubuntu"/>
              </a:rPr>
              <a:t>” tab displays all documents that were either uploaded by the contact.  In this example, all the documents that Judy Doe uploaded. </a:t>
            </a:r>
          </a:p>
          <a:p>
            <a:pPr marL="231775" indent="-171450">
              <a:spcBef>
                <a:spcPts val="670"/>
              </a:spcBef>
              <a:buFont typeface="Arial" panose="020B0604020202020204" pitchFamily="34" charset="0"/>
              <a:buChar char="•"/>
              <a:tabLst>
                <a:tab pos="189865" algn="l"/>
                <a:tab pos="190500" algn="l"/>
              </a:tabLst>
            </a:pPr>
            <a:endParaRPr lang="en-US" sz="900" spc="-5">
              <a:solidFill>
                <a:srgbClr val="1A1A1A"/>
              </a:solidFill>
              <a:cs typeface="Ubuntu"/>
            </a:endParaRPr>
          </a:p>
          <a:p>
            <a:pPr marL="60325">
              <a:spcBef>
                <a:spcPts val="670"/>
              </a:spcBef>
              <a:tabLst>
                <a:tab pos="189865" algn="l"/>
                <a:tab pos="190500" algn="l"/>
              </a:tabLst>
            </a:pPr>
            <a:r>
              <a:rPr lang="en-US" sz="900" spc="-5">
                <a:solidFill>
                  <a:srgbClr val="1A1A1A"/>
                </a:solidFill>
                <a:cs typeface="Ubuntu"/>
              </a:rPr>
              <a:t>The information submitted as part of the appeal can not be edited.  </a:t>
            </a:r>
          </a:p>
        </p:txBody>
      </p:sp>
      <p:grpSp>
        <p:nvGrpSpPr>
          <p:cNvPr id="19" name="Group 18">
            <a:extLst>
              <a:ext uri="{FF2B5EF4-FFF2-40B4-BE49-F238E27FC236}">
                <a16:creationId xmlns:a16="http://schemas.microsoft.com/office/drawing/2014/main" id="{8F5DDE6A-27BC-46AA-B9AF-7F95B0948CBB}"/>
              </a:ext>
              <a:ext uri="{C183D7F6-B498-43B3-948B-1728B52AA6E4}">
                <adec:decorative xmlns:adec="http://schemas.microsoft.com/office/drawing/2017/decorative" val="1"/>
              </a:ext>
            </a:extLst>
          </p:cNvPr>
          <p:cNvGrpSpPr/>
          <p:nvPr/>
        </p:nvGrpSpPr>
        <p:grpSpPr>
          <a:xfrm>
            <a:off x="451335" y="1699644"/>
            <a:ext cx="6670340" cy="3473247"/>
            <a:chOff x="451335" y="1699644"/>
            <a:chExt cx="6670340" cy="3473247"/>
          </a:xfrm>
        </p:grpSpPr>
        <p:grpSp>
          <p:nvGrpSpPr>
            <p:cNvPr id="18" name="Group 17">
              <a:extLst>
                <a:ext uri="{FF2B5EF4-FFF2-40B4-BE49-F238E27FC236}">
                  <a16:creationId xmlns:a16="http://schemas.microsoft.com/office/drawing/2014/main" id="{675024DD-16FB-4A78-808C-E2009B4F5743}"/>
                </a:ext>
              </a:extLst>
            </p:cNvPr>
            <p:cNvGrpSpPr/>
            <p:nvPr/>
          </p:nvGrpSpPr>
          <p:grpSpPr>
            <a:xfrm>
              <a:off x="451335" y="1699644"/>
              <a:ext cx="6670340" cy="3473247"/>
              <a:chOff x="451335" y="1699644"/>
              <a:chExt cx="6670340" cy="3473247"/>
            </a:xfrm>
          </p:grpSpPr>
          <p:grpSp>
            <p:nvGrpSpPr>
              <p:cNvPr id="6" name="Group 5">
                <a:extLst>
                  <a:ext uri="{FF2B5EF4-FFF2-40B4-BE49-F238E27FC236}">
                    <a16:creationId xmlns:a16="http://schemas.microsoft.com/office/drawing/2014/main" id="{C9D1C51C-011E-4CB2-AF36-3332CF1074E6}"/>
                  </a:ext>
                </a:extLst>
              </p:cNvPr>
              <p:cNvGrpSpPr/>
              <p:nvPr/>
            </p:nvGrpSpPr>
            <p:grpSpPr>
              <a:xfrm>
                <a:off x="451335" y="1699644"/>
                <a:ext cx="6670340" cy="3473247"/>
                <a:chOff x="451335" y="1699644"/>
                <a:chExt cx="6670340" cy="3473247"/>
              </a:xfrm>
            </p:grpSpPr>
            <p:grpSp>
              <p:nvGrpSpPr>
                <p:cNvPr id="3" name="Group 2">
                  <a:extLst>
                    <a:ext uri="{FF2B5EF4-FFF2-40B4-BE49-F238E27FC236}">
                      <a16:creationId xmlns:a16="http://schemas.microsoft.com/office/drawing/2014/main" id="{DD7E236E-D4A6-469D-98B4-821B43CC617B}"/>
                    </a:ext>
                  </a:extLst>
                </p:cNvPr>
                <p:cNvGrpSpPr/>
                <p:nvPr/>
              </p:nvGrpSpPr>
              <p:grpSpPr>
                <a:xfrm>
                  <a:off x="451335" y="1699644"/>
                  <a:ext cx="6670340" cy="3473247"/>
                  <a:chOff x="669049" y="2056695"/>
                  <a:chExt cx="6153690" cy="2815251"/>
                </a:xfrm>
              </p:grpSpPr>
              <p:pic>
                <p:nvPicPr>
                  <p:cNvPr id="15" name="Picture 14">
                    <a:extLst>
                      <a:ext uri="{FF2B5EF4-FFF2-40B4-BE49-F238E27FC236}">
                        <a16:creationId xmlns:a16="http://schemas.microsoft.com/office/drawing/2014/main" id="{5FFC9806-800F-4E06-BC27-A7FD63D436D5}"/>
                      </a:ext>
                    </a:extLst>
                  </p:cNvPr>
                  <p:cNvPicPr>
                    <a:picLocks noChangeAspect="1"/>
                  </p:cNvPicPr>
                  <p:nvPr/>
                </p:nvPicPr>
                <p:blipFill>
                  <a:blip r:embed="rId5"/>
                  <a:stretch>
                    <a:fillRect/>
                  </a:stretch>
                </p:blipFill>
                <p:spPr>
                  <a:xfrm>
                    <a:off x="669049" y="2056695"/>
                    <a:ext cx="6153690" cy="2815251"/>
                  </a:xfrm>
                  <a:prstGeom prst="rect">
                    <a:avLst/>
                  </a:prstGeom>
                  <a:ln w="28575">
                    <a:solidFill>
                      <a:srgbClr val="0092B3"/>
                    </a:solidFill>
                  </a:ln>
                  <a:effectLst>
                    <a:outerShdw blurRad="50800" dist="38100" dir="8100000" algn="tr" rotWithShape="0">
                      <a:prstClr val="black">
                        <a:alpha val="40000"/>
                      </a:prstClr>
                    </a:outerShdw>
                  </a:effectLst>
                </p:spPr>
              </p:pic>
              <p:sp>
                <p:nvSpPr>
                  <p:cNvPr id="2" name="Rectangle 1">
                    <a:extLst>
                      <a:ext uri="{FF2B5EF4-FFF2-40B4-BE49-F238E27FC236}">
                        <a16:creationId xmlns:a16="http://schemas.microsoft.com/office/drawing/2014/main" id="{9D29AE64-CCA7-4C86-8B0F-023AB682957C}"/>
                      </a:ext>
                    </a:extLst>
                  </p:cNvPr>
                  <p:cNvSpPr/>
                  <p:nvPr/>
                </p:nvSpPr>
                <p:spPr>
                  <a:xfrm>
                    <a:off x="5660571" y="2368731"/>
                    <a:ext cx="644435" cy="153888"/>
                  </a:xfrm>
                  <a:prstGeom prst="rect">
                    <a:avLst/>
                  </a:prstGeom>
                  <a:solidFill>
                    <a:srgbClr val="053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4F6657A8-A178-466A-AC94-A61ABDDB6D08}"/>
                    </a:ext>
                  </a:extLst>
                </p:cNvPr>
                <p:cNvPicPr>
                  <a:picLocks noChangeAspect="1"/>
                </p:cNvPicPr>
                <p:nvPr/>
              </p:nvPicPr>
              <p:blipFill rotWithShape="1">
                <a:blip r:embed="rId6"/>
                <a:srcRect l="82465" t="10859" r="6891" b="61852"/>
                <a:stretch/>
              </p:blipFill>
              <p:spPr>
                <a:xfrm>
                  <a:off x="5618504" y="1776553"/>
                  <a:ext cx="827315" cy="1011098"/>
                </a:xfrm>
                <a:prstGeom prst="rect">
                  <a:avLst/>
                </a:prstGeom>
              </p:spPr>
            </p:pic>
          </p:grpSp>
          <p:pic>
            <p:nvPicPr>
              <p:cNvPr id="10" name="Picture 9">
                <a:extLst>
                  <a:ext uri="{FF2B5EF4-FFF2-40B4-BE49-F238E27FC236}">
                    <a16:creationId xmlns:a16="http://schemas.microsoft.com/office/drawing/2014/main" id="{BB8CCAC5-74A5-43D8-B393-F2654DB0BCE3}"/>
                  </a:ext>
                </a:extLst>
              </p:cNvPr>
              <p:cNvPicPr>
                <a:picLocks noChangeAspect="1"/>
              </p:cNvPicPr>
              <p:nvPr/>
            </p:nvPicPr>
            <p:blipFill>
              <a:blip r:embed="rId7"/>
              <a:stretch>
                <a:fillRect/>
              </a:stretch>
            </p:blipFill>
            <p:spPr>
              <a:xfrm>
                <a:off x="5643904" y="2392587"/>
                <a:ext cx="729743" cy="182436"/>
              </a:xfrm>
              <a:prstGeom prst="rect">
                <a:avLst/>
              </a:prstGeom>
            </p:spPr>
          </p:pic>
          <p:sp>
            <p:nvSpPr>
              <p:cNvPr id="17" name="Rectangle 16">
                <a:extLst>
                  <a:ext uri="{FF2B5EF4-FFF2-40B4-BE49-F238E27FC236}">
                    <a16:creationId xmlns:a16="http://schemas.microsoft.com/office/drawing/2014/main" id="{A17B55E9-021A-4892-B2CA-582CBED2BBCE}"/>
                  </a:ext>
                </a:extLst>
              </p:cNvPr>
              <p:cNvSpPr/>
              <p:nvPr/>
            </p:nvSpPr>
            <p:spPr>
              <a:xfrm>
                <a:off x="5546332" y="2575023"/>
                <a:ext cx="899487" cy="239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38BCAC57-DD01-4D3E-90C2-155431C892E6}"/>
                </a:ext>
              </a:extLst>
            </p:cNvPr>
            <p:cNvSpPr/>
            <p:nvPr/>
          </p:nvSpPr>
          <p:spPr>
            <a:xfrm flipV="1">
              <a:off x="1743740" y="2888866"/>
              <a:ext cx="760227" cy="114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54127A0-531B-4440-BB0E-4B883AB81418}"/>
                </a:ext>
              </a:extLst>
            </p:cNvPr>
            <p:cNvSpPr/>
            <p:nvPr/>
          </p:nvSpPr>
          <p:spPr>
            <a:xfrm flipV="1">
              <a:off x="3865821" y="3987563"/>
              <a:ext cx="760227" cy="114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allout: Line with Border and Accent Bar 7">
            <a:extLst>
              <a:ext uri="{FF2B5EF4-FFF2-40B4-BE49-F238E27FC236}">
                <a16:creationId xmlns:a16="http://schemas.microsoft.com/office/drawing/2014/main" id="{CBB400FD-AD36-4954-AA31-E8AFE54868AC}"/>
              </a:ext>
            </a:extLst>
          </p:cNvPr>
          <p:cNvSpPr/>
          <p:nvPr/>
        </p:nvSpPr>
        <p:spPr>
          <a:xfrm>
            <a:off x="5781396" y="2858210"/>
            <a:ext cx="1721418" cy="1606550"/>
          </a:xfrm>
          <a:prstGeom prst="accentBorderCallout1">
            <a:avLst>
              <a:gd name="adj1" fmla="val 18750"/>
              <a:gd name="adj2" fmla="val -8333"/>
              <a:gd name="adj3" fmla="val -15528"/>
              <a:gd name="adj4" fmla="val 2127"/>
            </a:avLst>
          </a:prstGeom>
          <a:solidFill>
            <a:srgbClr val="0092B3"/>
          </a:solidFill>
          <a:ln>
            <a:solidFill>
              <a:srgbClr val="0092B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US" sz="1000" b="1"/>
              <a:t>Account Management: </a:t>
            </a:r>
            <a:r>
              <a:rPr lang="en-US" sz="1000"/>
              <a:t>allows user to update ct.gov information</a:t>
            </a:r>
          </a:p>
          <a:p>
            <a:pPr marL="171450" indent="-171450">
              <a:buFont typeface="Arial" panose="020B0604020202020204" pitchFamily="34" charset="0"/>
              <a:buChar char="•"/>
            </a:pPr>
            <a:r>
              <a:rPr lang="en-US" sz="1000" b="1"/>
              <a:t>Submit An Appeal: </a:t>
            </a:r>
            <a:r>
              <a:rPr lang="en-US" sz="1000"/>
              <a:t>allows user to submit a new CTPL appeal</a:t>
            </a:r>
          </a:p>
          <a:p>
            <a:pPr marL="171450" indent="-171450">
              <a:buFont typeface="Arial" panose="020B0604020202020204" pitchFamily="34" charset="0"/>
              <a:buChar char="•"/>
            </a:pPr>
            <a:r>
              <a:rPr lang="en-US" sz="1000" b="1"/>
              <a:t>Log Out: </a:t>
            </a:r>
            <a:r>
              <a:rPr lang="en-US" sz="1000"/>
              <a:t>allows user to log out of the CT Leave Complaint Appeal Portal</a:t>
            </a:r>
          </a:p>
        </p:txBody>
      </p:sp>
    </p:spTree>
    <p:custDataLst>
      <p:tags r:id="rId1"/>
    </p:custDataLst>
    <p:extLst>
      <p:ext uri="{BB962C8B-B14F-4D97-AF65-F5344CB8AC3E}">
        <p14:creationId xmlns:p14="http://schemas.microsoft.com/office/powerpoint/2010/main" val="3790394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object 17">
            <a:extLst>
              <a:ext uri="{FF2B5EF4-FFF2-40B4-BE49-F238E27FC236}">
                <a16:creationId xmlns:a16="http://schemas.microsoft.com/office/drawing/2014/main" id="{6856B8D4-AEFD-4D20-B953-346E8868150B}"/>
              </a:ext>
              <a:ext uri="{C183D7F6-B498-43B3-948B-1728B52AA6E4}">
                <adec:decorative xmlns:adec="http://schemas.microsoft.com/office/drawing/2017/decorative" val="1"/>
              </a:ext>
            </a:extLst>
          </p:cNvPr>
          <p:cNvGrpSpPr/>
          <p:nvPr/>
        </p:nvGrpSpPr>
        <p:grpSpPr>
          <a:xfrm>
            <a:off x="152400" y="884313"/>
            <a:ext cx="7467600" cy="145384"/>
            <a:chOff x="514350" y="1079500"/>
            <a:chExt cx="6662420" cy="12700"/>
          </a:xfrm>
        </p:grpSpPr>
        <p:sp>
          <p:nvSpPr>
            <p:cNvPr id="27" name="object 18">
              <a:extLst>
                <a:ext uri="{FF2B5EF4-FFF2-40B4-BE49-F238E27FC236}">
                  <a16:creationId xmlns:a16="http://schemas.microsoft.com/office/drawing/2014/main" id="{CF53DECA-09D9-480F-839A-0AEBB2D38B22}"/>
                </a:ext>
              </a:extLst>
            </p:cNvPr>
            <p:cNvSpPr/>
            <p:nvPr/>
          </p:nvSpPr>
          <p:spPr>
            <a:xfrm>
              <a:off x="552420" y="1085850"/>
              <a:ext cx="6605905" cy="0"/>
            </a:xfrm>
            <a:custGeom>
              <a:avLst/>
              <a:gdLst/>
              <a:ahLst/>
              <a:cxnLst/>
              <a:rect l="l" t="t" r="r" b="b"/>
              <a:pathLst>
                <a:path w="6605905">
                  <a:moveTo>
                    <a:pt x="0" y="0"/>
                  </a:moveTo>
                  <a:lnTo>
                    <a:pt x="6605308" y="0"/>
                  </a:lnTo>
                </a:path>
              </a:pathLst>
            </a:custGeom>
            <a:ln w="12700">
              <a:solidFill>
                <a:srgbClr val="0092B3"/>
              </a:solidFill>
              <a:prstDash val="dot"/>
            </a:ln>
          </p:spPr>
          <p:txBody>
            <a:bodyPr wrap="square" lIns="0" tIns="0" rIns="0" bIns="0" rtlCol="0"/>
            <a:lstStyle/>
            <a:p>
              <a:endParaRPr>
                <a:solidFill>
                  <a:srgbClr val="0092B3"/>
                </a:solidFill>
              </a:endParaRPr>
            </a:p>
          </p:txBody>
        </p:sp>
        <p:sp>
          <p:nvSpPr>
            <p:cNvPr id="30" name="object 19">
              <a:extLst>
                <a:ext uri="{FF2B5EF4-FFF2-40B4-BE49-F238E27FC236}">
                  <a16:creationId xmlns:a16="http://schemas.microsoft.com/office/drawing/2014/main" id="{9F5A6D26-EB79-40C4-A11D-EC4D45124990}"/>
                </a:ext>
              </a:extLst>
            </p:cNvPr>
            <p:cNvSpPr/>
            <p:nvPr/>
          </p:nvSpPr>
          <p:spPr>
            <a:xfrm>
              <a:off x="514350" y="1085850"/>
              <a:ext cx="6662420" cy="0"/>
            </a:xfrm>
            <a:custGeom>
              <a:avLst/>
              <a:gdLst/>
              <a:ahLst/>
              <a:cxnLst/>
              <a:rect l="l" t="t" r="r" b="b"/>
              <a:pathLst>
                <a:path w="6662420">
                  <a:moveTo>
                    <a:pt x="0" y="0"/>
                  </a:moveTo>
                  <a:lnTo>
                    <a:pt x="0" y="0"/>
                  </a:lnTo>
                </a:path>
                <a:path w="6662420">
                  <a:moveTo>
                    <a:pt x="6662420" y="0"/>
                  </a:moveTo>
                  <a:lnTo>
                    <a:pt x="6662420" y="0"/>
                  </a:lnTo>
                </a:path>
              </a:pathLst>
            </a:custGeom>
            <a:ln w="12700">
              <a:solidFill>
                <a:srgbClr val="0092B3"/>
              </a:solidFill>
            </a:ln>
          </p:spPr>
          <p:txBody>
            <a:bodyPr wrap="square" lIns="0" tIns="0" rIns="0" bIns="0" rtlCol="0"/>
            <a:lstStyle/>
            <a:p>
              <a:endParaRPr>
                <a:solidFill>
                  <a:srgbClr val="0092B3"/>
                </a:solidFill>
              </a:endParaRPr>
            </a:p>
          </p:txBody>
        </p:sp>
      </p:grpSp>
      <p:sp>
        <p:nvSpPr>
          <p:cNvPr id="26" name="object 3">
            <a:extLst>
              <a:ext uri="{FF2B5EF4-FFF2-40B4-BE49-F238E27FC236}">
                <a16:creationId xmlns:a16="http://schemas.microsoft.com/office/drawing/2014/main" id="{53439184-FCB0-4938-85EA-2298331236AA}"/>
              </a:ext>
            </a:extLst>
          </p:cNvPr>
          <p:cNvSpPr txBox="1"/>
          <p:nvPr/>
        </p:nvSpPr>
        <p:spPr>
          <a:xfrm>
            <a:off x="108280" y="6975592"/>
            <a:ext cx="1111405" cy="2896947"/>
          </a:xfrm>
          <a:prstGeom prst="rect">
            <a:avLst/>
          </a:prstGeom>
          <a:solidFill>
            <a:schemeClr val="bg1"/>
          </a:solidFill>
        </p:spPr>
        <p:txBody>
          <a:bodyPr vert="horz" wrap="square" lIns="0" tIns="85090" rIns="0" bIns="0" rtlCol="0">
            <a:spAutoFit/>
          </a:bodyPr>
          <a:lstStyle/>
          <a:p>
            <a:pPr marL="60325">
              <a:spcBef>
                <a:spcPts val="670"/>
              </a:spcBef>
              <a:tabLst>
                <a:tab pos="189865" algn="l"/>
                <a:tab pos="190500" algn="l"/>
              </a:tabLst>
            </a:pPr>
            <a:r>
              <a:rPr lang="en-US" sz="900" spc="-5">
                <a:solidFill>
                  <a:srgbClr val="1A1A1A"/>
                </a:solidFill>
                <a:cs typeface="Ubuntu"/>
              </a:rPr>
              <a:t>From the “</a:t>
            </a:r>
            <a:r>
              <a:rPr lang="en-US" sz="900" b="1" spc="-5">
                <a:solidFill>
                  <a:srgbClr val="1A1A1A"/>
                </a:solidFill>
                <a:cs typeface="Ubuntu"/>
              </a:rPr>
              <a:t>Documentation</a:t>
            </a:r>
            <a:r>
              <a:rPr lang="en-US" sz="900" spc="-5">
                <a:solidFill>
                  <a:srgbClr val="1A1A1A"/>
                </a:solidFill>
                <a:cs typeface="Ubuntu"/>
              </a:rPr>
              <a:t>” tab within the appeal record, you can upload documentation by clicking on “</a:t>
            </a:r>
            <a:r>
              <a:rPr lang="en-US" sz="900" b="1" spc="-5">
                <a:solidFill>
                  <a:srgbClr val="1A1A1A"/>
                </a:solidFill>
                <a:cs typeface="Ubuntu"/>
              </a:rPr>
              <a:t>Add Files</a:t>
            </a:r>
            <a:r>
              <a:rPr lang="en-US" sz="900" spc="-5">
                <a:solidFill>
                  <a:srgbClr val="1A1A1A"/>
                </a:solidFill>
                <a:cs typeface="Ubuntu"/>
              </a:rPr>
              <a:t>”. </a:t>
            </a:r>
          </a:p>
          <a:p>
            <a:pPr marL="60325">
              <a:spcBef>
                <a:spcPts val="670"/>
              </a:spcBef>
              <a:tabLst>
                <a:tab pos="189865" algn="l"/>
                <a:tab pos="190500" algn="l"/>
              </a:tabLst>
            </a:pPr>
            <a:r>
              <a:rPr lang="en-US" sz="900" spc="-5">
                <a:solidFill>
                  <a:srgbClr val="1A1A1A"/>
                </a:solidFill>
                <a:cs typeface="Ubuntu"/>
              </a:rPr>
              <a:t>To upload new versions of documents, click on “</a:t>
            </a:r>
            <a:r>
              <a:rPr lang="en-US" sz="900" b="1" spc="-5">
                <a:solidFill>
                  <a:srgbClr val="1A1A1A"/>
                </a:solidFill>
                <a:cs typeface="Ubuntu"/>
              </a:rPr>
              <a:t>Add Files</a:t>
            </a:r>
            <a:r>
              <a:rPr lang="en-US" sz="900" spc="-5">
                <a:solidFill>
                  <a:srgbClr val="1A1A1A"/>
                </a:solidFill>
                <a:cs typeface="Ubuntu"/>
              </a:rPr>
              <a:t>” and select “</a:t>
            </a:r>
            <a:r>
              <a:rPr lang="en-US" sz="900" b="1" spc="-5">
                <a:solidFill>
                  <a:srgbClr val="1A1A1A"/>
                </a:solidFill>
                <a:cs typeface="Ubuntu"/>
              </a:rPr>
              <a:t>Upload New Version</a:t>
            </a:r>
            <a:r>
              <a:rPr lang="en-US" sz="900" spc="-5">
                <a:solidFill>
                  <a:srgbClr val="1A1A1A"/>
                </a:solidFill>
                <a:cs typeface="Ubuntu"/>
              </a:rPr>
              <a:t>”.</a:t>
            </a:r>
          </a:p>
          <a:p>
            <a:pPr marL="60325">
              <a:spcBef>
                <a:spcPts val="670"/>
              </a:spcBef>
              <a:tabLst>
                <a:tab pos="189865" algn="l"/>
                <a:tab pos="190500" algn="l"/>
              </a:tabLst>
            </a:pPr>
            <a:r>
              <a:rPr lang="en-US" sz="900" spc="-5">
                <a:solidFill>
                  <a:srgbClr val="1A1A1A"/>
                </a:solidFill>
                <a:cs typeface="Ubuntu"/>
              </a:rPr>
              <a:t>Any files uploaded by interested parties, related to the appeal, and shared with the appeal record, will be viewable here.</a:t>
            </a:r>
            <a:endParaRPr lang="en-US" sz="900" spc="-5">
              <a:solidFill>
                <a:srgbClr val="FF0000"/>
              </a:solidFill>
              <a:cs typeface="Ubuntu"/>
            </a:endParaRPr>
          </a:p>
        </p:txBody>
      </p:sp>
      <p:pic>
        <p:nvPicPr>
          <p:cNvPr id="11" name="Picture 2">
            <a:extLst>
              <a:ext uri="{FF2B5EF4-FFF2-40B4-BE49-F238E27FC236}">
                <a16:creationId xmlns:a16="http://schemas.microsoft.com/office/drawing/2014/main" id="{1184B650-7ACF-4903-AD5A-26DC5EFC0C12}"/>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801" y="388978"/>
            <a:ext cx="2284036" cy="320818"/>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1">
            <a:extLst>
              <a:ext uri="{FF2B5EF4-FFF2-40B4-BE49-F238E27FC236}">
                <a16:creationId xmlns:a16="http://schemas.microsoft.com/office/drawing/2014/main" id="{4746B447-2B2B-4E5A-959D-A730B1C95815}"/>
              </a:ext>
            </a:extLst>
          </p:cNvPr>
          <p:cNvSpPr txBox="1">
            <a:spLocks noGrp="1"/>
          </p:cNvSpPr>
          <p:nvPr>
            <p:ph type="title" idx="4294967295"/>
          </p:nvPr>
        </p:nvSpPr>
        <p:spPr>
          <a:xfrm>
            <a:off x="152400" y="372646"/>
            <a:ext cx="7186989" cy="3231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92B3"/>
                </a:solidFill>
                <a:effectLst/>
                <a:uLnTx/>
                <a:uFillTx/>
                <a:latin typeface="Arial" panose="020B0604020202020204" pitchFamily="34" charset="0"/>
                <a:ea typeface="+mn-ea"/>
                <a:cs typeface="Arial" panose="020B0604020202020204" pitchFamily="34" charset="0"/>
              </a:rPr>
              <a:t>&gt;</a:t>
            </a:r>
            <a:r>
              <a:rPr kumimoji="0" lang="en-US" sz="1500" b="1" i="0" u="none" strike="noStrike" kern="1200" cap="none" spc="0" normalizeH="0" baseline="0" noProof="0">
                <a:ln>
                  <a:noFill/>
                </a:ln>
                <a:solidFill>
                  <a:srgbClr val="67823A"/>
                </a:solidFill>
                <a:effectLst/>
                <a:uLnTx/>
                <a:uFillTx/>
                <a:latin typeface="Arial" panose="020B0604020202020204" pitchFamily="34" charset="0"/>
                <a:ea typeface="+mn-ea"/>
                <a:cs typeface="Arial" panose="020B0604020202020204" pitchFamily="34" charset="0"/>
              </a:rPr>
              <a:t> </a:t>
            </a:r>
            <a:r>
              <a:rPr kumimoji="0" lang="en-US" sz="1500" b="1" i="0" u="none" strike="noStrike" kern="1200" cap="none" spc="0" normalizeH="0" baseline="0" noProof="0">
                <a:ln>
                  <a:noFill/>
                </a:ln>
                <a:solidFill>
                  <a:srgbClr val="0092B3"/>
                </a:solidFill>
                <a:effectLst/>
                <a:uLnTx/>
                <a:uFillTx/>
                <a:latin typeface="Arial" panose="020B0604020202020204" pitchFamily="34" charset="0"/>
                <a:ea typeface="+mn-ea"/>
                <a:cs typeface="Arial" panose="020B0604020202020204" pitchFamily="34" charset="0"/>
              </a:rPr>
              <a:t>How To File a </a:t>
            </a:r>
            <a:r>
              <a:rPr kumimoji="0" lang="en-US" sz="1500" b="1" i="0" u="none" strike="noStrike" kern="1200" cap="none" spc="0" normalizeH="0" baseline="0" noProof="0">
                <a:ln>
                  <a:noFill/>
                </a:ln>
                <a:solidFill>
                  <a:srgbClr val="09538B"/>
                </a:solidFill>
                <a:effectLst/>
                <a:uLnTx/>
                <a:uFillTx/>
                <a:latin typeface="Arial" panose="020B0604020202020204" pitchFamily="34" charset="0"/>
                <a:ea typeface="+mn-ea"/>
                <a:cs typeface="Arial" panose="020B0604020202020204" pitchFamily="34" charset="0"/>
              </a:rPr>
              <a:t>Connecticut Paid Leave </a:t>
            </a:r>
            <a:r>
              <a:rPr kumimoji="0" lang="en-US" sz="1500" b="1" i="0" u="none" strike="noStrike" kern="1200" cap="none" spc="0" normalizeH="0" baseline="0" noProof="0">
                <a:ln>
                  <a:noFill/>
                </a:ln>
                <a:solidFill>
                  <a:srgbClr val="0092B3"/>
                </a:solidFill>
                <a:effectLst/>
                <a:uLnTx/>
                <a:uFillTx/>
                <a:latin typeface="Arial" panose="020B0604020202020204" pitchFamily="34" charset="0"/>
                <a:ea typeface="+mn-ea"/>
                <a:cs typeface="Arial" panose="020B0604020202020204" pitchFamily="34" charset="0"/>
              </a:rPr>
              <a:t>Appeal with  </a:t>
            </a:r>
          </a:p>
        </p:txBody>
      </p:sp>
      <p:cxnSp>
        <p:nvCxnSpPr>
          <p:cNvPr id="13" name="Straight Arrow Connector 12">
            <a:extLst>
              <a:ext uri="{FF2B5EF4-FFF2-40B4-BE49-F238E27FC236}">
                <a16:creationId xmlns:a16="http://schemas.microsoft.com/office/drawing/2014/main" id="{928F6FCA-FE60-47AD-8334-C2D0CFFB5BB9}"/>
              </a:ext>
              <a:ext uri="{C183D7F6-B498-43B3-948B-1728B52AA6E4}">
                <adec:decorative xmlns:adec="http://schemas.microsoft.com/office/drawing/2017/decorative" val="1"/>
              </a:ext>
            </a:extLst>
          </p:cNvPr>
          <p:cNvCxnSpPr/>
          <p:nvPr/>
        </p:nvCxnSpPr>
        <p:spPr>
          <a:xfrm>
            <a:off x="4988205" y="522584"/>
            <a:ext cx="217193" cy="0"/>
          </a:xfrm>
          <a:prstGeom prst="straightConnector1">
            <a:avLst/>
          </a:prstGeom>
          <a:ln w="22225">
            <a:solidFill>
              <a:srgbClr val="0092B3"/>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F2A9576-4D27-4C27-B020-4FB3B43C0376}"/>
              </a:ext>
            </a:extLst>
          </p:cNvPr>
          <p:cNvSpPr txBox="1"/>
          <p:nvPr/>
        </p:nvSpPr>
        <p:spPr>
          <a:xfrm>
            <a:off x="2178147" y="1005778"/>
            <a:ext cx="5324667" cy="153888"/>
          </a:xfrm>
          <a:prstGeom prst="rect">
            <a:avLst/>
          </a:prstGeom>
          <a:noFill/>
        </p:spPr>
        <p:txBody>
          <a:bodyPr wrap="square" rtlCol="0">
            <a:spAutoFit/>
          </a:bodyPr>
          <a:lstStyle/>
          <a:p>
            <a:pPr algn="r"/>
            <a:r>
              <a:rPr lang="en-US" sz="400">
                <a:latin typeface="+mj-lt"/>
              </a:rPr>
              <a:t>Disclaimer:  All references within this document to the red box are solely for the use of this document and do not reference the website.</a:t>
            </a:r>
          </a:p>
        </p:txBody>
      </p:sp>
      <p:sp>
        <p:nvSpPr>
          <p:cNvPr id="19" name="object 3">
            <a:extLst>
              <a:ext uri="{FF2B5EF4-FFF2-40B4-BE49-F238E27FC236}">
                <a16:creationId xmlns:a16="http://schemas.microsoft.com/office/drawing/2014/main" id="{9FB7532B-B8D0-46BF-901C-AB6B5D1C3850}"/>
              </a:ext>
            </a:extLst>
          </p:cNvPr>
          <p:cNvSpPr txBox="1"/>
          <p:nvPr/>
        </p:nvSpPr>
        <p:spPr>
          <a:xfrm>
            <a:off x="5890116" y="4590799"/>
            <a:ext cx="1373045" cy="1324722"/>
          </a:xfrm>
          <a:prstGeom prst="rect">
            <a:avLst/>
          </a:prstGeom>
          <a:solidFill>
            <a:schemeClr val="bg1"/>
          </a:solidFill>
        </p:spPr>
        <p:txBody>
          <a:bodyPr vert="horz" wrap="square" lIns="0" tIns="85090" rIns="0" bIns="0" rtlCol="0">
            <a:spAutoFit/>
          </a:bodyPr>
          <a:lstStyle/>
          <a:p>
            <a:pPr marL="60325">
              <a:spcBef>
                <a:spcPts val="670"/>
              </a:spcBef>
              <a:tabLst>
                <a:tab pos="189865" algn="l"/>
                <a:tab pos="190500" algn="l"/>
              </a:tabLst>
            </a:pPr>
            <a:r>
              <a:rPr lang="en-US" sz="900" spc="-5">
                <a:solidFill>
                  <a:srgbClr val="1A1A1A"/>
                </a:solidFill>
                <a:cs typeface="Ubuntu"/>
              </a:rPr>
              <a:t>Information added into the appeal form will display on the “</a:t>
            </a:r>
            <a:r>
              <a:rPr lang="en-US" sz="900" b="1" spc="-5">
                <a:solidFill>
                  <a:srgbClr val="1A1A1A"/>
                </a:solidFill>
                <a:cs typeface="Ubuntu"/>
              </a:rPr>
              <a:t>Appeal Info</a:t>
            </a:r>
            <a:r>
              <a:rPr lang="en-US" sz="900" spc="-5">
                <a:solidFill>
                  <a:srgbClr val="1A1A1A"/>
                </a:solidFill>
                <a:cs typeface="Ubuntu"/>
              </a:rPr>
              <a:t>” tab.</a:t>
            </a:r>
          </a:p>
          <a:p>
            <a:pPr marL="60325">
              <a:spcBef>
                <a:spcPts val="670"/>
              </a:spcBef>
              <a:tabLst>
                <a:tab pos="189865" algn="l"/>
                <a:tab pos="190500" algn="l"/>
              </a:tabLst>
            </a:pPr>
            <a:r>
              <a:rPr lang="en-US" sz="900" spc="-5">
                <a:solidFill>
                  <a:srgbClr val="1A1A1A"/>
                </a:solidFill>
                <a:cs typeface="Ubuntu"/>
              </a:rPr>
              <a:t>Please note, this information is not editable.</a:t>
            </a:r>
          </a:p>
          <a:p>
            <a:pPr marL="60325">
              <a:spcBef>
                <a:spcPts val="670"/>
              </a:spcBef>
              <a:tabLst>
                <a:tab pos="189865" algn="l"/>
                <a:tab pos="190500" algn="l"/>
              </a:tabLst>
            </a:pPr>
            <a:endParaRPr lang="en-US" sz="900" spc="-5">
              <a:solidFill>
                <a:srgbClr val="FF0000"/>
              </a:solidFill>
              <a:cs typeface="Ubuntu"/>
            </a:endParaRPr>
          </a:p>
          <a:p>
            <a:pPr marL="60325">
              <a:spcBef>
                <a:spcPts val="670"/>
              </a:spcBef>
              <a:tabLst>
                <a:tab pos="189865" algn="l"/>
                <a:tab pos="190500" algn="l"/>
              </a:tabLst>
            </a:pPr>
            <a:endParaRPr lang="en-US" sz="900" spc="-5">
              <a:solidFill>
                <a:srgbClr val="1A1A1A"/>
              </a:solidFill>
              <a:cs typeface="Ubuntu"/>
            </a:endParaRPr>
          </a:p>
        </p:txBody>
      </p:sp>
      <p:sp>
        <p:nvSpPr>
          <p:cNvPr id="21" name="object 3">
            <a:extLst>
              <a:ext uri="{FF2B5EF4-FFF2-40B4-BE49-F238E27FC236}">
                <a16:creationId xmlns:a16="http://schemas.microsoft.com/office/drawing/2014/main" id="{E1ED57B5-0E7B-44EB-827C-98B66E0929D3}"/>
              </a:ext>
            </a:extLst>
          </p:cNvPr>
          <p:cNvSpPr txBox="1"/>
          <p:nvPr/>
        </p:nvSpPr>
        <p:spPr>
          <a:xfrm>
            <a:off x="215176" y="1263304"/>
            <a:ext cx="1111405" cy="2294218"/>
          </a:xfrm>
          <a:prstGeom prst="rect">
            <a:avLst/>
          </a:prstGeom>
          <a:solidFill>
            <a:schemeClr val="bg1"/>
          </a:solidFill>
        </p:spPr>
        <p:txBody>
          <a:bodyPr vert="horz" wrap="square" lIns="0" tIns="85090" rIns="0" bIns="0" rtlCol="0">
            <a:spAutoFit/>
          </a:bodyPr>
          <a:lstStyle/>
          <a:p>
            <a:pPr marL="60325">
              <a:spcBef>
                <a:spcPts val="670"/>
              </a:spcBef>
              <a:tabLst>
                <a:tab pos="189865" algn="l"/>
                <a:tab pos="190500" algn="l"/>
              </a:tabLst>
            </a:pPr>
            <a:r>
              <a:rPr lang="en-US" sz="900" spc="-5">
                <a:solidFill>
                  <a:srgbClr val="1A1A1A"/>
                </a:solidFill>
                <a:cs typeface="Ubuntu"/>
              </a:rPr>
              <a:t>On the “</a:t>
            </a:r>
            <a:r>
              <a:rPr lang="en-US" sz="900" b="1" spc="-5">
                <a:solidFill>
                  <a:srgbClr val="1A1A1A"/>
                </a:solidFill>
                <a:cs typeface="Ubuntu"/>
              </a:rPr>
              <a:t>Appeals</a:t>
            </a:r>
            <a:r>
              <a:rPr lang="en-US" sz="900" spc="-5">
                <a:solidFill>
                  <a:srgbClr val="1A1A1A"/>
                </a:solidFill>
                <a:cs typeface="Ubuntu"/>
              </a:rPr>
              <a:t>” tab, appeals that were submitted and the status of each can be viewed. </a:t>
            </a:r>
          </a:p>
          <a:p>
            <a:pPr marL="60325">
              <a:spcBef>
                <a:spcPts val="670"/>
              </a:spcBef>
              <a:tabLst>
                <a:tab pos="189865" algn="l"/>
                <a:tab pos="190500" algn="l"/>
              </a:tabLst>
            </a:pPr>
            <a:r>
              <a:rPr lang="en-US" sz="900" spc="-5">
                <a:solidFill>
                  <a:srgbClr val="1A1A1A"/>
                </a:solidFill>
                <a:cs typeface="Ubuntu"/>
              </a:rPr>
              <a:t>From here, additional appeals can be filed by using the “</a:t>
            </a:r>
            <a:r>
              <a:rPr lang="en-US" sz="900" b="1" spc="-5">
                <a:solidFill>
                  <a:srgbClr val="1A1A1A"/>
                </a:solidFill>
                <a:cs typeface="Ubuntu"/>
              </a:rPr>
              <a:t>New Appeal</a:t>
            </a:r>
            <a:r>
              <a:rPr lang="en-US" sz="900" spc="-5">
                <a:solidFill>
                  <a:srgbClr val="1A1A1A"/>
                </a:solidFill>
                <a:cs typeface="Ubuntu"/>
              </a:rPr>
              <a:t>” button.</a:t>
            </a:r>
            <a:endParaRPr lang="en-US" sz="900" spc="-5">
              <a:solidFill>
                <a:srgbClr val="FF0000"/>
              </a:solidFill>
              <a:cs typeface="Ubuntu"/>
            </a:endParaRPr>
          </a:p>
          <a:p>
            <a:pPr marL="60325">
              <a:spcBef>
                <a:spcPts val="670"/>
              </a:spcBef>
              <a:tabLst>
                <a:tab pos="189865" algn="l"/>
                <a:tab pos="190500" algn="l"/>
              </a:tabLst>
            </a:pPr>
            <a:r>
              <a:rPr lang="en-US" sz="900" spc="-5">
                <a:solidFill>
                  <a:srgbClr val="1A1A1A"/>
                </a:solidFill>
                <a:cs typeface="Ubuntu"/>
              </a:rPr>
              <a:t>To upload documentation for a specific appeal, click on the appeal name. </a:t>
            </a:r>
          </a:p>
          <a:p>
            <a:pPr marL="60325">
              <a:spcBef>
                <a:spcPts val="670"/>
              </a:spcBef>
              <a:tabLst>
                <a:tab pos="189865" algn="l"/>
                <a:tab pos="190500" algn="l"/>
              </a:tabLst>
            </a:pPr>
            <a:endParaRPr lang="en-US" sz="900" spc="-5">
              <a:solidFill>
                <a:srgbClr val="1A1A1A"/>
              </a:solidFill>
              <a:cs typeface="Ubuntu"/>
            </a:endParaRPr>
          </a:p>
        </p:txBody>
      </p:sp>
      <p:grpSp>
        <p:nvGrpSpPr>
          <p:cNvPr id="4" name="Group 3">
            <a:extLst>
              <a:ext uri="{FF2B5EF4-FFF2-40B4-BE49-F238E27FC236}">
                <a16:creationId xmlns:a16="http://schemas.microsoft.com/office/drawing/2014/main" id="{E088803D-F11A-4AB3-B8E5-4A08EB8C85CC}"/>
              </a:ext>
              <a:ext uri="{C183D7F6-B498-43B3-948B-1728B52AA6E4}">
                <adec:decorative xmlns:adec="http://schemas.microsoft.com/office/drawing/2017/decorative" val="1"/>
              </a:ext>
            </a:extLst>
          </p:cNvPr>
          <p:cNvGrpSpPr/>
          <p:nvPr/>
        </p:nvGrpSpPr>
        <p:grpSpPr>
          <a:xfrm>
            <a:off x="328885" y="3799554"/>
            <a:ext cx="5276461" cy="2928828"/>
            <a:chOff x="328885" y="3799554"/>
            <a:chExt cx="5276461" cy="2928828"/>
          </a:xfrm>
        </p:grpSpPr>
        <p:pic>
          <p:nvPicPr>
            <p:cNvPr id="16" name="Picture 15">
              <a:extLst>
                <a:ext uri="{FF2B5EF4-FFF2-40B4-BE49-F238E27FC236}">
                  <a16:creationId xmlns:a16="http://schemas.microsoft.com/office/drawing/2014/main" id="{4FF4AE10-3B44-4F8B-B090-71188E9CAF3F}"/>
                </a:ext>
              </a:extLst>
            </p:cNvPr>
            <p:cNvPicPr>
              <a:picLocks noChangeAspect="1"/>
            </p:cNvPicPr>
            <p:nvPr/>
          </p:nvPicPr>
          <p:blipFill>
            <a:blip r:embed="rId5"/>
            <a:stretch>
              <a:fillRect/>
            </a:stretch>
          </p:blipFill>
          <p:spPr>
            <a:xfrm>
              <a:off x="328885" y="3799554"/>
              <a:ext cx="5276461" cy="2928828"/>
            </a:xfrm>
            <a:prstGeom prst="rect">
              <a:avLst/>
            </a:prstGeom>
            <a:ln w="28575">
              <a:solidFill>
                <a:srgbClr val="0092B3"/>
              </a:solidFill>
            </a:ln>
            <a:effectLst>
              <a:outerShdw blurRad="50800" dist="38100" dir="8100000" algn="tr" rotWithShape="0">
                <a:prstClr val="black">
                  <a:alpha val="40000"/>
                </a:prstClr>
              </a:outerShdw>
            </a:effectLst>
          </p:spPr>
        </p:pic>
        <p:sp>
          <p:nvSpPr>
            <p:cNvPr id="8" name="TextBox 7">
              <a:extLst>
                <a:ext uri="{FF2B5EF4-FFF2-40B4-BE49-F238E27FC236}">
                  <a16:creationId xmlns:a16="http://schemas.microsoft.com/office/drawing/2014/main" id="{108FED51-F267-4F56-BA3D-E16584B15101}"/>
                </a:ext>
              </a:extLst>
            </p:cNvPr>
            <p:cNvSpPr txBox="1"/>
            <p:nvPr/>
          </p:nvSpPr>
          <p:spPr>
            <a:xfrm>
              <a:off x="466977" y="4894636"/>
              <a:ext cx="394009" cy="153888"/>
            </a:xfrm>
            <a:prstGeom prst="rect">
              <a:avLst/>
            </a:prstGeom>
            <a:solidFill>
              <a:srgbClr val="FFFF00">
                <a:alpha val="49000"/>
              </a:srgbClr>
            </a:solidFill>
          </p:spPr>
          <p:txBody>
            <a:bodyPr wrap="square" rtlCol="0">
              <a:spAutoFit/>
            </a:bodyPr>
            <a:lstStyle/>
            <a:p>
              <a:endParaRPr lang="en-US" sz="400"/>
            </a:p>
          </p:txBody>
        </p:sp>
        <p:sp>
          <p:nvSpPr>
            <p:cNvPr id="29" name="Rectangle 28">
              <a:extLst>
                <a:ext uri="{FF2B5EF4-FFF2-40B4-BE49-F238E27FC236}">
                  <a16:creationId xmlns:a16="http://schemas.microsoft.com/office/drawing/2014/main" id="{A91F0E6C-BE98-48BE-8023-BAE5131AF29C}"/>
                </a:ext>
              </a:extLst>
            </p:cNvPr>
            <p:cNvSpPr/>
            <p:nvPr/>
          </p:nvSpPr>
          <p:spPr>
            <a:xfrm>
              <a:off x="4840480" y="4101737"/>
              <a:ext cx="644435" cy="87086"/>
            </a:xfrm>
            <a:prstGeom prst="rect">
              <a:avLst/>
            </a:prstGeom>
            <a:solidFill>
              <a:srgbClr val="053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D2362ECD-730A-49CF-9C0B-766AE86ACA82}"/>
              </a:ext>
              <a:ext uri="{C183D7F6-B498-43B3-948B-1728B52AA6E4}">
                <adec:decorative xmlns:adec="http://schemas.microsoft.com/office/drawing/2017/decorative" val="1"/>
              </a:ext>
            </a:extLst>
          </p:cNvPr>
          <p:cNvGrpSpPr/>
          <p:nvPr/>
        </p:nvGrpSpPr>
        <p:grpSpPr>
          <a:xfrm>
            <a:off x="1326581" y="7238480"/>
            <a:ext cx="6337539" cy="2460941"/>
            <a:chOff x="1326581" y="7238480"/>
            <a:chExt cx="6337539" cy="2460941"/>
          </a:xfrm>
        </p:grpSpPr>
        <p:pic>
          <p:nvPicPr>
            <p:cNvPr id="7" name="Picture 6">
              <a:extLst>
                <a:ext uri="{FF2B5EF4-FFF2-40B4-BE49-F238E27FC236}">
                  <a16:creationId xmlns:a16="http://schemas.microsoft.com/office/drawing/2014/main" id="{1A9FF018-FB16-4471-A85F-E12E927AC5E2}"/>
                </a:ext>
              </a:extLst>
            </p:cNvPr>
            <p:cNvPicPr>
              <a:picLocks noChangeAspect="1"/>
            </p:cNvPicPr>
            <p:nvPr/>
          </p:nvPicPr>
          <p:blipFill>
            <a:blip r:embed="rId6"/>
            <a:stretch>
              <a:fillRect/>
            </a:stretch>
          </p:blipFill>
          <p:spPr>
            <a:xfrm>
              <a:off x="1326581" y="7238480"/>
              <a:ext cx="6337539" cy="2460941"/>
            </a:xfrm>
            <a:prstGeom prst="rect">
              <a:avLst/>
            </a:prstGeom>
            <a:ln w="28575">
              <a:solidFill>
                <a:srgbClr val="0092B3"/>
              </a:solidFill>
            </a:ln>
            <a:effectLst>
              <a:outerShdw blurRad="50800" dist="38100" dir="8100000" algn="tr" rotWithShape="0">
                <a:prstClr val="black">
                  <a:alpha val="40000"/>
                </a:prstClr>
              </a:outerShdw>
            </a:effectLst>
          </p:spPr>
        </p:pic>
        <p:sp>
          <p:nvSpPr>
            <p:cNvPr id="24" name="TextBox 23">
              <a:extLst>
                <a:ext uri="{FF2B5EF4-FFF2-40B4-BE49-F238E27FC236}">
                  <a16:creationId xmlns:a16="http://schemas.microsoft.com/office/drawing/2014/main" id="{8E1CFF66-6DCF-4497-9779-6BEB5312E2E4}"/>
                </a:ext>
              </a:extLst>
            </p:cNvPr>
            <p:cNvSpPr txBox="1"/>
            <p:nvPr/>
          </p:nvSpPr>
          <p:spPr>
            <a:xfrm>
              <a:off x="1898051" y="8625700"/>
              <a:ext cx="540349" cy="153888"/>
            </a:xfrm>
            <a:prstGeom prst="rect">
              <a:avLst/>
            </a:prstGeom>
            <a:solidFill>
              <a:srgbClr val="FFFF00">
                <a:alpha val="49000"/>
              </a:srgbClr>
            </a:solidFill>
          </p:spPr>
          <p:txBody>
            <a:bodyPr wrap="square" rtlCol="0">
              <a:spAutoFit/>
            </a:bodyPr>
            <a:lstStyle/>
            <a:p>
              <a:endParaRPr lang="en-US" sz="400"/>
            </a:p>
          </p:txBody>
        </p:sp>
        <p:sp>
          <p:nvSpPr>
            <p:cNvPr id="31" name="Rectangle 30">
              <a:extLst>
                <a:ext uri="{FF2B5EF4-FFF2-40B4-BE49-F238E27FC236}">
                  <a16:creationId xmlns:a16="http://schemas.microsoft.com/office/drawing/2014/main" id="{B07566E4-8ECE-444C-AED3-632CAD5AB844}"/>
                </a:ext>
              </a:extLst>
            </p:cNvPr>
            <p:cNvSpPr/>
            <p:nvPr/>
          </p:nvSpPr>
          <p:spPr>
            <a:xfrm>
              <a:off x="6975565" y="7611291"/>
              <a:ext cx="644435" cy="153888"/>
            </a:xfrm>
            <a:prstGeom prst="rect">
              <a:avLst/>
            </a:prstGeom>
            <a:solidFill>
              <a:srgbClr val="053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7B763276-45A1-4BCF-8D54-627F0EDB1290}"/>
              </a:ext>
              <a:ext uri="{C183D7F6-B498-43B3-948B-1728B52AA6E4}">
                <adec:decorative xmlns:adec="http://schemas.microsoft.com/office/drawing/2017/decorative" val="1"/>
              </a:ext>
            </a:extLst>
          </p:cNvPr>
          <p:cNvSpPr/>
          <p:nvPr/>
        </p:nvSpPr>
        <p:spPr>
          <a:xfrm>
            <a:off x="5808617" y="8847908"/>
            <a:ext cx="637202" cy="2047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C8D7466B-3385-432C-A3FB-916CCB00FE4E}"/>
              </a:ext>
              <a:ext uri="{C183D7F6-B498-43B3-948B-1728B52AA6E4}">
                <adec:decorative xmlns:adec="http://schemas.microsoft.com/office/drawing/2017/decorative" val="1"/>
              </a:ext>
            </a:extLst>
          </p:cNvPr>
          <p:cNvGrpSpPr/>
          <p:nvPr/>
        </p:nvGrpSpPr>
        <p:grpSpPr>
          <a:xfrm>
            <a:off x="1585430" y="1278812"/>
            <a:ext cx="5980160" cy="2050442"/>
            <a:chOff x="1585430" y="1278812"/>
            <a:chExt cx="5980160" cy="2050442"/>
          </a:xfrm>
        </p:grpSpPr>
        <p:grpSp>
          <p:nvGrpSpPr>
            <p:cNvPr id="3" name="Group 2">
              <a:extLst>
                <a:ext uri="{FF2B5EF4-FFF2-40B4-BE49-F238E27FC236}">
                  <a16:creationId xmlns:a16="http://schemas.microsoft.com/office/drawing/2014/main" id="{40E1A89E-5D95-4CC4-9700-A7717B42BE6A}"/>
                </a:ext>
              </a:extLst>
            </p:cNvPr>
            <p:cNvGrpSpPr/>
            <p:nvPr/>
          </p:nvGrpSpPr>
          <p:grpSpPr>
            <a:xfrm>
              <a:off x="1585430" y="1278812"/>
              <a:ext cx="5980160" cy="2050442"/>
              <a:chOff x="1585430" y="1278812"/>
              <a:chExt cx="5980160" cy="2050442"/>
            </a:xfrm>
          </p:grpSpPr>
          <p:pic>
            <p:nvPicPr>
              <p:cNvPr id="20" name="Picture 19">
                <a:extLst>
                  <a:ext uri="{FF2B5EF4-FFF2-40B4-BE49-F238E27FC236}">
                    <a16:creationId xmlns:a16="http://schemas.microsoft.com/office/drawing/2014/main" id="{EC3A72E9-3F74-4BA7-8DB7-7618472B2999}"/>
                  </a:ext>
                </a:extLst>
              </p:cNvPr>
              <p:cNvPicPr>
                <a:picLocks noChangeAspect="1"/>
              </p:cNvPicPr>
              <p:nvPr/>
            </p:nvPicPr>
            <p:blipFill>
              <a:blip r:embed="rId7"/>
              <a:stretch>
                <a:fillRect/>
              </a:stretch>
            </p:blipFill>
            <p:spPr>
              <a:xfrm>
                <a:off x="1585430" y="1278812"/>
                <a:ext cx="5980160" cy="2050442"/>
              </a:xfrm>
              <a:prstGeom prst="rect">
                <a:avLst/>
              </a:prstGeom>
              <a:ln w="28575">
                <a:solidFill>
                  <a:srgbClr val="0092B3"/>
                </a:solidFill>
              </a:ln>
              <a:effectLst>
                <a:outerShdw blurRad="50800" dist="38100" dir="8100000" algn="tr" rotWithShape="0">
                  <a:prstClr val="black">
                    <a:alpha val="40000"/>
                  </a:prstClr>
                </a:outerShdw>
              </a:effectLst>
            </p:spPr>
          </p:pic>
          <p:sp>
            <p:nvSpPr>
              <p:cNvPr id="25" name="TextBox 24">
                <a:extLst>
                  <a:ext uri="{FF2B5EF4-FFF2-40B4-BE49-F238E27FC236}">
                    <a16:creationId xmlns:a16="http://schemas.microsoft.com/office/drawing/2014/main" id="{7E5EFB64-1DE2-4FA3-A194-62C81E68C8BD}"/>
                  </a:ext>
                </a:extLst>
              </p:cNvPr>
              <p:cNvSpPr txBox="1"/>
              <p:nvPr/>
            </p:nvSpPr>
            <p:spPr>
              <a:xfrm>
                <a:off x="2123769" y="2448499"/>
                <a:ext cx="383458" cy="130320"/>
              </a:xfrm>
              <a:prstGeom prst="rect">
                <a:avLst/>
              </a:prstGeom>
              <a:solidFill>
                <a:srgbClr val="FFFF00">
                  <a:alpha val="49000"/>
                </a:srgbClr>
              </a:solidFill>
            </p:spPr>
            <p:txBody>
              <a:bodyPr wrap="square" rtlCol="0">
                <a:spAutoFit/>
              </a:bodyPr>
              <a:lstStyle/>
              <a:p>
                <a:endParaRPr lang="en-US" sz="400"/>
              </a:p>
            </p:txBody>
          </p:sp>
          <p:sp>
            <p:nvSpPr>
              <p:cNvPr id="28" name="TextBox 27">
                <a:extLst>
                  <a:ext uri="{FF2B5EF4-FFF2-40B4-BE49-F238E27FC236}">
                    <a16:creationId xmlns:a16="http://schemas.microsoft.com/office/drawing/2014/main" id="{EB27E166-12F7-4764-B6F6-51DE64F4D7D0}"/>
                  </a:ext>
                </a:extLst>
              </p:cNvPr>
              <p:cNvSpPr txBox="1"/>
              <p:nvPr/>
            </p:nvSpPr>
            <p:spPr>
              <a:xfrm>
                <a:off x="1633771" y="3049119"/>
                <a:ext cx="592717" cy="130320"/>
              </a:xfrm>
              <a:prstGeom prst="rect">
                <a:avLst/>
              </a:prstGeom>
              <a:solidFill>
                <a:srgbClr val="FFFF00">
                  <a:alpha val="49000"/>
                </a:srgbClr>
              </a:solidFill>
            </p:spPr>
            <p:txBody>
              <a:bodyPr wrap="square" rtlCol="0">
                <a:spAutoFit/>
              </a:bodyPr>
              <a:lstStyle/>
              <a:p>
                <a:endParaRPr lang="en-US" sz="400"/>
              </a:p>
            </p:txBody>
          </p:sp>
          <p:sp>
            <p:nvSpPr>
              <p:cNvPr id="22" name="Rectangle 21">
                <a:extLst>
                  <a:ext uri="{FF2B5EF4-FFF2-40B4-BE49-F238E27FC236}">
                    <a16:creationId xmlns:a16="http://schemas.microsoft.com/office/drawing/2014/main" id="{A1FF4723-EEE1-4774-9ADE-210102262562}"/>
                  </a:ext>
                </a:extLst>
              </p:cNvPr>
              <p:cNvSpPr/>
              <p:nvPr/>
            </p:nvSpPr>
            <p:spPr>
              <a:xfrm>
                <a:off x="6445819" y="1559606"/>
                <a:ext cx="644435" cy="153888"/>
              </a:xfrm>
              <a:prstGeom prst="rect">
                <a:avLst/>
              </a:prstGeom>
              <a:solidFill>
                <a:srgbClr val="053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CFA06944-66A0-4070-8894-498AA5E18C68}"/>
                </a:ext>
              </a:extLst>
            </p:cNvPr>
            <p:cNvSpPr/>
            <p:nvPr/>
          </p:nvSpPr>
          <p:spPr>
            <a:xfrm>
              <a:off x="6865612" y="2669166"/>
              <a:ext cx="554091" cy="2307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4EE1D11-C9D8-4850-B37A-85AECF99738A}"/>
                </a:ext>
              </a:extLst>
            </p:cNvPr>
            <p:cNvSpPr/>
            <p:nvPr/>
          </p:nvSpPr>
          <p:spPr>
            <a:xfrm flipV="1">
              <a:off x="2679405" y="2165134"/>
              <a:ext cx="760227" cy="114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9050275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18C03E1EDE754C82DD12257753124D" ma:contentTypeVersion="10" ma:contentTypeDescription="Create a new document." ma:contentTypeScope="" ma:versionID="da0c06f92940a962d3f903856c6e2d58">
  <xsd:schema xmlns:xsd="http://www.w3.org/2001/XMLSchema" xmlns:xs="http://www.w3.org/2001/XMLSchema" xmlns:p="http://schemas.microsoft.com/office/2006/metadata/properties" xmlns:ns2="30cb849c-0aee-45d2-a9e5-45512188940d" xmlns:ns3="5ba6c0f8-cd97-4eb3-ac31-9cb7ff4fd826" targetNamespace="http://schemas.microsoft.com/office/2006/metadata/properties" ma:root="true" ma:fieldsID="c077bb15a7288e71b637a1d864edbe29" ns2:_="" ns3:_="">
    <xsd:import namespace="30cb849c-0aee-45d2-a9e5-45512188940d"/>
    <xsd:import namespace="5ba6c0f8-cd97-4eb3-ac31-9cb7ff4fd8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cb849c-0aee-45d2-a9e5-4551218894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a6c0f8-cd97-4eb3-ac31-9cb7ff4fd8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886DED-8C59-4BF2-926C-CCEB3827FE02}">
  <ds:schemaRefs>
    <ds:schemaRef ds:uri="30cb849c-0aee-45d2-a9e5-45512188940d"/>
    <ds:schemaRef ds:uri="5ba6c0f8-cd97-4eb3-ac31-9cb7ff4fd82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4FE991E-3CC6-4746-B155-90E7EADE33C2}">
  <ds:schemaRefs>
    <ds:schemaRef ds:uri="30cb849c-0aee-45d2-a9e5-45512188940d"/>
    <ds:schemaRef ds:uri="5ba6c0f8-cd97-4eb3-ac31-9cb7ff4fd82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D4D6B0A-2729-4F51-8A3F-BC601CF7AB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10</Slides>
  <Notes>10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&gt; How To File a Connecticut Paid Leave Appeal with  </vt:lpstr>
      <vt:lpstr>&gt; How To File a Connecticut Paid Leave Appeal with  </vt:lpstr>
      <vt:lpstr>&gt; How To File a Connecticut Paid Leave Appeal with  </vt:lpstr>
      <vt:lpstr>&gt; How To File a Connecticut Paid Leave Appeal with  </vt:lpstr>
      <vt:lpstr>&gt; How To File a Connecticut Paid Leave Appeal with  </vt:lpstr>
      <vt:lpstr>&gt; How To File a Connecticut Paid Leave Appeal with  </vt:lpstr>
      <vt:lpstr>&gt; How To File a Connecticut Paid Leave Appeal with  </vt:lpstr>
      <vt:lpstr>&gt; How To File a Connecticut Paid Leave Appeal with  </vt:lpstr>
      <vt:lpstr>&gt; How To File a Connecticut Paid Leave Appeal with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Katrina Reali-Corso</dc:creator>
  <cp:revision>1</cp:revision>
  <dcterms:created xsi:type="dcterms:W3CDTF">2020-08-24T16:30:19Z</dcterms:created>
  <dcterms:modified xsi:type="dcterms:W3CDTF">2021-12-14T13:57:50Z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2020-08-12T00:00:00Z</vt:filetime>
  </property>
  <property fmtid="{D5CDD505-2E9C-101B-9397-08002B2CF9AE}" pid="3" name="Creator">
    <vt:lpwstr>Adobe InDesign 15.1 (Macintosh)</vt:lpwstr>
  </property>
  <property fmtid="{D5CDD505-2E9C-101B-9397-08002B2CF9AE}" pid="4" name="LastSaved">
    <vt:filetime>2020-08-24T00:00:00Z</vt:filetime>
  </property>
  <property fmtid="{D5CDD505-2E9C-101B-9397-08002B2CF9AE}" pid="5" name="ContentTypeId">
    <vt:lpwstr>0x0101007318C03E1EDE754C82DD12257753124D</vt:lpwstr>
  </property>
  <property fmtid="{D5CDD505-2E9C-101B-9397-08002B2CF9AE}" pid="6" name="ArticulateGUID">
    <vt:lpwstr>0D6A07E5-0584-46CE-A88F-1A680FC261A1</vt:lpwstr>
  </property>
  <property fmtid="{D5CDD505-2E9C-101B-9397-08002B2CF9AE}" pid="7" name="ArticulatePath">
    <vt:lpwstr>https://twodegrees1.sharepoint.com/teams/CTPFMLIASlalom/Shared Documents/General/Training/DELIVERABLE/Registration Job Aides/How Employers Company Admins Register with CTPL Job Aide</vt:lpwstr>
  </property>
</Properties>
</file>