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10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9" r:id="rId6"/>
    <p:sldId id="261" r:id="rId7"/>
    <p:sldId id="262" r:id="rId8"/>
    <p:sldId id="263" r:id="rId9"/>
    <p:sldId id="265" r:id="rId10"/>
    <p:sldId id="266" r:id="rId11"/>
    <p:sldId id="271" r:id="rId12"/>
    <p:sldId id="267" r:id="rId13"/>
    <p:sldId id="268" r:id="rId14"/>
    <p:sldId id="270" r:id="rId15"/>
    <p:sldId id="274" r:id="rId16"/>
    <p:sldId id="276" r:id="rId17"/>
    <p:sldId id="272" r:id="rId18"/>
    <p:sldId id="275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4F0A0-DCFF-47C9-8AE9-39EB0178398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330564-1B2F-4667-8BE1-E42CB24F374E}">
      <dgm:prSet phldrT="[Text]"/>
      <dgm:spPr/>
      <dgm:t>
        <a:bodyPr/>
        <a:lstStyle/>
        <a:p>
          <a:r>
            <a:rPr lang="en-US" dirty="0" smtClean="0"/>
            <a:t>Clients</a:t>
          </a:r>
          <a:endParaRPr lang="en-US" dirty="0"/>
        </a:p>
      </dgm:t>
    </dgm:pt>
    <dgm:pt modelId="{070778AA-9298-46B6-9990-F4F87E24994F}" type="parTrans" cxnId="{A976CC9C-17E0-4047-A3EF-E0FCA8CFB6A8}">
      <dgm:prSet/>
      <dgm:spPr/>
      <dgm:t>
        <a:bodyPr/>
        <a:lstStyle/>
        <a:p>
          <a:endParaRPr lang="en-US"/>
        </a:p>
      </dgm:t>
    </dgm:pt>
    <dgm:pt modelId="{303892F9-96ED-43A1-A5C3-24C6E9A091E5}" type="sibTrans" cxnId="{A976CC9C-17E0-4047-A3EF-E0FCA8CFB6A8}">
      <dgm:prSet/>
      <dgm:spPr/>
      <dgm:t>
        <a:bodyPr/>
        <a:lstStyle/>
        <a:p>
          <a:endParaRPr lang="en-US"/>
        </a:p>
      </dgm:t>
    </dgm:pt>
    <dgm:pt modelId="{4B60B3AD-A0CF-472C-AA06-6B58E3F1DB2E}">
      <dgm:prSet phldrT="[Text]"/>
      <dgm:spPr/>
      <dgm:t>
        <a:bodyPr/>
        <a:lstStyle/>
        <a:p>
          <a:r>
            <a:rPr lang="en-US" dirty="0" smtClean="0"/>
            <a:t>State Health &amp; Human Services Agency</a:t>
          </a:r>
        </a:p>
      </dgm:t>
    </dgm:pt>
    <dgm:pt modelId="{AB3ABD4D-995D-4D6C-AE0B-7A4C00A78B66}" type="parTrans" cxnId="{F6F3A435-B370-4E67-8890-1A9BC0F4ADBB}">
      <dgm:prSet/>
      <dgm:spPr/>
      <dgm:t>
        <a:bodyPr/>
        <a:lstStyle/>
        <a:p>
          <a:endParaRPr lang="en-US"/>
        </a:p>
      </dgm:t>
    </dgm:pt>
    <dgm:pt modelId="{853E6F6A-8386-42AB-8163-5043CC13C03E}" type="sibTrans" cxnId="{F6F3A435-B370-4E67-8890-1A9BC0F4ADBB}">
      <dgm:prSet/>
      <dgm:spPr/>
      <dgm:t>
        <a:bodyPr/>
        <a:lstStyle/>
        <a:p>
          <a:endParaRPr lang="en-US"/>
        </a:p>
      </dgm:t>
    </dgm:pt>
    <dgm:pt modelId="{6A86F164-06A6-4AF1-ACC9-4AF4F9DE9300}">
      <dgm:prSet phldrT="[Text]"/>
      <dgm:spPr/>
      <dgm:t>
        <a:bodyPr/>
        <a:lstStyle/>
        <a:p>
          <a:r>
            <a:rPr lang="en-US" dirty="0" smtClean="0"/>
            <a:t>DOH</a:t>
          </a:r>
        </a:p>
      </dgm:t>
    </dgm:pt>
    <dgm:pt modelId="{87B51706-AA87-43C7-B95C-E23D3EC19C0E}" type="parTrans" cxnId="{E4962144-8EA1-46C6-8083-F823641BE1D9}">
      <dgm:prSet/>
      <dgm:spPr/>
      <dgm:t>
        <a:bodyPr/>
        <a:lstStyle/>
        <a:p>
          <a:endParaRPr lang="en-US"/>
        </a:p>
      </dgm:t>
    </dgm:pt>
    <dgm:pt modelId="{E04D8359-3BF5-4B06-B53B-1A04C3515B3B}" type="sibTrans" cxnId="{E4962144-8EA1-46C6-8083-F823641BE1D9}">
      <dgm:prSet/>
      <dgm:spPr/>
      <dgm:t>
        <a:bodyPr/>
        <a:lstStyle/>
        <a:p>
          <a:endParaRPr lang="en-US"/>
        </a:p>
      </dgm:t>
    </dgm:pt>
    <dgm:pt modelId="{02E2A784-0947-4355-A972-7EDF8B2EE1EF}">
      <dgm:prSet/>
      <dgm:spPr/>
      <dgm:t>
        <a:bodyPr/>
        <a:lstStyle/>
        <a:p>
          <a:r>
            <a:rPr lang="en-US" dirty="0" smtClean="0"/>
            <a:t>Property</a:t>
          </a:r>
          <a:endParaRPr lang="en-US" dirty="0"/>
        </a:p>
      </dgm:t>
    </dgm:pt>
    <dgm:pt modelId="{0F23F9D6-8C7D-45EF-853A-22D44698C341}" type="parTrans" cxnId="{CC1BE117-D6EA-44A8-AFA5-7B29FAC53A19}">
      <dgm:prSet/>
      <dgm:spPr/>
      <dgm:t>
        <a:bodyPr/>
        <a:lstStyle/>
        <a:p>
          <a:endParaRPr lang="en-US"/>
        </a:p>
      </dgm:t>
    </dgm:pt>
    <dgm:pt modelId="{3129CB30-A718-4B8E-B8F3-0E7CA3C27938}" type="sibTrans" cxnId="{CC1BE117-D6EA-44A8-AFA5-7B29FAC53A19}">
      <dgm:prSet/>
      <dgm:spPr/>
      <dgm:t>
        <a:bodyPr/>
        <a:lstStyle/>
        <a:p>
          <a:endParaRPr lang="en-US"/>
        </a:p>
      </dgm:t>
    </dgm:pt>
    <dgm:pt modelId="{21685842-4ABF-4AF9-B9B7-8A8B9867D975}">
      <dgm:prSet/>
      <dgm:spPr/>
      <dgm:t>
        <a:bodyPr/>
        <a:lstStyle/>
        <a:p>
          <a:r>
            <a:rPr lang="en-US" dirty="0" smtClean="0"/>
            <a:t>MFP</a:t>
          </a:r>
          <a:endParaRPr lang="en-US" dirty="0"/>
        </a:p>
      </dgm:t>
    </dgm:pt>
    <dgm:pt modelId="{15E6564F-EBEC-493A-9E73-2E99180BD1CB}" type="parTrans" cxnId="{966DC5BD-6C20-4BDC-B995-2895F716B3A5}">
      <dgm:prSet/>
      <dgm:spPr/>
      <dgm:t>
        <a:bodyPr/>
        <a:lstStyle/>
        <a:p>
          <a:endParaRPr lang="en-US"/>
        </a:p>
      </dgm:t>
    </dgm:pt>
    <dgm:pt modelId="{A51744CA-5E4A-4E2C-9908-375EABC02FFC}" type="sibTrans" cxnId="{966DC5BD-6C20-4BDC-B995-2895F716B3A5}">
      <dgm:prSet/>
      <dgm:spPr/>
      <dgm:t>
        <a:bodyPr/>
        <a:lstStyle/>
        <a:p>
          <a:endParaRPr lang="en-US"/>
        </a:p>
      </dgm:t>
    </dgm:pt>
    <dgm:pt modelId="{081B7D68-C2E3-4573-8371-7EAACC40B310}">
      <dgm:prSet/>
      <dgm:spPr/>
      <dgm:t>
        <a:bodyPr/>
        <a:lstStyle/>
        <a:p>
          <a:r>
            <a:rPr lang="en-US" smtClean="0"/>
            <a:t>Homeless</a:t>
          </a:r>
          <a:endParaRPr lang="en-US" dirty="0"/>
        </a:p>
      </dgm:t>
    </dgm:pt>
    <dgm:pt modelId="{8E13D119-EEFF-4C70-B64A-FEE29262AC41}" type="parTrans" cxnId="{BEB69F6A-B465-4291-8172-5D35C6CE8B3B}">
      <dgm:prSet/>
      <dgm:spPr/>
      <dgm:t>
        <a:bodyPr/>
        <a:lstStyle/>
        <a:p>
          <a:endParaRPr lang="en-US"/>
        </a:p>
      </dgm:t>
    </dgm:pt>
    <dgm:pt modelId="{CFE1A2B4-D3E6-4025-A0FC-F2A1E42EB6C6}" type="sibTrans" cxnId="{BEB69F6A-B465-4291-8172-5D35C6CE8B3B}">
      <dgm:prSet/>
      <dgm:spPr/>
      <dgm:t>
        <a:bodyPr/>
        <a:lstStyle/>
        <a:p>
          <a:endParaRPr lang="en-US"/>
        </a:p>
      </dgm:t>
    </dgm:pt>
    <dgm:pt modelId="{65F25351-2A2A-4652-B8F0-0AE2193392C3}">
      <dgm:prSet/>
      <dgm:spPr/>
      <dgm:t>
        <a:bodyPr/>
        <a:lstStyle/>
        <a:p>
          <a:endParaRPr lang="en-US" dirty="0"/>
        </a:p>
      </dgm:t>
    </dgm:pt>
    <dgm:pt modelId="{C8603256-92D1-49F2-949C-0418207BAEED}" type="parTrans" cxnId="{863AE9D9-181D-4855-9640-6B4AE69B12FC}">
      <dgm:prSet/>
      <dgm:spPr/>
      <dgm:t>
        <a:bodyPr/>
        <a:lstStyle/>
        <a:p>
          <a:endParaRPr lang="en-US"/>
        </a:p>
      </dgm:t>
    </dgm:pt>
    <dgm:pt modelId="{B3B5CE56-1EE9-4D35-B705-6B7253A02DA4}" type="sibTrans" cxnId="{863AE9D9-181D-4855-9640-6B4AE69B12FC}">
      <dgm:prSet/>
      <dgm:spPr/>
      <dgm:t>
        <a:bodyPr/>
        <a:lstStyle/>
        <a:p>
          <a:endParaRPr lang="en-US"/>
        </a:p>
      </dgm:t>
    </dgm:pt>
    <dgm:pt modelId="{63C305CB-D4B6-4750-A753-86922776305D}">
      <dgm:prSet/>
      <dgm:spPr/>
      <dgm:t>
        <a:bodyPr/>
        <a:lstStyle/>
        <a:p>
          <a:r>
            <a:rPr lang="en-US" dirty="0" smtClean="0"/>
            <a:t>Autism Waiver</a:t>
          </a:r>
          <a:endParaRPr lang="en-US" dirty="0"/>
        </a:p>
      </dgm:t>
    </dgm:pt>
    <dgm:pt modelId="{6F2E9123-F4E6-4428-AE2A-0A6302C82F6D}" type="parTrans" cxnId="{C5C44A9A-D7EC-4E6A-AFFF-78D12EB72796}">
      <dgm:prSet/>
      <dgm:spPr/>
      <dgm:t>
        <a:bodyPr/>
        <a:lstStyle/>
        <a:p>
          <a:endParaRPr lang="en-US"/>
        </a:p>
      </dgm:t>
    </dgm:pt>
    <dgm:pt modelId="{DCC998B6-FFB4-4DB3-B3A8-4C826504A605}" type="sibTrans" cxnId="{C5C44A9A-D7EC-4E6A-AFFF-78D12EB72796}">
      <dgm:prSet/>
      <dgm:spPr/>
      <dgm:t>
        <a:bodyPr/>
        <a:lstStyle/>
        <a:p>
          <a:endParaRPr lang="en-US"/>
        </a:p>
      </dgm:t>
    </dgm:pt>
    <dgm:pt modelId="{9079D6B1-21DD-435E-BDF4-002066028A26}">
      <dgm:prSet/>
      <dgm:spPr/>
      <dgm:t>
        <a:bodyPr/>
        <a:lstStyle/>
        <a:p>
          <a:r>
            <a:rPr lang="en-US" dirty="0" smtClean="0"/>
            <a:t>DSS</a:t>
          </a:r>
          <a:endParaRPr lang="en-US" dirty="0"/>
        </a:p>
      </dgm:t>
    </dgm:pt>
    <dgm:pt modelId="{EEF3A9BC-D65E-4984-ADCD-43732921B127}" type="parTrans" cxnId="{7C5F7590-137C-41D1-9968-8C52C984470A}">
      <dgm:prSet/>
      <dgm:spPr/>
      <dgm:t>
        <a:bodyPr/>
        <a:lstStyle/>
        <a:p>
          <a:endParaRPr lang="en-US"/>
        </a:p>
      </dgm:t>
    </dgm:pt>
    <dgm:pt modelId="{4E8575E4-38D3-4D53-9486-45F5F83E533F}" type="sibTrans" cxnId="{7C5F7590-137C-41D1-9968-8C52C984470A}">
      <dgm:prSet/>
      <dgm:spPr/>
      <dgm:t>
        <a:bodyPr/>
        <a:lstStyle/>
        <a:p>
          <a:endParaRPr lang="en-US"/>
        </a:p>
      </dgm:t>
    </dgm:pt>
    <dgm:pt modelId="{170030BE-4523-41C5-B162-0F7265A8188E}">
      <dgm:prSet/>
      <dgm:spPr/>
      <dgm:t>
        <a:bodyPr/>
        <a:lstStyle/>
        <a:p>
          <a:r>
            <a:rPr lang="en-US" dirty="0" smtClean="0"/>
            <a:t>DMHAS</a:t>
          </a:r>
          <a:endParaRPr lang="en-US" dirty="0"/>
        </a:p>
      </dgm:t>
    </dgm:pt>
    <dgm:pt modelId="{F1536153-1CE2-4A1A-A901-41309AB56783}" type="parTrans" cxnId="{8E178558-5E09-4B01-A96A-D02F13E489DA}">
      <dgm:prSet/>
      <dgm:spPr/>
      <dgm:t>
        <a:bodyPr/>
        <a:lstStyle/>
        <a:p>
          <a:endParaRPr lang="en-US"/>
        </a:p>
      </dgm:t>
    </dgm:pt>
    <dgm:pt modelId="{4F256814-71B1-4C86-9C98-149BE9B70230}" type="sibTrans" cxnId="{8E178558-5E09-4B01-A96A-D02F13E489DA}">
      <dgm:prSet/>
      <dgm:spPr/>
      <dgm:t>
        <a:bodyPr/>
        <a:lstStyle/>
        <a:p>
          <a:endParaRPr lang="en-US"/>
        </a:p>
      </dgm:t>
    </dgm:pt>
    <dgm:pt modelId="{4EE2C7B7-87AD-4881-9C0C-279D7759092D}">
      <dgm:prSet/>
      <dgm:spPr/>
      <dgm:t>
        <a:bodyPr/>
        <a:lstStyle/>
        <a:p>
          <a:r>
            <a:rPr lang="en-US" dirty="0" smtClean="0"/>
            <a:t>DDS</a:t>
          </a:r>
          <a:endParaRPr lang="en-US" dirty="0"/>
        </a:p>
      </dgm:t>
    </dgm:pt>
    <dgm:pt modelId="{CE6DC518-1359-41D7-83A3-8F673953DD91}" type="parTrans" cxnId="{1527C29B-ADE3-4EBF-976E-E32CA915F4C8}">
      <dgm:prSet/>
      <dgm:spPr/>
      <dgm:t>
        <a:bodyPr/>
        <a:lstStyle/>
        <a:p>
          <a:endParaRPr lang="en-US"/>
        </a:p>
      </dgm:t>
    </dgm:pt>
    <dgm:pt modelId="{7632CDC8-85B0-4141-BF38-31F738446FE5}" type="sibTrans" cxnId="{1527C29B-ADE3-4EBF-976E-E32CA915F4C8}">
      <dgm:prSet/>
      <dgm:spPr/>
      <dgm:t>
        <a:bodyPr/>
        <a:lstStyle/>
        <a:p>
          <a:endParaRPr lang="en-US"/>
        </a:p>
      </dgm:t>
    </dgm:pt>
    <dgm:pt modelId="{414DA6A3-30B6-427C-80C3-CB0D64484BF1}">
      <dgm:prSet/>
      <dgm:spPr/>
      <dgm:t>
        <a:bodyPr/>
        <a:lstStyle/>
        <a:p>
          <a:r>
            <a:rPr lang="en-US" dirty="0" smtClean="0"/>
            <a:t>CT811 Housing Coordinator</a:t>
          </a:r>
          <a:endParaRPr lang="en-US" dirty="0"/>
        </a:p>
      </dgm:t>
    </dgm:pt>
    <dgm:pt modelId="{A9CA1E1F-3EFF-4594-A5E1-7374FB7C3799}" type="parTrans" cxnId="{63152219-0813-479A-AED7-4F5594AE5118}">
      <dgm:prSet/>
      <dgm:spPr/>
      <dgm:t>
        <a:bodyPr/>
        <a:lstStyle/>
        <a:p>
          <a:endParaRPr lang="en-US"/>
        </a:p>
      </dgm:t>
    </dgm:pt>
    <dgm:pt modelId="{8CE31035-1CCE-4C7A-A1A0-44B80EC74FB9}" type="sibTrans" cxnId="{63152219-0813-479A-AED7-4F5594AE5118}">
      <dgm:prSet/>
      <dgm:spPr/>
      <dgm:t>
        <a:bodyPr/>
        <a:lstStyle/>
        <a:p>
          <a:endParaRPr lang="en-US"/>
        </a:p>
      </dgm:t>
    </dgm:pt>
    <dgm:pt modelId="{2A8B0089-FC04-4E40-9120-648BF9C20D56}" type="pres">
      <dgm:prSet presAssocID="{C6D4F0A0-DCFF-47C9-8AE9-39EB01783985}" presName="CompostProcess" presStyleCnt="0">
        <dgm:presLayoutVars>
          <dgm:dir/>
          <dgm:resizeHandles val="exact"/>
        </dgm:presLayoutVars>
      </dgm:prSet>
      <dgm:spPr/>
    </dgm:pt>
    <dgm:pt modelId="{76023CCA-6987-4B8A-8B34-2F2056E4EF92}" type="pres">
      <dgm:prSet presAssocID="{C6D4F0A0-DCFF-47C9-8AE9-39EB01783985}" presName="arrow" presStyleLbl="bgShp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9AF0E3E4-B4AC-4060-AE60-3A82B3F21D8F}" type="pres">
      <dgm:prSet presAssocID="{C6D4F0A0-DCFF-47C9-8AE9-39EB01783985}" presName="linearProcess" presStyleCnt="0"/>
      <dgm:spPr/>
    </dgm:pt>
    <dgm:pt modelId="{CD49B846-8C82-4353-8681-D5A718463226}" type="pres">
      <dgm:prSet presAssocID="{40330564-1B2F-4667-8BE1-E42CB24F374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1C4F4F-F544-4E44-B94E-006241A57852}" type="pres">
      <dgm:prSet presAssocID="{303892F9-96ED-43A1-A5C3-24C6E9A091E5}" presName="sibTrans" presStyleCnt="0"/>
      <dgm:spPr/>
    </dgm:pt>
    <dgm:pt modelId="{0BCE0BCA-7C9F-42B1-ABE9-6ACBD99E867E}" type="pres">
      <dgm:prSet presAssocID="{4B60B3AD-A0CF-472C-AA06-6B58E3F1DB2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AD8AC5-B104-479F-BA03-DA30945F0C57}" type="pres">
      <dgm:prSet presAssocID="{853E6F6A-8386-42AB-8163-5043CC13C03E}" presName="sibTrans" presStyleCnt="0"/>
      <dgm:spPr/>
    </dgm:pt>
    <dgm:pt modelId="{04E60CC6-EC5E-4AF3-9571-966B2CAA55D7}" type="pres">
      <dgm:prSet presAssocID="{6A86F164-06A6-4AF1-ACC9-4AF4F9DE9300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C65FF9-153A-4EBE-8CAF-5BC06DAE1759}" type="pres">
      <dgm:prSet presAssocID="{E04D8359-3BF5-4B06-B53B-1A04C3515B3B}" presName="sibTrans" presStyleCnt="0"/>
      <dgm:spPr/>
    </dgm:pt>
    <dgm:pt modelId="{5C5F3FFE-CF91-441B-98A1-C958448AA40A}" type="pres">
      <dgm:prSet presAssocID="{02E2A784-0947-4355-A972-7EDF8B2EE1EF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3AE9D9-181D-4855-9640-6B4AE69B12FC}" srcId="{40330564-1B2F-4667-8BE1-E42CB24F374E}" destId="{65F25351-2A2A-4652-B8F0-0AE2193392C3}" srcOrd="3" destOrd="0" parTransId="{C8603256-92D1-49F2-949C-0418207BAEED}" sibTransId="{B3B5CE56-1EE9-4D35-B705-6B7253A02DA4}"/>
    <dgm:cxn modelId="{8E178558-5E09-4B01-A96A-D02F13E489DA}" srcId="{4B60B3AD-A0CF-472C-AA06-6B58E3F1DB2E}" destId="{170030BE-4523-41C5-B162-0F7265A8188E}" srcOrd="1" destOrd="0" parTransId="{F1536153-1CE2-4A1A-A901-41309AB56783}" sibTransId="{4F256814-71B1-4C86-9C98-149BE9B70230}"/>
    <dgm:cxn modelId="{63152219-0813-479A-AED7-4F5594AE5118}" srcId="{6A86F164-06A6-4AF1-ACC9-4AF4F9DE9300}" destId="{414DA6A3-30B6-427C-80C3-CB0D64484BF1}" srcOrd="0" destOrd="0" parTransId="{A9CA1E1F-3EFF-4594-A5E1-7374FB7C3799}" sibTransId="{8CE31035-1CCE-4C7A-A1A0-44B80EC74FB9}"/>
    <dgm:cxn modelId="{A976CC9C-17E0-4047-A3EF-E0FCA8CFB6A8}" srcId="{C6D4F0A0-DCFF-47C9-8AE9-39EB01783985}" destId="{40330564-1B2F-4667-8BE1-E42CB24F374E}" srcOrd="0" destOrd="0" parTransId="{070778AA-9298-46B6-9990-F4F87E24994F}" sibTransId="{303892F9-96ED-43A1-A5C3-24C6E9A091E5}"/>
    <dgm:cxn modelId="{EF255B80-50BE-414C-893A-8B0F4308DC84}" type="presOf" srcId="{6A86F164-06A6-4AF1-ACC9-4AF4F9DE9300}" destId="{04E60CC6-EC5E-4AF3-9571-966B2CAA55D7}" srcOrd="0" destOrd="0" presId="urn:microsoft.com/office/officeart/2005/8/layout/hProcess9"/>
    <dgm:cxn modelId="{EC6B5D50-FCD8-407C-A1BE-2491EB133ABF}" type="presOf" srcId="{081B7D68-C2E3-4573-8371-7EAACC40B310}" destId="{CD49B846-8C82-4353-8681-D5A718463226}" srcOrd="0" destOrd="2" presId="urn:microsoft.com/office/officeart/2005/8/layout/hProcess9"/>
    <dgm:cxn modelId="{C5C44A9A-D7EC-4E6A-AFFF-78D12EB72796}" srcId="{40330564-1B2F-4667-8BE1-E42CB24F374E}" destId="{63C305CB-D4B6-4750-A753-86922776305D}" srcOrd="2" destOrd="0" parTransId="{6F2E9123-F4E6-4428-AE2A-0A6302C82F6D}" sibTransId="{DCC998B6-FFB4-4DB3-B3A8-4C826504A605}"/>
    <dgm:cxn modelId="{DCA87797-5C58-438E-AF5F-6DA8A7DEDE16}" type="presOf" srcId="{63C305CB-D4B6-4750-A753-86922776305D}" destId="{CD49B846-8C82-4353-8681-D5A718463226}" srcOrd="0" destOrd="3" presId="urn:microsoft.com/office/officeart/2005/8/layout/hProcess9"/>
    <dgm:cxn modelId="{4797CA4F-F85E-4206-B56F-2FC4E53C0DCB}" type="presOf" srcId="{4EE2C7B7-87AD-4881-9C0C-279D7759092D}" destId="{0BCE0BCA-7C9F-42B1-ABE9-6ACBD99E867E}" srcOrd="0" destOrd="3" presId="urn:microsoft.com/office/officeart/2005/8/layout/hProcess9"/>
    <dgm:cxn modelId="{18D6DC95-20E7-4644-872E-6A2DA35911E3}" type="presOf" srcId="{C6D4F0A0-DCFF-47C9-8AE9-39EB01783985}" destId="{2A8B0089-FC04-4E40-9120-648BF9C20D56}" srcOrd="0" destOrd="0" presId="urn:microsoft.com/office/officeart/2005/8/layout/hProcess9"/>
    <dgm:cxn modelId="{7C5F7590-137C-41D1-9968-8C52C984470A}" srcId="{4B60B3AD-A0CF-472C-AA06-6B58E3F1DB2E}" destId="{9079D6B1-21DD-435E-BDF4-002066028A26}" srcOrd="0" destOrd="0" parTransId="{EEF3A9BC-D65E-4984-ADCD-43732921B127}" sibTransId="{4E8575E4-38D3-4D53-9486-45F5F83E533F}"/>
    <dgm:cxn modelId="{3EA5DA05-A76E-4FD3-B1F5-2158E137AF71}" type="presOf" srcId="{21685842-4ABF-4AF9-B9B7-8A8B9867D975}" destId="{CD49B846-8C82-4353-8681-D5A718463226}" srcOrd="0" destOrd="1" presId="urn:microsoft.com/office/officeart/2005/8/layout/hProcess9"/>
    <dgm:cxn modelId="{7FABAA62-81D7-4030-9542-40F576EA1C28}" type="presOf" srcId="{414DA6A3-30B6-427C-80C3-CB0D64484BF1}" destId="{04E60CC6-EC5E-4AF3-9571-966B2CAA55D7}" srcOrd="0" destOrd="1" presId="urn:microsoft.com/office/officeart/2005/8/layout/hProcess9"/>
    <dgm:cxn modelId="{966DC5BD-6C20-4BDC-B995-2895F716B3A5}" srcId="{40330564-1B2F-4667-8BE1-E42CB24F374E}" destId="{21685842-4ABF-4AF9-B9B7-8A8B9867D975}" srcOrd="0" destOrd="0" parTransId="{15E6564F-EBEC-493A-9E73-2E99180BD1CB}" sibTransId="{A51744CA-5E4A-4E2C-9908-375EABC02FFC}"/>
    <dgm:cxn modelId="{CC1BE117-D6EA-44A8-AFA5-7B29FAC53A19}" srcId="{C6D4F0A0-DCFF-47C9-8AE9-39EB01783985}" destId="{02E2A784-0947-4355-A972-7EDF8B2EE1EF}" srcOrd="3" destOrd="0" parTransId="{0F23F9D6-8C7D-45EF-853A-22D44698C341}" sibTransId="{3129CB30-A718-4B8E-B8F3-0E7CA3C27938}"/>
    <dgm:cxn modelId="{19CF2685-3EB1-4113-8382-407B3B4D8C41}" type="presOf" srcId="{02E2A784-0947-4355-A972-7EDF8B2EE1EF}" destId="{5C5F3FFE-CF91-441B-98A1-C958448AA40A}" srcOrd="0" destOrd="0" presId="urn:microsoft.com/office/officeart/2005/8/layout/hProcess9"/>
    <dgm:cxn modelId="{4E723B43-4764-4BC9-8FB5-349D828EB687}" type="presOf" srcId="{40330564-1B2F-4667-8BE1-E42CB24F374E}" destId="{CD49B846-8C82-4353-8681-D5A718463226}" srcOrd="0" destOrd="0" presId="urn:microsoft.com/office/officeart/2005/8/layout/hProcess9"/>
    <dgm:cxn modelId="{809C9857-6E2A-48EC-82C7-2ECC2E7F0C1F}" type="presOf" srcId="{65F25351-2A2A-4652-B8F0-0AE2193392C3}" destId="{CD49B846-8C82-4353-8681-D5A718463226}" srcOrd="0" destOrd="4" presId="urn:microsoft.com/office/officeart/2005/8/layout/hProcess9"/>
    <dgm:cxn modelId="{D95379A9-7892-451C-A7B4-10DCBF8FE994}" type="presOf" srcId="{4B60B3AD-A0CF-472C-AA06-6B58E3F1DB2E}" destId="{0BCE0BCA-7C9F-42B1-ABE9-6ACBD99E867E}" srcOrd="0" destOrd="0" presId="urn:microsoft.com/office/officeart/2005/8/layout/hProcess9"/>
    <dgm:cxn modelId="{1527C29B-ADE3-4EBF-976E-E32CA915F4C8}" srcId="{4B60B3AD-A0CF-472C-AA06-6B58E3F1DB2E}" destId="{4EE2C7B7-87AD-4881-9C0C-279D7759092D}" srcOrd="2" destOrd="0" parTransId="{CE6DC518-1359-41D7-83A3-8F673953DD91}" sibTransId="{7632CDC8-85B0-4141-BF38-31F738446FE5}"/>
    <dgm:cxn modelId="{BEB69F6A-B465-4291-8172-5D35C6CE8B3B}" srcId="{40330564-1B2F-4667-8BE1-E42CB24F374E}" destId="{081B7D68-C2E3-4573-8371-7EAACC40B310}" srcOrd="1" destOrd="0" parTransId="{8E13D119-EEFF-4C70-B64A-FEE29262AC41}" sibTransId="{CFE1A2B4-D3E6-4025-A0FC-F2A1E42EB6C6}"/>
    <dgm:cxn modelId="{E4962144-8EA1-46C6-8083-F823641BE1D9}" srcId="{C6D4F0A0-DCFF-47C9-8AE9-39EB01783985}" destId="{6A86F164-06A6-4AF1-ACC9-4AF4F9DE9300}" srcOrd="2" destOrd="0" parTransId="{87B51706-AA87-43C7-B95C-E23D3EC19C0E}" sibTransId="{E04D8359-3BF5-4B06-B53B-1A04C3515B3B}"/>
    <dgm:cxn modelId="{7EF60AC4-D4F8-4412-82F4-BEAC40BCA66E}" type="presOf" srcId="{170030BE-4523-41C5-B162-0F7265A8188E}" destId="{0BCE0BCA-7C9F-42B1-ABE9-6ACBD99E867E}" srcOrd="0" destOrd="2" presId="urn:microsoft.com/office/officeart/2005/8/layout/hProcess9"/>
    <dgm:cxn modelId="{F6F3A435-B370-4E67-8890-1A9BC0F4ADBB}" srcId="{C6D4F0A0-DCFF-47C9-8AE9-39EB01783985}" destId="{4B60B3AD-A0CF-472C-AA06-6B58E3F1DB2E}" srcOrd="1" destOrd="0" parTransId="{AB3ABD4D-995D-4D6C-AE0B-7A4C00A78B66}" sibTransId="{853E6F6A-8386-42AB-8163-5043CC13C03E}"/>
    <dgm:cxn modelId="{FFF73A5B-90BD-4288-B0DD-572B2B6D6572}" type="presOf" srcId="{9079D6B1-21DD-435E-BDF4-002066028A26}" destId="{0BCE0BCA-7C9F-42B1-ABE9-6ACBD99E867E}" srcOrd="0" destOrd="1" presId="urn:microsoft.com/office/officeart/2005/8/layout/hProcess9"/>
    <dgm:cxn modelId="{510C248A-414B-4A5A-B763-4700753DB53D}" type="presParOf" srcId="{2A8B0089-FC04-4E40-9120-648BF9C20D56}" destId="{76023CCA-6987-4B8A-8B34-2F2056E4EF92}" srcOrd="0" destOrd="0" presId="urn:microsoft.com/office/officeart/2005/8/layout/hProcess9"/>
    <dgm:cxn modelId="{347F9824-65ED-4BD8-B66F-A727D2CF0FC2}" type="presParOf" srcId="{2A8B0089-FC04-4E40-9120-648BF9C20D56}" destId="{9AF0E3E4-B4AC-4060-AE60-3A82B3F21D8F}" srcOrd="1" destOrd="0" presId="urn:microsoft.com/office/officeart/2005/8/layout/hProcess9"/>
    <dgm:cxn modelId="{EFD422B6-9C24-4A07-855A-F83DA9F01752}" type="presParOf" srcId="{9AF0E3E4-B4AC-4060-AE60-3A82B3F21D8F}" destId="{CD49B846-8C82-4353-8681-D5A718463226}" srcOrd="0" destOrd="0" presId="urn:microsoft.com/office/officeart/2005/8/layout/hProcess9"/>
    <dgm:cxn modelId="{66E6E8F7-D313-4228-988F-F7AE9B767A83}" type="presParOf" srcId="{9AF0E3E4-B4AC-4060-AE60-3A82B3F21D8F}" destId="{5D1C4F4F-F544-4E44-B94E-006241A57852}" srcOrd="1" destOrd="0" presId="urn:microsoft.com/office/officeart/2005/8/layout/hProcess9"/>
    <dgm:cxn modelId="{E38BEADE-B447-4DAD-9C84-BB8AD82AC90F}" type="presParOf" srcId="{9AF0E3E4-B4AC-4060-AE60-3A82B3F21D8F}" destId="{0BCE0BCA-7C9F-42B1-ABE9-6ACBD99E867E}" srcOrd="2" destOrd="0" presId="urn:microsoft.com/office/officeart/2005/8/layout/hProcess9"/>
    <dgm:cxn modelId="{D3388C93-CF46-403B-8130-37FC68CDB435}" type="presParOf" srcId="{9AF0E3E4-B4AC-4060-AE60-3A82B3F21D8F}" destId="{DEAD8AC5-B104-479F-BA03-DA30945F0C57}" srcOrd="3" destOrd="0" presId="urn:microsoft.com/office/officeart/2005/8/layout/hProcess9"/>
    <dgm:cxn modelId="{C87290B3-AC82-4A0C-8903-C1CB3C663CFB}" type="presParOf" srcId="{9AF0E3E4-B4AC-4060-AE60-3A82B3F21D8F}" destId="{04E60CC6-EC5E-4AF3-9571-966B2CAA55D7}" srcOrd="4" destOrd="0" presId="urn:microsoft.com/office/officeart/2005/8/layout/hProcess9"/>
    <dgm:cxn modelId="{6A34C61E-34B1-4C5B-9294-DFD6C4093316}" type="presParOf" srcId="{9AF0E3E4-B4AC-4060-AE60-3A82B3F21D8F}" destId="{50C65FF9-153A-4EBE-8CAF-5BC06DAE1759}" srcOrd="5" destOrd="0" presId="urn:microsoft.com/office/officeart/2005/8/layout/hProcess9"/>
    <dgm:cxn modelId="{E2BBED58-2E60-47DF-832E-FD361B8A5686}" type="presParOf" srcId="{9AF0E3E4-B4AC-4060-AE60-3A82B3F21D8F}" destId="{5C5F3FFE-CF91-441B-98A1-C958448AA40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232649-0243-4B00-8395-2A6275459C6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0B90C7-D710-4A27-B0A9-1BB5845BC038}">
      <dgm:prSet phldrT="[Text]"/>
      <dgm:spPr/>
      <dgm:t>
        <a:bodyPr/>
        <a:lstStyle/>
        <a:p>
          <a:pPr algn="ctr"/>
          <a:r>
            <a:rPr lang="en-US" dirty="0" smtClean="0"/>
            <a:t>150 Vouchers</a:t>
          </a:r>
          <a:endParaRPr lang="en-US" dirty="0"/>
        </a:p>
      </dgm:t>
    </dgm:pt>
    <dgm:pt modelId="{A36641E6-6107-4D7E-93A9-42EF138E56F4}" type="parTrans" cxnId="{999884D8-E389-4709-9427-3430A1D352ED}">
      <dgm:prSet/>
      <dgm:spPr/>
      <dgm:t>
        <a:bodyPr/>
        <a:lstStyle/>
        <a:p>
          <a:pPr algn="ctr"/>
          <a:endParaRPr lang="en-US"/>
        </a:p>
      </dgm:t>
    </dgm:pt>
    <dgm:pt modelId="{E39C8F54-AAFF-45FB-8AEF-64B7B0177A93}" type="sibTrans" cxnId="{999884D8-E389-4709-9427-3430A1D352ED}">
      <dgm:prSet/>
      <dgm:spPr/>
      <dgm:t>
        <a:bodyPr/>
        <a:lstStyle/>
        <a:p>
          <a:pPr algn="ctr"/>
          <a:endParaRPr lang="en-US"/>
        </a:p>
      </dgm:t>
    </dgm:pt>
    <dgm:pt modelId="{434955DA-1F81-4C00-B741-DA58E6ECE7F6}">
      <dgm:prSet phldrT="[Text]"/>
      <dgm:spPr/>
      <dgm:t>
        <a:bodyPr/>
        <a:lstStyle/>
        <a:p>
          <a:pPr algn="ctr"/>
          <a:r>
            <a:rPr lang="en-US" dirty="0" smtClean="0"/>
            <a:t>75 Vouchers:</a:t>
          </a:r>
        </a:p>
        <a:p>
          <a:pPr algn="ctr"/>
          <a:r>
            <a:rPr lang="en-US" dirty="0" smtClean="0"/>
            <a:t>Contract Rents at 30% AMI</a:t>
          </a:r>
          <a:endParaRPr lang="en-US" dirty="0"/>
        </a:p>
      </dgm:t>
    </dgm:pt>
    <dgm:pt modelId="{9623C0B6-A0E9-4028-A4F4-0DFBF8679DC1}" type="parTrans" cxnId="{685370D9-3A48-4967-8284-CDDE56E5168E}">
      <dgm:prSet/>
      <dgm:spPr/>
      <dgm:t>
        <a:bodyPr/>
        <a:lstStyle/>
        <a:p>
          <a:pPr algn="ctr"/>
          <a:endParaRPr lang="en-US"/>
        </a:p>
      </dgm:t>
    </dgm:pt>
    <dgm:pt modelId="{D1525D75-F845-44B1-BA57-6A1C034A2A53}" type="sibTrans" cxnId="{685370D9-3A48-4967-8284-CDDE56E5168E}">
      <dgm:prSet/>
      <dgm:spPr/>
      <dgm:t>
        <a:bodyPr/>
        <a:lstStyle/>
        <a:p>
          <a:pPr algn="ctr"/>
          <a:endParaRPr lang="en-US"/>
        </a:p>
      </dgm:t>
    </dgm:pt>
    <dgm:pt modelId="{3DF4D33E-EFC8-4F37-9334-328A97D8FEE0}">
      <dgm:prSet phldrT="[Text]"/>
      <dgm:spPr/>
      <dgm:t>
        <a:bodyPr/>
        <a:lstStyle/>
        <a:p>
          <a:pPr algn="ctr"/>
          <a:r>
            <a:rPr lang="en-US" dirty="0" smtClean="0"/>
            <a:t>75 Vouchers: </a:t>
          </a:r>
        </a:p>
        <a:p>
          <a:pPr algn="ctr"/>
          <a:r>
            <a:rPr lang="en-US" dirty="0" smtClean="0"/>
            <a:t>Contract Rents up to FMR</a:t>
          </a:r>
          <a:endParaRPr lang="en-US" dirty="0"/>
        </a:p>
      </dgm:t>
    </dgm:pt>
    <dgm:pt modelId="{D591F0BD-EF38-4B83-B71B-45D57C4CA95D}" type="parTrans" cxnId="{64E5AAC0-FBD3-4765-BFE5-CB14BF94DE00}">
      <dgm:prSet/>
      <dgm:spPr/>
      <dgm:t>
        <a:bodyPr/>
        <a:lstStyle/>
        <a:p>
          <a:pPr algn="ctr"/>
          <a:endParaRPr lang="en-US"/>
        </a:p>
      </dgm:t>
    </dgm:pt>
    <dgm:pt modelId="{09EF1F6F-2187-43E3-AFF5-C2C8BC3AEF58}" type="sibTrans" cxnId="{64E5AAC0-FBD3-4765-BFE5-CB14BF94DE00}">
      <dgm:prSet/>
      <dgm:spPr/>
      <dgm:t>
        <a:bodyPr/>
        <a:lstStyle/>
        <a:p>
          <a:pPr algn="ctr"/>
          <a:endParaRPr lang="en-US"/>
        </a:p>
      </dgm:t>
    </dgm:pt>
    <dgm:pt modelId="{437F9BE8-E20E-42E2-884A-01C1AB0CD419}" type="pres">
      <dgm:prSet presAssocID="{EC232649-0243-4B00-8395-2A6275459C6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E06705-1C9A-4904-95E7-859E0DD53A78}" type="pres">
      <dgm:prSet presAssocID="{ED0B90C7-D710-4A27-B0A9-1BB5845BC038}" presName="root1" presStyleCnt="0"/>
      <dgm:spPr/>
    </dgm:pt>
    <dgm:pt modelId="{9AEE1652-E903-4A90-BB7A-10BB47F50227}" type="pres">
      <dgm:prSet presAssocID="{ED0B90C7-D710-4A27-B0A9-1BB5845BC03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B1D934-C430-4801-AE84-E04E7251B390}" type="pres">
      <dgm:prSet presAssocID="{ED0B90C7-D710-4A27-B0A9-1BB5845BC038}" presName="level2hierChild" presStyleCnt="0"/>
      <dgm:spPr/>
    </dgm:pt>
    <dgm:pt modelId="{88F1F036-38F4-4CFA-8239-47FE3AB1930E}" type="pres">
      <dgm:prSet presAssocID="{9623C0B6-A0E9-4028-A4F4-0DFBF8679DC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726B3BF2-BD9B-43A5-A135-385D0F065902}" type="pres">
      <dgm:prSet presAssocID="{9623C0B6-A0E9-4028-A4F4-0DFBF8679DC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63EE929-123F-4785-B7B6-B8EE69D38211}" type="pres">
      <dgm:prSet presAssocID="{434955DA-1F81-4C00-B741-DA58E6ECE7F6}" presName="root2" presStyleCnt="0"/>
      <dgm:spPr/>
    </dgm:pt>
    <dgm:pt modelId="{8C8A081B-CF3F-4BAC-A941-48AC941489B6}" type="pres">
      <dgm:prSet presAssocID="{434955DA-1F81-4C00-B741-DA58E6ECE7F6}" presName="LevelTwoTextNode" presStyleLbl="node2" presStyleIdx="0" presStyleCnt="2" custLinFactNeighborY="-11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FC41CE-24E0-444C-9B1F-7BC2576C38A4}" type="pres">
      <dgm:prSet presAssocID="{434955DA-1F81-4C00-B741-DA58E6ECE7F6}" presName="level3hierChild" presStyleCnt="0"/>
      <dgm:spPr/>
    </dgm:pt>
    <dgm:pt modelId="{6B010999-685F-435E-A487-3F44F2F654BB}" type="pres">
      <dgm:prSet presAssocID="{D591F0BD-EF38-4B83-B71B-45D57C4CA95D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D7FCD8C-6550-41D4-86D6-3977F5C53123}" type="pres">
      <dgm:prSet presAssocID="{D591F0BD-EF38-4B83-B71B-45D57C4CA95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942F7113-145C-49D8-A93C-B97F3275BACD}" type="pres">
      <dgm:prSet presAssocID="{3DF4D33E-EFC8-4F37-9334-328A97D8FEE0}" presName="root2" presStyleCnt="0"/>
      <dgm:spPr/>
    </dgm:pt>
    <dgm:pt modelId="{05D5528E-7780-4EA7-9741-6596BA84EC9D}" type="pres">
      <dgm:prSet presAssocID="{3DF4D33E-EFC8-4F37-9334-328A97D8FEE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E6BFC0-96B4-4D08-A580-40D0C5BE8725}" type="pres">
      <dgm:prSet presAssocID="{3DF4D33E-EFC8-4F37-9334-328A97D8FEE0}" presName="level3hierChild" presStyleCnt="0"/>
      <dgm:spPr/>
    </dgm:pt>
  </dgm:ptLst>
  <dgm:cxnLst>
    <dgm:cxn modelId="{8C93D464-181E-4486-A425-7A7F10416082}" type="presOf" srcId="{D591F0BD-EF38-4B83-B71B-45D57C4CA95D}" destId="{5D7FCD8C-6550-41D4-86D6-3977F5C53123}" srcOrd="1" destOrd="0" presId="urn:microsoft.com/office/officeart/2005/8/layout/hierarchy2"/>
    <dgm:cxn modelId="{7828AB1F-ADD5-4201-A384-DD1788A351CC}" type="presOf" srcId="{EC232649-0243-4B00-8395-2A6275459C62}" destId="{437F9BE8-E20E-42E2-884A-01C1AB0CD419}" srcOrd="0" destOrd="0" presId="urn:microsoft.com/office/officeart/2005/8/layout/hierarchy2"/>
    <dgm:cxn modelId="{6E77C6CF-7751-4AA7-9887-D941DCD079CD}" type="presOf" srcId="{9623C0B6-A0E9-4028-A4F4-0DFBF8679DC1}" destId="{726B3BF2-BD9B-43A5-A135-385D0F065902}" srcOrd="1" destOrd="0" presId="urn:microsoft.com/office/officeart/2005/8/layout/hierarchy2"/>
    <dgm:cxn modelId="{685370D9-3A48-4967-8284-CDDE56E5168E}" srcId="{ED0B90C7-D710-4A27-B0A9-1BB5845BC038}" destId="{434955DA-1F81-4C00-B741-DA58E6ECE7F6}" srcOrd="0" destOrd="0" parTransId="{9623C0B6-A0E9-4028-A4F4-0DFBF8679DC1}" sibTransId="{D1525D75-F845-44B1-BA57-6A1C034A2A53}"/>
    <dgm:cxn modelId="{60985E8F-DD9B-4A26-994D-EB1B27431669}" type="presOf" srcId="{3DF4D33E-EFC8-4F37-9334-328A97D8FEE0}" destId="{05D5528E-7780-4EA7-9741-6596BA84EC9D}" srcOrd="0" destOrd="0" presId="urn:microsoft.com/office/officeart/2005/8/layout/hierarchy2"/>
    <dgm:cxn modelId="{64E5AAC0-FBD3-4765-BFE5-CB14BF94DE00}" srcId="{ED0B90C7-D710-4A27-B0A9-1BB5845BC038}" destId="{3DF4D33E-EFC8-4F37-9334-328A97D8FEE0}" srcOrd="1" destOrd="0" parTransId="{D591F0BD-EF38-4B83-B71B-45D57C4CA95D}" sibTransId="{09EF1F6F-2187-43E3-AFF5-C2C8BC3AEF58}"/>
    <dgm:cxn modelId="{566E27DD-209B-498F-A913-5248D4686036}" type="presOf" srcId="{434955DA-1F81-4C00-B741-DA58E6ECE7F6}" destId="{8C8A081B-CF3F-4BAC-A941-48AC941489B6}" srcOrd="0" destOrd="0" presId="urn:microsoft.com/office/officeart/2005/8/layout/hierarchy2"/>
    <dgm:cxn modelId="{999884D8-E389-4709-9427-3430A1D352ED}" srcId="{EC232649-0243-4B00-8395-2A6275459C62}" destId="{ED0B90C7-D710-4A27-B0A9-1BB5845BC038}" srcOrd="0" destOrd="0" parTransId="{A36641E6-6107-4D7E-93A9-42EF138E56F4}" sibTransId="{E39C8F54-AAFF-45FB-8AEF-64B7B0177A93}"/>
    <dgm:cxn modelId="{5AE24111-CDF6-4B8E-9091-13C44EC97FF0}" type="presOf" srcId="{ED0B90C7-D710-4A27-B0A9-1BB5845BC038}" destId="{9AEE1652-E903-4A90-BB7A-10BB47F50227}" srcOrd="0" destOrd="0" presId="urn:microsoft.com/office/officeart/2005/8/layout/hierarchy2"/>
    <dgm:cxn modelId="{D90E60C0-C7DD-43D7-8223-1EF79D086999}" type="presOf" srcId="{9623C0B6-A0E9-4028-A4F4-0DFBF8679DC1}" destId="{88F1F036-38F4-4CFA-8239-47FE3AB1930E}" srcOrd="0" destOrd="0" presId="urn:microsoft.com/office/officeart/2005/8/layout/hierarchy2"/>
    <dgm:cxn modelId="{024D4C4A-E735-4A97-8A1D-C886EBFDD2B9}" type="presOf" srcId="{D591F0BD-EF38-4B83-B71B-45D57C4CA95D}" destId="{6B010999-685F-435E-A487-3F44F2F654BB}" srcOrd="0" destOrd="0" presId="urn:microsoft.com/office/officeart/2005/8/layout/hierarchy2"/>
    <dgm:cxn modelId="{D55630E4-5A9A-4FF2-B140-CBF0306AABF0}" type="presParOf" srcId="{437F9BE8-E20E-42E2-884A-01C1AB0CD419}" destId="{65E06705-1C9A-4904-95E7-859E0DD53A78}" srcOrd="0" destOrd="0" presId="urn:microsoft.com/office/officeart/2005/8/layout/hierarchy2"/>
    <dgm:cxn modelId="{DAA187DC-B538-4872-AF9C-4AB4CD4D7F08}" type="presParOf" srcId="{65E06705-1C9A-4904-95E7-859E0DD53A78}" destId="{9AEE1652-E903-4A90-BB7A-10BB47F50227}" srcOrd="0" destOrd="0" presId="urn:microsoft.com/office/officeart/2005/8/layout/hierarchy2"/>
    <dgm:cxn modelId="{6E545452-249F-4561-8AA7-5BAB53D125A0}" type="presParOf" srcId="{65E06705-1C9A-4904-95E7-859E0DD53A78}" destId="{C0B1D934-C430-4801-AE84-E04E7251B390}" srcOrd="1" destOrd="0" presId="urn:microsoft.com/office/officeart/2005/8/layout/hierarchy2"/>
    <dgm:cxn modelId="{930F6146-9CD0-40A6-93A4-19DACB56CF6D}" type="presParOf" srcId="{C0B1D934-C430-4801-AE84-E04E7251B390}" destId="{88F1F036-38F4-4CFA-8239-47FE3AB1930E}" srcOrd="0" destOrd="0" presId="urn:microsoft.com/office/officeart/2005/8/layout/hierarchy2"/>
    <dgm:cxn modelId="{3D9A72E3-41DC-492F-915D-36292C92D736}" type="presParOf" srcId="{88F1F036-38F4-4CFA-8239-47FE3AB1930E}" destId="{726B3BF2-BD9B-43A5-A135-385D0F065902}" srcOrd="0" destOrd="0" presId="urn:microsoft.com/office/officeart/2005/8/layout/hierarchy2"/>
    <dgm:cxn modelId="{94212FC4-B27D-43EC-B89F-57BC43A1756C}" type="presParOf" srcId="{C0B1D934-C430-4801-AE84-E04E7251B390}" destId="{263EE929-123F-4785-B7B6-B8EE69D38211}" srcOrd="1" destOrd="0" presId="urn:microsoft.com/office/officeart/2005/8/layout/hierarchy2"/>
    <dgm:cxn modelId="{A65BD0F6-13B9-4158-A631-6B24ED1DE93B}" type="presParOf" srcId="{263EE929-123F-4785-B7B6-B8EE69D38211}" destId="{8C8A081B-CF3F-4BAC-A941-48AC941489B6}" srcOrd="0" destOrd="0" presId="urn:microsoft.com/office/officeart/2005/8/layout/hierarchy2"/>
    <dgm:cxn modelId="{1FF09E21-AEE9-41A8-B0BE-614ABE44C56F}" type="presParOf" srcId="{263EE929-123F-4785-B7B6-B8EE69D38211}" destId="{7AFC41CE-24E0-444C-9B1F-7BC2576C38A4}" srcOrd="1" destOrd="0" presId="urn:microsoft.com/office/officeart/2005/8/layout/hierarchy2"/>
    <dgm:cxn modelId="{15E9A542-8AB7-4AD4-85DA-104E651FBB65}" type="presParOf" srcId="{C0B1D934-C430-4801-AE84-E04E7251B390}" destId="{6B010999-685F-435E-A487-3F44F2F654BB}" srcOrd="2" destOrd="0" presId="urn:microsoft.com/office/officeart/2005/8/layout/hierarchy2"/>
    <dgm:cxn modelId="{EDA3F787-0185-4D28-AE83-A644FFFD9A54}" type="presParOf" srcId="{6B010999-685F-435E-A487-3F44F2F654BB}" destId="{5D7FCD8C-6550-41D4-86D6-3977F5C53123}" srcOrd="0" destOrd="0" presId="urn:microsoft.com/office/officeart/2005/8/layout/hierarchy2"/>
    <dgm:cxn modelId="{E650B9FD-23E9-453C-A708-A643A56C7F36}" type="presParOf" srcId="{C0B1D934-C430-4801-AE84-E04E7251B390}" destId="{942F7113-145C-49D8-A93C-B97F3275BACD}" srcOrd="3" destOrd="0" presId="urn:microsoft.com/office/officeart/2005/8/layout/hierarchy2"/>
    <dgm:cxn modelId="{D63A36EA-0BE7-4A78-82ED-731F63D8F6C8}" type="presParOf" srcId="{942F7113-145C-49D8-A93C-B97F3275BACD}" destId="{05D5528E-7780-4EA7-9741-6596BA84EC9D}" srcOrd="0" destOrd="0" presId="urn:microsoft.com/office/officeart/2005/8/layout/hierarchy2"/>
    <dgm:cxn modelId="{612DE1E9-0389-4FBD-A71B-C4DFFE7BBB2C}" type="presParOf" srcId="{942F7113-145C-49D8-A93C-B97F3275BACD}" destId="{CEE6BFC0-96B4-4D08-A580-40D0C5BE872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558888-D661-496D-9411-8ACF507D91A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420D3E-A51D-457D-8C70-D649F8F0571B}">
      <dgm:prSet phldrT="[Text]" custT="1"/>
      <dgm:spPr/>
      <dgm:t>
        <a:bodyPr/>
        <a:lstStyle/>
        <a:p>
          <a:r>
            <a:rPr lang="en-US" sz="2000" dirty="0" smtClean="0"/>
            <a:t>Michael Santoro</a:t>
          </a:r>
          <a:endParaRPr lang="en-US" sz="2000" dirty="0"/>
        </a:p>
      </dgm:t>
    </dgm:pt>
    <dgm:pt modelId="{11457387-39DA-4334-AA36-70BEA7826543}" type="parTrans" cxnId="{751DEC0C-8804-4002-B751-2F717DB56F54}">
      <dgm:prSet/>
      <dgm:spPr/>
      <dgm:t>
        <a:bodyPr/>
        <a:lstStyle/>
        <a:p>
          <a:endParaRPr lang="en-US"/>
        </a:p>
      </dgm:t>
    </dgm:pt>
    <dgm:pt modelId="{6CB08D42-14E9-43D3-9B28-DC134E99B758}" type="sibTrans" cxnId="{751DEC0C-8804-4002-B751-2F717DB56F54}">
      <dgm:prSet/>
      <dgm:spPr/>
      <dgm:t>
        <a:bodyPr/>
        <a:lstStyle/>
        <a:p>
          <a:endParaRPr lang="en-US"/>
        </a:p>
      </dgm:t>
    </dgm:pt>
    <dgm:pt modelId="{CB1889EC-F6AA-4073-9CDB-CB568BC1D8FE}">
      <dgm:prSet phldrT="[Text]"/>
      <dgm:spPr/>
      <dgm:t>
        <a:bodyPr/>
        <a:lstStyle/>
        <a:p>
          <a:r>
            <a:rPr lang="en-US" dirty="0" smtClean="0"/>
            <a:t>Michael.Santoro@ct.gov</a:t>
          </a:r>
          <a:endParaRPr lang="en-US" dirty="0"/>
        </a:p>
      </dgm:t>
    </dgm:pt>
    <dgm:pt modelId="{5D1CC979-9F92-44CF-A99D-A32EA070A89A}" type="parTrans" cxnId="{84481FF5-A035-4DCF-BA49-2619A4E1A316}">
      <dgm:prSet/>
      <dgm:spPr/>
      <dgm:t>
        <a:bodyPr/>
        <a:lstStyle/>
        <a:p>
          <a:endParaRPr lang="en-US"/>
        </a:p>
      </dgm:t>
    </dgm:pt>
    <dgm:pt modelId="{60C6C0F0-1F3F-487A-9911-54F93B715136}" type="sibTrans" cxnId="{84481FF5-A035-4DCF-BA49-2619A4E1A316}">
      <dgm:prSet/>
      <dgm:spPr/>
      <dgm:t>
        <a:bodyPr/>
        <a:lstStyle/>
        <a:p>
          <a:endParaRPr lang="en-US"/>
        </a:p>
      </dgm:t>
    </dgm:pt>
    <dgm:pt modelId="{3A0BB536-2BFF-4028-AEA9-E0DC116F60BD}">
      <dgm:prSet phldrT="[Text]"/>
      <dgm:spPr/>
      <dgm:t>
        <a:bodyPr/>
        <a:lstStyle/>
        <a:p>
          <a:r>
            <a:rPr lang="en-US" dirty="0" smtClean="0"/>
            <a:t>(860) 270-8171</a:t>
          </a:r>
          <a:endParaRPr lang="en-US" dirty="0"/>
        </a:p>
      </dgm:t>
    </dgm:pt>
    <dgm:pt modelId="{3F28A012-9C4D-4ED4-902A-CF2C3AEE3BE2}" type="parTrans" cxnId="{4A93031E-4A25-41B6-92B7-AF7474CE06AD}">
      <dgm:prSet/>
      <dgm:spPr/>
      <dgm:t>
        <a:bodyPr/>
        <a:lstStyle/>
        <a:p>
          <a:endParaRPr lang="en-US"/>
        </a:p>
      </dgm:t>
    </dgm:pt>
    <dgm:pt modelId="{D3A6DBE6-9EEE-4BAB-8629-5F1CE07CAE82}" type="sibTrans" cxnId="{4A93031E-4A25-41B6-92B7-AF7474CE06AD}">
      <dgm:prSet/>
      <dgm:spPr/>
      <dgm:t>
        <a:bodyPr/>
        <a:lstStyle/>
        <a:p>
          <a:endParaRPr lang="en-US"/>
        </a:p>
      </dgm:t>
    </dgm:pt>
    <dgm:pt modelId="{F8AC35E7-7918-4741-A5CE-8C4EF74CF9C6}">
      <dgm:prSet phldrT="[Text]" custT="1"/>
      <dgm:spPr/>
      <dgm:t>
        <a:bodyPr/>
        <a:lstStyle/>
        <a:p>
          <a:r>
            <a:rPr lang="en-US" sz="2000" dirty="0" smtClean="0"/>
            <a:t>Tawny Pho</a:t>
          </a:r>
          <a:endParaRPr lang="en-US" sz="2000" dirty="0"/>
        </a:p>
      </dgm:t>
    </dgm:pt>
    <dgm:pt modelId="{D0BEDBAE-4409-4FEE-B43A-5BF364D2EAB8}" type="parTrans" cxnId="{46CAD313-4A41-4F23-AAD9-DD2835AAD602}">
      <dgm:prSet/>
      <dgm:spPr/>
      <dgm:t>
        <a:bodyPr/>
        <a:lstStyle/>
        <a:p>
          <a:endParaRPr lang="en-US"/>
        </a:p>
      </dgm:t>
    </dgm:pt>
    <dgm:pt modelId="{F4A22E3D-BF3A-4630-A5C3-AC975268C45F}" type="sibTrans" cxnId="{46CAD313-4A41-4F23-AAD9-DD2835AAD602}">
      <dgm:prSet/>
      <dgm:spPr/>
      <dgm:t>
        <a:bodyPr/>
        <a:lstStyle/>
        <a:p>
          <a:endParaRPr lang="en-US"/>
        </a:p>
      </dgm:t>
    </dgm:pt>
    <dgm:pt modelId="{0329969A-D8D6-4818-8B45-711C3E2D716A}">
      <dgm:prSet phldrT="[Text]"/>
      <dgm:spPr/>
      <dgm:t>
        <a:bodyPr/>
        <a:lstStyle/>
        <a:p>
          <a:r>
            <a:rPr lang="en-US" dirty="0" smtClean="0"/>
            <a:t>Tawny.Pho@ct.gov</a:t>
          </a:r>
          <a:endParaRPr lang="en-US" dirty="0"/>
        </a:p>
      </dgm:t>
    </dgm:pt>
    <dgm:pt modelId="{363C93DA-4AC0-4A8A-AC0C-1578EF096FBE}" type="parTrans" cxnId="{0D169C16-06E7-4DDB-BBB8-03495D9B4358}">
      <dgm:prSet/>
      <dgm:spPr/>
      <dgm:t>
        <a:bodyPr/>
        <a:lstStyle/>
        <a:p>
          <a:endParaRPr lang="en-US"/>
        </a:p>
      </dgm:t>
    </dgm:pt>
    <dgm:pt modelId="{B4B7D196-8D89-45E7-8BC8-8750105D729C}" type="sibTrans" cxnId="{0D169C16-06E7-4DDB-BBB8-03495D9B4358}">
      <dgm:prSet/>
      <dgm:spPr/>
      <dgm:t>
        <a:bodyPr/>
        <a:lstStyle/>
        <a:p>
          <a:endParaRPr lang="en-US"/>
        </a:p>
      </dgm:t>
    </dgm:pt>
    <dgm:pt modelId="{EF35877D-3F1E-46F2-8302-93B35043487A}">
      <dgm:prSet phldrT="[Text]"/>
      <dgm:spPr/>
      <dgm:t>
        <a:bodyPr/>
        <a:lstStyle/>
        <a:p>
          <a:r>
            <a:rPr lang="en-US" dirty="0" smtClean="0"/>
            <a:t>(860) 270-8091</a:t>
          </a:r>
          <a:endParaRPr lang="en-US" dirty="0"/>
        </a:p>
      </dgm:t>
    </dgm:pt>
    <dgm:pt modelId="{DF6462BB-4ECE-4CC4-9D0D-764FEB7D0C4B}" type="parTrans" cxnId="{5AFDD3D3-B75F-4B62-86F9-E2322A4A9DBE}">
      <dgm:prSet/>
      <dgm:spPr/>
      <dgm:t>
        <a:bodyPr/>
        <a:lstStyle/>
        <a:p>
          <a:endParaRPr lang="en-US"/>
        </a:p>
      </dgm:t>
    </dgm:pt>
    <dgm:pt modelId="{441EF5E4-49DA-466A-88D8-93373FB81920}" type="sibTrans" cxnId="{5AFDD3D3-B75F-4B62-86F9-E2322A4A9DBE}">
      <dgm:prSet/>
      <dgm:spPr/>
      <dgm:t>
        <a:bodyPr/>
        <a:lstStyle/>
        <a:p>
          <a:endParaRPr lang="en-US"/>
        </a:p>
      </dgm:t>
    </dgm:pt>
    <dgm:pt modelId="{8760EE41-4CFE-4530-AAAA-642272A7FF69}">
      <dgm:prSet phldrT="[Text]" custT="1"/>
      <dgm:spPr/>
      <dgm:t>
        <a:bodyPr/>
        <a:lstStyle/>
        <a:p>
          <a:r>
            <a:rPr lang="en-US" sz="2000" dirty="0" smtClean="0"/>
            <a:t>Terry Nash</a:t>
          </a:r>
          <a:endParaRPr lang="en-US" sz="2000" dirty="0"/>
        </a:p>
      </dgm:t>
    </dgm:pt>
    <dgm:pt modelId="{0F281A5A-BB0F-496A-A6C3-2BAF859804EB}" type="parTrans" cxnId="{2C421BC8-5F99-4547-A2EE-2087799704F9}">
      <dgm:prSet/>
      <dgm:spPr/>
      <dgm:t>
        <a:bodyPr/>
        <a:lstStyle/>
        <a:p>
          <a:endParaRPr lang="en-US"/>
        </a:p>
      </dgm:t>
    </dgm:pt>
    <dgm:pt modelId="{26C7BE61-0369-412E-8B23-3DB825E94E3D}" type="sibTrans" cxnId="{2C421BC8-5F99-4547-A2EE-2087799704F9}">
      <dgm:prSet/>
      <dgm:spPr/>
      <dgm:t>
        <a:bodyPr/>
        <a:lstStyle/>
        <a:p>
          <a:endParaRPr lang="en-US"/>
        </a:p>
      </dgm:t>
    </dgm:pt>
    <dgm:pt modelId="{58651922-DC7E-4F4D-B4C7-27699FB1B454}">
      <dgm:prSet phldrT="[Text]"/>
      <dgm:spPr/>
      <dgm:t>
        <a:bodyPr/>
        <a:lstStyle/>
        <a:p>
          <a:r>
            <a:rPr lang="en-US" dirty="0" smtClean="0"/>
            <a:t>Terry.Nash@chfa.org</a:t>
          </a:r>
          <a:endParaRPr lang="en-US" dirty="0"/>
        </a:p>
      </dgm:t>
    </dgm:pt>
    <dgm:pt modelId="{C4A8EDF7-D064-4100-877D-B36792B289BE}" type="parTrans" cxnId="{ACC52F8C-9731-4F25-98A2-C9BC3CFA0C84}">
      <dgm:prSet/>
      <dgm:spPr/>
      <dgm:t>
        <a:bodyPr/>
        <a:lstStyle/>
        <a:p>
          <a:endParaRPr lang="en-US"/>
        </a:p>
      </dgm:t>
    </dgm:pt>
    <dgm:pt modelId="{6EE07B9C-3904-4D05-9DFF-406963CACB4C}" type="sibTrans" cxnId="{ACC52F8C-9731-4F25-98A2-C9BC3CFA0C84}">
      <dgm:prSet/>
      <dgm:spPr/>
      <dgm:t>
        <a:bodyPr/>
        <a:lstStyle/>
        <a:p>
          <a:endParaRPr lang="en-US"/>
        </a:p>
      </dgm:t>
    </dgm:pt>
    <dgm:pt modelId="{9DDBA31D-B263-4999-B823-A08DE69AC3EA}">
      <dgm:prSet phldrT="[Text]"/>
      <dgm:spPr/>
      <dgm:t>
        <a:bodyPr/>
        <a:lstStyle/>
        <a:p>
          <a:r>
            <a:rPr lang="en-US" i="0" dirty="0" smtClean="0"/>
            <a:t>(860) 571-4253</a:t>
          </a:r>
          <a:endParaRPr lang="en-US" i="0" dirty="0"/>
        </a:p>
      </dgm:t>
    </dgm:pt>
    <dgm:pt modelId="{3781BE54-4A47-4783-9B4A-7F71F4951042}" type="parTrans" cxnId="{6D57640B-8F44-418E-B86E-336D4A8D5C8A}">
      <dgm:prSet/>
      <dgm:spPr/>
      <dgm:t>
        <a:bodyPr/>
        <a:lstStyle/>
        <a:p>
          <a:endParaRPr lang="en-US"/>
        </a:p>
      </dgm:t>
    </dgm:pt>
    <dgm:pt modelId="{841F3609-98BA-468B-9071-BF4798359309}" type="sibTrans" cxnId="{6D57640B-8F44-418E-B86E-336D4A8D5C8A}">
      <dgm:prSet/>
      <dgm:spPr/>
      <dgm:t>
        <a:bodyPr/>
        <a:lstStyle/>
        <a:p>
          <a:endParaRPr lang="en-US"/>
        </a:p>
      </dgm:t>
    </dgm:pt>
    <dgm:pt modelId="{C2D6F426-85D4-4462-851E-F3E0562E243E}" type="pres">
      <dgm:prSet presAssocID="{33558888-D661-496D-9411-8ACF507D91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853BB8-62F3-4AE7-8D0C-688339379163}" type="pres">
      <dgm:prSet presAssocID="{7E420D3E-A51D-457D-8C70-D649F8F0571B}" presName="composite" presStyleCnt="0"/>
      <dgm:spPr/>
    </dgm:pt>
    <dgm:pt modelId="{0213653D-400D-46F4-9503-73AA890097C4}" type="pres">
      <dgm:prSet presAssocID="{7E420D3E-A51D-457D-8C70-D649F8F0571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4ADE52-3501-4380-99EE-738A53BD1567}" type="pres">
      <dgm:prSet presAssocID="{7E420D3E-A51D-457D-8C70-D649F8F0571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F666F-314E-41BA-A9D0-FD0F217C0E00}" type="pres">
      <dgm:prSet presAssocID="{6CB08D42-14E9-43D3-9B28-DC134E99B758}" presName="space" presStyleCnt="0"/>
      <dgm:spPr/>
    </dgm:pt>
    <dgm:pt modelId="{DA03A923-D005-4D37-B097-E9A633F8F6E0}" type="pres">
      <dgm:prSet presAssocID="{F8AC35E7-7918-4741-A5CE-8C4EF74CF9C6}" presName="composite" presStyleCnt="0"/>
      <dgm:spPr/>
    </dgm:pt>
    <dgm:pt modelId="{B01F0EF9-42FF-440E-8332-4C4649573CC6}" type="pres">
      <dgm:prSet presAssocID="{F8AC35E7-7918-4741-A5CE-8C4EF74CF9C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0515C-39A9-426A-87ED-935B14B7AC91}" type="pres">
      <dgm:prSet presAssocID="{F8AC35E7-7918-4741-A5CE-8C4EF74CF9C6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A36B93-1F07-4A0F-8C66-3C9A22B937A3}" type="pres">
      <dgm:prSet presAssocID="{F4A22E3D-BF3A-4630-A5C3-AC975268C45F}" presName="space" presStyleCnt="0"/>
      <dgm:spPr/>
    </dgm:pt>
    <dgm:pt modelId="{662982F0-4A0B-495E-853E-1474B34FE0C7}" type="pres">
      <dgm:prSet presAssocID="{8760EE41-4CFE-4530-AAAA-642272A7FF69}" presName="composite" presStyleCnt="0"/>
      <dgm:spPr/>
    </dgm:pt>
    <dgm:pt modelId="{57CE4DEE-3169-4621-808F-D35582FD699B}" type="pres">
      <dgm:prSet presAssocID="{8760EE41-4CFE-4530-AAAA-642272A7FF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1CC70-E4F8-4D77-BB80-5494A10493D2}" type="pres">
      <dgm:prSet presAssocID="{8760EE41-4CFE-4530-AAAA-642272A7FF6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878E6A-56C3-457B-BA11-00C65093FBB8}" type="presOf" srcId="{EF35877D-3F1E-46F2-8302-93B35043487A}" destId="{4740515C-39A9-426A-87ED-935B14B7AC91}" srcOrd="0" destOrd="1" presId="urn:microsoft.com/office/officeart/2005/8/layout/hList1"/>
    <dgm:cxn modelId="{23239FA1-2AD3-4754-B699-2A44150E2687}" type="presOf" srcId="{0329969A-D8D6-4818-8B45-711C3E2D716A}" destId="{4740515C-39A9-426A-87ED-935B14B7AC91}" srcOrd="0" destOrd="0" presId="urn:microsoft.com/office/officeart/2005/8/layout/hList1"/>
    <dgm:cxn modelId="{751DEC0C-8804-4002-B751-2F717DB56F54}" srcId="{33558888-D661-496D-9411-8ACF507D91AA}" destId="{7E420D3E-A51D-457D-8C70-D649F8F0571B}" srcOrd="0" destOrd="0" parTransId="{11457387-39DA-4334-AA36-70BEA7826543}" sibTransId="{6CB08D42-14E9-43D3-9B28-DC134E99B758}"/>
    <dgm:cxn modelId="{5579B3B3-3094-4969-99FD-9BE4993A860B}" type="presOf" srcId="{CB1889EC-F6AA-4073-9CDB-CB568BC1D8FE}" destId="{A14ADE52-3501-4380-99EE-738A53BD1567}" srcOrd="0" destOrd="0" presId="urn:microsoft.com/office/officeart/2005/8/layout/hList1"/>
    <dgm:cxn modelId="{4A6AE92C-CF0E-4E9B-A2F5-17209C7CCF28}" type="presOf" srcId="{3A0BB536-2BFF-4028-AEA9-E0DC116F60BD}" destId="{A14ADE52-3501-4380-99EE-738A53BD1567}" srcOrd="0" destOrd="1" presId="urn:microsoft.com/office/officeart/2005/8/layout/hList1"/>
    <dgm:cxn modelId="{2C421BC8-5F99-4547-A2EE-2087799704F9}" srcId="{33558888-D661-496D-9411-8ACF507D91AA}" destId="{8760EE41-4CFE-4530-AAAA-642272A7FF69}" srcOrd="2" destOrd="0" parTransId="{0F281A5A-BB0F-496A-A6C3-2BAF859804EB}" sibTransId="{26C7BE61-0369-412E-8B23-3DB825E94E3D}"/>
    <dgm:cxn modelId="{ACC52F8C-9731-4F25-98A2-C9BC3CFA0C84}" srcId="{8760EE41-4CFE-4530-AAAA-642272A7FF69}" destId="{58651922-DC7E-4F4D-B4C7-27699FB1B454}" srcOrd="0" destOrd="0" parTransId="{C4A8EDF7-D064-4100-877D-B36792B289BE}" sibTransId="{6EE07B9C-3904-4D05-9DFF-406963CACB4C}"/>
    <dgm:cxn modelId="{2FABB69F-3E1A-4757-8103-0D34AECC7DCB}" type="presOf" srcId="{58651922-DC7E-4F4D-B4C7-27699FB1B454}" destId="{10D1CC70-E4F8-4D77-BB80-5494A10493D2}" srcOrd="0" destOrd="0" presId="urn:microsoft.com/office/officeart/2005/8/layout/hList1"/>
    <dgm:cxn modelId="{46CAD313-4A41-4F23-AAD9-DD2835AAD602}" srcId="{33558888-D661-496D-9411-8ACF507D91AA}" destId="{F8AC35E7-7918-4741-A5CE-8C4EF74CF9C6}" srcOrd="1" destOrd="0" parTransId="{D0BEDBAE-4409-4FEE-B43A-5BF364D2EAB8}" sibTransId="{F4A22E3D-BF3A-4630-A5C3-AC975268C45F}"/>
    <dgm:cxn modelId="{84481FF5-A035-4DCF-BA49-2619A4E1A316}" srcId="{7E420D3E-A51D-457D-8C70-D649F8F0571B}" destId="{CB1889EC-F6AA-4073-9CDB-CB568BC1D8FE}" srcOrd="0" destOrd="0" parTransId="{5D1CC979-9F92-44CF-A99D-A32EA070A89A}" sibTransId="{60C6C0F0-1F3F-487A-9911-54F93B715136}"/>
    <dgm:cxn modelId="{6D57640B-8F44-418E-B86E-336D4A8D5C8A}" srcId="{8760EE41-4CFE-4530-AAAA-642272A7FF69}" destId="{9DDBA31D-B263-4999-B823-A08DE69AC3EA}" srcOrd="1" destOrd="0" parTransId="{3781BE54-4A47-4783-9B4A-7F71F4951042}" sibTransId="{841F3609-98BA-468B-9071-BF4798359309}"/>
    <dgm:cxn modelId="{33F425AB-0B10-4EDF-8B35-965B0BEA3B33}" type="presOf" srcId="{9DDBA31D-B263-4999-B823-A08DE69AC3EA}" destId="{10D1CC70-E4F8-4D77-BB80-5494A10493D2}" srcOrd="0" destOrd="1" presId="urn:microsoft.com/office/officeart/2005/8/layout/hList1"/>
    <dgm:cxn modelId="{4A93031E-4A25-41B6-92B7-AF7474CE06AD}" srcId="{7E420D3E-A51D-457D-8C70-D649F8F0571B}" destId="{3A0BB536-2BFF-4028-AEA9-E0DC116F60BD}" srcOrd="1" destOrd="0" parTransId="{3F28A012-9C4D-4ED4-902A-CF2C3AEE3BE2}" sibTransId="{D3A6DBE6-9EEE-4BAB-8629-5F1CE07CAE82}"/>
    <dgm:cxn modelId="{A01D1545-FA57-4A8E-8922-6021B8FD71F8}" type="presOf" srcId="{8760EE41-4CFE-4530-AAAA-642272A7FF69}" destId="{57CE4DEE-3169-4621-808F-D35582FD699B}" srcOrd="0" destOrd="0" presId="urn:microsoft.com/office/officeart/2005/8/layout/hList1"/>
    <dgm:cxn modelId="{AFB52AB8-3AF4-4E26-8CF1-FEF57F31A105}" type="presOf" srcId="{7E420D3E-A51D-457D-8C70-D649F8F0571B}" destId="{0213653D-400D-46F4-9503-73AA890097C4}" srcOrd="0" destOrd="0" presId="urn:microsoft.com/office/officeart/2005/8/layout/hList1"/>
    <dgm:cxn modelId="{0DDC500D-53AE-494A-A517-77C448141DEB}" type="presOf" srcId="{33558888-D661-496D-9411-8ACF507D91AA}" destId="{C2D6F426-85D4-4462-851E-F3E0562E243E}" srcOrd="0" destOrd="0" presId="urn:microsoft.com/office/officeart/2005/8/layout/hList1"/>
    <dgm:cxn modelId="{0A73075E-DC0C-4CA0-80F3-733CAA547F2F}" type="presOf" srcId="{F8AC35E7-7918-4741-A5CE-8C4EF74CF9C6}" destId="{B01F0EF9-42FF-440E-8332-4C4649573CC6}" srcOrd="0" destOrd="0" presId="urn:microsoft.com/office/officeart/2005/8/layout/hList1"/>
    <dgm:cxn modelId="{5AFDD3D3-B75F-4B62-86F9-E2322A4A9DBE}" srcId="{F8AC35E7-7918-4741-A5CE-8C4EF74CF9C6}" destId="{EF35877D-3F1E-46F2-8302-93B35043487A}" srcOrd="1" destOrd="0" parTransId="{DF6462BB-4ECE-4CC4-9D0D-764FEB7D0C4B}" sibTransId="{441EF5E4-49DA-466A-88D8-93373FB81920}"/>
    <dgm:cxn modelId="{0D169C16-06E7-4DDB-BBB8-03495D9B4358}" srcId="{F8AC35E7-7918-4741-A5CE-8C4EF74CF9C6}" destId="{0329969A-D8D6-4818-8B45-711C3E2D716A}" srcOrd="0" destOrd="0" parTransId="{363C93DA-4AC0-4A8A-AC0C-1578EF096FBE}" sibTransId="{B4B7D196-8D89-45E7-8BC8-8750105D729C}"/>
    <dgm:cxn modelId="{865FFAB6-DD50-4834-AA60-EED719A0D5C5}" type="presParOf" srcId="{C2D6F426-85D4-4462-851E-F3E0562E243E}" destId="{0C853BB8-62F3-4AE7-8D0C-688339379163}" srcOrd="0" destOrd="0" presId="urn:microsoft.com/office/officeart/2005/8/layout/hList1"/>
    <dgm:cxn modelId="{90571D8F-F115-48E8-9AA9-E9515C7EA016}" type="presParOf" srcId="{0C853BB8-62F3-4AE7-8D0C-688339379163}" destId="{0213653D-400D-46F4-9503-73AA890097C4}" srcOrd="0" destOrd="0" presId="urn:microsoft.com/office/officeart/2005/8/layout/hList1"/>
    <dgm:cxn modelId="{FE1C4637-67B8-4C4A-AEC1-10C77F94DD0E}" type="presParOf" srcId="{0C853BB8-62F3-4AE7-8D0C-688339379163}" destId="{A14ADE52-3501-4380-99EE-738A53BD1567}" srcOrd="1" destOrd="0" presId="urn:microsoft.com/office/officeart/2005/8/layout/hList1"/>
    <dgm:cxn modelId="{AC506637-FCFA-4D76-AB92-90C4691C009A}" type="presParOf" srcId="{C2D6F426-85D4-4462-851E-F3E0562E243E}" destId="{0E9F666F-314E-41BA-A9D0-FD0F217C0E00}" srcOrd="1" destOrd="0" presId="urn:microsoft.com/office/officeart/2005/8/layout/hList1"/>
    <dgm:cxn modelId="{4A03F081-DE4F-42DA-A400-C0657E7AFB43}" type="presParOf" srcId="{C2D6F426-85D4-4462-851E-F3E0562E243E}" destId="{DA03A923-D005-4D37-B097-E9A633F8F6E0}" srcOrd="2" destOrd="0" presId="urn:microsoft.com/office/officeart/2005/8/layout/hList1"/>
    <dgm:cxn modelId="{7CB9064D-5BCB-4B06-87BF-462BDEA784C0}" type="presParOf" srcId="{DA03A923-D005-4D37-B097-E9A633F8F6E0}" destId="{B01F0EF9-42FF-440E-8332-4C4649573CC6}" srcOrd="0" destOrd="0" presId="urn:microsoft.com/office/officeart/2005/8/layout/hList1"/>
    <dgm:cxn modelId="{4022D8A7-3FDA-436F-ADAE-282C0384537C}" type="presParOf" srcId="{DA03A923-D005-4D37-B097-E9A633F8F6E0}" destId="{4740515C-39A9-426A-87ED-935B14B7AC91}" srcOrd="1" destOrd="0" presId="urn:microsoft.com/office/officeart/2005/8/layout/hList1"/>
    <dgm:cxn modelId="{26227776-C898-458F-AA5A-742E239B8245}" type="presParOf" srcId="{C2D6F426-85D4-4462-851E-F3E0562E243E}" destId="{7CA36B93-1F07-4A0F-8C66-3C9A22B937A3}" srcOrd="3" destOrd="0" presId="urn:microsoft.com/office/officeart/2005/8/layout/hList1"/>
    <dgm:cxn modelId="{D94C4F28-6C06-4DEF-A460-8DA853228E28}" type="presParOf" srcId="{C2D6F426-85D4-4462-851E-F3E0562E243E}" destId="{662982F0-4A0B-495E-853E-1474B34FE0C7}" srcOrd="4" destOrd="0" presId="urn:microsoft.com/office/officeart/2005/8/layout/hList1"/>
    <dgm:cxn modelId="{6F8310A9-E793-4587-91CD-03726626498D}" type="presParOf" srcId="{662982F0-4A0B-495E-853E-1474B34FE0C7}" destId="{57CE4DEE-3169-4621-808F-D35582FD699B}" srcOrd="0" destOrd="0" presId="urn:microsoft.com/office/officeart/2005/8/layout/hList1"/>
    <dgm:cxn modelId="{177E8474-39CD-48E3-A52A-1F10D05EE02E}" type="presParOf" srcId="{662982F0-4A0B-495E-853E-1474B34FE0C7}" destId="{10D1CC70-E4F8-4D77-BB80-5494A10493D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23CCA-6987-4B8A-8B34-2F2056E4EF92}">
      <dsp:nvSpPr>
        <dsp:cNvPr id="0" name=""/>
        <dsp:cNvSpPr/>
      </dsp:nvSpPr>
      <dsp:spPr>
        <a:xfrm>
          <a:off x="565784" y="0"/>
          <a:ext cx="6412230" cy="4022725"/>
        </a:xfrm>
        <a:prstGeom prst="rightArrow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49B846-8C82-4353-8681-D5A718463226}">
      <dsp:nvSpPr>
        <dsp:cNvPr id="0" name=""/>
        <dsp:cNvSpPr/>
      </dsp:nvSpPr>
      <dsp:spPr>
        <a:xfrm>
          <a:off x="3683" y="1206817"/>
          <a:ext cx="17813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Clients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MFP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Homeless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Autism Waiver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200" kern="1200" dirty="0"/>
        </a:p>
      </dsp:txBody>
      <dsp:txXfrm>
        <a:off x="82232" y="1285366"/>
        <a:ext cx="1624240" cy="1451992"/>
      </dsp:txXfrm>
    </dsp:sp>
    <dsp:sp modelId="{0BCE0BCA-7C9F-42B1-ABE9-6ACBD99E867E}">
      <dsp:nvSpPr>
        <dsp:cNvPr id="0" name=""/>
        <dsp:cNvSpPr/>
      </dsp:nvSpPr>
      <dsp:spPr>
        <a:xfrm>
          <a:off x="1922048" y="1206817"/>
          <a:ext cx="17813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State Health &amp; Human Services Agency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DSS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DMHAS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DDS</a:t>
          </a:r>
          <a:endParaRPr lang="en-US" sz="1200" kern="1200" dirty="0"/>
        </a:p>
      </dsp:txBody>
      <dsp:txXfrm>
        <a:off x="2000597" y="1285366"/>
        <a:ext cx="1624240" cy="1451992"/>
      </dsp:txXfrm>
    </dsp:sp>
    <dsp:sp modelId="{04E60CC6-EC5E-4AF3-9571-966B2CAA55D7}">
      <dsp:nvSpPr>
        <dsp:cNvPr id="0" name=""/>
        <dsp:cNvSpPr/>
      </dsp:nvSpPr>
      <dsp:spPr>
        <a:xfrm>
          <a:off x="3840413" y="1206817"/>
          <a:ext cx="17813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DOH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CT811 Housing Coordinator</a:t>
          </a:r>
          <a:endParaRPr lang="en-US" sz="1200" kern="1200" dirty="0"/>
        </a:p>
      </dsp:txBody>
      <dsp:txXfrm>
        <a:off x="3918962" y="1285366"/>
        <a:ext cx="1624240" cy="1451992"/>
      </dsp:txXfrm>
    </dsp:sp>
    <dsp:sp modelId="{5C5F3FFE-CF91-441B-98A1-C958448AA40A}">
      <dsp:nvSpPr>
        <dsp:cNvPr id="0" name=""/>
        <dsp:cNvSpPr/>
      </dsp:nvSpPr>
      <dsp:spPr>
        <a:xfrm>
          <a:off x="5758777" y="1206817"/>
          <a:ext cx="1781338" cy="16090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Property</a:t>
          </a:r>
          <a:endParaRPr lang="en-US" sz="1600" kern="1200" dirty="0"/>
        </a:p>
      </dsp:txBody>
      <dsp:txXfrm>
        <a:off x="5837326" y="1285366"/>
        <a:ext cx="1624240" cy="14519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E1652-E903-4A90-BB7A-10BB47F50227}">
      <dsp:nvSpPr>
        <dsp:cNvPr id="0" name=""/>
        <dsp:cNvSpPr/>
      </dsp:nvSpPr>
      <dsp:spPr>
        <a:xfrm>
          <a:off x="234087" y="477825"/>
          <a:ext cx="1660181" cy="830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150 Vouchers</a:t>
          </a:r>
          <a:endParaRPr lang="en-US" sz="1600" kern="1200" dirty="0"/>
        </a:p>
      </dsp:txBody>
      <dsp:txXfrm>
        <a:off x="258400" y="502138"/>
        <a:ext cx="1611555" cy="781464"/>
      </dsp:txXfrm>
    </dsp:sp>
    <dsp:sp modelId="{88F1F036-38F4-4CFA-8239-47FE3AB1930E}">
      <dsp:nvSpPr>
        <dsp:cNvPr id="0" name=""/>
        <dsp:cNvSpPr/>
      </dsp:nvSpPr>
      <dsp:spPr>
        <a:xfrm rot="19455813">
          <a:off x="1817247" y="612121"/>
          <a:ext cx="818113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818113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05851" y="633505"/>
        <a:ext cx="40905" cy="40905"/>
      </dsp:txXfrm>
    </dsp:sp>
    <dsp:sp modelId="{8C8A081B-CF3F-4BAC-A941-48AC941489B6}">
      <dsp:nvSpPr>
        <dsp:cNvPr id="0" name=""/>
        <dsp:cNvSpPr/>
      </dsp:nvSpPr>
      <dsp:spPr>
        <a:xfrm>
          <a:off x="2558340" y="0"/>
          <a:ext cx="1660181" cy="830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75 Vouchers: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Contract Rents at 30% AMI</a:t>
          </a:r>
          <a:endParaRPr lang="en-US" sz="1600" kern="1200" dirty="0"/>
        </a:p>
      </dsp:txBody>
      <dsp:txXfrm>
        <a:off x="2582653" y="24313"/>
        <a:ext cx="1611555" cy="781464"/>
      </dsp:txXfrm>
    </dsp:sp>
    <dsp:sp modelId="{6B010999-685F-435E-A487-3F44F2F654BB}">
      <dsp:nvSpPr>
        <dsp:cNvPr id="0" name=""/>
        <dsp:cNvSpPr/>
      </dsp:nvSpPr>
      <dsp:spPr>
        <a:xfrm rot="2142401">
          <a:off x="1817400" y="1089685"/>
          <a:ext cx="817807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817807" y="4183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05859" y="1111076"/>
        <a:ext cx="40890" cy="40890"/>
      </dsp:txXfrm>
    </dsp:sp>
    <dsp:sp modelId="{05D5528E-7780-4EA7-9741-6596BA84EC9D}">
      <dsp:nvSpPr>
        <dsp:cNvPr id="0" name=""/>
        <dsp:cNvSpPr/>
      </dsp:nvSpPr>
      <dsp:spPr>
        <a:xfrm>
          <a:off x="2558340" y="955127"/>
          <a:ext cx="1660181" cy="830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75 Vouchers: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Contract Rents up to FMR</a:t>
          </a:r>
          <a:endParaRPr lang="en-US" sz="1600" kern="1200" dirty="0"/>
        </a:p>
      </dsp:txBody>
      <dsp:txXfrm>
        <a:off x="2582653" y="979440"/>
        <a:ext cx="1611555" cy="7814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3653D-400D-46F4-9503-73AA890097C4}">
      <dsp:nvSpPr>
        <dsp:cNvPr id="0" name=""/>
        <dsp:cNvSpPr/>
      </dsp:nvSpPr>
      <dsp:spPr>
        <a:xfrm>
          <a:off x="2075" y="631556"/>
          <a:ext cx="2024063" cy="4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Michael Santoro</a:t>
          </a:r>
          <a:endParaRPr lang="en-US" sz="2000" kern="1200" dirty="0"/>
        </a:p>
      </dsp:txBody>
      <dsp:txXfrm>
        <a:off x="2075" y="631556"/>
        <a:ext cx="2024063" cy="442403"/>
      </dsp:txXfrm>
    </dsp:sp>
    <dsp:sp modelId="{A14ADE52-3501-4380-99EE-738A53BD1567}">
      <dsp:nvSpPr>
        <dsp:cNvPr id="0" name=""/>
        <dsp:cNvSpPr/>
      </dsp:nvSpPr>
      <dsp:spPr>
        <a:xfrm>
          <a:off x="2075" y="1073959"/>
          <a:ext cx="2024063" cy="570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Michael.Santoro@ct.gov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(860) 270-8171</a:t>
          </a:r>
          <a:endParaRPr lang="en-US" sz="1300" kern="1200" dirty="0"/>
        </a:p>
      </dsp:txBody>
      <dsp:txXfrm>
        <a:off x="2075" y="1073959"/>
        <a:ext cx="2024063" cy="570960"/>
      </dsp:txXfrm>
    </dsp:sp>
    <dsp:sp modelId="{B01F0EF9-42FF-440E-8332-4C4649573CC6}">
      <dsp:nvSpPr>
        <dsp:cNvPr id="0" name=""/>
        <dsp:cNvSpPr/>
      </dsp:nvSpPr>
      <dsp:spPr>
        <a:xfrm>
          <a:off x="2309508" y="631556"/>
          <a:ext cx="2024063" cy="4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Tawny Pho</a:t>
          </a:r>
          <a:endParaRPr lang="en-US" sz="2000" kern="1200" dirty="0"/>
        </a:p>
      </dsp:txBody>
      <dsp:txXfrm>
        <a:off x="2309508" y="631556"/>
        <a:ext cx="2024063" cy="442403"/>
      </dsp:txXfrm>
    </dsp:sp>
    <dsp:sp modelId="{4740515C-39A9-426A-87ED-935B14B7AC91}">
      <dsp:nvSpPr>
        <dsp:cNvPr id="0" name=""/>
        <dsp:cNvSpPr/>
      </dsp:nvSpPr>
      <dsp:spPr>
        <a:xfrm>
          <a:off x="2309508" y="1073959"/>
          <a:ext cx="2024063" cy="570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Tawny.Pho@ct.gov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(860) 270-8091</a:t>
          </a:r>
          <a:endParaRPr lang="en-US" sz="1300" kern="1200" dirty="0"/>
        </a:p>
      </dsp:txBody>
      <dsp:txXfrm>
        <a:off x="2309508" y="1073959"/>
        <a:ext cx="2024063" cy="570960"/>
      </dsp:txXfrm>
    </dsp:sp>
    <dsp:sp modelId="{57CE4DEE-3169-4621-808F-D35582FD699B}">
      <dsp:nvSpPr>
        <dsp:cNvPr id="0" name=""/>
        <dsp:cNvSpPr/>
      </dsp:nvSpPr>
      <dsp:spPr>
        <a:xfrm>
          <a:off x="4616941" y="631556"/>
          <a:ext cx="2024063" cy="442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Terry Nash</a:t>
          </a:r>
          <a:endParaRPr lang="en-US" sz="2000" kern="1200" dirty="0"/>
        </a:p>
      </dsp:txBody>
      <dsp:txXfrm>
        <a:off x="4616941" y="631556"/>
        <a:ext cx="2024063" cy="442403"/>
      </dsp:txXfrm>
    </dsp:sp>
    <dsp:sp modelId="{10D1CC70-E4F8-4D77-BB80-5494A10493D2}">
      <dsp:nvSpPr>
        <dsp:cNvPr id="0" name=""/>
        <dsp:cNvSpPr/>
      </dsp:nvSpPr>
      <dsp:spPr>
        <a:xfrm>
          <a:off x="4616941" y="1073959"/>
          <a:ext cx="2024063" cy="5709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Terry.Nash@chfa.org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i="0" kern="1200" dirty="0" smtClean="0"/>
            <a:t>(860) 571-4253</a:t>
          </a:r>
          <a:endParaRPr lang="en-US" sz="1300" i="0" kern="1200" dirty="0"/>
        </a:p>
      </dsp:txBody>
      <dsp:txXfrm>
        <a:off x="4616941" y="1073959"/>
        <a:ext cx="2024063" cy="570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5/10/2016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1D3294-3DF0-4FB0-AC13-8F4BD63FF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7764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5/10/2016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1E976E-C08D-4475-AAA7-8CC845562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8731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E976E-C08D-4475-AAA7-8CC845562CD9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5/10/2016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0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027B3-EFDB-4A9C-B511-366ADCDDA6DE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99170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6D874-9ABC-498F-B62F-1F5CD159B514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2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26131-E9CF-47FF-BA37-50BBFA9C51C3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5139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EC88-F4FD-4E30-86CD-FCB1AAFA0AE7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6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08194-6BC0-4280-A50A-390DC8F8F6FD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6820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43FD5-1876-4D8F-B405-744C49EDB279}" type="datetime1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3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B0CB5-0A6F-4B49-8F6E-6619B3A08A20}" type="datetime1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0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C59BE-8C1A-4637-B73E-6DAE9E7EE4A4}" type="datetime1">
              <a:rPr lang="en-US" smtClean="0"/>
              <a:t>5/11/2016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3788-A957-4427-9524-0489DD2C0BC8}" type="datetime1">
              <a:rPr lang="en-US" smtClean="0"/>
              <a:t>5/11/2016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8436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1CDD126-9829-4952-A90E-51E1639C957A}" type="datetime1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9823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955D-D9A7-4864-85BB-3C222D7F50F0}" type="datetime1">
              <a:rPr lang="en-US" smtClean="0"/>
              <a:t>5/11/2016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6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320B0F-7A43-4879-9874-513C606E43E4}" type="datetime1">
              <a:rPr lang="en-US" smtClean="0"/>
              <a:t>5/11/2016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C6A210B-9DBA-4D52-B1AC-B53BF004317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11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09" r:id="rId1"/>
    <p:sldLayoutId id="2147485110" r:id="rId2"/>
    <p:sldLayoutId id="2147485111" r:id="rId3"/>
    <p:sldLayoutId id="2147485112" r:id="rId4"/>
    <p:sldLayoutId id="2147485113" r:id="rId5"/>
    <p:sldLayoutId id="2147485114" r:id="rId6"/>
    <p:sldLayoutId id="2147485115" r:id="rId7"/>
    <p:sldLayoutId id="2147485116" r:id="rId8"/>
    <p:sldLayoutId id="2147485117" r:id="rId9"/>
    <p:sldLayoutId id="2147485118" r:id="rId10"/>
    <p:sldLayoutId id="214748511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684" y="1052248"/>
            <a:ext cx="5826719" cy="22306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6700" dirty="0" smtClean="0">
                <a:solidFill>
                  <a:schemeClr val="accent2">
                    <a:lumMod val="75000"/>
                  </a:schemeClr>
                </a:solidFill>
              </a:rPr>
              <a:t>CT811</a:t>
            </a:r>
            <a:br>
              <a:rPr lang="en-US" sz="67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6700" dirty="0" smtClean="0">
                <a:solidFill>
                  <a:schemeClr val="accent2">
                    <a:lumMod val="75000"/>
                  </a:schemeClr>
                </a:solidFill>
              </a:rPr>
              <a:t>Informational Overview Session</a:t>
            </a:r>
            <a:endParaRPr lang="en-US" sz="67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2684" y="3447237"/>
            <a:ext cx="5826719" cy="873591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May 10, 2016</a:t>
            </a:r>
          </a:p>
          <a:p>
            <a:pPr algn="ctr"/>
            <a:r>
              <a:rPr lang="en-US" dirty="0" smtClean="0"/>
              <a:t>Hartford, 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530" y="4619188"/>
            <a:ext cx="2153408" cy="15178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056" y="4789983"/>
            <a:ext cx="2738578" cy="117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36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Population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8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 Department of Developmental Services</a:t>
            </a:r>
            <a:r>
              <a:rPr lang="en-US" sz="2000" dirty="0" smtClean="0"/>
              <a:t> </a:t>
            </a:r>
            <a:r>
              <a:rPr lang="en-US" sz="2000" dirty="0"/>
              <a:t>shall target persons eligible for services under an approved 1915c waiver for </a:t>
            </a:r>
            <a:r>
              <a:rPr lang="en-US" sz="2000" dirty="0" smtClean="0"/>
              <a:t>persons </a:t>
            </a:r>
            <a:r>
              <a:rPr lang="en-US" sz="2000" dirty="0"/>
              <a:t>with Autism Spectrum Disorder and who are risk for institutionalization or homelessness</a:t>
            </a:r>
            <a:r>
              <a:rPr lang="en-US" sz="2000" dirty="0" smtClean="0"/>
              <a:t>.</a:t>
            </a:r>
          </a:p>
          <a:p>
            <a:pPr marL="201168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708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Referral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5017707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15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Multifamily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Any new or existing property with at least five units owned by a housing authority, nonprofit or private entity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Development costs can be paid with any public or private resources except for Section 202 or Section 811 Capital Advances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Not Eligible: Units receiving long-term operating subsidies in the last 6 months (such as Section 8); senior-restricted units; units that already have restricted use for persons disabilities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7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Units must be disbursed and integrated throughout the property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To ensure community integration, no more than 25% of total units in Eligible Properties can: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Be restricted to supportive housing for persons with disabilities (under PRA or any other federal or state program), 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Have any occupancy preference for persons with disabilities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Note: Persons with disabilities may not be prohibited from applying for residency in non-PRA units.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31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92388"/>
            <a:ext cx="7543801" cy="45923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Three Production Initiatives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Phase 1 - Negotiated Placement: Identification of new or substantially rehabbed projects already under DOH or CHFA financing.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Phase 2 - Scattered Site (Community-based) Placement: </a:t>
            </a:r>
            <a:r>
              <a:rPr lang="en-US" dirty="0"/>
              <a:t>Placement of Section 811 PRA into existing properties through the use of Request for Proposals (RFP).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Phase 3 - New Housing Production: Use of competitive RFPs and DOH/CHFA financing to leverage capital development, with </a:t>
            </a:r>
            <a:r>
              <a:rPr lang="en-US" dirty="0"/>
              <a:t>Section 811 </a:t>
            </a:r>
            <a:r>
              <a:rPr lang="en-US" dirty="0" smtClean="0"/>
              <a:t>PRA subsidies </a:t>
            </a:r>
            <a:r>
              <a:rPr lang="en-US" dirty="0"/>
              <a:t>included in </a:t>
            </a:r>
            <a:r>
              <a:rPr lang="en-US" dirty="0" smtClean="0"/>
              <a:t>underwriting </a:t>
            </a:r>
            <a:r>
              <a:rPr lang="en-US" dirty="0"/>
              <a:t>process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8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Negotiated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27073"/>
            <a:ext cx="754380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New or substantially rehabbed projects completed within last 5 years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Eligible </a:t>
            </a:r>
            <a:r>
              <a:rPr lang="en-US" dirty="0"/>
              <a:t>properties must have financing </a:t>
            </a:r>
            <a:r>
              <a:rPr lang="en-US" dirty="0" smtClean="0"/>
              <a:t>commitments from any of DOH/CHFA’s major financing programs (HOME, Flex, HTF, 4% LIHTC’s, 9% LIHTC’S, etc.)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These units will already be compliant with UPCS and Environmental Reviews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Preferred Features: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0BR and 1BR units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Some units </a:t>
            </a:r>
            <a:r>
              <a:rPr lang="en-US" dirty="0"/>
              <a:t>with accessibility </a:t>
            </a:r>
            <a:r>
              <a:rPr lang="en-US" dirty="0" smtClean="0"/>
              <a:t>features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Management </a:t>
            </a:r>
            <a:r>
              <a:rPr lang="en-US" dirty="0"/>
              <a:t>with </a:t>
            </a:r>
            <a:r>
              <a:rPr lang="en-US" dirty="0" smtClean="0"/>
              <a:t>project-based Section </a:t>
            </a:r>
            <a:r>
              <a:rPr lang="en-US" dirty="0"/>
              <a:t>8 and TRACS experience/software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75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Rental Assistance Contracts (RACs)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743091"/>
            <a:ext cx="7543801" cy="49376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Initial RAC term is for 20 years, with 5-year funding cycles, subject to </a:t>
            </a:r>
            <a:r>
              <a:rPr lang="en-US" sz="1800" dirty="0" smtClean="0"/>
              <a:t>appropriations.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RAC designates number of units and types of unit (e.g. 1BR-1BA; 2BR-2BA; accessible, etc.) rather than designating specific units (apt. #101, #B5, etc.).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Owners can enter into a RAC for anticipated vacancies from unit turnover.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Note: Existing tenants are not eligible for CT811</a:t>
            </a:r>
            <a:endParaRPr lang="en-US" sz="1600" dirty="0"/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Units under contract with CT811 are eligible for vacancy payments for up to 60 days at 80% of Contract Rent</a:t>
            </a:r>
          </a:p>
          <a:p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30410100"/>
              </p:ext>
            </p:extLst>
          </p:nvPr>
        </p:nvGraphicFramePr>
        <p:xfrm>
          <a:off x="2050828" y="4391124"/>
          <a:ext cx="4452609" cy="1785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34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Review Participation Materials in CT811 Info Packet provided.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CT811 Information and Owner/Developer Pre-Application can be found on DOH website at </a:t>
            </a:r>
            <a:r>
              <a:rPr lang="en-US" dirty="0" smtClean="0">
                <a:solidFill>
                  <a:schemeClr val="tx1"/>
                </a:solidFill>
              </a:rPr>
              <a:t>www.ct.gov/doh </a:t>
            </a:r>
            <a:r>
              <a:rPr lang="en-US" dirty="0" smtClean="0"/>
              <a:t>under “Programs” or upon request.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Contact us with questions/requests for owner meetings: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04282141"/>
              </p:ext>
            </p:extLst>
          </p:nvPr>
        </p:nvGraphicFramePr>
        <p:xfrm>
          <a:off x="1329343" y="3312756"/>
          <a:ext cx="6643081" cy="2276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39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</a:rPr>
              <a:t>Thank you </a:t>
            </a:r>
            <a:br>
              <a:rPr lang="en-US" sz="5400" dirty="0" smtClean="0">
                <a:solidFill>
                  <a:schemeClr val="tx1"/>
                </a:solidFill>
              </a:rPr>
            </a:br>
            <a:r>
              <a:rPr lang="en-US" sz="5400" dirty="0" smtClean="0">
                <a:solidFill>
                  <a:schemeClr val="tx1"/>
                </a:solidFill>
              </a:rPr>
              <a:t>for your participation!</a:t>
            </a:r>
            <a:br>
              <a:rPr lang="en-US" sz="5400" dirty="0" smtClean="0">
                <a:solidFill>
                  <a:schemeClr val="tx1"/>
                </a:solidFill>
              </a:rPr>
            </a:br>
            <a:r>
              <a:rPr lang="en-US" sz="5400" dirty="0" smtClean="0">
                <a:solidFill>
                  <a:schemeClr val="tx1"/>
                </a:solidFill>
              </a:rPr>
              <a:t/>
            </a:r>
            <a:br>
              <a:rPr lang="en-US" sz="5400" dirty="0" smtClean="0">
                <a:solidFill>
                  <a:schemeClr val="tx1"/>
                </a:solidFill>
              </a:rPr>
            </a:br>
            <a:r>
              <a:rPr lang="en-US" sz="6600" dirty="0" smtClean="0">
                <a:solidFill>
                  <a:schemeClr val="tx1"/>
                </a:solidFill>
              </a:rPr>
              <a:t>Questions?</a:t>
            </a:r>
            <a:endParaRPr lang="en-US" sz="66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317" y="4595396"/>
            <a:ext cx="2261616" cy="15941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494" y="4768561"/>
            <a:ext cx="290512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6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Overview of Section 811 PRA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1976223"/>
            <a:ext cx="7073008" cy="452267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 Frank Melville Supportive Housing Investment Act of 2010 modernized and reformed HUD’s Section 811 Supportive Housing for Persons with Disabilities Program to transform </a:t>
            </a:r>
            <a:r>
              <a:rPr lang="en-US" sz="2000" dirty="0"/>
              <a:t>and </a:t>
            </a:r>
            <a:r>
              <a:rPr lang="en-US" sz="2000" dirty="0" smtClean="0"/>
              <a:t>increase cost-effective permanent </a:t>
            </a:r>
            <a:r>
              <a:rPr lang="en-US" sz="2000" dirty="0"/>
              <a:t>supportive </a:t>
            </a:r>
            <a:r>
              <a:rPr lang="en-US" sz="2000" dirty="0" smtClean="0"/>
              <a:t>housing.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These reforms created the new Section 811 PRA program, which offers project-based </a:t>
            </a:r>
            <a:r>
              <a:rPr lang="en-US" sz="2000" dirty="0"/>
              <a:t>rental </a:t>
            </a:r>
            <a:r>
              <a:rPr lang="en-US" sz="2000" dirty="0" smtClean="0"/>
              <a:t>assistance for extremely </a:t>
            </a:r>
            <a:r>
              <a:rPr lang="en-US" sz="2000" dirty="0"/>
              <a:t>low-income persons with </a:t>
            </a:r>
            <a:r>
              <a:rPr lang="en-US" sz="2000" dirty="0" smtClean="0"/>
              <a:t>disabilities.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Section 811 PRA requires </a:t>
            </a:r>
            <a:r>
              <a:rPr lang="en-US" sz="2000" dirty="0"/>
              <a:t>structured state-level partnership </a:t>
            </a:r>
            <a:r>
              <a:rPr lang="en-US" sz="2000" dirty="0" smtClean="0"/>
              <a:t>linking affordable </a:t>
            </a:r>
            <a:r>
              <a:rPr lang="en-US" sz="2000" dirty="0"/>
              <a:t>housing with community-based </a:t>
            </a:r>
            <a:r>
              <a:rPr lang="en-US" sz="2000" dirty="0" smtClean="0"/>
              <a:t>services and support.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Since February 2013, HUD has awarded $248 million in Section 811 PRA grant awards to 29 states and the District of Columbia, generating more than 7,500 anticipated permanent supportive housing units.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53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Overview of Section 811 </a:t>
            </a:r>
            <a:r>
              <a:rPr lang="en-US" dirty="0" smtClean="0">
                <a:solidFill>
                  <a:schemeClr val="tx1"/>
                </a:solidFill>
              </a:rPr>
              <a:t>PRA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006374"/>
            <a:ext cx="7159506" cy="4443855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PRA funds can only be used strictly for project-based rental assistance and administrative costs incurred by the Grantee (DOH). There are NO capital or development dollars.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/>
              <a:t>Eligible Property Owners enter into a Rental Assistance Contract (RAC) with </a:t>
            </a:r>
            <a:r>
              <a:rPr lang="en-US" sz="2000" dirty="0" smtClean="0"/>
              <a:t>the Grantee </a:t>
            </a:r>
            <a:r>
              <a:rPr lang="en-US" sz="2000" dirty="0"/>
              <a:t>to set aside a number of CT811 units</a:t>
            </a:r>
            <a:r>
              <a:rPr lang="en-US" sz="2000" dirty="0" smtClean="0"/>
              <a:t>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Although State health &amp; human services/Medicaid agencies are required to make commitments of supportive services for the PRA program, tenant participation is </a:t>
            </a:r>
            <a:r>
              <a:rPr lang="en-US" sz="2000" b="1" u="sng" dirty="0" smtClean="0"/>
              <a:t>voluntary.</a:t>
            </a:r>
            <a:endParaRPr lang="en-US" sz="20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This is a HUD Multifamily Housing Program. Administration of this program falls under HUD Handbook 4571.2 and 4571.4 for implementation, in accordance with HUD Handbook 4350.3 (Change 4) for occupancy.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2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Overview of CT811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037022"/>
            <a:ext cx="7147148" cy="436377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 CT Department of Housing was awarded $4,112,906 in March 2015 for the first 5 years of a 20-year Cooperative Agreement with HUD.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These funds are anticipated to generate 150 permanent supportive housing units throughout the state.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DOH, along with the support of CHFA, DSS, DMHAS, DDS, OPM are part of an Interagency Partnership Agreement tasked to administer CT811.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Clients of DSS, DMHAS and DDS are referred to DOH. Eligible clients will be referred to the property to apply for a CT811 unit.</a:t>
            </a:r>
          </a:p>
          <a:p>
            <a:pPr marL="201168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593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 Program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3"/>
            <a:ext cx="7543801" cy="44502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Property must have a Use Agreement for a minimum of 30 years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Property management must use the HUD Model Lease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v"/>
            </a:pPr>
            <a:r>
              <a:rPr lang="en-US" sz="2000" dirty="0"/>
              <a:t>Tenant data and voucher processing is through the Tenant Rental Assistance Certification System (TRACS</a:t>
            </a:r>
            <a:r>
              <a:rPr lang="en-US" sz="2000" dirty="0" smtClean="0"/>
              <a:t>)</a:t>
            </a:r>
            <a:endParaRPr lang="en-US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Davis Bacon labor standards apply to projects with 12 or more PRA units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Uniform Physical Condition Standards (UPCS) inspections required at least every 3 years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Environmental reviews required for new and existing properties (completed projects that are HUD-assisted/HUD-insured are exempt)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1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43800" cy="1373568"/>
          </a:xfrm>
        </p:spPr>
        <p:txBody>
          <a:bodyPr/>
          <a:lstStyle/>
          <a:p>
            <a:r>
              <a:rPr lang="en-US" dirty="0" smtClean="0"/>
              <a:t>PRA Program Relationships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606378" y="1929296"/>
            <a:ext cx="1581666" cy="1123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 Housing Agency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409569" y="3080021"/>
            <a:ext cx="0" cy="3511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606378" y="3453659"/>
            <a:ext cx="1581666" cy="1103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Property Owners &amp; Managers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606378" y="4976705"/>
            <a:ext cx="1581666" cy="1028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PRA Tenants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67826" y="2272600"/>
            <a:ext cx="2232454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 Human Services and Medicaid Agencies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89348" y="4266191"/>
            <a:ext cx="2232454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Community-based Service Providers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079935" y="3667569"/>
            <a:ext cx="4118" cy="5643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200401" y="4863023"/>
            <a:ext cx="1779782" cy="6277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188044" y="2411242"/>
            <a:ext cx="1779782" cy="7362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397211" y="4597937"/>
            <a:ext cx="0" cy="3511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201788" y="3998012"/>
            <a:ext cx="1779782" cy="7362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0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Tenants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400" dirty="0" smtClean="0"/>
              <a:t>Extremely Low Income Households: Total annual income cannot exceed 30% of </a:t>
            </a:r>
            <a:r>
              <a:rPr lang="en-US" sz="2400" dirty="0"/>
              <a:t>the </a:t>
            </a:r>
            <a:r>
              <a:rPr lang="en-US" sz="2400" dirty="0" smtClean="0"/>
              <a:t>Area Median Income </a:t>
            </a:r>
          </a:p>
          <a:p>
            <a:pPr marL="201168" lvl="1" indent="0">
              <a:buNone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dirty="0" smtClean="0"/>
              <a:t>Households with at least one individual who meets ALL of the following qualifications: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Disabled, as defined by HUD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Between the ages of 18 and 62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/>
              <a:t>Eligible for community-based, long-term care services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 smtClean="0"/>
              <a:t>Note: Client referrals must come from DSS, DMHAS or DDS.</a:t>
            </a:r>
          </a:p>
          <a:p>
            <a:pPr marL="384048" lvl="2" indent="0">
              <a:buNone/>
            </a:pPr>
            <a:endParaRPr lang="en-US" dirty="0" smtClean="0"/>
          </a:p>
          <a:p>
            <a:pPr marL="384048" lvl="2" indent="0">
              <a:buNone/>
            </a:pPr>
            <a:endParaRPr lang="en-US" dirty="0" smtClean="0"/>
          </a:p>
          <a:p>
            <a:pPr marL="384048" lvl="2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4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Population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dirty="0" smtClean="0"/>
              <a:t>The Department of Social Services (DSS) shall </a:t>
            </a:r>
            <a:r>
              <a:rPr lang="en-US" sz="2000" dirty="0"/>
              <a:t>target persons eligible for the State’s Money Follows the </a:t>
            </a:r>
            <a:r>
              <a:rPr lang="en-US" sz="2000" dirty="0" smtClean="0"/>
              <a:t>Person (MFP) </a:t>
            </a:r>
            <a:r>
              <a:rPr lang="en-US" sz="2000" dirty="0"/>
              <a:t>Demonstration and are currently institutionalized, seeking transition to home and community-based supports and services. This includes people between the ages of 22 and 62 who are eligible for services under the State’s 1915(c) waivers for persons with developmental disabilities</a:t>
            </a:r>
            <a:r>
              <a:rPr lang="en-US" sz="2000" dirty="0" smtClean="0"/>
              <a:t>.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000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34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Population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en-US" sz="36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The Department of Mental Health and Addiction Services </a:t>
            </a:r>
            <a:r>
              <a:rPr lang="en-US" dirty="0"/>
              <a:t>shall target persons who are experiencing homelessness or chronic homelessness through the State’s Coordinated Access Networks</a:t>
            </a:r>
            <a:r>
              <a:rPr lang="en-US" dirty="0" smtClean="0"/>
              <a:t>.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7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1778</TotalTime>
  <Words>1147</Words>
  <Application>Microsoft Office PowerPoint</Application>
  <PresentationFormat>On-screen Show (4:3)</PresentationFormat>
  <Paragraphs>124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Retrospect</vt:lpstr>
      <vt:lpstr>    CT811 Informational Overview Session</vt:lpstr>
      <vt:lpstr>Overview of Section 811 PRA</vt:lpstr>
      <vt:lpstr>Overview of Section 811 PRA</vt:lpstr>
      <vt:lpstr>Overview of CT811</vt:lpstr>
      <vt:lpstr>PRA Program Requirements</vt:lpstr>
      <vt:lpstr>PRA Program Relationships</vt:lpstr>
      <vt:lpstr>Eligible Tenants</vt:lpstr>
      <vt:lpstr>Target Population #1</vt:lpstr>
      <vt:lpstr>Target Population #2</vt:lpstr>
      <vt:lpstr>Target Population #3</vt:lpstr>
      <vt:lpstr>Referral Process</vt:lpstr>
      <vt:lpstr>Eligible Multifamily Properties</vt:lpstr>
      <vt:lpstr>Unit Integration</vt:lpstr>
      <vt:lpstr>Unit Identification</vt:lpstr>
      <vt:lpstr>Negotiated Placement</vt:lpstr>
      <vt:lpstr>Rental Assistance Contracts (RACs)</vt:lpstr>
      <vt:lpstr>How to Apply</vt:lpstr>
      <vt:lpstr>Thank you  for your participation!  Questions?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Pho, Tawny</dc:creator>
  <cp:lastModifiedBy>Pho, Tawny</cp:lastModifiedBy>
  <cp:revision>102</cp:revision>
  <cp:lastPrinted>2016-05-06T13:37:41Z</cp:lastPrinted>
  <dcterms:created xsi:type="dcterms:W3CDTF">2016-04-13T12:53:25Z</dcterms:created>
  <dcterms:modified xsi:type="dcterms:W3CDTF">2016-05-11T15:38:27Z</dcterms:modified>
  <cp:contentStatus/>
</cp:coreProperties>
</file>