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96" r:id="rId1"/>
  </p:sldMasterIdLst>
  <p:notesMasterIdLst>
    <p:notesMasterId r:id="rId20"/>
  </p:notesMasterIdLst>
  <p:handoutMasterIdLst>
    <p:handoutMasterId r:id="rId21"/>
  </p:handoutMasterIdLst>
  <p:sldIdLst>
    <p:sldId id="257" r:id="rId2"/>
    <p:sldId id="259" r:id="rId3"/>
    <p:sldId id="349" r:id="rId4"/>
    <p:sldId id="389" r:id="rId5"/>
    <p:sldId id="262" r:id="rId6"/>
    <p:sldId id="268" r:id="rId7"/>
    <p:sldId id="355" r:id="rId8"/>
    <p:sldId id="395" r:id="rId9"/>
    <p:sldId id="269" r:id="rId10"/>
    <p:sldId id="348" r:id="rId11"/>
    <p:sldId id="402" r:id="rId12"/>
    <p:sldId id="332" r:id="rId13"/>
    <p:sldId id="335" r:id="rId14"/>
    <p:sldId id="401" r:id="rId15"/>
    <p:sldId id="380" r:id="rId16"/>
    <p:sldId id="376" r:id="rId17"/>
    <p:sldId id="340" r:id="rId18"/>
    <p:sldId id="341" r:id="rId19"/>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432" autoAdjust="0"/>
    <p:restoredTop sz="87922" autoAdjust="0"/>
  </p:normalViewPr>
  <p:slideViewPr>
    <p:cSldViewPr>
      <p:cViewPr varScale="1">
        <p:scale>
          <a:sx n="65" d="100"/>
          <a:sy n="65" d="100"/>
        </p:scale>
        <p:origin x="894" y="78"/>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xfrm>
            <a:off x="1" y="1"/>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552" tIns="48776" rIns="97552" bIns="48776" numCol="1" anchor="t" anchorCtr="0" compatLnSpc="1">
            <a:prstTxWarp prst="textNoShape">
              <a:avLst/>
            </a:prstTxWarp>
          </a:bodyPr>
          <a:lstStyle>
            <a:lvl1pPr defTabSz="975611" eaLnBrk="1" hangingPunct="1">
              <a:defRPr sz="1300">
                <a:cs typeface="+mn-cs"/>
              </a:defRPr>
            </a:lvl1pPr>
          </a:lstStyle>
          <a:p>
            <a:pPr>
              <a:defRPr/>
            </a:pPr>
            <a:endParaRPr lang="en-US" dirty="0"/>
          </a:p>
        </p:txBody>
      </p:sp>
      <p:sp>
        <p:nvSpPr>
          <p:cNvPr id="117763" name="Rectangle 3"/>
          <p:cNvSpPr>
            <a:spLocks noGrp="1" noChangeArrowheads="1"/>
          </p:cNvSpPr>
          <p:nvPr>
            <p:ph type="dt" sz="quarter" idx="1"/>
          </p:nvPr>
        </p:nvSpPr>
        <p:spPr bwMode="auto">
          <a:xfrm>
            <a:off x="4144964" y="1"/>
            <a:ext cx="317023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552" tIns="48776" rIns="97552" bIns="48776" numCol="1" anchor="t" anchorCtr="0" compatLnSpc="1">
            <a:prstTxWarp prst="textNoShape">
              <a:avLst/>
            </a:prstTxWarp>
          </a:bodyPr>
          <a:lstStyle>
            <a:lvl1pPr algn="r" defTabSz="975611" eaLnBrk="1" hangingPunct="1">
              <a:defRPr sz="1300">
                <a:cs typeface="+mn-cs"/>
              </a:defRPr>
            </a:lvl1pPr>
          </a:lstStyle>
          <a:p>
            <a:pPr>
              <a:defRPr/>
            </a:pPr>
            <a:endParaRPr lang="en-US" dirty="0"/>
          </a:p>
        </p:txBody>
      </p:sp>
      <p:sp>
        <p:nvSpPr>
          <p:cNvPr id="117764" name="Rectangle 4"/>
          <p:cNvSpPr>
            <a:spLocks noGrp="1" noChangeArrowheads="1"/>
          </p:cNvSpPr>
          <p:nvPr>
            <p:ph type="ftr" sz="quarter" idx="2"/>
          </p:nvPr>
        </p:nvSpPr>
        <p:spPr bwMode="auto">
          <a:xfrm>
            <a:off x="1" y="9120188"/>
            <a:ext cx="3170238"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552" tIns="48776" rIns="97552" bIns="48776" numCol="1" anchor="b" anchorCtr="0" compatLnSpc="1">
            <a:prstTxWarp prst="textNoShape">
              <a:avLst/>
            </a:prstTxWarp>
          </a:bodyPr>
          <a:lstStyle>
            <a:lvl1pPr defTabSz="975611" eaLnBrk="1" hangingPunct="1">
              <a:defRPr sz="1300">
                <a:cs typeface="+mn-cs"/>
              </a:defRPr>
            </a:lvl1pPr>
          </a:lstStyle>
          <a:p>
            <a:pPr>
              <a:defRPr/>
            </a:pPr>
            <a:endParaRPr lang="en-US" dirty="0"/>
          </a:p>
        </p:txBody>
      </p:sp>
      <p:sp>
        <p:nvSpPr>
          <p:cNvPr id="117765" name="Rectangle 5"/>
          <p:cNvSpPr>
            <a:spLocks noGrp="1" noChangeArrowheads="1"/>
          </p:cNvSpPr>
          <p:nvPr>
            <p:ph type="sldNum" sz="quarter" idx="3"/>
          </p:nvPr>
        </p:nvSpPr>
        <p:spPr bwMode="auto">
          <a:xfrm>
            <a:off x="4144964" y="9120188"/>
            <a:ext cx="3170237"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552" tIns="48776" rIns="97552" bIns="48776" numCol="1" anchor="b" anchorCtr="0" compatLnSpc="1">
            <a:prstTxWarp prst="textNoShape">
              <a:avLst/>
            </a:prstTxWarp>
          </a:bodyPr>
          <a:lstStyle>
            <a:lvl1pPr algn="r" defTabSz="974582" eaLnBrk="1" hangingPunct="1">
              <a:defRPr sz="1300"/>
            </a:lvl1pPr>
          </a:lstStyle>
          <a:p>
            <a:fld id="{4C0DE1D6-DCF3-459B-BB47-7296C8E4AD01}" type="slidenum">
              <a:rPr lang="en-US" altLang="en-US"/>
              <a:pPr/>
              <a:t>‹#›</a:t>
            </a:fld>
            <a:endParaRPr lang="en-US" altLang="en-US" dirty="0"/>
          </a:p>
        </p:txBody>
      </p:sp>
    </p:spTree>
    <p:extLst>
      <p:ext uri="{BB962C8B-B14F-4D97-AF65-F5344CB8AC3E}">
        <p14:creationId xmlns:p14="http://schemas.microsoft.com/office/powerpoint/2010/main" val="18645916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1" y="1"/>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552" tIns="48776" rIns="97552" bIns="48776" numCol="1" anchor="t" anchorCtr="0" compatLnSpc="1">
            <a:prstTxWarp prst="textNoShape">
              <a:avLst/>
            </a:prstTxWarp>
          </a:bodyPr>
          <a:lstStyle>
            <a:lvl1pPr defTabSz="975611" eaLnBrk="1" hangingPunct="1">
              <a:defRPr sz="1300">
                <a:cs typeface="+mn-cs"/>
              </a:defRPr>
            </a:lvl1pPr>
          </a:lstStyle>
          <a:p>
            <a:pPr>
              <a:defRPr/>
            </a:pPr>
            <a:endParaRPr lang="en-US" dirty="0"/>
          </a:p>
        </p:txBody>
      </p:sp>
      <p:sp>
        <p:nvSpPr>
          <p:cNvPr id="10243" name="Rectangle 3"/>
          <p:cNvSpPr>
            <a:spLocks noGrp="1" noChangeArrowheads="1"/>
          </p:cNvSpPr>
          <p:nvPr>
            <p:ph type="dt" idx="1"/>
          </p:nvPr>
        </p:nvSpPr>
        <p:spPr bwMode="auto">
          <a:xfrm>
            <a:off x="4144964" y="1"/>
            <a:ext cx="317023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552" tIns="48776" rIns="97552" bIns="48776" numCol="1" anchor="t" anchorCtr="0" compatLnSpc="1">
            <a:prstTxWarp prst="textNoShape">
              <a:avLst/>
            </a:prstTxWarp>
          </a:bodyPr>
          <a:lstStyle>
            <a:lvl1pPr algn="r" defTabSz="975611" eaLnBrk="1" hangingPunct="1">
              <a:defRPr sz="1300">
                <a:cs typeface="+mn-cs"/>
              </a:defRPr>
            </a:lvl1pPr>
          </a:lstStyle>
          <a:p>
            <a:pPr>
              <a:defRPr/>
            </a:pPr>
            <a:endParaRPr lang="en-US" dirty="0"/>
          </a:p>
        </p:txBody>
      </p:sp>
      <p:sp>
        <p:nvSpPr>
          <p:cNvPr id="307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974726" y="4560889"/>
            <a:ext cx="5365750"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552" tIns="48776" rIns="97552" bIns="4877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1" y="9120188"/>
            <a:ext cx="3170238"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552" tIns="48776" rIns="97552" bIns="48776" numCol="1" anchor="b" anchorCtr="0" compatLnSpc="1">
            <a:prstTxWarp prst="textNoShape">
              <a:avLst/>
            </a:prstTxWarp>
          </a:bodyPr>
          <a:lstStyle>
            <a:lvl1pPr defTabSz="975611" eaLnBrk="1" hangingPunct="1">
              <a:defRPr sz="1300">
                <a:cs typeface="+mn-cs"/>
              </a:defRPr>
            </a:lvl1pPr>
          </a:lstStyle>
          <a:p>
            <a:pPr>
              <a:defRPr/>
            </a:pPr>
            <a:endParaRPr lang="en-US" dirty="0"/>
          </a:p>
        </p:txBody>
      </p:sp>
      <p:sp>
        <p:nvSpPr>
          <p:cNvPr id="10247" name="Rectangle 7"/>
          <p:cNvSpPr>
            <a:spLocks noGrp="1" noChangeArrowheads="1"/>
          </p:cNvSpPr>
          <p:nvPr>
            <p:ph type="sldNum" sz="quarter" idx="5"/>
          </p:nvPr>
        </p:nvSpPr>
        <p:spPr bwMode="auto">
          <a:xfrm>
            <a:off x="4144964" y="9120188"/>
            <a:ext cx="3170237"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552" tIns="48776" rIns="97552" bIns="48776" numCol="1" anchor="b" anchorCtr="0" compatLnSpc="1">
            <a:prstTxWarp prst="textNoShape">
              <a:avLst/>
            </a:prstTxWarp>
          </a:bodyPr>
          <a:lstStyle>
            <a:lvl1pPr algn="r" defTabSz="974582" eaLnBrk="1" hangingPunct="1">
              <a:defRPr sz="1300"/>
            </a:lvl1pPr>
          </a:lstStyle>
          <a:p>
            <a:fld id="{B976E2B6-E08A-42B2-B61F-5A95FADCC5D2}" type="slidenum">
              <a:rPr lang="en-US" altLang="en-US"/>
              <a:pPr/>
              <a:t>‹#›</a:t>
            </a:fld>
            <a:endParaRPr lang="en-US" altLang="en-US" dirty="0"/>
          </a:p>
        </p:txBody>
      </p:sp>
    </p:spTree>
    <p:extLst>
      <p:ext uri="{BB962C8B-B14F-4D97-AF65-F5344CB8AC3E}">
        <p14:creationId xmlns:p14="http://schemas.microsoft.com/office/powerpoint/2010/main" val="32461121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xfrm>
            <a:off x="1257300" y="719138"/>
            <a:ext cx="4800600" cy="3600450"/>
          </a:xfrm>
          <a:ln/>
        </p:spPr>
      </p:sp>
      <p:sp>
        <p:nvSpPr>
          <p:cNvPr id="7171" name="Notes Placeholder 2"/>
          <p:cNvSpPr>
            <a:spLocks noGrp="1"/>
          </p:cNvSpPr>
          <p:nvPr>
            <p:ph type="body" idx="1"/>
          </p:nvPr>
        </p:nvSpPr>
        <p:spPr>
          <a:noFill/>
        </p:spPr>
        <p:txBody>
          <a:bodyPr/>
          <a:lstStyle/>
          <a:p>
            <a:endParaRPr lang="en-US" altLang="en-US" dirty="0" smtClean="0"/>
          </a:p>
        </p:txBody>
      </p:sp>
      <p:sp>
        <p:nvSpPr>
          <p:cNvPr id="7172" name="Slide Number Placeholder 3"/>
          <p:cNvSpPr>
            <a:spLocks noGrp="1"/>
          </p:cNvSpPr>
          <p:nvPr>
            <p:ph type="sldNum" sz="quarter" idx="5"/>
          </p:nvPr>
        </p:nvSpPr>
        <p:spPr>
          <a:noFill/>
        </p:spPr>
        <p:txBody>
          <a:bodyPr/>
          <a:lstStyle>
            <a:lvl1pPr defTabSz="974582">
              <a:defRPr sz="2400">
                <a:solidFill>
                  <a:schemeClr val="tx1"/>
                </a:solidFill>
                <a:latin typeface="Times New Roman" pitchFamily="18" charset="0"/>
                <a:cs typeface="Arial" charset="0"/>
              </a:defRPr>
            </a:lvl1pPr>
            <a:lvl2pPr marL="742842" indent="-285708" defTabSz="974582">
              <a:defRPr sz="2400">
                <a:solidFill>
                  <a:schemeClr val="tx1"/>
                </a:solidFill>
                <a:latin typeface="Times New Roman" pitchFamily="18" charset="0"/>
                <a:cs typeface="Arial" charset="0"/>
              </a:defRPr>
            </a:lvl2pPr>
            <a:lvl3pPr marL="1142833" indent="-228567" defTabSz="974582">
              <a:defRPr sz="2400">
                <a:solidFill>
                  <a:schemeClr val="tx1"/>
                </a:solidFill>
                <a:latin typeface="Times New Roman" pitchFamily="18" charset="0"/>
                <a:cs typeface="Arial" charset="0"/>
              </a:defRPr>
            </a:lvl3pPr>
            <a:lvl4pPr marL="1599966" indent="-228567" defTabSz="974582">
              <a:defRPr sz="2400">
                <a:solidFill>
                  <a:schemeClr val="tx1"/>
                </a:solidFill>
                <a:latin typeface="Times New Roman" pitchFamily="18" charset="0"/>
                <a:cs typeface="Arial" charset="0"/>
              </a:defRPr>
            </a:lvl4pPr>
            <a:lvl5pPr marL="2057099" indent="-228567" defTabSz="974582">
              <a:defRPr sz="2400">
                <a:solidFill>
                  <a:schemeClr val="tx1"/>
                </a:solidFill>
                <a:latin typeface="Times New Roman" pitchFamily="18" charset="0"/>
                <a:cs typeface="Arial" charset="0"/>
              </a:defRPr>
            </a:lvl5pPr>
            <a:lvl6pPr marL="2514232" indent="-228567" defTabSz="974582" eaLnBrk="0" fontAlgn="base" hangingPunct="0">
              <a:spcBef>
                <a:spcPct val="0"/>
              </a:spcBef>
              <a:spcAft>
                <a:spcPct val="0"/>
              </a:spcAft>
              <a:defRPr sz="2400">
                <a:solidFill>
                  <a:schemeClr val="tx1"/>
                </a:solidFill>
                <a:latin typeface="Times New Roman" pitchFamily="18" charset="0"/>
                <a:cs typeface="Arial" charset="0"/>
              </a:defRPr>
            </a:lvl6pPr>
            <a:lvl7pPr marL="2971365" indent="-228567" defTabSz="974582" eaLnBrk="0" fontAlgn="base" hangingPunct="0">
              <a:spcBef>
                <a:spcPct val="0"/>
              </a:spcBef>
              <a:spcAft>
                <a:spcPct val="0"/>
              </a:spcAft>
              <a:defRPr sz="2400">
                <a:solidFill>
                  <a:schemeClr val="tx1"/>
                </a:solidFill>
                <a:latin typeface="Times New Roman" pitchFamily="18" charset="0"/>
                <a:cs typeface="Arial" charset="0"/>
              </a:defRPr>
            </a:lvl7pPr>
            <a:lvl8pPr marL="3428497" indent="-228567" defTabSz="974582" eaLnBrk="0" fontAlgn="base" hangingPunct="0">
              <a:spcBef>
                <a:spcPct val="0"/>
              </a:spcBef>
              <a:spcAft>
                <a:spcPct val="0"/>
              </a:spcAft>
              <a:defRPr sz="2400">
                <a:solidFill>
                  <a:schemeClr val="tx1"/>
                </a:solidFill>
                <a:latin typeface="Times New Roman" pitchFamily="18" charset="0"/>
                <a:cs typeface="Arial" charset="0"/>
              </a:defRPr>
            </a:lvl8pPr>
            <a:lvl9pPr marL="3885630" indent="-228567" defTabSz="974582" eaLnBrk="0" fontAlgn="base" hangingPunct="0">
              <a:spcBef>
                <a:spcPct val="0"/>
              </a:spcBef>
              <a:spcAft>
                <a:spcPct val="0"/>
              </a:spcAft>
              <a:defRPr sz="2400">
                <a:solidFill>
                  <a:schemeClr val="tx1"/>
                </a:solidFill>
                <a:latin typeface="Times New Roman" pitchFamily="18" charset="0"/>
                <a:cs typeface="Arial" charset="0"/>
              </a:defRPr>
            </a:lvl9pPr>
          </a:lstStyle>
          <a:p>
            <a:fld id="{79417873-5BB8-47A7-AA7E-05EE61C0CBCD}" type="slidenum">
              <a:rPr lang="en-US" altLang="en-US" sz="1300"/>
              <a:pPr/>
              <a:t>1</a:t>
            </a:fld>
            <a:endParaRPr lang="en-US" altLang="en-US" sz="1300" dirty="0"/>
          </a:p>
        </p:txBody>
      </p:sp>
    </p:spTree>
    <p:extLst>
      <p:ext uri="{BB962C8B-B14F-4D97-AF65-F5344CB8AC3E}">
        <p14:creationId xmlns:p14="http://schemas.microsoft.com/office/powerpoint/2010/main" val="3656978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defTabSz="974582">
              <a:defRPr sz="2400">
                <a:solidFill>
                  <a:schemeClr val="tx1"/>
                </a:solidFill>
                <a:latin typeface="Times New Roman" pitchFamily="18" charset="0"/>
                <a:cs typeface="Arial" charset="0"/>
              </a:defRPr>
            </a:lvl1pPr>
            <a:lvl2pPr marL="742842" indent="-285708" defTabSz="974582">
              <a:defRPr sz="2400">
                <a:solidFill>
                  <a:schemeClr val="tx1"/>
                </a:solidFill>
                <a:latin typeface="Times New Roman" pitchFamily="18" charset="0"/>
                <a:cs typeface="Arial" charset="0"/>
              </a:defRPr>
            </a:lvl2pPr>
            <a:lvl3pPr marL="1142833" indent="-228567" defTabSz="974582">
              <a:defRPr sz="2400">
                <a:solidFill>
                  <a:schemeClr val="tx1"/>
                </a:solidFill>
                <a:latin typeface="Times New Roman" pitchFamily="18" charset="0"/>
                <a:cs typeface="Arial" charset="0"/>
              </a:defRPr>
            </a:lvl3pPr>
            <a:lvl4pPr marL="1599966" indent="-228567" defTabSz="974582">
              <a:defRPr sz="2400">
                <a:solidFill>
                  <a:schemeClr val="tx1"/>
                </a:solidFill>
                <a:latin typeface="Times New Roman" pitchFamily="18" charset="0"/>
                <a:cs typeface="Arial" charset="0"/>
              </a:defRPr>
            </a:lvl4pPr>
            <a:lvl5pPr marL="2057099" indent="-228567" defTabSz="974582">
              <a:defRPr sz="2400">
                <a:solidFill>
                  <a:schemeClr val="tx1"/>
                </a:solidFill>
                <a:latin typeface="Times New Roman" pitchFamily="18" charset="0"/>
                <a:cs typeface="Arial" charset="0"/>
              </a:defRPr>
            </a:lvl5pPr>
            <a:lvl6pPr marL="2514232" indent="-228567" defTabSz="974582" eaLnBrk="0" fontAlgn="base" hangingPunct="0">
              <a:spcBef>
                <a:spcPct val="0"/>
              </a:spcBef>
              <a:spcAft>
                <a:spcPct val="0"/>
              </a:spcAft>
              <a:defRPr sz="2400">
                <a:solidFill>
                  <a:schemeClr val="tx1"/>
                </a:solidFill>
                <a:latin typeface="Times New Roman" pitchFamily="18" charset="0"/>
                <a:cs typeface="Arial" charset="0"/>
              </a:defRPr>
            </a:lvl6pPr>
            <a:lvl7pPr marL="2971365" indent="-228567" defTabSz="974582" eaLnBrk="0" fontAlgn="base" hangingPunct="0">
              <a:spcBef>
                <a:spcPct val="0"/>
              </a:spcBef>
              <a:spcAft>
                <a:spcPct val="0"/>
              </a:spcAft>
              <a:defRPr sz="2400">
                <a:solidFill>
                  <a:schemeClr val="tx1"/>
                </a:solidFill>
                <a:latin typeface="Times New Roman" pitchFamily="18" charset="0"/>
                <a:cs typeface="Arial" charset="0"/>
              </a:defRPr>
            </a:lvl7pPr>
            <a:lvl8pPr marL="3428497" indent="-228567" defTabSz="974582" eaLnBrk="0" fontAlgn="base" hangingPunct="0">
              <a:spcBef>
                <a:spcPct val="0"/>
              </a:spcBef>
              <a:spcAft>
                <a:spcPct val="0"/>
              </a:spcAft>
              <a:defRPr sz="2400">
                <a:solidFill>
                  <a:schemeClr val="tx1"/>
                </a:solidFill>
                <a:latin typeface="Times New Roman" pitchFamily="18" charset="0"/>
                <a:cs typeface="Arial" charset="0"/>
              </a:defRPr>
            </a:lvl8pPr>
            <a:lvl9pPr marL="3885630" indent="-228567" defTabSz="974582" eaLnBrk="0" fontAlgn="base" hangingPunct="0">
              <a:spcBef>
                <a:spcPct val="0"/>
              </a:spcBef>
              <a:spcAft>
                <a:spcPct val="0"/>
              </a:spcAft>
              <a:defRPr sz="2400">
                <a:solidFill>
                  <a:schemeClr val="tx1"/>
                </a:solidFill>
                <a:latin typeface="Times New Roman" pitchFamily="18" charset="0"/>
                <a:cs typeface="Arial" charset="0"/>
              </a:defRPr>
            </a:lvl9pPr>
          </a:lstStyle>
          <a:p>
            <a:fld id="{65F42354-EB7D-44BA-AF44-C87E4A8DB6B0}" type="slidenum">
              <a:rPr lang="en-US" altLang="en-US" sz="1300"/>
              <a:pPr/>
              <a:t>3</a:t>
            </a:fld>
            <a:endParaRPr lang="en-US" altLang="en-US" sz="1300" dirty="0"/>
          </a:p>
        </p:txBody>
      </p:sp>
      <p:sp>
        <p:nvSpPr>
          <p:cNvPr id="10243" name="Rectangle 2"/>
          <p:cNvSpPr>
            <a:spLocks noGrp="1" noRot="1" noChangeAspect="1" noChangeArrowheads="1" noTextEdit="1"/>
          </p:cNvSpPr>
          <p:nvPr>
            <p:ph type="sldImg"/>
          </p:nvPr>
        </p:nvSpPr>
        <p:spPr>
          <a:xfrm>
            <a:off x="1257300" y="719138"/>
            <a:ext cx="4800600" cy="3600450"/>
          </a:xfrm>
          <a:solidFill>
            <a:srgbClr val="FFFFFF"/>
          </a:solidFill>
          <a:ln/>
        </p:spPr>
      </p:sp>
      <p:sp>
        <p:nvSpPr>
          <p:cNvPr id="10244" name="Rectangle 3"/>
          <p:cNvSpPr>
            <a:spLocks noGrp="1" noChangeArrowheads="1"/>
          </p:cNvSpPr>
          <p:nvPr>
            <p:ph type="body" idx="1"/>
          </p:nvPr>
        </p:nvSpPr>
        <p:spPr>
          <a:xfrm>
            <a:off x="731839" y="4560889"/>
            <a:ext cx="5851525" cy="4321175"/>
          </a:xfrm>
          <a:solidFill>
            <a:srgbClr val="FFFFFF"/>
          </a:solidFill>
          <a:ln>
            <a:solidFill>
              <a:srgbClr val="000000"/>
            </a:solidFill>
            <a:miter lim="800000"/>
            <a:headEnd/>
            <a:tailEnd/>
          </a:ln>
        </p:spPr>
        <p:txBody>
          <a:bodyPr lIns="95728" tIns="47863" rIns="95728" bIns="47863"/>
          <a:lstStyle/>
          <a:p>
            <a:pPr eaLnBrk="1" hangingPunct="1"/>
            <a:r>
              <a:rPr lang="en-US" altLang="en-US" dirty="0" smtClean="0"/>
              <a:t>Radon is a radioactive gas that occurs in nature.  Radon is one of the nation’s most important environmental threats – one that places people at risk in their own homes.</a:t>
            </a:r>
          </a:p>
          <a:p>
            <a:pPr eaLnBrk="1" hangingPunct="1"/>
            <a:endParaRPr lang="en-US" altLang="en-US" dirty="0" smtClean="0"/>
          </a:p>
          <a:p>
            <a:pPr eaLnBrk="1" hangingPunct="1"/>
            <a:r>
              <a:rPr lang="en-US" altLang="en-US" dirty="0" smtClean="0"/>
              <a:t>Radon cannot be detected by our senses.  You can’t see smell or taste radon. The only way to know if your home has high levels of radon is to test for it. </a:t>
            </a:r>
          </a:p>
        </p:txBody>
      </p:sp>
    </p:spTree>
    <p:extLst>
      <p:ext uri="{BB962C8B-B14F-4D97-AF65-F5344CB8AC3E}">
        <p14:creationId xmlns:p14="http://schemas.microsoft.com/office/powerpoint/2010/main" val="1339492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defTabSz="974582">
              <a:defRPr sz="2400">
                <a:solidFill>
                  <a:schemeClr val="tx1"/>
                </a:solidFill>
                <a:latin typeface="Times New Roman" pitchFamily="18" charset="0"/>
                <a:cs typeface="Arial" charset="0"/>
              </a:defRPr>
            </a:lvl1pPr>
            <a:lvl2pPr marL="742842" indent="-285708" defTabSz="974582">
              <a:defRPr sz="2400">
                <a:solidFill>
                  <a:schemeClr val="tx1"/>
                </a:solidFill>
                <a:latin typeface="Times New Roman" pitchFamily="18" charset="0"/>
                <a:cs typeface="Arial" charset="0"/>
              </a:defRPr>
            </a:lvl2pPr>
            <a:lvl3pPr marL="1142833" indent="-228567" defTabSz="974582">
              <a:defRPr sz="2400">
                <a:solidFill>
                  <a:schemeClr val="tx1"/>
                </a:solidFill>
                <a:latin typeface="Times New Roman" pitchFamily="18" charset="0"/>
                <a:cs typeface="Arial" charset="0"/>
              </a:defRPr>
            </a:lvl3pPr>
            <a:lvl4pPr marL="1599966" indent="-228567" defTabSz="974582">
              <a:defRPr sz="2400">
                <a:solidFill>
                  <a:schemeClr val="tx1"/>
                </a:solidFill>
                <a:latin typeface="Times New Roman" pitchFamily="18" charset="0"/>
                <a:cs typeface="Arial" charset="0"/>
              </a:defRPr>
            </a:lvl4pPr>
            <a:lvl5pPr marL="2057099" indent="-228567" defTabSz="974582">
              <a:defRPr sz="2400">
                <a:solidFill>
                  <a:schemeClr val="tx1"/>
                </a:solidFill>
                <a:latin typeface="Times New Roman" pitchFamily="18" charset="0"/>
                <a:cs typeface="Arial" charset="0"/>
              </a:defRPr>
            </a:lvl5pPr>
            <a:lvl6pPr marL="2514232" indent="-228567" defTabSz="974582" eaLnBrk="0" fontAlgn="base" hangingPunct="0">
              <a:spcBef>
                <a:spcPct val="0"/>
              </a:spcBef>
              <a:spcAft>
                <a:spcPct val="0"/>
              </a:spcAft>
              <a:defRPr sz="2400">
                <a:solidFill>
                  <a:schemeClr val="tx1"/>
                </a:solidFill>
                <a:latin typeface="Times New Roman" pitchFamily="18" charset="0"/>
                <a:cs typeface="Arial" charset="0"/>
              </a:defRPr>
            </a:lvl6pPr>
            <a:lvl7pPr marL="2971365" indent="-228567" defTabSz="974582" eaLnBrk="0" fontAlgn="base" hangingPunct="0">
              <a:spcBef>
                <a:spcPct val="0"/>
              </a:spcBef>
              <a:spcAft>
                <a:spcPct val="0"/>
              </a:spcAft>
              <a:defRPr sz="2400">
                <a:solidFill>
                  <a:schemeClr val="tx1"/>
                </a:solidFill>
                <a:latin typeface="Times New Roman" pitchFamily="18" charset="0"/>
                <a:cs typeface="Arial" charset="0"/>
              </a:defRPr>
            </a:lvl7pPr>
            <a:lvl8pPr marL="3428497" indent="-228567" defTabSz="974582" eaLnBrk="0" fontAlgn="base" hangingPunct="0">
              <a:spcBef>
                <a:spcPct val="0"/>
              </a:spcBef>
              <a:spcAft>
                <a:spcPct val="0"/>
              </a:spcAft>
              <a:defRPr sz="2400">
                <a:solidFill>
                  <a:schemeClr val="tx1"/>
                </a:solidFill>
                <a:latin typeface="Times New Roman" pitchFamily="18" charset="0"/>
                <a:cs typeface="Arial" charset="0"/>
              </a:defRPr>
            </a:lvl8pPr>
            <a:lvl9pPr marL="3885630" indent="-228567" defTabSz="974582" eaLnBrk="0" fontAlgn="base" hangingPunct="0">
              <a:spcBef>
                <a:spcPct val="0"/>
              </a:spcBef>
              <a:spcAft>
                <a:spcPct val="0"/>
              </a:spcAft>
              <a:defRPr sz="2400">
                <a:solidFill>
                  <a:schemeClr val="tx1"/>
                </a:solidFill>
                <a:latin typeface="Times New Roman" pitchFamily="18" charset="0"/>
                <a:cs typeface="Arial" charset="0"/>
              </a:defRPr>
            </a:lvl9pPr>
          </a:lstStyle>
          <a:p>
            <a:fld id="{841ED4E7-48FC-49A9-8649-1A8144529E5B}" type="slidenum">
              <a:rPr lang="en-US" altLang="en-US" sz="1300"/>
              <a:pPr/>
              <a:t>4</a:t>
            </a:fld>
            <a:endParaRPr lang="en-US" altLang="en-US" sz="1300" dirty="0"/>
          </a:p>
        </p:txBody>
      </p:sp>
      <p:sp>
        <p:nvSpPr>
          <p:cNvPr id="12291" name="Rectangle 2"/>
          <p:cNvSpPr>
            <a:spLocks noGrp="1" noRot="1" noChangeAspect="1" noChangeArrowheads="1" noTextEdit="1"/>
          </p:cNvSpPr>
          <p:nvPr>
            <p:ph type="sldImg"/>
          </p:nvPr>
        </p:nvSpPr>
        <p:spPr>
          <a:xfrm>
            <a:off x="1257300" y="719138"/>
            <a:ext cx="4800600" cy="3600450"/>
          </a:xfrm>
          <a:solidFill>
            <a:srgbClr val="FFFFFF"/>
          </a:solidFill>
          <a:ln/>
        </p:spPr>
      </p:sp>
      <p:sp>
        <p:nvSpPr>
          <p:cNvPr id="12292" name="Rectangle 3"/>
          <p:cNvSpPr>
            <a:spLocks noGrp="1" noChangeArrowheads="1"/>
          </p:cNvSpPr>
          <p:nvPr>
            <p:ph type="body" idx="1"/>
          </p:nvPr>
        </p:nvSpPr>
        <p:spPr>
          <a:xfrm>
            <a:off x="731839" y="4560889"/>
            <a:ext cx="5851525" cy="4321175"/>
          </a:xfrm>
          <a:solidFill>
            <a:srgbClr val="FFFFFF"/>
          </a:solidFill>
          <a:ln>
            <a:solidFill>
              <a:srgbClr val="000000"/>
            </a:solidFill>
            <a:miter lim="800000"/>
            <a:headEnd/>
            <a:tailEnd/>
          </a:ln>
        </p:spPr>
        <p:txBody>
          <a:bodyPr lIns="95728" tIns="47863" rIns="95728" bIns="47863"/>
          <a:lstStyle/>
          <a:p>
            <a:pPr eaLnBrk="1" hangingPunct="1"/>
            <a:r>
              <a:rPr lang="en-US" altLang="en-US" dirty="0" smtClean="0"/>
              <a:t>Radon is gas formed by the natural decay or radium which comes from the decay of radium. Both radium and uranium are very common elements present in soils and rock.  Radon itself is not dangerous, but as it decays, the gas produces radiation in the form of microscopic particles that can cling to house dust or other airborne particles. Outdoors radon is diluted quickly and poses little threat, but when it migrated into a building and accumulates to unsafe levels, it can become a health hazard.</a:t>
            </a:r>
          </a:p>
        </p:txBody>
      </p:sp>
    </p:spTree>
    <p:extLst>
      <p:ext uri="{BB962C8B-B14F-4D97-AF65-F5344CB8AC3E}">
        <p14:creationId xmlns:p14="http://schemas.microsoft.com/office/powerpoint/2010/main" val="2526683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974582">
              <a:defRPr sz="2400">
                <a:solidFill>
                  <a:schemeClr val="tx1"/>
                </a:solidFill>
                <a:latin typeface="Times New Roman" pitchFamily="18" charset="0"/>
                <a:cs typeface="Arial" charset="0"/>
              </a:defRPr>
            </a:lvl1pPr>
            <a:lvl2pPr marL="742842" indent="-285708" defTabSz="974582">
              <a:defRPr sz="2400">
                <a:solidFill>
                  <a:schemeClr val="tx1"/>
                </a:solidFill>
                <a:latin typeface="Times New Roman" pitchFamily="18" charset="0"/>
                <a:cs typeface="Arial" charset="0"/>
              </a:defRPr>
            </a:lvl2pPr>
            <a:lvl3pPr marL="1142833" indent="-228567" defTabSz="974582">
              <a:defRPr sz="2400">
                <a:solidFill>
                  <a:schemeClr val="tx1"/>
                </a:solidFill>
                <a:latin typeface="Times New Roman" pitchFamily="18" charset="0"/>
                <a:cs typeface="Arial" charset="0"/>
              </a:defRPr>
            </a:lvl3pPr>
            <a:lvl4pPr marL="1599966" indent="-228567" defTabSz="974582">
              <a:defRPr sz="2400">
                <a:solidFill>
                  <a:schemeClr val="tx1"/>
                </a:solidFill>
                <a:latin typeface="Times New Roman" pitchFamily="18" charset="0"/>
                <a:cs typeface="Arial" charset="0"/>
              </a:defRPr>
            </a:lvl4pPr>
            <a:lvl5pPr marL="2057099" indent="-228567" defTabSz="974582">
              <a:defRPr sz="2400">
                <a:solidFill>
                  <a:schemeClr val="tx1"/>
                </a:solidFill>
                <a:latin typeface="Times New Roman" pitchFamily="18" charset="0"/>
                <a:cs typeface="Arial" charset="0"/>
              </a:defRPr>
            </a:lvl5pPr>
            <a:lvl6pPr marL="2514232" indent="-228567" defTabSz="974582" eaLnBrk="0" fontAlgn="base" hangingPunct="0">
              <a:spcBef>
                <a:spcPct val="0"/>
              </a:spcBef>
              <a:spcAft>
                <a:spcPct val="0"/>
              </a:spcAft>
              <a:defRPr sz="2400">
                <a:solidFill>
                  <a:schemeClr val="tx1"/>
                </a:solidFill>
                <a:latin typeface="Times New Roman" pitchFamily="18" charset="0"/>
                <a:cs typeface="Arial" charset="0"/>
              </a:defRPr>
            </a:lvl6pPr>
            <a:lvl7pPr marL="2971365" indent="-228567" defTabSz="974582" eaLnBrk="0" fontAlgn="base" hangingPunct="0">
              <a:spcBef>
                <a:spcPct val="0"/>
              </a:spcBef>
              <a:spcAft>
                <a:spcPct val="0"/>
              </a:spcAft>
              <a:defRPr sz="2400">
                <a:solidFill>
                  <a:schemeClr val="tx1"/>
                </a:solidFill>
                <a:latin typeface="Times New Roman" pitchFamily="18" charset="0"/>
                <a:cs typeface="Arial" charset="0"/>
              </a:defRPr>
            </a:lvl7pPr>
            <a:lvl8pPr marL="3428497" indent="-228567" defTabSz="974582" eaLnBrk="0" fontAlgn="base" hangingPunct="0">
              <a:spcBef>
                <a:spcPct val="0"/>
              </a:spcBef>
              <a:spcAft>
                <a:spcPct val="0"/>
              </a:spcAft>
              <a:defRPr sz="2400">
                <a:solidFill>
                  <a:schemeClr val="tx1"/>
                </a:solidFill>
                <a:latin typeface="Times New Roman" pitchFamily="18" charset="0"/>
                <a:cs typeface="Arial" charset="0"/>
              </a:defRPr>
            </a:lvl8pPr>
            <a:lvl9pPr marL="3885630" indent="-228567" defTabSz="974582" eaLnBrk="0" fontAlgn="base" hangingPunct="0">
              <a:spcBef>
                <a:spcPct val="0"/>
              </a:spcBef>
              <a:spcAft>
                <a:spcPct val="0"/>
              </a:spcAft>
              <a:defRPr sz="2400">
                <a:solidFill>
                  <a:schemeClr val="tx1"/>
                </a:solidFill>
                <a:latin typeface="Times New Roman" pitchFamily="18" charset="0"/>
                <a:cs typeface="Arial" charset="0"/>
              </a:defRPr>
            </a:lvl9pPr>
          </a:lstStyle>
          <a:p>
            <a:fld id="{BD814EE5-BBA6-4BEA-AF7C-6435B967DC8A}" type="slidenum">
              <a:rPr lang="en-US" altLang="en-US" sz="1300"/>
              <a:pPr/>
              <a:t>9</a:t>
            </a:fld>
            <a:endParaRPr lang="en-US" altLang="en-US" sz="1300" dirty="0"/>
          </a:p>
        </p:txBody>
      </p:sp>
      <p:sp>
        <p:nvSpPr>
          <p:cNvPr id="30723" name="Rectangle 2"/>
          <p:cNvSpPr>
            <a:spLocks noGrp="1" noRot="1" noChangeAspect="1" noChangeArrowheads="1" noTextEdit="1"/>
          </p:cNvSpPr>
          <p:nvPr>
            <p:ph type="sldImg"/>
          </p:nvPr>
        </p:nvSpPr>
        <p:spPr>
          <a:xfrm>
            <a:off x="1257300" y="719138"/>
            <a:ext cx="4800600" cy="3600450"/>
          </a:xfrm>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smtClean="0"/>
          </a:p>
        </p:txBody>
      </p:sp>
    </p:spTree>
    <p:extLst>
      <p:ext uri="{BB962C8B-B14F-4D97-AF65-F5344CB8AC3E}">
        <p14:creationId xmlns:p14="http://schemas.microsoft.com/office/powerpoint/2010/main" val="368989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74582">
              <a:defRPr sz="2400">
                <a:solidFill>
                  <a:schemeClr val="tx1"/>
                </a:solidFill>
                <a:latin typeface="Times New Roman" pitchFamily="18" charset="0"/>
                <a:cs typeface="Arial" charset="0"/>
              </a:defRPr>
            </a:lvl1pPr>
            <a:lvl2pPr marL="742842" indent="-285708" defTabSz="974582">
              <a:defRPr sz="2400">
                <a:solidFill>
                  <a:schemeClr val="tx1"/>
                </a:solidFill>
                <a:latin typeface="Times New Roman" pitchFamily="18" charset="0"/>
                <a:cs typeface="Arial" charset="0"/>
              </a:defRPr>
            </a:lvl2pPr>
            <a:lvl3pPr marL="1142833" indent="-228567" defTabSz="974582">
              <a:defRPr sz="2400">
                <a:solidFill>
                  <a:schemeClr val="tx1"/>
                </a:solidFill>
                <a:latin typeface="Times New Roman" pitchFamily="18" charset="0"/>
                <a:cs typeface="Arial" charset="0"/>
              </a:defRPr>
            </a:lvl3pPr>
            <a:lvl4pPr marL="1599966" indent="-228567" defTabSz="974582">
              <a:defRPr sz="2400">
                <a:solidFill>
                  <a:schemeClr val="tx1"/>
                </a:solidFill>
                <a:latin typeface="Times New Roman" pitchFamily="18" charset="0"/>
                <a:cs typeface="Arial" charset="0"/>
              </a:defRPr>
            </a:lvl4pPr>
            <a:lvl5pPr marL="2057099" indent="-228567" defTabSz="974582">
              <a:defRPr sz="2400">
                <a:solidFill>
                  <a:schemeClr val="tx1"/>
                </a:solidFill>
                <a:latin typeface="Times New Roman" pitchFamily="18" charset="0"/>
                <a:cs typeface="Arial" charset="0"/>
              </a:defRPr>
            </a:lvl5pPr>
            <a:lvl6pPr marL="2514232" indent="-228567" defTabSz="974582" eaLnBrk="0" fontAlgn="base" hangingPunct="0">
              <a:spcBef>
                <a:spcPct val="0"/>
              </a:spcBef>
              <a:spcAft>
                <a:spcPct val="0"/>
              </a:spcAft>
              <a:defRPr sz="2400">
                <a:solidFill>
                  <a:schemeClr val="tx1"/>
                </a:solidFill>
                <a:latin typeface="Times New Roman" pitchFamily="18" charset="0"/>
                <a:cs typeface="Arial" charset="0"/>
              </a:defRPr>
            </a:lvl6pPr>
            <a:lvl7pPr marL="2971365" indent="-228567" defTabSz="974582" eaLnBrk="0" fontAlgn="base" hangingPunct="0">
              <a:spcBef>
                <a:spcPct val="0"/>
              </a:spcBef>
              <a:spcAft>
                <a:spcPct val="0"/>
              </a:spcAft>
              <a:defRPr sz="2400">
                <a:solidFill>
                  <a:schemeClr val="tx1"/>
                </a:solidFill>
                <a:latin typeface="Times New Roman" pitchFamily="18" charset="0"/>
                <a:cs typeface="Arial" charset="0"/>
              </a:defRPr>
            </a:lvl7pPr>
            <a:lvl8pPr marL="3428497" indent="-228567" defTabSz="974582" eaLnBrk="0" fontAlgn="base" hangingPunct="0">
              <a:spcBef>
                <a:spcPct val="0"/>
              </a:spcBef>
              <a:spcAft>
                <a:spcPct val="0"/>
              </a:spcAft>
              <a:defRPr sz="2400">
                <a:solidFill>
                  <a:schemeClr val="tx1"/>
                </a:solidFill>
                <a:latin typeface="Times New Roman" pitchFamily="18" charset="0"/>
                <a:cs typeface="Arial" charset="0"/>
              </a:defRPr>
            </a:lvl8pPr>
            <a:lvl9pPr marL="3885630" indent="-228567" defTabSz="974582" eaLnBrk="0" fontAlgn="base" hangingPunct="0">
              <a:spcBef>
                <a:spcPct val="0"/>
              </a:spcBef>
              <a:spcAft>
                <a:spcPct val="0"/>
              </a:spcAft>
              <a:defRPr sz="2400">
                <a:solidFill>
                  <a:schemeClr val="tx1"/>
                </a:solidFill>
                <a:latin typeface="Times New Roman" pitchFamily="18" charset="0"/>
                <a:cs typeface="Arial" charset="0"/>
              </a:defRPr>
            </a:lvl9pPr>
          </a:lstStyle>
          <a:p>
            <a:fld id="{AEDAE1E6-C845-4924-A3BE-A1E4630F7ED4}" type="slidenum">
              <a:rPr lang="en-US" altLang="en-US" sz="1300"/>
              <a:pPr/>
              <a:t>10</a:t>
            </a:fld>
            <a:endParaRPr lang="en-US" altLang="en-US" sz="1300" dirty="0"/>
          </a:p>
        </p:txBody>
      </p:sp>
      <p:sp>
        <p:nvSpPr>
          <p:cNvPr id="33795" name="Rectangle 2"/>
          <p:cNvSpPr>
            <a:spLocks noGrp="1" noRot="1" noChangeAspect="1" noChangeArrowheads="1" noTextEdit="1"/>
          </p:cNvSpPr>
          <p:nvPr>
            <p:ph type="sldImg"/>
          </p:nvPr>
        </p:nvSpPr>
        <p:spPr>
          <a:xfrm>
            <a:off x="1257300" y="719138"/>
            <a:ext cx="4800600" cy="3600450"/>
          </a:xfrm>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smtClean="0"/>
              <a:t>Because radon comes from geology, rock and soil, because geologic formations are not uniform, and because of all of the variables in house construction and occupancy patterns, one home can be high and the one next door low.  </a:t>
            </a:r>
          </a:p>
          <a:p>
            <a:pPr eaLnBrk="1" hangingPunct="1"/>
            <a:endParaRPr lang="en-US" altLang="en-US" dirty="0" smtClean="0"/>
          </a:p>
          <a:p>
            <a:pPr eaLnBrk="1" hangingPunct="1"/>
            <a:r>
              <a:rPr lang="en-US" altLang="en-US" dirty="0" smtClean="0"/>
              <a:t>Note:  it is not practical nor feasible to test the soil before constructing a home to predict what the radon level might be.  </a:t>
            </a:r>
          </a:p>
        </p:txBody>
      </p:sp>
    </p:spTree>
    <p:extLst>
      <p:ext uri="{BB962C8B-B14F-4D97-AF65-F5344CB8AC3E}">
        <p14:creationId xmlns:p14="http://schemas.microsoft.com/office/powerpoint/2010/main" val="2691629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1257300" y="719138"/>
            <a:ext cx="4800600" cy="3600450"/>
          </a:xfrm>
          <a:ln/>
        </p:spPr>
      </p:sp>
      <p:sp>
        <p:nvSpPr>
          <p:cNvPr id="61443" name="Notes Placeholder 2"/>
          <p:cNvSpPr>
            <a:spLocks noGrp="1"/>
          </p:cNvSpPr>
          <p:nvPr>
            <p:ph type="body" idx="1"/>
          </p:nvPr>
        </p:nvSpPr>
        <p:spPr>
          <a:noFill/>
        </p:spPr>
        <p:txBody>
          <a:bodyPr/>
          <a:lstStyle/>
          <a:p>
            <a:endParaRPr lang="en-US" altLang="en-US" dirty="0" smtClean="0"/>
          </a:p>
        </p:txBody>
      </p:sp>
      <p:sp>
        <p:nvSpPr>
          <p:cNvPr id="61444" name="Slide Number Placeholder 3"/>
          <p:cNvSpPr>
            <a:spLocks noGrp="1"/>
          </p:cNvSpPr>
          <p:nvPr>
            <p:ph type="sldNum" sz="quarter" idx="5"/>
          </p:nvPr>
        </p:nvSpPr>
        <p:spPr>
          <a:noFill/>
        </p:spPr>
        <p:txBody>
          <a:bodyPr/>
          <a:lstStyle>
            <a:lvl1pPr defTabSz="974582">
              <a:defRPr sz="2400">
                <a:solidFill>
                  <a:schemeClr val="tx1"/>
                </a:solidFill>
                <a:latin typeface="Times New Roman" pitchFamily="18" charset="0"/>
                <a:cs typeface="Arial" charset="0"/>
              </a:defRPr>
            </a:lvl1pPr>
            <a:lvl2pPr marL="742842" indent="-285708" defTabSz="974582">
              <a:defRPr sz="2400">
                <a:solidFill>
                  <a:schemeClr val="tx1"/>
                </a:solidFill>
                <a:latin typeface="Times New Roman" pitchFamily="18" charset="0"/>
                <a:cs typeface="Arial" charset="0"/>
              </a:defRPr>
            </a:lvl2pPr>
            <a:lvl3pPr marL="1142833" indent="-228567" defTabSz="974582">
              <a:defRPr sz="2400">
                <a:solidFill>
                  <a:schemeClr val="tx1"/>
                </a:solidFill>
                <a:latin typeface="Times New Roman" pitchFamily="18" charset="0"/>
                <a:cs typeface="Arial" charset="0"/>
              </a:defRPr>
            </a:lvl3pPr>
            <a:lvl4pPr marL="1599966" indent="-228567" defTabSz="974582">
              <a:defRPr sz="2400">
                <a:solidFill>
                  <a:schemeClr val="tx1"/>
                </a:solidFill>
                <a:latin typeface="Times New Roman" pitchFamily="18" charset="0"/>
                <a:cs typeface="Arial" charset="0"/>
              </a:defRPr>
            </a:lvl4pPr>
            <a:lvl5pPr marL="2057099" indent="-228567" defTabSz="974582">
              <a:defRPr sz="2400">
                <a:solidFill>
                  <a:schemeClr val="tx1"/>
                </a:solidFill>
                <a:latin typeface="Times New Roman" pitchFamily="18" charset="0"/>
                <a:cs typeface="Arial" charset="0"/>
              </a:defRPr>
            </a:lvl5pPr>
            <a:lvl6pPr marL="2514232" indent="-228567" defTabSz="974582" eaLnBrk="0" fontAlgn="base" hangingPunct="0">
              <a:spcBef>
                <a:spcPct val="0"/>
              </a:spcBef>
              <a:spcAft>
                <a:spcPct val="0"/>
              </a:spcAft>
              <a:defRPr sz="2400">
                <a:solidFill>
                  <a:schemeClr val="tx1"/>
                </a:solidFill>
                <a:latin typeface="Times New Roman" pitchFamily="18" charset="0"/>
                <a:cs typeface="Arial" charset="0"/>
              </a:defRPr>
            </a:lvl6pPr>
            <a:lvl7pPr marL="2971365" indent="-228567" defTabSz="974582" eaLnBrk="0" fontAlgn="base" hangingPunct="0">
              <a:spcBef>
                <a:spcPct val="0"/>
              </a:spcBef>
              <a:spcAft>
                <a:spcPct val="0"/>
              </a:spcAft>
              <a:defRPr sz="2400">
                <a:solidFill>
                  <a:schemeClr val="tx1"/>
                </a:solidFill>
                <a:latin typeface="Times New Roman" pitchFamily="18" charset="0"/>
                <a:cs typeface="Arial" charset="0"/>
              </a:defRPr>
            </a:lvl7pPr>
            <a:lvl8pPr marL="3428497" indent="-228567" defTabSz="974582" eaLnBrk="0" fontAlgn="base" hangingPunct="0">
              <a:spcBef>
                <a:spcPct val="0"/>
              </a:spcBef>
              <a:spcAft>
                <a:spcPct val="0"/>
              </a:spcAft>
              <a:defRPr sz="2400">
                <a:solidFill>
                  <a:schemeClr val="tx1"/>
                </a:solidFill>
                <a:latin typeface="Times New Roman" pitchFamily="18" charset="0"/>
                <a:cs typeface="Arial" charset="0"/>
              </a:defRPr>
            </a:lvl8pPr>
            <a:lvl9pPr marL="3885630" indent="-228567" defTabSz="974582" eaLnBrk="0" fontAlgn="base" hangingPunct="0">
              <a:spcBef>
                <a:spcPct val="0"/>
              </a:spcBef>
              <a:spcAft>
                <a:spcPct val="0"/>
              </a:spcAft>
              <a:defRPr sz="2400">
                <a:solidFill>
                  <a:schemeClr val="tx1"/>
                </a:solidFill>
                <a:latin typeface="Times New Roman" pitchFamily="18" charset="0"/>
                <a:cs typeface="Arial" charset="0"/>
              </a:defRPr>
            </a:lvl9pPr>
          </a:lstStyle>
          <a:p>
            <a:fld id="{F6D83D2E-945F-47BE-B4B7-EF302B2DF2C0}" type="slidenum">
              <a:rPr lang="en-US" altLang="en-US" sz="1300"/>
              <a:pPr/>
              <a:t>16</a:t>
            </a:fld>
            <a:endParaRPr lang="en-US" altLang="en-US" sz="1300" dirty="0"/>
          </a:p>
        </p:txBody>
      </p:sp>
    </p:spTree>
    <p:extLst>
      <p:ext uri="{BB962C8B-B14F-4D97-AF65-F5344CB8AC3E}">
        <p14:creationId xmlns:p14="http://schemas.microsoft.com/office/powerpoint/2010/main" val="1879108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0F8D071-4918-4EDE-979F-ABA9C8EB5424}" type="datetimeFigureOut">
              <a:rPr lang="en-US" smtClean="0">
                <a:solidFill>
                  <a:srgbClr val="DBF5F9">
                    <a:shade val="90000"/>
                  </a:srgbClr>
                </a:solidFill>
              </a:rPr>
              <a:pPr/>
              <a:t>1/10/2019</a:t>
            </a:fld>
            <a:endParaRPr lang="en-US" dirty="0">
              <a:solidFill>
                <a:srgbClr val="DBF5F9">
                  <a:shade val="90000"/>
                </a:srgbClr>
              </a:solidFill>
            </a:endParaRPr>
          </a:p>
        </p:txBody>
      </p:sp>
      <p:sp>
        <p:nvSpPr>
          <p:cNvPr id="8" name="Footer Placeholder 7"/>
          <p:cNvSpPr>
            <a:spLocks noGrp="1"/>
          </p:cNvSpPr>
          <p:nvPr>
            <p:ph type="ftr" sz="quarter" idx="11"/>
          </p:nvPr>
        </p:nvSpPr>
        <p:spPr/>
        <p:txBody>
          <a:bodyPr/>
          <a:lstStyle/>
          <a:p>
            <a:endParaRPr lang="en-US" dirty="0">
              <a:solidFill>
                <a:srgbClr val="DBF5F9">
                  <a:shade val="90000"/>
                </a:srgbClr>
              </a:solidFill>
            </a:endParaRPr>
          </a:p>
        </p:txBody>
      </p:sp>
      <p:sp>
        <p:nvSpPr>
          <p:cNvPr id="9" name="Slide Number Placeholder 8"/>
          <p:cNvSpPr>
            <a:spLocks noGrp="1"/>
          </p:cNvSpPr>
          <p:nvPr>
            <p:ph type="sldNum" sz="quarter" idx="12"/>
          </p:nvPr>
        </p:nvSpPr>
        <p:spPr/>
        <p:txBody>
          <a:bodyPr/>
          <a:lstStyle/>
          <a:p>
            <a:fld id="{D306AC40-AADD-486F-9834-7CE4202347DC}"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4264954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8D071-4918-4EDE-979F-ABA9C8EB5424}" type="datetimeFigureOut">
              <a:rPr lang="en-US" smtClean="0">
                <a:solidFill>
                  <a:srgbClr val="DBF5F9">
                    <a:shade val="90000"/>
                  </a:srgbClr>
                </a:solidFill>
              </a:rPr>
              <a:pPr/>
              <a:t>1/10/2019</a:t>
            </a:fld>
            <a:endParaRPr lang="en-US" dirty="0">
              <a:solidFill>
                <a:srgbClr val="DBF5F9">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DBF5F9">
                  <a:shade val="90000"/>
                </a:srgbClr>
              </a:solidFill>
            </a:endParaRPr>
          </a:p>
        </p:txBody>
      </p:sp>
      <p:sp>
        <p:nvSpPr>
          <p:cNvPr id="7" name="Slide Number Placeholder 6"/>
          <p:cNvSpPr>
            <a:spLocks noGrp="1"/>
          </p:cNvSpPr>
          <p:nvPr>
            <p:ph type="sldNum" sz="quarter" idx="12"/>
          </p:nvPr>
        </p:nvSpPr>
        <p:spPr/>
        <p:txBody>
          <a:bodyPr/>
          <a:lstStyle/>
          <a:p>
            <a:fld id="{D306AC40-AADD-486F-9834-7CE4202347DC}"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4084611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8D071-4918-4EDE-979F-ABA9C8EB5424}" type="datetimeFigureOut">
              <a:rPr lang="en-US" smtClean="0">
                <a:solidFill>
                  <a:srgbClr val="DBF5F9">
                    <a:shade val="90000"/>
                  </a:srgbClr>
                </a:solidFill>
              </a:rPr>
              <a:pPr/>
              <a:t>1/10/2019</a:t>
            </a:fld>
            <a:endParaRPr lang="en-US" dirty="0">
              <a:solidFill>
                <a:srgbClr val="DBF5F9">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DBF5F9">
                  <a:shade val="90000"/>
                </a:srgbClr>
              </a:solidFill>
            </a:endParaRPr>
          </a:p>
        </p:txBody>
      </p:sp>
      <p:sp>
        <p:nvSpPr>
          <p:cNvPr id="7" name="Slide Number Placeholder 6"/>
          <p:cNvSpPr>
            <a:spLocks noGrp="1"/>
          </p:cNvSpPr>
          <p:nvPr>
            <p:ph type="sldNum" sz="quarter" idx="12"/>
          </p:nvPr>
        </p:nvSpPr>
        <p:spPr/>
        <p:txBody>
          <a:bodyPr/>
          <a:lstStyle/>
          <a:p>
            <a:fld id="{D306AC40-AADD-486F-9834-7CE4202347DC}"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894736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8D071-4918-4EDE-979F-ABA9C8EB5424}" type="datetimeFigureOut">
              <a:rPr lang="en-US" smtClean="0">
                <a:solidFill>
                  <a:srgbClr val="DBF5F9">
                    <a:shade val="90000"/>
                  </a:srgbClr>
                </a:solidFill>
              </a:rPr>
              <a:pPr/>
              <a:t>1/10/2019</a:t>
            </a:fld>
            <a:endParaRPr lang="en-US" dirty="0">
              <a:solidFill>
                <a:srgbClr val="DBF5F9">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DBF5F9">
                  <a:shade val="90000"/>
                </a:srgbClr>
              </a:solidFill>
            </a:endParaRPr>
          </a:p>
        </p:txBody>
      </p:sp>
      <p:sp>
        <p:nvSpPr>
          <p:cNvPr id="7" name="Slide Number Placeholder 6"/>
          <p:cNvSpPr>
            <a:spLocks noGrp="1"/>
          </p:cNvSpPr>
          <p:nvPr>
            <p:ph type="sldNum" sz="quarter" idx="12"/>
          </p:nvPr>
        </p:nvSpPr>
        <p:spPr/>
        <p:txBody>
          <a:bodyPr/>
          <a:lstStyle/>
          <a:p>
            <a:fld id="{D306AC40-AADD-486F-9834-7CE4202347DC}" type="slidenum">
              <a:rPr lang="en-US" smtClean="0">
                <a:solidFill>
                  <a:srgbClr val="DBF5F9">
                    <a:shade val="90000"/>
                  </a:srgbClr>
                </a:solidFill>
              </a:rPr>
              <a:pPr/>
              <a:t>‹#›</a:t>
            </a:fld>
            <a:endParaRPr lang="en-US" dirty="0">
              <a:solidFill>
                <a:srgbClr val="DBF5F9">
                  <a:shade val="90000"/>
                </a:srgbClr>
              </a:solidFill>
            </a:endParaRPr>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974286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8D071-4918-4EDE-979F-ABA9C8EB5424}" type="datetimeFigureOut">
              <a:rPr lang="en-US" smtClean="0">
                <a:solidFill>
                  <a:srgbClr val="DBF5F9">
                    <a:shade val="90000"/>
                  </a:srgbClr>
                </a:solidFill>
              </a:rPr>
              <a:pPr/>
              <a:t>1/10/2019</a:t>
            </a:fld>
            <a:endParaRPr lang="en-US" dirty="0">
              <a:solidFill>
                <a:srgbClr val="DBF5F9">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DBF5F9">
                  <a:shade val="90000"/>
                </a:srgbClr>
              </a:solidFill>
            </a:endParaRPr>
          </a:p>
        </p:txBody>
      </p:sp>
      <p:sp>
        <p:nvSpPr>
          <p:cNvPr id="7" name="Slide Number Placeholder 6"/>
          <p:cNvSpPr>
            <a:spLocks noGrp="1"/>
          </p:cNvSpPr>
          <p:nvPr>
            <p:ph type="sldNum" sz="quarter" idx="12"/>
          </p:nvPr>
        </p:nvSpPr>
        <p:spPr/>
        <p:txBody>
          <a:bodyPr/>
          <a:lstStyle/>
          <a:p>
            <a:fld id="{D306AC40-AADD-486F-9834-7CE4202347DC}"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2707116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0F8D071-4918-4EDE-979F-ABA9C8EB5424}" type="datetimeFigureOut">
              <a:rPr lang="en-US" smtClean="0">
                <a:solidFill>
                  <a:srgbClr val="DBF5F9">
                    <a:shade val="90000"/>
                  </a:srgbClr>
                </a:solidFill>
              </a:rPr>
              <a:pPr/>
              <a:t>1/10/2019</a:t>
            </a:fld>
            <a:endParaRPr lang="en-US" dirty="0">
              <a:solidFill>
                <a:srgbClr val="DBF5F9">
                  <a:shade val="90000"/>
                </a:srgbClr>
              </a:solidFill>
            </a:endParaRPr>
          </a:p>
        </p:txBody>
      </p:sp>
      <p:sp>
        <p:nvSpPr>
          <p:cNvPr id="4" name="Footer Placeholder 3"/>
          <p:cNvSpPr>
            <a:spLocks noGrp="1"/>
          </p:cNvSpPr>
          <p:nvPr>
            <p:ph type="ftr" sz="quarter" idx="11"/>
          </p:nvPr>
        </p:nvSpPr>
        <p:spPr/>
        <p:txBody>
          <a:bodyPr/>
          <a:lstStyle/>
          <a:p>
            <a:endParaRPr lang="en-US" dirty="0">
              <a:solidFill>
                <a:srgbClr val="DBF5F9">
                  <a:shade val="90000"/>
                </a:srgbClr>
              </a:solidFill>
            </a:endParaRPr>
          </a:p>
        </p:txBody>
      </p:sp>
      <p:sp>
        <p:nvSpPr>
          <p:cNvPr id="5" name="Slide Number Placeholder 4"/>
          <p:cNvSpPr>
            <a:spLocks noGrp="1"/>
          </p:cNvSpPr>
          <p:nvPr>
            <p:ph type="sldNum" sz="quarter" idx="12"/>
          </p:nvPr>
        </p:nvSpPr>
        <p:spPr/>
        <p:txBody>
          <a:bodyPr/>
          <a:lstStyle/>
          <a:p>
            <a:fld id="{D306AC40-AADD-486F-9834-7CE4202347DC}"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2105710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0F8D071-4918-4EDE-979F-ABA9C8EB5424}" type="datetimeFigureOut">
              <a:rPr lang="en-US" smtClean="0">
                <a:solidFill>
                  <a:srgbClr val="DBF5F9">
                    <a:shade val="90000"/>
                  </a:srgbClr>
                </a:solidFill>
              </a:rPr>
              <a:pPr/>
              <a:t>1/10/2019</a:t>
            </a:fld>
            <a:endParaRPr lang="en-US" dirty="0">
              <a:solidFill>
                <a:srgbClr val="DBF5F9">
                  <a:shade val="90000"/>
                </a:srgbClr>
              </a:solidFill>
            </a:endParaRPr>
          </a:p>
        </p:txBody>
      </p:sp>
      <p:sp>
        <p:nvSpPr>
          <p:cNvPr id="4" name="Footer Placeholder 3"/>
          <p:cNvSpPr>
            <a:spLocks noGrp="1"/>
          </p:cNvSpPr>
          <p:nvPr>
            <p:ph type="ftr" sz="quarter" idx="11"/>
          </p:nvPr>
        </p:nvSpPr>
        <p:spPr/>
        <p:txBody>
          <a:bodyPr/>
          <a:lstStyle/>
          <a:p>
            <a:endParaRPr lang="en-US" dirty="0">
              <a:solidFill>
                <a:srgbClr val="DBF5F9">
                  <a:shade val="90000"/>
                </a:srgbClr>
              </a:solidFill>
            </a:endParaRPr>
          </a:p>
        </p:txBody>
      </p:sp>
      <p:sp>
        <p:nvSpPr>
          <p:cNvPr id="5" name="Slide Number Placeholder 4"/>
          <p:cNvSpPr>
            <a:spLocks noGrp="1"/>
          </p:cNvSpPr>
          <p:nvPr>
            <p:ph type="sldNum" sz="quarter" idx="12"/>
          </p:nvPr>
        </p:nvSpPr>
        <p:spPr/>
        <p:txBody>
          <a:bodyPr/>
          <a:lstStyle/>
          <a:p>
            <a:fld id="{D306AC40-AADD-486F-9834-7CE4202347DC}"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3061049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F8D071-4918-4EDE-979F-ABA9C8EB5424}" type="datetimeFigureOut">
              <a:rPr lang="en-US" smtClean="0">
                <a:solidFill>
                  <a:srgbClr val="DBF5F9">
                    <a:shade val="90000"/>
                  </a:srgbClr>
                </a:solidFill>
              </a:rPr>
              <a:pPr/>
              <a:t>1/10/2019</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D306AC40-AADD-486F-9834-7CE4202347DC}"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1972542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F8D071-4918-4EDE-979F-ABA9C8EB5424}" type="datetimeFigureOut">
              <a:rPr lang="en-US" smtClean="0">
                <a:solidFill>
                  <a:srgbClr val="DBF5F9">
                    <a:shade val="90000"/>
                  </a:srgbClr>
                </a:solidFill>
              </a:rPr>
              <a:pPr/>
              <a:t>1/10/2019</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D306AC40-AADD-486F-9834-7CE4202347DC}"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3922307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7C6C8147-E9C1-4627-B2AC-2E9B24C9CEE8}" type="slidenum">
              <a:rPr lang="en-US" altLang="en-US"/>
              <a:pPr/>
              <a:t>‹#›</a:t>
            </a:fld>
            <a:endParaRPr lang="en-US" altLang="en-US" dirty="0"/>
          </a:p>
        </p:txBody>
      </p:sp>
    </p:spTree>
    <p:extLst>
      <p:ext uri="{BB962C8B-B14F-4D97-AF65-F5344CB8AC3E}">
        <p14:creationId xmlns:p14="http://schemas.microsoft.com/office/powerpoint/2010/main" val="1498869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359C461A-9867-4B46-91EB-3436515A1356}" type="slidenum">
              <a:rPr lang="en-US" altLang="en-US" smtClean="0"/>
              <a:pPr/>
              <a:t>‹#›</a:t>
            </a:fld>
            <a:endParaRPr lang="en-US" altLang="en-US" dirty="0"/>
          </a:p>
        </p:txBody>
      </p:sp>
    </p:spTree>
    <p:extLst>
      <p:ext uri="{BB962C8B-B14F-4D97-AF65-F5344CB8AC3E}">
        <p14:creationId xmlns:p14="http://schemas.microsoft.com/office/powerpoint/2010/main" val="8083962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F8D071-4918-4EDE-979F-ABA9C8EB5424}" type="datetimeFigureOut">
              <a:rPr lang="en-US" smtClean="0">
                <a:solidFill>
                  <a:srgbClr val="DBF5F9">
                    <a:shade val="90000"/>
                  </a:srgbClr>
                </a:solidFill>
              </a:rPr>
              <a:pPr/>
              <a:t>1/10/2019</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D306AC40-AADD-486F-9834-7CE4202347DC}"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552469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0F8D071-4918-4EDE-979F-ABA9C8EB5424}" type="datetimeFigureOut">
              <a:rPr lang="en-US" smtClean="0">
                <a:solidFill>
                  <a:srgbClr val="DBF5F9">
                    <a:shade val="90000"/>
                  </a:srgbClr>
                </a:solidFill>
              </a:rPr>
              <a:pPr/>
              <a:t>1/10/2019</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D306AC40-AADD-486F-9834-7CE4202347DC}"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1491634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0F8D071-4918-4EDE-979F-ABA9C8EB5424}" type="datetimeFigureOut">
              <a:rPr lang="en-US" smtClean="0">
                <a:solidFill>
                  <a:srgbClr val="DBF5F9">
                    <a:shade val="90000"/>
                  </a:srgbClr>
                </a:solidFill>
              </a:rPr>
              <a:pPr/>
              <a:t>1/10/2019</a:t>
            </a:fld>
            <a:endParaRPr lang="en-US" dirty="0">
              <a:solidFill>
                <a:srgbClr val="DBF5F9">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DBF5F9">
                  <a:shade val="90000"/>
                </a:srgbClr>
              </a:solidFill>
            </a:endParaRPr>
          </a:p>
        </p:txBody>
      </p:sp>
      <p:sp>
        <p:nvSpPr>
          <p:cNvPr id="7" name="Slide Number Placeholder 6"/>
          <p:cNvSpPr>
            <a:spLocks noGrp="1"/>
          </p:cNvSpPr>
          <p:nvPr>
            <p:ph type="sldNum" sz="quarter" idx="12"/>
          </p:nvPr>
        </p:nvSpPr>
        <p:spPr/>
        <p:txBody>
          <a:bodyPr/>
          <a:lstStyle/>
          <a:p>
            <a:fld id="{D306AC40-AADD-486F-9834-7CE4202347DC}"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1018606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0F8D071-4918-4EDE-979F-ABA9C8EB5424}" type="datetimeFigureOut">
              <a:rPr lang="en-US" smtClean="0">
                <a:solidFill>
                  <a:srgbClr val="DBF5F9">
                    <a:shade val="90000"/>
                  </a:srgbClr>
                </a:solidFill>
              </a:rPr>
              <a:pPr/>
              <a:t>1/10/2019</a:t>
            </a:fld>
            <a:endParaRPr lang="en-US" dirty="0">
              <a:solidFill>
                <a:srgbClr val="DBF5F9">
                  <a:shade val="90000"/>
                </a:srgbClr>
              </a:solidFill>
            </a:endParaRPr>
          </a:p>
        </p:txBody>
      </p:sp>
      <p:sp>
        <p:nvSpPr>
          <p:cNvPr id="8" name="Footer Placeholder 7"/>
          <p:cNvSpPr>
            <a:spLocks noGrp="1"/>
          </p:cNvSpPr>
          <p:nvPr>
            <p:ph type="ftr" sz="quarter" idx="11"/>
          </p:nvPr>
        </p:nvSpPr>
        <p:spPr/>
        <p:txBody>
          <a:bodyPr/>
          <a:lstStyle/>
          <a:p>
            <a:endParaRPr lang="en-US" dirty="0">
              <a:solidFill>
                <a:srgbClr val="DBF5F9">
                  <a:shade val="90000"/>
                </a:srgbClr>
              </a:solidFill>
            </a:endParaRPr>
          </a:p>
        </p:txBody>
      </p:sp>
      <p:sp>
        <p:nvSpPr>
          <p:cNvPr id="9" name="Slide Number Placeholder 8"/>
          <p:cNvSpPr>
            <a:spLocks noGrp="1"/>
          </p:cNvSpPr>
          <p:nvPr>
            <p:ph type="sldNum" sz="quarter" idx="12"/>
          </p:nvPr>
        </p:nvSpPr>
        <p:spPr/>
        <p:txBody>
          <a:bodyPr/>
          <a:lstStyle/>
          <a:p>
            <a:fld id="{D306AC40-AADD-486F-9834-7CE4202347DC}"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1435772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F8D071-4918-4EDE-979F-ABA9C8EB5424}" type="datetimeFigureOut">
              <a:rPr lang="en-US" smtClean="0">
                <a:solidFill>
                  <a:srgbClr val="DBF5F9">
                    <a:shade val="90000"/>
                  </a:srgbClr>
                </a:solidFill>
              </a:rPr>
              <a:pPr/>
              <a:t>1/10/2019</a:t>
            </a:fld>
            <a:endParaRPr lang="en-US" dirty="0">
              <a:solidFill>
                <a:srgbClr val="DBF5F9">
                  <a:shade val="90000"/>
                </a:srgbClr>
              </a:solidFill>
            </a:endParaRPr>
          </a:p>
        </p:txBody>
      </p:sp>
      <p:sp>
        <p:nvSpPr>
          <p:cNvPr id="4" name="Footer Placeholder 3"/>
          <p:cNvSpPr>
            <a:spLocks noGrp="1"/>
          </p:cNvSpPr>
          <p:nvPr>
            <p:ph type="ftr" sz="quarter" idx="11"/>
          </p:nvPr>
        </p:nvSpPr>
        <p:spPr/>
        <p:txBody>
          <a:bodyPr/>
          <a:lstStyle/>
          <a:p>
            <a:endParaRPr lang="en-US" dirty="0">
              <a:solidFill>
                <a:srgbClr val="DBF5F9">
                  <a:shade val="90000"/>
                </a:srgbClr>
              </a:solidFill>
            </a:endParaRPr>
          </a:p>
        </p:txBody>
      </p:sp>
      <p:sp>
        <p:nvSpPr>
          <p:cNvPr id="5" name="Slide Number Placeholder 4"/>
          <p:cNvSpPr>
            <a:spLocks noGrp="1"/>
          </p:cNvSpPr>
          <p:nvPr>
            <p:ph type="sldNum" sz="quarter" idx="12"/>
          </p:nvPr>
        </p:nvSpPr>
        <p:spPr/>
        <p:txBody>
          <a:bodyPr/>
          <a:lstStyle/>
          <a:p>
            <a:fld id="{D306AC40-AADD-486F-9834-7CE4202347DC}"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1796720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8D071-4918-4EDE-979F-ABA9C8EB5424}" type="datetimeFigureOut">
              <a:rPr lang="en-US" smtClean="0">
                <a:solidFill>
                  <a:srgbClr val="DBF5F9">
                    <a:shade val="90000"/>
                  </a:srgbClr>
                </a:solidFill>
              </a:rPr>
              <a:pPr/>
              <a:t>1/10/2019</a:t>
            </a:fld>
            <a:endParaRPr lang="en-US" dirty="0">
              <a:solidFill>
                <a:srgbClr val="DBF5F9">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DBF5F9">
                  <a:shade val="90000"/>
                </a:srgbClr>
              </a:solidFill>
            </a:endParaRPr>
          </a:p>
        </p:txBody>
      </p:sp>
      <p:sp>
        <p:nvSpPr>
          <p:cNvPr id="4" name="Slide Number Placeholder 3"/>
          <p:cNvSpPr>
            <a:spLocks noGrp="1"/>
          </p:cNvSpPr>
          <p:nvPr>
            <p:ph type="sldNum" sz="quarter" idx="12"/>
          </p:nvPr>
        </p:nvSpPr>
        <p:spPr/>
        <p:txBody>
          <a:bodyPr/>
          <a:lstStyle/>
          <a:p>
            <a:fld id="{D306AC40-AADD-486F-9834-7CE4202347DC}"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1580080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8D071-4918-4EDE-979F-ABA9C8EB5424}" type="datetimeFigureOut">
              <a:rPr lang="en-US" smtClean="0">
                <a:solidFill>
                  <a:srgbClr val="DBF5F9">
                    <a:shade val="90000"/>
                  </a:srgbClr>
                </a:solidFill>
              </a:rPr>
              <a:pPr/>
              <a:t>1/10/2019</a:t>
            </a:fld>
            <a:endParaRPr lang="en-US" dirty="0">
              <a:solidFill>
                <a:srgbClr val="DBF5F9">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DBF5F9">
                  <a:shade val="90000"/>
                </a:srgbClr>
              </a:solidFill>
            </a:endParaRPr>
          </a:p>
        </p:txBody>
      </p:sp>
      <p:sp>
        <p:nvSpPr>
          <p:cNvPr id="7" name="Slide Number Placeholder 6"/>
          <p:cNvSpPr>
            <a:spLocks noGrp="1"/>
          </p:cNvSpPr>
          <p:nvPr>
            <p:ph type="sldNum" sz="quarter" idx="12"/>
          </p:nvPr>
        </p:nvSpPr>
        <p:spPr/>
        <p:txBody>
          <a:bodyPr/>
          <a:lstStyle/>
          <a:p>
            <a:fld id="{D306AC40-AADD-486F-9834-7CE4202347DC}"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4001834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8D071-4918-4EDE-979F-ABA9C8EB5424}" type="datetimeFigureOut">
              <a:rPr lang="en-US" smtClean="0">
                <a:solidFill>
                  <a:srgbClr val="DBF5F9">
                    <a:shade val="90000"/>
                  </a:srgbClr>
                </a:solidFill>
              </a:rPr>
              <a:pPr/>
              <a:t>1/10/2019</a:t>
            </a:fld>
            <a:endParaRPr lang="en-US" dirty="0">
              <a:solidFill>
                <a:srgbClr val="DBF5F9">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DBF5F9">
                  <a:shade val="90000"/>
                </a:srgbClr>
              </a:solidFill>
            </a:endParaRPr>
          </a:p>
        </p:txBody>
      </p:sp>
      <p:sp>
        <p:nvSpPr>
          <p:cNvPr id="7" name="Slide Number Placeholder 6"/>
          <p:cNvSpPr>
            <a:spLocks noGrp="1"/>
          </p:cNvSpPr>
          <p:nvPr>
            <p:ph type="sldNum" sz="quarter" idx="12"/>
          </p:nvPr>
        </p:nvSpPr>
        <p:spPr/>
        <p:txBody>
          <a:bodyPr/>
          <a:lstStyle/>
          <a:p>
            <a:fld id="{D306AC40-AADD-486F-9834-7CE4202347DC}"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428871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eaLnBrk="1" fontAlgn="auto" hangingPunct="1">
              <a:spcBef>
                <a:spcPts val="0"/>
              </a:spcBef>
              <a:spcAft>
                <a:spcPts val="0"/>
              </a:spcAft>
            </a:pPr>
            <a:fld id="{4CF99945-0A15-4715-AB6C-F5E56CF20F70}" type="datetimeFigureOut">
              <a:rPr lang="en-US" smtClean="0">
                <a:solidFill>
                  <a:srgbClr val="9A5315"/>
                </a:solidFill>
                <a:latin typeface="Segoe Print"/>
                <a:cs typeface="+mn-cs"/>
              </a:rPr>
              <a:pPr eaLnBrk="1" fontAlgn="auto" hangingPunct="1">
                <a:spcBef>
                  <a:spcPts val="0"/>
                </a:spcBef>
                <a:spcAft>
                  <a:spcPts val="0"/>
                </a:spcAft>
              </a:pPr>
              <a:t>1/10/2019</a:t>
            </a:fld>
            <a:endParaRPr lang="en-US" dirty="0">
              <a:solidFill>
                <a:srgbClr val="9A5315"/>
              </a:solidFill>
              <a:latin typeface="Segoe Print"/>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eaLnBrk="1" fontAlgn="auto" hangingPunct="1">
              <a:spcBef>
                <a:spcPts val="0"/>
              </a:spcBef>
              <a:spcAft>
                <a:spcPts val="0"/>
              </a:spcAft>
            </a:pPr>
            <a:endParaRPr lang="en-US" dirty="0">
              <a:solidFill>
                <a:srgbClr val="9A5315"/>
              </a:solidFill>
              <a:latin typeface="Segoe Print"/>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eaLnBrk="1" fontAlgn="auto" hangingPunct="1">
              <a:spcBef>
                <a:spcPts val="0"/>
              </a:spcBef>
              <a:spcAft>
                <a:spcPts val="0"/>
              </a:spcAft>
            </a:pPr>
            <a:fld id="{022B156B-59AE-415F-B24B-8756D48BB977}" type="slidenum">
              <a:rPr lang="en-US" smtClean="0">
                <a:solidFill>
                  <a:srgbClr val="9A5315"/>
                </a:solidFill>
                <a:latin typeface="Segoe Print"/>
                <a:cs typeface="+mn-cs"/>
              </a:rPr>
              <a:pPr eaLnBrk="1" fontAlgn="auto" hangingPunct="1">
                <a:spcBef>
                  <a:spcPts val="0"/>
                </a:spcBef>
                <a:spcAft>
                  <a:spcPts val="0"/>
                </a:spcAft>
              </a:pPr>
              <a:t>‹#›</a:t>
            </a:fld>
            <a:endParaRPr lang="en-US" dirty="0">
              <a:solidFill>
                <a:srgbClr val="9A5315"/>
              </a:solidFill>
              <a:latin typeface="Segoe Print"/>
              <a:cs typeface="+mn-cs"/>
            </a:endParaRPr>
          </a:p>
        </p:txBody>
      </p:sp>
    </p:spTree>
    <p:extLst>
      <p:ext uri="{BB962C8B-B14F-4D97-AF65-F5344CB8AC3E}">
        <p14:creationId xmlns:p14="http://schemas.microsoft.com/office/powerpoint/2010/main" val="3898556838"/>
      </p:ext>
    </p:extLst>
  </p:cSld>
  <p:clrMap bg1="dk1" tx1="lt1" bg2="dk2" tx2="lt2" accent1="accent1" accent2="accent2" accent3="accent3" accent4="accent4" accent5="accent5" accent6="accent6" hlink="hlink" folHlink="folHlink"/>
  <p:sldLayoutIdLst>
    <p:sldLayoutId id="2147484897" r:id="rId1"/>
    <p:sldLayoutId id="2147484898" r:id="rId2"/>
    <p:sldLayoutId id="2147484899" r:id="rId3"/>
    <p:sldLayoutId id="2147484900" r:id="rId4"/>
    <p:sldLayoutId id="2147484901" r:id="rId5"/>
    <p:sldLayoutId id="2147484902" r:id="rId6"/>
    <p:sldLayoutId id="2147484903" r:id="rId7"/>
    <p:sldLayoutId id="2147484904" r:id="rId8"/>
    <p:sldLayoutId id="2147484905" r:id="rId9"/>
    <p:sldLayoutId id="2147484906" r:id="rId10"/>
    <p:sldLayoutId id="2147484907" r:id="rId11"/>
    <p:sldLayoutId id="2147484908" r:id="rId12"/>
    <p:sldLayoutId id="2147484909" r:id="rId13"/>
    <p:sldLayoutId id="2147484910" r:id="rId14"/>
    <p:sldLayoutId id="2147484911" r:id="rId15"/>
    <p:sldLayoutId id="2147484912" r:id="rId16"/>
    <p:sldLayoutId id="2147484913" r:id="rId17"/>
    <p:sldLayoutId id="2147484705" r:id="rId18"/>
    <p:sldLayoutId id="2147484707" r:id="rId19"/>
  </p:sldLayoutIdLst>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ctrTitle"/>
          </p:nvPr>
        </p:nvSpPr>
        <p:spPr>
          <a:xfrm>
            <a:off x="1657350" y="4520350"/>
            <a:ext cx="6858000" cy="1194650"/>
          </a:xfrm>
        </p:spPr>
        <p:txBody>
          <a:bodyPr>
            <a:normAutofit fontScale="90000"/>
          </a:bodyPr>
          <a:lstStyle/>
          <a:p>
            <a:r>
              <a:rPr lang="en-US" altLang="en-US" dirty="0"/>
              <a:t>Radon  Overview</a:t>
            </a:r>
            <a:r>
              <a:rPr lang="en-US" altLang="en-US" dirty="0" smtClean="0"/>
              <a:t/>
            </a:r>
            <a:br>
              <a:rPr lang="en-US" altLang="en-US" dirty="0" smtClean="0"/>
            </a:br>
            <a:endParaRPr lang="en-US" altLang="en-US" dirty="0" smtClean="0"/>
          </a:p>
        </p:txBody>
      </p:sp>
      <p:sp>
        <p:nvSpPr>
          <p:cNvPr id="4" name="Subtitle 3"/>
          <p:cNvSpPr>
            <a:spLocks noGrp="1"/>
          </p:cNvSpPr>
          <p:nvPr>
            <p:ph type="subTitle" idx="1"/>
          </p:nvPr>
        </p:nvSpPr>
        <p:spPr/>
        <p:txBody>
          <a:bodyPr>
            <a:normAutofit fontScale="92500" lnSpcReduction="20000"/>
          </a:bodyPr>
          <a:lstStyle/>
          <a:p>
            <a:r>
              <a:rPr lang="en-US" altLang="en-US" dirty="0"/>
              <a:t>CDBG  Small Cities</a:t>
            </a:r>
            <a:br>
              <a:rPr lang="en-US" altLang="en-US" dirty="0"/>
            </a:br>
            <a:r>
              <a:rPr lang="en-US" altLang="en-US" dirty="0"/>
              <a:t>January 22, 2019</a:t>
            </a:r>
            <a:endParaRPr lang="en-US" dirty="0"/>
          </a:p>
        </p:txBody>
      </p:sp>
      <p:pic>
        <p:nvPicPr>
          <p:cNvPr id="6149" name="Picture 5" descr="j026895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533400"/>
            <a:ext cx="241186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09600" y="676275"/>
            <a:ext cx="8153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250" tIns="47625" rIns="95250" bIns="47625"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n-US" altLang="en-US" sz="4000" b="1" dirty="0" smtClean="0">
                <a:latin typeface="+mj-lt"/>
                <a:cs typeface="+mn-cs"/>
              </a:rPr>
              <a:t>Testing </a:t>
            </a:r>
            <a:r>
              <a:rPr lang="en-US" altLang="en-US" sz="4000" b="1" dirty="0">
                <a:latin typeface="+mj-lt"/>
                <a:cs typeface="+mn-cs"/>
              </a:rPr>
              <a:t>Is The Only Way To Know</a:t>
            </a:r>
          </a:p>
        </p:txBody>
      </p:sp>
      <p:pic>
        <p:nvPicPr>
          <p:cNvPr id="32771"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00200"/>
            <a:ext cx="7315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dirty="0" smtClean="0"/>
              <a:t>Radon Measurement</a:t>
            </a:r>
          </a:p>
        </p:txBody>
      </p:sp>
      <p:sp>
        <p:nvSpPr>
          <p:cNvPr id="54275" name="Rectangle 3"/>
          <p:cNvSpPr>
            <a:spLocks noGrp="1" noChangeArrowheads="1"/>
          </p:cNvSpPr>
          <p:nvPr>
            <p:ph idx="1"/>
          </p:nvPr>
        </p:nvSpPr>
        <p:spPr/>
        <p:txBody>
          <a:bodyPr>
            <a:normAutofit lnSpcReduction="10000"/>
          </a:bodyPr>
          <a:lstStyle/>
          <a:p>
            <a:r>
              <a:rPr lang="en-US" altLang="en-US" sz="3600" dirty="0" smtClean="0"/>
              <a:t>DPH recommends using a Nationally Certified Measurement Provider to test for radon</a:t>
            </a:r>
          </a:p>
          <a:p>
            <a:r>
              <a:rPr lang="en-US" altLang="en-US" sz="3600" dirty="0" smtClean="0"/>
              <a:t>For a single building (single or        multi-family), DPH recommends testing the lowest occupied space</a:t>
            </a:r>
          </a:p>
          <a:p>
            <a:r>
              <a:rPr lang="en-US" altLang="en-US" sz="3600" dirty="0" smtClean="0"/>
              <a:t>A </a:t>
            </a:r>
            <a:r>
              <a:rPr lang="en-US" altLang="en-US" sz="3600" dirty="0" smtClean="0"/>
              <a:t>short-term </a:t>
            </a:r>
            <a:r>
              <a:rPr lang="en-US" altLang="en-US" sz="3600" dirty="0" smtClean="0"/>
              <a:t>testing device is placed for a minimum of 48 hours to 7 days depending on device </a:t>
            </a:r>
            <a:r>
              <a:rPr lang="en-US" altLang="en-US" sz="3600" dirty="0" smtClean="0"/>
              <a:t>used</a:t>
            </a:r>
            <a:endParaRPr lang="en-US" altLang="en-US" sz="3600" dirty="0" smtClean="0"/>
          </a:p>
          <a:p>
            <a:endParaRPr lang="en-US" altLang="en-US" dirty="0" smtClean="0"/>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451719911"/>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4"/>
          <p:cNvSpPr>
            <a:spLocks noChangeArrowheads="1"/>
          </p:cNvSpPr>
          <p:nvPr/>
        </p:nvSpPr>
        <p:spPr bwMode="auto">
          <a:xfrm>
            <a:off x="4114800" y="1358900"/>
            <a:ext cx="4800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30000"/>
              </a:spcBef>
              <a:defRPr/>
            </a:pPr>
            <a:r>
              <a:rPr lang="en-US" altLang="en-US" sz="3200" dirty="0">
                <a:latin typeface="+mn-lt"/>
                <a:cs typeface="+mn-cs"/>
              </a:rPr>
              <a:t>Radon mitigation </a:t>
            </a:r>
            <a:r>
              <a:rPr lang="en-US" altLang="en-US" sz="3200" dirty="0" smtClean="0">
                <a:latin typeface="+mn-lt"/>
                <a:cs typeface="+mn-cs"/>
              </a:rPr>
              <a:t>systems:</a:t>
            </a:r>
          </a:p>
          <a:p>
            <a:pPr eaLnBrk="1" hangingPunct="1">
              <a:spcBef>
                <a:spcPct val="30000"/>
              </a:spcBef>
              <a:defRPr/>
            </a:pPr>
            <a:endParaRPr lang="en-US" altLang="en-US" sz="3200" dirty="0" smtClean="0">
              <a:latin typeface="+mn-lt"/>
              <a:cs typeface="+mn-cs"/>
            </a:endParaRPr>
          </a:p>
          <a:p>
            <a:pPr marL="457200" indent="-457200" eaLnBrk="1" hangingPunct="1">
              <a:spcBef>
                <a:spcPct val="30000"/>
              </a:spcBef>
              <a:buFont typeface="Arial" panose="020B0604020202020204" pitchFamily="34" charset="0"/>
              <a:buChar char="•"/>
              <a:defRPr/>
            </a:pPr>
            <a:r>
              <a:rPr lang="en-US" altLang="en-US" sz="3200" dirty="0" smtClean="0">
                <a:latin typeface="+mn-lt"/>
                <a:cs typeface="+mn-cs"/>
              </a:rPr>
              <a:t>effective</a:t>
            </a:r>
          </a:p>
          <a:p>
            <a:pPr marL="457200" indent="-457200" eaLnBrk="1" hangingPunct="1">
              <a:spcBef>
                <a:spcPct val="30000"/>
              </a:spcBef>
              <a:buFont typeface="Arial" panose="020B0604020202020204" pitchFamily="34" charset="0"/>
              <a:buChar char="•"/>
              <a:defRPr/>
            </a:pPr>
            <a:r>
              <a:rPr lang="en-US" altLang="en-US" sz="3200" dirty="0" smtClean="0">
                <a:latin typeface="+mn-lt"/>
                <a:cs typeface="+mn-cs"/>
              </a:rPr>
              <a:t>relatively </a:t>
            </a:r>
            <a:r>
              <a:rPr lang="en-US" altLang="en-US" sz="3200" dirty="0">
                <a:latin typeface="+mn-lt"/>
                <a:cs typeface="+mn-cs"/>
              </a:rPr>
              <a:t>inexpensive </a:t>
            </a:r>
            <a:endParaRPr lang="en-US" altLang="en-US" sz="3200" dirty="0" smtClean="0">
              <a:latin typeface="+mn-lt"/>
              <a:cs typeface="+mn-cs"/>
            </a:endParaRPr>
          </a:p>
          <a:p>
            <a:pPr marL="457200" indent="-457200" eaLnBrk="1" hangingPunct="1">
              <a:spcBef>
                <a:spcPct val="30000"/>
              </a:spcBef>
              <a:buFont typeface="Arial" panose="020B0604020202020204" pitchFamily="34" charset="0"/>
              <a:buChar char="•"/>
              <a:defRPr/>
            </a:pPr>
            <a:r>
              <a:rPr lang="en-US" altLang="en-US" sz="3200" dirty="0" smtClean="0">
                <a:latin typeface="+mn-lt"/>
                <a:cs typeface="+mn-cs"/>
              </a:rPr>
              <a:t>easy to install</a:t>
            </a:r>
            <a:endParaRPr lang="en-US" altLang="en-US" sz="3200" dirty="0">
              <a:latin typeface="+mn-lt"/>
              <a:cs typeface="+mn-cs"/>
            </a:endParaRPr>
          </a:p>
          <a:p>
            <a:pPr algn="ctr" eaLnBrk="1" hangingPunct="1">
              <a:spcBef>
                <a:spcPct val="30000"/>
              </a:spcBef>
              <a:defRPr/>
            </a:pPr>
            <a:endParaRPr lang="en-US" altLang="en-US" sz="3200" dirty="0" smtClean="0">
              <a:latin typeface="+mn-lt"/>
              <a:cs typeface="+mn-cs"/>
            </a:endParaRPr>
          </a:p>
          <a:p>
            <a:pPr algn="ctr" eaLnBrk="1" hangingPunct="1">
              <a:spcBef>
                <a:spcPct val="30000"/>
              </a:spcBef>
              <a:defRPr/>
            </a:pPr>
            <a:r>
              <a:rPr lang="en-US" altLang="en-US" sz="3200" dirty="0" smtClean="0">
                <a:latin typeface="+mn-lt"/>
                <a:cs typeface="+mn-cs"/>
              </a:rPr>
              <a:t>Average </a:t>
            </a:r>
            <a:r>
              <a:rPr lang="en-US" altLang="en-US" sz="3200" dirty="0">
                <a:latin typeface="+mn-lt"/>
                <a:cs typeface="+mn-cs"/>
              </a:rPr>
              <a:t>Cost = $</a:t>
            </a:r>
            <a:r>
              <a:rPr lang="en-US" altLang="en-US" sz="3200" dirty="0" smtClean="0">
                <a:latin typeface="+mn-lt"/>
                <a:cs typeface="+mn-cs"/>
              </a:rPr>
              <a:t>1,200</a:t>
            </a:r>
            <a:endParaRPr lang="en-US" altLang="en-US" sz="3200" dirty="0">
              <a:latin typeface="+mn-lt"/>
              <a:cs typeface="+mn-cs"/>
            </a:endParaRPr>
          </a:p>
        </p:txBody>
      </p:sp>
      <p:pic>
        <p:nvPicPr>
          <p:cNvPr id="46084" name="Picture 5" descr="happy 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057400"/>
            <a:ext cx="28448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dirty="0" smtClean="0"/>
              <a:t>Radon Mitigation</a:t>
            </a:r>
          </a:p>
        </p:txBody>
      </p:sp>
      <p:sp>
        <p:nvSpPr>
          <p:cNvPr id="54275" name="Rectangle 3"/>
          <p:cNvSpPr>
            <a:spLocks noGrp="1" noChangeArrowheads="1"/>
          </p:cNvSpPr>
          <p:nvPr>
            <p:ph idx="1"/>
          </p:nvPr>
        </p:nvSpPr>
        <p:spPr>
          <a:xfrm>
            <a:off x="734325" y="1715270"/>
            <a:ext cx="7675350" cy="4351338"/>
          </a:xfrm>
        </p:spPr>
        <p:txBody>
          <a:bodyPr>
            <a:normAutofit lnSpcReduction="10000"/>
          </a:bodyPr>
          <a:lstStyle/>
          <a:p>
            <a:r>
              <a:rPr lang="en-US" altLang="en-US" sz="4000" dirty="0"/>
              <a:t>DPH recommends using a </a:t>
            </a:r>
            <a:r>
              <a:rPr lang="en-US" altLang="en-US" sz="4000" dirty="0" smtClean="0"/>
              <a:t>Nationally </a:t>
            </a:r>
            <a:r>
              <a:rPr lang="en-US" altLang="en-US" sz="4000" dirty="0"/>
              <a:t>Certified </a:t>
            </a:r>
            <a:r>
              <a:rPr lang="en-US" altLang="en-US" sz="4000" dirty="0" smtClean="0"/>
              <a:t>Mitigation </a:t>
            </a:r>
            <a:r>
              <a:rPr lang="en-US" altLang="en-US" sz="4000" dirty="0"/>
              <a:t>Provider to </a:t>
            </a:r>
            <a:r>
              <a:rPr lang="en-US" altLang="en-US" sz="4000" dirty="0" smtClean="0"/>
              <a:t>perform radon mitigation</a:t>
            </a:r>
          </a:p>
          <a:p>
            <a:pPr lvl="1"/>
            <a:r>
              <a:rPr lang="en-US" altLang="en-US" sz="3200" dirty="0" smtClean="0"/>
              <a:t>Must be nationally certified through NRSB or NRPP</a:t>
            </a:r>
          </a:p>
          <a:p>
            <a:pPr lvl="1"/>
            <a:r>
              <a:rPr lang="en-US" altLang="en-US" sz="3200" dirty="0" smtClean="0"/>
              <a:t>Must be a home improvement contractor registered with CT’s Department of Consumer Protection</a:t>
            </a:r>
          </a:p>
          <a:p>
            <a:pPr marL="0" indent="0">
              <a:buNone/>
            </a:pPr>
            <a:endParaRPr lang="en-US" altLang="en-US" sz="2800" dirty="0"/>
          </a:p>
          <a:p>
            <a:pPr marL="0" indent="0">
              <a:buNone/>
            </a:pPr>
            <a:endParaRPr lang="en-US" altLang="en-US" sz="2800" dirty="0" smtClean="0"/>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S:\Environmental Health\EHS\RADON\Field Work Photos\mitigation field work for PFW\outside vent pipe_201505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7338"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162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346" name="Picture 3" descr="S:\Environmental Health\EHS\RADON\Field Work Photos\12 Marshall La Weston\outside 0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252413"/>
            <a:ext cx="8826500" cy="711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418" name="Picture 3" descr="rafon fan install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
            <a:ext cx="44196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5" descr="S:\Environmental Health\EHS\RADON\Field Work Photos\2012-09-12 7 biltmore ct avon\F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14300"/>
            <a:ext cx="43434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ltLang="en-US" dirty="0" smtClean="0"/>
              <a:t>Contact Information:</a:t>
            </a:r>
          </a:p>
        </p:txBody>
      </p:sp>
      <p:sp>
        <p:nvSpPr>
          <p:cNvPr id="90115" name="Text Box 3"/>
          <p:cNvSpPr txBox="1">
            <a:spLocks noChangeArrowheads="1"/>
          </p:cNvSpPr>
          <p:nvPr/>
        </p:nvSpPr>
        <p:spPr bwMode="auto">
          <a:xfrm>
            <a:off x="1828800" y="1676401"/>
            <a:ext cx="556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spcBef>
                <a:spcPct val="50000"/>
              </a:spcBef>
            </a:pPr>
            <a:endParaRPr lang="en-US" altLang="en-US" sz="2800" dirty="0">
              <a:solidFill>
                <a:schemeClr val="bg1"/>
              </a:solidFill>
              <a:latin typeface="Arial" charset="0"/>
            </a:endParaRPr>
          </a:p>
        </p:txBody>
      </p:sp>
      <p:sp>
        <p:nvSpPr>
          <p:cNvPr id="90116" name="Text Box 4"/>
          <p:cNvSpPr txBox="1">
            <a:spLocks noChangeArrowheads="1"/>
          </p:cNvSpPr>
          <p:nvPr/>
        </p:nvSpPr>
        <p:spPr bwMode="auto">
          <a:xfrm>
            <a:off x="762000" y="1935957"/>
            <a:ext cx="67818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ct val="40000"/>
              </a:spcBef>
            </a:pPr>
            <a:r>
              <a:rPr lang="en-US" altLang="en-US" sz="2800" dirty="0" smtClean="0">
                <a:latin typeface="Arial" charset="0"/>
              </a:rPr>
              <a:t>Allison Sullivan</a:t>
            </a:r>
          </a:p>
          <a:p>
            <a:pPr eaLnBrk="1" hangingPunct="1">
              <a:spcBef>
                <a:spcPct val="40000"/>
              </a:spcBef>
            </a:pPr>
            <a:r>
              <a:rPr lang="en-US" altLang="en-US" sz="2800" dirty="0" smtClean="0">
                <a:latin typeface="Arial" charset="0"/>
              </a:rPr>
              <a:t>Environmental Analyst</a:t>
            </a:r>
          </a:p>
          <a:p>
            <a:pPr eaLnBrk="1" hangingPunct="1">
              <a:spcBef>
                <a:spcPct val="40000"/>
              </a:spcBef>
            </a:pPr>
            <a:r>
              <a:rPr lang="en-US" altLang="en-US" sz="2800" dirty="0" smtClean="0">
                <a:latin typeface="Arial" charset="0"/>
              </a:rPr>
              <a:t>State of Connecticut</a:t>
            </a:r>
          </a:p>
          <a:p>
            <a:pPr eaLnBrk="1" hangingPunct="1">
              <a:spcBef>
                <a:spcPct val="40000"/>
              </a:spcBef>
            </a:pPr>
            <a:r>
              <a:rPr lang="en-US" altLang="en-US" sz="2800" dirty="0" smtClean="0">
                <a:latin typeface="Arial" charset="0"/>
              </a:rPr>
              <a:t>Department of Public Health</a:t>
            </a:r>
          </a:p>
          <a:p>
            <a:pPr eaLnBrk="1" hangingPunct="1">
              <a:spcBef>
                <a:spcPct val="40000"/>
              </a:spcBef>
            </a:pPr>
            <a:r>
              <a:rPr lang="en-US" altLang="en-US" sz="2800" dirty="0" smtClean="0">
                <a:latin typeface="Arial" charset="0"/>
              </a:rPr>
              <a:t>(860) 509-8140</a:t>
            </a:r>
          </a:p>
          <a:p>
            <a:pPr eaLnBrk="1" hangingPunct="1">
              <a:spcBef>
                <a:spcPct val="40000"/>
              </a:spcBef>
            </a:pPr>
            <a:r>
              <a:rPr lang="en-US" altLang="en-US" sz="2800" dirty="0" smtClean="0">
                <a:latin typeface="Arial" charset="0"/>
              </a:rPr>
              <a:t>allison.sullivan@ct.gov</a:t>
            </a:r>
            <a:endParaRPr lang="en-US" altLang="en-US" sz="2800" dirty="0">
              <a:latin typeface="Arial" charset="0"/>
            </a:endParaRP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85800" y="2819400"/>
            <a:ext cx="7886700" cy="1325563"/>
          </a:xfrm>
        </p:spPr>
        <p:txBody>
          <a:bodyPr>
            <a:normAutofit/>
          </a:bodyPr>
          <a:lstStyle/>
          <a:p>
            <a:pPr algn="ctr"/>
            <a:r>
              <a:rPr lang="en-US" altLang="en-US" sz="6600" b="1" dirty="0" smtClean="0"/>
              <a:t>Questions?</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smtClean="0"/>
              <a:t>Overview</a:t>
            </a:r>
          </a:p>
        </p:txBody>
      </p:sp>
      <p:sp>
        <p:nvSpPr>
          <p:cNvPr id="8195" name="Rectangle 3"/>
          <p:cNvSpPr>
            <a:spLocks noGrp="1" noChangeArrowheads="1"/>
          </p:cNvSpPr>
          <p:nvPr>
            <p:ph idx="1"/>
          </p:nvPr>
        </p:nvSpPr>
        <p:spPr>
          <a:xfrm>
            <a:off x="734325" y="1675941"/>
            <a:ext cx="7675350" cy="4351338"/>
          </a:xfrm>
        </p:spPr>
        <p:txBody>
          <a:bodyPr>
            <a:normAutofit/>
          </a:bodyPr>
          <a:lstStyle/>
          <a:p>
            <a:endParaRPr lang="en-US" altLang="en-US" sz="3600" dirty="0" smtClean="0"/>
          </a:p>
          <a:p>
            <a:r>
              <a:rPr lang="en-US" altLang="en-US" sz="3600" dirty="0" smtClean="0"/>
              <a:t>What radon is</a:t>
            </a:r>
          </a:p>
          <a:p>
            <a:r>
              <a:rPr lang="en-US" altLang="en-US" sz="3600" dirty="0" smtClean="0"/>
              <a:t>How it enters a home </a:t>
            </a:r>
          </a:p>
          <a:p>
            <a:r>
              <a:rPr lang="en-US" altLang="en-US" sz="3600" dirty="0" smtClean="0"/>
              <a:t>Health effects</a:t>
            </a:r>
          </a:p>
          <a:p>
            <a:r>
              <a:rPr lang="en-US" altLang="en-US" sz="3600" dirty="0" smtClean="0"/>
              <a:t>Testing and Mitigation</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dirty="0" smtClean="0"/>
              <a:t> What is Radon?</a:t>
            </a:r>
          </a:p>
        </p:txBody>
      </p:sp>
      <p:sp>
        <p:nvSpPr>
          <p:cNvPr id="6147" name="Rectangle 3"/>
          <p:cNvSpPr>
            <a:spLocks noGrp="1" noChangeArrowheads="1"/>
          </p:cNvSpPr>
          <p:nvPr>
            <p:ph idx="1"/>
          </p:nvPr>
        </p:nvSpPr>
        <p:spPr/>
        <p:txBody>
          <a:bodyPr/>
          <a:lstStyle/>
          <a:p>
            <a:r>
              <a:rPr lang="en-US" sz="3200" dirty="0" smtClean="0"/>
              <a:t>A naturally-occurring radioactive gas</a:t>
            </a:r>
          </a:p>
          <a:p>
            <a:r>
              <a:rPr lang="en-US" sz="3200" dirty="0" smtClean="0"/>
              <a:t>Colorless, odorless and tasteless</a:t>
            </a:r>
          </a:p>
          <a:p>
            <a:r>
              <a:rPr lang="en-US" sz="3200" dirty="0" smtClean="0"/>
              <a:t>Found all over the U.S. in all types of buildings </a:t>
            </a:r>
          </a:p>
          <a:p>
            <a:pPr lvl="1"/>
            <a:r>
              <a:rPr lang="en-US" sz="2800" dirty="0" smtClean="0"/>
              <a:t>Old or new</a:t>
            </a:r>
          </a:p>
          <a:p>
            <a:pPr lvl="1"/>
            <a:r>
              <a:rPr lang="en-US" sz="2800" dirty="0" smtClean="0"/>
              <a:t>Drafty or well sealed</a:t>
            </a:r>
          </a:p>
          <a:p>
            <a:pPr lvl="1"/>
            <a:r>
              <a:rPr lang="en-US" sz="2800" dirty="0" smtClean="0"/>
              <a:t>With and without basements </a:t>
            </a:r>
          </a:p>
          <a:p>
            <a:endParaRPr lang="en-US" dirty="0" smtClean="0"/>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026"/>
          <p:cNvSpPr>
            <a:spLocks noChangeArrowheads="1"/>
          </p:cNvSpPr>
          <p:nvPr/>
        </p:nvSpPr>
        <p:spPr bwMode="auto">
          <a:xfrm>
            <a:off x="968412" y="419104"/>
            <a:ext cx="69342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250" tIns="47625" rIns="95250" bIns="47625" anchor="b"/>
          <a:lstStyle/>
          <a:p>
            <a:pPr algn="ctr" eaLnBrk="1" hangingPunct="1">
              <a:defRPr/>
            </a:pPr>
            <a:r>
              <a:rPr lang="en-US" sz="4200" b="1" dirty="0">
                <a:solidFill>
                  <a:schemeClr val="tx2"/>
                </a:solidFill>
                <a:effectLst>
                  <a:outerShdw blurRad="38100" dist="38100" dir="2700000" algn="tl">
                    <a:srgbClr val="C0C0C0"/>
                  </a:outerShdw>
                </a:effectLst>
                <a:latin typeface="Garamond" pitchFamily="18" charset="0"/>
                <a:cs typeface="+mn-cs"/>
              </a:rPr>
              <a:t> </a:t>
            </a:r>
            <a:r>
              <a:rPr lang="en-US" sz="4200" dirty="0">
                <a:latin typeface="+mj-lt"/>
                <a:cs typeface="+mn-cs"/>
              </a:rPr>
              <a:t>Uranium Decay Chart</a:t>
            </a:r>
          </a:p>
        </p:txBody>
      </p:sp>
      <p:graphicFrame>
        <p:nvGraphicFramePr>
          <p:cNvPr id="11267" name="Object 1027">
            <a:hlinkClick r:id="" action="ppaction://ole?verb=0"/>
          </p:cNvPr>
          <p:cNvGraphicFramePr>
            <a:graphicFrameLocks/>
          </p:cNvGraphicFramePr>
          <p:nvPr>
            <p:extLst>
              <p:ext uri="{D42A27DB-BD31-4B8C-83A1-F6EECF244321}">
                <p14:modId xmlns:p14="http://schemas.microsoft.com/office/powerpoint/2010/main" val="1224909707"/>
              </p:ext>
            </p:extLst>
          </p:nvPr>
        </p:nvGraphicFramePr>
        <p:xfrm>
          <a:off x="228600" y="1219204"/>
          <a:ext cx="8675688" cy="5351463"/>
        </p:xfrm>
        <a:graphic>
          <a:graphicData uri="http://schemas.openxmlformats.org/presentationml/2006/ole">
            <mc:AlternateContent xmlns:mc="http://schemas.openxmlformats.org/markup-compatibility/2006">
              <mc:Choice xmlns:v="urn:schemas-microsoft-com:vml" Requires="v">
                <p:oleObj spid="_x0000_s11305" name="CorelDRAW 6.0" r:id="rId4" imgW="8572500" imgH="5572125" progId="CorelDRAW.Graphic.6">
                  <p:embed/>
                </p:oleObj>
              </mc:Choice>
              <mc:Fallback>
                <p:oleObj name="CorelDRAW 6.0" r:id="rId4" imgW="8572500" imgH="5572125" progId="CorelDRAW.Graphic.6">
                  <p:embed/>
                  <p:pic>
                    <p:nvPicPr>
                      <p:cNvPr id="0" name="Object 1027"/>
                      <p:cNvPicPr>
                        <a:picLocks noChangeArrowheads="1"/>
                      </p:cNvPicPr>
                      <p:nvPr/>
                    </p:nvPicPr>
                    <p:blipFill>
                      <a:blip r:embed="rId5">
                        <a:extLst>
                          <a:ext uri="{28A0092B-C50C-407E-A947-70E740481C1C}">
                            <a14:useLocalDpi xmlns:a14="http://schemas.microsoft.com/office/drawing/2010/main" val="0"/>
                          </a:ext>
                        </a:extLst>
                      </a:blip>
                      <a:srcRect l="2374" r="1547" b="6445"/>
                      <a:stretch>
                        <a:fillRect/>
                      </a:stretch>
                    </p:blipFill>
                    <p:spPr bwMode="auto">
                      <a:xfrm>
                        <a:off x="228600" y="1219204"/>
                        <a:ext cx="8675688" cy="535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8" name="Rectangle 1028"/>
          <p:cNvSpPr>
            <a:spLocks noChangeArrowheads="1"/>
          </p:cNvSpPr>
          <p:nvPr/>
        </p:nvSpPr>
        <p:spPr bwMode="auto">
          <a:xfrm>
            <a:off x="4129088" y="4298951"/>
            <a:ext cx="1062792" cy="42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200" b="1" dirty="0">
                <a:solidFill>
                  <a:srgbClr val="414141"/>
                </a:solidFill>
                <a:latin typeface="Arial" charset="0"/>
              </a:rPr>
              <a:t>Radon</a:t>
            </a:r>
          </a:p>
        </p:txBody>
      </p:sp>
      <p:sp>
        <p:nvSpPr>
          <p:cNvPr id="11269" name="Rectangle 1029"/>
          <p:cNvSpPr>
            <a:spLocks noChangeArrowheads="1"/>
          </p:cNvSpPr>
          <p:nvPr/>
        </p:nvSpPr>
        <p:spPr bwMode="auto">
          <a:xfrm>
            <a:off x="5257802" y="4648201"/>
            <a:ext cx="1218283" cy="42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200" b="1" dirty="0">
                <a:solidFill>
                  <a:srgbClr val="414141"/>
                </a:solidFill>
                <a:latin typeface="Arial" charset="0"/>
              </a:rPr>
              <a:t>Radium</a:t>
            </a:r>
          </a:p>
        </p:txBody>
      </p:sp>
      <p:sp>
        <p:nvSpPr>
          <p:cNvPr id="11270" name="Rectangle 1030"/>
          <p:cNvSpPr>
            <a:spLocks noChangeArrowheads="1"/>
          </p:cNvSpPr>
          <p:nvPr/>
        </p:nvSpPr>
        <p:spPr bwMode="auto">
          <a:xfrm>
            <a:off x="6553202" y="5219701"/>
            <a:ext cx="1327287" cy="42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200" b="1" dirty="0">
                <a:solidFill>
                  <a:srgbClr val="414141"/>
                </a:solidFill>
                <a:latin typeface="Arial" charset="0"/>
              </a:rPr>
              <a:t>Uranium</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p:cNvGraphicFramePr>
            <a:graphicFrameLocks noChangeAspect="1"/>
          </p:cNvGraphicFramePr>
          <p:nvPr>
            <p:extLst>
              <p:ext uri="{D42A27DB-BD31-4B8C-83A1-F6EECF244321}">
                <p14:modId xmlns:p14="http://schemas.microsoft.com/office/powerpoint/2010/main" val="2497297570"/>
              </p:ext>
            </p:extLst>
          </p:nvPr>
        </p:nvGraphicFramePr>
        <p:xfrm>
          <a:off x="1350169" y="2590800"/>
          <a:ext cx="6748462" cy="4062413"/>
        </p:xfrm>
        <a:graphic>
          <a:graphicData uri="http://schemas.openxmlformats.org/presentationml/2006/ole">
            <mc:AlternateContent xmlns:mc="http://schemas.openxmlformats.org/markup-compatibility/2006">
              <mc:Choice xmlns:v="urn:schemas-microsoft-com:vml" Requires="v">
                <p:oleObj spid="_x0000_s14374" name="Bitmap Image" r:id="rId3" imgW="0" imgH="0" progId="Paint.Picture">
                  <p:embed/>
                </p:oleObj>
              </mc:Choice>
              <mc:Fallback>
                <p:oleObj name="Bitmap Image" r:id="rId3" imgW="0" imgH="0"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0169" y="2590800"/>
                        <a:ext cx="6748462"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39" name="Rectangle 3"/>
          <p:cNvSpPr>
            <a:spLocks noGrp="1" noChangeArrowheads="1"/>
          </p:cNvSpPr>
          <p:nvPr>
            <p:ph type="title"/>
          </p:nvPr>
        </p:nvSpPr>
        <p:spPr/>
        <p:txBody>
          <a:bodyPr/>
          <a:lstStyle/>
          <a:p>
            <a:r>
              <a:rPr lang="en-US" altLang="en-US" dirty="0" smtClean="0"/>
              <a:t> Radiation Types</a:t>
            </a:r>
          </a:p>
        </p:txBody>
      </p:sp>
      <p:sp>
        <p:nvSpPr>
          <p:cNvPr id="14340" name="TextBox 1"/>
          <p:cNvSpPr txBox="1">
            <a:spLocks noChangeArrowheads="1"/>
          </p:cNvSpPr>
          <p:nvPr/>
        </p:nvSpPr>
        <p:spPr bwMode="auto">
          <a:xfrm>
            <a:off x="1524000" y="1700214"/>
            <a:ext cx="6400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altLang="en-US" sz="2800" dirty="0">
                <a:latin typeface="Arial" charset="0"/>
              </a:rPr>
              <a:t>Radon Penetrating Power</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p:cNvGraphicFramePr>
            <a:graphicFrameLocks noChangeAspect="1"/>
          </p:cNvGraphicFramePr>
          <p:nvPr>
            <p:extLst>
              <p:ext uri="{D42A27DB-BD31-4B8C-83A1-F6EECF244321}">
                <p14:modId xmlns:p14="http://schemas.microsoft.com/office/powerpoint/2010/main" val="1320814647"/>
              </p:ext>
            </p:extLst>
          </p:nvPr>
        </p:nvGraphicFramePr>
        <p:xfrm>
          <a:off x="2095500" y="1690689"/>
          <a:ext cx="5334000" cy="4097338"/>
        </p:xfrm>
        <a:graphic>
          <a:graphicData uri="http://schemas.openxmlformats.org/presentationml/2006/ole">
            <mc:AlternateContent xmlns:mc="http://schemas.openxmlformats.org/markup-compatibility/2006">
              <mc:Choice xmlns:v="urn:schemas-microsoft-com:vml" Requires="v">
                <p:oleObj spid="_x0000_s13352" name="Bitmap Image" r:id="rId3" imgW="3696216" imgH="2838846" progId="Paint.Picture">
                  <p:embed/>
                </p:oleObj>
              </mc:Choice>
              <mc:Fallback>
                <p:oleObj name="Bitmap Image" r:id="rId3" imgW="3696216" imgH="2838846"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0" y="1690689"/>
                        <a:ext cx="5334000" cy="409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5" name="Rectangle 3"/>
          <p:cNvSpPr>
            <a:spLocks noGrp="1" noChangeArrowheads="1"/>
          </p:cNvSpPr>
          <p:nvPr>
            <p:ph type="title"/>
          </p:nvPr>
        </p:nvSpPr>
        <p:spPr/>
        <p:txBody>
          <a:bodyPr/>
          <a:lstStyle/>
          <a:p>
            <a:r>
              <a:rPr lang="en-US" altLang="en-US" dirty="0" smtClean="0"/>
              <a:t>Why It Enters the Home</a:t>
            </a:r>
          </a:p>
        </p:txBody>
      </p:sp>
      <p:sp>
        <p:nvSpPr>
          <p:cNvPr id="13316" name="Rectangle 1"/>
          <p:cNvSpPr>
            <a:spLocks noChangeArrowheads="1"/>
          </p:cNvSpPr>
          <p:nvPr/>
        </p:nvSpPr>
        <p:spPr bwMode="auto">
          <a:xfrm>
            <a:off x="1905000" y="5943600"/>
            <a:ext cx="5715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90000"/>
              </a:lnSpc>
              <a:spcBef>
                <a:spcPct val="20000"/>
              </a:spcBef>
            </a:pPr>
            <a:r>
              <a:rPr lang="en-US" altLang="en-US" sz="2000" dirty="0">
                <a:latin typeface="+mn-lt"/>
              </a:rPr>
              <a:t>A home acts like a vacuum drawing gases </a:t>
            </a:r>
            <a:r>
              <a:rPr lang="en-US" altLang="en-US" sz="2000" dirty="0" smtClean="0">
                <a:latin typeface="+mn-lt"/>
              </a:rPr>
              <a:t>inside</a:t>
            </a:r>
          </a:p>
          <a:p>
            <a:pPr algn="ctr" eaLnBrk="1" hangingPunct="1">
              <a:lnSpc>
                <a:spcPct val="90000"/>
              </a:lnSpc>
              <a:spcBef>
                <a:spcPct val="20000"/>
              </a:spcBef>
            </a:pPr>
            <a:r>
              <a:rPr lang="en-US" altLang="en-US" sz="2000" dirty="0" smtClean="0">
                <a:latin typeface="+mn-lt"/>
              </a:rPr>
              <a:t>Driving force is from negative pressure</a:t>
            </a:r>
            <a:endParaRPr lang="en-US" altLang="en-US" sz="2000" dirty="0">
              <a:latin typeface="+mn-lt"/>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ChangeArrowheads="1"/>
          </p:cNvSpPr>
          <p:nvPr/>
        </p:nvSpPr>
        <p:spPr bwMode="auto">
          <a:xfrm>
            <a:off x="457200" y="422689"/>
            <a:ext cx="7543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en-US" sz="4400" dirty="0">
                <a:latin typeface="+mj-lt"/>
                <a:cs typeface="+mn-cs"/>
              </a:rPr>
              <a:t>Radon and Its Health </a:t>
            </a:r>
            <a:r>
              <a:rPr lang="en-US" altLang="en-US" sz="4400" dirty="0" smtClean="0">
                <a:latin typeface="+mj-lt"/>
                <a:cs typeface="+mn-cs"/>
              </a:rPr>
              <a:t>Effects</a:t>
            </a:r>
            <a:endParaRPr lang="en-US" altLang="en-US" sz="4400" dirty="0">
              <a:latin typeface="+mj-lt"/>
              <a:cs typeface="+mn-cs"/>
            </a:endParaRPr>
          </a:p>
        </p:txBody>
      </p:sp>
      <p:sp>
        <p:nvSpPr>
          <p:cNvPr id="13315" name="Rectangle 1027" descr="Rectangle: Click to edit Master text styles&#10;Second level&#10;Third level&#10;Fourth level&#10;Fifth level"/>
          <p:cNvSpPr>
            <a:spLocks noChangeArrowheads="1"/>
          </p:cNvSpPr>
          <p:nvPr/>
        </p:nvSpPr>
        <p:spPr bwMode="auto">
          <a:xfrm>
            <a:off x="491613" y="1692275"/>
            <a:ext cx="8118987" cy="463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lvl="1" eaLnBrk="1" hangingPunct="1">
              <a:lnSpc>
                <a:spcPct val="90000"/>
              </a:lnSpc>
              <a:spcBef>
                <a:spcPct val="20000"/>
              </a:spcBef>
              <a:defRPr/>
            </a:pPr>
            <a:r>
              <a:rPr lang="en-US" sz="4000" dirty="0">
                <a:latin typeface="+mn-lt"/>
                <a:cs typeface="+mn-cs"/>
              </a:rPr>
              <a:t>Exposure to elevated radon levels increases a person’s risk of developing  </a:t>
            </a:r>
            <a:r>
              <a:rPr lang="en-US" sz="4000" dirty="0">
                <a:solidFill>
                  <a:srgbClr val="FF0000"/>
                </a:solidFill>
                <a:latin typeface="+mn-lt"/>
                <a:cs typeface="+mn-cs"/>
              </a:rPr>
              <a:t>lung cancer</a:t>
            </a:r>
          </a:p>
          <a:p>
            <a:pPr marL="457200" indent="-457200" eaLnBrk="1" hangingPunct="1">
              <a:lnSpc>
                <a:spcPct val="150000"/>
              </a:lnSpc>
              <a:spcBef>
                <a:spcPct val="20000"/>
              </a:spcBef>
              <a:buFont typeface="Arial" panose="020B0604020202020204" pitchFamily="34" charset="0"/>
              <a:buChar char="•"/>
              <a:defRPr/>
            </a:pPr>
            <a:r>
              <a:rPr lang="en-US" sz="3200" dirty="0" smtClean="0">
                <a:latin typeface="+mn-lt"/>
                <a:cs typeface="+mn-cs"/>
              </a:rPr>
              <a:t>No </a:t>
            </a:r>
            <a:r>
              <a:rPr lang="en-US" sz="3200" dirty="0">
                <a:latin typeface="+mn-lt"/>
                <a:cs typeface="+mn-cs"/>
              </a:rPr>
              <a:t>immediate health effects</a:t>
            </a:r>
          </a:p>
          <a:p>
            <a:pPr marL="457200" indent="-457200" eaLnBrk="1" hangingPunct="1">
              <a:lnSpc>
                <a:spcPct val="90000"/>
              </a:lnSpc>
              <a:spcBef>
                <a:spcPct val="20000"/>
              </a:spcBef>
              <a:buFont typeface="Arial" charset="0"/>
              <a:buChar char="•"/>
              <a:defRPr/>
            </a:pPr>
            <a:r>
              <a:rPr lang="en-US" sz="3200" dirty="0">
                <a:latin typeface="+mn-lt"/>
                <a:cs typeface="+mn-cs"/>
              </a:rPr>
              <a:t>Radon causes </a:t>
            </a:r>
            <a:r>
              <a:rPr lang="en-US" sz="3200" b="1" dirty="0">
                <a:latin typeface="+mn-lt"/>
                <a:cs typeface="+mn-cs"/>
              </a:rPr>
              <a:t>no</a:t>
            </a:r>
            <a:r>
              <a:rPr lang="en-US" sz="3200" dirty="0">
                <a:latin typeface="+mn-lt"/>
                <a:cs typeface="+mn-cs"/>
              </a:rPr>
              <a:t> symptoms </a:t>
            </a:r>
          </a:p>
          <a:p>
            <a:pPr marL="457200" indent="-457200" eaLnBrk="1" hangingPunct="1">
              <a:spcBef>
                <a:spcPct val="20000"/>
              </a:spcBef>
              <a:buFont typeface="Arial" panose="020B0604020202020204" pitchFamily="34" charset="0"/>
              <a:buChar char="•"/>
              <a:defRPr/>
            </a:pPr>
            <a:r>
              <a:rPr lang="en-US" sz="3200" dirty="0">
                <a:latin typeface="+mn-lt"/>
                <a:cs typeface="+mn-cs"/>
              </a:rPr>
              <a:t>The radiation damages lung cells and DNA</a:t>
            </a:r>
            <a:endParaRPr lang="en-US" sz="4000" dirty="0">
              <a:latin typeface="+mn-lt"/>
              <a:cs typeface="+mn-cs"/>
            </a:endParaRPr>
          </a:p>
          <a:p>
            <a:pPr marL="342900" indent="-342900" eaLnBrk="1" hangingPunct="1">
              <a:lnSpc>
                <a:spcPct val="90000"/>
              </a:lnSpc>
              <a:spcBef>
                <a:spcPct val="20000"/>
              </a:spcBef>
              <a:buFontTx/>
              <a:buBlip>
                <a:blip r:embed="rId2"/>
              </a:buBlip>
              <a:defRPr/>
            </a:pPr>
            <a:endParaRPr lang="en-US" sz="2800" dirty="0">
              <a:latin typeface="Arial Narrow" pitchFamily="34" charset="0"/>
              <a:cs typeface="+mn-cs"/>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447" y="707924"/>
            <a:ext cx="4805800" cy="5668111"/>
          </a:xfrm>
          <a:prstGeom prst="rect">
            <a:avLst/>
          </a:prstGeom>
        </p:spPr>
      </p:pic>
      <p:sp>
        <p:nvSpPr>
          <p:cNvPr id="3" name="Text Box 8"/>
          <p:cNvSpPr txBox="1">
            <a:spLocks noChangeArrowheads="1"/>
          </p:cNvSpPr>
          <p:nvPr/>
        </p:nvSpPr>
        <p:spPr bwMode="auto">
          <a:xfrm>
            <a:off x="57149" y="1676400"/>
            <a:ext cx="2381251" cy="4228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5" tIns="45718" rIns="91435" bIns="45718">
            <a:spAutoFit/>
          </a:bodyPr>
          <a:lstStyle>
            <a:lvl1pPr marL="457200" indent="-457200">
              <a:defRPr sz="2400">
                <a:solidFill>
                  <a:schemeClr val="tx1"/>
                </a:solidFill>
                <a:latin typeface="Tahoma" panose="020B0604030504040204" pitchFamily="34" charset="0"/>
              </a:defRPr>
            </a:lvl1pPr>
            <a:lvl2pPr marL="976313" indent="-457200">
              <a:defRPr sz="2400">
                <a:solidFill>
                  <a:schemeClr val="tx1"/>
                </a:solidFill>
                <a:latin typeface="Tahoma" panose="020B0604030504040204" pitchFamily="34" charset="0"/>
              </a:defRPr>
            </a:lvl2pPr>
            <a:lvl3pPr marL="1547813" indent="-458788">
              <a:defRPr sz="2400">
                <a:solidFill>
                  <a:schemeClr val="tx1"/>
                </a:solidFill>
                <a:latin typeface="Tahoma" panose="020B0604030504040204" pitchFamily="34" charset="0"/>
              </a:defRPr>
            </a:lvl3pPr>
            <a:lvl4pPr marL="2117725" indent="-455613">
              <a:defRPr sz="2400">
                <a:solidFill>
                  <a:schemeClr val="tx1"/>
                </a:solidFill>
                <a:latin typeface="Tahoma" panose="020B0604030504040204" pitchFamily="34" charset="0"/>
              </a:defRPr>
            </a:lvl4pPr>
            <a:lvl5pPr marL="2690813" indent="-457200">
              <a:defRPr sz="2400">
                <a:solidFill>
                  <a:schemeClr val="tx1"/>
                </a:solidFill>
                <a:latin typeface="Tahoma" panose="020B0604030504040204" pitchFamily="34" charset="0"/>
              </a:defRPr>
            </a:lvl5pPr>
            <a:lvl6pPr marL="3148013" indent="-457200" eaLnBrk="0" fontAlgn="base" hangingPunct="0">
              <a:spcBef>
                <a:spcPct val="0"/>
              </a:spcBef>
              <a:spcAft>
                <a:spcPct val="0"/>
              </a:spcAft>
              <a:defRPr sz="2400">
                <a:solidFill>
                  <a:schemeClr val="tx1"/>
                </a:solidFill>
                <a:latin typeface="Tahoma" panose="020B0604030504040204" pitchFamily="34" charset="0"/>
              </a:defRPr>
            </a:lvl6pPr>
            <a:lvl7pPr marL="3605213" indent="-457200" eaLnBrk="0" fontAlgn="base" hangingPunct="0">
              <a:spcBef>
                <a:spcPct val="0"/>
              </a:spcBef>
              <a:spcAft>
                <a:spcPct val="0"/>
              </a:spcAft>
              <a:defRPr sz="2400">
                <a:solidFill>
                  <a:schemeClr val="tx1"/>
                </a:solidFill>
                <a:latin typeface="Tahoma" panose="020B0604030504040204" pitchFamily="34" charset="0"/>
              </a:defRPr>
            </a:lvl7pPr>
            <a:lvl8pPr marL="4062413" indent="-457200" eaLnBrk="0" fontAlgn="base" hangingPunct="0">
              <a:spcBef>
                <a:spcPct val="0"/>
              </a:spcBef>
              <a:spcAft>
                <a:spcPct val="0"/>
              </a:spcAft>
              <a:defRPr sz="2400">
                <a:solidFill>
                  <a:schemeClr val="tx1"/>
                </a:solidFill>
                <a:latin typeface="Tahoma" panose="020B0604030504040204" pitchFamily="34" charset="0"/>
              </a:defRPr>
            </a:lvl8pPr>
            <a:lvl9pPr marL="4519613" indent="-457200" eaLnBrk="0" fontAlgn="base" hangingPunct="0">
              <a:spcBef>
                <a:spcPct val="0"/>
              </a:spcBef>
              <a:spcAft>
                <a:spcPct val="0"/>
              </a:spcAft>
              <a:defRPr sz="2400">
                <a:solidFill>
                  <a:schemeClr val="tx1"/>
                </a:solidFill>
                <a:latin typeface="Tahoma" panose="020B0604030504040204" pitchFamily="34" charset="0"/>
              </a:defRPr>
            </a:lvl9pPr>
          </a:lstStyle>
          <a:p>
            <a:pPr eaLnBrk="1" fontAlgn="auto" hangingPunct="1">
              <a:spcBef>
                <a:spcPct val="10000"/>
              </a:spcBef>
              <a:spcAft>
                <a:spcPct val="30000"/>
              </a:spcAft>
              <a:buClr>
                <a:srgbClr val="FF9933"/>
              </a:buClr>
              <a:buFontTx/>
              <a:buAutoNum type="arabicPeriod"/>
            </a:pPr>
            <a:r>
              <a:rPr lang="en-US" altLang="en-US" dirty="0">
                <a:solidFill>
                  <a:prstClr val="white"/>
                </a:solidFill>
                <a:latin typeface="Arial" panose="020B0604020202020204" pitchFamily="34" charset="0"/>
                <a:cs typeface="Times New Roman" panose="02020603050405020304" pitchFamily="18" charset="0"/>
              </a:rPr>
              <a:t>Cracks in solid floors</a:t>
            </a:r>
          </a:p>
          <a:p>
            <a:pPr eaLnBrk="1" fontAlgn="auto" hangingPunct="1">
              <a:spcBef>
                <a:spcPct val="10000"/>
              </a:spcBef>
              <a:spcAft>
                <a:spcPct val="30000"/>
              </a:spcAft>
              <a:buClr>
                <a:srgbClr val="FF9933"/>
              </a:buClr>
              <a:buFontTx/>
              <a:buAutoNum type="arabicPeriod"/>
            </a:pPr>
            <a:r>
              <a:rPr lang="en-US" altLang="en-US" dirty="0">
                <a:solidFill>
                  <a:prstClr val="white"/>
                </a:solidFill>
                <a:latin typeface="Arial" panose="020B0604020202020204" pitchFamily="34" charset="0"/>
                <a:cs typeface="Times New Roman" panose="02020603050405020304" pitchFamily="18" charset="0"/>
              </a:rPr>
              <a:t>Construction joints</a:t>
            </a:r>
          </a:p>
          <a:p>
            <a:pPr eaLnBrk="1" fontAlgn="auto" hangingPunct="1">
              <a:spcBef>
                <a:spcPct val="10000"/>
              </a:spcBef>
              <a:spcAft>
                <a:spcPct val="30000"/>
              </a:spcAft>
              <a:buClr>
                <a:srgbClr val="FF9933"/>
              </a:buClr>
              <a:buFontTx/>
              <a:buAutoNum type="arabicPeriod"/>
            </a:pPr>
            <a:r>
              <a:rPr lang="en-US" altLang="en-US" dirty="0">
                <a:solidFill>
                  <a:prstClr val="white"/>
                </a:solidFill>
                <a:latin typeface="Arial" panose="020B0604020202020204" pitchFamily="34" charset="0"/>
                <a:cs typeface="Times New Roman" panose="02020603050405020304" pitchFamily="18" charset="0"/>
              </a:rPr>
              <a:t>Cracks in walls</a:t>
            </a:r>
          </a:p>
          <a:p>
            <a:pPr eaLnBrk="1" fontAlgn="auto" hangingPunct="1">
              <a:spcBef>
                <a:spcPct val="10000"/>
              </a:spcBef>
              <a:spcAft>
                <a:spcPct val="30000"/>
              </a:spcAft>
              <a:buClr>
                <a:srgbClr val="FF9933"/>
              </a:buClr>
              <a:buFontTx/>
              <a:buAutoNum type="arabicPeriod"/>
            </a:pPr>
            <a:r>
              <a:rPr lang="en-US" altLang="en-US" dirty="0">
                <a:solidFill>
                  <a:prstClr val="white"/>
                </a:solidFill>
                <a:latin typeface="Arial" panose="020B0604020202020204" pitchFamily="34" charset="0"/>
                <a:cs typeface="Times New Roman" panose="02020603050405020304" pitchFamily="18" charset="0"/>
              </a:rPr>
              <a:t>Gaps in suspended floors</a:t>
            </a:r>
            <a:br>
              <a:rPr lang="en-US" altLang="en-US" dirty="0">
                <a:solidFill>
                  <a:prstClr val="white"/>
                </a:solidFill>
                <a:latin typeface="Arial" panose="020B0604020202020204" pitchFamily="34" charset="0"/>
                <a:cs typeface="Times New Roman" panose="02020603050405020304" pitchFamily="18" charset="0"/>
              </a:rPr>
            </a:br>
            <a:endParaRPr lang="en-US" altLang="en-US" dirty="0">
              <a:solidFill>
                <a:prstClr val="white"/>
              </a:solidFill>
              <a:latin typeface="Arial" panose="020B0604020202020204" pitchFamily="34" charset="0"/>
              <a:cs typeface="+mn-cs"/>
            </a:endParaRPr>
          </a:p>
        </p:txBody>
      </p:sp>
      <p:sp>
        <p:nvSpPr>
          <p:cNvPr id="4" name="Text Box 9"/>
          <p:cNvSpPr txBox="1">
            <a:spLocks noChangeArrowheads="1"/>
          </p:cNvSpPr>
          <p:nvPr/>
        </p:nvSpPr>
        <p:spPr bwMode="auto">
          <a:xfrm>
            <a:off x="7310645" y="1676400"/>
            <a:ext cx="1833357" cy="4154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5" tIns="45718" rIns="91435" bIns="45718">
            <a:spAutoFit/>
          </a:bodyPr>
          <a:lstStyle>
            <a:lvl1pPr marL="457200" indent="-457200">
              <a:defRPr sz="2400">
                <a:solidFill>
                  <a:schemeClr val="tx1"/>
                </a:solidFill>
                <a:latin typeface="Tahoma" panose="020B0604030504040204" pitchFamily="34" charset="0"/>
              </a:defRPr>
            </a:lvl1pPr>
            <a:lvl2pPr marL="976313" indent="-457200">
              <a:defRPr sz="2400">
                <a:solidFill>
                  <a:schemeClr val="tx1"/>
                </a:solidFill>
                <a:latin typeface="Tahoma" panose="020B0604030504040204" pitchFamily="34" charset="0"/>
              </a:defRPr>
            </a:lvl2pPr>
            <a:lvl3pPr marL="1547813" indent="-458788">
              <a:defRPr sz="2400">
                <a:solidFill>
                  <a:schemeClr val="tx1"/>
                </a:solidFill>
                <a:latin typeface="Tahoma" panose="020B0604030504040204" pitchFamily="34" charset="0"/>
              </a:defRPr>
            </a:lvl3pPr>
            <a:lvl4pPr marL="2117725" indent="-455613">
              <a:defRPr sz="2400">
                <a:solidFill>
                  <a:schemeClr val="tx1"/>
                </a:solidFill>
                <a:latin typeface="Tahoma" panose="020B0604030504040204" pitchFamily="34" charset="0"/>
              </a:defRPr>
            </a:lvl4pPr>
            <a:lvl5pPr marL="2690813" indent="-457200">
              <a:defRPr sz="2400">
                <a:solidFill>
                  <a:schemeClr val="tx1"/>
                </a:solidFill>
                <a:latin typeface="Tahoma" panose="020B0604030504040204" pitchFamily="34" charset="0"/>
              </a:defRPr>
            </a:lvl5pPr>
            <a:lvl6pPr marL="3148013" indent="-457200" eaLnBrk="0" fontAlgn="base" hangingPunct="0">
              <a:spcBef>
                <a:spcPct val="0"/>
              </a:spcBef>
              <a:spcAft>
                <a:spcPct val="0"/>
              </a:spcAft>
              <a:defRPr sz="2400">
                <a:solidFill>
                  <a:schemeClr val="tx1"/>
                </a:solidFill>
                <a:latin typeface="Tahoma" panose="020B0604030504040204" pitchFamily="34" charset="0"/>
              </a:defRPr>
            </a:lvl6pPr>
            <a:lvl7pPr marL="3605213" indent="-457200" eaLnBrk="0" fontAlgn="base" hangingPunct="0">
              <a:spcBef>
                <a:spcPct val="0"/>
              </a:spcBef>
              <a:spcAft>
                <a:spcPct val="0"/>
              </a:spcAft>
              <a:defRPr sz="2400">
                <a:solidFill>
                  <a:schemeClr val="tx1"/>
                </a:solidFill>
                <a:latin typeface="Tahoma" panose="020B0604030504040204" pitchFamily="34" charset="0"/>
              </a:defRPr>
            </a:lvl7pPr>
            <a:lvl8pPr marL="4062413" indent="-457200" eaLnBrk="0" fontAlgn="base" hangingPunct="0">
              <a:spcBef>
                <a:spcPct val="0"/>
              </a:spcBef>
              <a:spcAft>
                <a:spcPct val="0"/>
              </a:spcAft>
              <a:defRPr sz="2400">
                <a:solidFill>
                  <a:schemeClr val="tx1"/>
                </a:solidFill>
                <a:latin typeface="Tahoma" panose="020B0604030504040204" pitchFamily="34" charset="0"/>
              </a:defRPr>
            </a:lvl8pPr>
            <a:lvl9pPr marL="4519613" indent="-457200" eaLnBrk="0" fontAlgn="base" hangingPunct="0">
              <a:spcBef>
                <a:spcPct val="0"/>
              </a:spcBef>
              <a:spcAft>
                <a:spcPct val="0"/>
              </a:spcAft>
              <a:defRPr sz="2400">
                <a:solidFill>
                  <a:schemeClr val="tx1"/>
                </a:solidFill>
                <a:latin typeface="Tahoma" panose="020B0604030504040204" pitchFamily="34" charset="0"/>
              </a:defRPr>
            </a:lvl9pPr>
          </a:lstStyle>
          <a:p>
            <a:pPr eaLnBrk="1" fontAlgn="auto" hangingPunct="1">
              <a:spcBef>
                <a:spcPct val="50000"/>
              </a:spcBef>
              <a:spcAft>
                <a:spcPts val="0"/>
              </a:spcAft>
              <a:buClr>
                <a:srgbClr val="FF9933"/>
              </a:buClr>
              <a:buFontTx/>
              <a:buAutoNum type="arabicPeriod" startAt="5"/>
            </a:pPr>
            <a:r>
              <a:rPr lang="en-US" altLang="en-US" dirty="0">
                <a:solidFill>
                  <a:prstClr val="white"/>
                </a:solidFill>
                <a:latin typeface="Arial" panose="020B0604020202020204" pitchFamily="34" charset="0"/>
                <a:cs typeface="Times New Roman" panose="02020603050405020304" pitchFamily="18" charset="0"/>
              </a:rPr>
              <a:t>Gaps around service pipes</a:t>
            </a:r>
          </a:p>
          <a:p>
            <a:pPr eaLnBrk="1" fontAlgn="auto" hangingPunct="1">
              <a:spcBef>
                <a:spcPct val="50000"/>
              </a:spcBef>
              <a:spcAft>
                <a:spcPts val="0"/>
              </a:spcAft>
              <a:buClr>
                <a:srgbClr val="FF9933"/>
              </a:buClr>
              <a:buFontTx/>
              <a:buAutoNum type="arabicPeriod" startAt="5"/>
            </a:pPr>
            <a:r>
              <a:rPr lang="en-US" altLang="en-US" dirty="0">
                <a:solidFill>
                  <a:prstClr val="white"/>
                </a:solidFill>
                <a:latin typeface="Arial" panose="020B0604020202020204" pitchFamily="34" charset="0"/>
                <a:cs typeface="Times New Roman" panose="02020603050405020304" pitchFamily="18" charset="0"/>
              </a:rPr>
              <a:t>Cavities inside walls</a:t>
            </a:r>
          </a:p>
          <a:p>
            <a:pPr eaLnBrk="1" fontAlgn="auto" hangingPunct="1">
              <a:spcBef>
                <a:spcPct val="50000"/>
              </a:spcBef>
              <a:spcAft>
                <a:spcPts val="0"/>
              </a:spcAft>
              <a:buClr>
                <a:srgbClr val="FF9933"/>
              </a:buClr>
              <a:buFontTx/>
              <a:buAutoNum type="arabicPeriod" startAt="5"/>
            </a:pPr>
            <a:r>
              <a:rPr lang="en-US" altLang="en-US" b="1" dirty="0">
                <a:solidFill>
                  <a:prstClr val="white"/>
                </a:solidFill>
                <a:latin typeface="Arial" panose="020B0604020202020204" pitchFamily="34" charset="0"/>
                <a:cs typeface="Times New Roman" panose="02020603050405020304" pitchFamily="18" charset="0"/>
              </a:rPr>
              <a:t>The water supply</a:t>
            </a:r>
            <a:r>
              <a:rPr lang="en-US" altLang="en-US" b="1" dirty="0">
                <a:solidFill>
                  <a:prstClr val="white"/>
                </a:solidFill>
                <a:latin typeface="Arial" panose="020B0604020202020204" pitchFamily="34" charset="0"/>
                <a:cs typeface="+mn-cs"/>
              </a:rPr>
              <a:t> </a:t>
            </a:r>
          </a:p>
        </p:txBody>
      </p:sp>
    </p:spTree>
    <p:extLst>
      <p:ext uri="{BB962C8B-B14F-4D97-AF65-F5344CB8AC3E}">
        <p14:creationId xmlns:p14="http://schemas.microsoft.com/office/powerpoint/2010/main" val="2098612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dirty="0" smtClean="0"/>
              <a:t>EPA Action Level - Air</a:t>
            </a:r>
          </a:p>
        </p:txBody>
      </p:sp>
      <p:sp>
        <p:nvSpPr>
          <p:cNvPr id="29699" name="Rectangle 3"/>
          <p:cNvSpPr>
            <a:spLocks noGrp="1" noChangeArrowheads="1"/>
          </p:cNvSpPr>
          <p:nvPr>
            <p:ph idx="1"/>
          </p:nvPr>
        </p:nvSpPr>
        <p:spPr>
          <a:xfrm>
            <a:off x="840000" y="1825625"/>
            <a:ext cx="7675350" cy="4346575"/>
          </a:xfrm>
        </p:spPr>
        <p:txBody>
          <a:bodyPr>
            <a:normAutofit/>
          </a:bodyPr>
          <a:lstStyle/>
          <a:p>
            <a:r>
              <a:rPr lang="en-US" altLang="en-US" sz="2800" dirty="0" smtClean="0"/>
              <a:t>The EPA recommended action level for radon in air is  4.0 pCi/L</a:t>
            </a:r>
          </a:p>
          <a:p>
            <a:r>
              <a:rPr lang="en-US" altLang="en-US" sz="2800" dirty="0" smtClean="0"/>
              <a:t>This action level is not a health-based standard</a:t>
            </a:r>
          </a:p>
          <a:p>
            <a:r>
              <a:rPr lang="en-US" altLang="en-US" sz="2800" dirty="0" smtClean="0"/>
              <a:t>There is no safe level of radon</a:t>
            </a:r>
          </a:p>
          <a:p>
            <a:r>
              <a:rPr lang="en-US" altLang="en-US" sz="2800" dirty="0" smtClean="0"/>
              <a:t>The EPA recommends that radon levels of &gt;4 pCi/L be reduced to decrease risk of developing lung cancer.</a:t>
            </a:r>
          </a:p>
          <a:p>
            <a:r>
              <a:rPr lang="en-US" altLang="en-US" sz="2800" dirty="0" smtClean="0"/>
              <a:t>WHO recommendation: 2.7 pci/L</a:t>
            </a: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3440</TotalTime>
  <Words>563</Words>
  <Application>Microsoft Office PowerPoint</Application>
  <PresentationFormat>On-screen Show (4:3)</PresentationFormat>
  <Paragraphs>81</Paragraphs>
  <Slides>18</Slides>
  <Notes>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18</vt:i4>
      </vt:variant>
    </vt:vector>
  </HeadingPairs>
  <TitlesOfParts>
    <vt:vector size="27" baseType="lpstr">
      <vt:lpstr>Arial</vt:lpstr>
      <vt:lpstr>Arial Narrow</vt:lpstr>
      <vt:lpstr>Corbel</vt:lpstr>
      <vt:lpstr>Garamond</vt:lpstr>
      <vt:lpstr>Segoe Print</vt:lpstr>
      <vt:lpstr>Times New Roman</vt:lpstr>
      <vt:lpstr>Depth</vt:lpstr>
      <vt:lpstr>CorelDRAW 6.0</vt:lpstr>
      <vt:lpstr>Bitmap Image</vt:lpstr>
      <vt:lpstr>Radon  Overview </vt:lpstr>
      <vt:lpstr>Overview</vt:lpstr>
      <vt:lpstr> What is Radon?</vt:lpstr>
      <vt:lpstr>PowerPoint Presentation</vt:lpstr>
      <vt:lpstr> Radiation Types</vt:lpstr>
      <vt:lpstr>Why It Enters the Home</vt:lpstr>
      <vt:lpstr>PowerPoint Presentation</vt:lpstr>
      <vt:lpstr>PowerPoint Presentation</vt:lpstr>
      <vt:lpstr>EPA Action Level - Air</vt:lpstr>
      <vt:lpstr>PowerPoint Presentation</vt:lpstr>
      <vt:lpstr>Radon Measurement</vt:lpstr>
      <vt:lpstr>PowerPoint Presentation</vt:lpstr>
      <vt:lpstr>Radon Mitigation</vt:lpstr>
      <vt:lpstr>PowerPoint Presentation</vt:lpstr>
      <vt:lpstr>PowerPoint Presentation</vt:lpstr>
      <vt:lpstr>PowerPoint Presentation</vt:lpstr>
      <vt:lpstr>Contact Information:</vt:lpstr>
      <vt:lpstr>Questions?</vt:lpstr>
    </vt:vector>
  </TitlesOfParts>
  <Company>DPH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fprovenzano</dc:creator>
  <cp:lastModifiedBy>Ploszaj, Kimberly</cp:lastModifiedBy>
  <cp:revision>195</cp:revision>
  <cp:lastPrinted>2017-04-04T14:55:34Z</cp:lastPrinted>
  <dcterms:created xsi:type="dcterms:W3CDTF">2005-03-07T20:48:41Z</dcterms:created>
  <dcterms:modified xsi:type="dcterms:W3CDTF">2019-01-10T18:39:05Z</dcterms:modified>
</cp:coreProperties>
</file>