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9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700" autoAdjust="0"/>
  </p:normalViewPr>
  <p:slideViewPr>
    <p:cSldViewPr snapToGrid="0">
      <p:cViewPr varScale="1">
        <p:scale>
          <a:sx n="91" d="100"/>
          <a:sy n="91" d="100"/>
        </p:scale>
        <p:origin x="546" y="108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27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C060-71FB-4355-A1F5-0DE09412A89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660D-F47B-4ECC-A573-D9BE6ACEC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222250"/>
            <a:ext cx="4486275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970" y="3716215"/>
            <a:ext cx="6330462" cy="52988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/>
              <a:t>- IN JULY 2016, DEEP RELEASED THE COMPREHENSIVE MATERIALS MANAGEMENT STRATEGY, AN UPDATE TO THE STATEWIDE SOLID WASTE MANAGEMENT PLAN PER CONNECTICUT GENERAL STATUTE 22A-241A REQUIRING AN UPDATE TO THE PLAN, ESPECIALLY AS IT PERTAINS TO RECYCLING.</a:t>
            </a:r>
            <a:br>
              <a:rPr lang="en-US" sz="1400" dirty="0"/>
            </a:br>
            <a:r>
              <a:rPr lang="en-US" sz="1400" dirty="0"/>
              <a:t>- THE PLAN SERVES AS A ROADMAP TO ACHIEVING THE STATE’S GOAL OF 60% DIVERSION OF MATERIALS FROM DISPOSAL BY 2024.  THIS TARGET WAS ADOPTED WITH THE PASSAGE OF THE RECYCLING &amp; MATERIALS MANAGEMENT STRATEGY PUBLIC ACT 14-94.</a:t>
            </a:r>
            <a:br>
              <a:rPr lang="en-US" sz="1400" dirty="0"/>
            </a:br>
            <a:r>
              <a:rPr lang="en-US" sz="1400" dirty="0"/>
              <a:t>- THE CMMS AFFIRMS THE ORDER OF PRIORITY FOR MANAGING THE STATE’S SOLID WASTE KNOWN AS THE “ SOLID WASTE HIERARCHY” AND WE’RE ALL FAMILIAR WITH THAT BY NOW.</a:t>
            </a:r>
            <a:br>
              <a:rPr lang="en-US" sz="1400" dirty="0"/>
            </a:br>
            <a:r>
              <a:rPr lang="en-US" sz="1400" dirty="0"/>
              <a:t>- THE PLAN RECOGNIZES AND REQUIRES THAT TO ACHIEVE THE GOAL, IT HAS TO BE A SHARED RESPONSIBILITY AND COMMITMENT OF ALL SOLID WASTE MANAGEMENT PARTICIPANTS INCLUDING GOVERNMENT, THE PUBLIC, AND THE SOLID WASTE FACILITIES “</a:t>
            </a:r>
            <a:r>
              <a:rPr lang="en-US" sz="1400" i="1" dirty="0"/>
              <a:t>TO STRIVE TO INCREASE BOTH QUANTITY AND QUALITY OF MATERIALS COVERED FOR MARKETS.”</a:t>
            </a:r>
            <a:endParaRPr lang="en-US" sz="14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660D-F47B-4ECC-A573-D9BE6ACEC9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Solid Waste General Permits Update</a:t>
            </a:r>
            <a:br>
              <a:rPr lang="en-US" sz="3000" dirty="0"/>
            </a:br>
            <a:r>
              <a:rPr lang="en-US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04193"/>
            <a:ext cx="9144000" cy="4993223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General Permit for Disassembling Used Electronics (Expired October 21, 2021);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General Permit to Construct and Operate a Commercial Facility for the Management of Recyclable Materials and Certain Solid Wastes (the “Commercial GP”), Appendix H – Food Waste (Proposed and in development);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Storage and Processing of Asphalt Roofing Shingle Waste for Beneficial Use and Recycling (Expired June 2, 2021);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Storage and Processing of Scrap Tires for Recycling and Beneficial Use (Expired February 2, 2021);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Municipal Transfer Station General Permit (Expires November 29, 2022)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9589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Sky theme</Template>
  <TotalTime>1317</TotalTime>
  <Words>276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Berkeley-Medium</vt:lpstr>
      <vt:lpstr>Calibri</vt:lpstr>
      <vt:lpstr>Blue theme</vt:lpstr>
      <vt:lpstr>Solid Waste General Permits Update  </vt:lpstr>
    </vt:vector>
  </TitlesOfParts>
  <Company>Connecticut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Laurene Buckowski</dc:creator>
  <cp:lastModifiedBy>Gagliardo, Frank P</cp:lastModifiedBy>
  <cp:revision>142</cp:revision>
  <cp:lastPrinted>2020-01-24T19:41:21Z</cp:lastPrinted>
  <dcterms:created xsi:type="dcterms:W3CDTF">2015-09-16T19:42:08Z</dcterms:created>
  <dcterms:modified xsi:type="dcterms:W3CDTF">2021-10-26T00:29:13Z</dcterms:modified>
</cp:coreProperties>
</file>