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6" r:id="rId2"/>
    <p:sldId id="257" r:id="rId3"/>
    <p:sldId id="266" r:id="rId4"/>
    <p:sldId id="324" r:id="rId5"/>
    <p:sldId id="267" r:id="rId6"/>
    <p:sldId id="268" r:id="rId7"/>
    <p:sldId id="269" r:id="rId8"/>
    <p:sldId id="327" r:id="rId9"/>
    <p:sldId id="326" r:id="rId10"/>
    <p:sldId id="325" r:id="rId11"/>
    <p:sldId id="331" r:id="rId12"/>
    <p:sldId id="328" r:id="rId13"/>
    <p:sldId id="329" r:id="rId14"/>
    <p:sldId id="330" r:id="rId15"/>
    <p:sldId id="33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AB07B-24C2-4DA3-A85A-C76AA6A86922}" v="77" dt="2021-10-19T04:39:41.102"/>
    <p1510:client id="{0B38622C-CCE1-45B5-8E42-386DC5B560C0}" v="4" dt="2021-10-18T13:58:19.877"/>
    <p1510:client id="{3AB2602A-7557-4A32-899D-7040D367C317}" v="72" dt="2021-10-18T20:33:21.113"/>
    <p1510:client id="{55DC87BE-6897-4CCC-9A68-7197252BFEE1}" v="373" dt="2021-10-18T17:19:05.003"/>
    <p1510:client id="{5F960BAD-C955-444A-9ADC-DC0FB6777643}" v="11" dt="2021-10-18T13:01:23.610"/>
    <p1510:client id="{6F49B804-70E6-4389-99A9-ABB5AB6E48E5}" v="18" dt="2021-10-18T20:27:40.060"/>
    <p1510:client id="{86CE54D1-7B3B-3C01-0ABC-E77855E54FD7}" v="43" dt="2021-10-18T20:13:23.520"/>
    <p1510:client id="{D7189425-1D7A-4572-B5BB-B9978486DC6D}" v="8" dt="2021-10-18T18:59:15.878"/>
    <p1510:client id="{D8558FC0-4152-4087-923E-CA25801A638E}" v="1" dt="2021-10-18T13:35:48.345"/>
    <p1510:client id="{E66102EB-725D-48F8-9D8D-9EE13EB067E3}" v="5" dt="2021-10-18T19:40:48.258"/>
    <p1510:client id="{F06FC26B-0BEC-405B-AAE6-EC6EC521E2C7}" v="265" dt="2021-10-18T20:03:54.037"/>
    <p1510:client id="{F691B2D9-1DD6-4B12-847F-F84469133A09}" v="53" dt="2021-10-18T12:31:16.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57" autoAdjust="0"/>
  </p:normalViewPr>
  <p:slideViewPr>
    <p:cSldViewPr snapToGrid="0">
      <p:cViewPr varScale="1">
        <p:scale>
          <a:sx n="66" d="100"/>
          <a:sy n="66" d="100"/>
        </p:scale>
        <p:origin x="1212" y="66"/>
      </p:cViewPr>
      <p:guideLst>
        <p:guide orient="horz" pos="711"/>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gon, Gabrielle" userId="S::gabrielle.frigon@ct.gov::e4438edc-f1be-418f-b1dc-2b7dec44cadb" providerId="AD" clId="Web-{5F960BAD-C955-444A-9ADC-DC0FB6777643}"/>
    <pc:docChg chg="modSld">
      <pc:chgData name="Frigon, Gabrielle" userId="S::gabrielle.frigon@ct.gov::e4438edc-f1be-418f-b1dc-2b7dec44cadb" providerId="AD" clId="Web-{5F960BAD-C955-444A-9ADC-DC0FB6777643}" dt="2021-10-18T13:01:23.610" v="14" actId="20577"/>
      <pc:docMkLst>
        <pc:docMk/>
      </pc:docMkLst>
      <pc:sldChg chg="modSp">
        <pc:chgData name="Frigon, Gabrielle" userId="S::gabrielle.frigon@ct.gov::e4438edc-f1be-418f-b1dc-2b7dec44cadb" providerId="AD" clId="Web-{5F960BAD-C955-444A-9ADC-DC0FB6777643}" dt="2021-10-18T13:01:17.828" v="13" actId="20577"/>
        <pc:sldMkLst>
          <pc:docMk/>
          <pc:sldMk cId="0" sldId="259"/>
        </pc:sldMkLst>
        <pc:spChg chg="mod">
          <ac:chgData name="Frigon, Gabrielle" userId="S::gabrielle.frigon@ct.gov::e4438edc-f1be-418f-b1dc-2b7dec44cadb" providerId="AD" clId="Web-{5F960BAD-C955-444A-9ADC-DC0FB6777643}" dt="2021-10-18T13:01:17.828" v="13" actId="20577"/>
          <ac:spMkLst>
            <pc:docMk/>
            <pc:sldMk cId="0" sldId="259"/>
            <ac:spMk id="10" creationId="{00000000-0000-0000-0000-000000000000}"/>
          </ac:spMkLst>
        </pc:spChg>
      </pc:sldChg>
      <pc:sldChg chg="modSp">
        <pc:chgData name="Frigon, Gabrielle" userId="S::gabrielle.frigon@ct.gov::e4438edc-f1be-418f-b1dc-2b7dec44cadb" providerId="AD" clId="Web-{5F960BAD-C955-444A-9ADC-DC0FB6777643}" dt="2021-10-18T13:01:23.610" v="14" actId="20577"/>
        <pc:sldMkLst>
          <pc:docMk/>
          <pc:sldMk cId="3569556646" sldId="262"/>
        </pc:sldMkLst>
        <pc:spChg chg="mod">
          <ac:chgData name="Frigon, Gabrielle" userId="S::gabrielle.frigon@ct.gov::e4438edc-f1be-418f-b1dc-2b7dec44cadb" providerId="AD" clId="Web-{5F960BAD-C955-444A-9ADC-DC0FB6777643}" dt="2021-10-18T13:01:23.610" v="14" actId="20577"/>
          <ac:spMkLst>
            <pc:docMk/>
            <pc:sldMk cId="3569556646" sldId="262"/>
            <ac:spMk id="10" creationId="{00000000-0000-0000-0000-000000000000}"/>
          </ac:spMkLst>
        </pc:spChg>
      </pc:sldChg>
    </pc:docChg>
  </pc:docChgLst>
  <pc:docChgLst>
    <pc:chgData name="Nelson, Chris" userId="S::chris.nelson@ct.gov::4d98c766-2723-4cfe-8f2b-dd930c11fe71" providerId="AD" clId="Web-{06EAB07B-24C2-4DA3-A85A-C76AA6A86922}"/>
    <pc:docChg chg="addSld modSld sldOrd">
      <pc:chgData name="Nelson, Chris" userId="S::chris.nelson@ct.gov::4d98c766-2723-4cfe-8f2b-dd930c11fe71" providerId="AD" clId="Web-{06EAB07B-24C2-4DA3-A85A-C76AA6A86922}" dt="2021-10-19T04:39:38.789" v="278" actId="20577"/>
      <pc:docMkLst>
        <pc:docMk/>
      </pc:docMkLst>
      <pc:sldChg chg="modSp">
        <pc:chgData name="Nelson, Chris" userId="S::chris.nelson@ct.gov::4d98c766-2723-4cfe-8f2b-dd930c11fe71" providerId="AD" clId="Web-{06EAB07B-24C2-4DA3-A85A-C76AA6A86922}" dt="2021-10-19T04:29:35.270" v="61"/>
        <pc:sldMkLst>
          <pc:docMk/>
          <pc:sldMk cId="1435161698" sldId="264"/>
        </pc:sldMkLst>
        <pc:graphicFrameChg chg="mod modGraphic">
          <ac:chgData name="Nelson, Chris" userId="S::chris.nelson@ct.gov::4d98c766-2723-4cfe-8f2b-dd930c11fe71" providerId="AD" clId="Web-{06EAB07B-24C2-4DA3-A85A-C76AA6A86922}" dt="2021-10-19T04:29:35.270" v="61"/>
          <ac:graphicFrameMkLst>
            <pc:docMk/>
            <pc:sldMk cId="1435161698" sldId="264"/>
            <ac:graphicFrameMk id="4" creationId="{DEACABC4-2853-4A4F-BCB9-CEA2CF7562BC}"/>
          </ac:graphicFrameMkLst>
        </pc:graphicFrameChg>
      </pc:sldChg>
      <pc:sldChg chg="modSp">
        <pc:chgData name="Nelson, Chris" userId="S::chris.nelson@ct.gov::4d98c766-2723-4cfe-8f2b-dd930c11fe71" providerId="AD" clId="Web-{06EAB07B-24C2-4DA3-A85A-C76AA6A86922}" dt="2021-10-19T04:39:38.789" v="278" actId="20577"/>
        <pc:sldMkLst>
          <pc:docMk/>
          <pc:sldMk cId="143326344" sldId="265"/>
        </pc:sldMkLst>
        <pc:spChg chg="mod">
          <ac:chgData name="Nelson, Chris" userId="S::chris.nelson@ct.gov::4d98c766-2723-4cfe-8f2b-dd930c11fe71" providerId="AD" clId="Web-{06EAB07B-24C2-4DA3-A85A-C76AA6A86922}" dt="2021-10-19T04:39:38.789" v="278" actId="20577"/>
          <ac:spMkLst>
            <pc:docMk/>
            <pc:sldMk cId="143326344" sldId="265"/>
            <ac:spMk id="10" creationId="{00000000-0000-0000-0000-000000000000}"/>
          </ac:spMkLst>
        </pc:spChg>
      </pc:sldChg>
      <pc:sldChg chg="modNotes">
        <pc:chgData name="Nelson, Chris" userId="S::chris.nelson@ct.gov::4d98c766-2723-4cfe-8f2b-dd930c11fe71" providerId="AD" clId="Web-{06EAB07B-24C2-4DA3-A85A-C76AA6A86922}" dt="2021-10-19T04:32:17.934" v="138"/>
        <pc:sldMkLst>
          <pc:docMk/>
          <pc:sldMk cId="3264541027" sldId="266"/>
        </pc:sldMkLst>
      </pc:sldChg>
      <pc:sldChg chg="modSp modNotes">
        <pc:chgData name="Nelson, Chris" userId="S::chris.nelson@ct.gov::4d98c766-2723-4cfe-8f2b-dd930c11fe71" providerId="AD" clId="Web-{06EAB07B-24C2-4DA3-A85A-C76AA6A86922}" dt="2021-10-19T04:37:45.346" v="274"/>
        <pc:sldMkLst>
          <pc:docMk/>
          <pc:sldMk cId="3021824434" sldId="267"/>
        </pc:sldMkLst>
        <pc:spChg chg="mod">
          <ac:chgData name="Nelson, Chris" userId="S::chris.nelson@ct.gov::4d98c766-2723-4cfe-8f2b-dd930c11fe71" providerId="AD" clId="Web-{06EAB07B-24C2-4DA3-A85A-C76AA6A86922}" dt="2021-10-19T04:33:16.421" v="140" actId="20577"/>
          <ac:spMkLst>
            <pc:docMk/>
            <pc:sldMk cId="3021824434" sldId="267"/>
            <ac:spMk id="10" creationId="{00000000-0000-0000-0000-000000000000}"/>
          </ac:spMkLst>
        </pc:spChg>
      </pc:sldChg>
      <pc:sldChg chg="modSp add ord replId">
        <pc:chgData name="Nelson, Chris" userId="S::chris.nelson@ct.gov::4d98c766-2723-4cfe-8f2b-dd930c11fe71" providerId="AD" clId="Web-{06EAB07B-24C2-4DA3-A85A-C76AA6A86922}" dt="2021-10-19T04:26:23.714" v="49" actId="20577"/>
        <pc:sldMkLst>
          <pc:docMk/>
          <pc:sldMk cId="1621539257" sldId="325"/>
        </pc:sldMkLst>
        <pc:spChg chg="mod">
          <ac:chgData name="Nelson, Chris" userId="S::chris.nelson@ct.gov::4d98c766-2723-4cfe-8f2b-dd930c11fe71" providerId="AD" clId="Web-{06EAB07B-24C2-4DA3-A85A-C76AA6A86922}" dt="2021-10-19T04:18:36.161" v="6" actId="20577"/>
          <ac:spMkLst>
            <pc:docMk/>
            <pc:sldMk cId="1621539257" sldId="325"/>
            <ac:spMk id="3" creationId="{00000000-0000-0000-0000-000000000000}"/>
          </ac:spMkLst>
        </pc:spChg>
        <pc:spChg chg="mod">
          <ac:chgData name="Nelson, Chris" userId="S::chris.nelson@ct.gov::4d98c766-2723-4cfe-8f2b-dd930c11fe71" providerId="AD" clId="Web-{06EAB07B-24C2-4DA3-A85A-C76AA6A86922}" dt="2021-10-19T04:26:23.714" v="49" actId="20577"/>
          <ac:spMkLst>
            <pc:docMk/>
            <pc:sldMk cId="1621539257" sldId="325"/>
            <ac:spMk id="10" creationId="{00000000-0000-0000-0000-000000000000}"/>
          </ac:spMkLst>
        </pc:spChg>
      </pc:sldChg>
    </pc:docChg>
  </pc:docChgLst>
  <pc:docChgLst>
    <pc:chgData name="Nelson, Chris" userId="4d98c766-2723-4cfe-8f2b-dd930c11fe71" providerId="ADAL" clId="{3AB2602A-7557-4A32-899D-7040D367C317}"/>
    <pc:docChg chg="undo custSel addSld delSld modSld">
      <pc:chgData name="Nelson, Chris" userId="4d98c766-2723-4cfe-8f2b-dd930c11fe71" providerId="ADAL" clId="{3AB2602A-7557-4A32-899D-7040D367C317}" dt="2021-10-18T20:33:49.024" v="78" actId="2711"/>
      <pc:docMkLst>
        <pc:docMk/>
      </pc:docMkLst>
      <pc:sldChg chg="del">
        <pc:chgData name="Nelson, Chris" userId="4d98c766-2723-4cfe-8f2b-dd930c11fe71" providerId="ADAL" clId="{3AB2602A-7557-4A32-899D-7040D367C317}" dt="2021-10-18T20:15:17.351" v="1" actId="2696"/>
        <pc:sldMkLst>
          <pc:docMk/>
          <pc:sldMk cId="229068051" sldId="263"/>
        </pc:sldMkLst>
      </pc:sldChg>
      <pc:sldChg chg="addSp delSp modSp mod">
        <pc:chgData name="Nelson, Chris" userId="4d98c766-2723-4cfe-8f2b-dd930c11fe71" providerId="ADAL" clId="{3AB2602A-7557-4A32-899D-7040D367C317}" dt="2021-10-18T20:32:10.334" v="65" actId="14100"/>
        <pc:sldMkLst>
          <pc:docMk/>
          <pc:sldMk cId="1435161698" sldId="264"/>
        </pc:sldMkLst>
        <pc:spChg chg="mod">
          <ac:chgData name="Nelson, Chris" userId="4d98c766-2723-4cfe-8f2b-dd930c11fe71" providerId="ADAL" clId="{3AB2602A-7557-4A32-899D-7040D367C317}" dt="2021-10-18T20:29:05.644" v="49" actId="404"/>
          <ac:spMkLst>
            <pc:docMk/>
            <pc:sldMk cId="1435161698" sldId="264"/>
            <ac:spMk id="3" creationId="{00000000-0000-0000-0000-000000000000}"/>
          </ac:spMkLst>
        </pc:spChg>
        <pc:spChg chg="del">
          <ac:chgData name="Nelson, Chris" userId="4d98c766-2723-4cfe-8f2b-dd930c11fe71" providerId="ADAL" clId="{3AB2602A-7557-4A32-899D-7040D367C317}" dt="2021-10-18T20:29:11.252" v="50" actId="478"/>
          <ac:spMkLst>
            <pc:docMk/>
            <pc:sldMk cId="1435161698" sldId="264"/>
            <ac:spMk id="10" creationId="{00000000-0000-0000-0000-000000000000}"/>
          </ac:spMkLst>
        </pc:spChg>
        <pc:graphicFrameChg chg="add mod modGraphic">
          <ac:chgData name="Nelson, Chris" userId="4d98c766-2723-4cfe-8f2b-dd930c11fe71" providerId="ADAL" clId="{3AB2602A-7557-4A32-899D-7040D367C317}" dt="2021-10-18T20:32:10.334" v="65" actId="14100"/>
          <ac:graphicFrameMkLst>
            <pc:docMk/>
            <pc:sldMk cId="1435161698" sldId="264"/>
            <ac:graphicFrameMk id="4" creationId="{DEACABC4-2853-4A4F-BCB9-CEA2CF7562BC}"/>
          </ac:graphicFrameMkLst>
        </pc:graphicFrameChg>
      </pc:sldChg>
      <pc:sldChg chg="modNotesTx">
        <pc:chgData name="Nelson, Chris" userId="4d98c766-2723-4cfe-8f2b-dd930c11fe71" providerId="ADAL" clId="{3AB2602A-7557-4A32-899D-7040D367C317}" dt="2021-10-18T20:15:53.102" v="2" actId="6549"/>
        <pc:sldMkLst>
          <pc:docMk/>
          <pc:sldMk cId="3264541027" sldId="266"/>
        </pc:sldMkLst>
      </pc:sldChg>
      <pc:sldChg chg="modNotesTx">
        <pc:chgData name="Nelson, Chris" userId="4d98c766-2723-4cfe-8f2b-dd930c11fe71" providerId="ADAL" clId="{3AB2602A-7557-4A32-899D-7040D367C317}" dt="2021-10-18T20:15:58.822" v="3" actId="6549"/>
        <pc:sldMkLst>
          <pc:docMk/>
          <pc:sldMk cId="3021824434" sldId="267"/>
        </pc:sldMkLst>
      </pc:sldChg>
      <pc:sldChg chg="modNotesTx">
        <pc:chgData name="Nelson, Chris" userId="4d98c766-2723-4cfe-8f2b-dd930c11fe71" providerId="ADAL" clId="{3AB2602A-7557-4A32-899D-7040D367C317}" dt="2021-10-18T20:16:10.657" v="6" actId="6549"/>
        <pc:sldMkLst>
          <pc:docMk/>
          <pc:sldMk cId="293881025" sldId="268"/>
        </pc:sldMkLst>
      </pc:sldChg>
      <pc:sldChg chg="modNotesTx">
        <pc:chgData name="Nelson, Chris" userId="4d98c766-2723-4cfe-8f2b-dd930c11fe71" providerId="ADAL" clId="{3AB2602A-7557-4A32-899D-7040D367C317}" dt="2021-10-18T20:16:20.690" v="7" actId="6549"/>
        <pc:sldMkLst>
          <pc:docMk/>
          <pc:sldMk cId="1671651304" sldId="269"/>
        </pc:sldMkLst>
      </pc:sldChg>
      <pc:sldChg chg="modSp mod modNotesTx">
        <pc:chgData name="Nelson, Chris" userId="4d98c766-2723-4cfe-8f2b-dd930c11fe71" providerId="ADAL" clId="{3AB2602A-7557-4A32-899D-7040D367C317}" dt="2021-10-18T20:16:06.071" v="5" actId="6549"/>
        <pc:sldMkLst>
          <pc:docMk/>
          <pc:sldMk cId="0" sldId="323"/>
        </pc:sldMkLst>
        <pc:spChg chg="mod">
          <ac:chgData name="Nelson, Chris" userId="4d98c766-2723-4cfe-8f2b-dd930c11fe71" providerId="ADAL" clId="{3AB2602A-7557-4A32-899D-7040D367C317}" dt="2021-10-18T20:15:10.789" v="0" actId="120"/>
          <ac:spMkLst>
            <pc:docMk/>
            <pc:sldMk cId="0" sldId="323"/>
            <ac:spMk id="16386" creationId="{9FD2AE3E-FE58-4491-B150-1CA40EA63025}"/>
          </ac:spMkLst>
        </pc:spChg>
      </pc:sldChg>
      <pc:sldChg chg="addSp delSp modSp add mod">
        <pc:chgData name="Nelson, Chris" userId="4d98c766-2723-4cfe-8f2b-dd930c11fe71" providerId="ADAL" clId="{3AB2602A-7557-4A32-899D-7040D367C317}" dt="2021-10-18T20:33:49.024" v="78" actId="2711"/>
        <pc:sldMkLst>
          <pc:docMk/>
          <pc:sldMk cId="1648582540" sldId="324"/>
        </pc:sldMkLst>
        <pc:spChg chg="mod">
          <ac:chgData name="Nelson, Chris" userId="4d98c766-2723-4cfe-8f2b-dd930c11fe71" providerId="ADAL" clId="{3AB2602A-7557-4A32-899D-7040D367C317}" dt="2021-10-18T20:32:25.236" v="68" actId="20577"/>
          <ac:spMkLst>
            <pc:docMk/>
            <pc:sldMk cId="1648582540" sldId="324"/>
            <ac:spMk id="3" creationId="{00000000-0000-0000-0000-000000000000}"/>
          </ac:spMkLst>
        </pc:spChg>
        <pc:graphicFrameChg chg="del">
          <ac:chgData name="Nelson, Chris" userId="4d98c766-2723-4cfe-8f2b-dd930c11fe71" providerId="ADAL" clId="{3AB2602A-7557-4A32-899D-7040D367C317}" dt="2021-10-18T20:32:28.720" v="69" actId="478"/>
          <ac:graphicFrameMkLst>
            <pc:docMk/>
            <pc:sldMk cId="1648582540" sldId="324"/>
            <ac:graphicFrameMk id="4" creationId="{DEACABC4-2853-4A4F-BCB9-CEA2CF7562BC}"/>
          </ac:graphicFrameMkLst>
        </pc:graphicFrameChg>
        <pc:graphicFrameChg chg="add del mod">
          <ac:chgData name="Nelson, Chris" userId="4d98c766-2723-4cfe-8f2b-dd930c11fe71" providerId="ADAL" clId="{3AB2602A-7557-4A32-899D-7040D367C317}" dt="2021-10-18T20:32:55.228" v="73" actId="478"/>
          <ac:graphicFrameMkLst>
            <pc:docMk/>
            <pc:sldMk cId="1648582540" sldId="324"/>
            <ac:graphicFrameMk id="5" creationId="{C276714D-EF32-4585-878C-FA6F4F79C131}"/>
          </ac:graphicFrameMkLst>
        </pc:graphicFrameChg>
        <pc:graphicFrameChg chg="add mod modGraphic">
          <ac:chgData name="Nelson, Chris" userId="4d98c766-2723-4cfe-8f2b-dd930c11fe71" providerId="ADAL" clId="{3AB2602A-7557-4A32-899D-7040D367C317}" dt="2021-10-18T20:33:49.024" v="78" actId="2711"/>
          <ac:graphicFrameMkLst>
            <pc:docMk/>
            <pc:sldMk cId="1648582540" sldId="324"/>
            <ac:graphicFrameMk id="6" creationId="{A4171575-C5E3-42C5-8A1B-C83655AD7760}"/>
          </ac:graphicFrameMkLst>
        </pc:graphicFrameChg>
      </pc:sldChg>
    </pc:docChg>
  </pc:docChgLst>
  <pc:docChgLst>
    <pc:chgData name="Frigon, Gabrielle" userId="S::gabrielle.frigon@ct.gov::e4438edc-f1be-418f-b1dc-2b7dec44cadb" providerId="AD" clId="Web-{55DC87BE-6897-4CCC-9A68-7197252BFEE1}"/>
    <pc:docChg chg="modSld">
      <pc:chgData name="Frigon, Gabrielle" userId="S::gabrielle.frigon@ct.gov::e4438edc-f1be-418f-b1dc-2b7dec44cadb" providerId="AD" clId="Web-{55DC87BE-6897-4CCC-9A68-7197252BFEE1}" dt="2021-10-18T17:19:05.003" v="1194" actId="14100"/>
      <pc:docMkLst>
        <pc:docMk/>
      </pc:docMkLst>
      <pc:sldChg chg="modSp modNotes">
        <pc:chgData name="Frigon, Gabrielle" userId="S::gabrielle.frigon@ct.gov::e4438edc-f1be-418f-b1dc-2b7dec44cadb" providerId="AD" clId="Web-{55DC87BE-6897-4CCC-9A68-7197252BFEE1}" dt="2021-10-18T17:19:05.003" v="1194" actId="14100"/>
        <pc:sldMkLst>
          <pc:docMk/>
          <pc:sldMk cId="0" sldId="259"/>
        </pc:sldMkLst>
        <pc:spChg chg="mod">
          <ac:chgData name="Frigon, Gabrielle" userId="S::gabrielle.frigon@ct.gov::e4438edc-f1be-418f-b1dc-2b7dec44cadb" providerId="AD" clId="Web-{55DC87BE-6897-4CCC-9A68-7197252BFEE1}" dt="2021-10-18T17:19:05.003" v="1194" actId="14100"/>
          <ac:spMkLst>
            <pc:docMk/>
            <pc:sldMk cId="0" sldId="259"/>
            <ac:spMk id="10" creationId="{00000000-0000-0000-0000-000000000000}"/>
          </ac:spMkLst>
        </pc:spChg>
      </pc:sldChg>
      <pc:sldChg chg="addSp modSp">
        <pc:chgData name="Frigon, Gabrielle" userId="S::gabrielle.frigon@ct.gov::e4438edc-f1be-418f-b1dc-2b7dec44cadb" providerId="AD" clId="Web-{55DC87BE-6897-4CCC-9A68-7197252BFEE1}" dt="2021-10-18T16:18:14.825" v="116" actId="20577"/>
        <pc:sldMkLst>
          <pc:docMk/>
          <pc:sldMk cId="0" sldId="261"/>
        </pc:sldMkLst>
        <pc:spChg chg="mod">
          <ac:chgData name="Frigon, Gabrielle" userId="S::gabrielle.frigon@ct.gov::e4438edc-f1be-418f-b1dc-2b7dec44cadb" providerId="AD" clId="Web-{55DC87BE-6897-4CCC-9A68-7197252BFEE1}" dt="2021-10-18T16:18:09.137" v="114" actId="20577"/>
          <ac:spMkLst>
            <pc:docMk/>
            <pc:sldMk cId="0" sldId="261"/>
            <ac:spMk id="4" creationId="{00000000-0000-0000-0000-000000000000}"/>
          </ac:spMkLst>
        </pc:spChg>
        <pc:spChg chg="add mod">
          <ac:chgData name="Frigon, Gabrielle" userId="S::gabrielle.frigon@ct.gov::e4438edc-f1be-418f-b1dc-2b7dec44cadb" providerId="AD" clId="Web-{55DC87BE-6897-4CCC-9A68-7197252BFEE1}" dt="2021-10-18T16:18:14.825" v="116" actId="20577"/>
          <ac:spMkLst>
            <pc:docMk/>
            <pc:sldMk cId="0" sldId="261"/>
            <ac:spMk id="5" creationId="{CC431C92-8DCF-435F-9BA2-FD70023A9DCC}"/>
          </ac:spMkLst>
        </pc:spChg>
      </pc:sldChg>
      <pc:sldChg chg="modNotes">
        <pc:chgData name="Frigon, Gabrielle" userId="S::gabrielle.frigon@ct.gov::e4438edc-f1be-418f-b1dc-2b7dec44cadb" providerId="AD" clId="Web-{55DC87BE-6897-4CCC-9A68-7197252BFEE1}" dt="2021-10-18T17:00:19.978" v="806"/>
        <pc:sldMkLst>
          <pc:docMk/>
          <pc:sldMk cId="3569556646" sldId="262"/>
        </pc:sldMkLst>
      </pc:sldChg>
      <pc:sldChg chg="modSp modNotes">
        <pc:chgData name="Frigon, Gabrielle" userId="S::gabrielle.frigon@ct.gov::e4438edc-f1be-418f-b1dc-2b7dec44cadb" providerId="AD" clId="Web-{55DC87BE-6897-4CCC-9A68-7197252BFEE1}" dt="2021-10-18T16:44:31.313" v="551"/>
        <pc:sldMkLst>
          <pc:docMk/>
          <pc:sldMk cId="143326344" sldId="265"/>
        </pc:sldMkLst>
        <pc:spChg chg="mod">
          <ac:chgData name="Frigon, Gabrielle" userId="S::gabrielle.frigon@ct.gov::e4438edc-f1be-418f-b1dc-2b7dec44cadb" providerId="AD" clId="Web-{55DC87BE-6897-4CCC-9A68-7197252BFEE1}" dt="2021-10-18T16:42:48.257" v="483" actId="20577"/>
          <ac:spMkLst>
            <pc:docMk/>
            <pc:sldMk cId="143326344" sldId="265"/>
            <ac:spMk id="10" creationId="{00000000-0000-0000-0000-000000000000}"/>
          </ac:spMkLst>
        </pc:spChg>
      </pc:sldChg>
    </pc:docChg>
  </pc:docChgLst>
  <pc:docChgLst>
    <pc:chgData name="Nelson, Chris" userId="S::chris.nelson@ct.gov::4d98c766-2723-4cfe-8f2b-dd930c11fe71" providerId="AD" clId="Web-{F06FC26B-0BEC-405B-AAE6-EC6EC521E2C7}"/>
    <pc:docChg chg="addSld modSld sldOrd">
      <pc:chgData name="Nelson, Chris" userId="S::chris.nelson@ct.gov::4d98c766-2723-4cfe-8f2b-dd930c11fe71" providerId="AD" clId="Web-{F06FC26B-0BEC-405B-AAE6-EC6EC521E2C7}" dt="2021-10-18T20:03:54.037" v="264" actId="20577"/>
      <pc:docMkLst>
        <pc:docMk/>
      </pc:docMkLst>
      <pc:sldChg chg="addSp delSp modSp">
        <pc:chgData name="Nelson, Chris" userId="S::chris.nelson@ct.gov::4d98c766-2723-4cfe-8f2b-dd930c11fe71" providerId="AD" clId="Web-{F06FC26B-0BEC-405B-AAE6-EC6EC521E2C7}" dt="2021-10-18T19:59:03.910" v="192"/>
        <pc:sldMkLst>
          <pc:docMk/>
          <pc:sldMk cId="229068051" sldId="263"/>
        </pc:sldMkLst>
        <pc:spChg chg="add mod">
          <ac:chgData name="Nelson, Chris" userId="S::chris.nelson@ct.gov::4d98c766-2723-4cfe-8f2b-dd930c11fe71" providerId="AD" clId="Web-{F06FC26B-0BEC-405B-AAE6-EC6EC521E2C7}" dt="2021-10-18T19:59:03.910" v="192"/>
          <ac:spMkLst>
            <pc:docMk/>
            <pc:sldMk cId="229068051" sldId="263"/>
            <ac:spMk id="5" creationId="{13CAF75D-3E28-4766-8B82-88FC1F010D94}"/>
          </ac:spMkLst>
        </pc:spChg>
        <pc:spChg chg="del">
          <ac:chgData name="Nelson, Chris" userId="S::chris.nelson@ct.gov::4d98c766-2723-4cfe-8f2b-dd930c11fe71" providerId="AD" clId="Web-{F06FC26B-0BEC-405B-AAE6-EC6EC521E2C7}" dt="2021-10-18T19:58:59.707" v="191"/>
          <ac:spMkLst>
            <pc:docMk/>
            <pc:sldMk cId="229068051" sldId="263"/>
            <ac:spMk id="10" creationId="{00000000-0000-0000-0000-000000000000}"/>
          </ac:spMkLst>
        </pc:spChg>
        <pc:picChg chg="add del mod ord">
          <ac:chgData name="Nelson, Chris" userId="S::chris.nelson@ct.gov::4d98c766-2723-4cfe-8f2b-dd930c11fe71" providerId="AD" clId="Web-{F06FC26B-0BEC-405B-AAE6-EC6EC521E2C7}" dt="2021-10-18T19:59:03.910" v="192"/>
          <ac:picMkLst>
            <pc:docMk/>
            <pc:sldMk cId="229068051" sldId="263"/>
            <ac:picMk id="2" creationId="{11B67847-2C64-4349-9D84-FC6C8FD59190}"/>
          </ac:picMkLst>
        </pc:picChg>
      </pc:sldChg>
      <pc:sldChg chg="modSp">
        <pc:chgData name="Nelson, Chris" userId="S::chris.nelson@ct.gov::4d98c766-2723-4cfe-8f2b-dd930c11fe71" providerId="AD" clId="Web-{F06FC26B-0BEC-405B-AAE6-EC6EC521E2C7}" dt="2021-10-18T19:53:19.173" v="67" actId="20577"/>
        <pc:sldMkLst>
          <pc:docMk/>
          <pc:sldMk cId="143326344" sldId="265"/>
        </pc:sldMkLst>
        <pc:spChg chg="mod">
          <ac:chgData name="Nelson, Chris" userId="S::chris.nelson@ct.gov::4d98c766-2723-4cfe-8f2b-dd930c11fe71" providerId="AD" clId="Web-{F06FC26B-0BEC-405B-AAE6-EC6EC521E2C7}" dt="2021-10-18T19:53:19.173" v="67" actId="20577"/>
          <ac:spMkLst>
            <pc:docMk/>
            <pc:sldMk cId="143326344" sldId="265"/>
            <ac:spMk id="10" creationId="{00000000-0000-0000-0000-000000000000}"/>
          </ac:spMkLst>
        </pc:spChg>
      </pc:sldChg>
      <pc:sldChg chg="addSp delSp modSp add ord replId">
        <pc:chgData name="Nelson, Chris" userId="S::chris.nelson@ct.gov::4d98c766-2723-4cfe-8f2b-dd930c11fe71" providerId="AD" clId="Web-{F06FC26B-0BEC-405B-AAE6-EC6EC521E2C7}" dt="2021-10-18T19:58:25.816" v="190"/>
        <pc:sldMkLst>
          <pc:docMk/>
          <pc:sldMk cId="3264541027" sldId="266"/>
        </pc:sldMkLst>
        <pc:spChg chg="mod">
          <ac:chgData name="Nelson, Chris" userId="S::chris.nelson@ct.gov::4d98c766-2723-4cfe-8f2b-dd930c11fe71" providerId="AD" clId="Web-{F06FC26B-0BEC-405B-AAE6-EC6EC521E2C7}" dt="2021-10-18T19:55:45.190" v="178" actId="20577"/>
          <ac:spMkLst>
            <pc:docMk/>
            <pc:sldMk cId="3264541027" sldId="266"/>
            <ac:spMk id="10" creationId="{00000000-0000-0000-0000-000000000000}"/>
          </ac:spMkLst>
        </pc:spChg>
        <pc:picChg chg="add del mod">
          <ac:chgData name="Nelson, Chris" userId="S::chris.nelson@ct.gov::4d98c766-2723-4cfe-8f2b-dd930c11fe71" providerId="AD" clId="Web-{F06FC26B-0BEC-405B-AAE6-EC6EC521E2C7}" dt="2021-10-18T19:58:25.816" v="190"/>
          <ac:picMkLst>
            <pc:docMk/>
            <pc:sldMk cId="3264541027" sldId="266"/>
            <ac:picMk id="2" creationId="{8BED8D48-85F1-4ADB-A652-C1376F630ADA}"/>
          </ac:picMkLst>
        </pc:picChg>
      </pc:sldChg>
      <pc:sldChg chg="addSp delSp modSp add ord replId">
        <pc:chgData name="Nelson, Chris" userId="S::chris.nelson@ct.gov::4d98c766-2723-4cfe-8f2b-dd930c11fe71" providerId="AD" clId="Web-{F06FC26B-0BEC-405B-AAE6-EC6EC521E2C7}" dt="2021-10-18T20:03:54.037" v="264" actId="20577"/>
        <pc:sldMkLst>
          <pc:docMk/>
          <pc:sldMk cId="3021824434" sldId="267"/>
        </pc:sldMkLst>
        <pc:spChg chg="mod">
          <ac:chgData name="Nelson, Chris" userId="S::chris.nelson@ct.gov::4d98c766-2723-4cfe-8f2b-dd930c11fe71" providerId="AD" clId="Web-{F06FC26B-0BEC-405B-AAE6-EC6EC521E2C7}" dt="2021-10-18T20:03:54.037" v="264" actId="20577"/>
          <ac:spMkLst>
            <pc:docMk/>
            <pc:sldMk cId="3021824434" sldId="267"/>
            <ac:spMk id="10" creationId="{00000000-0000-0000-0000-000000000000}"/>
          </ac:spMkLst>
        </pc:spChg>
        <pc:picChg chg="add del mod">
          <ac:chgData name="Nelson, Chris" userId="S::chris.nelson@ct.gov::4d98c766-2723-4cfe-8f2b-dd930c11fe71" providerId="AD" clId="Web-{F06FC26B-0BEC-405B-AAE6-EC6EC521E2C7}" dt="2021-10-18T19:59:45.442" v="194"/>
          <ac:picMkLst>
            <pc:docMk/>
            <pc:sldMk cId="3021824434" sldId="267"/>
            <ac:picMk id="2" creationId="{6F833963-EA3C-4D3E-9CCE-84986EA4B174}"/>
          </ac:picMkLst>
        </pc:picChg>
      </pc:sldChg>
    </pc:docChg>
  </pc:docChgLst>
  <pc:docChgLst>
    <pc:chgData name="Nelson, Chris" userId="S::chris.nelson@ct.gov::4d98c766-2723-4cfe-8f2b-dd930c11fe71" providerId="AD" clId="Web-{86CE54D1-7B3B-3C01-0ABC-E77855E54FD7}"/>
    <pc:docChg chg="addSld delSld modSld sldOrd">
      <pc:chgData name="Nelson, Chris" userId="S::chris.nelson@ct.gov::4d98c766-2723-4cfe-8f2b-dd930c11fe71" providerId="AD" clId="Web-{86CE54D1-7B3B-3C01-0ABC-E77855E54FD7}" dt="2021-10-18T20:13:21.019" v="41" actId="20577"/>
      <pc:docMkLst>
        <pc:docMk/>
      </pc:docMkLst>
      <pc:sldChg chg="del">
        <pc:chgData name="Nelson, Chris" userId="S::chris.nelson@ct.gov::4d98c766-2723-4cfe-8f2b-dd930c11fe71" providerId="AD" clId="Web-{86CE54D1-7B3B-3C01-0ABC-E77855E54FD7}" dt="2021-10-18T20:10:08.484" v="36"/>
        <pc:sldMkLst>
          <pc:docMk/>
          <pc:sldMk cId="0" sldId="260"/>
        </pc:sldMkLst>
      </pc:sldChg>
      <pc:sldChg chg="modSp">
        <pc:chgData name="Nelson, Chris" userId="S::chris.nelson@ct.gov::4d98c766-2723-4cfe-8f2b-dd930c11fe71" providerId="AD" clId="Web-{86CE54D1-7B3B-3C01-0ABC-E77855E54FD7}" dt="2021-10-18T20:09:57.234" v="35" actId="1076"/>
        <pc:sldMkLst>
          <pc:docMk/>
          <pc:sldMk cId="0" sldId="261"/>
        </pc:sldMkLst>
        <pc:spChg chg="mod">
          <ac:chgData name="Nelson, Chris" userId="S::chris.nelson@ct.gov::4d98c766-2723-4cfe-8f2b-dd930c11fe71" providerId="AD" clId="Web-{86CE54D1-7B3B-3C01-0ABC-E77855E54FD7}" dt="2021-10-18T20:09:57.234" v="35" actId="1076"/>
          <ac:spMkLst>
            <pc:docMk/>
            <pc:sldMk cId="0" sldId="261"/>
            <ac:spMk id="4" creationId="{00000000-0000-0000-0000-000000000000}"/>
          </ac:spMkLst>
        </pc:spChg>
        <pc:spChg chg="mod">
          <ac:chgData name="Nelson, Chris" userId="S::chris.nelson@ct.gov::4d98c766-2723-4cfe-8f2b-dd930c11fe71" providerId="AD" clId="Web-{86CE54D1-7B3B-3C01-0ABC-E77855E54FD7}" dt="2021-10-18T20:09:50.124" v="34" actId="1076"/>
          <ac:spMkLst>
            <pc:docMk/>
            <pc:sldMk cId="0" sldId="261"/>
            <ac:spMk id="5" creationId="{CC431C92-8DCF-435F-9BA2-FD70023A9DCC}"/>
          </ac:spMkLst>
        </pc:spChg>
      </pc:sldChg>
      <pc:sldChg chg="delSp modSp ord">
        <pc:chgData name="Nelson, Chris" userId="S::chris.nelson@ct.gov::4d98c766-2723-4cfe-8f2b-dd930c11fe71" providerId="AD" clId="Web-{86CE54D1-7B3B-3C01-0ABC-E77855E54FD7}" dt="2021-10-18T20:13:21.019" v="41" actId="20577"/>
        <pc:sldMkLst>
          <pc:docMk/>
          <pc:sldMk cId="229068051" sldId="263"/>
        </pc:sldMkLst>
        <pc:spChg chg="mod">
          <ac:chgData name="Nelson, Chris" userId="S::chris.nelson@ct.gov::4d98c766-2723-4cfe-8f2b-dd930c11fe71" providerId="AD" clId="Web-{86CE54D1-7B3B-3C01-0ABC-E77855E54FD7}" dt="2021-10-18T20:13:21.019" v="41" actId="20577"/>
          <ac:spMkLst>
            <pc:docMk/>
            <pc:sldMk cId="229068051" sldId="263"/>
            <ac:spMk id="3" creationId="{00000000-0000-0000-0000-000000000000}"/>
          </ac:spMkLst>
        </pc:spChg>
        <pc:spChg chg="del">
          <ac:chgData name="Nelson, Chris" userId="S::chris.nelson@ct.gov::4d98c766-2723-4cfe-8f2b-dd930c11fe71" providerId="AD" clId="Web-{86CE54D1-7B3B-3C01-0ABC-E77855E54FD7}" dt="2021-10-18T20:04:16.757" v="0"/>
          <ac:spMkLst>
            <pc:docMk/>
            <pc:sldMk cId="229068051" sldId="263"/>
            <ac:spMk id="5" creationId="{13CAF75D-3E28-4766-8B82-88FC1F010D94}"/>
          </ac:spMkLst>
        </pc:spChg>
      </pc:sldChg>
      <pc:sldChg chg="addSp delSp modSp">
        <pc:chgData name="Nelson, Chris" userId="S::chris.nelson@ct.gov::4d98c766-2723-4cfe-8f2b-dd930c11fe71" providerId="AD" clId="Web-{86CE54D1-7B3B-3C01-0ABC-E77855E54FD7}" dt="2021-10-18T20:12:14.315" v="38"/>
        <pc:sldMkLst>
          <pc:docMk/>
          <pc:sldMk cId="3021824434" sldId="267"/>
        </pc:sldMkLst>
        <pc:picChg chg="add del mod">
          <ac:chgData name="Nelson, Chris" userId="S::chris.nelson@ct.gov::4d98c766-2723-4cfe-8f2b-dd930c11fe71" providerId="AD" clId="Web-{86CE54D1-7B3B-3C01-0ABC-E77855E54FD7}" dt="2021-10-18T20:12:14.315" v="38"/>
          <ac:picMkLst>
            <pc:docMk/>
            <pc:sldMk cId="3021824434" sldId="267"/>
            <ac:picMk id="2" creationId="{9816975C-33A4-4AE7-90C3-B04DEC47E61E}"/>
          </ac:picMkLst>
        </pc:picChg>
      </pc:sldChg>
      <pc:sldChg chg="modSp add replId">
        <pc:chgData name="Nelson, Chris" userId="S::chris.nelson@ct.gov::4d98c766-2723-4cfe-8f2b-dd930c11fe71" providerId="AD" clId="Web-{86CE54D1-7B3B-3C01-0ABC-E77855E54FD7}" dt="2021-10-18T20:06:28.197" v="16" actId="20577"/>
        <pc:sldMkLst>
          <pc:docMk/>
          <pc:sldMk cId="293881025" sldId="268"/>
        </pc:sldMkLst>
        <pc:spChg chg="mod">
          <ac:chgData name="Nelson, Chris" userId="S::chris.nelson@ct.gov::4d98c766-2723-4cfe-8f2b-dd930c11fe71" providerId="AD" clId="Web-{86CE54D1-7B3B-3C01-0ABC-E77855E54FD7}" dt="2021-10-18T20:06:28.197" v="16" actId="20577"/>
          <ac:spMkLst>
            <pc:docMk/>
            <pc:sldMk cId="293881025" sldId="268"/>
            <ac:spMk id="10" creationId="{00000000-0000-0000-0000-000000000000}"/>
          </ac:spMkLst>
        </pc:spChg>
      </pc:sldChg>
      <pc:sldChg chg="modSp add replId">
        <pc:chgData name="Nelson, Chris" userId="S::chris.nelson@ct.gov::4d98c766-2723-4cfe-8f2b-dd930c11fe71" providerId="AD" clId="Web-{86CE54D1-7B3B-3C01-0ABC-E77855E54FD7}" dt="2021-10-18T20:08:49.185" v="27" actId="20577"/>
        <pc:sldMkLst>
          <pc:docMk/>
          <pc:sldMk cId="1671651304" sldId="269"/>
        </pc:sldMkLst>
        <pc:spChg chg="mod">
          <ac:chgData name="Nelson, Chris" userId="S::chris.nelson@ct.gov::4d98c766-2723-4cfe-8f2b-dd930c11fe71" providerId="AD" clId="Web-{86CE54D1-7B3B-3C01-0ABC-E77855E54FD7}" dt="2021-10-18T20:08:49.185" v="27" actId="20577"/>
          <ac:spMkLst>
            <pc:docMk/>
            <pc:sldMk cId="1671651304" sldId="269"/>
            <ac:spMk id="10" creationId="{00000000-0000-0000-0000-000000000000}"/>
          </ac:spMkLst>
        </pc:spChg>
      </pc:sldChg>
    </pc:docChg>
  </pc:docChgLst>
  <pc:docChgLst>
    <pc:chgData name="Nelson, Chris" userId="S::chris.nelson@ct.gov::4d98c766-2723-4cfe-8f2b-dd930c11fe71" providerId="AD" clId="Web-{D7189425-1D7A-4572-B5BB-B9978486DC6D}"/>
    <pc:docChg chg="modSld">
      <pc:chgData name="Nelson, Chris" userId="S::chris.nelson@ct.gov::4d98c766-2723-4cfe-8f2b-dd930c11fe71" providerId="AD" clId="Web-{D7189425-1D7A-4572-B5BB-B9978486DC6D}" dt="2021-10-18T18:59:15.878" v="4" actId="20577"/>
      <pc:docMkLst>
        <pc:docMk/>
      </pc:docMkLst>
      <pc:sldChg chg="modSp">
        <pc:chgData name="Nelson, Chris" userId="S::chris.nelson@ct.gov::4d98c766-2723-4cfe-8f2b-dd930c11fe71" providerId="AD" clId="Web-{D7189425-1D7A-4572-B5BB-B9978486DC6D}" dt="2021-10-18T18:59:15.878" v="4" actId="20577"/>
        <pc:sldMkLst>
          <pc:docMk/>
          <pc:sldMk cId="0" sldId="257"/>
        </pc:sldMkLst>
        <pc:spChg chg="mod">
          <ac:chgData name="Nelson, Chris" userId="S::chris.nelson@ct.gov::4d98c766-2723-4cfe-8f2b-dd930c11fe71" providerId="AD" clId="Web-{D7189425-1D7A-4572-B5BB-B9978486DC6D}" dt="2021-10-18T18:46:53.335" v="1" actId="20577"/>
          <ac:spMkLst>
            <pc:docMk/>
            <pc:sldMk cId="0" sldId="257"/>
            <ac:spMk id="3" creationId="{00000000-0000-0000-0000-000000000000}"/>
          </ac:spMkLst>
        </pc:spChg>
        <pc:spChg chg="mod">
          <ac:chgData name="Nelson, Chris" userId="S::chris.nelson@ct.gov::4d98c766-2723-4cfe-8f2b-dd930c11fe71" providerId="AD" clId="Web-{D7189425-1D7A-4572-B5BB-B9978486DC6D}" dt="2021-10-18T18:59:15.878" v="4" actId="20577"/>
          <ac:spMkLst>
            <pc:docMk/>
            <pc:sldMk cId="0" sldId="257"/>
            <ac:spMk id="4" creationId="{00000000-0000-0000-0000-000000000000}"/>
          </ac:spMkLst>
        </pc:spChg>
      </pc:sldChg>
    </pc:docChg>
  </pc:docChgLst>
  <pc:docChgLst>
    <pc:chgData name="Frigon, Gabrielle" userId="S::gabrielle.frigon@ct.gov::e4438edc-f1be-418f-b1dc-2b7dec44cadb" providerId="AD" clId="Web-{F691B2D9-1DD6-4B12-847F-F84469133A09}"/>
    <pc:docChg chg="modSld">
      <pc:chgData name="Frigon, Gabrielle" userId="S::gabrielle.frigon@ct.gov::e4438edc-f1be-418f-b1dc-2b7dec44cadb" providerId="AD" clId="Web-{F691B2D9-1DD6-4B12-847F-F84469133A09}" dt="2021-10-18T12:31:16.317" v="45" actId="20577"/>
      <pc:docMkLst>
        <pc:docMk/>
      </pc:docMkLst>
      <pc:sldChg chg="modSp">
        <pc:chgData name="Frigon, Gabrielle" userId="S::gabrielle.frigon@ct.gov::e4438edc-f1be-418f-b1dc-2b7dec44cadb" providerId="AD" clId="Web-{F691B2D9-1DD6-4B12-847F-F84469133A09}" dt="2021-10-18T12:31:16.317" v="45" actId="20577"/>
        <pc:sldMkLst>
          <pc:docMk/>
          <pc:sldMk cId="0" sldId="257"/>
        </pc:sldMkLst>
        <pc:spChg chg="mod">
          <ac:chgData name="Frigon, Gabrielle" userId="S::gabrielle.frigon@ct.gov::e4438edc-f1be-418f-b1dc-2b7dec44cadb" providerId="AD" clId="Web-{F691B2D9-1DD6-4B12-847F-F84469133A09}" dt="2021-10-18T12:30:39.270" v="35" actId="20577"/>
          <ac:spMkLst>
            <pc:docMk/>
            <pc:sldMk cId="0" sldId="257"/>
            <ac:spMk id="3" creationId="{00000000-0000-0000-0000-000000000000}"/>
          </ac:spMkLst>
        </pc:spChg>
        <pc:spChg chg="mod">
          <ac:chgData name="Frigon, Gabrielle" userId="S::gabrielle.frigon@ct.gov::e4438edc-f1be-418f-b1dc-2b7dec44cadb" providerId="AD" clId="Web-{F691B2D9-1DD6-4B12-847F-F84469133A09}" dt="2021-10-18T12:31:16.317" v="45" actId="20577"/>
          <ac:spMkLst>
            <pc:docMk/>
            <pc:sldMk cId="0" sldId="257"/>
            <ac:spMk id="4" creationId="{00000000-0000-0000-0000-000000000000}"/>
          </ac:spMkLst>
        </pc:spChg>
      </pc:sldChg>
    </pc:docChg>
  </pc:docChgLst>
  <pc:docChgLst>
    <pc:chgData name="Nelson, Chris" userId="S::chris.nelson@ct.gov::4d98c766-2723-4cfe-8f2b-dd930c11fe71" providerId="AD" clId="Web-{E66102EB-725D-48F8-9D8D-9EE13EB067E3}"/>
    <pc:docChg chg="modSld">
      <pc:chgData name="Nelson, Chris" userId="S::chris.nelson@ct.gov::4d98c766-2723-4cfe-8f2b-dd930c11fe71" providerId="AD" clId="Web-{E66102EB-725D-48F8-9D8D-9EE13EB067E3}" dt="2021-10-18T19:40:48.258" v="4" actId="20577"/>
      <pc:docMkLst>
        <pc:docMk/>
      </pc:docMkLst>
      <pc:sldChg chg="modSp">
        <pc:chgData name="Nelson, Chris" userId="S::chris.nelson@ct.gov::4d98c766-2723-4cfe-8f2b-dd930c11fe71" providerId="AD" clId="Web-{E66102EB-725D-48F8-9D8D-9EE13EB067E3}" dt="2021-10-18T19:40:48.258" v="4" actId="20577"/>
        <pc:sldMkLst>
          <pc:docMk/>
          <pc:sldMk cId="143326344" sldId="265"/>
        </pc:sldMkLst>
        <pc:spChg chg="mod">
          <ac:chgData name="Nelson, Chris" userId="S::chris.nelson@ct.gov::4d98c766-2723-4cfe-8f2b-dd930c11fe71" providerId="AD" clId="Web-{E66102EB-725D-48F8-9D8D-9EE13EB067E3}" dt="2021-10-18T19:40:48.258" v="4" actId="20577"/>
          <ac:spMkLst>
            <pc:docMk/>
            <pc:sldMk cId="143326344" sldId="265"/>
            <ac:spMk id="10" creationId="{00000000-0000-0000-0000-000000000000}"/>
          </ac:spMkLst>
        </pc:spChg>
      </pc:sldChg>
    </pc:docChg>
  </pc:docChgLst>
  <pc:docChgLst>
    <pc:chgData name="Frigon, Gabrielle" userId="S::gabrielle.frigon@ct.gov::e4438edc-f1be-418f-b1dc-2b7dec44cadb" providerId="AD" clId="Web-{D8558FC0-4152-4087-923E-CA25801A638E}"/>
    <pc:docChg chg="modSld">
      <pc:chgData name="Frigon, Gabrielle" userId="S::gabrielle.frigon@ct.gov::e4438edc-f1be-418f-b1dc-2b7dec44cadb" providerId="AD" clId="Web-{D8558FC0-4152-4087-923E-CA25801A638E}" dt="2021-10-18T13:36:06.580" v="17"/>
      <pc:docMkLst>
        <pc:docMk/>
      </pc:docMkLst>
      <pc:sldChg chg="modNotes">
        <pc:chgData name="Frigon, Gabrielle" userId="S::gabrielle.frigon@ct.gov::e4438edc-f1be-418f-b1dc-2b7dec44cadb" providerId="AD" clId="Web-{D8558FC0-4152-4087-923E-CA25801A638E}" dt="2021-10-18T13:35:45.204" v="15"/>
        <pc:sldMkLst>
          <pc:docMk/>
          <pc:sldMk cId="0" sldId="259"/>
        </pc:sldMkLst>
      </pc:sldChg>
      <pc:sldChg chg="modNotes">
        <pc:chgData name="Frigon, Gabrielle" userId="S::gabrielle.frigon@ct.gov::e4438edc-f1be-418f-b1dc-2b7dec44cadb" providerId="AD" clId="Web-{D8558FC0-4152-4087-923E-CA25801A638E}" dt="2021-10-18T13:36:06.580" v="17"/>
        <pc:sldMkLst>
          <pc:docMk/>
          <pc:sldMk cId="3569556646" sldId="262"/>
        </pc:sldMkLst>
      </pc:sldChg>
    </pc:docChg>
  </pc:docChgLst>
  <pc:docChgLst>
    <pc:chgData name="Frigon, Gabrielle" userId="S::gabrielle.frigon@ct.gov::e4438edc-f1be-418f-b1dc-2b7dec44cadb" providerId="AD" clId="Web-{6F49B804-70E6-4389-99A9-ABB5AB6E48E5}"/>
    <pc:docChg chg="modSld">
      <pc:chgData name="Frigon, Gabrielle" userId="S::gabrielle.frigon@ct.gov::e4438edc-f1be-418f-b1dc-2b7dec44cadb" providerId="AD" clId="Web-{6F49B804-70E6-4389-99A9-ABB5AB6E48E5}" dt="2021-10-18T20:27:40.060" v="12" actId="20577"/>
      <pc:docMkLst>
        <pc:docMk/>
      </pc:docMkLst>
      <pc:sldChg chg="modSp">
        <pc:chgData name="Frigon, Gabrielle" userId="S::gabrielle.frigon@ct.gov::e4438edc-f1be-418f-b1dc-2b7dec44cadb" providerId="AD" clId="Web-{6F49B804-70E6-4389-99A9-ABB5AB6E48E5}" dt="2021-10-18T20:26:43.152" v="0" actId="20577"/>
        <pc:sldMkLst>
          <pc:docMk/>
          <pc:sldMk cId="0" sldId="259"/>
        </pc:sldMkLst>
        <pc:spChg chg="mod">
          <ac:chgData name="Frigon, Gabrielle" userId="S::gabrielle.frigon@ct.gov::e4438edc-f1be-418f-b1dc-2b7dec44cadb" providerId="AD" clId="Web-{6F49B804-70E6-4389-99A9-ABB5AB6E48E5}" dt="2021-10-18T20:26:43.152" v="0" actId="20577"/>
          <ac:spMkLst>
            <pc:docMk/>
            <pc:sldMk cId="0" sldId="259"/>
            <ac:spMk id="3" creationId="{00000000-0000-0000-0000-000000000000}"/>
          </ac:spMkLst>
        </pc:spChg>
      </pc:sldChg>
      <pc:sldChg chg="modSp">
        <pc:chgData name="Frigon, Gabrielle" userId="S::gabrielle.frigon@ct.gov::e4438edc-f1be-418f-b1dc-2b7dec44cadb" providerId="AD" clId="Web-{6F49B804-70E6-4389-99A9-ABB5AB6E48E5}" dt="2021-10-18T20:26:52.059" v="4" actId="20577"/>
        <pc:sldMkLst>
          <pc:docMk/>
          <pc:sldMk cId="3569556646" sldId="262"/>
        </pc:sldMkLst>
        <pc:spChg chg="mod">
          <ac:chgData name="Frigon, Gabrielle" userId="S::gabrielle.frigon@ct.gov::e4438edc-f1be-418f-b1dc-2b7dec44cadb" providerId="AD" clId="Web-{6F49B804-70E6-4389-99A9-ABB5AB6E48E5}" dt="2021-10-18T20:26:52.059" v="4" actId="20577"/>
          <ac:spMkLst>
            <pc:docMk/>
            <pc:sldMk cId="3569556646" sldId="262"/>
            <ac:spMk id="3" creationId="{00000000-0000-0000-0000-000000000000}"/>
          </ac:spMkLst>
        </pc:spChg>
      </pc:sldChg>
      <pc:sldChg chg="modSp">
        <pc:chgData name="Frigon, Gabrielle" userId="S::gabrielle.frigon@ct.gov::e4438edc-f1be-418f-b1dc-2b7dec44cadb" providerId="AD" clId="Web-{6F49B804-70E6-4389-99A9-ABB5AB6E48E5}" dt="2021-10-18T20:27:40.060" v="12" actId="20577"/>
        <pc:sldMkLst>
          <pc:docMk/>
          <pc:sldMk cId="1435161698" sldId="264"/>
        </pc:sldMkLst>
        <pc:spChg chg="mod">
          <ac:chgData name="Frigon, Gabrielle" userId="S::gabrielle.frigon@ct.gov::e4438edc-f1be-418f-b1dc-2b7dec44cadb" providerId="AD" clId="Web-{6F49B804-70E6-4389-99A9-ABB5AB6E48E5}" dt="2021-10-18T20:27:40.060" v="12" actId="20577"/>
          <ac:spMkLst>
            <pc:docMk/>
            <pc:sldMk cId="1435161698" sldId="264"/>
            <ac:spMk id="3" creationId="{00000000-0000-0000-0000-000000000000}"/>
          </ac:spMkLst>
        </pc:spChg>
      </pc:sldChg>
      <pc:sldChg chg="modSp">
        <pc:chgData name="Frigon, Gabrielle" userId="S::gabrielle.frigon@ct.gov::e4438edc-f1be-418f-b1dc-2b7dec44cadb" providerId="AD" clId="Web-{6F49B804-70E6-4389-99A9-ABB5AB6E48E5}" dt="2021-10-18T20:27:01.731" v="5" actId="20577"/>
        <pc:sldMkLst>
          <pc:docMk/>
          <pc:sldMk cId="143326344" sldId="265"/>
        </pc:sldMkLst>
        <pc:spChg chg="mod">
          <ac:chgData name="Frigon, Gabrielle" userId="S::gabrielle.frigon@ct.gov::e4438edc-f1be-418f-b1dc-2b7dec44cadb" providerId="AD" clId="Web-{6F49B804-70E6-4389-99A9-ABB5AB6E48E5}" dt="2021-10-18T20:27:01.731" v="5" actId="20577"/>
          <ac:spMkLst>
            <pc:docMk/>
            <pc:sldMk cId="143326344" sldId="265"/>
            <ac:spMk id="3" creationId="{00000000-0000-0000-0000-000000000000}"/>
          </ac:spMkLst>
        </pc:spChg>
      </pc:sldChg>
      <pc:sldChg chg="modSp">
        <pc:chgData name="Frigon, Gabrielle" userId="S::gabrielle.frigon@ct.gov::e4438edc-f1be-418f-b1dc-2b7dec44cadb" providerId="AD" clId="Web-{6F49B804-70E6-4389-99A9-ABB5AB6E48E5}" dt="2021-10-18T20:27:14.090" v="7" actId="20577"/>
        <pc:sldMkLst>
          <pc:docMk/>
          <pc:sldMk cId="3264541027" sldId="266"/>
        </pc:sldMkLst>
        <pc:spChg chg="mod">
          <ac:chgData name="Frigon, Gabrielle" userId="S::gabrielle.frigon@ct.gov::e4438edc-f1be-418f-b1dc-2b7dec44cadb" providerId="AD" clId="Web-{6F49B804-70E6-4389-99A9-ABB5AB6E48E5}" dt="2021-10-18T20:27:14.090" v="7" actId="20577"/>
          <ac:spMkLst>
            <pc:docMk/>
            <pc:sldMk cId="3264541027" sldId="266"/>
            <ac:spMk id="3" creationId="{00000000-0000-0000-0000-000000000000}"/>
          </ac:spMkLst>
        </pc:spChg>
      </pc:sldChg>
      <pc:sldChg chg="modSp">
        <pc:chgData name="Frigon, Gabrielle" userId="S::gabrielle.frigon@ct.gov::e4438edc-f1be-418f-b1dc-2b7dec44cadb" providerId="AD" clId="Web-{6F49B804-70E6-4389-99A9-ABB5AB6E48E5}" dt="2021-10-18T20:27:25.028" v="9" actId="20577"/>
        <pc:sldMkLst>
          <pc:docMk/>
          <pc:sldMk cId="3021824434" sldId="267"/>
        </pc:sldMkLst>
        <pc:spChg chg="mod">
          <ac:chgData name="Frigon, Gabrielle" userId="S::gabrielle.frigon@ct.gov::e4438edc-f1be-418f-b1dc-2b7dec44cadb" providerId="AD" clId="Web-{6F49B804-70E6-4389-99A9-ABB5AB6E48E5}" dt="2021-10-18T20:27:25.028" v="9" actId="20577"/>
          <ac:spMkLst>
            <pc:docMk/>
            <pc:sldMk cId="3021824434" sldId="267"/>
            <ac:spMk id="3" creationId="{00000000-0000-0000-0000-000000000000}"/>
          </ac:spMkLst>
        </pc:spChg>
      </pc:sldChg>
      <pc:sldChg chg="modSp">
        <pc:chgData name="Frigon, Gabrielle" userId="S::gabrielle.frigon@ct.gov::e4438edc-f1be-418f-b1dc-2b7dec44cadb" providerId="AD" clId="Web-{6F49B804-70E6-4389-99A9-ABB5AB6E48E5}" dt="2021-10-18T20:27:28.481" v="10" actId="20577"/>
        <pc:sldMkLst>
          <pc:docMk/>
          <pc:sldMk cId="293881025" sldId="268"/>
        </pc:sldMkLst>
        <pc:spChg chg="mod">
          <ac:chgData name="Frigon, Gabrielle" userId="S::gabrielle.frigon@ct.gov::e4438edc-f1be-418f-b1dc-2b7dec44cadb" providerId="AD" clId="Web-{6F49B804-70E6-4389-99A9-ABB5AB6E48E5}" dt="2021-10-18T20:27:28.481" v="10" actId="20577"/>
          <ac:spMkLst>
            <pc:docMk/>
            <pc:sldMk cId="293881025" sldId="268"/>
            <ac:spMk id="3" creationId="{00000000-0000-0000-0000-000000000000}"/>
          </ac:spMkLst>
        </pc:spChg>
      </pc:sldChg>
      <pc:sldChg chg="modSp">
        <pc:chgData name="Frigon, Gabrielle" userId="S::gabrielle.frigon@ct.gov::e4438edc-f1be-418f-b1dc-2b7dec44cadb" providerId="AD" clId="Web-{6F49B804-70E6-4389-99A9-ABB5AB6E48E5}" dt="2021-10-18T20:27:33.872" v="11" actId="20577"/>
        <pc:sldMkLst>
          <pc:docMk/>
          <pc:sldMk cId="1671651304" sldId="269"/>
        </pc:sldMkLst>
        <pc:spChg chg="mod">
          <ac:chgData name="Frigon, Gabrielle" userId="S::gabrielle.frigon@ct.gov::e4438edc-f1be-418f-b1dc-2b7dec44cadb" providerId="AD" clId="Web-{6F49B804-70E6-4389-99A9-ABB5AB6E48E5}" dt="2021-10-18T20:27:33.872" v="11" actId="20577"/>
          <ac:spMkLst>
            <pc:docMk/>
            <pc:sldMk cId="1671651304" sldId="269"/>
            <ac:spMk id="3" creationId="{00000000-0000-0000-0000-000000000000}"/>
          </ac:spMkLst>
        </pc:spChg>
      </pc:sldChg>
    </pc:docChg>
  </pc:docChgLst>
  <pc:docChgLst>
    <pc:chgData name="Frigon, Gabrielle" userId="S::gabrielle.frigon@ct.gov::e4438edc-f1be-418f-b1dc-2b7dec44cadb" providerId="AD" clId="Web-{0B38622C-CCE1-45B5-8E42-386DC5B560C0}"/>
    <pc:docChg chg="modSld">
      <pc:chgData name="Frigon, Gabrielle" userId="S::gabrielle.frigon@ct.gov::e4438edc-f1be-418f-b1dc-2b7dec44cadb" providerId="AD" clId="Web-{0B38622C-CCE1-45B5-8E42-386DC5B560C0}" dt="2021-10-18T14:07:57.399" v="182"/>
      <pc:docMkLst>
        <pc:docMk/>
      </pc:docMkLst>
      <pc:sldChg chg="modSp modNotes">
        <pc:chgData name="Frigon, Gabrielle" userId="S::gabrielle.frigon@ct.gov::e4438edc-f1be-418f-b1dc-2b7dec44cadb" providerId="AD" clId="Web-{0B38622C-CCE1-45B5-8E42-386DC5B560C0}" dt="2021-10-18T14:07:57.399" v="182"/>
        <pc:sldMkLst>
          <pc:docMk/>
          <pc:sldMk cId="3569556646" sldId="262"/>
        </pc:sldMkLst>
        <pc:spChg chg="mod">
          <ac:chgData name="Frigon, Gabrielle" userId="S::gabrielle.frigon@ct.gov::e4438edc-f1be-418f-b1dc-2b7dec44cadb" providerId="AD" clId="Web-{0B38622C-CCE1-45B5-8E42-386DC5B560C0}" dt="2021-10-18T13:58:19.877" v="3" actId="14100"/>
          <ac:spMkLst>
            <pc:docMk/>
            <pc:sldMk cId="3569556646" sldId="262"/>
            <ac:spMk id="10" creationId="{00000000-0000-0000-0000-000000000000}"/>
          </ac:spMkLst>
        </pc:spChg>
      </pc:sldChg>
    </pc:docChg>
  </pc:docChgLst>
  <pc:docChgLst>
    <pc:chgData name="Frigon, Gabrielle" userId="S::gabrielle.frigon@ct.gov::e4438edc-f1be-418f-b1dc-2b7dec44cadb" providerId="AD" clId="Web-{4FD66937-5FDA-40A6-826C-E936C40AC044}"/>
    <pc:docChg chg="modSld">
      <pc:chgData name="Frigon, Gabrielle" userId="S::gabrielle.frigon@ct.gov::e4438edc-f1be-418f-b1dc-2b7dec44cadb" providerId="AD" clId="Web-{4FD66937-5FDA-40A6-826C-E936C40AC044}" dt="2021-10-19T12:47:18.053" v="3"/>
      <pc:docMkLst>
        <pc:docMk/>
      </pc:docMkLst>
      <pc:sldChg chg="modNotes">
        <pc:chgData name="Frigon, Gabrielle" userId="S::gabrielle.frigon@ct.gov::e4438edc-f1be-418f-b1dc-2b7dec44cadb" providerId="AD" clId="Web-{4FD66937-5FDA-40A6-826C-E936C40AC044}" dt="2021-10-19T12:47:18.053" v="3"/>
        <pc:sldMkLst>
          <pc:docMk/>
          <pc:sldMk cId="143326344"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3ECB6-098F-4839-9B20-51D48A86CE52}" type="datetimeFigureOut">
              <a:rPr lang="en-US" smtClean="0"/>
              <a:t>10/25/2021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EC8A-D585-4218-8470-A70FBF233BCD}" type="slidenum">
              <a:rPr lang="en-US" smtClean="0"/>
              <a:t>‹#›</a:t>
            </a:fld>
            <a:endParaRPr lang="en-US"/>
          </a:p>
        </p:txBody>
      </p:sp>
    </p:spTree>
    <p:extLst>
      <p:ext uri="{BB962C8B-B14F-4D97-AF65-F5344CB8AC3E}">
        <p14:creationId xmlns:p14="http://schemas.microsoft.com/office/powerpoint/2010/main" val="177037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5EC8A-D585-4218-8470-A70FBF233BCD}" type="slidenum">
              <a:rPr lang="en-US" smtClean="0"/>
              <a:t>2</a:t>
            </a:fld>
            <a:endParaRPr lang="en-US"/>
          </a:p>
        </p:txBody>
      </p:sp>
    </p:spTree>
    <p:extLst>
      <p:ext uri="{BB962C8B-B14F-4D97-AF65-F5344CB8AC3E}">
        <p14:creationId xmlns:p14="http://schemas.microsoft.com/office/powerpoint/2010/main" val="3655517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11</a:t>
            </a:fld>
            <a:endParaRPr lang="en-US"/>
          </a:p>
        </p:txBody>
      </p:sp>
    </p:spTree>
    <p:extLst>
      <p:ext uri="{BB962C8B-B14F-4D97-AF65-F5344CB8AC3E}">
        <p14:creationId xmlns:p14="http://schemas.microsoft.com/office/powerpoint/2010/main" val="32537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12</a:t>
            </a:fld>
            <a:endParaRPr lang="en-US"/>
          </a:p>
        </p:txBody>
      </p:sp>
    </p:spTree>
    <p:extLst>
      <p:ext uri="{BB962C8B-B14F-4D97-AF65-F5344CB8AC3E}">
        <p14:creationId xmlns:p14="http://schemas.microsoft.com/office/powerpoint/2010/main" val="223425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13</a:t>
            </a:fld>
            <a:endParaRPr lang="en-US"/>
          </a:p>
        </p:txBody>
      </p:sp>
    </p:spTree>
    <p:extLst>
      <p:ext uri="{BB962C8B-B14F-4D97-AF65-F5344CB8AC3E}">
        <p14:creationId xmlns:p14="http://schemas.microsoft.com/office/powerpoint/2010/main" val="208628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14</a:t>
            </a:fld>
            <a:endParaRPr lang="en-US"/>
          </a:p>
        </p:txBody>
      </p:sp>
    </p:spTree>
    <p:extLst>
      <p:ext uri="{BB962C8B-B14F-4D97-AF65-F5344CB8AC3E}">
        <p14:creationId xmlns:p14="http://schemas.microsoft.com/office/powerpoint/2010/main" val="31187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15</a:t>
            </a:fld>
            <a:endParaRPr lang="en-US"/>
          </a:p>
        </p:txBody>
      </p:sp>
    </p:spTree>
    <p:extLst>
      <p:ext uri="{BB962C8B-B14F-4D97-AF65-F5344CB8AC3E}">
        <p14:creationId xmlns:p14="http://schemas.microsoft.com/office/powerpoint/2010/main" val="267422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SS PA 12-2 also created a grant program to help create new deposit container redemption centers to help provide more redemption options in underserved communities.</a:t>
            </a:r>
          </a:p>
        </p:txBody>
      </p:sp>
      <p:sp>
        <p:nvSpPr>
          <p:cNvPr id="4" name="Slide Number Placeholder 3"/>
          <p:cNvSpPr>
            <a:spLocks noGrp="1"/>
          </p:cNvSpPr>
          <p:nvPr>
            <p:ph type="sldNum" sz="quarter" idx="5"/>
          </p:nvPr>
        </p:nvSpPr>
        <p:spPr/>
        <p:txBody>
          <a:bodyPr/>
          <a:lstStyle/>
          <a:p>
            <a:fld id="{6795EC8A-D585-4218-8470-A70FBF233BCD}" type="slidenum">
              <a:rPr lang="en-US" smtClean="0"/>
              <a:t>3</a:t>
            </a:fld>
            <a:endParaRPr lang="en-US"/>
          </a:p>
        </p:txBody>
      </p:sp>
    </p:spTree>
    <p:extLst>
      <p:ext uri="{BB962C8B-B14F-4D97-AF65-F5344CB8AC3E}">
        <p14:creationId xmlns:p14="http://schemas.microsoft.com/office/powerpoint/2010/main" val="122959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SS PA 12-2 created a grant program to help create new deposit container redemption centers to help provide more redemption options in underserved communities.</a:t>
            </a:r>
          </a:p>
        </p:txBody>
      </p:sp>
      <p:sp>
        <p:nvSpPr>
          <p:cNvPr id="4" name="Slide Number Placeholder 3"/>
          <p:cNvSpPr>
            <a:spLocks noGrp="1"/>
          </p:cNvSpPr>
          <p:nvPr>
            <p:ph type="sldNum" sz="quarter" idx="5"/>
          </p:nvPr>
        </p:nvSpPr>
        <p:spPr/>
        <p:txBody>
          <a:bodyPr/>
          <a:lstStyle/>
          <a:p>
            <a:fld id="{6795EC8A-D585-4218-8470-A70FBF233BCD}" type="slidenum">
              <a:rPr lang="en-US" smtClean="0"/>
              <a:t>4</a:t>
            </a:fld>
            <a:endParaRPr lang="en-US"/>
          </a:p>
        </p:txBody>
      </p:sp>
    </p:spTree>
    <p:extLst>
      <p:ext uri="{BB962C8B-B14F-4D97-AF65-F5344CB8AC3E}">
        <p14:creationId xmlns:p14="http://schemas.microsoft.com/office/powerpoint/2010/main" val="211657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 hard seltzer, hard cider, plant water, juice, juice drink, tea, coffee, kombucha, plant infused drink, sports drink or energy drink</a:t>
            </a:r>
          </a:p>
          <a:p>
            <a:endParaRPr lang="en-US" dirty="0"/>
          </a:p>
          <a:p>
            <a:r>
              <a:rPr lang="en-US" dirty="0"/>
              <a:t>§3 - Beer, hard seltzer, hard cider, other malt beverage - 2.5¢, </a:t>
            </a:r>
          </a:p>
          <a:p>
            <a:r>
              <a:rPr lang="en-US" dirty="0"/>
              <a:t>All other covered beverages - 3.5¢  (effective 10/1/21)</a:t>
            </a:r>
          </a:p>
          <a:p>
            <a:endParaRPr lang="en-US" dirty="0">
              <a:cs typeface="Calibri"/>
            </a:endParaRPr>
          </a:p>
          <a:p>
            <a:r>
              <a:rPr lang="en-US" dirty="0"/>
              <a:t>§ 7 – impacted chain stores like Target, CVS, Walgreens must now install 2 RVMs per store </a:t>
            </a:r>
          </a:p>
          <a:p>
            <a:endParaRPr lang="en-US" dirty="0">
              <a:cs typeface="Calibri"/>
            </a:endParaRPr>
          </a:p>
          <a:p>
            <a:r>
              <a:rPr lang="en-US" dirty="0"/>
              <a:t>§ 10 – miniatures </a:t>
            </a:r>
            <a:r>
              <a:rPr lang="en-US" u="sng" dirty="0"/>
              <a:t>NOT</a:t>
            </a:r>
            <a:r>
              <a:rPr lang="en-US" u="none" dirty="0"/>
              <a:t> </a:t>
            </a:r>
            <a:r>
              <a:rPr lang="en-US" dirty="0"/>
              <a:t>part of bottle bill program.  Monies collected by Wine &amp; Spirits Wholesalers of CT to be paid directly to towns by WSWC.</a:t>
            </a:r>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5</a:t>
            </a:fld>
            <a:endParaRPr lang="en-US"/>
          </a:p>
        </p:txBody>
      </p:sp>
    </p:spTree>
    <p:extLst>
      <p:ext uri="{BB962C8B-B14F-4D97-AF65-F5344CB8AC3E}">
        <p14:creationId xmlns:p14="http://schemas.microsoft.com/office/powerpoint/2010/main" val="148488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FF"/>
              </a:solidFill>
              <a:cs typeface="Calibri" panose="020F0502020204030204"/>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6</a:t>
            </a:fld>
            <a:endParaRPr lang="en-US"/>
          </a:p>
        </p:txBody>
      </p:sp>
    </p:spTree>
    <p:extLst>
      <p:ext uri="{BB962C8B-B14F-4D97-AF65-F5344CB8AC3E}">
        <p14:creationId xmlns:p14="http://schemas.microsoft.com/office/powerpoint/2010/main" val="221209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FF"/>
              </a:solidFill>
              <a:cs typeface="Calibri" panose="020F0502020204030204"/>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7</a:t>
            </a:fld>
            <a:endParaRPr lang="en-US"/>
          </a:p>
        </p:txBody>
      </p:sp>
    </p:spTree>
    <p:extLst>
      <p:ext uri="{BB962C8B-B14F-4D97-AF65-F5344CB8AC3E}">
        <p14:creationId xmlns:p14="http://schemas.microsoft.com/office/powerpoint/2010/main" val="331858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FF"/>
              </a:solidFill>
              <a:cs typeface="Calibri" panose="020F0502020204030204"/>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8</a:t>
            </a:fld>
            <a:endParaRPr lang="en-US"/>
          </a:p>
        </p:txBody>
      </p:sp>
    </p:spTree>
    <p:extLst>
      <p:ext uri="{BB962C8B-B14F-4D97-AF65-F5344CB8AC3E}">
        <p14:creationId xmlns:p14="http://schemas.microsoft.com/office/powerpoint/2010/main" val="326617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9</a:t>
            </a:fld>
            <a:endParaRPr lang="en-US"/>
          </a:p>
        </p:txBody>
      </p:sp>
    </p:spTree>
    <p:extLst>
      <p:ext uri="{BB962C8B-B14F-4D97-AF65-F5344CB8AC3E}">
        <p14:creationId xmlns:p14="http://schemas.microsoft.com/office/powerpoint/2010/main" val="35889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795EC8A-D585-4218-8470-A70FBF233BCD}" type="slidenum">
              <a:rPr lang="en-US" smtClean="0"/>
              <a:t>10</a:t>
            </a:fld>
            <a:endParaRPr lang="en-US"/>
          </a:p>
        </p:txBody>
      </p:sp>
    </p:spTree>
    <p:extLst>
      <p:ext uri="{BB962C8B-B14F-4D97-AF65-F5344CB8AC3E}">
        <p14:creationId xmlns:p14="http://schemas.microsoft.com/office/powerpoint/2010/main" val="2832475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2" name="Rectangle 11"/>
          <p:cNvSpPr/>
          <p:nvPr/>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6" descr="DEEPsFirstslides2-8-12ONLY.jpg"/>
          <p:cNvPicPr>
            <a:picLocks noChangeAspect="1"/>
          </p:cNvPicPr>
          <p:nvPr/>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6" name="Rectangle 15"/>
          <p:cNvSpPr/>
          <p:nvPr/>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14514" y="3505200"/>
            <a:ext cx="9144000" cy="1200329"/>
          </a:xfrm>
          <a:prstGeom prst="rect">
            <a:avLst/>
          </a:prstGeom>
          <a:noFill/>
        </p:spPr>
        <p:txBody>
          <a:bodyPr wrap="square" rtlCol="0">
            <a:spAutoFit/>
          </a:bodyPr>
          <a:lstStyle/>
          <a:p>
            <a:r>
              <a:rPr lang="en-US" sz="3600">
                <a:latin typeface="+mj-lt"/>
              </a:rPr>
              <a:t>Connecticut Department of</a:t>
            </a:r>
          </a:p>
          <a:p>
            <a:r>
              <a:rPr lang="en-US" sz="3600">
                <a:latin typeface="+mj-lt"/>
              </a:rPr>
              <a:t>Energy and Environmental Protection</a:t>
            </a:r>
          </a:p>
        </p:txBody>
      </p:sp>
      <p:sp>
        <p:nvSpPr>
          <p:cNvPr id="8" name="Rectangle 7"/>
          <p:cNvSpPr/>
          <p:nvPr userDrawn="1"/>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6" descr="DEEPsFirstslides2-8-12ONLY.jpg"/>
          <p:cNvPicPr>
            <a:picLocks noChangeAspect="1"/>
          </p:cNvPicPr>
          <p:nvPr userDrawn="1"/>
        </p:nvPicPr>
        <p:blipFill>
          <a:blip r:embed="rId2" cstate="print"/>
          <a:srcRect/>
          <a:stretch>
            <a:fillRect/>
          </a:stretch>
        </p:blipFill>
        <p:spPr bwMode="auto">
          <a:xfrm>
            <a:off x="0" y="4800600"/>
            <a:ext cx="6737350"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3" cstate="print"/>
          <a:srcRect/>
          <a:stretch>
            <a:fillRect/>
          </a:stretch>
        </p:blipFill>
        <p:spPr bwMode="auto">
          <a:xfrm>
            <a:off x="6934200" y="4953000"/>
            <a:ext cx="1962150" cy="869950"/>
          </a:xfrm>
          <a:prstGeom prst="rect">
            <a:avLst/>
          </a:prstGeom>
          <a:noFill/>
          <a:ln w="9525">
            <a:noFill/>
            <a:miter lim="800000"/>
            <a:headEnd/>
            <a:tailEnd/>
          </a:ln>
        </p:spPr>
      </p:pic>
      <p:sp>
        <p:nvSpPr>
          <p:cNvPr id="18" name="Rectangle 17"/>
          <p:cNvSpPr/>
          <p:nvPr userDrawn="1"/>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 name="Picture 8" descr="2012 sky.jpg"/>
          <p:cNvPicPr>
            <a:picLocks noChangeAspect="1"/>
          </p:cNvPicPr>
          <p:nvPr userDrawn="1"/>
        </p:nvPicPr>
        <p:blipFill>
          <a:blip r:embed="rId4" cstate="print"/>
          <a:srcRect t="17651" b="31863"/>
          <a:stretch>
            <a:fillRect/>
          </a:stretch>
        </p:blipFill>
        <p:spPr bwMode="auto">
          <a:xfrm>
            <a:off x="10" y="0"/>
            <a:ext cx="9144000" cy="3519714"/>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2" name="Rectangle 21"/>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2"/>
          <p:cNvSpPr>
            <a:spLocks noGrp="1"/>
          </p:cNvSpPr>
          <p:nvPr>
            <p:ph type="title" hasCustomPrompt="1"/>
          </p:nvPr>
        </p:nvSpPr>
        <p:spPr>
          <a:xfrm>
            <a:off x="304800" y="1600200"/>
            <a:ext cx="8229600" cy="1143000"/>
          </a:xfrm>
          <a:prstGeom prst="rect">
            <a:avLst/>
          </a:prstGeom>
        </p:spPr>
        <p:txBody>
          <a:bodyPr/>
          <a:lstStyle>
            <a:lvl1pPr>
              <a:defRPr>
                <a:solidFill>
                  <a:schemeClr val="tx1"/>
                </a:solidFill>
              </a:defRPr>
            </a:lvl1pPr>
          </a:lstStyle>
          <a:p>
            <a:r>
              <a:rPr lang="en-US"/>
              <a:t>Title of Presentation</a:t>
            </a:r>
          </a:p>
        </p:txBody>
      </p:sp>
      <p:sp>
        <p:nvSpPr>
          <p:cNvPr id="20" name="Rectangle 19"/>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0" y="0"/>
            <a:ext cx="8229600" cy="1143000"/>
          </a:xfrm>
          <a:prstGeom prst="rect">
            <a:avLst/>
          </a:prstGeom>
        </p:spPr>
        <p:txBody>
          <a:bodyPr/>
          <a:lstStyle>
            <a:lvl1pPr>
              <a:defRPr baseline="0">
                <a:solidFill>
                  <a:schemeClr val="bg1"/>
                </a:solidFill>
              </a:defRPr>
            </a:lvl1pPr>
          </a:lstStyle>
          <a:p>
            <a:r>
              <a:rPr lang="en-US"/>
              <a:t>Click to edit Master title style</a:t>
            </a:r>
          </a:p>
        </p:txBody>
      </p:sp>
      <p:sp>
        <p:nvSpPr>
          <p:cNvPr id="7" name="Rectangle 6"/>
          <p:cNvSpPr/>
          <p:nvPr userDrawn="1"/>
        </p:nvSpPr>
        <p:spPr bwMode="auto">
          <a:xfrm>
            <a:off x="5106022" y="1130300"/>
            <a:ext cx="1931988"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5114617" y="2993972"/>
            <a:ext cx="1923393"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3194562" y="2994957"/>
            <a:ext cx="1923393"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bwMode="auto">
          <a:xfrm>
            <a:off x="0" y="6026150"/>
            <a:ext cx="9144000" cy="538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a:solidFill>
                  <a:schemeClr val="bg1"/>
                </a:solidFill>
                <a:latin typeface="+mj-lt"/>
              </a:rPr>
              <a:t>Connecticut Department of Energy and Environmental Protection</a:t>
            </a:r>
          </a:p>
        </p:txBody>
      </p:sp>
      <p:sp>
        <p:nvSpPr>
          <p:cNvPr id="13" name="TextBox 7"/>
          <p:cNvSpPr txBox="1">
            <a:spLocks noChangeArrowheads="1"/>
          </p:cNvSpPr>
          <p:nvPr userDrawn="1"/>
        </p:nvSpPr>
        <p:spPr bwMode="auto">
          <a:xfrm rot="16200000">
            <a:off x="318244" y="2845747"/>
            <a:ext cx="2876060" cy="369332"/>
          </a:xfrm>
          <a:prstGeom prst="rect">
            <a:avLst/>
          </a:prstGeom>
          <a:noFill/>
          <a:ln w="9525">
            <a:noFill/>
            <a:miter lim="800000"/>
            <a:headEnd/>
            <a:tailEnd/>
          </a:ln>
        </p:spPr>
        <p:txBody>
          <a:bodyPr>
            <a:spAutoFit/>
          </a:bodyPr>
          <a:lstStyle/>
          <a:p>
            <a:pPr algn="ctr"/>
            <a:r>
              <a:rPr lang="en-US" b="1">
                <a:solidFill>
                  <a:schemeClr val="tx1"/>
                </a:solidFill>
                <a:latin typeface="Calibri" pitchFamily="34" charset="0"/>
              </a:rPr>
              <a:t>Impact on Agency Brand</a:t>
            </a:r>
          </a:p>
        </p:txBody>
      </p:sp>
      <p:sp>
        <p:nvSpPr>
          <p:cNvPr id="14" name="TextBox 8"/>
          <p:cNvSpPr txBox="1">
            <a:spLocks noChangeArrowheads="1"/>
          </p:cNvSpPr>
          <p:nvPr userDrawn="1"/>
        </p:nvSpPr>
        <p:spPr bwMode="auto">
          <a:xfrm>
            <a:off x="2695030" y="5665956"/>
            <a:ext cx="4314917" cy="369332"/>
          </a:xfrm>
          <a:prstGeom prst="rect">
            <a:avLst/>
          </a:prstGeom>
          <a:noFill/>
          <a:ln w="9525">
            <a:noFill/>
            <a:miter lim="800000"/>
            <a:headEnd/>
            <a:tailEnd/>
          </a:ln>
        </p:spPr>
        <p:txBody>
          <a:bodyPr>
            <a:spAutoFit/>
          </a:bodyPr>
          <a:lstStyle/>
          <a:p>
            <a:pPr algn="ctr"/>
            <a:r>
              <a:rPr lang="en-US" b="1">
                <a:solidFill>
                  <a:schemeClr val="tx1"/>
                </a:solidFill>
                <a:latin typeface="Calibri" pitchFamily="34" charset="0"/>
              </a:rPr>
              <a:t>Value to Staff</a:t>
            </a:r>
          </a:p>
        </p:txBody>
      </p:sp>
      <p:sp>
        <p:nvSpPr>
          <p:cNvPr id="15" name="TextBox 9"/>
          <p:cNvSpPr txBox="1">
            <a:spLocks noChangeArrowheads="1"/>
          </p:cNvSpPr>
          <p:nvPr userDrawn="1"/>
        </p:nvSpPr>
        <p:spPr bwMode="auto">
          <a:xfrm>
            <a:off x="1857808" y="1092198"/>
            <a:ext cx="1159229"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High</a:t>
            </a:r>
          </a:p>
        </p:txBody>
      </p:sp>
      <p:sp>
        <p:nvSpPr>
          <p:cNvPr id="16" name="TextBox 10"/>
          <p:cNvSpPr txBox="1">
            <a:spLocks noChangeArrowheads="1"/>
          </p:cNvSpPr>
          <p:nvPr userDrawn="1"/>
        </p:nvSpPr>
        <p:spPr bwMode="auto">
          <a:xfrm>
            <a:off x="1986611" y="2902925"/>
            <a:ext cx="966024"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Medium</a:t>
            </a:r>
          </a:p>
        </p:txBody>
      </p:sp>
      <p:sp>
        <p:nvSpPr>
          <p:cNvPr id="17" name="TextBox 11"/>
          <p:cNvSpPr txBox="1">
            <a:spLocks noChangeArrowheads="1"/>
          </p:cNvSpPr>
          <p:nvPr userDrawn="1"/>
        </p:nvSpPr>
        <p:spPr bwMode="auto">
          <a:xfrm>
            <a:off x="1729007" y="4716094"/>
            <a:ext cx="1481237"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Low</a:t>
            </a:r>
          </a:p>
        </p:txBody>
      </p:sp>
      <p:sp>
        <p:nvSpPr>
          <p:cNvPr id="18" name="TextBox 12"/>
          <p:cNvSpPr txBox="1">
            <a:spLocks noChangeArrowheads="1"/>
          </p:cNvSpPr>
          <p:nvPr userDrawn="1"/>
        </p:nvSpPr>
        <p:spPr bwMode="auto">
          <a:xfrm rot="18006833">
            <a:off x="2463916" y="5089698"/>
            <a:ext cx="937846"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None</a:t>
            </a:r>
          </a:p>
        </p:txBody>
      </p:sp>
      <p:sp>
        <p:nvSpPr>
          <p:cNvPr id="19" name="TextBox 13"/>
          <p:cNvSpPr txBox="1">
            <a:spLocks noChangeArrowheads="1"/>
          </p:cNvSpPr>
          <p:nvPr userDrawn="1"/>
        </p:nvSpPr>
        <p:spPr bwMode="auto">
          <a:xfrm rot="18006833">
            <a:off x="4336713" y="5136280"/>
            <a:ext cx="1015973"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Little</a:t>
            </a:r>
          </a:p>
        </p:txBody>
      </p:sp>
      <p:sp>
        <p:nvSpPr>
          <p:cNvPr id="20" name="TextBox 14"/>
          <p:cNvSpPr txBox="1">
            <a:spLocks noChangeArrowheads="1"/>
          </p:cNvSpPr>
          <p:nvPr userDrawn="1"/>
        </p:nvSpPr>
        <p:spPr bwMode="auto">
          <a:xfrm rot="18006833">
            <a:off x="6229576" y="5119277"/>
            <a:ext cx="1121217" cy="307777"/>
          </a:xfrm>
          <a:prstGeom prst="rect">
            <a:avLst/>
          </a:prstGeom>
          <a:noFill/>
          <a:ln w="9525">
            <a:noFill/>
            <a:miter lim="800000"/>
            <a:headEnd/>
            <a:tailEnd/>
          </a:ln>
        </p:spPr>
        <p:txBody>
          <a:bodyPr>
            <a:spAutoFit/>
          </a:bodyPr>
          <a:lstStyle/>
          <a:p>
            <a:pPr algn="ctr"/>
            <a:r>
              <a:rPr lang="en-US" sz="1400" b="1">
                <a:solidFill>
                  <a:schemeClr val="tx1"/>
                </a:solidFill>
                <a:latin typeface="Calibri" pitchFamily="34" charset="0"/>
              </a:rPr>
              <a:t>A Lot</a:t>
            </a:r>
          </a:p>
        </p:txBody>
      </p:sp>
      <p:sp>
        <p:nvSpPr>
          <p:cNvPr id="21" name="Rectangle 20"/>
          <p:cNvSpPr/>
          <p:nvPr userDrawn="1"/>
        </p:nvSpPr>
        <p:spPr bwMode="auto">
          <a:xfrm>
            <a:off x="3185967" y="1128713"/>
            <a:ext cx="1931988"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35"/>
          <p:cNvSpPr txBox="1">
            <a:spLocks noChangeArrowheads="1"/>
          </p:cNvSpPr>
          <p:nvPr/>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a:solidFill>
                  <a:schemeClr val="tx1"/>
                </a:solidFill>
                <a:latin typeface="+mj-lt"/>
              </a:rPr>
              <a:t>Connecticut Department of Energy and Environmental Protection</a:t>
            </a:r>
          </a:p>
        </p:txBody>
      </p:sp>
      <p:pic>
        <p:nvPicPr>
          <p:cNvPr id="1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p:nvPr>
        </p:nvSpPr>
        <p:spPr>
          <a:xfrm>
            <a:off x="0" y="0"/>
            <a:ext cx="8229600" cy="1143000"/>
          </a:xfrm>
          <a:prstGeom prst="rect">
            <a:avLst/>
          </a:prstGeom>
        </p:spPr>
        <p:txBody>
          <a:bodyPr/>
          <a:lstStyle>
            <a:lvl1pPr>
              <a:defRPr baseline="0">
                <a:solidFill>
                  <a:schemeClr val="tx1"/>
                </a:solidFill>
              </a:defRPr>
            </a:lvl1pPr>
          </a:lstStyle>
          <a:p>
            <a:r>
              <a:rPr lang="en-US"/>
              <a:t>Click to edit Master title style</a:t>
            </a:r>
          </a:p>
        </p:txBody>
      </p:sp>
      <p:sp>
        <p:nvSpPr>
          <p:cNvPr id="23" name="Content Placeholder 2"/>
          <p:cNvSpPr>
            <a:spLocks noGrp="1"/>
          </p:cNvSpPr>
          <p:nvPr userDrawn="1">
            <p:ph idx="1"/>
          </p:nvPr>
        </p:nvSpPr>
        <p:spPr>
          <a:xfrm>
            <a:off x="609600" y="1447800"/>
            <a:ext cx="8229600" cy="3733800"/>
          </a:xfrm>
          <a:prstGeom prst="rect">
            <a:avLst/>
          </a:prstGeom>
        </p:spPr>
        <p:txBody>
          <a:body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6415314"/>
            <a:ext cx="9144000" cy="442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a:solidFill>
                  <a:schemeClr val="bg1"/>
                </a:solidFill>
                <a:latin typeface="+mj-lt"/>
              </a:rPr>
              <a:t>Connecticut Department of Energy and Environmental Protection</a:t>
            </a:r>
          </a:p>
        </p:txBody>
      </p:sp>
      <p:pic>
        <p:nvPicPr>
          <p:cNvPr id="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Title 1"/>
          <p:cNvSpPr>
            <a:spLocks noGrp="1"/>
          </p:cNvSpPr>
          <p:nvPr>
            <p:ph type="title"/>
          </p:nvPr>
        </p:nvSpPr>
        <p:spPr>
          <a:xfrm>
            <a:off x="0" y="4916487"/>
            <a:ext cx="8229600" cy="1143000"/>
          </a:xfrm>
          <a:prstGeom prst="rect">
            <a:avLst/>
          </a:prstGeom>
        </p:spPr>
        <p:txBody>
          <a:bodyPr/>
          <a:lstStyle>
            <a:lvl1pPr>
              <a:defRPr baseline="0">
                <a:solidFill>
                  <a:schemeClr val="tx1"/>
                </a:solidFill>
              </a:defRPr>
            </a:lvl1pPr>
          </a:lstStyle>
          <a:p>
            <a:r>
              <a:rPr lang="en-US"/>
              <a:t>Click to edit Master title style</a:t>
            </a:r>
          </a:p>
        </p:txBody>
      </p:sp>
      <p:pic>
        <p:nvPicPr>
          <p:cNvPr id="10" name="Picture 9" descr="2012 sky.jpg"/>
          <p:cNvPicPr>
            <a:picLocks noChangeAspect="1"/>
          </p:cNvPicPr>
          <p:nvPr userDrawn="1"/>
        </p:nvPicPr>
        <p:blipFill>
          <a:blip r:embed="rId3" cstate="print"/>
          <a:srcRect t="49348" b="29885"/>
          <a:stretch>
            <a:fillRect/>
          </a:stretch>
        </p:blipFill>
        <p:spPr bwMode="auto">
          <a:xfrm>
            <a:off x="0" y="-457200"/>
            <a:ext cx="9144000" cy="1447800"/>
          </a:xfrm>
          <a:prstGeom prst="rect">
            <a:avLst/>
          </a:prstGeom>
          <a:noFill/>
          <a:ln w="9525">
            <a:noFill/>
            <a:miter lim="800000"/>
            <a:headEnd/>
            <a:tailEnd/>
          </a:ln>
        </p:spPr>
      </p:pic>
      <p:sp>
        <p:nvSpPr>
          <p:cNvPr id="11" name="Content Placeholder 2"/>
          <p:cNvSpPr>
            <a:spLocks noGrp="1"/>
          </p:cNvSpPr>
          <p:nvPr>
            <p:ph idx="1"/>
          </p:nvPr>
        </p:nvSpPr>
        <p:spPr>
          <a:xfrm>
            <a:off x="609600" y="1447800"/>
            <a:ext cx="8229600" cy="37338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6400800"/>
            <a:ext cx="9144000" cy="45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a:solidFill>
                  <a:schemeClr val="bg1"/>
                </a:solidFill>
                <a:latin typeface="+mj-lt"/>
              </a:rPr>
              <a:t>Connecticut Department of Energy and Environmental Protection</a:t>
            </a:r>
          </a:p>
        </p:txBody>
      </p:sp>
      <p:pic>
        <p:nvPicPr>
          <p:cNvPr id="8"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Rectangle 8"/>
          <p:cNvSpPr/>
          <p:nvPr userDrawn="1"/>
        </p:nvSpPr>
        <p:spPr>
          <a:xfrm>
            <a:off x="0" y="0"/>
            <a:ext cx="9144000" cy="72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hasCustomPrompt="1"/>
          </p:nvPr>
        </p:nvSpPr>
        <p:spPr>
          <a:xfrm>
            <a:off x="0" y="0"/>
            <a:ext cx="8229600" cy="1143000"/>
          </a:xfrm>
          <a:prstGeom prst="rect">
            <a:avLst/>
          </a:prstGeom>
        </p:spPr>
        <p:txBody>
          <a:bodyPr/>
          <a:lstStyle>
            <a:lvl1pPr algn="l">
              <a:defRPr>
                <a:solidFill>
                  <a:schemeClr val="bg1"/>
                </a:solidFill>
              </a:defRPr>
            </a:lvl1pPr>
          </a:lstStyle>
          <a:p>
            <a:r>
              <a:rPr lang="en-US"/>
              <a:t>Questions?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6B9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ct.gov/DEEP/Waste-Management-and-Disposal/Solid-Waste-Facility-Operators/Operator-Certifica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paula.guerrera@ct.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ortal.ct.gov/DEEP/Waste-Management-and-Disposal/Solid-Waste-Facility-Operators/Operator-Certificatio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ct.gov/DEEP/Reduce-Reuse-Recycle/Bottles/Bottle-Bill-Stakeholder-Proces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surveymonkey.com/r/CTBottleBillStakehol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Facility Operator Training &amp; Certification</a:t>
            </a:r>
          </a:p>
        </p:txBody>
      </p:sp>
      <p:sp>
        <p:nvSpPr>
          <p:cNvPr id="10" name="Content Placeholder 9"/>
          <p:cNvSpPr>
            <a:spLocks noGrp="1"/>
          </p:cNvSpPr>
          <p:nvPr>
            <p:ph idx="1"/>
          </p:nvPr>
        </p:nvSpPr>
        <p:spPr>
          <a:xfrm>
            <a:off x="83949" y="914305"/>
            <a:ext cx="8976101" cy="4710081"/>
          </a:xfrm>
        </p:spPr>
        <p:txBody>
          <a:bodyPr lIns="91440" tIns="45720" rIns="91440" bIns="45720" anchor="t"/>
          <a:lstStyle/>
          <a:p>
            <a:pPr marL="457200" lvl="1" indent="0">
              <a:buNone/>
            </a:pPr>
            <a:r>
              <a:rPr lang="en-US" sz="3600" dirty="0">
                <a:solidFill>
                  <a:schemeClr val="bg1"/>
                </a:solidFill>
              </a:rPr>
              <a:t>Previously, DEEP staff offered multiple in-person training sessions across the state over the course of a year.</a:t>
            </a:r>
          </a:p>
          <a:p>
            <a:pPr marL="457200" lvl="1" indent="0">
              <a:buNone/>
            </a:pPr>
            <a:endParaRPr lang="en-US" sz="3600" dirty="0">
              <a:solidFill>
                <a:schemeClr val="bg1"/>
              </a:solidFill>
            </a:endParaRPr>
          </a:p>
          <a:p>
            <a:pPr marL="457200" lvl="1" indent="0">
              <a:buNone/>
            </a:pPr>
            <a:r>
              <a:rPr lang="en-US" sz="3600" dirty="0">
                <a:solidFill>
                  <a:schemeClr val="bg1"/>
                </a:solidFill>
              </a:rPr>
              <a:t>Now, transitioning to online training &amp; testing</a:t>
            </a:r>
          </a:p>
        </p:txBody>
      </p:sp>
    </p:spTree>
    <p:extLst>
      <p:ext uri="{BB962C8B-B14F-4D97-AF65-F5344CB8AC3E}">
        <p14:creationId xmlns:p14="http://schemas.microsoft.com/office/powerpoint/2010/main" val="158255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Getting Trained &amp; Certified</a:t>
            </a:r>
          </a:p>
        </p:txBody>
      </p:sp>
      <p:sp>
        <p:nvSpPr>
          <p:cNvPr id="10" name="Content Placeholder 9"/>
          <p:cNvSpPr>
            <a:spLocks noGrp="1"/>
          </p:cNvSpPr>
          <p:nvPr>
            <p:ph idx="1"/>
          </p:nvPr>
        </p:nvSpPr>
        <p:spPr>
          <a:xfrm>
            <a:off x="83949" y="914305"/>
            <a:ext cx="8976101" cy="4710081"/>
          </a:xfrm>
        </p:spPr>
        <p:txBody>
          <a:bodyPr lIns="91440" tIns="45720" rIns="91440" bIns="45720" anchor="t"/>
          <a:lstStyle/>
          <a:p>
            <a:pPr marL="457200" lvl="1" indent="0">
              <a:buNone/>
            </a:pPr>
            <a:r>
              <a:rPr lang="en-US" sz="3600" dirty="0">
                <a:solidFill>
                  <a:schemeClr val="bg1"/>
                </a:solidFill>
              </a:rPr>
              <a:t>Folks interested in getting trained and certified should:</a:t>
            </a:r>
          </a:p>
          <a:p>
            <a:pPr lvl="1">
              <a:buFont typeface="Arial" panose="020B0604020202020204" pitchFamily="34" charset="0"/>
              <a:buChar char="•"/>
            </a:pPr>
            <a:r>
              <a:rPr lang="en-US" sz="3600" dirty="0">
                <a:solidFill>
                  <a:schemeClr val="bg1"/>
                </a:solidFill>
              </a:rPr>
              <a:t>Fill out a Certification Application Form (available on </a:t>
            </a:r>
            <a:r>
              <a:rPr lang="en-US" sz="3600" dirty="0">
                <a:solidFill>
                  <a:schemeClr val="bg1"/>
                </a:solidFill>
                <a:hlinkClick r:id="rId3"/>
              </a:rPr>
              <a:t>this webpage</a:t>
            </a:r>
            <a:r>
              <a:rPr lang="en-US" sz="3600" dirty="0">
                <a:solidFill>
                  <a:schemeClr val="bg1"/>
                </a:solidFill>
              </a:rPr>
              <a:t>)</a:t>
            </a:r>
          </a:p>
          <a:p>
            <a:pPr lvl="1">
              <a:buFont typeface="Arial" panose="020B0604020202020204" pitchFamily="34" charset="0"/>
              <a:buChar char="•"/>
            </a:pPr>
            <a:r>
              <a:rPr lang="en-US" sz="3600" dirty="0">
                <a:solidFill>
                  <a:schemeClr val="bg1"/>
                </a:solidFill>
              </a:rPr>
              <a:t>Submit completed application form via email (to </a:t>
            </a:r>
            <a:r>
              <a:rPr lang="en-US" sz="3600" dirty="0">
                <a:solidFill>
                  <a:schemeClr val="bg1"/>
                </a:solidFill>
                <a:hlinkClick r:id="rId4"/>
              </a:rPr>
              <a:t>paula.guerrera@ct.gov</a:t>
            </a:r>
            <a:r>
              <a:rPr lang="en-US" sz="3600" dirty="0">
                <a:solidFill>
                  <a:schemeClr val="bg1"/>
                </a:solidFill>
              </a:rPr>
              <a:t>) or via regular mail </a:t>
            </a:r>
          </a:p>
        </p:txBody>
      </p:sp>
    </p:spTree>
    <p:extLst>
      <p:ext uri="{BB962C8B-B14F-4D97-AF65-F5344CB8AC3E}">
        <p14:creationId xmlns:p14="http://schemas.microsoft.com/office/powerpoint/2010/main" val="391097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Getting Trained &amp; Certified (cont.)</a:t>
            </a:r>
          </a:p>
        </p:txBody>
      </p:sp>
      <p:sp>
        <p:nvSpPr>
          <p:cNvPr id="10" name="Content Placeholder 9"/>
          <p:cNvSpPr>
            <a:spLocks noGrp="1"/>
          </p:cNvSpPr>
          <p:nvPr>
            <p:ph idx="1"/>
          </p:nvPr>
        </p:nvSpPr>
        <p:spPr>
          <a:xfrm>
            <a:off x="83949" y="914305"/>
            <a:ext cx="8976101" cy="4710081"/>
          </a:xfrm>
        </p:spPr>
        <p:txBody>
          <a:bodyPr lIns="91440" tIns="45720" rIns="91440" bIns="45720" anchor="t"/>
          <a:lstStyle/>
          <a:p>
            <a:pPr lvl="1">
              <a:buFont typeface="Arial" panose="020B0604020202020204" pitchFamily="34" charset="0"/>
              <a:buChar char="•"/>
            </a:pPr>
            <a:r>
              <a:rPr lang="en-US" sz="3600" dirty="0">
                <a:solidFill>
                  <a:schemeClr val="bg1"/>
                </a:solidFill>
              </a:rPr>
              <a:t>Look for posted training opportunities on the </a:t>
            </a:r>
            <a:r>
              <a:rPr lang="en-US" sz="3600" b="1" dirty="0">
                <a:solidFill>
                  <a:schemeClr val="bg1"/>
                </a:solidFill>
                <a:hlinkClick r:id="rId3"/>
              </a:rPr>
              <a:t>Certification and Training For Solid Waste Facility (SWF) Operators</a:t>
            </a:r>
            <a:r>
              <a:rPr lang="en-US" sz="3600" dirty="0">
                <a:solidFill>
                  <a:schemeClr val="bg1"/>
                </a:solidFill>
              </a:rPr>
              <a:t> webpage</a:t>
            </a:r>
          </a:p>
          <a:p>
            <a:pPr lvl="1">
              <a:buFont typeface="Arial" panose="020B0604020202020204" pitchFamily="34" charset="0"/>
              <a:buChar char="•"/>
            </a:pPr>
            <a:r>
              <a:rPr lang="en-US" sz="3600" dirty="0">
                <a:solidFill>
                  <a:schemeClr val="bg1"/>
                </a:solidFill>
              </a:rPr>
              <a:t>Register to attend an online training session</a:t>
            </a:r>
          </a:p>
        </p:txBody>
      </p:sp>
    </p:spTree>
    <p:extLst>
      <p:ext uri="{BB962C8B-B14F-4D97-AF65-F5344CB8AC3E}">
        <p14:creationId xmlns:p14="http://schemas.microsoft.com/office/powerpoint/2010/main" val="371242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Getting Trained &amp; Certified (cont.)</a:t>
            </a:r>
          </a:p>
        </p:txBody>
      </p:sp>
      <p:sp>
        <p:nvSpPr>
          <p:cNvPr id="10" name="Content Placeholder 9"/>
          <p:cNvSpPr>
            <a:spLocks noGrp="1"/>
          </p:cNvSpPr>
          <p:nvPr>
            <p:ph idx="1"/>
          </p:nvPr>
        </p:nvSpPr>
        <p:spPr>
          <a:xfrm>
            <a:off x="391886" y="914305"/>
            <a:ext cx="8668164" cy="4710081"/>
          </a:xfrm>
        </p:spPr>
        <p:txBody>
          <a:bodyPr lIns="91440" tIns="45720" rIns="91440" bIns="45720" anchor="t"/>
          <a:lstStyle/>
          <a:p>
            <a:pPr marL="457200" lvl="1" indent="0">
              <a:buNone/>
            </a:pPr>
            <a:r>
              <a:rPr lang="en-US" sz="3600" dirty="0">
                <a:solidFill>
                  <a:schemeClr val="bg1"/>
                </a:solidFill>
              </a:rPr>
              <a:t>On day of training:</a:t>
            </a:r>
          </a:p>
          <a:p>
            <a:pPr lvl="1">
              <a:buFont typeface="Arial" panose="020B0604020202020204" pitchFamily="34" charset="0"/>
              <a:buChar char="•"/>
            </a:pPr>
            <a:r>
              <a:rPr lang="en-US" sz="3600" dirty="0">
                <a:solidFill>
                  <a:schemeClr val="bg1"/>
                </a:solidFill>
              </a:rPr>
              <a:t>Sign into the webinar</a:t>
            </a:r>
          </a:p>
          <a:p>
            <a:pPr lvl="1">
              <a:buFont typeface="Arial" panose="020B0604020202020204" pitchFamily="34" charset="0"/>
              <a:buChar char="•"/>
            </a:pPr>
            <a:r>
              <a:rPr lang="en-US" sz="3600" dirty="0">
                <a:solidFill>
                  <a:schemeClr val="bg1"/>
                </a:solidFill>
              </a:rPr>
              <a:t>Watch the various training modules</a:t>
            </a:r>
          </a:p>
          <a:p>
            <a:pPr marL="457200" lvl="1" indent="0">
              <a:buNone/>
            </a:pPr>
            <a:endParaRPr lang="en-US" sz="3600" dirty="0">
              <a:solidFill>
                <a:schemeClr val="bg1"/>
              </a:solidFill>
            </a:endParaRPr>
          </a:p>
          <a:p>
            <a:pPr marL="457200" lvl="1" indent="0">
              <a:buNone/>
            </a:pPr>
            <a:r>
              <a:rPr lang="en-US" sz="3600" dirty="0">
                <a:solidFill>
                  <a:schemeClr val="bg1"/>
                </a:solidFill>
              </a:rPr>
              <a:t>To take the certification exam after the training:</a:t>
            </a:r>
          </a:p>
          <a:p>
            <a:pPr lvl="1">
              <a:buFont typeface="Arial" panose="020B0604020202020204" pitchFamily="34" charset="0"/>
              <a:buChar char="•"/>
            </a:pPr>
            <a:r>
              <a:rPr lang="en-US" sz="3600" dirty="0">
                <a:solidFill>
                  <a:schemeClr val="bg1"/>
                </a:solidFill>
              </a:rPr>
              <a:t>Applicants must have a webcam on while they are taking the online exam</a:t>
            </a:r>
          </a:p>
        </p:txBody>
      </p:sp>
    </p:spTree>
    <p:extLst>
      <p:ext uri="{BB962C8B-B14F-4D97-AF65-F5344CB8AC3E}">
        <p14:creationId xmlns:p14="http://schemas.microsoft.com/office/powerpoint/2010/main" val="9938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Getting Trained &amp; Certified (cont.)</a:t>
            </a:r>
          </a:p>
        </p:txBody>
      </p:sp>
      <p:sp>
        <p:nvSpPr>
          <p:cNvPr id="10" name="Content Placeholder 9"/>
          <p:cNvSpPr>
            <a:spLocks noGrp="1"/>
          </p:cNvSpPr>
          <p:nvPr>
            <p:ph idx="1"/>
          </p:nvPr>
        </p:nvSpPr>
        <p:spPr>
          <a:xfrm>
            <a:off x="391886" y="914305"/>
            <a:ext cx="8668164" cy="4710081"/>
          </a:xfrm>
        </p:spPr>
        <p:txBody>
          <a:bodyPr lIns="91440" tIns="45720" rIns="91440" bIns="45720" anchor="t"/>
          <a:lstStyle/>
          <a:p>
            <a:pPr lvl="1">
              <a:buFont typeface="Arial" panose="020B0604020202020204" pitchFamily="34" charset="0"/>
              <a:buChar char="•"/>
            </a:pPr>
            <a:r>
              <a:rPr lang="en-US" sz="3600" dirty="0">
                <a:solidFill>
                  <a:schemeClr val="bg1"/>
                </a:solidFill>
              </a:rPr>
              <a:t>Post-exam, those who have received a passing score will get their certificate mailed to them.</a:t>
            </a:r>
          </a:p>
        </p:txBody>
      </p:sp>
    </p:spTree>
    <p:extLst>
      <p:ext uri="{BB962C8B-B14F-4D97-AF65-F5344CB8AC3E}">
        <p14:creationId xmlns:p14="http://schemas.microsoft.com/office/powerpoint/2010/main" val="235206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Facility Operator Training &amp; Certification</a:t>
            </a:r>
          </a:p>
        </p:txBody>
      </p:sp>
      <p:sp>
        <p:nvSpPr>
          <p:cNvPr id="10" name="Content Placeholder 9"/>
          <p:cNvSpPr>
            <a:spLocks noGrp="1"/>
          </p:cNvSpPr>
          <p:nvPr>
            <p:ph idx="1"/>
          </p:nvPr>
        </p:nvSpPr>
        <p:spPr>
          <a:xfrm>
            <a:off x="116115" y="827219"/>
            <a:ext cx="8668164" cy="4710081"/>
          </a:xfrm>
        </p:spPr>
        <p:txBody>
          <a:bodyPr lIns="91440" tIns="45720" rIns="91440" bIns="45720" anchor="t"/>
          <a:lstStyle/>
          <a:p>
            <a:pPr marL="457200" lvl="1" indent="0">
              <a:buNone/>
            </a:pPr>
            <a:r>
              <a:rPr lang="en-US" sz="3600" dirty="0">
                <a:solidFill>
                  <a:schemeClr val="bg1"/>
                </a:solidFill>
              </a:rPr>
              <a:t>Next steps:</a:t>
            </a:r>
          </a:p>
          <a:p>
            <a:pPr lvl="1">
              <a:buFont typeface="Arial" panose="020B0604020202020204" pitchFamily="34" charset="0"/>
              <a:buChar char="•"/>
            </a:pPr>
            <a:r>
              <a:rPr lang="en-US" sz="3600" dirty="0">
                <a:solidFill>
                  <a:schemeClr val="bg1"/>
                </a:solidFill>
              </a:rPr>
              <a:t>DEEP to continue evaluating online platforms for conducting training &amp; testing</a:t>
            </a:r>
          </a:p>
          <a:p>
            <a:pPr lvl="1">
              <a:buFont typeface="Arial" panose="020B0604020202020204" pitchFamily="34" charset="0"/>
              <a:buChar char="•"/>
            </a:pPr>
            <a:r>
              <a:rPr lang="en-US" sz="3600" dirty="0">
                <a:solidFill>
                  <a:schemeClr val="bg1"/>
                </a:solidFill>
              </a:rPr>
              <a:t>DEEP to update &amp; streamline training modules</a:t>
            </a:r>
          </a:p>
          <a:p>
            <a:pPr lvl="1">
              <a:buFont typeface="Arial" panose="020B0604020202020204" pitchFamily="34" charset="0"/>
              <a:buChar char="•"/>
            </a:pPr>
            <a:r>
              <a:rPr lang="en-US" sz="3600" dirty="0">
                <a:solidFill>
                  <a:schemeClr val="bg1"/>
                </a:solidFill>
              </a:rPr>
              <a:t>DEEP to finalize training modules for facilities beyond Transfer Stations &amp; MRFs</a:t>
            </a:r>
          </a:p>
        </p:txBody>
      </p:sp>
    </p:spTree>
    <p:extLst>
      <p:ext uri="{BB962C8B-B14F-4D97-AF65-F5344CB8AC3E}">
        <p14:creationId xmlns:p14="http://schemas.microsoft.com/office/powerpoint/2010/main" val="197660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216" y="1335076"/>
            <a:ext cx="8229600" cy="1470772"/>
          </a:xfrm>
        </p:spPr>
        <p:txBody>
          <a:bodyPr lIns="91440" tIns="45720" rIns="91440" bIns="45720" anchor="t"/>
          <a:lstStyle/>
          <a:p>
            <a:pPr algn="l"/>
            <a:r>
              <a:rPr lang="en-US" dirty="0"/>
              <a:t>Bottle Bill Updates </a:t>
            </a:r>
            <a:br>
              <a:rPr lang="en-US" dirty="0"/>
            </a:br>
            <a:r>
              <a:rPr lang="en-US" dirty="0"/>
              <a:t>&amp;</a:t>
            </a:r>
            <a:br>
              <a:rPr lang="en-US" dirty="0"/>
            </a:br>
            <a:r>
              <a:rPr lang="en-US" dirty="0"/>
              <a:t>Facility Operator Certification Process</a:t>
            </a:r>
          </a:p>
        </p:txBody>
      </p:sp>
      <p:sp>
        <p:nvSpPr>
          <p:cNvPr id="4" name="TextBox 3"/>
          <p:cNvSpPr txBox="1"/>
          <p:nvPr/>
        </p:nvSpPr>
        <p:spPr>
          <a:xfrm>
            <a:off x="0" y="4445433"/>
            <a:ext cx="9143999" cy="1015663"/>
          </a:xfrm>
          <a:prstGeom prst="rect">
            <a:avLst/>
          </a:prstGeom>
          <a:noFill/>
        </p:spPr>
        <p:txBody>
          <a:bodyPr wrap="square" lIns="91440" tIns="45720" rIns="91440" bIns="45720" rtlCol="0" anchor="t">
            <a:spAutoFit/>
          </a:bodyPr>
          <a:lstStyle/>
          <a:p>
            <a:r>
              <a:rPr lang="en-US" sz="2000" dirty="0">
                <a:solidFill>
                  <a:schemeClr val="bg1"/>
                </a:solidFill>
                <a:ea typeface="+mn-lt"/>
                <a:cs typeface="+mn-lt"/>
              </a:rPr>
              <a:t>SWAC - </a:t>
            </a:r>
            <a:r>
              <a:rPr lang="en-US" sz="2000" dirty="0">
                <a:solidFill>
                  <a:schemeClr val="bg1"/>
                </a:solidFill>
              </a:rPr>
              <a:t>October 26, 2021</a:t>
            </a:r>
            <a:endParaRPr lang="en-US" dirty="0">
              <a:solidFill>
                <a:schemeClr val="bg1"/>
              </a:solidFill>
              <a:cs typeface="Calibri"/>
            </a:endParaRPr>
          </a:p>
          <a:p>
            <a:r>
              <a:rPr lang="en-US" sz="2000" dirty="0">
                <a:solidFill>
                  <a:schemeClr val="bg1"/>
                </a:solidFill>
              </a:rPr>
              <a:t>Chris Nelson, CT DEEP</a:t>
            </a:r>
            <a:endParaRPr lang="en-US" sz="2000" dirty="0">
              <a:solidFill>
                <a:schemeClr val="bg1"/>
              </a:solidFill>
              <a:cs typeface="Calibri"/>
            </a:endParaRPr>
          </a:p>
          <a:p>
            <a:endParaRPr lang="en-US" sz="2000" dirty="0">
              <a:solidFill>
                <a:schemeClr val="bg1"/>
              </a:solidFill>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dirty="0">
                <a:solidFill>
                  <a:srgbClr val="002060"/>
                </a:solidFill>
              </a:rPr>
              <a:t>Special Session Public Act 21-2</a:t>
            </a:r>
          </a:p>
        </p:txBody>
      </p:sp>
      <p:sp>
        <p:nvSpPr>
          <p:cNvPr id="10" name="Content Placeholder 9"/>
          <p:cNvSpPr>
            <a:spLocks noGrp="1"/>
          </p:cNvSpPr>
          <p:nvPr>
            <p:ph idx="1"/>
          </p:nvPr>
        </p:nvSpPr>
        <p:spPr>
          <a:xfrm>
            <a:off x="83949" y="914305"/>
            <a:ext cx="8976101" cy="4710081"/>
          </a:xfrm>
        </p:spPr>
        <p:txBody>
          <a:bodyPr lIns="91440" tIns="45720" rIns="91440" bIns="45720" anchor="t"/>
          <a:lstStyle/>
          <a:p>
            <a:pPr lvl="1">
              <a:buFont typeface="Arial" panose="020B0604020202020204" pitchFamily="34" charset="0"/>
              <a:buChar char="•"/>
            </a:pPr>
            <a:r>
              <a:rPr lang="en-US" dirty="0">
                <a:solidFill>
                  <a:schemeClr val="bg1"/>
                </a:solidFill>
              </a:rPr>
              <a:t>§ 65. Establishes a beverage container recycling grant program:</a:t>
            </a:r>
            <a:endParaRPr lang="en-US" dirty="0">
              <a:solidFill>
                <a:schemeClr val="bg1"/>
              </a:solidFill>
              <a:cs typeface="Calibri"/>
            </a:endParaRPr>
          </a:p>
          <a:p>
            <a:pPr lvl="2">
              <a:buFont typeface="Wingdings" panose="05000000000000000000" pitchFamily="2" charset="2"/>
              <a:buChar char="§"/>
            </a:pPr>
            <a:r>
              <a:rPr lang="en-US" u="sng" dirty="0">
                <a:solidFill>
                  <a:schemeClr val="bg1"/>
                </a:solidFill>
                <a:ea typeface="+mn-lt"/>
                <a:cs typeface="+mn-lt"/>
              </a:rPr>
              <a:t>All moneys </a:t>
            </a:r>
            <a:r>
              <a:rPr lang="en-US" dirty="0">
                <a:solidFill>
                  <a:schemeClr val="bg1"/>
                </a:solidFill>
                <a:ea typeface="+mn-lt"/>
                <a:cs typeface="+mn-lt"/>
              </a:rPr>
              <a:t>shall be used by DEEP to provide forgivable grants in urban centers and environmental justice (EJ) communities </a:t>
            </a:r>
          </a:p>
          <a:p>
            <a:pPr lvl="1">
              <a:buFont typeface="Arial" panose="020B0604020202020204" pitchFamily="34" charset="0"/>
              <a:buChar char="•"/>
            </a:pPr>
            <a:r>
              <a:rPr lang="en-US" dirty="0">
                <a:solidFill>
                  <a:schemeClr val="bg1"/>
                </a:solidFill>
              </a:rPr>
              <a:t>§ 65. </a:t>
            </a:r>
            <a:r>
              <a:rPr lang="en-US" dirty="0">
                <a:solidFill>
                  <a:schemeClr val="bg1"/>
                </a:solidFill>
                <a:cs typeface="Calibri"/>
              </a:rPr>
              <a:t>DEEP shall issue a grant application process not later than December 1, 2021</a:t>
            </a:r>
          </a:p>
          <a:p>
            <a:pPr marL="457200" lvl="1" indent="0">
              <a:buNone/>
            </a:pPr>
            <a:endParaRPr lang="en-US" dirty="0">
              <a:solidFill>
                <a:schemeClr val="bg1"/>
              </a:solidFill>
              <a:ea typeface="+mn-lt"/>
              <a:cs typeface="+mn-lt"/>
            </a:endParaRPr>
          </a:p>
          <a:p>
            <a:pPr lvl="1">
              <a:buFont typeface="Arial" panose="020B0604020202020204" pitchFamily="34" charset="0"/>
              <a:buChar char="•"/>
            </a:pPr>
            <a:r>
              <a:rPr lang="en-US" dirty="0">
                <a:solidFill>
                  <a:schemeClr val="bg1"/>
                </a:solidFill>
                <a:ea typeface="+mn-lt"/>
                <a:cs typeface="+mn-lt"/>
              </a:rPr>
              <a:t>§</a:t>
            </a:r>
            <a:r>
              <a:rPr lang="en-US" dirty="0">
                <a:solidFill>
                  <a:schemeClr val="bg1"/>
                </a:solidFill>
              </a:rPr>
              <a:t> 308. (b)(15) $5M for a grant program to support solid waste reduction strategies, including a redemption center grant program</a:t>
            </a:r>
          </a:p>
        </p:txBody>
      </p:sp>
    </p:spTree>
    <p:extLst>
      <p:ext uri="{BB962C8B-B14F-4D97-AF65-F5344CB8AC3E}">
        <p14:creationId xmlns:p14="http://schemas.microsoft.com/office/powerpoint/2010/main" val="326454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dirty="0">
                <a:solidFill>
                  <a:srgbClr val="002060"/>
                </a:solidFill>
              </a:rPr>
              <a:t>Special Session Public Act 21-2</a:t>
            </a:r>
          </a:p>
        </p:txBody>
      </p:sp>
      <p:pic>
        <p:nvPicPr>
          <p:cNvPr id="6" name="Picture 5" descr="Map&#10;&#10;Description automatically generated with medium confidence">
            <a:extLst>
              <a:ext uri="{FF2B5EF4-FFF2-40B4-BE49-F238E27FC236}">
                <a16:creationId xmlns:a16="http://schemas.microsoft.com/office/drawing/2014/main" id="{5C877B5F-9481-457B-B6DD-02F2F3AE8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45" y="812471"/>
            <a:ext cx="7710928" cy="5958445"/>
          </a:xfrm>
          <a:prstGeom prst="rect">
            <a:avLst/>
          </a:prstGeom>
        </p:spPr>
      </p:pic>
    </p:spTree>
    <p:extLst>
      <p:ext uri="{BB962C8B-B14F-4D97-AF65-F5344CB8AC3E}">
        <p14:creationId xmlns:p14="http://schemas.microsoft.com/office/powerpoint/2010/main" val="203390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dirty="0"/>
              <a:t>Public Act 21-58</a:t>
            </a:r>
          </a:p>
        </p:txBody>
      </p:sp>
      <p:sp>
        <p:nvSpPr>
          <p:cNvPr id="10" name="Content Placeholder 9"/>
          <p:cNvSpPr>
            <a:spLocks noGrp="1"/>
          </p:cNvSpPr>
          <p:nvPr>
            <p:ph idx="1"/>
          </p:nvPr>
        </p:nvSpPr>
        <p:spPr>
          <a:xfrm>
            <a:off x="74908" y="943768"/>
            <a:ext cx="8976101" cy="4829351"/>
          </a:xfrm>
        </p:spPr>
        <p:txBody>
          <a:bodyPr lIns="91440" tIns="45720" rIns="91440" bIns="45720" anchor="t"/>
          <a:lstStyle/>
          <a:p>
            <a:pPr lvl="1">
              <a:buFont typeface="Arial" panose="020B0604020202020204" pitchFamily="34" charset="0"/>
              <a:buChar char="•"/>
            </a:pPr>
            <a:r>
              <a:rPr lang="en-US" dirty="0">
                <a:solidFill>
                  <a:schemeClr val="bg1"/>
                </a:solidFill>
              </a:rPr>
              <a:t>§ 1. </a:t>
            </a:r>
            <a:r>
              <a:rPr lang="en-US" dirty="0">
                <a:solidFill>
                  <a:schemeClr val="bg1"/>
                </a:solidFill>
                <a:ea typeface="+mn-lt"/>
                <a:cs typeface="+mn-lt"/>
              </a:rPr>
              <a:t>Addition of new beverage types  (01/01/2023)</a:t>
            </a:r>
            <a:endParaRPr lang="en-US" dirty="0">
              <a:solidFill>
                <a:schemeClr val="bg1"/>
              </a:solidFill>
              <a:cs typeface="Calibri"/>
            </a:endParaRPr>
          </a:p>
          <a:p>
            <a:pPr lvl="1">
              <a:buFont typeface="Arial" panose="020B0604020202020204" pitchFamily="34" charset="0"/>
              <a:buChar char="•"/>
            </a:pPr>
            <a:r>
              <a:rPr lang="en-US" dirty="0">
                <a:solidFill>
                  <a:schemeClr val="bg1"/>
                </a:solidFill>
                <a:ea typeface="+mn-lt"/>
                <a:cs typeface="+mn-lt"/>
              </a:rPr>
              <a:t>§ 2. Increase of deposit amount from 5 to 10 cents (01/01/2024)</a:t>
            </a:r>
            <a:endParaRPr lang="en-US" sz="3200" dirty="0">
              <a:solidFill>
                <a:schemeClr val="bg1"/>
              </a:solidFill>
              <a:cs typeface="Calibri"/>
            </a:endParaRPr>
          </a:p>
          <a:p>
            <a:pPr lvl="1">
              <a:buFont typeface="Arial" panose="020B0604020202020204" pitchFamily="34" charset="0"/>
              <a:buChar char="•"/>
            </a:pPr>
            <a:r>
              <a:rPr lang="en-US" dirty="0">
                <a:solidFill>
                  <a:srgbClr val="FFFF00"/>
                </a:solidFill>
                <a:ea typeface="+mn-lt"/>
                <a:cs typeface="+mn-lt"/>
              </a:rPr>
              <a:t>§ 3. Increase of the handling fees (10/01/2021)</a:t>
            </a:r>
            <a:endParaRPr lang="en-US" sz="3200" dirty="0">
              <a:solidFill>
                <a:srgbClr val="FFFF00"/>
              </a:solidFill>
              <a:cs typeface="Calibri"/>
            </a:endParaRPr>
          </a:p>
          <a:p>
            <a:pPr lvl="1">
              <a:buFont typeface="Arial" panose="020B0604020202020204" pitchFamily="34" charset="0"/>
              <a:buChar char="•"/>
            </a:pPr>
            <a:r>
              <a:rPr lang="en-US" dirty="0">
                <a:solidFill>
                  <a:srgbClr val="FFFF00"/>
                </a:solidFill>
                <a:ea typeface="+mn-lt"/>
                <a:cs typeface="+mn-lt"/>
              </a:rPr>
              <a:t>§ 7. Requirement for certain retailers to install reverse vending machines, or RVMs (10/01/2021)</a:t>
            </a:r>
            <a:endParaRPr lang="en-US" sz="3200" dirty="0">
              <a:solidFill>
                <a:srgbClr val="FFFF00"/>
              </a:solidFill>
              <a:cs typeface="Calibri"/>
            </a:endParaRPr>
          </a:p>
          <a:p>
            <a:pPr lvl="1">
              <a:buFont typeface="Arial" panose="020B0604020202020204" pitchFamily="34" charset="0"/>
              <a:buChar char="•"/>
            </a:pPr>
            <a:r>
              <a:rPr lang="en-US" dirty="0">
                <a:solidFill>
                  <a:srgbClr val="FFFF00"/>
                </a:solidFill>
                <a:ea typeface="+mn-lt"/>
                <a:cs typeface="+mn-lt"/>
              </a:rPr>
              <a:t>§ 10. New 5-cent surcharge applied to sale of miniature bottles (&lt;= 50 ml) containing spirits or liquor (10/01/2021)</a:t>
            </a:r>
            <a:endParaRPr lang="en-US" dirty="0">
              <a:solidFill>
                <a:srgbClr val="FFFF00"/>
              </a:solidFill>
            </a:endParaRPr>
          </a:p>
        </p:txBody>
      </p:sp>
    </p:spTree>
    <p:extLst>
      <p:ext uri="{BB962C8B-B14F-4D97-AF65-F5344CB8AC3E}">
        <p14:creationId xmlns:p14="http://schemas.microsoft.com/office/powerpoint/2010/main" val="302182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dirty="0"/>
              <a:t>Public Act 21-58</a:t>
            </a:r>
          </a:p>
        </p:txBody>
      </p:sp>
      <p:sp>
        <p:nvSpPr>
          <p:cNvPr id="10" name="Content Placeholder 9"/>
          <p:cNvSpPr>
            <a:spLocks noGrp="1"/>
          </p:cNvSpPr>
          <p:nvPr>
            <p:ph idx="1"/>
          </p:nvPr>
        </p:nvSpPr>
        <p:spPr>
          <a:xfrm>
            <a:off x="74908" y="943768"/>
            <a:ext cx="8976101" cy="4829351"/>
          </a:xfrm>
        </p:spPr>
        <p:txBody>
          <a:bodyPr lIns="91440" tIns="45720" rIns="91440" bIns="45720" anchor="t"/>
          <a:lstStyle/>
          <a:p>
            <a:r>
              <a:rPr lang="en-US" sz="2800" dirty="0">
                <a:solidFill>
                  <a:schemeClr val="bg1"/>
                </a:solidFill>
              </a:rPr>
              <a:t>§ 8. </a:t>
            </a:r>
            <a:endParaRPr lang="en-US" sz="2800" dirty="0">
              <a:solidFill>
                <a:schemeClr val="bg1"/>
              </a:solidFill>
              <a:ea typeface="+mn-lt"/>
              <a:cs typeface="+mn-lt"/>
            </a:endParaRPr>
          </a:p>
          <a:p>
            <a:pPr lvl="1"/>
            <a:r>
              <a:rPr lang="en-US" sz="2400" dirty="0">
                <a:solidFill>
                  <a:schemeClr val="bg1"/>
                </a:solidFill>
                <a:ea typeface="+mn-lt"/>
                <a:cs typeface="+mn-lt"/>
              </a:rPr>
              <a:t>Development the terms for a memorandum of agreement (MOA)  that provides, by January 1, 2023, for the in-state processing of </a:t>
            </a:r>
            <a:r>
              <a:rPr lang="en-US" sz="2400" b="1" dirty="0">
                <a:solidFill>
                  <a:schemeClr val="bg1"/>
                </a:solidFill>
                <a:ea typeface="+mn-lt"/>
                <a:cs typeface="+mn-lt"/>
              </a:rPr>
              <a:t>not less than eighty per cent of the wine and liquor beverage containers sold in this state</a:t>
            </a:r>
            <a:r>
              <a:rPr lang="en-US" sz="2400" dirty="0">
                <a:solidFill>
                  <a:schemeClr val="bg1"/>
                </a:solidFill>
                <a:ea typeface="+mn-lt"/>
                <a:cs typeface="+mn-lt"/>
              </a:rPr>
              <a:t> into furnace-ready cullet or by-product that is melted or otherwise used in cement, glass or fiberglass products.  </a:t>
            </a:r>
          </a:p>
          <a:p>
            <a:pPr lvl="1"/>
            <a:r>
              <a:rPr lang="en-US" sz="2400" dirty="0">
                <a:solidFill>
                  <a:schemeClr val="bg1"/>
                </a:solidFill>
                <a:ea typeface="+mn-lt"/>
                <a:cs typeface="+mn-lt"/>
              </a:rPr>
              <a:t>DEEP “shall </a:t>
            </a:r>
            <a:r>
              <a:rPr lang="en-US" sz="2400" b="1" dirty="0">
                <a:solidFill>
                  <a:schemeClr val="bg1"/>
                </a:solidFill>
                <a:ea typeface="+mn-lt"/>
                <a:cs typeface="+mn-lt"/>
              </a:rPr>
              <a:t>identify the requisite parties</a:t>
            </a:r>
            <a:r>
              <a:rPr lang="en-US" sz="2400" dirty="0">
                <a:solidFill>
                  <a:schemeClr val="bg1"/>
                </a:solidFill>
                <a:ea typeface="+mn-lt"/>
                <a:cs typeface="+mn-lt"/>
              </a:rPr>
              <a:t> to such an agreement and engage such parties in ongoing discussions…” </a:t>
            </a:r>
            <a:endParaRPr lang="en-US" dirty="0">
              <a:solidFill>
                <a:schemeClr val="bg1"/>
              </a:solidFill>
              <a:cs typeface="Calibri"/>
            </a:endParaRPr>
          </a:p>
          <a:p>
            <a:pPr lvl="1"/>
            <a:endParaRPr lang="en-US" sz="2400" dirty="0">
              <a:solidFill>
                <a:schemeClr val="bg1"/>
              </a:solidFill>
              <a:cs typeface="Calibri"/>
            </a:endParaRPr>
          </a:p>
          <a:p>
            <a:pPr lvl="1"/>
            <a:endParaRPr lang="en-US" sz="2400" dirty="0">
              <a:solidFill>
                <a:schemeClr val="bg1"/>
              </a:solidFill>
              <a:cs typeface="Calibri"/>
            </a:endParaRPr>
          </a:p>
          <a:p>
            <a:pPr marL="457200" lvl="1" indent="0">
              <a:buNone/>
            </a:pPr>
            <a:endParaRPr lang="en-US" sz="2400" dirty="0">
              <a:solidFill>
                <a:schemeClr val="bg1"/>
              </a:solidFill>
            </a:endParaRPr>
          </a:p>
          <a:p>
            <a:pPr marL="457200" lvl="1" indent="0">
              <a:buNone/>
            </a:pPr>
            <a:endParaRPr lang="en-US" sz="2400" dirty="0">
              <a:solidFill>
                <a:schemeClr val="bg1"/>
              </a:solidFill>
              <a:cs typeface="Calibri"/>
            </a:endParaRPr>
          </a:p>
          <a:p>
            <a:pPr marL="457200" lvl="1" indent="0">
              <a:buNone/>
            </a:pPr>
            <a:endParaRPr lang="en-US" sz="2400" dirty="0">
              <a:solidFill>
                <a:schemeClr val="bg1"/>
              </a:solidFill>
              <a:cs typeface="Calibri"/>
            </a:endParaRPr>
          </a:p>
        </p:txBody>
      </p:sp>
    </p:spTree>
    <p:extLst>
      <p:ext uri="{BB962C8B-B14F-4D97-AF65-F5344CB8AC3E}">
        <p14:creationId xmlns:p14="http://schemas.microsoft.com/office/powerpoint/2010/main" val="29388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dirty="0"/>
              <a:t>Public Act 21-58</a:t>
            </a:r>
          </a:p>
        </p:txBody>
      </p:sp>
      <p:sp>
        <p:nvSpPr>
          <p:cNvPr id="10" name="Content Placeholder 9"/>
          <p:cNvSpPr>
            <a:spLocks noGrp="1"/>
          </p:cNvSpPr>
          <p:nvPr>
            <p:ph idx="1"/>
          </p:nvPr>
        </p:nvSpPr>
        <p:spPr>
          <a:xfrm>
            <a:off x="74908" y="943768"/>
            <a:ext cx="8976101" cy="4829351"/>
          </a:xfrm>
        </p:spPr>
        <p:txBody>
          <a:bodyPr lIns="91440" tIns="45720" rIns="91440" bIns="45720" anchor="t"/>
          <a:lstStyle/>
          <a:p>
            <a:r>
              <a:rPr lang="en-US" sz="2800" dirty="0">
                <a:solidFill>
                  <a:schemeClr val="bg1"/>
                </a:solidFill>
              </a:rPr>
              <a:t>§ 9. </a:t>
            </a:r>
            <a:endParaRPr lang="en-US" sz="2800" dirty="0">
              <a:solidFill>
                <a:schemeClr val="bg1"/>
              </a:solidFill>
              <a:ea typeface="+mn-lt"/>
              <a:cs typeface="+mn-lt"/>
            </a:endParaRPr>
          </a:p>
          <a:p>
            <a:pPr lvl="1"/>
            <a:r>
              <a:rPr lang="en-US" sz="2400" dirty="0">
                <a:solidFill>
                  <a:schemeClr val="bg1"/>
                </a:solidFill>
                <a:ea typeface="+mn-lt"/>
                <a:cs typeface="+mn-lt"/>
              </a:rPr>
              <a:t>Approval of the formation of a </a:t>
            </a:r>
            <a:r>
              <a:rPr lang="en-US" sz="2400" b="1" dirty="0">
                <a:solidFill>
                  <a:schemeClr val="bg1"/>
                </a:solidFill>
                <a:ea typeface="+mn-lt"/>
                <a:cs typeface="+mn-lt"/>
              </a:rPr>
              <a:t>beverage container stewardship organization</a:t>
            </a:r>
            <a:r>
              <a:rPr lang="en-US" sz="2400" dirty="0">
                <a:solidFill>
                  <a:schemeClr val="bg1"/>
                </a:solidFill>
                <a:ea typeface="+mn-lt"/>
                <a:cs typeface="+mn-lt"/>
              </a:rPr>
              <a:t> constituted by deposit initiators if such organization submits an application.</a:t>
            </a:r>
          </a:p>
          <a:p>
            <a:pPr lvl="1"/>
            <a:r>
              <a:rPr lang="en-US" sz="2400" dirty="0">
                <a:solidFill>
                  <a:schemeClr val="bg1"/>
                </a:solidFill>
                <a:ea typeface="+mn-lt"/>
                <a:cs typeface="+mn-lt"/>
              </a:rPr>
              <a:t>Submittal of a plan, for the commissioner's review and approval, to operate </a:t>
            </a:r>
            <a:r>
              <a:rPr lang="en-US" sz="2400" b="1" dirty="0">
                <a:solidFill>
                  <a:schemeClr val="bg1"/>
                </a:solidFill>
                <a:ea typeface="+mn-lt"/>
                <a:cs typeface="+mn-lt"/>
              </a:rPr>
              <a:t>a state-wide beverage container stewardship program</a:t>
            </a:r>
            <a:r>
              <a:rPr lang="en-US" sz="2400" dirty="0">
                <a:solidFill>
                  <a:schemeClr val="bg1"/>
                </a:solidFill>
                <a:ea typeface="+mn-lt"/>
                <a:cs typeface="+mn-lt"/>
              </a:rPr>
              <a:t>. In developing any such plan, such organization shall obtain input from members of the independent redemption centers community, municipal resource recovery facilities, municipal leaders, wine and spirits distributors and reverse vending machine operators.</a:t>
            </a:r>
            <a:endParaRPr lang="en-US" dirty="0">
              <a:solidFill>
                <a:schemeClr val="bg1"/>
              </a:solidFill>
              <a:ea typeface="+mn-lt"/>
              <a:cs typeface="+mn-lt"/>
            </a:endParaRPr>
          </a:p>
          <a:p>
            <a:pPr lvl="1"/>
            <a:endParaRPr lang="en-US" sz="2400" dirty="0">
              <a:solidFill>
                <a:schemeClr val="bg1"/>
              </a:solidFill>
              <a:cs typeface="Calibri"/>
            </a:endParaRPr>
          </a:p>
          <a:p>
            <a:pPr lvl="1"/>
            <a:endParaRPr lang="en-US" sz="2400" dirty="0">
              <a:solidFill>
                <a:schemeClr val="bg1"/>
              </a:solidFill>
              <a:cs typeface="Calibri"/>
            </a:endParaRPr>
          </a:p>
          <a:p>
            <a:pPr lvl="1"/>
            <a:endParaRPr lang="en-US" sz="2400" dirty="0">
              <a:solidFill>
                <a:schemeClr val="bg1"/>
              </a:solidFill>
              <a:cs typeface="Calibri"/>
            </a:endParaRPr>
          </a:p>
          <a:p>
            <a:pPr marL="457200" lvl="1" indent="0">
              <a:buNone/>
            </a:pPr>
            <a:endParaRPr lang="en-US" sz="2400" dirty="0">
              <a:solidFill>
                <a:schemeClr val="bg1"/>
              </a:solidFill>
            </a:endParaRPr>
          </a:p>
          <a:p>
            <a:pPr marL="457200" lvl="1" indent="0">
              <a:buNone/>
            </a:pPr>
            <a:endParaRPr lang="en-US" sz="2400" dirty="0">
              <a:solidFill>
                <a:schemeClr val="bg1"/>
              </a:solidFill>
              <a:cs typeface="Calibri"/>
            </a:endParaRPr>
          </a:p>
          <a:p>
            <a:pPr marL="457200" lvl="1" indent="0">
              <a:buNone/>
            </a:pPr>
            <a:endParaRPr lang="en-US" sz="2400" dirty="0">
              <a:solidFill>
                <a:schemeClr val="bg1"/>
              </a:solidFill>
              <a:cs typeface="Calibri"/>
            </a:endParaRPr>
          </a:p>
        </p:txBody>
      </p:sp>
    </p:spTree>
    <p:extLst>
      <p:ext uri="{BB962C8B-B14F-4D97-AF65-F5344CB8AC3E}">
        <p14:creationId xmlns:p14="http://schemas.microsoft.com/office/powerpoint/2010/main" val="167165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dirty="0"/>
              <a:t>Next Steps</a:t>
            </a:r>
          </a:p>
        </p:txBody>
      </p:sp>
      <p:sp>
        <p:nvSpPr>
          <p:cNvPr id="10" name="Content Placeholder 9"/>
          <p:cNvSpPr>
            <a:spLocks noGrp="1"/>
          </p:cNvSpPr>
          <p:nvPr>
            <p:ph idx="1"/>
          </p:nvPr>
        </p:nvSpPr>
        <p:spPr>
          <a:xfrm>
            <a:off x="80814" y="856683"/>
            <a:ext cx="8976101" cy="4829351"/>
          </a:xfrm>
        </p:spPr>
        <p:txBody>
          <a:bodyPr lIns="91440" tIns="45720" rIns="91440" bIns="45720" anchor="t"/>
          <a:lstStyle/>
          <a:p>
            <a:r>
              <a:rPr lang="en-US" sz="3000" b="1" dirty="0">
                <a:solidFill>
                  <a:srgbClr val="FFFF00"/>
                </a:solidFill>
              </a:rPr>
              <a:t>Grant program </a:t>
            </a:r>
            <a:r>
              <a:rPr lang="en-US" sz="3000" dirty="0">
                <a:solidFill>
                  <a:schemeClr val="bg1"/>
                </a:solidFill>
              </a:rPr>
              <a:t>- DEEP plans to share a draft grant program scope soon for stakeholder feedback</a:t>
            </a:r>
          </a:p>
          <a:p>
            <a:r>
              <a:rPr lang="en-US" sz="3000" b="1" dirty="0">
                <a:solidFill>
                  <a:srgbClr val="FFFF00"/>
                </a:solidFill>
              </a:rPr>
              <a:t>§ 9. </a:t>
            </a:r>
            <a:r>
              <a:rPr lang="en-US" sz="3000" b="1" dirty="0">
                <a:solidFill>
                  <a:srgbClr val="FFFF00"/>
                </a:solidFill>
                <a:cs typeface="Calibri"/>
              </a:rPr>
              <a:t> </a:t>
            </a:r>
            <a:r>
              <a:rPr lang="en-US" sz="3000" dirty="0">
                <a:solidFill>
                  <a:schemeClr val="bg1"/>
                </a:solidFill>
                <a:cs typeface="Calibri"/>
              </a:rPr>
              <a:t>DEEP will develop and release for stakeholder feedback a draft list of criteria it will expect to see in any submitted state-wide beverage container stewardship program</a:t>
            </a:r>
            <a:endParaRPr lang="en-US" sz="3000" dirty="0">
              <a:solidFill>
                <a:schemeClr val="bg1"/>
              </a:solidFill>
            </a:endParaRPr>
          </a:p>
          <a:p>
            <a:r>
              <a:rPr lang="en-US" sz="3000" b="1" dirty="0">
                <a:solidFill>
                  <a:srgbClr val="FFFF00"/>
                </a:solidFill>
              </a:rPr>
              <a:t>§ 8.  </a:t>
            </a:r>
            <a:r>
              <a:rPr lang="en-US" sz="3000" dirty="0">
                <a:solidFill>
                  <a:schemeClr val="bg1"/>
                </a:solidFill>
              </a:rPr>
              <a:t>DEEP will convene a meeting of “requisite parties” (and other interested stakeholders) to begin the process of developing an MOA for wine &amp; liquor containers</a:t>
            </a:r>
          </a:p>
        </p:txBody>
      </p:sp>
    </p:spTree>
    <p:extLst>
      <p:ext uri="{BB962C8B-B14F-4D97-AF65-F5344CB8AC3E}">
        <p14:creationId xmlns:p14="http://schemas.microsoft.com/office/powerpoint/2010/main" val="233895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922"/>
          </a:xfrm>
        </p:spPr>
        <p:txBody>
          <a:bodyPr lIns="91440" tIns="45720" rIns="91440" bIns="45720" anchor="t"/>
          <a:lstStyle/>
          <a:p>
            <a:pPr algn="l"/>
            <a:r>
              <a:rPr lang="en-US" sz="3800" dirty="0">
                <a:solidFill>
                  <a:srgbClr val="002060"/>
                </a:solidFill>
              </a:rPr>
              <a:t>Bottle Bill Resources</a:t>
            </a:r>
          </a:p>
        </p:txBody>
      </p:sp>
      <p:sp>
        <p:nvSpPr>
          <p:cNvPr id="10" name="Content Placeholder 9"/>
          <p:cNvSpPr>
            <a:spLocks noGrp="1"/>
          </p:cNvSpPr>
          <p:nvPr>
            <p:ph idx="1"/>
          </p:nvPr>
        </p:nvSpPr>
        <p:spPr>
          <a:xfrm>
            <a:off x="83949" y="914305"/>
            <a:ext cx="8976101" cy="4710081"/>
          </a:xfrm>
        </p:spPr>
        <p:txBody>
          <a:bodyPr lIns="91440" tIns="45720" rIns="91440" bIns="45720" anchor="t"/>
          <a:lstStyle/>
          <a:p>
            <a:pPr lvl="1">
              <a:buFont typeface="Arial" panose="020B0604020202020204" pitchFamily="34" charset="0"/>
              <a:buChar char="•"/>
            </a:pPr>
            <a:r>
              <a:rPr lang="en-US" sz="4000" dirty="0">
                <a:solidFill>
                  <a:schemeClr val="bg1"/>
                </a:solidFill>
                <a:hlinkClick r:id="rId3"/>
              </a:rPr>
              <a:t>Bottle Bill Stakeholder Process </a:t>
            </a:r>
            <a:r>
              <a:rPr lang="en-US" sz="4000" dirty="0">
                <a:solidFill>
                  <a:schemeClr val="bg1"/>
                </a:solidFill>
              </a:rPr>
              <a:t>webpage</a:t>
            </a:r>
          </a:p>
          <a:p>
            <a:pPr lvl="1">
              <a:buFont typeface="Arial" panose="020B0604020202020204" pitchFamily="34" charset="0"/>
              <a:buChar char="•"/>
            </a:pPr>
            <a:r>
              <a:rPr lang="en-US" sz="4000" b="0" i="0" dirty="0">
                <a:solidFill>
                  <a:schemeClr val="bg1"/>
                </a:solidFill>
                <a:effectLst/>
              </a:rPr>
              <a:t>To stay informed and participate in the stakeholder process please fill out </a:t>
            </a:r>
            <a:r>
              <a:rPr lang="en-US" sz="4000" b="1" i="0" u="none" strike="noStrike" dirty="0">
                <a:solidFill>
                  <a:schemeClr val="bg1"/>
                </a:solidFill>
                <a:effectLst/>
                <a:hlinkClick r:id="rId4"/>
              </a:rPr>
              <a:t>this form</a:t>
            </a:r>
            <a:r>
              <a:rPr lang="en-US" sz="4000" b="1" i="0" dirty="0">
                <a:solidFill>
                  <a:schemeClr val="bg1"/>
                </a:solidFill>
                <a:effectLst/>
              </a:rPr>
              <a:t>.</a:t>
            </a:r>
          </a:p>
          <a:p>
            <a:pPr marL="457200" lvl="1" indent="0">
              <a:buNone/>
            </a:pPr>
            <a:endParaRPr lang="en-US" sz="4000" b="1" dirty="0">
              <a:solidFill>
                <a:schemeClr val="bg1"/>
              </a:solidFill>
            </a:endParaRPr>
          </a:p>
          <a:p>
            <a:pPr lvl="1">
              <a:buFont typeface="Arial" panose="020B0604020202020204" pitchFamily="34" charset="0"/>
              <a:buChar char="•"/>
            </a:pPr>
            <a:r>
              <a:rPr lang="en-US" sz="4400" dirty="0">
                <a:solidFill>
                  <a:srgbClr val="FFFF00"/>
                </a:solidFill>
              </a:rPr>
              <a:t>Any bottle bill-related questions?</a:t>
            </a:r>
          </a:p>
        </p:txBody>
      </p:sp>
    </p:spTree>
    <p:extLst>
      <p:ext uri="{BB962C8B-B14F-4D97-AF65-F5344CB8AC3E}">
        <p14:creationId xmlns:p14="http://schemas.microsoft.com/office/powerpoint/2010/main" val="3472267914"/>
      </p:ext>
    </p:extLst>
  </p:cSld>
  <p:clrMapOvr>
    <a:masterClrMapping/>
  </p:clrMapOvr>
</p:sld>
</file>

<file path=ppt/theme/theme1.xml><?xml version="1.0" encoding="utf-8"?>
<a:theme xmlns:a="http://schemas.openxmlformats.org/drawingml/2006/main" name="Blue theme">
  <a:themeElements>
    <a:clrScheme name="Custom 4">
      <a:dk1>
        <a:srgbClr val="FFFFFF"/>
      </a:dk1>
      <a:lt1>
        <a:srgbClr val="002A7E"/>
      </a:lt1>
      <a:dk2>
        <a:srgbClr val="3D6B9D"/>
      </a:dk2>
      <a:lt2>
        <a:srgbClr val="D4E1EE"/>
      </a:lt2>
      <a:accent1>
        <a:srgbClr val="FEFDDB"/>
      </a:accent1>
      <a:accent2>
        <a:srgbClr val="FFFF9F"/>
      </a:accent2>
      <a:accent3>
        <a:srgbClr val="C5DDDA"/>
      </a:accent3>
      <a:accent4>
        <a:srgbClr val="6CA8A0"/>
      </a:accent4>
      <a:accent5>
        <a:srgbClr val="4BACC6"/>
      </a:accent5>
      <a:accent6>
        <a:srgbClr val="F79646"/>
      </a:accent6>
      <a:hlink>
        <a:srgbClr val="D4E1EE"/>
      </a:hlink>
      <a:folHlink>
        <a:srgbClr val="83A8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Sky theme</Template>
  <TotalTime>67</TotalTime>
  <Words>856</Words>
  <Application>Microsoft Office PowerPoint</Application>
  <PresentationFormat>On-screen Show (4:3)</PresentationFormat>
  <Paragraphs>89</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Berkeley-Medium</vt:lpstr>
      <vt:lpstr>Calibri</vt:lpstr>
      <vt:lpstr>Wingdings</vt:lpstr>
      <vt:lpstr>Blue theme</vt:lpstr>
      <vt:lpstr>PowerPoint Presentation</vt:lpstr>
      <vt:lpstr>Bottle Bill Updates  &amp; Facility Operator Certification Process</vt:lpstr>
      <vt:lpstr>Special Session Public Act 21-2</vt:lpstr>
      <vt:lpstr>Special Session Public Act 21-2</vt:lpstr>
      <vt:lpstr>Public Act 21-58</vt:lpstr>
      <vt:lpstr>Public Act 21-58</vt:lpstr>
      <vt:lpstr>Public Act 21-58</vt:lpstr>
      <vt:lpstr>Next Steps</vt:lpstr>
      <vt:lpstr>Bottle Bill Resources</vt:lpstr>
      <vt:lpstr>Facility Operator Training &amp; Certification</vt:lpstr>
      <vt:lpstr>Getting Trained &amp; Certified</vt:lpstr>
      <vt:lpstr>Getting Trained &amp; Certified (cont.)</vt:lpstr>
      <vt:lpstr>Getting Trained &amp; Certified (cont.)</vt:lpstr>
      <vt:lpstr>Getting Trained &amp; Certified (cont.)</vt:lpstr>
      <vt:lpstr>Facility Operator Training &amp; Certification</vt:lpstr>
    </vt:vector>
  </TitlesOfParts>
  <Company>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Frigon, Gabrielle</dc:creator>
  <cp:lastModifiedBy>Nelson, Chris</cp:lastModifiedBy>
  <cp:revision>100</cp:revision>
  <dcterms:created xsi:type="dcterms:W3CDTF">2021-10-13T12:19:34Z</dcterms:created>
  <dcterms:modified xsi:type="dcterms:W3CDTF">2021-10-26T03:29:29Z</dcterms:modified>
</cp:coreProperties>
</file>