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8" r:id="rId2"/>
  </p:sldMasterIdLst>
  <p:sldIdLst>
    <p:sldId id="263" r:id="rId3"/>
    <p:sldId id="259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0" autoAdjust="0"/>
  </p:normalViewPr>
  <p:slideViewPr>
    <p:cSldViewPr snapToGrid="0">
      <p:cViewPr varScale="1">
        <p:scale>
          <a:sx n="97" d="100"/>
          <a:sy n="97" d="100"/>
        </p:scale>
        <p:origin x="1326" y="90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Connecticut Department of</a:t>
            </a:r>
          </a:p>
          <a:p>
            <a:r>
              <a:rPr lang="en-US" sz="3600" dirty="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495143"/>
            <a:ext cx="9144000" cy="362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7938" y="906463"/>
            <a:ext cx="9151938" cy="5118100"/>
          </a:xfrm>
          <a:prstGeom prst="rect">
            <a:avLst/>
          </a:prstGeom>
          <a:solidFill>
            <a:srgbClr val="6CA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06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 userDrawn="1">
            <p:ph idx="4294967295"/>
          </p:nvPr>
        </p:nvSpPr>
        <p:spPr>
          <a:xfrm>
            <a:off x="609600" y="1447800"/>
            <a:ext cx="8229600" cy="3733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33407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3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9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502401"/>
            <a:ext cx="9144000" cy="355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06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938" y="906463"/>
            <a:ext cx="9151938" cy="5118100"/>
          </a:xfrm>
          <a:prstGeom prst="rect">
            <a:avLst/>
          </a:prstGeom>
          <a:solidFill>
            <a:srgbClr val="6CA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 userDrawn="1"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15257" y="2061029"/>
            <a:ext cx="7881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Name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Title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Email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Phone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Web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33407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1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8229600" cy="3733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5270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734629" y="4738914"/>
            <a:ext cx="2409371" cy="1299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21771" y="3481844"/>
            <a:ext cx="9029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  <a:cs typeface="Arial" pitchFamily="34" charset="0"/>
              </a:rPr>
              <a:t>Connecticut Department of </a:t>
            </a:r>
          </a:p>
          <a:p>
            <a:r>
              <a:rPr lang="en-US" sz="3600" b="0" dirty="0">
                <a:solidFill>
                  <a:schemeClr val="bg2"/>
                </a:solidFill>
                <a:latin typeface="+mj-lt"/>
                <a:cs typeface="Arial" pitchFamily="34" charset="0"/>
              </a:rPr>
              <a:t>Energy and Environmental Protection</a:t>
            </a:r>
          </a:p>
        </p:txBody>
      </p:sp>
      <p:pic>
        <p:nvPicPr>
          <p:cNvPr id="9" name="Picture 6" descr="DEEPLogoRectangleCOLOR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4979988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8" descr="DEEPsFirstslides2-8-12ONLY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51388"/>
            <a:ext cx="67373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4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87887"/>
            <a:ext cx="9144000" cy="3701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E2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040664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0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573315" y="1320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6115"/>
            <a:ext cx="9144000" cy="391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06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33407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Content Placeholder 3"/>
          <p:cNvSpPr>
            <a:spLocks noGrp="1"/>
          </p:cNvSpPr>
          <p:nvPr userDrawn="1">
            <p:ph idx="1"/>
          </p:nvPr>
        </p:nvSpPr>
        <p:spPr>
          <a:xfrm>
            <a:off x="566057" y="1562100"/>
            <a:ext cx="8229600" cy="3733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1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04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5911F9-5736-4B92-B723-29702484187B}" type="datetimeFigureOut">
              <a:rPr lang="en-US"/>
              <a:pPr>
                <a:defRPr/>
              </a:pPr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4B187-54CA-46E5-9D8B-9BAFC3320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ga.ct.gov/asp/cgabillstatus/cgabillstatus.asp?selBillType=Bill&amp;which_year=2022&amp;bill_num=5139" TargetMode="External"/><Relationship Id="rId2" Type="http://schemas.openxmlformats.org/officeDocument/2006/relationships/hyperlink" Target="https://cga.ct.gov/asp/cgabillstatus/cgabillstatus.asp?selBillType=Bill&amp;which_year=2022&amp;bill_num=511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ga.ct.gov/asp/cgabillstatus/cgabillstatus.asp?selBillType=Bill&amp;which_year=2022&amp;bill_num=51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ga.ct.gov/asp/cgabillstatus/cgabillstatus.asp?selBillType=Bill&amp;which_year=2022&amp;bill_num=277" TargetMode="External"/><Relationship Id="rId2" Type="http://schemas.openxmlformats.org/officeDocument/2006/relationships/hyperlink" Target="https://cga.ct.gov/asp/cgabillstatus/cgabillstatus.asp?selBillType=Bill&amp;which_year=2022&amp;bill_num=529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ga.ct.gov/asp/cgabillstatus/cgabillstatus.asp?selBillType=Bill&amp;which_year=2022&amp;bill_num=1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In-person/hybrid Committee Meetings and Session Days</a:t>
            </a:r>
          </a:p>
          <a:p>
            <a:pPr marL="514350" indent="-514350">
              <a:buAutoNum type="arabicPeriod"/>
            </a:pPr>
            <a:r>
              <a:rPr lang="en-US" dirty="0"/>
              <a:t>Public </a:t>
            </a:r>
            <a:r>
              <a:rPr lang="en-US"/>
              <a:t>Hearings remain virtual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Limited access to the Capitol and Legislative Office Building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A7E"/>
                </a:solidFill>
              </a:rPr>
              <a:t>2022 Legislative Session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Legislative Update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10905"/>
            <a:ext cx="8229600" cy="3733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5118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AAC Waste Management and Anaerobic Digestion (Energy &amp; Technology)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5139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AAC Extended Producer Responsibility for Tires (Environment)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5142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AAC Extended Producer Responsibility for Certain Gas Cylinders (Environment)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Legislative Update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10905"/>
            <a:ext cx="8229600" cy="3733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5298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AAC Waste-to-Energy Facilities (Environment)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277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AA Establishing A Trash-to-Energy Working Group (Energy &amp; Technology)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115</a:t>
            </a:r>
            <a:r>
              <a:rPr lang="en-US" dirty="0">
                <a:solidFill>
                  <a:schemeClr val="bg1"/>
                </a:solidFill>
              </a:rPr>
              <a:t> – AAC Extended Producer Responsibility for Consumer Packaging (Environment)</a:t>
            </a:r>
          </a:p>
        </p:txBody>
      </p:sp>
    </p:spTree>
    <p:extLst>
      <p:ext uri="{BB962C8B-B14F-4D97-AF65-F5344CB8AC3E}">
        <p14:creationId xmlns:p14="http://schemas.microsoft.com/office/powerpoint/2010/main" val="49568053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Theme">
  <a:themeElements>
    <a:clrScheme name="Green Theme">
      <a:dk1>
        <a:srgbClr val="002A7E"/>
      </a:dk1>
      <a:lt1>
        <a:srgbClr val="6CA8A0"/>
      </a:lt1>
      <a:dk2>
        <a:srgbClr val="E2EEEC"/>
      </a:dk2>
      <a:lt2>
        <a:srgbClr val="FFFFFF"/>
      </a:lt2>
      <a:accent1>
        <a:srgbClr val="FCFFDB"/>
      </a:accent1>
      <a:accent2>
        <a:srgbClr val="FCF8A6"/>
      </a:accent2>
      <a:accent3>
        <a:srgbClr val="C2E1FA"/>
      </a:accent3>
      <a:accent4>
        <a:srgbClr val="5091FA"/>
      </a:accent4>
      <a:accent5>
        <a:srgbClr val="4BACC6"/>
      </a:accent5>
      <a:accent6>
        <a:srgbClr val="6565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Sky theme</Template>
  <TotalTime>9</TotalTime>
  <Words>109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Berkeley-Medium</vt:lpstr>
      <vt:lpstr>Calibri</vt:lpstr>
      <vt:lpstr>Blue theme</vt:lpstr>
      <vt:lpstr>GreenTheme</vt:lpstr>
      <vt:lpstr>2022 Legislative Session Update</vt:lpstr>
      <vt:lpstr>Legislative Update</vt:lpstr>
      <vt:lpstr>Legislative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Update</dc:title>
  <dc:creator>Albis, James</dc:creator>
  <cp:lastModifiedBy>Nelson, Chris</cp:lastModifiedBy>
  <cp:revision>2</cp:revision>
  <dcterms:created xsi:type="dcterms:W3CDTF">2022-03-21T15:41:36Z</dcterms:created>
  <dcterms:modified xsi:type="dcterms:W3CDTF">2022-03-22T13:10:04Z</dcterms:modified>
</cp:coreProperties>
</file>