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5" r:id="rId167"/>
    <p:sldMasterId id="2147483705" r:id="rId168"/>
    <p:sldMasterId id="2147483787" r:id="rId169"/>
  </p:sldMasterIdLst>
  <p:notesMasterIdLst>
    <p:notesMasterId r:id="rId184"/>
  </p:notesMasterIdLst>
  <p:handoutMasterIdLst>
    <p:handoutMasterId r:id="rId185"/>
  </p:handoutMasterIdLst>
  <p:sldIdLst>
    <p:sldId id="264" r:id="rId170"/>
    <p:sldId id="1717" r:id="rId171"/>
    <p:sldId id="1740" r:id="rId172"/>
    <p:sldId id="1753" r:id="rId173"/>
    <p:sldId id="1726" r:id="rId174"/>
    <p:sldId id="4139" r:id="rId175"/>
    <p:sldId id="1700" r:id="rId176"/>
    <p:sldId id="1751" r:id="rId177"/>
    <p:sldId id="4120" r:id="rId178"/>
    <p:sldId id="4133" r:id="rId179"/>
    <p:sldId id="4129" r:id="rId180"/>
    <p:sldId id="4134" r:id="rId181"/>
    <p:sldId id="4138" r:id="rId182"/>
    <p:sldId id="4135" r:id="rId1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9E8BA6-4347-4DD4-B629-50D1196EFDE0}">
          <p14:sldIdLst>
            <p14:sldId id="264"/>
            <p14:sldId id="1717"/>
            <p14:sldId id="1740"/>
            <p14:sldId id="1753"/>
            <p14:sldId id="1726"/>
            <p14:sldId id="4139"/>
            <p14:sldId id="1700"/>
            <p14:sldId id="1751"/>
            <p14:sldId id="4120"/>
          </p14:sldIdLst>
        </p14:section>
        <p14:section name="Implementation Plan" id="{3008F45F-B8F9-42E5-9F08-77B9CC779E49}">
          <p14:sldIdLst>
            <p14:sldId id="4133"/>
            <p14:sldId id="4129"/>
            <p14:sldId id="4134"/>
            <p14:sldId id="4138"/>
            <p14:sldId id="41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usiello, Chris" initials="CC" lastIdx="12" clrIdx="0">
    <p:extLst>
      <p:ext uri="{19B8F6BF-5375-455C-9EA6-DF929625EA0E}">
        <p15:presenceInfo xmlns:p15="http://schemas.microsoft.com/office/powerpoint/2012/main" userId="S-1-5-21-1339303556-449845944-1601390327-374481" providerId="AD"/>
      </p:ext>
    </p:extLst>
  </p:cmAuthor>
  <p:cmAuthor id="2" name="Carusiello, Chris" initials="CC [2]" lastIdx="12" clrIdx="1">
    <p:extLst>
      <p:ext uri="{19B8F6BF-5375-455C-9EA6-DF929625EA0E}">
        <p15:presenceInfo xmlns:p15="http://schemas.microsoft.com/office/powerpoint/2012/main" userId="S::Carusiello.Chris@epa.gov::50a0bc1f-968a-4c69-9ef9-76b6cc8f9535" providerId="AD"/>
      </p:ext>
    </p:extLst>
  </p:cmAuthor>
  <p:cmAuthor id="3" name="Chow, Rita" initials="CR" lastIdx="3" clrIdx="2">
    <p:extLst>
      <p:ext uri="{19B8F6BF-5375-455C-9EA6-DF929625EA0E}">
        <p15:presenceInfo xmlns:p15="http://schemas.microsoft.com/office/powerpoint/2012/main" userId="Chow, Rita" providerId="None"/>
      </p:ext>
    </p:extLst>
  </p:cmAuthor>
  <p:cmAuthor id="4" name="Sjogren, Mya" initials="SM" lastIdx="36" clrIdx="3">
    <p:extLst>
      <p:ext uri="{19B8F6BF-5375-455C-9EA6-DF929625EA0E}">
        <p15:presenceInfo xmlns:p15="http://schemas.microsoft.com/office/powerpoint/2012/main" userId="S::Sjogren.Mya@epa.gov::4d1e0fda-048e-482e-a8a3-1fa8d4370194" providerId="AD"/>
      </p:ext>
    </p:extLst>
  </p:cmAuthor>
  <p:cmAuthor id="5" name="Vines, Valerie" initials="VV" lastIdx="19" clrIdx="4">
    <p:extLst>
      <p:ext uri="{19B8F6BF-5375-455C-9EA6-DF929625EA0E}">
        <p15:presenceInfo xmlns:p15="http://schemas.microsoft.com/office/powerpoint/2012/main" userId="S::Vines.Valerie@epa.gov::c5fc5491-1655-4659-8626-476e61fcb8ef" providerId="AD"/>
      </p:ext>
    </p:extLst>
  </p:cmAuthor>
  <p:cmAuthor id="6" name="Shaw, Nena" initials="SN" lastIdx="6" clrIdx="5">
    <p:extLst>
      <p:ext uri="{19B8F6BF-5375-455C-9EA6-DF929625EA0E}">
        <p15:presenceInfo xmlns:p15="http://schemas.microsoft.com/office/powerpoint/2012/main" userId="S::Shaw.Nena@epa.gov::ff52fbf2-a99e-4877-acb6-2a776ae1b077" providerId="AD"/>
      </p:ext>
    </p:extLst>
  </p:cmAuthor>
  <p:cmAuthor id="7" name="Villamizar, Nicole" initials="VN" lastIdx="12" clrIdx="6">
    <p:extLst>
      <p:ext uri="{19B8F6BF-5375-455C-9EA6-DF929625EA0E}">
        <p15:presenceInfo xmlns:p15="http://schemas.microsoft.com/office/powerpoint/2012/main" userId="S::Villamizar.Nicole@epa.gov::1d9b3f8f-2874-47e3-b1e5-ae834864a536" providerId="AD"/>
      </p:ext>
    </p:extLst>
  </p:cmAuthor>
  <p:cmAuthor id="8" name="Cochran, Kimberly" initials="CK" lastIdx="8" clrIdx="6">
    <p:extLst>
      <p:ext uri="{19B8F6BF-5375-455C-9EA6-DF929625EA0E}">
        <p15:presenceInfo xmlns:p15="http://schemas.microsoft.com/office/powerpoint/2012/main" userId="S::cochran.kimberly@epa.gov::12a3a38d-05e8-4710-8726-2cfa944da940" providerId="AD"/>
      </p:ext>
    </p:extLst>
  </p:cmAuthor>
  <p:cmAuthor id="9" name="Krejcik, Krystal" initials="KK" lastIdx="1" clrIdx="7">
    <p:extLst>
      <p:ext uri="{19B8F6BF-5375-455C-9EA6-DF929625EA0E}">
        <p15:presenceInfo xmlns:p15="http://schemas.microsoft.com/office/powerpoint/2012/main" userId="S::krejcik.krystal@epa.gov::004351a8-1777-461b-b2d6-23522b3472f5" providerId="AD"/>
      </p:ext>
    </p:extLst>
  </p:cmAuthor>
  <p:cmAuthor id="10" name="Suarez, Lana" initials="SL" lastIdx="7" clrIdx="8">
    <p:extLst>
      <p:ext uri="{19B8F6BF-5375-455C-9EA6-DF929625EA0E}">
        <p15:presenceInfo xmlns:p15="http://schemas.microsoft.com/office/powerpoint/2012/main" userId="S::Suarez.Lana@epa.gov::ecb7d7fb-3c5c-4643-ab43-aa9a4d7de986" providerId="AD"/>
      </p:ext>
    </p:extLst>
  </p:cmAuthor>
  <p:cmAuthor id="11" name="Siedschlag, Gregory" initials="SG" lastIdx="5" clrIdx="9">
    <p:extLst>
      <p:ext uri="{19B8F6BF-5375-455C-9EA6-DF929625EA0E}">
        <p15:presenceInfo xmlns:p15="http://schemas.microsoft.com/office/powerpoint/2012/main" userId="S::Siedschlag.Gregory@epa.gov::fd1d4804-30ca-4954-b9a1-2b1d20092ea5" providerId="AD"/>
      </p:ext>
    </p:extLst>
  </p:cmAuthor>
  <p:cmAuthor id="12" name="Blaufuss, Hannah" initials="BH" lastIdx="5" clrIdx="10">
    <p:extLst>
      <p:ext uri="{19B8F6BF-5375-455C-9EA6-DF929625EA0E}">
        <p15:presenceInfo xmlns:p15="http://schemas.microsoft.com/office/powerpoint/2012/main" userId="S::Blaufuss.Hannah@epa.gov::89fe48f3-30c5-49bc-8e6c-4ad6786e6fe1" providerId="AD"/>
      </p:ext>
    </p:extLst>
  </p:cmAuthor>
  <p:cmAuthor id="13" name="Ganguli, Swarupa" initials="GS" lastIdx="1" clrIdx="11">
    <p:extLst>
      <p:ext uri="{19B8F6BF-5375-455C-9EA6-DF929625EA0E}">
        <p15:presenceInfo xmlns:p15="http://schemas.microsoft.com/office/powerpoint/2012/main" userId="S::ganguli.swarupa@epa.gov::41b70cff-ea58-454b-8737-181faa25383d" providerId="AD"/>
      </p:ext>
    </p:extLst>
  </p:cmAuthor>
  <p:cmAuthor id="14" name="Wittstruck, Nathan" initials="WN" lastIdx="6" clrIdx="12">
    <p:extLst>
      <p:ext uri="{19B8F6BF-5375-455C-9EA6-DF929625EA0E}">
        <p15:presenceInfo xmlns:p15="http://schemas.microsoft.com/office/powerpoint/2012/main" userId="S::Wittstruck.Nathan@epa.gov::b033618a-6758-4707-a5fa-35b52aacb9c0" providerId="AD"/>
      </p:ext>
    </p:extLst>
  </p:cmAuthor>
  <p:cmAuthor id="15" name="Beling, Christine" initials="BC" lastIdx="1" clrIdx="13">
    <p:extLst>
      <p:ext uri="{19B8F6BF-5375-455C-9EA6-DF929625EA0E}">
        <p15:presenceInfo xmlns:p15="http://schemas.microsoft.com/office/powerpoint/2012/main" userId="S::beling.christine@epa.gov::e5b285a1-876d-4cb3-8145-ee1c2bcb2f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0005F-FAEF-4804-8F18-1CF6A283A878}" v="8" dt="2022-02-25T21:41:32.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174" autoAdjust="0"/>
  </p:normalViewPr>
  <p:slideViewPr>
    <p:cSldViewPr snapToGrid="0">
      <p:cViewPr varScale="1">
        <p:scale>
          <a:sx n="36" d="100"/>
          <a:sy n="36" d="100"/>
        </p:scale>
        <p:origin x="182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slide" Target="slides/slide1.xml"/><Relationship Id="rId191" Type="http://schemas.microsoft.com/office/2015/10/relationships/revisionInfo" Target="revisionInfo.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slide" Target="slides/slide12.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slide" Target="slides/slide2.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slide" Target="slides/slide13.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customXml" Target="../customXml/item119.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slide" Target="slides/slide3.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slideMaster" Target="slideMasters/slideMaster1.xml"/><Relationship Id="rId188"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ustomXml" Target="../customXml/item162.xml"/><Relationship Id="rId183" Type="http://schemas.openxmlformats.org/officeDocument/2006/relationships/slide" Target="slides/slide1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slide" Target="slides/slide9.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slide" Target="slides/slide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slideMaster" Target="slideMasters/slideMaster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notesMaster" Target="notesMasters/notesMaster1.xml"/><Relationship Id="rId189"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slide" Target="slides/slide5.xml"/><Relationship Id="rId179" Type="http://schemas.openxmlformats.org/officeDocument/2006/relationships/slide" Target="slides/slide10.xml"/><Relationship Id="rId190" Type="http://schemas.openxmlformats.org/officeDocument/2006/relationships/tableStyles" Target="tableStyle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slideMaster" Target="slideMasters/slideMaster3.xml"/><Relationship Id="rId18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11.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slide" Target="slides/slide6.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ommentAuthors" Target="commentAuthor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slide" Target="slides/slide7.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presProps" Target="presProps.xml"/><Relationship Id="rId1" Type="http://schemas.openxmlformats.org/officeDocument/2006/relationships/customXml" Target="../customXml/item1.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CE03B-09E9-4F0F-8268-F7F0D7488209}" type="doc">
      <dgm:prSet loTypeId="urn:microsoft.com/office/officeart/2016/7/layout/BasicLinearProcessNumbered" loCatId="process" qsTypeId="urn:microsoft.com/office/officeart/2005/8/quickstyle/simple4" qsCatId="simple" csTypeId="urn:microsoft.com/office/officeart/2005/8/colors/accent5_2" csCatId="accent5" phldr="1"/>
      <dgm:spPr/>
      <dgm:t>
        <a:bodyPr/>
        <a:lstStyle/>
        <a:p>
          <a:endParaRPr lang="en-US"/>
        </a:p>
      </dgm:t>
    </dgm:pt>
    <dgm:pt modelId="{4FC9507E-5327-4151-BA66-9C1D87FB7F76}">
      <dgm:prSet/>
      <dgm:spPr/>
      <dgm:t>
        <a:bodyPr/>
        <a:lstStyle/>
        <a:p>
          <a:r>
            <a:rPr lang="en-US" dirty="0">
              <a:cs typeface="Calibri"/>
            </a:rPr>
            <a:t>Provide an overview of Congressional and Policy Drivers Impacting EPA’s Sustainable Materials Management (SMM) Program</a:t>
          </a:r>
          <a:endParaRPr lang="en-US" dirty="0"/>
        </a:p>
      </dgm:t>
    </dgm:pt>
    <dgm:pt modelId="{869EE031-9475-4B93-821D-6BFA56F5E60F}" type="parTrans" cxnId="{07CEC2A6-4605-4C10-ACD1-BECBB642FAF0}">
      <dgm:prSet/>
      <dgm:spPr/>
      <dgm:t>
        <a:bodyPr/>
        <a:lstStyle/>
        <a:p>
          <a:endParaRPr lang="en-US"/>
        </a:p>
      </dgm:t>
    </dgm:pt>
    <dgm:pt modelId="{92A601AA-1AD4-4A5E-BA8A-754A128A519C}" type="sibTrans" cxnId="{07CEC2A6-4605-4C10-ACD1-BECBB642FAF0}">
      <dgm:prSet phldrT="1" phldr="0"/>
      <dgm:spPr>
        <a:solidFill>
          <a:schemeClr val="tx1"/>
        </a:solidFill>
      </dgm:spPr>
      <dgm:t>
        <a:bodyPr/>
        <a:lstStyle/>
        <a:p>
          <a:r>
            <a:rPr lang="en-US"/>
            <a:t>1</a:t>
          </a:r>
        </a:p>
      </dgm:t>
    </dgm:pt>
    <dgm:pt modelId="{73A7058C-057A-426D-A3E8-2FE5E0BB7128}">
      <dgm:prSet/>
      <dgm:spPr/>
      <dgm:t>
        <a:bodyPr anchor="ctr"/>
        <a:lstStyle/>
        <a:p>
          <a:r>
            <a:rPr lang="en-US" dirty="0">
              <a:cs typeface="Calibri"/>
            </a:rPr>
            <a:t>Provide an overview of EPA’s funding opportunities</a:t>
          </a:r>
          <a:endParaRPr lang="en-US" dirty="0"/>
        </a:p>
      </dgm:t>
    </dgm:pt>
    <dgm:pt modelId="{3A186F64-D86E-4143-94E0-9D18CE0E77AD}" type="parTrans" cxnId="{5DC588BE-ACE8-4674-9408-4C1B91F6B156}">
      <dgm:prSet/>
      <dgm:spPr/>
      <dgm:t>
        <a:bodyPr/>
        <a:lstStyle/>
        <a:p>
          <a:endParaRPr lang="en-US"/>
        </a:p>
      </dgm:t>
    </dgm:pt>
    <dgm:pt modelId="{2085EDD3-009B-4EF6-A510-C1BE0D078491}" type="sibTrans" cxnId="{5DC588BE-ACE8-4674-9408-4C1B91F6B156}">
      <dgm:prSet phldrT="2" phldr="0"/>
      <dgm:spPr>
        <a:solidFill>
          <a:schemeClr val="tx1"/>
        </a:solidFill>
      </dgm:spPr>
      <dgm:t>
        <a:bodyPr/>
        <a:lstStyle/>
        <a:p>
          <a:r>
            <a:rPr lang="en-US"/>
            <a:t>2</a:t>
          </a:r>
        </a:p>
      </dgm:t>
    </dgm:pt>
    <dgm:pt modelId="{A670609D-4611-4432-95F8-1C0FBC61D334}" type="pres">
      <dgm:prSet presAssocID="{547CE03B-09E9-4F0F-8268-F7F0D7488209}" presName="Name0" presStyleCnt="0">
        <dgm:presLayoutVars>
          <dgm:animLvl val="lvl"/>
          <dgm:resizeHandles val="exact"/>
        </dgm:presLayoutVars>
      </dgm:prSet>
      <dgm:spPr/>
    </dgm:pt>
    <dgm:pt modelId="{0FB01F7D-E13D-4A15-87DB-7B7C7732BE38}" type="pres">
      <dgm:prSet presAssocID="{4FC9507E-5327-4151-BA66-9C1D87FB7F76}" presName="compositeNode" presStyleCnt="0">
        <dgm:presLayoutVars>
          <dgm:bulletEnabled val="1"/>
        </dgm:presLayoutVars>
      </dgm:prSet>
      <dgm:spPr/>
    </dgm:pt>
    <dgm:pt modelId="{13BF2747-EEB7-44D3-851D-9024EE46180C}" type="pres">
      <dgm:prSet presAssocID="{4FC9507E-5327-4151-BA66-9C1D87FB7F76}" presName="bgRect" presStyleLbl="bgAccFollowNode1" presStyleIdx="0" presStyleCnt="2"/>
      <dgm:spPr/>
    </dgm:pt>
    <dgm:pt modelId="{99830EF9-194C-4659-8802-BADDDFA6424A}" type="pres">
      <dgm:prSet presAssocID="{92A601AA-1AD4-4A5E-BA8A-754A128A519C}" presName="sibTransNodeCircle" presStyleLbl="alignNode1" presStyleIdx="0" presStyleCnt="4">
        <dgm:presLayoutVars>
          <dgm:chMax val="0"/>
          <dgm:bulletEnabled/>
        </dgm:presLayoutVars>
      </dgm:prSet>
      <dgm:spPr/>
    </dgm:pt>
    <dgm:pt modelId="{98B12928-6026-428B-85B6-852B9C7975C7}" type="pres">
      <dgm:prSet presAssocID="{4FC9507E-5327-4151-BA66-9C1D87FB7F76}" presName="bottomLine" presStyleLbl="alignNode1" presStyleIdx="1" presStyleCnt="4">
        <dgm:presLayoutVars/>
      </dgm:prSet>
      <dgm:spPr/>
    </dgm:pt>
    <dgm:pt modelId="{28A35C15-6CEE-4FA0-ADF3-11799E706543}" type="pres">
      <dgm:prSet presAssocID="{4FC9507E-5327-4151-BA66-9C1D87FB7F76}" presName="nodeText" presStyleLbl="bgAccFollowNode1" presStyleIdx="0" presStyleCnt="2">
        <dgm:presLayoutVars>
          <dgm:bulletEnabled val="1"/>
        </dgm:presLayoutVars>
      </dgm:prSet>
      <dgm:spPr/>
    </dgm:pt>
    <dgm:pt modelId="{39A9F0F0-5EEE-4CC2-B97E-164B7BCA7B56}" type="pres">
      <dgm:prSet presAssocID="{92A601AA-1AD4-4A5E-BA8A-754A128A519C}" presName="sibTrans" presStyleCnt="0"/>
      <dgm:spPr/>
    </dgm:pt>
    <dgm:pt modelId="{F97D2792-D186-40FB-92B3-A40CDF478E99}" type="pres">
      <dgm:prSet presAssocID="{73A7058C-057A-426D-A3E8-2FE5E0BB7128}" presName="compositeNode" presStyleCnt="0">
        <dgm:presLayoutVars>
          <dgm:bulletEnabled val="1"/>
        </dgm:presLayoutVars>
      </dgm:prSet>
      <dgm:spPr/>
    </dgm:pt>
    <dgm:pt modelId="{56C23761-2F56-4012-8B30-23C3C219BA3A}" type="pres">
      <dgm:prSet presAssocID="{73A7058C-057A-426D-A3E8-2FE5E0BB7128}" presName="bgRect" presStyleLbl="bgAccFollowNode1" presStyleIdx="1" presStyleCnt="2"/>
      <dgm:spPr/>
    </dgm:pt>
    <dgm:pt modelId="{8202E4E8-58F5-4EEF-893C-81C470D0CDDB}" type="pres">
      <dgm:prSet presAssocID="{2085EDD3-009B-4EF6-A510-C1BE0D078491}" presName="sibTransNodeCircle" presStyleLbl="alignNode1" presStyleIdx="2" presStyleCnt="4">
        <dgm:presLayoutVars>
          <dgm:chMax val="0"/>
          <dgm:bulletEnabled/>
        </dgm:presLayoutVars>
      </dgm:prSet>
      <dgm:spPr/>
    </dgm:pt>
    <dgm:pt modelId="{29B92E27-288E-4C8B-A7F0-2D69FCCBC1E2}" type="pres">
      <dgm:prSet presAssocID="{73A7058C-057A-426D-A3E8-2FE5E0BB7128}" presName="bottomLine" presStyleLbl="alignNode1" presStyleIdx="3" presStyleCnt="4">
        <dgm:presLayoutVars/>
      </dgm:prSet>
      <dgm:spPr/>
    </dgm:pt>
    <dgm:pt modelId="{59D929A5-97B2-4DFC-996F-363319523EE4}" type="pres">
      <dgm:prSet presAssocID="{73A7058C-057A-426D-A3E8-2FE5E0BB7128}" presName="nodeText" presStyleLbl="bgAccFollowNode1" presStyleIdx="1" presStyleCnt="2">
        <dgm:presLayoutVars>
          <dgm:bulletEnabled val="1"/>
        </dgm:presLayoutVars>
      </dgm:prSet>
      <dgm:spPr/>
    </dgm:pt>
  </dgm:ptLst>
  <dgm:cxnLst>
    <dgm:cxn modelId="{AC54B525-ACC0-4779-8180-4D1BB3941E52}" type="presOf" srcId="{547CE03B-09E9-4F0F-8268-F7F0D7488209}" destId="{A670609D-4611-4432-95F8-1C0FBC61D334}" srcOrd="0" destOrd="0" presId="urn:microsoft.com/office/officeart/2016/7/layout/BasicLinearProcessNumbered"/>
    <dgm:cxn modelId="{E0A5F03A-9FAA-496D-A93A-944340BC865F}" type="presOf" srcId="{73A7058C-057A-426D-A3E8-2FE5E0BB7128}" destId="{59D929A5-97B2-4DFC-996F-363319523EE4}" srcOrd="1" destOrd="0" presId="urn:microsoft.com/office/officeart/2016/7/layout/BasicLinearProcessNumbered"/>
    <dgm:cxn modelId="{C9040690-D3F5-4D94-9D7D-5060CA38A71B}" type="presOf" srcId="{4FC9507E-5327-4151-BA66-9C1D87FB7F76}" destId="{13BF2747-EEB7-44D3-851D-9024EE46180C}" srcOrd="0" destOrd="0" presId="urn:microsoft.com/office/officeart/2016/7/layout/BasicLinearProcessNumbered"/>
    <dgm:cxn modelId="{0D6B88A0-A710-43D1-A714-A0C258EA05E4}" type="presOf" srcId="{2085EDD3-009B-4EF6-A510-C1BE0D078491}" destId="{8202E4E8-58F5-4EEF-893C-81C470D0CDDB}" srcOrd="0" destOrd="0" presId="urn:microsoft.com/office/officeart/2016/7/layout/BasicLinearProcessNumbered"/>
    <dgm:cxn modelId="{07CEC2A6-4605-4C10-ACD1-BECBB642FAF0}" srcId="{547CE03B-09E9-4F0F-8268-F7F0D7488209}" destId="{4FC9507E-5327-4151-BA66-9C1D87FB7F76}" srcOrd="0" destOrd="0" parTransId="{869EE031-9475-4B93-821D-6BFA56F5E60F}" sibTransId="{92A601AA-1AD4-4A5E-BA8A-754A128A519C}"/>
    <dgm:cxn modelId="{25AA8EB6-382E-4095-A045-73BBF4243D59}" type="presOf" srcId="{73A7058C-057A-426D-A3E8-2FE5E0BB7128}" destId="{56C23761-2F56-4012-8B30-23C3C219BA3A}" srcOrd="0" destOrd="0" presId="urn:microsoft.com/office/officeart/2016/7/layout/BasicLinearProcessNumbered"/>
    <dgm:cxn modelId="{5DC588BE-ACE8-4674-9408-4C1B91F6B156}" srcId="{547CE03B-09E9-4F0F-8268-F7F0D7488209}" destId="{73A7058C-057A-426D-A3E8-2FE5E0BB7128}" srcOrd="1" destOrd="0" parTransId="{3A186F64-D86E-4143-94E0-9D18CE0E77AD}" sibTransId="{2085EDD3-009B-4EF6-A510-C1BE0D078491}"/>
    <dgm:cxn modelId="{243342D7-AB12-46C4-A6CF-62B651F28E62}" type="presOf" srcId="{92A601AA-1AD4-4A5E-BA8A-754A128A519C}" destId="{99830EF9-194C-4659-8802-BADDDFA6424A}" srcOrd="0" destOrd="0" presId="urn:microsoft.com/office/officeart/2016/7/layout/BasicLinearProcessNumbered"/>
    <dgm:cxn modelId="{9893D2E8-9CDC-4452-A149-DDD94DF28CEC}" type="presOf" srcId="{4FC9507E-5327-4151-BA66-9C1D87FB7F76}" destId="{28A35C15-6CEE-4FA0-ADF3-11799E706543}" srcOrd="1" destOrd="0" presId="urn:microsoft.com/office/officeart/2016/7/layout/BasicLinearProcessNumbered"/>
    <dgm:cxn modelId="{A3AE86BF-62D1-4B51-88B2-8DAE4BA7BE24}" type="presParOf" srcId="{A670609D-4611-4432-95F8-1C0FBC61D334}" destId="{0FB01F7D-E13D-4A15-87DB-7B7C7732BE38}" srcOrd="0" destOrd="0" presId="urn:microsoft.com/office/officeart/2016/7/layout/BasicLinearProcessNumbered"/>
    <dgm:cxn modelId="{61517739-CA29-413D-9C7C-69E2C975BE18}" type="presParOf" srcId="{0FB01F7D-E13D-4A15-87DB-7B7C7732BE38}" destId="{13BF2747-EEB7-44D3-851D-9024EE46180C}" srcOrd="0" destOrd="0" presId="urn:microsoft.com/office/officeart/2016/7/layout/BasicLinearProcessNumbered"/>
    <dgm:cxn modelId="{7B27B89D-BE69-49D6-B065-659B917366BD}" type="presParOf" srcId="{0FB01F7D-E13D-4A15-87DB-7B7C7732BE38}" destId="{99830EF9-194C-4659-8802-BADDDFA6424A}" srcOrd="1" destOrd="0" presId="urn:microsoft.com/office/officeart/2016/7/layout/BasicLinearProcessNumbered"/>
    <dgm:cxn modelId="{66CA3048-5A61-4D5D-8E86-6BA441E42208}" type="presParOf" srcId="{0FB01F7D-E13D-4A15-87DB-7B7C7732BE38}" destId="{98B12928-6026-428B-85B6-852B9C7975C7}" srcOrd="2" destOrd="0" presId="urn:microsoft.com/office/officeart/2016/7/layout/BasicLinearProcessNumbered"/>
    <dgm:cxn modelId="{21F0620E-20E3-42FF-8CED-ACA7D3CE1BE5}" type="presParOf" srcId="{0FB01F7D-E13D-4A15-87DB-7B7C7732BE38}" destId="{28A35C15-6CEE-4FA0-ADF3-11799E706543}" srcOrd="3" destOrd="0" presId="urn:microsoft.com/office/officeart/2016/7/layout/BasicLinearProcessNumbered"/>
    <dgm:cxn modelId="{BF9BE9B6-C3CD-43DB-AC11-1B830191E4AE}" type="presParOf" srcId="{A670609D-4611-4432-95F8-1C0FBC61D334}" destId="{39A9F0F0-5EEE-4CC2-B97E-164B7BCA7B56}" srcOrd="1" destOrd="0" presId="urn:microsoft.com/office/officeart/2016/7/layout/BasicLinearProcessNumbered"/>
    <dgm:cxn modelId="{7BA23EE7-4EA9-4AA8-9E62-217C61660311}" type="presParOf" srcId="{A670609D-4611-4432-95F8-1C0FBC61D334}" destId="{F97D2792-D186-40FB-92B3-A40CDF478E99}" srcOrd="2" destOrd="0" presId="urn:microsoft.com/office/officeart/2016/7/layout/BasicLinearProcessNumbered"/>
    <dgm:cxn modelId="{5304174D-70B3-454D-B7D6-440B7627EB90}" type="presParOf" srcId="{F97D2792-D186-40FB-92B3-A40CDF478E99}" destId="{56C23761-2F56-4012-8B30-23C3C219BA3A}" srcOrd="0" destOrd="0" presId="urn:microsoft.com/office/officeart/2016/7/layout/BasicLinearProcessNumbered"/>
    <dgm:cxn modelId="{EC698CB1-6754-4E90-BC45-5B12723B02F6}" type="presParOf" srcId="{F97D2792-D186-40FB-92B3-A40CDF478E99}" destId="{8202E4E8-58F5-4EEF-893C-81C470D0CDDB}" srcOrd="1" destOrd="0" presId="urn:microsoft.com/office/officeart/2016/7/layout/BasicLinearProcessNumbered"/>
    <dgm:cxn modelId="{5A2DBF89-79AB-4AF5-A312-69A4AE260D1C}" type="presParOf" srcId="{F97D2792-D186-40FB-92B3-A40CDF478E99}" destId="{29B92E27-288E-4C8B-A7F0-2D69FCCBC1E2}" srcOrd="2" destOrd="0" presId="urn:microsoft.com/office/officeart/2016/7/layout/BasicLinearProcessNumbered"/>
    <dgm:cxn modelId="{2501CFFE-7AC0-412F-A68F-BC3CC68844D1}" type="presParOf" srcId="{F97D2792-D186-40FB-92B3-A40CDF478E99}" destId="{59D929A5-97B2-4DFC-996F-363319523EE4}"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F2747-EEB7-44D3-851D-9024EE46180C}">
      <dsp:nvSpPr>
        <dsp:cNvPr id="0" name=""/>
        <dsp:cNvSpPr/>
      </dsp:nvSpPr>
      <dsp:spPr>
        <a:xfrm>
          <a:off x="1283" y="0"/>
          <a:ext cx="5006206" cy="4351338"/>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155700">
            <a:lnSpc>
              <a:spcPct val="90000"/>
            </a:lnSpc>
            <a:spcBef>
              <a:spcPct val="0"/>
            </a:spcBef>
            <a:spcAft>
              <a:spcPct val="35000"/>
            </a:spcAft>
            <a:buNone/>
          </a:pPr>
          <a:r>
            <a:rPr lang="en-US" sz="2600" kern="1200" dirty="0">
              <a:cs typeface="Calibri"/>
            </a:rPr>
            <a:t>Provide an overview of Congressional and Policy Drivers Impacting EPA’s Sustainable Materials Management (SMM) Program</a:t>
          </a:r>
          <a:endParaRPr lang="en-US" sz="2600" kern="1200" dirty="0"/>
        </a:p>
      </dsp:txBody>
      <dsp:txXfrm>
        <a:off x="1283" y="1653508"/>
        <a:ext cx="5006206" cy="2610802"/>
      </dsp:txXfrm>
    </dsp:sp>
    <dsp:sp modelId="{99830EF9-194C-4659-8802-BADDDFA6424A}">
      <dsp:nvSpPr>
        <dsp:cNvPr id="0" name=""/>
        <dsp:cNvSpPr/>
      </dsp:nvSpPr>
      <dsp:spPr>
        <a:xfrm>
          <a:off x="1851685" y="435133"/>
          <a:ext cx="1305401" cy="1305401"/>
        </a:xfrm>
        <a:prstGeom prst="ellipse">
          <a:avLst/>
        </a:prstGeom>
        <a:solidFill>
          <a:schemeClr val="tx1"/>
        </a:soli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42857" y="626305"/>
        <a:ext cx="923057" cy="923057"/>
      </dsp:txXfrm>
    </dsp:sp>
    <dsp:sp modelId="{98B12928-6026-428B-85B6-852B9C7975C7}">
      <dsp:nvSpPr>
        <dsp:cNvPr id="0" name=""/>
        <dsp:cNvSpPr/>
      </dsp:nvSpPr>
      <dsp:spPr>
        <a:xfrm>
          <a:off x="1283" y="4351266"/>
          <a:ext cx="5006206" cy="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6C23761-2F56-4012-8B30-23C3C219BA3A}">
      <dsp:nvSpPr>
        <dsp:cNvPr id="0" name=""/>
        <dsp:cNvSpPr/>
      </dsp:nvSpPr>
      <dsp:spPr>
        <a:xfrm>
          <a:off x="5508110" y="0"/>
          <a:ext cx="5006206" cy="4351338"/>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0303" tIns="330200" rIns="390303" bIns="330200" numCol="1" spcCol="1270" anchor="ctr" anchorCtr="0">
          <a:noAutofit/>
        </a:bodyPr>
        <a:lstStyle/>
        <a:p>
          <a:pPr marL="0" lvl="0" indent="0" algn="l" defTabSz="1155700">
            <a:lnSpc>
              <a:spcPct val="90000"/>
            </a:lnSpc>
            <a:spcBef>
              <a:spcPct val="0"/>
            </a:spcBef>
            <a:spcAft>
              <a:spcPct val="35000"/>
            </a:spcAft>
            <a:buNone/>
          </a:pPr>
          <a:r>
            <a:rPr lang="en-US" sz="2600" kern="1200" dirty="0">
              <a:cs typeface="Calibri"/>
            </a:rPr>
            <a:t>Provide an overview of EPA’s funding opportunities</a:t>
          </a:r>
          <a:endParaRPr lang="en-US" sz="2600" kern="1200" dirty="0"/>
        </a:p>
      </dsp:txBody>
      <dsp:txXfrm>
        <a:off x="5508110" y="1653508"/>
        <a:ext cx="5006206" cy="2610802"/>
      </dsp:txXfrm>
    </dsp:sp>
    <dsp:sp modelId="{8202E4E8-58F5-4EEF-893C-81C470D0CDDB}">
      <dsp:nvSpPr>
        <dsp:cNvPr id="0" name=""/>
        <dsp:cNvSpPr/>
      </dsp:nvSpPr>
      <dsp:spPr>
        <a:xfrm>
          <a:off x="7358512" y="435133"/>
          <a:ext cx="1305401" cy="1305401"/>
        </a:xfrm>
        <a:prstGeom prst="ellipse">
          <a:avLst/>
        </a:prstGeom>
        <a:solidFill>
          <a:schemeClr val="tx1"/>
        </a:soli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49684" y="626305"/>
        <a:ext cx="923057" cy="923057"/>
      </dsp:txXfrm>
    </dsp:sp>
    <dsp:sp modelId="{29B92E27-288E-4C8B-A7F0-2D69FCCBC1E2}">
      <dsp:nvSpPr>
        <dsp:cNvPr id="0" name=""/>
        <dsp:cNvSpPr/>
      </dsp:nvSpPr>
      <dsp:spPr>
        <a:xfrm>
          <a:off x="5508110" y="4351266"/>
          <a:ext cx="5006206" cy="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44E827-0514-4339-96F3-EFF1ED5A1B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21BCD0-433A-4BDE-8580-0B199A89D6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6DD21F-F265-4B78-B076-0EBB505EFD78}" type="datetimeFigureOut">
              <a:rPr lang="en-US" smtClean="0"/>
              <a:t>3/21/2022</a:t>
            </a:fld>
            <a:endParaRPr lang="en-US"/>
          </a:p>
        </p:txBody>
      </p:sp>
      <p:sp>
        <p:nvSpPr>
          <p:cNvPr id="4" name="Footer Placeholder 3">
            <a:extLst>
              <a:ext uri="{FF2B5EF4-FFF2-40B4-BE49-F238E27FC236}">
                <a16:creationId xmlns:a16="http://schemas.microsoft.com/office/drawing/2014/main" id="{190B54BC-64DA-44E2-BEB7-360A28BC27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D57BC9-3A74-4AE6-9149-D9888BA348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F47971-7E96-41EA-96DA-2D111B963A02}" type="slidenum">
              <a:rPr lang="en-US" smtClean="0"/>
              <a:t>‹#›</a:t>
            </a:fld>
            <a:endParaRPr lang="en-US"/>
          </a:p>
        </p:txBody>
      </p:sp>
    </p:spTree>
    <p:extLst>
      <p:ext uri="{BB962C8B-B14F-4D97-AF65-F5344CB8AC3E}">
        <p14:creationId xmlns:p14="http://schemas.microsoft.com/office/powerpoint/2010/main" val="3409372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BFEED-97F0-4B65-868F-32C09415F686}"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46C1D-5430-4F85-BBA3-708CBEA9B27D}" type="slidenum">
              <a:rPr lang="en-US" smtClean="0"/>
              <a:t>‹#›</a:t>
            </a:fld>
            <a:endParaRPr lang="en-US"/>
          </a:p>
        </p:txBody>
      </p:sp>
    </p:spTree>
    <p:extLst>
      <p:ext uri="{BB962C8B-B14F-4D97-AF65-F5344CB8AC3E}">
        <p14:creationId xmlns:p14="http://schemas.microsoft.com/office/powerpoint/2010/main" val="296179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co.org/resources/legislative-analysis-counties-infrastructure-investment-jobs-ac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Thank you for having me today.  I especially want to thank Chris for inviting me.  There is so much exciting news to share with you so let me get started.</a:t>
            </a:r>
          </a:p>
        </p:txBody>
      </p:sp>
      <p:sp>
        <p:nvSpPr>
          <p:cNvPr id="4" name="Slide Number Placeholder 3"/>
          <p:cNvSpPr>
            <a:spLocks noGrp="1"/>
          </p:cNvSpPr>
          <p:nvPr>
            <p:ph type="sldNum" sz="quarter" idx="5"/>
          </p:nvPr>
        </p:nvSpPr>
        <p:spPr/>
        <p:txBody>
          <a:bodyPr/>
          <a:lstStyle/>
          <a:p>
            <a:fld id="{05546C1D-5430-4F85-BBA3-708CBEA9B27D}" type="slidenum">
              <a:rPr lang="en-US" smtClean="0"/>
              <a:t>1</a:t>
            </a:fld>
            <a:endParaRPr lang="en-US"/>
          </a:p>
        </p:txBody>
      </p:sp>
    </p:spTree>
    <p:extLst>
      <p:ext uri="{BB962C8B-B14F-4D97-AF65-F5344CB8AC3E}">
        <p14:creationId xmlns:p14="http://schemas.microsoft.com/office/powerpoint/2010/main" val="1859922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latin typeface="Segoe UI" panose="020B0502040204020203" pitchFamily="34" charset="0"/>
              </a:rPr>
              <a:t>Municipalities and states have your own needs to improve your recycling systems  What are your most critical obstacles and hurdles to your goals?  From infrastructure to data collection needs. </a:t>
            </a:r>
            <a:r>
              <a:rPr lang="en-US" dirty="0"/>
              <a:t>Please share your ideas with me as I noted the grant program is under development!</a:t>
            </a:r>
          </a:p>
        </p:txBody>
      </p:sp>
      <p:sp>
        <p:nvSpPr>
          <p:cNvPr id="4" name="Slide Number Placeholder 3"/>
          <p:cNvSpPr>
            <a:spLocks noGrp="1"/>
          </p:cNvSpPr>
          <p:nvPr>
            <p:ph type="sldNum" sz="quarter" idx="5"/>
          </p:nvPr>
        </p:nvSpPr>
        <p:spPr/>
        <p:txBody>
          <a:bodyPr/>
          <a:lstStyle/>
          <a:p>
            <a:fld id="{16FDBB20-C7FE-46C4-9AD1-89B1ECF1F5AC}" type="slidenum">
              <a:rPr lang="en-US" smtClean="0"/>
              <a:t>10</a:t>
            </a:fld>
            <a:endParaRPr lang="en-US"/>
          </a:p>
        </p:txBody>
      </p:sp>
    </p:spTree>
    <p:extLst>
      <p:ext uri="{BB962C8B-B14F-4D97-AF65-F5344CB8AC3E}">
        <p14:creationId xmlns:p14="http://schemas.microsoft.com/office/powerpoint/2010/main" val="28165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go ahead and sign up to “stay connected” to ensure you receive updates on our recycling infrastructure and education and outreach grants.  </a:t>
            </a:r>
          </a:p>
        </p:txBody>
      </p:sp>
      <p:sp>
        <p:nvSpPr>
          <p:cNvPr id="4" name="Slide Number Placeholder 3"/>
          <p:cNvSpPr>
            <a:spLocks noGrp="1"/>
          </p:cNvSpPr>
          <p:nvPr>
            <p:ph type="sldNum" sz="quarter" idx="5"/>
          </p:nvPr>
        </p:nvSpPr>
        <p:spPr/>
        <p:txBody>
          <a:bodyPr/>
          <a:lstStyle/>
          <a:p>
            <a:fld id="{05546C1D-5430-4F85-BBA3-708CBEA9B27D}" type="slidenum">
              <a:rPr lang="en-US" smtClean="0"/>
              <a:t>11</a:t>
            </a:fld>
            <a:endParaRPr lang="en-US"/>
          </a:p>
        </p:txBody>
      </p:sp>
    </p:spTree>
    <p:extLst>
      <p:ext uri="{BB962C8B-B14F-4D97-AF65-F5344CB8AC3E}">
        <p14:creationId xmlns:p14="http://schemas.microsoft.com/office/powerpoint/2010/main" val="275744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now one last thing specific to New England.  We have had a Healthy Community Grant Program for close to 20 years where we utilize are SMM funds each year. </a:t>
            </a:r>
            <a:r>
              <a:rPr lang="en-US" b="0" i="0" dirty="0">
                <a:effectLst/>
              </a:rPr>
              <a:t>EPA New England's main competitive grant program to work directly with communities to reduce environmental risks to protect and improve human health and the quality of life.</a:t>
            </a:r>
          </a:p>
          <a:p>
            <a:r>
              <a:rPr lang="en-US" dirty="0"/>
              <a:t>Again we have a larger budget than typical and we have expanded our target program area to include wasted food, sustainable packaging/plastics and built environment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546C1D-5430-4F85-BBA3-708CBEA9B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69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546C1D-5430-4F85-BBA3-708CBEA9B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401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today and please feel free to reach out with any questions especially regarding our Healthy Community Grant program since the RFA will be coming out shortly and we can have a more in depth discussion before that request is public. Any ideas for potential grant projects and really </a:t>
            </a:r>
            <a:r>
              <a:rPr lang="en-US"/>
              <a:t>any questions at all.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546C1D-5430-4F85-BBA3-708CBEA9B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26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plan to share with you recent legislation and its impacts to EPA’s Sustainable Materials Management program and what I know to date on potential grant programs. And then I want to hear from you on future engagement with us.  </a:t>
            </a:r>
          </a:p>
        </p:txBody>
      </p:sp>
      <p:sp>
        <p:nvSpPr>
          <p:cNvPr id="4" name="Slide Number Placeholder 3"/>
          <p:cNvSpPr>
            <a:spLocks noGrp="1"/>
          </p:cNvSpPr>
          <p:nvPr>
            <p:ph type="sldNum" sz="quarter" idx="5"/>
          </p:nvPr>
        </p:nvSpPr>
        <p:spPr/>
        <p:txBody>
          <a:bodyPr/>
          <a:lstStyle/>
          <a:p>
            <a:fld id="{05546C1D-5430-4F85-BBA3-708CBEA9B27D}" type="slidenum">
              <a:rPr lang="en-US" smtClean="0"/>
              <a:t>2</a:t>
            </a:fld>
            <a:endParaRPr lang="en-US"/>
          </a:p>
        </p:txBody>
      </p:sp>
    </p:spTree>
    <p:extLst>
      <p:ext uri="{BB962C8B-B14F-4D97-AF65-F5344CB8AC3E}">
        <p14:creationId xmlns:p14="http://schemas.microsoft.com/office/powerpoint/2010/main" val="366432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 wanted to take a moment to provide the background on what is driving our work in this time of transformational change. </a:t>
            </a:r>
          </a:p>
          <a:p>
            <a:pPr marL="171450" indent="-171450">
              <a:buFont typeface="Arial" panose="020B0604020202020204" pitchFamily="34" charset="0"/>
              <a:buChar char="•"/>
            </a:pPr>
            <a:r>
              <a:rPr lang="en-US" sz="1200" dirty="0"/>
              <a:t>New agency and congressional priorities provided an opportunity to look for new and better ways to move the needle on sustainable materials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a:rPr>
              <a:t>In response to Congressional Fiscal Year 2020 Appropriations which directed EPA to produce a national recycling strategy 270 days from December 2019, we released the draft N</a:t>
            </a:r>
            <a:r>
              <a:rPr lang="en-US" sz="1200" dirty="0"/>
              <a:t>ational Recycling Strategy </a:t>
            </a:r>
          </a:p>
          <a:p>
            <a:pPr marL="171450" indent="-171450">
              <a:buFont typeface="Arial" panose="020B0604020202020204" pitchFamily="34" charset="0"/>
              <a:buChar char="•"/>
            </a:pPr>
            <a:r>
              <a:rPr lang="en-US" sz="1200" dirty="0"/>
              <a:t>The Strategy identified many activities that stakeholders such as yourselves can undertake to increase diversion of materials. I’ll be talking a bit more about the Strategy in just a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a:rPr>
              <a:t>In December 2020, two things happened.  The Save Our Seas 2.0 Act, provided authority for grants, reports and a strategy on post-consumer materials management, which we are calling our plastics strategy. And a Government Accountability Office Report included actions for EPA to strengthen recycling and recommend future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a:rPr>
              <a:t>Fiscal Year 2021 Appropriations asked EPA to collect data on recycling and single-use plastics.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a:rPr>
              <a:t>What we saw was recycling was becoming a focus in legislation – specifically as part of 17 proposals.  </a:t>
            </a:r>
          </a:p>
          <a:p>
            <a:endParaRPr lang="en-US" dirty="0"/>
          </a:p>
        </p:txBody>
      </p:sp>
      <p:sp>
        <p:nvSpPr>
          <p:cNvPr id="4" name="Slide Number Placeholder 3"/>
          <p:cNvSpPr>
            <a:spLocks noGrp="1"/>
          </p:cNvSpPr>
          <p:nvPr>
            <p:ph type="sldNum" sz="quarter" idx="5"/>
          </p:nvPr>
        </p:nvSpPr>
        <p:spPr/>
        <p:txBody>
          <a:bodyPr/>
          <a:lstStyle/>
          <a:p>
            <a:fld id="{05546C1D-5430-4F85-BBA3-708CBEA9B27D}" type="slidenum">
              <a:rPr lang="en-US" smtClean="0"/>
              <a:t>3</a:t>
            </a:fld>
            <a:endParaRPr lang="en-US"/>
          </a:p>
        </p:txBody>
      </p:sp>
    </p:spTree>
    <p:extLst>
      <p:ext uri="{BB962C8B-B14F-4D97-AF65-F5344CB8AC3E}">
        <p14:creationId xmlns:p14="http://schemas.microsoft.com/office/powerpoint/2010/main" val="362787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“circular economy,” as defined in the Save Our Seas 2.0 Act, refers to a systems-focused approach and involves industrial processes and economic activities that are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restorative or regenerative by design,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enable resources used in such processes and activities to maintain their highest values for as long as possible, and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aim for the elimination of waste through superior design of materials, products and systems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circular economy reduces materials use, redesigns materials to be less resource intensive, and recaptures “waste” as a resource that can serve as feedstock to manufacture new materials and products.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Circularity is already embraced in the SMM approach that the United States has pursued since 2009. </a:t>
            </a:r>
          </a:p>
          <a:p>
            <a:pPr marL="171450" indent="-171450">
              <a:spcAft>
                <a:spcPts val="1200"/>
              </a:spcAft>
              <a:buFont typeface="Arial" panose="020B0604020202020204" pitchFamily="34" charset="0"/>
              <a:buChar char="•"/>
            </a:pPr>
            <a:r>
              <a:rPr lang="en-US" sz="1200" dirty="0">
                <a:solidFill>
                  <a:schemeClr val="tx1">
                    <a:lumMod val="85000"/>
                    <a:lumOff val="15000"/>
                  </a:schemeClr>
                </a:solidFill>
              </a:rPr>
              <a:t>Our National  Strategy is Part One of at least a six-part series on building a circular economy. </a:t>
            </a:r>
          </a:p>
          <a:p>
            <a:pPr marL="171450" indent="-171450">
              <a:spcAft>
                <a:spcPts val="1200"/>
              </a:spcAft>
              <a:buFont typeface="Arial" panose="020B0604020202020204" pitchFamily="34" charset="0"/>
              <a:buChar char="•"/>
            </a:pPr>
            <a:r>
              <a:rPr lang="en-US" sz="1200" dirty="0">
                <a:solidFill>
                  <a:schemeClr val="tx1">
                    <a:lumMod val="85000"/>
                    <a:lumOff val="15000"/>
                  </a:schemeClr>
                </a:solidFill>
                <a:cs typeface="Arial"/>
              </a:rPr>
              <a:t>The other 5 parts to our circular economy strategy will be released over the next few years based on the feedback we receive from our stakeholders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546C1D-5430-4F85-BBA3-708CBEA9B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2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The Strategy actions are not just for EPA but for you and others that represent private and public entities.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Implementation of the strategy will offer an opportunity for EPA to work with all our stakeholders and drive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Rather than posting a Strategy and hoping the actions are implemented, EPA aims to encourage action by acknowledging those who are taking action and connecting entities who want to take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The entities who share their actions will be reflected on the online Implementation Plan, which is being modeled after the Water Reuse Action Plan. </a:t>
            </a:r>
          </a:p>
          <a:p>
            <a:endParaRPr lang="en-US" dirty="0"/>
          </a:p>
        </p:txBody>
      </p:sp>
      <p:sp>
        <p:nvSpPr>
          <p:cNvPr id="4" name="Slide Number Placeholder 3"/>
          <p:cNvSpPr>
            <a:spLocks noGrp="1"/>
          </p:cNvSpPr>
          <p:nvPr>
            <p:ph type="sldNum" sz="quarter" idx="5"/>
          </p:nvPr>
        </p:nvSpPr>
        <p:spPr/>
        <p:txBody>
          <a:bodyPr/>
          <a:lstStyle/>
          <a:p>
            <a:fld id="{05546C1D-5430-4F85-BBA3-708CBEA9B27D}" type="slidenum">
              <a:rPr lang="en-US" smtClean="0"/>
              <a:t>5</a:t>
            </a:fld>
            <a:endParaRPr lang="en-US"/>
          </a:p>
        </p:txBody>
      </p:sp>
    </p:spTree>
    <p:extLst>
      <p:ext uri="{BB962C8B-B14F-4D97-AF65-F5344CB8AC3E}">
        <p14:creationId xmlns:p14="http://schemas.microsoft.com/office/powerpoint/2010/main" val="138063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Strategy includes 48 Actions which align with these 5 objectives</a:t>
            </a:r>
          </a:p>
          <a:p>
            <a:endParaRPr lang="en-US" dirty="0">
              <a:ea typeface="+mn-lt"/>
              <a:cs typeface="+mn-lt"/>
            </a:endParaRPr>
          </a:p>
          <a:p>
            <a:pPr marL="0" indent="0">
              <a:buNone/>
            </a:pPr>
            <a:r>
              <a:rPr lang="en-US" dirty="0">
                <a:ea typeface="+mn-lt"/>
                <a:cs typeface="+mn-lt"/>
              </a:rPr>
              <a:t>A. Improve Markets for Recycling Commodities</a:t>
            </a:r>
          </a:p>
          <a:p>
            <a:pPr marL="0" indent="0">
              <a:buNone/>
            </a:pPr>
            <a:r>
              <a:rPr lang="en-US" dirty="0">
                <a:ea typeface="+mn-lt"/>
                <a:cs typeface="+mn-lt"/>
              </a:rPr>
              <a:t>B. Increase Collection and Improve Materials Management Infrastructure </a:t>
            </a:r>
          </a:p>
          <a:p>
            <a:pPr marL="0" indent="0">
              <a:buNone/>
            </a:pPr>
            <a:r>
              <a:rPr lang="en-US" dirty="0">
                <a:ea typeface="+mn-lt"/>
                <a:cs typeface="+mn-lt"/>
              </a:rPr>
              <a:t>C. Reduce Contamination in the Recycled Materials Stream</a:t>
            </a:r>
          </a:p>
          <a:p>
            <a:pPr marL="0" indent="0">
              <a:buNone/>
            </a:pPr>
            <a:r>
              <a:rPr lang="en-US" dirty="0">
                <a:ea typeface="+mn-lt"/>
                <a:cs typeface="+mn-lt"/>
              </a:rPr>
              <a:t>D. Enhance Policies and Programs to Support Circularity</a:t>
            </a:r>
          </a:p>
          <a:p>
            <a:pPr marL="0" indent="0">
              <a:buNone/>
            </a:pPr>
            <a:r>
              <a:rPr lang="en-US" dirty="0">
                <a:solidFill>
                  <a:srgbClr val="FF0000"/>
                </a:solidFill>
                <a:ea typeface="+mn-lt"/>
                <a:cs typeface="+mn-lt"/>
              </a:rPr>
              <a:t>E. Standardize Measurement and Increase Data Collection</a:t>
            </a:r>
          </a:p>
          <a:p>
            <a:pPr marL="0" indent="0">
              <a:buNone/>
            </a:pPr>
            <a:endParaRPr lang="en-US" dirty="0">
              <a:solidFill>
                <a:srgbClr val="FF0000"/>
              </a:solidFill>
              <a:ea typeface="+mn-lt"/>
              <a:cs typeface="+mn-lt"/>
            </a:endParaRPr>
          </a:p>
          <a:p>
            <a:pPr marL="0" indent="0">
              <a:buNone/>
            </a:pPr>
            <a:r>
              <a:rPr lang="en-US" dirty="0">
                <a:solidFill>
                  <a:srgbClr val="FF0000"/>
                </a:solidFill>
                <a:ea typeface="+mn-lt"/>
                <a:cs typeface="+mn-lt"/>
              </a:rPr>
              <a:t>Keep these objectives in mind because they will be tied to the funding opportunity</a:t>
            </a:r>
            <a:endParaRPr lang="en-US" dirty="0">
              <a:solidFill>
                <a:srgbClr val="FF0000"/>
              </a:solidFill>
              <a:cs typeface="Calibri"/>
            </a:endParaRPr>
          </a:p>
          <a:p>
            <a:r>
              <a:rPr lang="en-US" dirty="0"/>
              <a:t> </a:t>
            </a:r>
          </a:p>
          <a:p>
            <a:endParaRPr lang="en-US" dirty="0"/>
          </a:p>
        </p:txBody>
      </p:sp>
      <p:sp>
        <p:nvSpPr>
          <p:cNvPr id="4" name="Slide Number Placeholder 3"/>
          <p:cNvSpPr>
            <a:spLocks noGrp="1"/>
          </p:cNvSpPr>
          <p:nvPr>
            <p:ph type="sldNum" sz="quarter" idx="5"/>
          </p:nvPr>
        </p:nvSpPr>
        <p:spPr/>
        <p:txBody>
          <a:bodyPr/>
          <a:lstStyle/>
          <a:p>
            <a:fld id="{05546C1D-5430-4F85-BBA3-708CBEA9B27D}" type="slidenum">
              <a:rPr lang="en-US" smtClean="0"/>
              <a:t>6</a:t>
            </a:fld>
            <a:endParaRPr lang="en-US"/>
          </a:p>
        </p:txBody>
      </p:sp>
    </p:spTree>
    <p:extLst>
      <p:ext uri="{BB962C8B-B14F-4D97-AF65-F5344CB8AC3E}">
        <p14:creationId xmlns:p14="http://schemas.microsoft.com/office/powerpoint/2010/main" val="127268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 Strategy identifies several challenges to the U.S. Recycling System which I am sure many of you are familiar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Inadequate infrastructure and systems result in materials not being recycled, posing a challenge for communities and local governments who manage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There is a lot of confusion on what is recyclable because it varies across local government jurisdictions and by hauler.  Also, what is recyclable in your home may vary with what is recyclable in a multi-tenant building or office, even if the buildings are in the same jurisdiction.</a:t>
            </a:r>
          </a:p>
          <a:p>
            <a:pPr marL="171450" indent="-171450">
              <a:buFont typeface="Arial" panose="020B0604020202020204" pitchFamily="34" charset="0"/>
              <a:buChar char="•"/>
            </a:pPr>
            <a:r>
              <a:rPr lang="en-US" sz="1200" dirty="0"/>
              <a:t>There are environmental justice concerns in countries to whom the U.S. exports plastics, as some countries don’t have the infrastructure to process these recyclables effectively. </a:t>
            </a:r>
            <a:endParaRPr lang="en-US" dirty="0"/>
          </a:p>
          <a:p>
            <a:endParaRPr lang="en-US" dirty="0"/>
          </a:p>
          <a:p>
            <a:endParaRPr lang="en-US" dirty="0"/>
          </a:p>
          <a:p>
            <a:r>
              <a:rPr lang="en-US" dirty="0"/>
              <a:t>I am sure this is no surprise to most of us on today’s webinar.</a:t>
            </a:r>
          </a:p>
        </p:txBody>
      </p:sp>
      <p:sp>
        <p:nvSpPr>
          <p:cNvPr id="4" name="Slide Number Placeholder 3"/>
          <p:cNvSpPr>
            <a:spLocks noGrp="1"/>
          </p:cNvSpPr>
          <p:nvPr>
            <p:ph type="sldNum" sz="quarter" idx="5"/>
          </p:nvPr>
        </p:nvSpPr>
        <p:spPr/>
        <p:txBody>
          <a:bodyPr/>
          <a:lstStyle/>
          <a:p>
            <a:fld id="{05546C1D-5430-4F85-BBA3-708CBEA9B27D}" type="slidenum">
              <a:rPr lang="en-US" smtClean="0"/>
              <a:t>7</a:t>
            </a:fld>
            <a:endParaRPr lang="en-US"/>
          </a:p>
        </p:txBody>
      </p:sp>
    </p:spTree>
    <p:extLst>
      <p:ext uri="{BB962C8B-B14F-4D97-AF65-F5344CB8AC3E}">
        <p14:creationId xmlns:p14="http://schemas.microsoft.com/office/powerpoint/2010/main" val="52778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Segoe UI" panose="020B0502040204020203" pitchFamily="34" charset="0"/>
              </a:rPr>
              <a:t>Infrastructure Investment and Jobs Act - always spelled out when externally communicating. Otherwise we use and write out the Bipartisan Infrastructure Law. </a:t>
            </a:r>
          </a:p>
          <a:p>
            <a:pPr>
              <a:buFont typeface="Arial" panose="020B0604020202020204" pitchFamily="34" charset="0"/>
            </a:pPr>
            <a:endParaRPr lang="en-US" dirty="0">
              <a:cs typeface="Calibri"/>
            </a:endParaRPr>
          </a:p>
          <a:p>
            <a:pPr>
              <a:buFont typeface="Arial" panose="020B0604020202020204" pitchFamily="34" charset="0"/>
            </a:pPr>
            <a:r>
              <a:rPr lang="en-US" sz="1200" dirty="0">
                <a:effectLst/>
                <a:latin typeface="+mj-lt"/>
                <a:ea typeface="Calibri" panose="020F0502020204030204" pitchFamily="34" charset="0"/>
              </a:rPr>
              <a:t>At the same time as we released the final National Recycling Strategy, the Bipartisan Infrastructure </a:t>
            </a:r>
            <a:r>
              <a:rPr lang="en-US" sz="1200" b="0" i="0" dirty="0">
                <a:solidFill>
                  <a:srgbClr val="333333"/>
                </a:solidFill>
                <a:effectLst/>
                <a:latin typeface="+mj-lt"/>
                <a:ea typeface="Calibri" panose="020F0502020204030204" pitchFamily="34" charset="0"/>
              </a:rPr>
              <a:t>Law or </a:t>
            </a:r>
            <a:r>
              <a:rPr lang="en-US" b="0" i="1" u="none" strike="noStrike" dirty="0">
                <a:solidFill>
                  <a:srgbClr val="0088BB"/>
                </a:solidFill>
                <a:effectLst/>
                <a:latin typeface="+mj-lt"/>
                <a:hlinkClick r:id="rId3"/>
              </a:rPr>
              <a:t>Infrastructure Investment and Jobs Act</a:t>
            </a:r>
            <a:r>
              <a:rPr lang="en-US" b="0" i="0" dirty="0">
                <a:solidFill>
                  <a:srgbClr val="333333"/>
                </a:solidFill>
                <a:effectLst/>
                <a:latin typeface="+mj-lt"/>
              </a:rPr>
              <a:t> (IIJA) was signed. Also call the Bipartisan Infrastructure Law (BIL)  and </a:t>
            </a:r>
            <a:r>
              <a:rPr lang="en-US" b="0" i="0" dirty="0" err="1">
                <a:solidFill>
                  <a:srgbClr val="333333"/>
                </a:solidFill>
                <a:effectLst/>
                <a:latin typeface="+mj-lt"/>
              </a:rPr>
              <a:t>provids</a:t>
            </a:r>
            <a:r>
              <a:rPr lang="en-US" b="0" i="0" dirty="0">
                <a:solidFill>
                  <a:srgbClr val="333333"/>
                </a:solidFill>
                <a:effectLst/>
                <a:latin typeface="+mj-lt"/>
              </a:rPr>
              <a:t> a </a:t>
            </a:r>
            <a:r>
              <a:rPr lang="en-US" sz="1200" dirty="0">
                <a:effectLst/>
                <a:latin typeface="+mj-lt"/>
                <a:ea typeface="Calibri" panose="020F0502020204030204" pitchFamily="34" charset="0"/>
              </a:rPr>
              <a:t>historic investment of $350 million for solid waste and recycling grants and $25 million for battery recycling programs.  </a:t>
            </a:r>
            <a:endParaRPr lang="en-US" sz="1200" u="sng" dirty="0">
              <a:effectLst/>
              <a:latin typeface="+mj-lt"/>
              <a:cs typeface="Calibri"/>
            </a:endParaRPr>
          </a:p>
          <a:p>
            <a:pPr lvl="1">
              <a:spcBef>
                <a:spcPts val="600"/>
              </a:spcBef>
            </a:pPr>
            <a:r>
              <a:rPr lang="en-US" dirty="0">
                <a:latin typeface="+mj-lt"/>
              </a:rPr>
              <a:t>The 350 million is to be spent over a period of </a:t>
            </a:r>
            <a:r>
              <a:rPr lang="en-US" sz="1200" dirty="0">
                <a:effectLst/>
                <a:latin typeface="+mj-lt"/>
                <a:ea typeface="Calibri" panose="020F0502020204030204" pitchFamily="34" charset="0"/>
              </a:rPr>
              <a:t>5 years from fiscal years 2022 to 2026  </a:t>
            </a:r>
            <a:endParaRPr lang="en-US" dirty="0">
              <a:latin typeface="+mj-lt"/>
            </a:endParaRPr>
          </a:p>
          <a:p>
            <a:pPr lvl="2">
              <a:spcBef>
                <a:spcPts val="600"/>
              </a:spcBef>
            </a:pPr>
            <a:r>
              <a:rPr lang="en-US" sz="2400" dirty="0">
                <a:latin typeface="+mj-lt"/>
              </a:rPr>
              <a:t>$55Million a year will go towards  Solid Waste Infrastructure for Recycling or SWIFR grants</a:t>
            </a:r>
          </a:p>
          <a:p>
            <a:pPr lvl="2">
              <a:spcBef>
                <a:spcPts val="600"/>
              </a:spcBef>
            </a:pPr>
            <a:r>
              <a:rPr lang="en-US" sz="2400" dirty="0">
                <a:latin typeface="+mj-lt"/>
              </a:rPr>
              <a:t>	and</a:t>
            </a:r>
          </a:p>
          <a:p>
            <a:pPr lvl="2">
              <a:spcBef>
                <a:spcPts val="600"/>
              </a:spcBef>
            </a:pPr>
            <a:r>
              <a:rPr lang="en-US" sz="2400" dirty="0">
                <a:latin typeface="+mj-lt"/>
              </a:rPr>
              <a:t>$15Million a year will go to education and outreach </a:t>
            </a:r>
          </a:p>
          <a:p>
            <a:pPr lvl="1">
              <a:spcBef>
                <a:spcPts val="600"/>
              </a:spcBef>
            </a:pPr>
            <a:r>
              <a:rPr lang="en-US" dirty="0">
                <a:effectLst/>
                <a:latin typeface="+mj-lt"/>
                <a:ea typeface="Times New Roman" panose="02020603050405020304" pitchFamily="18" charset="0"/>
              </a:rPr>
              <a:t>The $25Million related to batteries includes : </a:t>
            </a:r>
          </a:p>
          <a:p>
            <a:pPr lvl="2">
              <a:spcBef>
                <a:spcPts val="600"/>
              </a:spcBef>
            </a:pPr>
            <a:r>
              <a:rPr lang="en-US" sz="2400" dirty="0">
                <a:latin typeface="+mj-lt"/>
              </a:rPr>
              <a:t>$10Million  for a battery collection program and</a:t>
            </a:r>
          </a:p>
          <a:p>
            <a:pPr lvl="2">
              <a:spcBef>
                <a:spcPts val="600"/>
              </a:spcBef>
            </a:pPr>
            <a:r>
              <a:rPr lang="en-US" sz="2400" dirty="0">
                <a:effectLst/>
                <a:latin typeface="+mj-lt"/>
                <a:ea typeface="Times New Roman" panose="02020603050405020304" pitchFamily="18" charset="0"/>
                <a:cs typeface="Calibri" panose="020F0502020204030204" pitchFamily="34" charset="0"/>
              </a:rPr>
              <a:t>$15Million to create voluntary labeling guidelines for batteries</a:t>
            </a:r>
            <a:endParaRPr lang="en-US" sz="2400" dirty="0">
              <a:highlight>
                <a:srgbClr val="FFFF00"/>
              </a:highlight>
              <a:latin typeface="+mj-lt"/>
            </a:endParaRPr>
          </a:p>
          <a:p>
            <a:pPr lvl="2">
              <a:spcBef>
                <a:spcPts val="600"/>
              </a:spcBef>
            </a:pPr>
            <a:endParaRPr lang="en-US" u="sng" dirty="0">
              <a:latin typeface="+mj-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I am encouraged that we have a boost to our funding and that we will be making it available to state and local governments, non-profit organizations and others.  Especially those that are modernizing our domestic recycling system while ensuring that the needs of disadvantaged communities remain at the forefront of our minds.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BRAND NEW GRANT PROGRAM IS currently under development! Expecting more information on opportunities this summer. </a:t>
            </a:r>
          </a:p>
        </p:txBody>
      </p:sp>
      <p:sp>
        <p:nvSpPr>
          <p:cNvPr id="4" name="Slide Number Placeholder 3"/>
          <p:cNvSpPr>
            <a:spLocks noGrp="1"/>
          </p:cNvSpPr>
          <p:nvPr>
            <p:ph type="sldNum" sz="quarter" idx="5"/>
          </p:nvPr>
        </p:nvSpPr>
        <p:spPr/>
        <p:txBody>
          <a:bodyPr/>
          <a:lstStyle/>
          <a:p>
            <a:fld id="{3D039EF8-95F8-1E4D-A6B1-382438E51558}" type="slidenum">
              <a:rPr lang="en-US" smtClean="0"/>
              <a:t>8</a:t>
            </a:fld>
            <a:endParaRPr lang="en-US"/>
          </a:p>
        </p:txBody>
      </p:sp>
    </p:spTree>
    <p:extLst>
      <p:ext uri="{BB962C8B-B14F-4D97-AF65-F5344CB8AC3E}">
        <p14:creationId xmlns:p14="http://schemas.microsoft.com/office/powerpoint/2010/main" val="3930304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little more detail on the funding and its use. I know it may be hard to see this small font but it can serve as a reference if you are downloading this presentation.  Overall, the Bipartisan Infrastructure Law provides the funding and the Save our Seas Act 2.0 provides the authority for this investment.</a:t>
            </a:r>
          </a:p>
          <a:p>
            <a:endParaRPr lang="en-US" dirty="0"/>
          </a:p>
          <a:p>
            <a:r>
              <a:rPr lang="en-US" dirty="0"/>
              <a:t> The Save our Seas Act also allows us to award funding to not just states but to also local governments and other public entities. We can fund a range of projects from basic capacity building to innovative technologies.  </a:t>
            </a:r>
          </a:p>
          <a:p>
            <a:endParaRPr lang="en-US" dirty="0"/>
          </a:p>
          <a:p>
            <a:pPr marL="608965" indent="-384810">
              <a:lnSpc>
                <a:spcPct val="100000"/>
              </a:lnSpc>
              <a:spcBef>
                <a:spcPts val="300"/>
              </a:spcBef>
              <a:buFont typeface="Arial" panose="020B0604020202020204" pitchFamily="34" charset="0"/>
              <a:buChar char="•"/>
            </a:pPr>
            <a:r>
              <a:rPr lang="en-US" sz="1200" b="1" kern="0" dirty="0"/>
              <a:t>The $275 million in SWIFR g</a:t>
            </a:r>
            <a:r>
              <a:rPr lang="en-US" sz="1200" kern="0" dirty="0"/>
              <a:t>rants will </a:t>
            </a:r>
            <a:r>
              <a:rPr lang="en-US" sz="1200" b="1" kern="0" dirty="0"/>
              <a:t>support improvements to local post-consumer materials management, including municipal recycling programs; and assist local waste management authorities in making improvements to local waste management systems</a:t>
            </a:r>
            <a:r>
              <a:rPr lang="en-US" sz="1200" kern="0" dirty="0"/>
              <a:t>.</a:t>
            </a:r>
          </a:p>
          <a:p>
            <a:pPr lvl="0"/>
            <a:endParaRPr lang="en-US" dirty="0"/>
          </a:p>
          <a:p>
            <a:pPr marL="608965" indent="-384810">
              <a:lnSpc>
                <a:spcPct val="100000"/>
              </a:lnSpc>
              <a:spcBef>
                <a:spcPts val="300"/>
              </a:spcBef>
              <a:buFont typeface="Arial" panose="020B0604020202020204" pitchFamily="34" charset="0"/>
              <a:buChar char="•"/>
            </a:pPr>
            <a:r>
              <a:rPr lang="en-US" sz="1200" b="1" kern="0" dirty="0"/>
              <a:t>The $75 million will fund </a:t>
            </a:r>
            <a:r>
              <a:rPr lang="en-US" sz="1200" kern="0" dirty="0"/>
              <a:t>education and outreach grants focused on improving material recycling, recovery, management, and reduction. EPA is required to develop a model recycling program toolkit for States, tribes,  and local governments. </a:t>
            </a:r>
          </a:p>
          <a:p>
            <a:pPr marL="608965" marR="0" lvl="0" indent="-38481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dirty="0"/>
              <a:t>Our Recycling Measurement Guide which will be released for public comment in the spring is going to be developed under this funding. brian.beneski@maine.gov; Vincent.Prescott@maine.gov </a:t>
            </a:r>
            <a:endParaRPr lang="en-US" sz="1200" kern="0" dirty="0"/>
          </a:p>
          <a:p>
            <a:pPr marL="608965" indent="-384810">
              <a:lnSpc>
                <a:spcPct val="100000"/>
              </a:lnSpc>
              <a:spcBef>
                <a:spcPts val="300"/>
              </a:spcBef>
              <a:buFont typeface="Arial" panose="020B0604020202020204" pitchFamily="34" charset="0"/>
              <a:buChar char="•"/>
            </a:pPr>
            <a:r>
              <a:rPr lang="en-US" sz="1200" kern="0" dirty="0"/>
              <a:t>The legislation calls for increased coordination at the federal level regarding the Comprehensive Procurement Guidelines (CPG) program and increases the frequency by which EPA must review the CPGs to every 5 years. </a:t>
            </a:r>
          </a:p>
          <a:p>
            <a:pPr marL="608965" indent="-384810">
              <a:lnSpc>
                <a:spcPct val="100000"/>
              </a:lnSpc>
              <a:spcBef>
                <a:spcPts val="300"/>
              </a:spcBef>
              <a:buFont typeface="Arial" panose="020B0604020202020204" pitchFamily="34" charset="0"/>
              <a:buChar char="•"/>
            </a:pPr>
            <a:r>
              <a:rPr lang="en-US" sz="1200" kern="0" dirty="0"/>
              <a:t>The law directs EPA to assist educators by promoting the introduction of recycling principles and best practices into public school curriculum.</a:t>
            </a:r>
            <a:endParaRPr lang="en-US" dirty="0"/>
          </a:p>
          <a:p>
            <a:pPr lvl="0"/>
            <a:endParaRPr lang="en-US" dirty="0"/>
          </a:p>
          <a:p>
            <a:pPr marL="608965" indent="-384810">
              <a:lnSpc>
                <a:spcPct val="100000"/>
              </a:lnSpc>
            </a:pPr>
            <a:r>
              <a:rPr lang="en-US" sz="2400" dirty="0">
                <a:effectLst/>
                <a:latin typeface="Georgia" panose="02040502050405020303" pitchFamily="18" charset="0"/>
                <a:ea typeface="Calibri" panose="020F0502020204030204" pitchFamily="34" charset="0"/>
                <a:cs typeface="Calibri" panose="020F0502020204030204" pitchFamily="34" charset="0"/>
              </a:rPr>
              <a:t>We are also directed to develop Battery Collection </a:t>
            </a:r>
            <a:r>
              <a:rPr lang="en-US" sz="2400" dirty="0">
                <a:effectLst/>
                <a:latin typeface="Georgia" panose="02040502050405020303" pitchFamily="18" charset="0"/>
                <a:ea typeface="Times New Roman" panose="02020603050405020304" pitchFamily="18" charset="0"/>
              </a:rPr>
              <a:t>best practices that may be implemented by State, Tribal, and local governments for the collection of batteries and produce a best practices report within 2 years. </a:t>
            </a:r>
            <a:r>
              <a:rPr lang="en-US" sz="2400" b="1" dirty="0">
                <a:ea typeface="Times New Roman" panose="02020603050405020304" pitchFamily="18" charset="0"/>
              </a:rPr>
              <a:t> </a:t>
            </a:r>
            <a:r>
              <a:rPr lang="en-US" sz="2400" kern="0" dirty="0"/>
              <a:t>						</a:t>
            </a:r>
            <a:endParaRPr lang="en-US" sz="2400" dirty="0"/>
          </a:p>
          <a:p>
            <a:pPr lvl="0"/>
            <a:endParaRPr lang="en-US" dirty="0"/>
          </a:p>
          <a:p>
            <a:pPr marL="608965" indent="-384810">
              <a:lnSpc>
                <a:spcPct val="100000"/>
              </a:lnSpc>
            </a:pPr>
            <a:r>
              <a:rPr lang="en-US" sz="1200" b="1" dirty="0">
                <a:effectLst/>
                <a:latin typeface="Georgia" panose="02040502050405020303" pitchFamily="18" charset="0"/>
                <a:ea typeface="Calibri" panose="020F0502020204030204" pitchFamily="34" charset="0"/>
                <a:cs typeface="Calibri" panose="020F0502020204030204" pitchFamily="34" charset="0"/>
              </a:rPr>
              <a:t>Lastly, $15 million will fund </a:t>
            </a:r>
            <a:r>
              <a:rPr lang="en-US" sz="1200" dirty="0">
                <a:effectLst/>
                <a:latin typeface="Georgia" panose="02040502050405020303" pitchFamily="18" charset="0"/>
                <a:ea typeface="Calibri" panose="020F0502020204030204" pitchFamily="34" charset="0"/>
                <a:cs typeface="Calibri" panose="020F0502020204030204" pitchFamily="34" charset="0"/>
              </a:rPr>
              <a:t>the development of voluntary labeling guidelines for batteries and other communication materials for battery producers and consumers regarding the reuse and recycling of battery components.  </a:t>
            </a:r>
            <a:endParaRPr lang="en-US" dirty="0"/>
          </a:p>
          <a:p>
            <a:r>
              <a:rPr lang="en-US" dirty="0"/>
              <a:t>. </a:t>
            </a:r>
          </a:p>
        </p:txBody>
      </p:sp>
      <p:sp>
        <p:nvSpPr>
          <p:cNvPr id="4" name="Slide Number Placeholder 3"/>
          <p:cNvSpPr>
            <a:spLocks noGrp="1"/>
          </p:cNvSpPr>
          <p:nvPr>
            <p:ph type="sldNum" sz="quarter" idx="5"/>
          </p:nvPr>
        </p:nvSpPr>
        <p:spPr/>
        <p:txBody>
          <a:bodyPr/>
          <a:lstStyle/>
          <a:p>
            <a:fld id="{05546C1D-5430-4F85-BBA3-708CBEA9B27D}" type="slidenum">
              <a:rPr lang="en-US" smtClean="0"/>
              <a:t>9</a:t>
            </a:fld>
            <a:endParaRPr lang="en-US"/>
          </a:p>
        </p:txBody>
      </p:sp>
    </p:spTree>
    <p:extLst>
      <p:ext uri="{BB962C8B-B14F-4D97-AF65-F5344CB8AC3E}">
        <p14:creationId xmlns:p14="http://schemas.microsoft.com/office/powerpoint/2010/main" val="463417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a:extLst>
              <a:ext uri="{FF2B5EF4-FFF2-40B4-BE49-F238E27FC236}">
                <a16:creationId xmlns:a16="http://schemas.microsoft.com/office/drawing/2014/main" id="{5444D901-6E66-403D-BFFB-CEDEE232FB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0" y="76200"/>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8F7D6D3-8C41-4E5D-944A-DFB1B3F461D0}"/>
              </a:ext>
            </a:extLst>
          </p:cNvPr>
          <p:cNvSpPr>
            <a:spLocks noGrp="1"/>
          </p:cNvSpPr>
          <p:nvPr>
            <p:ph type="dt" sz="half" idx="10"/>
          </p:nvPr>
        </p:nvSpPr>
        <p:spPr/>
        <p:txBody>
          <a:bodyPr/>
          <a:lstStyle>
            <a:lvl1pPr>
              <a:defRPr smtClean="0"/>
            </a:lvl1pPr>
          </a:lstStyle>
          <a:p>
            <a:pPr>
              <a:defRPr/>
            </a:pPr>
            <a:fld id="{DFAE8B6C-7AA0-447C-88B1-FCD3253591FF}" type="datetime1">
              <a:rPr lang="en-GB" smtClean="0"/>
              <a:t>21/03/2022</a:t>
            </a:fld>
            <a:endParaRPr lang="en-US"/>
          </a:p>
        </p:txBody>
      </p:sp>
      <p:sp>
        <p:nvSpPr>
          <p:cNvPr id="6" name="Footer Placeholder 4">
            <a:extLst>
              <a:ext uri="{FF2B5EF4-FFF2-40B4-BE49-F238E27FC236}">
                <a16:creationId xmlns:a16="http://schemas.microsoft.com/office/drawing/2014/main" id="{BFDFAC8B-1F1E-46B0-92A7-45C5437527A5}"/>
              </a:ext>
            </a:extLst>
          </p:cNvPr>
          <p:cNvSpPr>
            <a:spLocks noGrp="1"/>
          </p:cNvSpPr>
          <p:nvPr>
            <p:ph type="ftr" sz="quarter" idx="11"/>
          </p:nvPr>
        </p:nvSpPr>
        <p:spPr/>
        <p:txBody>
          <a:bodyPr/>
          <a:lstStyle>
            <a:lvl1pPr>
              <a:defRPr dirty="0" smtClean="0"/>
            </a:lvl1pPr>
          </a:lstStyle>
          <a:p>
            <a:pPr>
              <a:defRPr/>
            </a:pPr>
            <a:r>
              <a:rPr lang="en-US"/>
              <a:t>DRAFT -- DELIBERATIVE</a:t>
            </a:r>
          </a:p>
        </p:txBody>
      </p:sp>
      <p:sp>
        <p:nvSpPr>
          <p:cNvPr id="7" name="Slide Number Placeholder 5">
            <a:extLst>
              <a:ext uri="{FF2B5EF4-FFF2-40B4-BE49-F238E27FC236}">
                <a16:creationId xmlns:a16="http://schemas.microsoft.com/office/drawing/2014/main" id="{66F100A2-AB24-4A05-997D-AA64AE5F7374}"/>
              </a:ext>
            </a:extLst>
          </p:cNvPr>
          <p:cNvSpPr>
            <a:spLocks noGrp="1"/>
          </p:cNvSpPr>
          <p:nvPr>
            <p:ph type="sldNum" sz="quarter" idx="12"/>
          </p:nvPr>
        </p:nvSpPr>
        <p:spPr/>
        <p:txBody>
          <a:bodyPr/>
          <a:lstStyle>
            <a:lvl1pPr>
              <a:defRPr/>
            </a:lvl1pPr>
          </a:lstStyle>
          <a:p>
            <a:fld id="{A12BCD26-26A2-4871-AFFB-2741D5D19AF2}" type="slidenum">
              <a:rPr lang="en-US" altLang="en-US"/>
              <a:pPr/>
              <a:t>‹#›</a:t>
            </a:fld>
            <a:endParaRPr lang="en-US" altLang="en-US"/>
          </a:p>
        </p:txBody>
      </p:sp>
    </p:spTree>
    <p:extLst>
      <p:ext uri="{BB962C8B-B14F-4D97-AF65-F5344CB8AC3E}">
        <p14:creationId xmlns:p14="http://schemas.microsoft.com/office/powerpoint/2010/main" val="68539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D8CD-2E6A-4AC8-B02D-892630129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50791E-87F0-4E6C-8734-E58435863E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52EFB1-1778-41E2-B6C3-1FFC1694A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B811A3-3857-45BD-BDE1-638A145723F2}"/>
              </a:ext>
            </a:extLst>
          </p:cNvPr>
          <p:cNvSpPr>
            <a:spLocks noGrp="1"/>
          </p:cNvSpPr>
          <p:nvPr>
            <p:ph type="dt" sz="half" idx="10"/>
          </p:nvPr>
        </p:nvSpPr>
        <p:spPr/>
        <p:txBody>
          <a:bodyPr/>
          <a:lstStyle/>
          <a:p>
            <a:fld id="{902AA629-7665-4217-9C8B-30FE9C3C9B56}" type="datetime1">
              <a:rPr lang="en-GB" smtClean="0"/>
              <a:t>21/03/2022</a:t>
            </a:fld>
            <a:endParaRPr lang="en-GB"/>
          </a:p>
        </p:txBody>
      </p:sp>
      <p:sp>
        <p:nvSpPr>
          <p:cNvPr id="6" name="Footer Placeholder 5">
            <a:extLst>
              <a:ext uri="{FF2B5EF4-FFF2-40B4-BE49-F238E27FC236}">
                <a16:creationId xmlns:a16="http://schemas.microsoft.com/office/drawing/2014/main" id="{60B1BE35-B58E-4CB1-A258-EAAF82DCC1DA}"/>
              </a:ext>
            </a:extLst>
          </p:cNvPr>
          <p:cNvSpPr>
            <a:spLocks noGrp="1"/>
          </p:cNvSpPr>
          <p:nvPr>
            <p:ph type="ftr" sz="quarter" idx="11"/>
          </p:nvPr>
        </p:nvSpPr>
        <p:spPr/>
        <p:txBody>
          <a:bodyPr/>
          <a:lstStyle/>
          <a:p>
            <a:r>
              <a:rPr lang="en-GB"/>
              <a:t>DRAFT -- DELIBERATIVE</a:t>
            </a:r>
          </a:p>
        </p:txBody>
      </p:sp>
      <p:sp>
        <p:nvSpPr>
          <p:cNvPr id="7" name="Slide Number Placeholder 6">
            <a:extLst>
              <a:ext uri="{FF2B5EF4-FFF2-40B4-BE49-F238E27FC236}">
                <a16:creationId xmlns:a16="http://schemas.microsoft.com/office/drawing/2014/main" id="{03A66B78-FD7F-4E3C-BB2D-8A9D3977D04F}"/>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185965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FAC9-B40E-49BF-B00E-E4A7A88CE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3FB306-BBA7-4511-ADD2-234FA55C4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19D797-B573-44D7-ACAB-C08EAB7EA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7D96D2-6071-4F68-9B03-29CC60CBAAFA}"/>
              </a:ext>
            </a:extLst>
          </p:cNvPr>
          <p:cNvSpPr>
            <a:spLocks noGrp="1"/>
          </p:cNvSpPr>
          <p:nvPr>
            <p:ph type="dt" sz="half" idx="10"/>
          </p:nvPr>
        </p:nvSpPr>
        <p:spPr/>
        <p:txBody>
          <a:bodyPr/>
          <a:lstStyle/>
          <a:p>
            <a:fld id="{EFA35CF2-A5F9-4A09-A8B4-48C04E45BD20}" type="datetime1">
              <a:rPr lang="en-GB" smtClean="0"/>
              <a:t>21/03/2022</a:t>
            </a:fld>
            <a:endParaRPr lang="en-GB"/>
          </a:p>
        </p:txBody>
      </p:sp>
      <p:sp>
        <p:nvSpPr>
          <p:cNvPr id="6" name="Footer Placeholder 5">
            <a:extLst>
              <a:ext uri="{FF2B5EF4-FFF2-40B4-BE49-F238E27FC236}">
                <a16:creationId xmlns:a16="http://schemas.microsoft.com/office/drawing/2014/main" id="{28F09E68-3F72-4379-BE52-53E02D8CB792}"/>
              </a:ext>
            </a:extLst>
          </p:cNvPr>
          <p:cNvSpPr>
            <a:spLocks noGrp="1"/>
          </p:cNvSpPr>
          <p:nvPr>
            <p:ph type="ftr" sz="quarter" idx="11"/>
          </p:nvPr>
        </p:nvSpPr>
        <p:spPr/>
        <p:txBody>
          <a:bodyPr/>
          <a:lstStyle/>
          <a:p>
            <a:r>
              <a:rPr lang="en-GB"/>
              <a:t>DRAFT -- DELIBERATIVE</a:t>
            </a:r>
          </a:p>
        </p:txBody>
      </p:sp>
      <p:sp>
        <p:nvSpPr>
          <p:cNvPr id="7" name="Slide Number Placeholder 6">
            <a:extLst>
              <a:ext uri="{FF2B5EF4-FFF2-40B4-BE49-F238E27FC236}">
                <a16:creationId xmlns:a16="http://schemas.microsoft.com/office/drawing/2014/main" id="{B70F4E21-6632-4DC6-AC6E-05C07FC05526}"/>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269069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BB80-FA75-4B38-B64B-71F43457EC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A0D27B-B6A3-4FC5-9CC7-316B7D5C4E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39D66-8285-43DB-937B-EE4FBA0B21ED}"/>
              </a:ext>
            </a:extLst>
          </p:cNvPr>
          <p:cNvSpPr>
            <a:spLocks noGrp="1"/>
          </p:cNvSpPr>
          <p:nvPr>
            <p:ph type="dt" sz="half" idx="10"/>
          </p:nvPr>
        </p:nvSpPr>
        <p:spPr/>
        <p:txBody>
          <a:bodyPr/>
          <a:lstStyle/>
          <a:p>
            <a:fld id="{3B071F7C-EA02-477C-8A7C-7D2A702C1037}" type="datetime1">
              <a:rPr lang="en-GB" smtClean="0"/>
              <a:t>21/03/2022</a:t>
            </a:fld>
            <a:endParaRPr lang="en-GB"/>
          </a:p>
        </p:txBody>
      </p:sp>
      <p:sp>
        <p:nvSpPr>
          <p:cNvPr id="5" name="Footer Placeholder 4">
            <a:extLst>
              <a:ext uri="{FF2B5EF4-FFF2-40B4-BE49-F238E27FC236}">
                <a16:creationId xmlns:a16="http://schemas.microsoft.com/office/drawing/2014/main" id="{5894E4E4-1374-47F8-A0C4-D697AEBB07CB}"/>
              </a:ext>
            </a:extLst>
          </p:cNvPr>
          <p:cNvSpPr>
            <a:spLocks noGrp="1"/>
          </p:cNvSpPr>
          <p:nvPr>
            <p:ph type="ftr" sz="quarter" idx="11"/>
          </p:nvPr>
        </p:nvSpPr>
        <p:spPr/>
        <p:txBody>
          <a:bodyPr/>
          <a:lstStyle/>
          <a:p>
            <a:r>
              <a:rPr lang="en-GB"/>
              <a:t>DRAFT -- DELIBERATIVE</a:t>
            </a:r>
          </a:p>
        </p:txBody>
      </p:sp>
      <p:sp>
        <p:nvSpPr>
          <p:cNvPr id="6" name="Slide Number Placeholder 5">
            <a:extLst>
              <a:ext uri="{FF2B5EF4-FFF2-40B4-BE49-F238E27FC236}">
                <a16:creationId xmlns:a16="http://schemas.microsoft.com/office/drawing/2014/main" id="{A741986A-5A02-4668-9EF7-699CC286E49A}"/>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147711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6BF30E-E089-4865-9110-06D866FDB5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B115B1-9707-4230-B2DC-CAF8E3816B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5521C1-6315-4443-965C-9852F5EAAD56}"/>
              </a:ext>
            </a:extLst>
          </p:cNvPr>
          <p:cNvSpPr>
            <a:spLocks noGrp="1"/>
          </p:cNvSpPr>
          <p:nvPr>
            <p:ph type="dt" sz="half" idx="10"/>
          </p:nvPr>
        </p:nvSpPr>
        <p:spPr/>
        <p:txBody>
          <a:bodyPr/>
          <a:lstStyle/>
          <a:p>
            <a:fld id="{BD5DD794-4178-4BE8-B6CC-BA25362D11B2}" type="datetime1">
              <a:rPr lang="en-GB" smtClean="0"/>
              <a:t>21/03/2022</a:t>
            </a:fld>
            <a:endParaRPr lang="en-GB"/>
          </a:p>
        </p:txBody>
      </p:sp>
      <p:sp>
        <p:nvSpPr>
          <p:cNvPr id="5" name="Footer Placeholder 4">
            <a:extLst>
              <a:ext uri="{FF2B5EF4-FFF2-40B4-BE49-F238E27FC236}">
                <a16:creationId xmlns:a16="http://schemas.microsoft.com/office/drawing/2014/main" id="{94CDD5C8-502A-4ACE-A5A3-A33231C8BFD2}"/>
              </a:ext>
            </a:extLst>
          </p:cNvPr>
          <p:cNvSpPr>
            <a:spLocks noGrp="1"/>
          </p:cNvSpPr>
          <p:nvPr>
            <p:ph type="ftr" sz="quarter" idx="11"/>
          </p:nvPr>
        </p:nvSpPr>
        <p:spPr/>
        <p:txBody>
          <a:bodyPr/>
          <a:lstStyle/>
          <a:p>
            <a:r>
              <a:rPr lang="en-GB"/>
              <a:t>DRAFT -- DELIBERATIVE</a:t>
            </a:r>
          </a:p>
        </p:txBody>
      </p:sp>
      <p:sp>
        <p:nvSpPr>
          <p:cNvPr id="6" name="Slide Number Placeholder 5">
            <a:extLst>
              <a:ext uri="{FF2B5EF4-FFF2-40B4-BE49-F238E27FC236}">
                <a16:creationId xmlns:a16="http://schemas.microsoft.com/office/drawing/2014/main" id="{55F9DA90-48B8-4FDF-B0F5-28AF3CD34B3A}"/>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2812271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US" noProof="0"/>
              <a:t>This is the </a:t>
            </a:r>
            <a:r>
              <a:rPr lang="en-US" noProof="0" err="1"/>
              <a:t>SlideProof</a:t>
            </a:r>
            <a:r>
              <a:rPr lang="en-US" noProof="0"/>
              <a:t> Agenda Layout</a:t>
            </a:r>
          </a:p>
          <a:p>
            <a:pPr lvl="0"/>
            <a:r>
              <a:rPr lang="en-US" noProof="0"/>
              <a:t>http://www.veodin.com/slideproof/manual/agenda/</a:t>
            </a:r>
          </a:p>
          <a:p>
            <a:pPr lvl="0"/>
            <a:r>
              <a:rPr lang="en-US" noProof="0"/>
              <a:t>Use the Selection Pane (Alt+F10) to make the hidden shapes of the Agenda visible. Make sure you group them again after editing and rename them with </a:t>
            </a:r>
            <a:r>
              <a:rPr lang="en-US" noProof="0" err="1"/>
              <a:t>SlideProof</a:t>
            </a:r>
            <a:r>
              <a:rPr lang="en-US" noProof="0"/>
              <a:t> &gt; Agenda &gt; Rename Agenda Groups</a:t>
            </a:r>
          </a:p>
          <a:p>
            <a:pPr lvl="0"/>
            <a:r>
              <a:rPr lang="en-US" noProof="0"/>
              <a:t>Expected group names are:</a:t>
            </a:r>
          </a:p>
          <a:p>
            <a:pPr lvl="1"/>
            <a:endParaRPr lang="en-US" noProof="0"/>
          </a:p>
          <a:p>
            <a:pPr lvl="1"/>
            <a:r>
              <a:rPr lang="en-US" noProof="0"/>
              <a:t>SP Agenda Section - Mandatory</a:t>
            </a:r>
          </a:p>
          <a:p>
            <a:pPr lvl="1"/>
            <a:r>
              <a:rPr lang="en-US" noProof="0"/>
              <a:t>SP Agenda Section Highlight - Highlight the current section</a:t>
            </a:r>
          </a:p>
          <a:p>
            <a:pPr lvl="1"/>
            <a:r>
              <a:rPr lang="en-US" noProof="0"/>
              <a:t>SP Agenda Subsection - Mandatory if showing subsections</a:t>
            </a:r>
          </a:p>
          <a:p>
            <a:pPr lvl="1"/>
            <a:r>
              <a:rPr lang="en-US" noProof="0"/>
              <a:t>SP Agenda Subsection Highlight - Highlight the current subsection</a:t>
            </a:r>
          </a:p>
          <a:p>
            <a:pPr lvl="0"/>
            <a:r>
              <a:rPr lang="en-US" noProof="0"/>
              <a:t>Any shapes or images inside the groups will appear on the agenda pages. This notice (SP Agenda Notice) will not appear on the agenda pages.</a:t>
            </a:r>
          </a:p>
          <a:p>
            <a:pPr lvl="0"/>
            <a:r>
              <a:rPr lang="en-US" noProof="0"/>
              <a:t>Valid text placeholders are:</a:t>
            </a:r>
          </a:p>
          <a:p>
            <a:pPr lvl="1"/>
            <a:endParaRPr lang="en-US" noProof="0"/>
          </a:p>
          <a:p>
            <a:pPr lvl="1"/>
            <a:r>
              <a:rPr lang="en-US" noProof="0"/>
              <a:t>Section number:</a:t>
            </a:r>
          </a:p>
          <a:p>
            <a:pPr lvl="1"/>
            <a:r>
              <a:rPr lang="en-US" noProof="0"/>
              <a:t>&lt;N&gt; for Arabic number 1, 2, 3</a:t>
            </a:r>
          </a:p>
          <a:p>
            <a:pPr lvl="1"/>
            <a:r>
              <a:rPr lang="en-US" noProof="0"/>
              <a:t>&lt;R&gt; for Roman numeral I, II, III</a:t>
            </a:r>
          </a:p>
          <a:p>
            <a:pPr lvl="1"/>
            <a:r>
              <a:rPr lang="en-US" noProof="0"/>
              <a:t>&lt;RL&gt; for lower-case Roman numeral </a:t>
            </a:r>
            <a:r>
              <a:rPr lang="en-US" noProof="0" err="1"/>
              <a:t>i</a:t>
            </a:r>
            <a:r>
              <a:rPr lang="en-US" noProof="0"/>
              <a:t>, ii, iii</a:t>
            </a:r>
          </a:p>
          <a:p>
            <a:pPr lvl="1"/>
            <a:r>
              <a:rPr lang="en-US" noProof="0"/>
              <a:t>&lt;A&gt; for alphabetic character A, B, C</a:t>
            </a:r>
          </a:p>
          <a:p>
            <a:pPr lvl="1"/>
            <a:r>
              <a:rPr lang="en-US" noProof="0"/>
              <a:t>&lt;AL&gt; for lower-case Alphabetic character</a:t>
            </a:r>
          </a:p>
          <a:p>
            <a:pPr lvl="1"/>
            <a:r>
              <a:rPr lang="en-US" noProof="0"/>
              <a:t>&lt;TEXT&gt;</a:t>
            </a:r>
          </a:p>
          <a:p>
            <a:pPr lvl="1"/>
            <a:r>
              <a:rPr lang="en-US" noProof="0"/>
              <a:t>&lt;RESPONSIBLE&gt;</a:t>
            </a:r>
          </a:p>
          <a:p>
            <a:pPr lvl="1"/>
            <a:r>
              <a:rPr lang="en-US" noProof="0"/>
              <a:t>&lt;TIMESLOT&gt;</a:t>
            </a:r>
          </a:p>
          <a:p>
            <a:pPr lvl="1"/>
            <a:r>
              <a:rPr lang="en-US" noProof="0"/>
              <a:t>&lt;DURATION&gt; for duration</a:t>
            </a:r>
          </a:p>
          <a:p>
            <a:pPr lvl="1"/>
            <a:r>
              <a:rPr lang="en-US" noProof="0"/>
              <a:t>&lt;P&gt; for page number</a:t>
            </a:r>
          </a:p>
          <a:p>
            <a:pPr lvl="0"/>
            <a:r>
              <a:rPr lang="en-US" noProof="0"/>
              <a:t>If you want the agenda to be vertically centered on each Agenda slide, rename this layout to:</a:t>
            </a:r>
          </a:p>
          <a:p>
            <a:pPr lvl="1"/>
            <a:endParaRPr lang="en-US" noProof="0"/>
          </a:p>
          <a:p>
            <a:pPr lvl="1"/>
            <a:r>
              <a:rPr lang="en-US" noProof="0"/>
              <a:t>SP Agenda Vertical</a:t>
            </a:r>
          </a:p>
        </p:txBody>
      </p:sp>
      <p:grpSp>
        <p:nvGrpSpPr>
          <p:cNvPr id="3" name="SP Agenda Section" hidden="1"/>
          <p:cNvGrpSpPr/>
          <p:nvPr userDrawn="1"/>
        </p:nvGrpSpPr>
        <p:grpSpPr>
          <a:xfrm>
            <a:off x="1797664" y="2085631"/>
            <a:ext cx="8657275" cy="369332"/>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9334267">
                <a:tabLst>
                  <a:tab pos="9512062" algn="l"/>
                </a:tabLst>
              </a:pPr>
              <a:r>
                <a:rPr lang="en-US" sz="1400"/>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1400"/>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en-US" sz="1400"/>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1400"/>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1400"/>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en-US" sz="1400"/>
                <a:t>&lt;DURATION&gt;</a:t>
              </a:r>
            </a:p>
          </p:txBody>
        </p:sp>
      </p:grpSp>
      <p:grpSp>
        <p:nvGrpSpPr>
          <p:cNvPr id="4" name="SP Agenda Section Highlight" hidden="1"/>
          <p:cNvGrpSpPr>
            <a:grpSpLocks/>
          </p:cNvGrpSpPr>
          <p:nvPr userDrawn="1"/>
        </p:nvGrpSpPr>
        <p:grpSpPr>
          <a:xfrm>
            <a:off x="1797664" y="2616963"/>
            <a:ext cx="8657274" cy="369332"/>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9334267">
                <a:tabLst>
                  <a:tab pos="9512062" algn="l"/>
                </a:tabLst>
              </a:pPr>
              <a:r>
                <a:rPr lang="en-US" sz="1400" b="1"/>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1400" b="1"/>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en-US" sz="1400" b="1"/>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en-US" sz="1400" b="1"/>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en-US" sz="1400" b="1"/>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en-US" sz="1400" b="1"/>
                <a:t>&lt;DURATION&gt;</a:t>
              </a:r>
            </a:p>
          </p:txBody>
        </p:sp>
      </p:grpSp>
      <p:grpSp>
        <p:nvGrpSpPr>
          <p:cNvPr id="8" name="SP Agenda Subsection" hidden="1"/>
          <p:cNvGrpSpPr>
            <a:grpSpLocks/>
          </p:cNvGrpSpPr>
          <p:nvPr userDrawn="1"/>
        </p:nvGrpSpPr>
        <p:grpSpPr>
          <a:xfrm>
            <a:off x="2265805" y="3148295"/>
            <a:ext cx="8189135" cy="369332"/>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9334267">
                <a:tabLst>
                  <a:tab pos="9512062" algn="l"/>
                </a:tabLst>
              </a:pPr>
              <a:r>
                <a:rPr lang="en-US" sz="1400"/>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1400"/>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en-US" sz="1400"/>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1400"/>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1400"/>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en-US" sz="1400"/>
                <a:t>&lt;DURATION&gt;</a:t>
              </a:r>
            </a:p>
          </p:txBody>
        </p:sp>
      </p:grpSp>
      <p:grpSp>
        <p:nvGrpSpPr>
          <p:cNvPr id="9" name="SP Agenda Subsection Highlight" hidden="1"/>
          <p:cNvGrpSpPr>
            <a:grpSpLocks/>
          </p:cNvGrpSpPr>
          <p:nvPr userDrawn="1"/>
        </p:nvGrpSpPr>
        <p:grpSpPr>
          <a:xfrm>
            <a:off x="2265804" y="3679627"/>
            <a:ext cx="8189134" cy="369332"/>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9334267">
                <a:tabLst>
                  <a:tab pos="9512062" algn="l"/>
                </a:tabLst>
              </a:pPr>
              <a:r>
                <a:rPr lang="en-US" sz="1400" b="1"/>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1400" b="1"/>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en-US" sz="1400" b="1"/>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en-US" sz="1400" b="1"/>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en-US" sz="1400" b="1"/>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en-US" sz="1400" b="1"/>
                <a:t>&lt;DURATION&gt;</a:t>
              </a:r>
            </a:p>
          </p:txBody>
        </p:sp>
      </p:grpSp>
      <p:sp>
        <p:nvSpPr>
          <p:cNvPr id="2" name="Title 1">
            <a:extLst>
              <a:ext uri="{FF2B5EF4-FFF2-40B4-BE49-F238E27FC236}">
                <a16:creationId xmlns:a16="http://schemas.microsoft.com/office/drawing/2014/main" id="{FF33BFA0-AB23-4AC7-B769-51C3FFF6238B}"/>
              </a:ext>
            </a:extLst>
          </p:cNvPr>
          <p:cNvSpPr>
            <a:spLocks noGrp="1"/>
          </p:cNvSpPr>
          <p:nvPr>
            <p:ph type="title" idx="14" hasCustomPrompt="1"/>
          </p:nvPr>
        </p:nvSpPr>
        <p:spPr/>
        <p:txBody>
          <a:bodyPr/>
          <a:lstStyle/>
          <a:p>
            <a:r>
              <a:rPr lang="en-US"/>
              <a:t>Agenda</a:t>
            </a:r>
            <a:endParaRPr lang="en-GB"/>
          </a:p>
        </p:txBody>
      </p:sp>
    </p:spTree>
    <p:extLst>
      <p:ext uri="{BB962C8B-B14F-4D97-AF65-F5344CB8AC3E}">
        <p14:creationId xmlns:p14="http://schemas.microsoft.com/office/powerpoint/2010/main" val="3866615593"/>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1284761" y="4096092"/>
            <a:ext cx="10080000" cy="369332"/>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a:solidFill>
                    <a:schemeClr val="tx1"/>
                  </a:solidFill>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a:solidFill>
                    <a:schemeClr val="tx1"/>
                  </a:solidFill>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1000">
                  <a:solidFill>
                    <a:srgbClr val="000000">
                      <a:alpha val="0"/>
                    </a:srgbClr>
                  </a:solidFill>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&lt;DURATION&gt;</a:t>
              </a:r>
            </a:p>
          </p:txBody>
        </p:sp>
      </p:grpSp>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US" noProof="0"/>
              <a:t>This is the SlideProof Agenda Layout</a:t>
            </a:r>
          </a:p>
          <a:p>
            <a:pPr lvl="0"/>
            <a:r>
              <a:rPr lang="en-US" noProof="0"/>
              <a:t>http://www.veodin.com/slideproof/manual/agenda/</a:t>
            </a:r>
          </a:p>
          <a:p>
            <a:pPr lvl="0"/>
            <a:r>
              <a:rPr lang="en-US" noProof="0"/>
              <a:t>Use the Selection Pane (Alt+F10) to make the hidden shapes of the Agenda visible. Make sure you group them again after editing and rename them with SlideProof &gt; Agenda &gt; Rename Agenda Groups</a:t>
            </a:r>
          </a:p>
          <a:p>
            <a:pPr lvl="0"/>
            <a:r>
              <a:rPr lang="en-US" noProof="0"/>
              <a:t>Expected group names are:</a:t>
            </a:r>
          </a:p>
          <a:p>
            <a:pPr lvl="1"/>
            <a:endParaRPr lang="en-US" noProof="0"/>
          </a:p>
          <a:p>
            <a:pPr lvl="1"/>
            <a:r>
              <a:rPr lang="en-US" noProof="0"/>
              <a:t>SP Agenda Section - Mandatory</a:t>
            </a:r>
          </a:p>
          <a:p>
            <a:pPr lvl="1"/>
            <a:r>
              <a:rPr lang="en-US" noProof="0"/>
              <a:t>SP Agenda Section Highlight - Highlight the current section</a:t>
            </a:r>
          </a:p>
          <a:p>
            <a:pPr lvl="1"/>
            <a:r>
              <a:rPr lang="en-US" noProof="0"/>
              <a:t>SP Agenda Subsection - Mandatory if showing subsections</a:t>
            </a:r>
          </a:p>
          <a:p>
            <a:pPr lvl="1"/>
            <a:r>
              <a:rPr lang="en-US" noProof="0"/>
              <a:t>SP Agenda Subsection Highlight - Highlight the current subsection</a:t>
            </a:r>
          </a:p>
          <a:p>
            <a:pPr lvl="0"/>
            <a:r>
              <a:rPr lang="en-US" noProof="0"/>
              <a:t>Any shapes or images inside the groups will appear on the agenda pages. This notice (SP Agenda Notice) will not appear on the agenda pages.</a:t>
            </a:r>
          </a:p>
          <a:p>
            <a:pPr lvl="0"/>
            <a:r>
              <a:rPr lang="en-US" noProof="0"/>
              <a:t>Valid text placeholders are:</a:t>
            </a:r>
          </a:p>
          <a:p>
            <a:pPr lvl="1"/>
            <a:endParaRPr lang="en-US" noProof="0"/>
          </a:p>
          <a:p>
            <a:pPr lvl="1"/>
            <a:r>
              <a:rPr lang="en-US" noProof="0"/>
              <a:t>Section number:</a:t>
            </a:r>
          </a:p>
          <a:p>
            <a:pPr lvl="1"/>
            <a:r>
              <a:rPr lang="en-US" noProof="0"/>
              <a:t>&lt;N&gt; for Arabic number 1, 2, 3</a:t>
            </a:r>
          </a:p>
          <a:p>
            <a:pPr lvl="1"/>
            <a:r>
              <a:rPr lang="en-US" noProof="0"/>
              <a:t>&lt;R&gt; for Roman numeral I, II, III</a:t>
            </a:r>
          </a:p>
          <a:p>
            <a:pPr lvl="1"/>
            <a:r>
              <a:rPr lang="en-US" noProof="0"/>
              <a:t>&lt;RL&gt; for lower-case Roman numeral </a:t>
            </a:r>
            <a:r>
              <a:rPr lang="en-US" noProof="0" err="1"/>
              <a:t>i</a:t>
            </a:r>
            <a:r>
              <a:rPr lang="en-US" noProof="0"/>
              <a:t>, ii, iii</a:t>
            </a:r>
          </a:p>
          <a:p>
            <a:pPr lvl="1"/>
            <a:r>
              <a:rPr lang="en-US" noProof="0"/>
              <a:t>&lt;A&gt; for alphabetic character A, B, C</a:t>
            </a:r>
          </a:p>
          <a:p>
            <a:pPr lvl="1"/>
            <a:r>
              <a:rPr lang="en-US" noProof="0"/>
              <a:t>&lt;AL&gt; for lower-case Alphabetic character</a:t>
            </a:r>
          </a:p>
          <a:p>
            <a:pPr lvl="1"/>
            <a:r>
              <a:rPr lang="en-US" noProof="0"/>
              <a:t>&lt;TEXT&gt;</a:t>
            </a:r>
          </a:p>
          <a:p>
            <a:pPr lvl="1"/>
            <a:r>
              <a:rPr lang="en-US" noProof="0"/>
              <a:t>&lt;RESPONSIBLE&gt;</a:t>
            </a:r>
          </a:p>
          <a:p>
            <a:pPr lvl="1"/>
            <a:r>
              <a:rPr lang="en-US" noProof="0"/>
              <a:t>&lt;TIMESLOT&gt;</a:t>
            </a:r>
          </a:p>
          <a:p>
            <a:pPr lvl="1"/>
            <a:r>
              <a:rPr lang="en-US" noProof="0"/>
              <a:t>&lt;DURATION&gt; for duration</a:t>
            </a:r>
          </a:p>
          <a:p>
            <a:pPr lvl="1"/>
            <a:r>
              <a:rPr lang="en-US" noProof="0"/>
              <a:t>&lt;P&gt; for page number</a:t>
            </a:r>
          </a:p>
          <a:p>
            <a:pPr lvl="0"/>
            <a:r>
              <a:rPr lang="en-US" noProof="0"/>
              <a:t>If you want the agenda to be vertically centered on each Agenda slide, rename this layout to:</a:t>
            </a:r>
          </a:p>
          <a:p>
            <a:pPr lvl="1"/>
            <a:endParaRPr lang="en-US" noProof="0"/>
          </a:p>
          <a:p>
            <a:pPr lvl="1"/>
            <a:r>
              <a:rPr lang="en-US" noProof="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1284761" y="4096092"/>
            <a:ext cx="10080000" cy="369332"/>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a:solidFill>
                    <a:schemeClr val="tx1"/>
                  </a:solidFill>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a:solidFill>
                    <a:schemeClr val="tx1"/>
                  </a:solidFill>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1000" b="1">
                  <a:solidFill>
                    <a:srgbClr val="000000">
                      <a:alpha val="0"/>
                    </a:srgbClr>
                  </a:solidFill>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&lt;DURATION&gt;</a:t>
              </a:r>
            </a:p>
          </p:txBody>
        </p:sp>
      </p:grpSp>
    </p:spTree>
    <p:extLst>
      <p:ext uri="{BB962C8B-B14F-4D97-AF65-F5344CB8AC3E}">
        <p14:creationId xmlns:p14="http://schemas.microsoft.com/office/powerpoint/2010/main" val="2710548174"/>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7046E1-6627-418B-A561-9E1DED22BEF4}" type="datetime1">
              <a:rPr lang="en-GB" smtClean="0"/>
              <a:t>21/03/2022</a:t>
            </a:fld>
            <a:endParaRPr lang="en-US"/>
          </a:p>
        </p:txBody>
      </p:sp>
      <p:sp>
        <p:nvSpPr>
          <p:cNvPr id="5" name="Footer Placeholder 4"/>
          <p:cNvSpPr>
            <a:spLocks noGrp="1"/>
          </p:cNvSpPr>
          <p:nvPr>
            <p:ph type="ftr" sz="quarter" idx="11"/>
          </p:nvPr>
        </p:nvSpPr>
        <p:spPr/>
        <p:txBody>
          <a:bodyPr/>
          <a:lstStyle/>
          <a:p>
            <a:r>
              <a:rPr lang="en-US"/>
              <a:t>DRAFT -- DELIBERATIVE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0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047DD-9995-FD44-A959-A90FBB8CBC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BF0D4A-B8A1-AA42-A7B2-6AE1B02DBCBA}"/>
              </a:ext>
            </a:extLst>
          </p:cNvPr>
          <p:cNvSpPr>
            <a:spLocks noGrp="1"/>
          </p:cNvSpPr>
          <p:nvPr>
            <p:ph type="dt" sz="half" idx="10"/>
          </p:nvPr>
        </p:nvSpPr>
        <p:spPr/>
        <p:txBody>
          <a:bodyPr/>
          <a:lstStyle/>
          <a:p>
            <a:fld id="{2F74FAA5-880F-406D-9681-5F659624277D}" type="datetime1">
              <a:rPr lang="en-GB" smtClean="0"/>
              <a:t>21/03/2022</a:t>
            </a:fld>
            <a:endParaRPr lang="en-US"/>
          </a:p>
        </p:txBody>
      </p:sp>
      <p:sp>
        <p:nvSpPr>
          <p:cNvPr id="5" name="Footer Placeholder 4">
            <a:extLst>
              <a:ext uri="{FF2B5EF4-FFF2-40B4-BE49-F238E27FC236}">
                <a16:creationId xmlns:a16="http://schemas.microsoft.com/office/drawing/2014/main" id="{45F253A5-BCA4-D441-96DF-1607CD7EB64C}"/>
              </a:ext>
            </a:extLst>
          </p:cNvPr>
          <p:cNvSpPr>
            <a:spLocks noGrp="1"/>
          </p:cNvSpPr>
          <p:nvPr>
            <p:ph type="ftr" sz="quarter" idx="11"/>
          </p:nvPr>
        </p:nvSpPr>
        <p:spPr/>
        <p:txBody>
          <a:bodyPr/>
          <a:lstStyle/>
          <a:p>
            <a:r>
              <a:rPr lang="en-US"/>
              <a:t>DRAFT -- DELIBERATIVE</a:t>
            </a:r>
          </a:p>
        </p:txBody>
      </p:sp>
      <p:sp>
        <p:nvSpPr>
          <p:cNvPr id="6" name="Slide Number Placeholder 5">
            <a:extLst>
              <a:ext uri="{FF2B5EF4-FFF2-40B4-BE49-F238E27FC236}">
                <a16:creationId xmlns:a16="http://schemas.microsoft.com/office/drawing/2014/main" id="{63F3F65C-D98E-A34E-9D72-195E9DA581A5}"/>
              </a:ext>
            </a:extLst>
          </p:cNvPr>
          <p:cNvSpPr>
            <a:spLocks noGrp="1"/>
          </p:cNvSpPr>
          <p:nvPr>
            <p:ph type="sldNum" sz="quarter" idx="12"/>
          </p:nvPr>
        </p:nvSpPr>
        <p:spPr/>
        <p:txBody>
          <a:bodyPr/>
          <a:lstStyle/>
          <a:p>
            <a:fld id="{8D9C3B4F-4B7B-9A4F-9F3C-3A4901A33979}" type="slidenum">
              <a:rPr lang="en-US" smtClean="0"/>
              <a:t>‹#›</a:t>
            </a:fld>
            <a:endParaRPr lang="en-US"/>
          </a:p>
        </p:txBody>
      </p:sp>
      <p:pic>
        <p:nvPicPr>
          <p:cNvPr id="10" name="Picture 9">
            <a:extLst>
              <a:ext uri="{FF2B5EF4-FFF2-40B4-BE49-F238E27FC236}">
                <a16:creationId xmlns:a16="http://schemas.microsoft.com/office/drawing/2014/main" id="{85394741-A623-244C-8E1E-5DAC521AB39E}"/>
              </a:ext>
            </a:extLst>
          </p:cNvPr>
          <p:cNvPicPr>
            <a:picLocks noChangeAspect="1"/>
          </p:cNvPicPr>
          <p:nvPr userDrawn="1"/>
        </p:nvPicPr>
        <p:blipFill>
          <a:blip r:embed="rId3"/>
          <a:stretch>
            <a:fillRect/>
          </a:stretch>
        </p:blipFill>
        <p:spPr>
          <a:xfrm>
            <a:off x="231295" y="371847"/>
            <a:ext cx="2445119" cy="750516"/>
          </a:xfrm>
          <a:prstGeom prst="rect">
            <a:avLst/>
          </a:prstGeom>
        </p:spPr>
      </p:pic>
    </p:spTree>
    <p:extLst>
      <p:ext uri="{BB962C8B-B14F-4D97-AF65-F5344CB8AC3E}">
        <p14:creationId xmlns:p14="http://schemas.microsoft.com/office/powerpoint/2010/main" val="377063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BAF423B1-A0A9-2044-BC25-8C4E5AC6D265}"/>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A702A74D-ABC9-DA43-B9E5-273F903F2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8648F-9467-884A-93DD-C81D8F719FF5}"/>
              </a:ext>
            </a:extLst>
          </p:cNvPr>
          <p:cNvSpPr>
            <a:spLocks noGrp="1"/>
          </p:cNvSpPr>
          <p:nvPr>
            <p:ph type="dt" sz="half" idx="10"/>
          </p:nvPr>
        </p:nvSpPr>
        <p:spPr/>
        <p:txBody>
          <a:bodyPr/>
          <a:lstStyle/>
          <a:p>
            <a:fld id="{DFE69041-B3CF-433E-BB65-184AF7DDC962}" type="datetime1">
              <a:rPr lang="en-GB" smtClean="0"/>
              <a:t>21/03/2022</a:t>
            </a:fld>
            <a:endParaRPr lang="en-US"/>
          </a:p>
        </p:txBody>
      </p:sp>
      <p:sp>
        <p:nvSpPr>
          <p:cNvPr id="5" name="Footer Placeholder 4">
            <a:extLst>
              <a:ext uri="{FF2B5EF4-FFF2-40B4-BE49-F238E27FC236}">
                <a16:creationId xmlns:a16="http://schemas.microsoft.com/office/drawing/2014/main" id="{B8FEA4F9-0225-7842-ADAC-D59F7D5F77D9}"/>
              </a:ext>
            </a:extLst>
          </p:cNvPr>
          <p:cNvSpPr>
            <a:spLocks noGrp="1"/>
          </p:cNvSpPr>
          <p:nvPr>
            <p:ph type="ftr" sz="quarter" idx="11"/>
          </p:nvPr>
        </p:nvSpPr>
        <p:spPr/>
        <p:txBody>
          <a:bodyPr/>
          <a:lstStyle/>
          <a:p>
            <a:r>
              <a:rPr lang="en-US"/>
              <a:t>DRAFT -- DELIBERATIVE</a:t>
            </a:r>
          </a:p>
        </p:txBody>
      </p:sp>
      <p:sp>
        <p:nvSpPr>
          <p:cNvPr id="6" name="Slide Number Placeholder 5">
            <a:extLst>
              <a:ext uri="{FF2B5EF4-FFF2-40B4-BE49-F238E27FC236}">
                <a16:creationId xmlns:a16="http://schemas.microsoft.com/office/drawing/2014/main" id="{3C059BBD-A90D-9C49-A03B-2825559B92DE}"/>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04296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103449D0-0EE0-2E4D-9602-53CFE60A8901}"/>
              </a:ext>
            </a:extLst>
          </p:cNvPr>
          <p:cNvPicPr>
            <a:picLocks noChangeAspect="1"/>
          </p:cNvPicPr>
          <p:nvPr userDrawn="1"/>
        </p:nvPicPr>
        <p:blipFill>
          <a:blip r:embed="rId2"/>
          <a:stretch>
            <a:fillRect/>
          </a:stretch>
        </p:blipFill>
        <p:spPr>
          <a:xfrm>
            <a:off x="0" y="0"/>
            <a:ext cx="12192000" cy="744855"/>
          </a:xfrm>
          <a:prstGeom prst="rect">
            <a:avLst/>
          </a:prstGeom>
        </p:spPr>
      </p:pic>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BCCFE-C477-0D43-AD60-E853E721FD8E}"/>
              </a:ext>
            </a:extLst>
          </p:cNvPr>
          <p:cNvSpPr>
            <a:spLocks noGrp="1"/>
          </p:cNvSpPr>
          <p:nvPr>
            <p:ph type="dt" sz="half" idx="10"/>
          </p:nvPr>
        </p:nvSpPr>
        <p:spPr/>
        <p:txBody>
          <a:bodyPr/>
          <a:lstStyle/>
          <a:p>
            <a:fld id="{0BF2717C-BBA8-409E-B0B1-3CA131871E56}" type="datetime1">
              <a:rPr lang="en-GB" smtClean="0"/>
              <a:t>21/03/2022</a:t>
            </a:fld>
            <a:endParaRPr lang="en-US"/>
          </a:p>
        </p:txBody>
      </p:sp>
      <p:sp>
        <p:nvSpPr>
          <p:cNvPr id="5" name="Footer Placeholder 4">
            <a:extLst>
              <a:ext uri="{FF2B5EF4-FFF2-40B4-BE49-F238E27FC236}">
                <a16:creationId xmlns:a16="http://schemas.microsoft.com/office/drawing/2014/main" id="{36821D9C-B28F-7449-90BE-DDD501CE0091}"/>
              </a:ext>
            </a:extLst>
          </p:cNvPr>
          <p:cNvSpPr>
            <a:spLocks noGrp="1"/>
          </p:cNvSpPr>
          <p:nvPr>
            <p:ph type="ftr" sz="quarter" idx="11"/>
          </p:nvPr>
        </p:nvSpPr>
        <p:spPr/>
        <p:txBody>
          <a:bodyPr/>
          <a:lstStyle/>
          <a:p>
            <a:r>
              <a:rPr lang="en-US"/>
              <a:t>DRAFT -- DELIBERATIVE</a:t>
            </a:r>
          </a:p>
        </p:txBody>
      </p:sp>
      <p:sp>
        <p:nvSpPr>
          <p:cNvPr id="6" name="Slide Number Placeholder 5">
            <a:extLst>
              <a:ext uri="{FF2B5EF4-FFF2-40B4-BE49-F238E27FC236}">
                <a16:creationId xmlns:a16="http://schemas.microsoft.com/office/drawing/2014/main" id="{FF674F31-C832-F343-A511-B32610000789}"/>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53963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4" descr="colorchange_epa_seal pantone trim">
            <a:extLst>
              <a:ext uri="{FF2B5EF4-FFF2-40B4-BE49-F238E27FC236}">
                <a16:creationId xmlns:a16="http://schemas.microsoft.com/office/drawing/2014/main" id="{E44E7EF9-51EB-4A8B-9BDD-18E34D501E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0" y="76200"/>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Text Placeholder 2"/>
          <p:cNvSpPr>
            <a:spLocks noGrp="1"/>
          </p:cNvSpPr>
          <p:nvPr>
            <p:ph type="body" sz="half" idx="1"/>
          </p:nvPr>
        </p:nvSpPr>
        <p:spPr>
          <a:xfrm>
            <a:off x="9144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60464957-BB3B-40D5-BB77-ECF494A547E2}"/>
              </a:ext>
            </a:extLst>
          </p:cNvPr>
          <p:cNvSpPr>
            <a:spLocks noGrp="1"/>
          </p:cNvSpPr>
          <p:nvPr>
            <p:ph type="dt" sz="half" idx="10"/>
          </p:nvPr>
        </p:nvSpPr>
        <p:spPr/>
        <p:txBody>
          <a:bodyPr/>
          <a:lstStyle>
            <a:lvl1pPr>
              <a:defRPr smtClean="0"/>
            </a:lvl1pPr>
          </a:lstStyle>
          <a:p>
            <a:pPr>
              <a:defRPr/>
            </a:pPr>
            <a:fld id="{4A9920F0-02D8-43BE-BC0A-C05DC3046D77}" type="datetime1">
              <a:rPr lang="en-GB" smtClean="0"/>
              <a:t>21/03/2022</a:t>
            </a:fld>
            <a:endParaRPr lang="en-US"/>
          </a:p>
        </p:txBody>
      </p:sp>
      <p:sp>
        <p:nvSpPr>
          <p:cNvPr id="7" name="Footer Placeholder 5">
            <a:extLst>
              <a:ext uri="{FF2B5EF4-FFF2-40B4-BE49-F238E27FC236}">
                <a16:creationId xmlns:a16="http://schemas.microsoft.com/office/drawing/2014/main" id="{4E7FFB72-6BE7-4986-9B80-DF72353501FA}"/>
              </a:ext>
            </a:extLst>
          </p:cNvPr>
          <p:cNvSpPr>
            <a:spLocks noGrp="1"/>
          </p:cNvSpPr>
          <p:nvPr>
            <p:ph type="ftr" sz="quarter" idx="11"/>
          </p:nvPr>
        </p:nvSpPr>
        <p:spPr/>
        <p:txBody>
          <a:bodyPr/>
          <a:lstStyle>
            <a:lvl1pPr>
              <a:defRPr dirty="0" smtClean="0"/>
            </a:lvl1pPr>
          </a:lstStyle>
          <a:p>
            <a:pPr>
              <a:defRPr/>
            </a:pPr>
            <a:r>
              <a:rPr lang="en-US"/>
              <a:t>DRAFT -- DELIBERATIVE</a:t>
            </a:r>
          </a:p>
        </p:txBody>
      </p:sp>
      <p:sp>
        <p:nvSpPr>
          <p:cNvPr id="8" name="Slide Number Placeholder 6">
            <a:extLst>
              <a:ext uri="{FF2B5EF4-FFF2-40B4-BE49-F238E27FC236}">
                <a16:creationId xmlns:a16="http://schemas.microsoft.com/office/drawing/2014/main" id="{0C3544D8-0C93-4498-9312-AFA883F64167}"/>
              </a:ext>
            </a:extLst>
          </p:cNvPr>
          <p:cNvSpPr>
            <a:spLocks noGrp="1"/>
          </p:cNvSpPr>
          <p:nvPr>
            <p:ph type="sldNum" sz="quarter" idx="12"/>
          </p:nvPr>
        </p:nvSpPr>
        <p:spPr/>
        <p:txBody>
          <a:bodyPr/>
          <a:lstStyle>
            <a:lvl1pPr>
              <a:defRPr/>
            </a:lvl1pPr>
          </a:lstStyle>
          <a:p>
            <a:fld id="{22FED00D-37A7-477C-8204-2669AF7FCFC3}" type="slidenum">
              <a:rPr lang="en-US" altLang="en-US"/>
              <a:pPr/>
              <a:t>‹#›</a:t>
            </a:fld>
            <a:endParaRPr lang="en-US" altLang="en-US"/>
          </a:p>
        </p:txBody>
      </p:sp>
    </p:spTree>
    <p:extLst>
      <p:ext uri="{BB962C8B-B14F-4D97-AF65-F5344CB8AC3E}">
        <p14:creationId xmlns:p14="http://schemas.microsoft.com/office/powerpoint/2010/main" val="2464563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5FBE31DF-A6D5-BD45-9B71-960BB6C707FF}"/>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CD6DF934-BE9E-674B-89BB-9F85225D2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525E7-D225-DF49-BDC0-7D7F25BEA39F}"/>
              </a:ext>
            </a:extLst>
          </p:cNvPr>
          <p:cNvSpPr>
            <a:spLocks noGrp="1"/>
          </p:cNvSpPr>
          <p:nvPr>
            <p:ph type="dt" sz="half" idx="10"/>
          </p:nvPr>
        </p:nvSpPr>
        <p:spPr/>
        <p:txBody>
          <a:bodyPr/>
          <a:lstStyle/>
          <a:p>
            <a:fld id="{5160816C-C3F6-4914-8DAB-472BC7AE7E2D}" type="datetime1">
              <a:rPr lang="en-GB" smtClean="0"/>
              <a:t>21/03/2022</a:t>
            </a:fld>
            <a:endParaRPr lang="en-US"/>
          </a:p>
        </p:txBody>
      </p:sp>
      <p:sp>
        <p:nvSpPr>
          <p:cNvPr id="6" name="Footer Placeholder 5">
            <a:extLst>
              <a:ext uri="{FF2B5EF4-FFF2-40B4-BE49-F238E27FC236}">
                <a16:creationId xmlns:a16="http://schemas.microsoft.com/office/drawing/2014/main" id="{9E3173F0-5FE9-804A-A7C5-2440A8275827}"/>
              </a:ext>
            </a:extLst>
          </p:cNvPr>
          <p:cNvSpPr>
            <a:spLocks noGrp="1"/>
          </p:cNvSpPr>
          <p:nvPr>
            <p:ph type="ftr" sz="quarter" idx="11"/>
          </p:nvPr>
        </p:nvSpPr>
        <p:spPr/>
        <p:txBody>
          <a:bodyPr/>
          <a:lstStyle/>
          <a:p>
            <a:r>
              <a:rPr lang="en-US"/>
              <a:t>DRAFT -- DELIBERATIVE</a:t>
            </a:r>
          </a:p>
        </p:txBody>
      </p:sp>
      <p:sp>
        <p:nvSpPr>
          <p:cNvPr id="7" name="Slide Number Placeholder 6">
            <a:extLst>
              <a:ext uri="{FF2B5EF4-FFF2-40B4-BE49-F238E27FC236}">
                <a16:creationId xmlns:a16="http://schemas.microsoft.com/office/drawing/2014/main" id="{B49B1D08-A637-4442-836E-58D664E3361D}"/>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246749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2363604C-7524-F643-89EE-A32E01FCCF6A}"/>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4458-A111-8247-A174-115CE0272605}"/>
              </a:ext>
            </a:extLst>
          </p:cNvPr>
          <p:cNvSpPr>
            <a:spLocks noGrp="1"/>
          </p:cNvSpPr>
          <p:nvPr>
            <p:ph type="dt" sz="half" idx="10"/>
          </p:nvPr>
        </p:nvSpPr>
        <p:spPr/>
        <p:txBody>
          <a:bodyPr/>
          <a:lstStyle/>
          <a:p>
            <a:fld id="{B9AEB28A-E74F-433B-B64F-E2115BBCB926}" type="datetime1">
              <a:rPr lang="en-GB" smtClean="0"/>
              <a:t>21/03/2022</a:t>
            </a:fld>
            <a:endParaRPr lang="en-US"/>
          </a:p>
        </p:txBody>
      </p:sp>
      <p:sp>
        <p:nvSpPr>
          <p:cNvPr id="8" name="Footer Placeholder 7">
            <a:extLst>
              <a:ext uri="{FF2B5EF4-FFF2-40B4-BE49-F238E27FC236}">
                <a16:creationId xmlns:a16="http://schemas.microsoft.com/office/drawing/2014/main" id="{94151088-0972-A54C-A0C0-9412B04BE1E7}"/>
              </a:ext>
            </a:extLst>
          </p:cNvPr>
          <p:cNvSpPr>
            <a:spLocks noGrp="1"/>
          </p:cNvSpPr>
          <p:nvPr>
            <p:ph type="ftr" sz="quarter" idx="11"/>
          </p:nvPr>
        </p:nvSpPr>
        <p:spPr/>
        <p:txBody>
          <a:bodyPr/>
          <a:lstStyle/>
          <a:p>
            <a:r>
              <a:rPr lang="en-US"/>
              <a:t>DRAFT -- DELIBERATIVE</a:t>
            </a:r>
          </a:p>
        </p:txBody>
      </p:sp>
      <p:sp>
        <p:nvSpPr>
          <p:cNvPr id="9" name="Slide Number Placeholder 8">
            <a:extLst>
              <a:ext uri="{FF2B5EF4-FFF2-40B4-BE49-F238E27FC236}">
                <a16:creationId xmlns:a16="http://schemas.microsoft.com/office/drawing/2014/main" id="{BD6F65B1-1811-CC44-A2F7-78C7A7BE8C8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824085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C2451C8F-0C41-4C4C-9D38-9B748429E22C}"/>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6ABDD63C-2253-704C-A0A5-B596C23F95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3528A-694A-BF41-8F48-95BB5315FA6A}"/>
              </a:ext>
            </a:extLst>
          </p:cNvPr>
          <p:cNvSpPr>
            <a:spLocks noGrp="1"/>
          </p:cNvSpPr>
          <p:nvPr>
            <p:ph type="dt" sz="half" idx="10"/>
          </p:nvPr>
        </p:nvSpPr>
        <p:spPr/>
        <p:txBody>
          <a:bodyPr/>
          <a:lstStyle/>
          <a:p>
            <a:fld id="{934C6A6C-2F11-448A-812B-92A5F0817C92}" type="datetime1">
              <a:rPr lang="en-GB" smtClean="0"/>
              <a:t>21/03/2022</a:t>
            </a:fld>
            <a:endParaRPr lang="en-US"/>
          </a:p>
        </p:txBody>
      </p:sp>
      <p:sp>
        <p:nvSpPr>
          <p:cNvPr id="4" name="Footer Placeholder 3">
            <a:extLst>
              <a:ext uri="{FF2B5EF4-FFF2-40B4-BE49-F238E27FC236}">
                <a16:creationId xmlns:a16="http://schemas.microsoft.com/office/drawing/2014/main" id="{F37CE9E9-76B2-C148-AA8C-53536E9E7EEC}"/>
              </a:ext>
            </a:extLst>
          </p:cNvPr>
          <p:cNvSpPr>
            <a:spLocks noGrp="1"/>
          </p:cNvSpPr>
          <p:nvPr>
            <p:ph type="ftr" sz="quarter" idx="11"/>
          </p:nvPr>
        </p:nvSpPr>
        <p:spPr/>
        <p:txBody>
          <a:bodyPr/>
          <a:lstStyle/>
          <a:p>
            <a:r>
              <a:rPr lang="en-US"/>
              <a:t>DRAFT -- DELIBERATIVE</a:t>
            </a:r>
          </a:p>
        </p:txBody>
      </p:sp>
      <p:sp>
        <p:nvSpPr>
          <p:cNvPr id="5" name="Slide Number Placeholder 4">
            <a:extLst>
              <a:ext uri="{FF2B5EF4-FFF2-40B4-BE49-F238E27FC236}">
                <a16:creationId xmlns:a16="http://schemas.microsoft.com/office/drawing/2014/main" id="{3F719A9D-6B82-024B-BD5C-CE72B485413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342329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FA87FF-C067-9840-99B5-ECD1F5A676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E9D688B0-8B0F-E44F-A305-E971E4584E6E}"/>
              </a:ext>
            </a:extLst>
          </p:cNvPr>
          <p:cNvSpPr>
            <a:spLocks noGrp="1"/>
          </p:cNvSpPr>
          <p:nvPr>
            <p:ph type="dt" sz="half" idx="10"/>
          </p:nvPr>
        </p:nvSpPr>
        <p:spPr/>
        <p:txBody>
          <a:bodyPr/>
          <a:lstStyle/>
          <a:p>
            <a:fld id="{F8B2577D-8EB8-4CCB-A1A6-C24BAE8326D4}" type="datetime1">
              <a:rPr lang="en-GB" smtClean="0"/>
              <a:t>21/03/2022</a:t>
            </a:fld>
            <a:endParaRPr lang="en-US"/>
          </a:p>
        </p:txBody>
      </p:sp>
      <p:sp>
        <p:nvSpPr>
          <p:cNvPr id="3" name="Footer Placeholder 2">
            <a:extLst>
              <a:ext uri="{FF2B5EF4-FFF2-40B4-BE49-F238E27FC236}">
                <a16:creationId xmlns:a16="http://schemas.microsoft.com/office/drawing/2014/main" id="{5D677BA4-34DD-F949-8D9E-F6E1B58C7DAA}"/>
              </a:ext>
            </a:extLst>
          </p:cNvPr>
          <p:cNvSpPr>
            <a:spLocks noGrp="1"/>
          </p:cNvSpPr>
          <p:nvPr>
            <p:ph type="ftr" sz="quarter" idx="11"/>
          </p:nvPr>
        </p:nvSpPr>
        <p:spPr/>
        <p:txBody>
          <a:bodyPr/>
          <a:lstStyle/>
          <a:p>
            <a:r>
              <a:rPr lang="en-US"/>
              <a:t>DRAFT -- DELIBERATIVE</a:t>
            </a:r>
          </a:p>
        </p:txBody>
      </p:sp>
      <p:sp>
        <p:nvSpPr>
          <p:cNvPr id="4" name="Slide Number Placeholder 3">
            <a:extLst>
              <a:ext uri="{FF2B5EF4-FFF2-40B4-BE49-F238E27FC236}">
                <a16:creationId xmlns:a16="http://schemas.microsoft.com/office/drawing/2014/main" id="{74011E4A-8C69-084D-88A1-ECB23714C5C9}"/>
              </a:ext>
            </a:extLst>
          </p:cNvPr>
          <p:cNvSpPr>
            <a:spLocks noGrp="1"/>
          </p:cNvSpPr>
          <p:nvPr>
            <p:ph type="sldNum" sz="quarter" idx="12"/>
          </p:nvPr>
        </p:nvSpPr>
        <p:spPr/>
        <p:txBody>
          <a:bodyPr/>
          <a:lstStyle/>
          <a:p>
            <a:fld id="{8D9C3B4F-4B7B-9A4F-9F3C-3A4901A33979}" type="slidenum">
              <a:rPr lang="en-US" smtClean="0"/>
              <a:t>‹#›</a:t>
            </a:fld>
            <a:endParaRPr lang="en-US"/>
          </a:p>
        </p:txBody>
      </p:sp>
      <p:pic>
        <p:nvPicPr>
          <p:cNvPr id="8" name="Picture 7">
            <a:extLst>
              <a:ext uri="{FF2B5EF4-FFF2-40B4-BE49-F238E27FC236}">
                <a16:creationId xmlns:a16="http://schemas.microsoft.com/office/drawing/2014/main" id="{0192F557-0AE6-FC4C-BE75-365CF898B2A3}"/>
              </a:ext>
            </a:extLst>
          </p:cNvPr>
          <p:cNvPicPr>
            <a:picLocks noChangeAspect="1"/>
          </p:cNvPicPr>
          <p:nvPr userDrawn="1"/>
        </p:nvPicPr>
        <p:blipFill>
          <a:blip r:embed="rId3"/>
          <a:stretch>
            <a:fillRect/>
          </a:stretch>
        </p:blipFill>
        <p:spPr>
          <a:xfrm>
            <a:off x="231295" y="371847"/>
            <a:ext cx="2445119" cy="750516"/>
          </a:xfrm>
          <a:prstGeom prst="rect">
            <a:avLst/>
          </a:prstGeom>
        </p:spPr>
      </p:pic>
    </p:spTree>
    <p:extLst>
      <p:ext uri="{BB962C8B-B14F-4D97-AF65-F5344CB8AC3E}">
        <p14:creationId xmlns:p14="http://schemas.microsoft.com/office/powerpoint/2010/main" val="1549675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364ABFF2-8CC1-E24B-AE0B-C6F49FD9D79A}"/>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18D6C-4313-0A46-B8E2-DD56394B3209}"/>
              </a:ext>
            </a:extLst>
          </p:cNvPr>
          <p:cNvSpPr>
            <a:spLocks noGrp="1"/>
          </p:cNvSpPr>
          <p:nvPr>
            <p:ph type="dt" sz="half" idx="10"/>
          </p:nvPr>
        </p:nvSpPr>
        <p:spPr/>
        <p:txBody>
          <a:bodyPr/>
          <a:lstStyle/>
          <a:p>
            <a:fld id="{604C17AC-D0D8-4BB8-A89D-17087F63F40F}" type="datetime1">
              <a:rPr lang="en-GB" smtClean="0"/>
              <a:t>21/03/2022</a:t>
            </a:fld>
            <a:endParaRPr lang="en-US"/>
          </a:p>
        </p:txBody>
      </p:sp>
      <p:sp>
        <p:nvSpPr>
          <p:cNvPr id="6" name="Footer Placeholder 5">
            <a:extLst>
              <a:ext uri="{FF2B5EF4-FFF2-40B4-BE49-F238E27FC236}">
                <a16:creationId xmlns:a16="http://schemas.microsoft.com/office/drawing/2014/main" id="{87A92945-F5A7-4644-B576-E5EAF28EEDA1}"/>
              </a:ext>
            </a:extLst>
          </p:cNvPr>
          <p:cNvSpPr>
            <a:spLocks noGrp="1"/>
          </p:cNvSpPr>
          <p:nvPr>
            <p:ph type="ftr" sz="quarter" idx="11"/>
          </p:nvPr>
        </p:nvSpPr>
        <p:spPr/>
        <p:txBody>
          <a:bodyPr/>
          <a:lstStyle/>
          <a:p>
            <a:r>
              <a:rPr lang="en-US"/>
              <a:t>DRAFT -- DELIBERATIVE</a:t>
            </a:r>
          </a:p>
        </p:txBody>
      </p:sp>
      <p:sp>
        <p:nvSpPr>
          <p:cNvPr id="7" name="Slide Number Placeholder 6">
            <a:extLst>
              <a:ext uri="{FF2B5EF4-FFF2-40B4-BE49-F238E27FC236}">
                <a16:creationId xmlns:a16="http://schemas.microsoft.com/office/drawing/2014/main" id="{C4FDBDCE-4783-4941-9BCF-7833A952E9F3}"/>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789137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BCAFB4E2-0833-9643-B9F6-1F261141EFF9}"/>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AF43B-FE1D-7247-A1EC-1682FB3AEB8A}"/>
              </a:ext>
            </a:extLst>
          </p:cNvPr>
          <p:cNvSpPr>
            <a:spLocks noGrp="1"/>
          </p:cNvSpPr>
          <p:nvPr>
            <p:ph type="dt" sz="half" idx="10"/>
          </p:nvPr>
        </p:nvSpPr>
        <p:spPr/>
        <p:txBody>
          <a:bodyPr/>
          <a:lstStyle/>
          <a:p>
            <a:fld id="{F556E3EF-AB25-45A8-8874-C5C6EBEBA0A6}" type="datetime1">
              <a:rPr lang="en-GB" smtClean="0"/>
              <a:t>21/03/2022</a:t>
            </a:fld>
            <a:endParaRPr lang="en-US"/>
          </a:p>
        </p:txBody>
      </p:sp>
      <p:sp>
        <p:nvSpPr>
          <p:cNvPr id="6" name="Footer Placeholder 5">
            <a:extLst>
              <a:ext uri="{FF2B5EF4-FFF2-40B4-BE49-F238E27FC236}">
                <a16:creationId xmlns:a16="http://schemas.microsoft.com/office/drawing/2014/main" id="{A13D83DA-5F27-A24B-87B2-C611D580E927}"/>
              </a:ext>
            </a:extLst>
          </p:cNvPr>
          <p:cNvSpPr>
            <a:spLocks noGrp="1"/>
          </p:cNvSpPr>
          <p:nvPr>
            <p:ph type="ftr" sz="quarter" idx="11"/>
          </p:nvPr>
        </p:nvSpPr>
        <p:spPr/>
        <p:txBody>
          <a:bodyPr/>
          <a:lstStyle/>
          <a:p>
            <a:r>
              <a:rPr lang="en-US"/>
              <a:t>DRAFT -- DELIBERATIVE</a:t>
            </a:r>
          </a:p>
        </p:txBody>
      </p:sp>
      <p:sp>
        <p:nvSpPr>
          <p:cNvPr id="7" name="Slide Number Placeholder 6">
            <a:extLst>
              <a:ext uri="{FF2B5EF4-FFF2-40B4-BE49-F238E27FC236}">
                <a16:creationId xmlns:a16="http://schemas.microsoft.com/office/drawing/2014/main" id="{6C985125-34C8-B444-B874-9ABE0F9D2EDD}"/>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507320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F7D3294-63A1-6D4F-A7A7-259272BA657B}"/>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F22EC-0E2A-D941-BFF1-E5C2AAEECC87}"/>
              </a:ext>
            </a:extLst>
          </p:cNvPr>
          <p:cNvSpPr>
            <a:spLocks noGrp="1"/>
          </p:cNvSpPr>
          <p:nvPr>
            <p:ph type="dt" sz="half" idx="10"/>
          </p:nvPr>
        </p:nvSpPr>
        <p:spPr/>
        <p:txBody>
          <a:bodyPr/>
          <a:lstStyle/>
          <a:p>
            <a:fld id="{FB54F1BA-C4D0-4898-BBB7-95D45E2D6AB4}" type="datetime1">
              <a:rPr lang="en-GB" smtClean="0"/>
              <a:t>21/03/2022</a:t>
            </a:fld>
            <a:endParaRPr lang="en-US"/>
          </a:p>
        </p:txBody>
      </p:sp>
      <p:sp>
        <p:nvSpPr>
          <p:cNvPr id="5" name="Footer Placeholder 4">
            <a:extLst>
              <a:ext uri="{FF2B5EF4-FFF2-40B4-BE49-F238E27FC236}">
                <a16:creationId xmlns:a16="http://schemas.microsoft.com/office/drawing/2014/main" id="{0B565B96-A44A-BF42-9011-6627A7778930}"/>
              </a:ext>
            </a:extLst>
          </p:cNvPr>
          <p:cNvSpPr>
            <a:spLocks noGrp="1"/>
          </p:cNvSpPr>
          <p:nvPr>
            <p:ph type="ftr" sz="quarter" idx="11"/>
          </p:nvPr>
        </p:nvSpPr>
        <p:spPr/>
        <p:txBody>
          <a:bodyPr/>
          <a:lstStyle/>
          <a:p>
            <a:r>
              <a:rPr lang="en-US"/>
              <a:t>DRAFT -- DELIBERATIVE</a:t>
            </a:r>
          </a:p>
        </p:txBody>
      </p:sp>
      <p:sp>
        <p:nvSpPr>
          <p:cNvPr id="6" name="Slide Number Placeholder 5">
            <a:extLst>
              <a:ext uri="{FF2B5EF4-FFF2-40B4-BE49-F238E27FC236}">
                <a16:creationId xmlns:a16="http://schemas.microsoft.com/office/drawing/2014/main" id="{01076543-C031-AD47-BDCE-4DCC474DDB27}"/>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908130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9D10236-3734-4E40-A75A-A178A7DE0B53}"/>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7D102-0EAC-8843-B8E8-710E67B95EAC}"/>
              </a:ext>
            </a:extLst>
          </p:cNvPr>
          <p:cNvSpPr>
            <a:spLocks noGrp="1"/>
          </p:cNvSpPr>
          <p:nvPr>
            <p:ph type="dt" sz="half" idx="10"/>
          </p:nvPr>
        </p:nvSpPr>
        <p:spPr/>
        <p:txBody>
          <a:bodyPr/>
          <a:lstStyle/>
          <a:p>
            <a:fld id="{4FF567EC-DCF4-455F-B068-805166A52536}" type="datetime1">
              <a:rPr lang="en-GB" smtClean="0"/>
              <a:t>21/03/2022</a:t>
            </a:fld>
            <a:endParaRPr lang="en-US"/>
          </a:p>
        </p:txBody>
      </p:sp>
      <p:sp>
        <p:nvSpPr>
          <p:cNvPr id="5" name="Footer Placeholder 4">
            <a:extLst>
              <a:ext uri="{FF2B5EF4-FFF2-40B4-BE49-F238E27FC236}">
                <a16:creationId xmlns:a16="http://schemas.microsoft.com/office/drawing/2014/main" id="{6F8E110C-580C-B44B-8862-98AFF17C48C5}"/>
              </a:ext>
            </a:extLst>
          </p:cNvPr>
          <p:cNvSpPr>
            <a:spLocks noGrp="1"/>
          </p:cNvSpPr>
          <p:nvPr>
            <p:ph type="ftr" sz="quarter" idx="11"/>
          </p:nvPr>
        </p:nvSpPr>
        <p:spPr/>
        <p:txBody>
          <a:bodyPr/>
          <a:lstStyle/>
          <a:p>
            <a:r>
              <a:rPr lang="en-US"/>
              <a:t>DRAFT -- DELIBERATIVE</a:t>
            </a:r>
          </a:p>
        </p:txBody>
      </p:sp>
      <p:sp>
        <p:nvSpPr>
          <p:cNvPr id="6" name="Slide Number Placeholder 5">
            <a:extLst>
              <a:ext uri="{FF2B5EF4-FFF2-40B4-BE49-F238E27FC236}">
                <a16:creationId xmlns:a16="http://schemas.microsoft.com/office/drawing/2014/main" id="{F5345A76-0C8C-D54F-A0BB-DA0F6838B2DC}"/>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46673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F9DA-7187-4AF7-8680-2A1E2423F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86C7E8-78CA-4AB1-B1CA-C074333A8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683F01-D5CF-4AF6-A9A4-1103559D1B34}"/>
              </a:ext>
            </a:extLst>
          </p:cNvPr>
          <p:cNvSpPr>
            <a:spLocks noGrp="1"/>
          </p:cNvSpPr>
          <p:nvPr>
            <p:ph type="dt" sz="half" idx="10"/>
          </p:nvPr>
        </p:nvSpPr>
        <p:spPr/>
        <p:txBody>
          <a:bodyPr/>
          <a:lstStyle/>
          <a:p>
            <a:fld id="{45B0E2D4-BF3A-4899-906E-D14EBC4985EA}" type="datetime1">
              <a:rPr lang="en-GB" smtClean="0"/>
              <a:t>21/03/2022</a:t>
            </a:fld>
            <a:endParaRPr lang="en-GB"/>
          </a:p>
        </p:txBody>
      </p:sp>
      <p:sp>
        <p:nvSpPr>
          <p:cNvPr id="5" name="Footer Placeholder 4">
            <a:extLst>
              <a:ext uri="{FF2B5EF4-FFF2-40B4-BE49-F238E27FC236}">
                <a16:creationId xmlns:a16="http://schemas.microsoft.com/office/drawing/2014/main" id="{C81D5560-5092-482F-9CA7-7C94CC378128}"/>
              </a:ext>
            </a:extLst>
          </p:cNvPr>
          <p:cNvSpPr>
            <a:spLocks noGrp="1"/>
          </p:cNvSpPr>
          <p:nvPr>
            <p:ph type="ftr" sz="quarter" idx="11"/>
          </p:nvPr>
        </p:nvSpPr>
        <p:spPr/>
        <p:txBody>
          <a:bodyPr/>
          <a:lstStyle/>
          <a:p>
            <a:r>
              <a:rPr lang="en-GB"/>
              <a:t>DRAFT -- DELIBERATIVE</a:t>
            </a:r>
          </a:p>
        </p:txBody>
      </p:sp>
      <p:sp>
        <p:nvSpPr>
          <p:cNvPr id="6" name="Slide Number Placeholder 5">
            <a:extLst>
              <a:ext uri="{FF2B5EF4-FFF2-40B4-BE49-F238E27FC236}">
                <a16:creationId xmlns:a16="http://schemas.microsoft.com/office/drawing/2014/main" id="{F8A9C982-B619-4767-B6E2-A42885116D77}"/>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47689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11A2-53C5-4ECD-80C8-98C586629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7D99F3-CA51-4984-B953-8A9DB87E56FA}"/>
              </a:ext>
            </a:extLst>
          </p:cNvPr>
          <p:cNvSpPr>
            <a:spLocks noGrp="1"/>
          </p:cNvSpPr>
          <p:nvPr>
            <p:ph idx="1"/>
          </p:nvPr>
        </p:nvSpPr>
        <p:spPr>
          <a:ln>
            <a:no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2F3DB1-D92D-4F5C-9FF3-32DEE22155B4}"/>
              </a:ext>
            </a:extLst>
          </p:cNvPr>
          <p:cNvSpPr>
            <a:spLocks noGrp="1"/>
          </p:cNvSpPr>
          <p:nvPr>
            <p:ph type="dt" sz="half" idx="10"/>
          </p:nvPr>
        </p:nvSpPr>
        <p:spPr/>
        <p:txBody>
          <a:bodyPr/>
          <a:lstStyle/>
          <a:p>
            <a:fld id="{E21122BE-DFB0-4882-933C-D1FBA4F6E067}" type="datetime1">
              <a:rPr lang="en-GB" smtClean="0"/>
              <a:t>21/03/2022</a:t>
            </a:fld>
            <a:endParaRPr lang="en-GB"/>
          </a:p>
        </p:txBody>
      </p:sp>
      <p:sp>
        <p:nvSpPr>
          <p:cNvPr id="5" name="Footer Placeholder 4">
            <a:extLst>
              <a:ext uri="{FF2B5EF4-FFF2-40B4-BE49-F238E27FC236}">
                <a16:creationId xmlns:a16="http://schemas.microsoft.com/office/drawing/2014/main" id="{BDEEFC03-AFD7-45B0-965D-A279A53813F9}"/>
              </a:ext>
            </a:extLst>
          </p:cNvPr>
          <p:cNvSpPr>
            <a:spLocks noGrp="1"/>
          </p:cNvSpPr>
          <p:nvPr>
            <p:ph type="ftr" sz="quarter" idx="11"/>
          </p:nvPr>
        </p:nvSpPr>
        <p:spPr/>
        <p:txBody>
          <a:bodyPr/>
          <a:lstStyle/>
          <a:p>
            <a:r>
              <a:rPr lang="en-GB"/>
              <a:t>DRAFT -- DELIBERATIVE</a:t>
            </a:r>
          </a:p>
        </p:txBody>
      </p:sp>
      <p:sp>
        <p:nvSpPr>
          <p:cNvPr id="6" name="Slide Number Placeholder 5">
            <a:extLst>
              <a:ext uri="{FF2B5EF4-FFF2-40B4-BE49-F238E27FC236}">
                <a16:creationId xmlns:a16="http://schemas.microsoft.com/office/drawing/2014/main" id="{7C455308-4D1E-4CF4-B6DB-EEE9E33D77CD}"/>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328277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E2BF-EB09-4E15-B7DA-C025BA62CB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B49366-DDD2-4D7B-B052-AFF0FFB1F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1FF1AA-1478-4A0A-8C44-EE7F1355F1F7}"/>
              </a:ext>
            </a:extLst>
          </p:cNvPr>
          <p:cNvSpPr>
            <a:spLocks noGrp="1"/>
          </p:cNvSpPr>
          <p:nvPr>
            <p:ph type="dt" sz="half" idx="10"/>
          </p:nvPr>
        </p:nvSpPr>
        <p:spPr/>
        <p:txBody>
          <a:bodyPr/>
          <a:lstStyle/>
          <a:p>
            <a:fld id="{ED5F2ECE-DA9F-4526-8F4A-289464B07B97}" type="datetime1">
              <a:rPr lang="en-GB" smtClean="0"/>
              <a:t>21/03/2022</a:t>
            </a:fld>
            <a:endParaRPr lang="en-GB"/>
          </a:p>
        </p:txBody>
      </p:sp>
      <p:sp>
        <p:nvSpPr>
          <p:cNvPr id="5" name="Footer Placeholder 4">
            <a:extLst>
              <a:ext uri="{FF2B5EF4-FFF2-40B4-BE49-F238E27FC236}">
                <a16:creationId xmlns:a16="http://schemas.microsoft.com/office/drawing/2014/main" id="{4D6F1162-29FB-42F4-8F7C-A9A47AFAC66B}"/>
              </a:ext>
            </a:extLst>
          </p:cNvPr>
          <p:cNvSpPr>
            <a:spLocks noGrp="1"/>
          </p:cNvSpPr>
          <p:nvPr>
            <p:ph type="ftr" sz="quarter" idx="11"/>
          </p:nvPr>
        </p:nvSpPr>
        <p:spPr/>
        <p:txBody>
          <a:bodyPr/>
          <a:lstStyle/>
          <a:p>
            <a:r>
              <a:rPr lang="en-GB"/>
              <a:t>DRAFT -- DELIBERATIVE</a:t>
            </a:r>
          </a:p>
        </p:txBody>
      </p:sp>
      <p:sp>
        <p:nvSpPr>
          <p:cNvPr id="6" name="Slide Number Placeholder 5">
            <a:extLst>
              <a:ext uri="{FF2B5EF4-FFF2-40B4-BE49-F238E27FC236}">
                <a16:creationId xmlns:a16="http://schemas.microsoft.com/office/drawing/2014/main" id="{5DFBC863-E60A-4AE7-B3F6-8DFB7269D4FF}"/>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36189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810B-D6AE-4F58-B660-EA099EDD0C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A0912F-C57D-4C01-A6EE-C6E21DA31107}"/>
              </a:ext>
            </a:extLst>
          </p:cNvPr>
          <p:cNvSpPr>
            <a:spLocks noGrp="1"/>
          </p:cNvSpPr>
          <p:nvPr>
            <p:ph sz="half" idx="1"/>
          </p:nvPr>
        </p:nvSpPr>
        <p:spPr>
          <a:xfrm>
            <a:off x="838200" y="1825625"/>
            <a:ext cx="5181600" cy="4351338"/>
          </a:xfrm>
          <a:ln>
            <a:no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CBA02-139A-4948-BA55-76BC2DD6D1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DCA14E-B864-49AC-8163-7AE00702AAF4}"/>
              </a:ext>
            </a:extLst>
          </p:cNvPr>
          <p:cNvSpPr>
            <a:spLocks noGrp="1"/>
          </p:cNvSpPr>
          <p:nvPr>
            <p:ph type="dt" sz="half" idx="10"/>
          </p:nvPr>
        </p:nvSpPr>
        <p:spPr/>
        <p:txBody>
          <a:bodyPr/>
          <a:lstStyle/>
          <a:p>
            <a:fld id="{C368BED4-047F-4C77-A25A-63D7C51F0971}" type="datetime1">
              <a:rPr lang="en-GB" smtClean="0"/>
              <a:t>21/03/2022</a:t>
            </a:fld>
            <a:endParaRPr lang="en-GB"/>
          </a:p>
        </p:txBody>
      </p:sp>
      <p:sp>
        <p:nvSpPr>
          <p:cNvPr id="6" name="Footer Placeholder 5">
            <a:extLst>
              <a:ext uri="{FF2B5EF4-FFF2-40B4-BE49-F238E27FC236}">
                <a16:creationId xmlns:a16="http://schemas.microsoft.com/office/drawing/2014/main" id="{44F315AB-1D98-4644-839F-C32C280686E8}"/>
              </a:ext>
            </a:extLst>
          </p:cNvPr>
          <p:cNvSpPr>
            <a:spLocks noGrp="1"/>
          </p:cNvSpPr>
          <p:nvPr>
            <p:ph type="ftr" sz="quarter" idx="11"/>
          </p:nvPr>
        </p:nvSpPr>
        <p:spPr/>
        <p:txBody>
          <a:bodyPr/>
          <a:lstStyle/>
          <a:p>
            <a:r>
              <a:rPr lang="en-GB"/>
              <a:t>DRAFT -- DELIBERATIVE</a:t>
            </a:r>
          </a:p>
        </p:txBody>
      </p:sp>
      <p:sp>
        <p:nvSpPr>
          <p:cNvPr id="7" name="Slide Number Placeholder 6">
            <a:extLst>
              <a:ext uri="{FF2B5EF4-FFF2-40B4-BE49-F238E27FC236}">
                <a16:creationId xmlns:a16="http://schemas.microsoft.com/office/drawing/2014/main" id="{F7FBF1A9-414C-410E-9A01-983D7E81896E}"/>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138151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0355-07CF-482C-96D9-AB1ED8B9A5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CCE407-61F0-48EB-948C-A8D391864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15D22A-727E-471E-BB61-23CC421E0C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400740-2C2D-4D02-94DA-D1B4D72E56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8E3A13-C07C-4A51-9F44-DA7ADA22A5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4E0897-CDE9-46C9-AC65-89E1D35E3C33}"/>
              </a:ext>
            </a:extLst>
          </p:cNvPr>
          <p:cNvSpPr>
            <a:spLocks noGrp="1"/>
          </p:cNvSpPr>
          <p:nvPr>
            <p:ph type="dt" sz="half" idx="10"/>
          </p:nvPr>
        </p:nvSpPr>
        <p:spPr/>
        <p:txBody>
          <a:bodyPr/>
          <a:lstStyle/>
          <a:p>
            <a:fld id="{7B70BFB5-CE13-4F7D-A848-26C372C0B76D}" type="datetime1">
              <a:rPr lang="en-GB" smtClean="0"/>
              <a:t>21/03/2022</a:t>
            </a:fld>
            <a:endParaRPr lang="en-GB"/>
          </a:p>
        </p:txBody>
      </p:sp>
      <p:sp>
        <p:nvSpPr>
          <p:cNvPr id="8" name="Footer Placeholder 7">
            <a:extLst>
              <a:ext uri="{FF2B5EF4-FFF2-40B4-BE49-F238E27FC236}">
                <a16:creationId xmlns:a16="http://schemas.microsoft.com/office/drawing/2014/main" id="{4F69C0D9-A147-4606-A8D5-BF1106330D7D}"/>
              </a:ext>
            </a:extLst>
          </p:cNvPr>
          <p:cNvSpPr>
            <a:spLocks noGrp="1"/>
          </p:cNvSpPr>
          <p:nvPr>
            <p:ph type="ftr" sz="quarter" idx="11"/>
          </p:nvPr>
        </p:nvSpPr>
        <p:spPr/>
        <p:txBody>
          <a:bodyPr/>
          <a:lstStyle/>
          <a:p>
            <a:r>
              <a:rPr lang="en-GB"/>
              <a:t>DRAFT -- DELIBERATIVE</a:t>
            </a:r>
          </a:p>
        </p:txBody>
      </p:sp>
      <p:sp>
        <p:nvSpPr>
          <p:cNvPr id="9" name="Slide Number Placeholder 8">
            <a:extLst>
              <a:ext uri="{FF2B5EF4-FFF2-40B4-BE49-F238E27FC236}">
                <a16:creationId xmlns:a16="http://schemas.microsoft.com/office/drawing/2014/main" id="{9746F4A5-9183-4CA1-8AC8-202C43214866}"/>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114416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0CD1-CB95-491B-ACE6-92CC5D2AFB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7E56F9-AD45-4E02-BF6C-3AF72A46C69E}"/>
              </a:ext>
            </a:extLst>
          </p:cNvPr>
          <p:cNvSpPr>
            <a:spLocks noGrp="1"/>
          </p:cNvSpPr>
          <p:nvPr>
            <p:ph type="dt" sz="half" idx="10"/>
          </p:nvPr>
        </p:nvSpPr>
        <p:spPr/>
        <p:txBody>
          <a:bodyPr/>
          <a:lstStyle/>
          <a:p>
            <a:fld id="{70D74A21-A4FA-449C-9BCA-6A16440C8EE8}" type="datetime1">
              <a:rPr lang="en-GB" smtClean="0"/>
              <a:t>21/03/2022</a:t>
            </a:fld>
            <a:endParaRPr lang="en-GB"/>
          </a:p>
        </p:txBody>
      </p:sp>
      <p:sp>
        <p:nvSpPr>
          <p:cNvPr id="4" name="Footer Placeholder 3">
            <a:extLst>
              <a:ext uri="{FF2B5EF4-FFF2-40B4-BE49-F238E27FC236}">
                <a16:creationId xmlns:a16="http://schemas.microsoft.com/office/drawing/2014/main" id="{F82E00FE-1F15-431F-9B33-9235F3243E81}"/>
              </a:ext>
            </a:extLst>
          </p:cNvPr>
          <p:cNvSpPr>
            <a:spLocks noGrp="1"/>
          </p:cNvSpPr>
          <p:nvPr>
            <p:ph type="ftr" sz="quarter" idx="11"/>
          </p:nvPr>
        </p:nvSpPr>
        <p:spPr/>
        <p:txBody>
          <a:bodyPr/>
          <a:lstStyle/>
          <a:p>
            <a:r>
              <a:rPr lang="en-GB"/>
              <a:t>DRAFT -- DELIBERATIVE</a:t>
            </a:r>
          </a:p>
        </p:txBody>
      </p:sp>
      <p:sp>
        <p:nvSpPr>
          <p:cNvPr id="5" name="Slide Number Placeholder 4">
            <a:extLst>
              <a:ext uri="{FF2B5EF4-FFF2-40B4-BE49-F238E27FC236}">
                <a16:creationId xmlns:a16="http://schemas.microsoft.com/office/drawing/2014/main" id="{08984C79-EE16-4633-AA2D-B2E472400001}"/>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157419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CDEFC-9D54-47D6-8441-56E70FB90935}"/>
              </a:ext>
            </a:extLst>
          </p:cNvPr>
          <p:cNvSpPr>
            <a:spLocks noGrp="1"/>
          </p:cNvSpPr>
          <p:nvPr>
            <p:ph type="dt" sz="half" idx="10"/>
          </p:nvPr>
        </p:nvSpPr>
        <p:spPr/>
        <p:txBody>
          <a:bodyPr/>
          <a:lstStyle/>
          <a:p>
            <a:fld id="{E6EB7A89-ECCF-4B4C-855D-DD0109B7BC74}" type="datetime1">
              <a:rPr lang="en-GB" smtClean="0"/>
              <a:t>21/03/2022</a:t>
            </a:fld>
            <a:endParaRPr lang="en-GB"/>
          </a:p>
        </p:txBody>
      </p:sp>
      <p:sp>
        <p:nvSpPr>
          <p:cNvPr id="3" name="Footer Placeholder 2">
            <a:extLst>
              <a:ext uri="{FF2B5EF4-FFF2-40B4-BE49-F238E27FC236}">
                <a16:creationId xmlns:a16="http://schemas.microsoft.com/office/drawing/2014/main" id="{C0DEA360-9604-4499-9BF0-74FC0CD070E8}"/>
              </a:ext>
            </a:extLst>
          </p:cNvPr>
          <p:cNvSpPr>
            <a:spLocks noGrp="1"/>
          </p:cNvSpPr>
          <p:nvPr>
            <p:ph type="ftr" sz="quarter" idx="11"/>
          </p:nvPr>
        </p:nvSpPr>
        <p:spPr/>
        <p:txBody>
          <a:bodyPr/>
          <a:lstStyle/>
          <a:p>
            <a:r>
              <a:rPr lang="en-GB"/>
              <a:t>DRAFT -- DELIBERATIVE</a:t>
            </a:r>
          </a:p>
        </p:txBody>
      </p:sp>
      <p:sp>
        <p:nvSpPr>
          <p:cNvPr id="4" name="Slide Number Placeholder 3">
            <a:extLst>
              <a:ext uri="{FF2B5EF4-FFF2-40B4-BE49-F238E27FC236}">
                <a16:creationId xmlns:a16="http://schemas.microsoft.com/office/drawing/2014/main" id="{9D65F319-C35D-462E-BAD3-7750D0A55550}"/>
              </a:ext>
            </a:extLst>
          </p:cNvPr>
          <p:cNvSpPr>
            <a:spLocks noGrp="1"/>
          </p:cNvSpPr>
          <p:nvPr>
            <p:ph type="sldNum" sz="quarter" idx="12"/>
          </p:nvPr>
        </p:nvSpPr>
        <p:spPr/>
        <p:txBody>
          <a:bodyPr/>
          <a:lstStyle/>
          <a:p>
            <a:fld id="{6672137B-B2CF-4B62-8DF3-F0E77EE7521F}" type="slidenum">
              <a:rPr lang="en-GB" smtClean="0"/>
              <a:t>‹#›</a:t>
            </a:fld>
            <a:endParaRPr lang="en-GB"/>
          </a:p>
        </p:txBody>
      </p:sp>
    </p:spTree>
    <p:extLst>
      <p:ext uri="{BB962C8B-B14F-4D97-AF65-F5344CB8AC3E}">
        <p14:creationId xmlns:p14="http://schemas.microsoft.com/office/powerpoint/2010/main" val="2397008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ags" Target="../tags/tag3.xml"/><Relationship Id="rId3" Type="http://schemas.openxmlformats.org/officeDocument/2006/relationships/slideLayout" Target="../slideLayouts/slideLayout5.xml"/><Relationship Id="rId21" Type="http://schemas.openxmlformats.org/officeDocument/2006/relationships/tags" Target="../tags/tag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ags" Target="../tags/tag2.xml"/><Relationship Id="rId2" Type="http://schemas.openxmlformats.org/officeDocument/2006/relationships/slideLayout" Target="../slideLayouts/slideLayout4.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tags" Target="../tags/tag4.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a:extLst>
              <a:ext uri="{FF2B5EF4-FFF2-40B4-BE49-F238E27FC236}">
                <a16:creationId xmlns:a16="http://schemas.microsoft.com/office/drawing/2014/main" id="{8A4AA5C6-E91C-4A35-AC75-5F0B5AB955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t="4126" b="303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E1998BC-7180-4DFA-BD35-A50C1DD64F2A}"/>
              </a:ext>
            </a:extLst>
          </p:cNvPr>
          <p:cNvSpPr>
            <a:spLocks noGrp="1" noChangeArrowheads="1"/>
          </p:cNvSpPr>
          <p:nvPr>
            <p:ph type="title"/>
          </p:nvPr>
        </p:nvSpPr>
        <p:spPr bwMode="auto">
          <a:xfrm>
            <a:off x="1016000" y="1600200"/>
            <a:ext cx="1016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59C07385-509C-4DD4-A276-911F7143E4A7}"/>
              </a:ext>
            </a:extLst>
          </p:cNvPr>
          <p:cNvSpPr>
            <a:spLocks noGrp="1" noChangeArrowheads="1"/>
          </p:cNvSpPr>
          <p:nvPr>
            <p:ph type="body" idx="1"/>
          </p:nvPr>
        </p:nvSpPr>
        <p:spPr bwMode="auto">
          <a:xfrm>
            <a:off x="914400" y="2667000"/>
            <a:ext cx="1036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228DBFF6-C998-470F-ABB1-F7ACFE987844}"/>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84" charset="-128"/>
              </a:defRPr>
            </a:lvl1pPr>
          </a:lstStyle>
          <a:p>
            <a:pPr>
              <a:defRPr/>
            </a:pPr>
            <a:fld id="{83BCC6CF-0658-470F-8FDF-CDBC210AC269}" type="datetime1">
              <a:rPr lang="en-GB" smtClean="0"/>
              <a:t>21/03/2022</a:t>
            </a:fld>
            <a:endParaRPr lang="en-US"/>
          </a:p>
        </p:txBody>
      </p:sp>
      <p:sp>
        <p:nvSpPr>
          <p:cNvPr id="1029" name="Rectangle 5">
            <a:extLst>
              <a:ext uri="{FF2B5EF4-FFF2-40B4-BE49-F238E27FC236}">
                <a16:creationId xmlns:a16="http://schemas.microsoft.com/office/drawing/2014/main" id="{9B8FC948-98E2-4D82-AB50-21DC2434336A}"/>
              </a:ext>
            </a:extLst>
          </p:cNvPr>
          <p:cNvSpPr>
            <a:spLocks noGrp="1" noChangeArrowheads="1"/>
          </p:cNvSpPr>
          <p:nvPr>
            <p:ph type="ftr" sz="quarter" idx="3"/>
          </p:nvPr>
        </p:nvSpPr>
        <p:spPr bwMode="auto">
          <a:xfrm>
            <a:off x="2540000" y="6248400"/>
            <a:ext cx="7315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atin typeface="Arial" charset="0"/>
                <a:ea typeface="ＭＳ Ｐゴシック" pitchFamily="84" charset="-128"/>
              </a:defRPr>
            </a:lvl1pPr>
          </a:lstStyle>
          <a:p>
            <a:pPr>
              <a:defRPr/>
            </a:pPr>
            <a:r>
              <a:rPr lang="en-US"/>
              <a:t>DRAFT -- DELIBERATIVE</a:t>
            </a:r>
          </a:p>
        </p:txBody>
      </p:sp>
      <p:sp>
        <p:nvSpPr>
          <p:cNvPr id="1030" name="Rectangle 6">
            <a:extLst>
              <a:ext uri="{FF2B5EF4-FFF2-40B4-BE49-F238E27FC236}">
                <a16:creationId xmlns:a16="http://schemas.microsoft.com/office/drawing/2014/main" id="{B41E750B-9037-4A0F-B806-B65A86DEBE4D}"/>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43C402C0-320D-4EFD-972A-6866064520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0" r:id="rId1"/>
    <p:sldLayoutId id="2147483734" r:id="rId2"/>
  </p:sldLayoutIdLst>
  <p:hf sldNum="0" hdr="0" ft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1A19D-AC48-40F3-9C02-5D6CAF9E1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C4511C-308B-49C7-8F26-2AF3A9C53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Text</a:t>
            </a:r>
            <a:endParaRPr lang="en-GB"/>
          </a:p>
        </p:txBody>
      </p:sp>
      <p:sp>
        <p:nvSpPr>
          <p:cNvPr id="4" name="Date Placeholder 3">
            <a:extLst>
              <a:ext uri="{FF2B5EF4-FFF2-40B4-BE49-F238E27FC236}">
                <a16:creationId xmlns:a16="http://schemas.microsoft.com/office/drawing/2014/main" id="{F601D71D-325F-403A-806F-A5F9270C65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1CFE6-34E2-43F8-84D3-D263C6854B45}" type="datetime1">
              <a:rPr lang="en-GB" smtClean="0"/>
              <a:t>21/03/2022</a:t>
            </a:fld>
            <a:endParaRPr lang="en-GB"/>
          </a:p>
        </p:txBody>
      </p:sp>
      <p:sp>
        <p:nvSpPr>
          <p:cNvPr id="5" name="Footer Placeholder 4">
            <a:extLst>
              <a:ext uri="{FF2B5EF4-FFF2-40B4-BE49-F238E27FC236}">
                <a16:creationId xmlns:a16="http://schemas.microsoft.com/office/drawing/2014/main" id="{B978E205-0981-4739-8509-03AF71402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DRAFT -- DELIBERATIVE</a:t>
            </a:r>
          </a:p>
        </p:txBody>
      </p:sp>
      <p:sp>
        <p:nvSpPr>
          <p:cNvPr id="6" name="Slide Number Placeholder 5">
            <a:extLst>
              <a:ext uri="{FF2B5EF4-FFF2-40B4-BE49-F238E27FC236}">
                <a16:creationId xmlns:a16="http://schemas.microsoft.com/office/drawing/2014/main" id="{74091990-F075-4E3B-9EC2-09E4B7690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2137B-B2CF-4B62-8DF3-F0E77EE7521F}" type="slidenum">
              <a:rPr lang="en-GB" smtClean="0"/>
              <a:t>‹#›</a:t>
            </a:fld>
            <a:endParaRPr lang="en-GB"/>
          </a:p>
        </p:txBody>
      </p:sp>
      <p:grpSp>
        <p:nvGrpSpPr>
          <p:cNvPr id="7" name="Harvey 4" hidden="1">
            <a:extLst>
              <a:ext uri="{FF2B5EF4-FFF2-40B4-BE49-F238E27FC236}">
                <a16:creationId xmlns:a16="http://schemas.microsoft.com/office/drawing/2014/main" id="{161ED4E4-AF39-4E18-ABE7-4B7E18DFF5BA}"/>
              </a:ext>
            </a:extLst>
          </p:cNvPr>
          <p:cNvGrpSpPr>
            <a:grpSpLocks/>
          </p:cNvGrpSpPr>
          <p:nvPr userDrawn="1">
            <p:custDataLst>
              <p:tags r:id="rId16"/>
            </p:custDataLst>
          </p:nvPr>
        </p:nvGrpSpPr>
        <p:grpSpPr>
          <a:xfrm>
            <a:off x="12319000" y="0"/>
            <a:ext cx="292608" cy="292608"/>
            <a:chOff x="0" y="0"/>
            <a:chExt cx="914400" cy="914400"/>
          </a:xfrm>
          <a:solidFill>
            <a:schemeClr val="tx1"/>
          </a:solidFill>
        </p:grpSpPr>
        <p:sp>
          <p:nvSpPr>
            <p:cNvPr id="8" name="Harvey 0/4 [0]" hidden="1">
              <a:extLst>
                <a:ext uri="{FF2B5EF4-FFF2-40B4-BE49-F238E27FC236}">
                  <a16:creationId xmlns:a16="http://schemas.microsoft.com/office/drawing/2014/main" id="{5FBC98B8-08F9-45DF-B5E2-57233F481A80}"/>
                </a:ext>
              </a:extLst>
            </p:cNvPr>
            <p:cNvSpPr>
              <a:spLocks noChangeAspect="1"/>
            </p:cNvSpPr>
            <p:nvPr>
              <p:custDataLst>
                <p:tags r:id="rId1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1/4 [1]" hidden="1">
              <a:extLst>
                <a:ext uri="{FF2B5EF4-FFF2-40B4-BE49-F238E27FC236}">
                  <a16:creationId xmlns:a16="http://schemas.microsoft.com/office/drawing/2014/main" id="{ABC2C189-51D5-4BD4-B9D5-A23EE81EEDE2}"/>
                </a:ext>
              </a:extLst>
            </p:cNvPr>
            <p:cNvSpPr>
              <a:spLocks noChangeAspect="1"/>
            </p:cNvSpPr>
            <p:nvPr>
              <p:custDataLst>
                <p:tags r:id="rId1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2/4 [2]" hidden="1">
              <a:extLst>
                <a:ext uri="{FF2B5EF4-FFF2-40B4-BE49-F238E27FC236}">
                  <a16:creationId xmlns:a16="http://schemas.microsoft.com/office/drawing/2014/main" id="{745BFD1F-724A-41E6-97E3-20AF66DE6D6A}"/>
                </a:ext>
              </a:extLst>
            </p:cNvPr>
            <p:cNvSpPr>
              <a:spLocks noChangeAspect="1"/>
            </p:cNvSpPr>
            <p:nvPr>
              <p:custDataLst>
                <p:tags r:id="rId19"/>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rvey 3/4 [3]" hidden="1">
              <a:extLst>
                <a:ext uri="{FF2B5EF4-FFF2-40B4-BE49-F238E27FC236}">
                  <a16:creationId xmlns:a16="http://schemas.microsoft.com/office/drawing/2014/main" id="{814DF17E-DFBD-474D-B7CD-342717539E26}"/>
                </a:ext>
              </a:extLst>
            </p:cNvPr>
            <p:cNvSpPr>
              <a:spLocks noChangeAspect="1"/>
            </p:cNvSpPr>
            <p:nvPr>
              <p:custDataLst>
                <p:tags r:id="rId20"/>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rvey 4/4 [4]" hidden="1">
              <a:extLst>
                <a:ext uri="{FF2B5EF4-FFF2-40B4-BE49-F238E27FC236}">
                  <a16:creationId xmlns:a16="http://schemas.microsoft.com/office/drawing/2014/main" id="{BECB7D09-E601-4C75-900F-EA98ED21BC4B}"/>
                </a:ext>
              </a:extLst>
            </p:cNvPr>
            <p:cNvSpPr>
              <a:spLocks noChangeAspect="1"/>
            </p:cNvSpPr>
            <p:nvPr>
              <p:custDataLst>
                <p:tags r:id="rId2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Workspace [Presentation]" hidden="1">
            <a:extLst>
              <a:ext uri="{FF2B5EF4-FFF2-40B4-BE49-F238E27FC236}">
                <a16:creationId xmlns:a16="http://schemas.microsoft.com/office/drawing/2014/main" id="{6E699E78-7A79-465A-8469-6A6A68F5EC2D}"/>
              </a:ext>
            </a:extLst>
          </p:cNvPr>
          <p:cNvSpPr/>
          <p:nvPr userDrawn="1"/>
        </p:nvSpPr>
        <p:spPr>
          <a:xfrm>
            <a:off x="838200" y="1825625"/>
            <a:ext cx="10515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624734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20"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AFEA-DB91-8848-88FE-0F2D2FFA0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45C0F-2EF0-4932-B778-D8BE21589FF7}" type="datetime1">
              <a:rPr lang="en-GB" smtClean="0"/>
              <a:t>21/03/2022</a:t>
            </a:fld>
            <a:endParaRPr lang="en-US"/>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DELIBERATIVE</a:t>
            </a:r>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C3B4F-4B7B-9A4F-9F3C-3A4901A33979}" type="slidenum">
              <a:rPr lang="en-US" smtClean="0"/>
              <a:t>‹#›</a:t>
            </a:fld>
            <a:endParaRPr lang="en-US"/>
          </a:p>
        </p:txBody>
      </p:sp>
    </p:spTree>
    <p:extLst>
      <p:ext uri="{BB962C8B-B14F-4D97-AF65-F5344CB8AC3E}">
        <p14:creationId xmlns:p14="http://schemas.microsoft.com/office/powerpoint/2010/main" val="120795064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epa.gov/recyclingstrategy/forms/stay-connected"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mailto:Beling.christine@epa.gov"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recyclingstrategy"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DC5FC-2F00-544A-9FD9-5109E6B999A8}"/>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Sustainable Materials Management Update and Funding Opportunities</a:t>
            </a:r>
          </a:p>
        </p:txBody>
      </p:sp>
      <p:sp>
        <p:nvSpPr>
          <p:cNvPr id="3" name="Subtitle 2">
            <a:extLst>
              <a:ext uri="{FF2B5EF4-FFF2-40B4-BE49-F238E27FC236}">
                <a16:creationId xmlns:a16="http://schemas.microsoft.com/office/drawing/2014/main" id="{35E530EC-8F02-6C42-A63C-2E9DCF8A4C49}"/>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r>
              <a:rPr lang="en-US" sz="3200" dirty="0"/>
              <a:t>Christine Beling</a:t>
            </a:r>
          </a:p>
          <a:p>
            <a:r>
              <a:rPr lang="en-US" sz="3200" dirty="0"/>
              <a:t>U.S. Environmental Protection Agency New England</a:t>
            </a:r>
          </a:p>
          <a:p>
            <a:endParaRPr lang="en-US" sz="3200" dirty="0"/>
          </a:p>
          <a:p>
            <a:r>
              <a:rPr lang="en-US" sz="3200" dirty="0"/>
              <a:t>March 22, 2022</a:t>
            </a:r>
          </a:p>
          <a:p>
            <a:endParaRPr lang="en-US" sz="3200" dirty="0"/>
          </a:p>
          <a:p>
            <a:r>
              <a:rPr lang="en-US" sz="3200" dirty="0">
                <a:effectLst/>
                <a:ea typeface="Calibri" panose="020F0502020204030204" pitchFamily="34" charset="0"/>
              </a:rPr>
              <a:t>Solid Waste Advisory Committee (SWAC) </a:t>
            </a:r>
            <a:endParaRPr lang="en-US" sz="3200" dirty="0"/>
          </a:p>
        </p:txBody>
      </p:sp>
    </p:spTree>
    <p:extLst>
      <p:ext uri="{BB962C8B-B14F-4D97-AF65-F5344CB8AC3E}">
        <p14:creationId xmlns:p14="http://schemas.microsoft.com/office/powerpoint/2010/main" val="2793808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33">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347AC-74BC-4DA2-AC8B-304ACE334347}"/>
              </a:ext>
            </a:extLst>
          </p:cNvPr>
          <p:cNvSpPr>
            <a:spLocks noGrp="1"/>
          </p:cNvSpPr>
          <p:nvPr>
            <p:ph type="title"/>
          </p:nvPr>
        </p:nvSpPr>
        <p:spPr>
          <a:xfrm>
            <a:off x="838200" y="624568"/>
            <a:ext cx="3766457" cy="5412920"/>
          </a:xfrm>
        </p:spPr>
        <p:txBody>
          <a:bodyPr>
            <a:normAutofit/>
          </a:bodyPr>
          <a:lstStyle/>
          <a:p>
            <a:r>
              <a:rPr lang="en-US" b="1" dirty="0">
                <a:solidFill>
                  <a:srgbClr val="FFFFFF"/>
                </a:solidFill>
              </a:rPr>
              <a:t>What are the Needs of Tribes, and Local and State Governments</a:t>
            </a:r>
          </a:p>
        </p:txBody>
      </p:sp>
      <p:sp>
        <p:nvSpPr>
          <p:cNvPr id="4" name="Content Placeholder 3">
            <a:extLst>
              <a:ext uri="{FF2B5EF4-FFF2-40B4-BE49-F238E27FC236}">
                <a16:creationId xmlns:a16="http://schemas.microsoft.com/office/drawing/2014/main" id="{DA3C2109-CF5B-4C41-A117-7AF656B46833}"/>
              </a:ext>
            </a:extLst>
          </p:cNvPr>
          <p:cNvSpPr>
            <a:spLocks noGrp="1"/>
          </p:cNvSpPr>
          <p:nvPr>
            <p:ph idx="1"/>
          </p:nvPr>
        </p:nvSpPr>
        <p:spPr>
          <a:xfrm>
            <a:off x="5048250" y="486383"/>
            <a:ext cx="7143750" cy="6517482"/>
          </a:xfrm>
        </p:spPr>
        <p:txBody>
          <a:bodyPr>
            <a:noAutofit/>
          </a:bodyPr>
          <a:lstStyle/>
          <a:p>
            <a:pPr rtl="0">
              <a:buFont typeface="Arial" panose="020B0604020202020204" pitchFamily="34" charset="0"/>
              <a:buChar char="•"/>
            </a:pPr>
            <a:r>
              <a:rPr lang="en-US" dirty="0">
                <a:effectLst/>
                <a:latin typeface="Segoe UI" panose="020B0502040204020203" pitchFamily="34" charset="0"/>
              </a:rPr>
              <a:t>Solid waste management infrastructure and education and outreach needs </a:t>
            </a:r>
          </a:p>
          <a:p>
            <a:pPr rtl="0">
              <a:buFont typeface="Arial" panose="020B0604020202020204" pitchFamily="34" charset="0"/>
              <a:buChar char="•"/>
            </a:pPr>
            <a:r>
              <a:rPr lang="en-US" dirty="0">
                <a:effectLst/>
                <a:latin typeface="Segoe UI" panose="020B0502040204020203" pitchFamily="34" charset="0"/>
              </a:rPr>
              <a:t>Updates to waste characterization studies,</a:t>
            </a:r>
          </a:p>
          <a:p>
            <a:pPr rtl="0">
              <a:buFont typeface="Arial" panose="020B0604020202020204" pitchFamily="34" charset="0"/>
              <a:buChar char="•"/>
            </a:pPr>
            <a:r>
              <a:rPr lang="en-US" dirty="0">
                <a:effectLst/>
                <a:latin typeface="Segoe UI" panose="020B0502040204020203" pitchFamily="34" charset="0"/>
              </a:rPr>
              <a:t>Data collection needs to more effectively run your programs.</a:t>
            </a:r>
          </a:p>
          <a:p>
            <a:pPr rtl="0">
              <a:buFont typeface="Arial" panose="020B0604020202020204" pitchFamily="34" charset="0"/>
              <a:buChar char="•"/>
            </a:pPr>
            <a:r>
              <a:rPr lang="en-US" dirty="0">
                <a:effectLst/>
                <a:latin typeface="Segoe UI" panose="020B0502040204020203" pitchFamily="34" charset="0"/>
              </a:rPr>
              <a:t>Limitations in supporting an effective recycling program (staffing, equipment, end markets, recycled commodities, contamination, curbside vs. drop-off access, MRF processing capacity)</a:t>
            </a:r>
          </a:p>
          <a:p>
            <a:pPr rtl="0">
              <a:buFont typeface="Arial" panose="020B0604020202020204" pitchFamily="34" charset="0"/>
              <a:buChar char="•"/>
            </a:pPr>
            <a:r>
              <a:rPr lang="en-US" dirty="0">
                <a:latin typeface="Segoe UI" panose="020B0502040204020203" pitchFamily="34" charset="0"/>
              </a:rPr>
              <a:t>Assistance to un</a:t>
            </a:r>
            <a:r>
              <a:rPr lang="en-US" dirty="0">
                <a:effectLst/>
                <a:latin typeface="Segoe UI" panose="020B0502040204020203" pitchFamily="34" charset="0"/>
              </a:rPr>
              <a:t>derserved communities’ solid waste management programs</a:t>
            </a:r>
          </a:p>
          <a:p>
            <a:pPr rtl="0">
              <a:buFont typeface="Arial" panose="020B0604020202020204" pitchFamily="34" charset="0"/>
              <a:buChar char="•"/>
            </a:pPr>
            <a:r>
              <a:rPr lang="en-US" b="1" dirty="0">
                <a:latin typeface="Segoe UI" panose="020B0502040204020203" pitchFamily="34" charset="0"/>
              </a:rPr>
              <a:t>WHAT SAY YOU??????</a:t>
            </a:r>
            <a:endParaRPr lang="en-US" b="1" dirty="0">
              <a:effectLst/>
              <a:latin typeface="Segoe UI" panose="020B0502040204020203" pitchFamily="34" charset="0"/>
            </a:endParaRPr>
          </a:p>
        </p:txBody>
      </p:sp>
    </p:spTree>
    <p:extLst>
      <p:ext uri="{BB962C8B-B14F-4D97-AF65-F5344CB8AC3E}">
        <p14:creationId xmlns:p14="http://schemas.microsoft.com/office/powerpoint/2010/main" val="62182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F1B74-3013-40EB-B599-E09E7E7E3429}"/>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How do I Learn More?</a:t>
            </a:r>
            <a:endParaRPr lang="en-US" sz="4000" b="1">
              <a:solidFill>
                <a:srgbClr val="FFFFFF"/>
              </a:solidFill>
            </a:endParaRPr>
          </a:p>
        </p:txBody>
      </p:sp>
      <p:sp>
        <p:nvSpPr>
          <p:cNvPr id="3" name="Content Placeholder 2">
            <a:extLst>
              <a:ext uri="{FF2B5EF4-FFF2-40B4-BE49-F238E27FC236}">
                <a16:creationId xmlns:a16="http://schemas.microsoft.com/office/drawing/2014/main" id="{0073B94D-D4A0-440F-8E3C-DA82046F8AE3}"/>
              </a:ext>
            </a:extLst>
          </p:cNvPr>
          <p:cNvSpPr>
            <a:spLocks noGrp="1"/>
          </p:cNvSpPr>
          <p:nvPr>
            <p:ph idx="1"/>
          </p:nvPr>
        </p:nvSpPr>
        <p:spPr>
          <a:xfrm>
            <a:off x="4367695" y="649480"/>
            <a:ext cx="7357583" cy="5546047"/>
          </a:xfrm>
        </p:spPr>
        <p:txBody>
          <a:bodyPr anchor="ctr">
            <a:normAutofit lnSpcReduction="10000"/>
          </a:bodyPr>
          <a:lstStyle/>
          <a:p>
            <a:pPr marL="0" indent="0">
              <a:buNone/>
            </a:pPr>
            <a:r>
              <a:rPr lang="en-US" sz="3200" b="1" dirty="0"/>
              <a:t>Sign up to “stay connected” </a:t>
            </a:r>
          </a:p>
          <a:p>
            <a:pPr marL="0" indent="0">
              <a:buNone/>
            </a:pPr>
            <a:r>
              <a:rPr lang="en-US" sz="3200" b="1" dirty="0"/>
              <a:t> </a:t>
            </a:r>
          </a:p>
          <a:p>
            <a:pPr lvl="1"/>
            <a:r>
              <a:rPr lang="en-US" sz="2800" dirty="0"/>
              <a:t>New grant programs! </a:t>
            </a:r>
          </a:p>
          <a:p>
            <a:pPr lvl="2"/>
            <a:r>
              <a:rPr lang="en-US" sz="2800" dirty="0"/>
              <a:t>Solid waste Infrastructure for Recycling (SWIFR) grants</a:t>
            </a:r>
          </a:p>
          <a:p>
            <a:pPr lvl="2"/>
            <a:r>
              <a:rPr lang="en-US" sz="2800" dirty="0"/>
              <a:t>Reduce, Reuse and Recycle - Education and Outreach Grants</a:t>
            </a:r>
          </a:p>
          <a:p>
            <a:pPr lvl="1"/>
            <a:r>
              <a:rPr lang="en-US" sz="2800" dirty="0"/>
              <a:t>EPA reports (Recycling Measurement Guide) </a:t>
            </a:r>
          </a:p>
          <a:p>
            <a:pPr lvl="1"/>
            <a:r>
              <a:rPr lang="en-US" sz="2800" dirty="0"/>
              <a:t>Circular Economy strategies – Development and Implementation</a:t>
            </a:r>
          </a:p>
          <a:p>
            <a:pPr marL="457200" lvl="1" indent="0">
              <a:buNone/>
            </a:pPr>
            <a:endParaRPr lang="en-US" sz="2800" dirty="0"/>
          </a:p>
          <a:p>
            <a:pPr marL="0" indent="0">
              <a:buNone/>
            </a:pPr>
            <a:r>
              <a:rPr lang="en-US" b="1" dirty="0"/>
              <a:t>Sign Up Here</a:t>
            </a:r>
          </a:p>
          <a:p>
            <a:pPr marL="0" indent="0">
              <a:buNone/>
            </a:pPr>
            <a:r>
              <a:rPr lang="en-US" dirty="0">
                <a:hlinkClick r:id="rId3"/>
              </a:rPr>
              <a:t>epa.gov/</a:t>
            </a:r>
            <a:r>
              <a:rPr lang="en-US" dirty="0" err="1">
                <a:hlinkClick r:id="rId3"/>
              </a:rPr>
              <a:t>recyclingstrategy</a:t>
            </a:r>
            <a:r>
              <a:rPr lang="en-US" dirty="0">
                <a:hlinkClick r:id="rId3"/>
              </a:rPr>
              <a:t>/forms/stay-connected</a:t>
            </a:r>
            <a:r>
              <a:rPr lang="en-US" dirty="0"/>
              <a:t> </a:t>
            </a:r>
          </a:p>
          <a:p>
            <a:endParaRPr lang="en-US" sz="2000" dirty="0"/>
          </a:p>
        </p:txBody>
      </p:sp>
    </p:spTree>
    <p:extLst>
      <p:ext uri="{BB962C8B-B14F-4D97-AF65-F5344CB8AC3E}">
        <p14:creationId xmlns:p14="http://schemas.microsoft.com/office/powerpoint/2010/main" val="3232670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F1B74-3013-40EB-B599-E09E7E7E3429}"/>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EPA Region New England ONLY Grants</a:t>
            </a:r>
          </a:p>
        </p:txBody>
      </p:sp>
      <p:sp>
        <p:nvSpPr>
          <p:cNvPr id="3" name="Content Placeholder 2">
            <a:extLst>
              <a:ext uri="{FF2B5EF4-FFF2-40B4-BE49-F238E27FC236}">
                <a16:creationId xmlns:a16="http://schemas.microsoft.com/office/drawing/2014/main" id="{0073B94D-D4A0-440F-8E3C-DA82046F8AE3}"/>
              </a:ext>
            </a:extLst>
          </p:cNvPr>
          <p:cNvSpPr>
            <a:spLocks noGrp="1"/>
          </p:cNvSpPr>
          <p:nvPr>
            <p:ph idx="1"/>
          </p:nvPr>
        </p:nvSpPr>
        <p:spPr>
          <a:xfrm>
            <a:off x="4037827" y="649480"/>
            <a:ext cx="8151126" cy="5546047"/>
          </a:xfrm>
        </p:spPr>
        <p:txBody>
          <a:bodyPr anchor="ctr">
            <a:noAutofit/>
          </a:bodyPr>
          <a:lstStyle/>
          <a:p>
            <a:pPr marL="457200" lvl="1" indent="0">
              <a:buNone/>
            </a:pPr>
            <a:r>
              <a:rPr lang="en-US" sz="3200" b="1" u="sng" dirty="0"/>
              <a:t>Healthy Communities Grant Program</a:t>
            </a:r>
          </a:p>
          <a:p>
            <a:pPr lvl="1"/>
            <a:endParaRPr lang="en-US" sz="3200" b="1" dirty="0"/>
          </a:p>
          <a:p>
            <a:pPr lvl="1"/>
            <a:r>
              <a:rPr lang="en-US" sz="3200" b="1" dirty="0"/>
              <a:t> </a:t>
            </a:r>
            <a:r>
              <a:rPr lang="en-US" sz="3200" b="0" i="0" dirty="0">
                <a:effectLst/>
              </a:rPr>
              <a:t> </a:t>
            </a:r>
            <a:r>
              <a:rPr lang="en-US" sz="3200" b="1" i="0" dirty="0">
                <a:effectLst/>
              </a:rPr>
              <a:t>Sustainable Materials Management </a:t>
            </a:r>
          </a:p>
          <a:p>
            <a:pPr marL="914400" lvl="2" indent="0">
              <a:buNone/>
            </a:pPr>
            <a:r>
              <a:rPr lang="en-US" sz="3200" b="1" i="0" dirty="0">
                <a:effectLst/>
              </a:rPr>
              <a:t>Target </a:t>
            </a:r>
            <a:r>
              <a:rPr lang="en-US" sz="3200" b="1" dirty="0"/>
              <a:t> </a:t>
            </a:r>
            <a:r>
              <a:rPr lang="en-US" sz="3200" b="1" i="0" dirty="0">
                <a:effectLst/>
              </a:rPr>
              <a:t>Program Areas</a:t>
            </a:r>
          </a:p>
          <a:p>
            <a:pPr lvl="4"/>
            <a:r>
              <a:rPr lang="en-US" sz="3200" b="1" dirty="0"/>
              <a:t>Sustainable Management of Food</a:t>
            </a:r>
            <a:endParaRPr lang="en-US" sz="3200" b="1" i="0" dirty="0">
              <a:effectLst/>
            </a:endParaRPr>
          </a:p>
          <a:p>
            <a:pPr lvl="4"/>
            <a:r>
              <a:rPr lang="en-US" sz="3200" b="1" dirty="0"/>
              <a:t>Sustainable Packaging</a:t>
            </a:r>
          </a:p>
          <a:p>
            <a:pPr lvl="4"/>
            <a:r>
              <a:rPr lang="en-US" sz="3200" b="1" dirty="0"/>
              <a:t>Built Environment</a:t>
            </a:r>
          </a:p>
          <a:p>
            <a:pPr lvl="1"/>
            <a:r>
              <a:rPr lang="en-US" sz="3200" b="1" dirty="0"/>
              <a:t>Request for Application issued</a:t>
            </a:r>
          </a:p>
          <a:p>
            <a:pPr lvl="1"/>
            <a:r>
              <a:rPr lang="en-US" sz="3200" b="1" dirty="0"/>
              <a:t>Proposals Due May 9, 2022</a:t>
            </a:r>
          </a:p>
          <a:p>
            <a:pPr marL="0" indent="0">
              <a:buNone/>
            </a:pPr>
            <a:r>
              <a:rPr lang="en-US" sz="2400" b="1" dirty="0"/>
              <a:t>https://www3.epa.gov/region1/eco/uep/grants_2022hc.html</a:t>
            </a:r>
          </a:p>
        </p:txBody>
      </p:sp>
    </p:spTree>
    <p:extLst>
      <p:ext uri="{BB962C8B-B14F-4D97-AF65-F5344CB8AC3E}">
        <p14:creationId xmlns:p14="http://schemas.microsoft.com/office/powerpoint/2010/main" val="306964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1B74-3013-40EB-B599-E09E7E7E3429}"/>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5600" b="1" dirty="0"/>
              <a:t>Healthy Community Grant Examples</a:t>
            </a:r>
          </a:p>
        </p:txBody>
      </p:sp>
      <p:pic>
        <p:nvPicPr>
          <p:cNvPr id="10" name="Picture 9">
            <a:extLst>
              <a:ext uri="{FF2B5EF4-FFF2-40B4-BE49-F238E27FC236}">
                <a16:creationId xmlns:a16="http://schemas.microsoft.com/office/drawing/2014/main" id="{4AAA3B8F-44F0-4725-BFD6-719B0C0C32E2}"/>
              </a:ext>
            </a:extLst>
          </p:cNvPr>
          <p:cNvPicPr>
            <a:picLocks noChangeAspect="1"/>
          </p:cNvPicPr>
          <p:nvPr/>
        </p:nvPicPr>
        <p:blipFill>
          <a:blip r:embed="rId3"/>
          <a:stretch>
            <a:fillRect/>
          </a:stretch>
        </p:blipFill>
        <p:spPr>
          <a:xfrm>
            <a:off x="794610" y="476573"/>
            <a:ext cx="2903780" cy="3774916"/>
          </a:xfrm>
          <a:prstGeom prst="rect">
            <a:avLst/>
          </a:prstGeom>
        </p:spPr>
      </p:pic>
      <p:pic>
        <p:nvPicPr>
          <p:cNvPr id="5" name="Picture 4">
            <a:extLst>
              <a:ext uri="{FF2B5EF4-FFF2-40B4-BE49-F238E27FC236}">
                <a16:creationId xmlns:a16="http://schemas.microsoft.com/office/drawing/2014/main" id="{67B3B992-585F-4EAB-98A4-0D0E30136A6D}"/>
              </a:ext>
            </a:extLst>
          </p:cNvPr>
          <p:cNvPicPr>
            <a:picLocks noChangeAspect="1"/>
          </p:cNvPicPr>
          <p:nvPr/>
        </p:nvPicPr>
        <p:blipFill>
          <a:blip r:embed="rId4"/>
          <a:stretch>
            <a:fillRect/>
          </a:stretch>
        </p:blipFill>
        <p:spPr>
          <a:xfrm>
            <a:off x="4878590" y="476573"/>
            <a:ext cx="2434820" cy="3774916"/>
          </a:xfrm>
          <a:prstGeom prst="rect">
            <a:avLst/>
          </a:prstGeom>
        </p:spPr>
      </p:pic>
      <p:pic>
        <p:nvPicPr>
          <p:cNvPr id="7" name="Picture 6">
            <a:extLst>
              <a:ext uri="{FF2B5EF4-FFF2-40B4-BE49-F238E27FC236}">
                <a16:creationId xmlns:a16="http://schemas.microsoft.com/office/drawing/2014/main" id="{A5B23D43-67F4-4E0B-BAB4-E1F841454FF0}"/>
              </a:ext>
            </a:extLst>
          </p:cNvPr>
          <p:cNvPicPr>
            <a:picLocks noChangeAspect="1"/>
          </p:cNvPicPr>
          <p:nvPr/>
        </p:nvPicPr>
        <p:blipFill>
          <a:blip r:embed="rId5"/>
          <a:stretch>
            <a:fillRect/>
          </a:stretch>
        </p:blipFill>
        <p:spPr>
          <a:xfrm>
            <a:off x="8153400" y="963255"/>
            <a:ext cx="3553968" cy="2801551"/>
          </a:xfrm>
          <a:prstGeom prst="rect">
            <a:avLst/>
          </a:prstGeom>
        </p:spPr>
      </p:pic>
      <p:cxnSp>
        <p:nvCxnSpPr>
          <p:cNvPr id="35" name="Straight Connector 34">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E4B47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63E8B4-DF50-47DD-AFFC-50D046A65115}"/>
              </a:ext>
            </a:extLst>
          </p:cNvPr>
          <p:cNvSpPr txBox="1"/>
          <p:nvPr/>
        </p:nvSpPr>
        <p:spPr>
          <a:xfrm>
            <a:off x="484632" y="5971110"/>
            <a:ext cx="11064372" cy="369332"/>
          </a:xfrm>
          <a:prstGeom prst="rect">
            <a:avLst/>
          </a:prstGeom>
          <a:noFill/>
        </p:spPr>
        <p:txBody>
          <a:bodyPr wrap="square" rtlCol="0">
            <a:spAutoFit/>
          </a:bodyPr>
          <a:lstStyle/>
          <a:p>
            <a:r>
              <a:rPr lang="en-US" dirty="0"/>
              <a:t>https://www.epa.gov/sustainable-management-food/wasted-food-programs-and-resources-across-united-states#1</a:t>
            </a:r>
          </a:p>
        </p:txBody>
      </p:sp>
    </p:spTree>
    <p:extLst>
      <p:ext uri="{BB962C8B-B14F-4D97-AF65-F5344CB8AC3E}">
        <p14:creationId xmlns:p14="http://schemas.microsoft.com/office/powerpoint/2010/main" val="2009939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0"/>
            <a:ext cx="465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5E530EC-8F02-6C42-A63C-2E9DCF8A4C49}"/>
              </a:ext>
            </a:extLst>
          </p:cNvPr>
          <p:cNvSpPr>
            <a:spLocks noGrp="1"/>
          </p:cNvSpPr>
          <p:nvPr>
            <p:ph type="subTitle" idx="1"/>
          </p:nvPr>
        </p:nvSpPr>
        <p:spPr>
          <a:xfrm>
            <a:off x="5444775" y="637762"/>
            <a:ext cx="5600580" cy="5576770"/>
          </a:xfrm>
        </p:spPr>
        <p:txBody>
          <a:bodyPr vert="horz" lIns="91440" tIns="45720" rIns="91440" bIns="45720" rtlCol="0" anchor="ctr">
            <a:normAutofit/>
          </a:bodyPr>
          <a:lstStyle/>
          <a:p>
            <a:pPr algn="l"/>
            <a:r>
              <a:rPr lang="en-US" sz="3200" b="1"/>
              <a:t>Christine Beling</a:t>
            </a:r>
          </a:p>
          <a:p>
            <a:pPr algn="l"/>
            <a:r>
              <a:rPr lang="en-US" sz="3200" b="1"/>
              <a:t>U.S. Environmental Protection Agency New England</a:t>
            </a:r>
          </a:p>
          <a:p>
            <a:pPr algn="l"/>
            <a:r>
              <a:rPr lang="en-US" sz="3200" b="1">
                <a:hlinkClick r:id="rId3">
                  <a:extLst>
                    <a:ext uri="{A12FA001-AC4F-418D-AE19-62706E023703}">
                      <ahyp:hlinkClr xmlns:ahyp="http://schemas.microsoft.com/office/drawing/2018/hyperlinkcolor" val="tx"/>
                    </a:ext>
                  </a:extLst>
                </a:hlinkClick>
              </a:rPr>
              <a:t>beling.christine@epa.gov</a:t>
            </a:r>
            <a:endParaRPr lang="en-US" sz="3200" b="1"/>
          </a:p>
          <a:p>
            <a:pPr algn="l"/>
            <a:r>
              <a:rPr lang="en-US" sz="3200" b="1"/>
              <a:t>617-918-1792</a:t>
            </a:r>
          </a:p>
        </p:txBody>
      </p:sp>
    </p:spTree>
    <p:extLst>
      <p:ext uri="{BB962C8B-B14F-4D97-AF65-F5344CB8AC3E}">
        <p14:creationId xmlns:p14="http://schemas.microsoft.com/office/powerpoint/2010/main" val="192179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44">
            <a:extLst>
              <a:ext uri="{FF2B5EF4-FFF2-40B4-BE49-F238E27FC236}">
                <a16:creationId xmlns:a16="http://schemas.microsoft.com/office/drawing/2014/main" id="{AA1F4AB7-DF9E-4016-A178-3394A23540FA}"/>
              </a:ext>
            </a:extLst>
          </p:cNvPr>
          <p:cNvPicPr>
            <a:picLocks noChangeAspect="1"/>
          </p:cNvPicPr>
          <p:nvPr/>
        </p:nvPicPr>
        <p:blipFill rotWithShape="1">
          <a:blip r:embed="rId3"/>
          <a:srcRect b="15730"/>
          <a:stretch/>
        </p:blipFill>
        <p:spPr>
          <a:xfrm>
            <a:off x="705959" y="365125"/>
            <a:ext cx="12191980" cy="6857990"/>
          </a:xfrm>
          <a:prstGeom prst="rect">
            <a:avLst/>
          </a:prstGeom>
        </p:spPr>
      </p:pic>
      <p:sp>
        <p:nvSpPr>
          <p:cNvPr id="60" name="Rectangle 4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E81427-216A-434D-9458-C6B0599A2947}"/>
              </a:ext>
            </a:extLst>
          </p:cNvPr>
          <p:cNvSpPr>
            <a:spLocks noGrp="1"/>
          </p:cNvSpPr>
          <p:nvPr>
            <p:ph type="title"/>
          </p:nvPr>
        </p:nvSpPr>
        <p:spPr>
          <a:xfrm>
            <a:off x="838200" y="365125"/>
            <a:ext cx="10515600" cy="1325563"/>
          </a:xfrm>
        </p:spPr>
        <p:txBody>
          <a:bodyPr>
            <a:normAutofit/>
          </a:bodyPr>
          <a:lstStyle/>
          <a:p>
            <a:r>
              <a:rPr lang="en-US" b="1">
                <a:cs typeface="Calibri Light"/>
              </a:rPr>
              <a:t>Session Objectives</a:t>
            </a:r>
            <a:endParaRPr lang="en-US" b="1"/>
          </a:p>
        </p:txBody>
      </p:sp>
      <p:graphicFrame>
        <p:nvGraphicFramePr>
          <p:cNvPr id="27" name="Content Placeholder 2">
            <a:extLst>
              <a:ext uri="{FF2B5EF4-FFF2-40B4-BE49-F238E27FC236}">
                <a16:creationId xmlns:a16="http://schemas.microsoft.com/office/drawing/2014/main" id="{C5129EEB-343E-436A-B75B-11A9F851A77B}"/>
              </a:ext>
            </a:extLst>
          </p:cNvPr>
          <p:cNvGraphicFramePr>
            <a:graphicFrameLocks noGrp="1"/>
          </p:cNvGraphicFramePr>
          <p:nvPr>
            <p:ph idx="1"/>
            <p:extLst>
              <p:ext uri="{D42A27DB-BD31-4B8C-83A1-F6EECF244321}">
                <p14:modId xmlns:p14="http://schemas.microsoft.com/office/powerpoint/2010/main" val="31550884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399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8" name="Picture 4">
            <a:extLst>
              <a:ext uri="{FF2B5EF4-FFF2-40B4-BE49-F238E27FC236}">
                <a16:creationId xmlns:a16="http://schemas.microsoft.com/office/drawing/2014/main" id="{5D4A84F0-B8AD-47EF-AA05-B4A0A7394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32" r="4732"/>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6B3B4B-A24C-41C4-A81C-CFD089C994FA}"/>
              </a:ext>
            </a:extLst>
          </p:cNvPr>
          <p:cNvSpPr>
            <a:spLocks noGrp="1"/>
          </p:cNvSpPr>
          <p:nvPr>
            <p:ph type="title"/>
          </p:nvPr>
        </p:nvSpPr>
        <p:spPr>
          <a:xfrm>
            <a:off x="423759" y="69046"/>
            <a:ext cx="5672241" cy="1325563"/>
          </a:xfrm>
        </p:spPr>
        <p:txBody>
          <a:bodyPr>
            <a:normAutofit/>
          </a:bodyPr>
          <a:lstStyle/>
          <a:p>
            <a:r>
              <a:rPr lang="en-US" sz="2800" b="1" dirty="0"/>
              <a:t>Recent Congressional and Policy Drivers Shaping EPA’s SMM  Program</a:t>
            </a:r>
          </a:p>
        </p:txBody>
      </p:sp>
      <p:sp>
        <p:nvSpPr>
          <p:cNvPr id="3" name="Content Placeholder 2">
            <a:extLst>
              <a:ext uri="{FF2B5EF4-FFF2-40B4-BE49-F238E27FC236}">
                <a16:creationId xmlns:a16="http://schemas.microsoft.com/office/drawing/2014/main" id="{DF50D492-AAE0-4770-8C8B-7B495603D5A6}"/>
              </a:ext>
            </a:extLst>
          </p:cNvPr>
          <p:cNvSpPr>
            <a:spLocks noGrp="1"/>
          </p:cNvSpPr>
          <p:nvPr>
            <p:ph idx="1"/>
          </p:nvPr>
        </p:nvSpPr>
        <p:spPr>
          <a:xfrm>
            <a:off x="66520" y="1464132"/>
            <a:ext cx="5204727" cy="4333759"/>
          </a:xfrm>
        </p:spPr>
        <p:txBody>
          <a:bodyPr>
            <a:noAutofit/>
          </a:bodyPr>
          <a:lstStyle/>
          <a:p>
            <a:r>
              <a:rPr lang="en-US" sz="1800" dirty="0">
                <a:cs typeface="Arial"/>
              </a:rPr>
              <a:t>FY20 Appropriations directed EPA to produce a national recycling strategy</a:t>
            </a:r>
          </a:p>
          <a:p>
            <a:pPr marL="0" indent="0">
              <a:buNone/>
            </a:pPr>
            <a:endParaRPr lang="en-US" sz="1800" b="1" dirty="0">
              <a:cs typeface="Arial"/>
            </a:endParaRPr>
          </a:p>
          <a:p>
            <a:r>
              <a:rPr lang="en-US" sz="1800" dirty="0">
                <a:cs typeface="Arial"/>
              </a:rPr>
              <a:t>Save Our Seas 2.0 Act provides authority for grants, reports and a strategy on post-consumer materials management (“plastics strategy”)</a:t>
            </a:r>
          </a:p>
          <a:p>
            <a:endParaRPr lang="en-US" sz="1800" b="1" dirty="0">
              <a:cs typeface="Arial"/>
            </a:endParaRPr>
          </a:p>
          <a:p>
            <a:r>
              <a:rPr lang="en-US" sz="1800" dirty="0">
                <a:cs typeface="Arial"/>
              </a:rPr>
              <a:t>Dec. 2020 Government Accountability Office (GAO) report includes actions for EPA to strengthen recycling and recommend future policies</a:t>
            </a:r>
          </a:p>
          <a:p>
            <a:endParaRPr lang="en-US" sz="1800" b="1" dirty="0">
              <a:cs typeface="Arial"/>
            </a:endParaRPr>
          </a:p>
          <a:p>
            <a:r>
              <a:rPr lang="en-US" sz="1800" dirty="0">
                <a:cs typeface="Arial"/>
              </a:rPr>
              <a:t>FY21 Appropriations asked EPA to collect data on recycling and single-use plastics</a:t>
            </a:r>
          </a:p>
          <a:p>
            <a:endParaRPr lang="en-US" sz="1800" dirty="0">
              <a:cs typeface="Arial"/>
            </a:endParaRPr>
          </a:p>
          <a:p>
            <a:r>
              <a:rPr lang="en-US" sz="1800" dirty="0">
                <a:cs typeface="Arial"/>
              </a:rPr>
              <a:t>17 pieces of proposed legislation related to recycling</a:t>
            </a:r>
          </a:p>
          <a:p>
            <a:endParaRPr lang="en-US" sz="1800" dirty="0"/>
          </a:p>
        </p:txBody>
      </p:sp>
    </p:spTree>
    <p:extLst>
      <p:ext uri="{BB962C8B-B14F-4D97-AF65-F5344CB8AC3E}">
        <p14:creationId xmlns:p14="http://schemas.microsoft.com/office/powerpoint/2010/main" val="339423524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9DED-4316-4B50-B0C2-34918869B9AF}"/>
              </a:ext>
            </a:extLst>
          </p:cNvPr>
          <p:cNvSpPr>
            <a:spLocks noGrp="1"/>
          </p:cNvSpPr>
          <p:nvPr>
            <p:ph type="title"/>
          </p:nvPr>
        </p:nvSpPr>
        <p:spPr>
          <a:xfrm>
            <a:off x="1001228" y="474741"/>
            <a:ext cx="10298602" cy="750351"/>
          </a:xfrm>
        </p:spPr>
        <p:txBody>
          <a:bodyPr>
            <a:normAutofit/>
          </a:bodyPr>
          <a:lstStyle/>
          <a:p>
            <a:pPr algn="ctr"/>
            <a:r>
              <a:rPr lang="en-US" b="1"/>
              <a:t>EPA’s Circular Economy Strategy Series </a:t>
            </a:r>
          </a:p>
        </p:txBody>
      </p:sp>
      <p:sp>
        <p:nvSpPr>
          <p:cNvPr id="3" name="Content Placeholder 2">
            <a:extLst>
              <a:ext uri="{FF2B5EF4-FFF2-40B4-BE49-F238E27FC236}">
                <a16:creationId xmlns:a16="http://schemas.microsoft.com/office/drawing/2014/main" id="{40E93254-747D-4811-B86D-46D6CB6C7183}"/>
              </a:ext>
            </a:extLst>
          </p:cNvPr>
          <p:cNvSpPr>
            <a:spLocks noGrp="1"/>
          </p:cNvSpPr>
          <p:nvPr>
            <p:ph idx="1"/>
          </p:nvPr>
        </p:nvSpPr>
        <p:spPr>
          <a:xfrm>
            <a:off x="1001228" y="1766212"/>
            <a:ext cx="5727818" cy="4092082"/>
          </a:xfrm>
        </p:spPr>
        <p:txBody>
          <a:bodyPr>
            <a:normAutofit/>
          </a:bodyPr>
          <a:lstStyle/>
          <a:p>
            <a:pPr>
              <a:buFont typeface="Arial" panose="020B0604020202020204" pitchFamily="34" charset="0"/>
              <a:buChar char="•"/>
            </a:pPr>
            <a:r>
              <a:rPr lang="en-US" sz="2800" b="1" dirty="0">
                <a:solidFill>
                  <a:schemeClr val="tx1">
                    <a:lumMod val="95000"/>
                    <a:lumOff val="5000"/>
                  </a:schemeClr>
                </a:solidFill>
              </a:rPr>
              <a:t>Part 1: National Recycling Strategy</a:t>
            </a:r>
          </a:p>
          <a:p>
            <a:pPr>
              <a:buFont typeface="Arial" panose="020B0604020202020204" pitchFamily="34" charset="0"/>
              <a:buChar char="•"/>
            </a:pPr>
            <a:r>
              <a:rPr lang="en-US" sz="2800" dirty="0">
                <a:solidFill>
                  <a:schemeClr val="tx1">
                    <a:lumMod val="95000"/>
                    <a:lumOff val="5000"/>
                  </a:schemeClr>
                </a:solidFill>
              </a:rPr>
              <a:t>Part 2: Plastics </a:t>
            </a:r>
          </a:p>
          <a:p>
            <a:pPr>
              <a:buFont typeface="Arial" panose="020B0604020202020204" pitchFamily="34" charset="0"/>
              <a:buChar char="•"/>
            </a:pPr>
            <a:r>
              <a:rPr lang="en-US" sz="2800" dirty="0">
                <a:solidFill>
                  <a:schemeClr val="tx1">
                    <a:lumMod val="95000"/>
                    <a:lumOff val="5000"/>
                  </a:schemeClr>
                </a:solidFill>
              </a:rPr>
              <a:t>Part 3: Food Waste</a:t>
            </a:r>
          </a:p>
          <a:p>
            <a:pPr>
              <a:buFont typeface="Arial" panose="020B0604020202020204" pitchFamily="34" charset="0"/>
              <a:buChar char="•"/>
            </a:pPr>
            <a:r>
              <a:rPr lang="en-US" sz="2800" dirty="0">
                <a:solidFill>
                  <a:schemeClr val="tx1">
                    <a:lumMod val="95000"/>
                    <a:lumOff val="5000"/>
                  </a:schemeClr>
                </a:solidFill>
              </a:rPr>
              <a:t>Part 4: Critical Minerals and Electronics </a:t>
            </a:r>
          </a:p>
          <a:p>
            <a:pPr>
              <a:buFont typeface="Arial" panose="020B0604020202020204" pitchFamily="34" charset="0"/>
              <a:buChar char="•"/>
            </a:pPr>
            <a:r>
              <a:rPr lang="en-US" sz="2800" dirty="0">
                <a:solidFill>
                  <a:schemeClr val="tx1">
                    <a:lumMod val="95000"/>
                    <a:lumOff val="5000"/>
                  </a:schemeClr>
                </a:solidFill>
              </a:rPr>
              <a:t>Part 5: Built Environment </a:t>
            </a:r>
          </a:p>
          <a:p>
            <a:pPr>
              <a:buFont typeface="Arial" panose="020B0604020202020204" pitchFamily="34" charset="0"/>
              <a:buChar char="•"/>
            </a:pPr>
            <a:r>
              <a:rPr lang="en-US" sz="2800" dirty="0">
                <a:solidFill>
                  <a:schemeClr val="tx1">
                    <a:lumMod val="95000"/>
                    <a:lumOff val="5000"/>
                  </a:schemeClr>
                </a:solidFill>
              </a:rPr>
              <a:t>Part 6: Textiles </a:t>
            </a:r>
          </a:p>
          <a:p>
            <a:pPr marL="0" indent="0">
              <a:buNone/>
            </a:pPr>
            <a:endParaRPr lang="en-US" sz="2800" dirty="0"/>
          </a:p>
          <a:p>
            <a:pPr lvl="1">
              <a:buFont typeface="Arial" panose="020B0604020202020204" pitchFamily="34" charset="0"/>
              <a:buChar char="•"/>
            </a:pPr>
            <a:endParaRPr lang="en-US" dirty="0"/>
          </a:p>
          <a:p>
            <a:pPr lvl="1">
              <a:buFont typeface="Arial" panose="020B0604020202020204" pitchFamily="34" charset="0"/>
              <a:buChar char="•"/>
            </a:pPr>
            <a:endParaRPr lang="en-US" sz="2000" dirty="0"/>
          </a:p>
          <a:p>
            <a:pPr marL="0" indent="0">
              <a:buNone/>
            </a:pPr>
            <a:endParaRPr lang="en-US" dirty="0"/>
          </a:p>
        </p:txBody>
      </p:sp>
      <p:pic>
        <p:nvPicPr>
          <p:cNvPr id="8" name="Picture 7">
            <a:extLst>
              <a:ext uri="{FF2B5EF4-FFF2-40B4-BE49-F238E27FC236}">
                <a16:creationId xmlns:a16="http://schemas.microsoft.com/office/drawing/2014/main" id="{326785F2-FB79-4F58-A643-C1C31084B49D}"/>
              </a:ext>
            </a:extLst>
          </p:cNvPr>
          <p:cNvPicPr>
            <a:picLocks noChangeAspect="1"/>
          </p:cNvPicPr>
          <p:nvPr/>
        </p:nvPicPr>
        <p:blipFill>
          <a:blip r:embed="rId3"/>
          <a:stretch>
            <a:fillRect/>
          </a:stretch>
        </p:blipFill>
        <p:spPr>
          <a:xfrm>
            <a:off x="6567564" y="1766212"/>
            <a:ext cx="5240024" cy="3500336"/>
          </a:xfrm>
          <a:prstGeom prst="rect">
            <a:avLst/>
          </a:prstGeom>
        </p:spPr>
      </p:pic>
      <p:sp>
        <p:nvSpPr>
          <p:cNvPr id="4" name="TextBox 3">
            <a:extLst>
              <a:ext uri="{FF2B5EF4-FFF2-40B4-BE49-F238E27FC236}">
                <a16:creationId xmlns:a16="http://schemas.microsoft.com/office/drawing/2014/main" id="{362C89C1-3292-49BB-93B3-8E61C6281393}"/>
              </a:ext>
            </a:extLst>
          </p:cNvPr>
          <p:cNvSpPr txBox="1"/>
          <p:nvPr/>
        </p:nvSpPr>
        <p:spPr>
          <a:xfrm>
            <a:off x="1001228" y="5565519"/>
            <a:ext cx="10806360" cy="646331"/>
          </a:xfrm>
          <a:prstGeom prst="rect">
            <a:avLst/>
          </a:prstGeom>
          <a:solidFill>
            <a:schemeClr val="accent2"/>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We are establishing a 10-year vision and strategic direction for the SMM Program – one that embraces zero waste/circularity, sustainable materials management, addresses climate change, and environmental justice.</a:t>
            </a:r>
          </a:p>
        </p:txBody>
      </p:sp>
    </p:spTree>
    <p:extLst>
      <p:ext uri="{BB962C8B-B14F-4D97-AF65-F5344CB8AC3E}">
        <p14:creationId xmlns:p14="http://schemas.microsoft.com/office/powerpoint/2010/main" val="18313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5FAD-180C-4F59-8CB4-5D22EC4A36EE}"/>
              </a:ext>
            </a:extLst>
          </p:cNvPr>
          <p:cNvSpPr>
            <a:spLocks noGrp="1"/>
          </p:cNvSpPr>
          <p:nvPr>
            <p:ph type="title" idx="4294967295"/>
          </p:nvPr>
        </p:nvSpPr>
        <p:spPr>
          <a:xfrm>
            <a:off x="-1" y="506413"/>
            <a:ext cx="11371385" cy="965200"/>
          </a:xfrm>
        </p:spPr>
        <p:txBody>
          <a:bodyPr anchor="t">
            <a:noAutofit/>
          </a:bodyPr>
          <a:lstStyle/>
          <a:p>
            <a:pPr marL="0" indent="0" algn="ctr" defTabSz="914400" eaLnBrk="1" hangingPunct="1">
              <a:lnSpc>
                <a:spcPct val="90000"/>
              </a:lnSpc>
              <a:spcBef>
                <a:spcPct val="0"/>
              </a:spcBef>
              <a:spcAft>
                <a:spcPts val="600"/>
              </a:spcAft>
              <a:buNone/>
            </a:pPr>
            <a:r>
              <a:rPr lang="en-US" sz="4300" kern="1200" dirty="0">
                <a:solidFill>
                  <a:schemeClr val="tx1"/>
                </a:solidFill>
                <a:latin typeface="Arial" panose="020B0604020202020204" pitchFamily="34" charset="0"/>
                <a:ea typeface="+mj-ea"/>
                <a:cs typeface="Arial" panose="020B0604020202020204" pitchFamily="34" charset="0"/>
              </a:rPr>
              <a:t>National Recycling Strategy</a:t>
            </a:r>
          </a:p>
        </p:txBody>
      </p:sp>
      <p:sp>
        <p:nvSpPr>
          <p:cNvPr id="71" name="Content Placeholder 2">
            <a:extLst>
              <a:ext uri="{FF2B5EF4-FFF2-40B4-BE49-F238E27FC236}">
                <a16:creationId xmlns:a16="http://schemas.microsoft.com/office/drawing/2014/main" id="{F0B0F738-7420-4741-A10F-3D383398C2F3}"/>
              </a:ext>
            </a:extLst>
          </p:cNvPr>
          <p:cNvSpPr>
            <a:spLocks noGrp="1"/>
          </p:cNvSpPr>
          <p:nvPr>
            <p:ph idx="4294967295"/>
          </p:nvPr>
        </p:nvSpPr>
        <p:spPr>
          <a:xfrm>
            <a:off x="405771" y="1374277"/>
            <a:ext cx="6556593" cy="5483723"/>
          </a:xfrm>
        </p:spPr>
        <p:txBody>
          <a:bodyPr vert="horz" lIns="0" tIns="45720" rIns="0" bIns="45720" rtlCol="0">
            <a:noAutofit/>
          </a:bodyPr>
          <a:lstStyle/>
          <a:p>
            <a:pPr marL="342900" lvl="1" indent="-342900">
              <a:buFont typeface="Arial" panose="020B0604020202020204" pitchFamily="34" charset="0"/>
              <a:buChar char="•"/>
            </a:pPr>
            <a:r>
              <a:rPr lang="en-US" sz="2800" dirty="0"/>
              <a:t>View the Strategy’s actions: </a:t>
            </a:r>
            <a:r>
              <a:rPr lang="en-US" sz="2800" dirty="0">
                <a:solidFill>
                  <a:srgbClr val="F49100"/>
                </a:solidFill>
                <a:hlinkClick r:id="rId3"/>
              </a:rPr>
              <a:t>https://www.epa.gov/recyclingstrategy</a:t>
            </a:r>
            <a:r>
              <a:rPr lang="en-US" sz="2800" dirty="0">
                <a:solidFill>
                  <a:srgbClr val="F49100"/>
                </a:solidFill>
              </a:rPr>
              <a:t> </a:t>
            </a:r>
            <a:r>
              <a:rPr lang="en-US" sz="2800" dirty="0"/>
              <a:t>  </a:t>
            </a:r>
          </a:p>
          <a:p>
            <a:pPr marL="0" lvl="1" indent="0">
              <a:buNone/>
            </a:pPr>
            <a:endParaRPr lang="en-US" sz="2800" dirty="0">
              <a:cs typeface="+mn-cs"/>
            </a:endParaRPr>
          </a:p>
          <a:p>
            <a:pPr marL="342900" lvl="1" indent="-342900"/>
            <a:r>
              <a:rPr lang="en-US" sz="2800" kern="1200" dirty="0">
                <a:ea typeface="+mj-ea"/>
                <a:cs typeface="Arial" panose="020B0604020202020204" pitchFamily="34" charset="0"/>
              </a:rPr>
              <a:t>Successful Implementation of the </a:t>
            </a:r>
            <a:r>
              <a:rPr lang="en-US" sz="2800" dirty="0">
                <a:ea typeface="+mj-ea"/>
                <a:cs typeface="Arial" panose="020B0604020202020204" pitchFamily="34" charset="0"/>
              </a:rPr>
              <a:t>N</a:t>
            </a:r>
            <a:r>
              <a:rPr lang="en-US" sz="2800" kern="1200" dirty="0">
                <a:ea typeface="+mj-ea"/>
                <a:cs typeface="Arial" panose="020B0604020202020204" pitchFamily="34" charset="0"/>
              </a:rPr>
              <a:t>ational Recycling Strategy will take action from all stakeholders!</a:t>
            </a:r>
          </a:p>
          <a:p>
            <a:pPr marL="0" lvl="1" indent="0">
              <a:buNone/>
            </a:pPr>
            <a:endParaRPr lang="en-US" sz="2800" dirty="0">
              <a:cs typeface="+mn-cs"/>
            </a:endParaRPr>
          </a:p>
          <a:p>
            <a:pPr marL="342900" lvl="1" indent="-342900">
              <a:buFont typeface="Arial" panose="020B0604020202020204" pitchFamily="34" charset="0"/>
              <a:buChar char="•"/>
            </a:pPr>
            <a:r>
              <a:rPr lang="en-US" sz="2800" dirty="0">
                <a:cs typeface="+mn-cs"/>
              </a:rPr>
              <a:t>All stakeholders can sign up </a:t>
            </a:r>
          </a:p>
          <a:p>
            <a:pPr marL="800100" lvl="2" indent="-342900"/>
            <a:r>
              <a:rPr lang="en-US" sz="2800" dirty="0">
                <a:cs typeface="+mn-cs"/>
              </a:rPr>
              <a:t>to lead or “support</a:t>
            </a:r>
            <a:r>
              <a:rPr lang="en-US" sz="2800" dirty="0"/>
              <a:t> </a:t>
            </a:r>
            <a:r>
              <a:rPr lang="en-US" sz="2800" dirty="0">
                <a:cs typeface="+mn-cs"/>
              </a:rPr>
              <a:t>Strategy actions</a:t>
            </a:r>
          </a:p>
          <a:p>
            <a:pPr marL="800100" lvl="2" indent="-342900"/>
            <a:r>
              <a:rPr lang="en-US" sz="2800" dirty="0"/>
              <a:t>To </a:t>
            </a:r>
            <a:r>
              <a:rPr lang="en-US" sz="2800" dirty="0">
                <a:cs typeface="+mn-cs"/>
              </a:rPr>
              <a:t>identify new actions for consideration </a:t>
            </a:r>
            <a:endParaRPr lang="en-US" sz="2800" dirty="0">
              <a:cs typeface="Arial"/>
            </a:endParaRPr>
          </a:p>
          <a:p>
            <a:pPr marL="342900" lvl="1" indent="-342900">
              <a:buFont typeface="Arial" panose="020B0604020202020204" pitchFamily="34" charset="0"/>
              <a:buChar char="•"/>
            </a:pPr>
            <a:endParaRPr lang="en-US" sz="2800" dirty="0">
              <a:cs typeface="+mn-cs"/>
            </a:endParaRPr>
          </a:p>
          <a:p>
            <a:pPr marL="342900" lvl="1" indent="-342900">
              <a:buFont typeface="Arial" panose="020B0604020202020204" pitchFamily="34" charset="0"/>
              <a:buChar char="•"/>
            </a:pPr>
            <a:endParaRPr lang="en-US" sz="2800" dirty="0">
              <a:cs typeface="Arial"/>
            </a:endParaRPr>
          </a:p>
          <a:p>
            <a:pPr marL="0" lvl="1" indent="0">
              <a:buNone/>
            </a:pPr>
            <a:endParaRPr lang="en-US" sz="2800" dirty="0">
              <a:cs typeface="+mn-cs"/>
            </a:endParaRPr>
          </a:p>
          <a:p>
            <a:pPr>
              <a:buFont typeface="Arial" panose="020B0604020202020204" pitchFamily="34" charset="0"/>
              <a:buChar char="•"/>
            </a:pPr>
            <a:endParaRPr lang="en-US" dirty="0">
              <a:cs typeface="Arial"/>
            </a:endParaRPr>
          </a:p>
          <a:p>
            <a:pPr marL="726440" lvl="2" indent="-342900"/>
            <a:endParaRPr lang="en-US" sz="2800" dirty="0">
              <a:cs typeface="Calibri" panose="020F0502020204030204"/>
            </a:endParaRPr>
          </a:p>
        </p:txBody>
      </p:sp>
      <p:pic>
        <p:nvPicPr>
          <p:cNvPr id="8" name="Picture 7">
            <a:extLst>
              <a:ext uri="{FF2B5EF4-FFF2-40B4-BE49-F238E27FC236}">
                <a16:creationId xmlns:a16="http://schemas.microsoft.com/office/drawing/2014/main" id="{132BF35F-BC23-419C-8607-CC3142E78230}"/>
              </a:ext>
            </a:extLst>
          </p:cNvPr>
          <p:cNvPicPr>
            <a:picLocks noChangeAspect="1"/>
          </p:cNvPicPr>
          <p:nvPr/>
        </p:nvPicPr>
        <p:blipFill>
          <a:blip r:embed="rId4"/>
          <a:stretch>
            <a:fillRect/>
          </a:stretch>
        </p:blipFill>
        <p:spPr>
          <a:xfrm>
            <a:off x="7368135" y="1374277"/>
            <a:ext cx="3903510" cy="5105497"/>
          </a:xfrm>
          <a:prstGeom prst="rect">
            <a:avLst/>
          </a:prstGeom>
          <a:ln>
            <a:solidFill>
              <a:schemeClr val="tx1"/>
            </a:solidFill>
          </a:ln>
        </p:spPr>
      </p:pic>
    </p:spTree>
    <p:extLst>
      <p:ext uri="{BB962C8B-B14F-4D97-AF65-F5344CB8AC3E}">
        <p14:creationId xmlns:p14="http://schemas.microsoft.com/office/powerpoint/2010/main" val="331098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C7175-AA72-42C7-9052-8D3DC8C5D49E}"/>
              </a:ext>
            </a:extLst>
          </p:cNvPr>
          <p:cNvSpPr>
            <a:spLocks noGrp="1"/>
          </p:cNvSpPr>
          <p:nvPr>
            <p:ph idx="4294967295"/>
          </p:nvPr>
        </p:nvSpPr>
        <p:spPr>
          <a:xfrm>
            <a:off x="122490" y="1449388"/>
            <a:ext cx="11875545" cy="1449388"/>
          </a:xfrm>
        </p:spPr>
        <p:txBody>
          <a:bodyPr>
            <a:noAutofit/>
          </a:bodyPr>
          <a:lstStyle/>
          <a:p>
            <a:pPr marL="514350" lvl="1" indent="-514350">
              <a:spcBef>
                <a:spcPts val="1800"/>
              </a:spcBef>
              <a:buFont typeface="+mj-lt"/>
              <a:buAutoNum type="alphaUcPeriod"/>
            </a:pPr>
            <a:r>
              <a:rPr lang="en-US" sz="2800" kern="1200" dirty="0">
                <a:solidFill>
                  <a:sysClr val="windowText" lastClr="000000"/>
                </a:solidFill>
              </a:rPr>
              <a:t>Improve Markets for Recycled Commodities </a:t>
            </a:r>
          </a:p>
          <a:p>
            <a:pPr marL="514350" lvl="1" indent="-514350">
              <a:spcBef>
                <a:spcPts val="1800"/>
              </a:spcBef>
              <a:buFont typeface="+mj-lt"/>
              <a:buAutoNum type="alphaUcPeriod"/>
            </a:pPr>
            <a:r>
              <a:rPr lang="en-US" sz="2800" kern="1200" dirty="0">
                <a:solidFill>
                  <a:sysClr val="windowText" lastClr="000000"/>
                </a:solidFill>
              </a:rPr>
              <a:t>Increase Collection and Improve Materials Management Infrastructure </a:t>
            </a:r>
          </a:p>
          <a:p>
            <a:endParaRPr lang="en-US" dirty="0"/>
          </a:p>
        </p:txBody>
      </p:sp>
      <p:sp>
        <p:nvSpPr>
          <p:cNvPr id="9" name="Title 1">
            <a:extLst>
              <a:ext uri="{FF2B5EF4-FFF2-40B4-BE49-F238E27FC236}">
                <a16:creationId xmlns:a16="http://schemas.microsoft.com/office/drawing/2014/main" id="{CD39D85D-E526-47C1-805A-D18452D33BC9}"/>
              </a:ext>
            </a:extLst>
          </p:cNvPr>
          <p:cNvSpPr txBox="1">
            <a:spLocks noGrp="1"/>
          </p:cNvSpPr>
          <p:nvPr>
            <p:ph type="title" idx="4294967295"/>
          </p:nvPr>
        </p:nvSpPr>
        <p:spPr bwMode="auto">
          <a:xfrm>
            <a:off x="1079799" y="0"/>
            <a:ext cx="9943723" cy="14493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eaLnBrk="1" hangingPunct="1">
              <a:spcBef>
                <a:spcPct val="0"/>
              </a:spcBef>
              <a:spcAft>
                <a:spcPts val="600"/>
              </a:spcAft>
              <a:buNone/>
            </a:pPr>
            <a:r>
              <a:rPr lang="en-US" sz="4400" b="1" dirty="0">
                <a:latin typeface="Avenir Next" panose="020B0503020202020204" pitchFamily="34" charset="0"/>
                <a:cs typeface="Times New Roman" panose="02020603050405020304" pitchFamily="18" charset="0"/>
              </a:rPr>
              <a:t>National Recycling Strategy Objectives</a:t>
            </a:r>
          </a:p>
        </p:txBody>
      </p:sp>
      <p:pic>
        <p:nvPicPr>
          <p:cNvPr id="8" name="Picture 7">
            <a:extLst>
              <a:ext uri="{FF2B5EF4-FFF2-40B4-BE49-F238E27FC236}">
                <a16:creationId xmlns:a16="http://schemas.microsoft.com/office/drawing/2014/main" id="{6ED062EC-8FE5-4B3F-8076-321967E65814}"/>
              </a:ext>
            </a:extLst>
          </p:cNvPr>
          <p:cNvPicPr>
            <a:picLocks noChangeAspect="1"/>
          </p:cNvPicPr>
          <p:nvPr/>
        </p:nvPicPr>
        <p:blipFill rotWithShape="1">
          <a:blip r:embed="rId3"/>
          <a:srcRect l="21260"/>
          <a:stretch/>
        </p:blipFill>
        <p:spPr>
          <a:xfrm>
            <a:off x="6734266" y="2898776"/>
            <a:ext cx="4460208" cy="343414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5">
            <a:extLst>
              <a:ext uri="{FF2B5EF4-FFF2-40B4-BE49-F238E27FC236}">
                <a16:creationId xmlns:a16="http://schemas.microsoft.com/office/drawing/2014/main" id="{972F21AE-6C34-495E-A94A-735B0F330326}"/>
              </a:ext>
            </a:extLst>
          </p:cNvPr>
          <p:cNvSpPr txBox="1">
            <a:spLocks/>
          </p:cNvSpPr>
          <p:nvPr/>
        </p:nvSpPr>
        <p:spPr>
          <a:xfrm>
            <a:off x="11519210" y="6199265"/>
            <a:ext cx="356839" cy="365125"/>
          </a:xfrm>
          <a:prstGeom prst="rect">
            <a:avLst/>
          </a:prstGeom>
        </p:spPr>
        <p:txBody>
          <a:bodyPr vert="horz" lIns="91440" tIns="45720" rIns="91440" bIns="45720" rtlCol="0" anchor="ctr"/>
          <a:lstStyle>
            <a:defPPr>
              <a:defRPr lang="en-US"/>
            </a:defPPr>
            <a:lvl1pPr marL="0" algn="ctr" defTabSz="914400" rtl="0" eaLnBrk="1" latinLnBrk="0" hangingPunct="1">
              <a:defRPr sz="900" b="1" i="0" kern="1200">
                <a:solidFill>
                  <a:schemeClr val="bg1"/>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2BCD26-26A2-4871-AFFB-2741D5D19AF2}" type="slidenum">
              <a:rPr lang="en-US" altLang="en-US" smtClean="0"/>
              <a:pPr/>
              <a:t>6</a:t>
            </a:fld>
            <a:endParaRPr lang="en-US" altLang="en-US"/>
          </a:p>
        </p:txBody>
      </p:sp>
      <p:sp>
        <p:nvSpPr>
          <p:cNvPr id="11" name="TextBox 10">
            <a:extLst>
              <a:ext uri="{FF2B5EF4-FFF2-40B4-BE49-F238E27FC236}">
                <a16:creationId xmlns:a16="http://schemas.microsoft.com/office/drawing/2014/main" id="{3E64D030-C530-4ADF-BA87-2E4EDCBAABBA}"/>
              </a:ext>
            </a:extLst>
          </p:cNvPr>
          <p:cNvSpPr txBox="1"/>
          <p:nvPr/>
        </p:nvSpPr>
        <p:spPr>
          <a:xfrm>
            <a:off x="122490" y="2778315"/>
            <a:ext cx="6139765" cy="2880789"/>
          </a:xfrm>
          <a:prstGeom prst="rect">
            <a:avLst/>
          </a:prstGeom>
          <a:noFill/>
        </p:spPr>
        <p:txBody>
          <a:bodyPr wrap="square">
            <a:spAutoFit/>
          </a:bodyPr>
          <a:lstStyle/>
          <a:p>
            <a:pPr marL="514350" marR="0" lvl="1" indent="-514350" algn="l" defTabSz="914400" rtl="0" eaLnBrk="1" fontAlgn="auto" latinLnBrk="0" hangingPunct="1">
              <a:lnSpc>
                <a:spcPct val="90000"/>
              </a:lnSpc>
              <a:spcBef>
                <a:spcPts val="1800"/>
              </a:spcBef>
              <a:spcAft>
                <a:spcPts val="0"/>
              </a:spcAft>
              <a:buClrTx/>
              <a:buSzTx/>
              <a:buFont typeface="+mj-lt"/>
              <a:buAutoNum type="alphaUcPeriod" startAt="3"/>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Reduce Contamination in the Recycled Materials Stream </a:t>
            </a:r>
          </a:p>
          <a:p>
            <a:pPr marL="514350" marR="0" lvl="1" indent="-514350" algn="l" defTabSz="914400" rtl="0" eaLnBrk="1" fontAlgn="auto" latinLnBrk="0" hangingPunct="1">
              <a:lnSpc>
                <a:spcPct val="90000"/>
              </a:lnSpc>
              <a:spcBef>
                <a:spcPts val="1800"/>
              </a:spcBef>
              <a:spcAft>
                <a:spcPts val="0"/>
              </a:spcAft>
              <a:buClrTx/>
              <a:buSzTx/>
              <a:buFont typeface="+mj-lt"/>
              <a:buAutoNum type="alphaUcPeriod" startAt="3"/>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Enhance Policies and Programs to Support Circularity </a:t>
            </a:r>
          </a:p>
          <a:p>
            <a:pPr marL="514350" marR="0" lvl="1" indent="-514350" algn="l" defTabSz="914400" rtl="0" eaLnBrk="1" fontAlgn="auto" latinLnBrk="0" hangingPunct="1">
              <a:lnSpc>
                <a:spcPct val="90000"/>
              </a:lnSpc>
              <a:spcBef>
                <a:spcPts val="1800"/>
              </a:spcBef>
              <a:spcAft>
                <a:spcPts val="0"/>
              </a:spcAft>
              <a:buClrTx/>
              <a:buSzTx/>
              <a:buFont typeface="+mj-lt"/>
              <a:buAutoNum type="alphaUcPeriod" startAt="3"/>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Standardize Measurement and   Increase Data Collection </a:t>
            </a:r>
          </a:p>
        </p:txBody>
      </p:sp>
    </p:spTree>
    <p:extLst>
      <p:ext uri="{BB962C8B-B14F-4D97-AF65-F5344CB8AC3E}">
        <p14:creationId xmlns:p14="http://schemas.microsoft.com/office/powerpoint/2010/main" val="185139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8CA7F2-304D-4E28-BE2C-F6A36E873D7E}"/>
              </a:ext>
            </a:extLst>
          </p:cNvPr>
          <p:cNvPicPr>
            <a:picLocks noChangeAspect="1"/>
          </p:cNvPicPr>
          <p:nvPr/>
        </p:nvPicPr>
        <p:blipFill rotWithShape="1">
          <a:blip r:embed="rId3">
            <a:extLst>
              <a:ext uri="{28A0092B-C50C-407E-A947-70E740481C1C}">
                <a14:useLocalDpi xmlns:a14="http://schemas.microsoft.com/office/drawing/2010/main" val="0"/>
              </a:ext>
            </a:extLst>
          </a:blip>
          <a:srcRect t="24259" r="-1" b="19260"/>
          <a:stretch/>
        </p:blipFill>
        <p:spPr>
          <a:xfrm>
            <a:off x="4117521" y="10"/>
            <a:ext cx="8074479" cy="6857990"/>
          </a:xfrm>
          <a:prstGeom prst="rect">
            <a:avLst/>
          </a:prstGeom>
        </p:spPr>
      </p:pic>
      <p:sp>
        <p:nvSpPr>
          <p:cNvPr id="38" name="Freeform: Shape 37">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CC27480F-55F0-42D8-A8D2-DE4D3F23ED26}"/>
              </a:ext>
            </a:extLst>
          </p:cNvPr>
          <p:cNvSpPr>
            <a:spLocks noGrp="1"/>
          </p:cNvSpPr>
          <p:nvPr>
            <p:ph type="title"/>
          </p:nvPr>
        </p:nvSpPr>
        <p:spPr>
          <a:xfrm>
            <a:off x="804672" y="365125"/>
            <a:ext cx="5266155" cy="1325563"/>
          </a:xfrm>
        </p:spPr>
        <p:txBody>
          <a:bodyPr vert="horz" lIns="91440" tIns="45720" rIns="91440" bIns="45720" rtlCol="0" anchor="ctr">
            <a:normAutofit/>
          </a:bodyPr>
          <a:lstStyle/>
          <a:p>
            <a:pPr algn="l" eaLnBrk="1" hangingPunct="1">
              <a:lnSpc>
                <a:spcPct val="90000"/>
              </a:lnSpc>
            </a:pPr>
            <a:r>
              <a:rPr lang="en-US" sz="3700" kern="1200"/>
              <a:t>Challenges to the U.S. Recycling System</a:t>
            </a:r>
          </a:p>
        </p:txBody>
      </p:sp>
      <p:sp>
        <p:nvSpPr>
          <p:cNvPr id="6" name="Content Placeholder 7">
            <a:extLst>
              <a:ext uri="{FF2B5EF4-FFF2-40B4-BE49-F238E27FC236}">
                <a16:creationId xmlns:a16="http://schemas.microsoft.com/office/drawing/2014/main" id="{C0465AA0-983A-4868-88F1-626FC3402C70}"/>
              </a:ext>
            </a:extLst>
          </p:cNvPr>
          <p:cNvSpPr txBox="1">
            <a:spLocks/>
          </p:cNvSpPr>
          <p:nvPr/>
        </p:nvSpPr>
        <p:spPr bwMode="auto">
          <a:xfrm>
            <a:off x="804672" y="2022601"/>
            <a:ext cx="3941499" cy="4154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indent="-228600" defTabSz="914400" eaLnBrk="1" hangingPunct="1">
              <a:lnSpc>
                <a:spcPct val="90000"/>
              </a:lnSpc>
              <a:spcBef>
                <a:spcPts val="1800"/>
              </a:spcBef>
              <a:buFont typeface="Arial" panose="020B0604020202020204" pitchFamily="34" charset="0"/>
              <a:buChar char="•"/>
            </a:pPr>
            <a:r>
              <a:rPr lang="en-US" sz="2000" dirty="0"/>
              <a:t>Inadequate recycling infrastructure and market demand for recyclables</a:t>
            </a:r>
          </a:p>
          <a:p>
            <a:pPr indent="-228600" defTabSz="914400" eaLnBrk="1" hangingPunct="1">
              <a:lnSpc>
                <a:spcPct val="90000"/>
              </a:lnSpc>
              <a:spcBef>
                <a:spcPts val="1800"/>
              </a:spcBef>
              <a:buFont typeface="Arial" panose="020B0604020202020204" pitchFamily="34" charset="0"/>
              <a:buChar char="•"/>
            </a:pPr>
            <a:r>
              <a:rPr lang="en-US" sz="2000" dirty="0"/>
              <a:t>Confusion on what is recyclable, leading to contamination</a:t>
            </a:r>
          </a:p>
          <a:p>
            <a:pPr indent="-228600" defTabSz="914400" eaLnBrk="1" hangingPunct="1">
              <a:lnSpc>
                <a:spcPct val="90000"/>
              </a:lnSpc>
              <a:spcBef>
                <a:spcPts val="1800"/>
              </a:spcBef>
              <a:buFont typeface="Arial" panose="020B0604020202020204" pitchFamily="34" charset="0"/>
              <a:buChar char="•"/>
            </a:pPr>
            <a:r>
              <a:rPr lang="en-US" sz="2000" dirty="0"/>
              <a:t>Environmental justice concerns, including around exporting recyclables</a:t>
            </a:r>
          </a:p>
        </p:txBody>
      </p:sp>
    </p:spTree>
    <p:extLst>
      <p:ext uri="{BB962C8B-B14F-4D97-AF65-F5344CB8AC3E}">
        <p14:creationId xmlns:p14="http://schemas.microsoft.com/office/powerpoint/2010/main" val="8740431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person, device, preparing, work-clothing&#10;&#10;Description automatically generated">
            <a:extLst>
              <a:ext uri="{FF2B5EF4-FFF2-40B4-BE49-F238E27FC236}">
                <a16:creationId xmlns:a16="http://schemas.microsoft.com/office/drawing/2014/main" id="{E5F5CDE4-3272-431E-BE0A-8B01C54E69AD}"/>
              </a:ext>
            </a:extLst>
          </p:cNvPr>
          <p:cNvPicPr>
            <a:picLocks noChangeAspect="1"/>
          </p:cNvPicPr>
          <p:nvPr/>
        </p:nvPicPr>
        <p:blipFill rotWithShape="1">
          <a:blip r:embed="rId3">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
        <p:nvSpPr>
          <p:cNvPr id="34" name="Rectangle 3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1AE36-A6D7-4EEC-8447-CC2412070641}"/>
              </a:ext>
            </a:extLst>
          </p:cNvPr>
          <p:cNvSpPr>
            <a:spLocks noGrp="1"/>
          </p:cNvSpPr>
          <p:nvPr>
            <p:ph type="title"/>
          </p:nvPr>
        </p:nvSpPr>
        <p:spPr>
          <a:xfrm>
            <a:off x="625864" y="321176"/>
            <a:ext cx="6619811" cy="1344975"/>
          </a:xfrm>
        </p:spPr>
        <p:txBody>
          <a:bodyPr>
            <a:normAutofit/>
          </a:bodyPr>
          <a:lstStyle/>
          <a:p>
            <a:r>
              <a:rPr lang="en-US" sz="3100" b="1" dirty="0">
                <a:cs typeface="Arial"/>
              </a:rPr>
              <a:t>Unprecedented Congressional Support for Recycling and Materials Management</a:t>
            </a:r>
            <a:endParaRPr lang="en-US" sz="3100" b="1" dirty="0"/>
          </a:p>
        </p:txBody>
      </p:sp>
      <p:sp>
        <p:nvSpPr>
          <p:cNvPr id="10" name="Content Placeholder 9">
            <a:extLst>
              <a:ext uri="{FF2B5EF4-FFF2-40B4-BE49-F238E27FC236}">
                <a16:creationId xmlns:a16="http://schemas.microsoft.com/office/drawing/2014/main" id="{0AE15334-7B36-44B6-A1B2-2973A0BA6A0C}"/>
              </a:ext>
            </a:extLst>
          </p:cNvPr>
          <p:cNvSpPr>
            <a:spLocks noGrp="1"/>
          </p:cNvSpPr>
          <p:nvPr>
            <p:ph idx="1"/>
          </p:nvPr>
        </p:nvSpPr>
        <p:spPr>
          <a:xfrm>
            <a:off x="465495" y="1666151"/>
            <a:ext cx="6940547" cy="4145931"/>
          </a:xfrm>
        </p:spPr>
        <p:txBody>
          <a:bodyPr>
            <a:normAutofit fontScale="92500" lnSpcReduction="10000"/>
          </a:bodyPr>
          <a:lstStyle/>
          <a:p>
            <a:pPr>
              <a:spcBef>
                <a:spcPts val="600"/>
              </a:spcBef>
            </a:pPr>
            <a:r>
              <a:rPr lang="en-US" sz="2400" b="1" dirty="0"/>
              <a:t>2021 Infrastructure Investment and Jobs Act /Bipartisan Infrastructure Law:</a:t>
            </a:r>
          </a:p>
          <a:p>
            <a:pPr lvl="1">
              <a:spcBef>
                <a:spcPts val="600"/>
              </a:spcBef>
            </a:pPr>
            <a:r>
              <a:rPr lang="en-US" dirty="0"/>
              <a:t>$350M for Grant funding for FY22-26:</a:t>
            </a:r>
          </a:p>
          <a:p>
            <a:pPr lvl="2">
              <a:spcBef>
                <a:spcPts val="600"/>
              </a:spcBef>
            </a:pPr>
            <a:r>
              <a:rPr lang="en-US" sz="2400" dirty="0"/>
              <a:t>$55M/year for Solid Waste Infrastructure for Recycling (SWIFR) grant program </a:t>
            </a:r>
          </a:p>
          <a:p>
            <a:pPr lvl="2">
              <a:spcBef>
                <a:spcPts val="600"/>
              </a:spcBef>
            </a:pPr>
            <a:r>
              <a:rPr lang="en-US" sz="2400" dirty="0"/>
              <a:t>$15M/year for education and outreach on prevention, recycling, </a:t>
            </a:r>
            <a:r>
              <a:rPr lang="en-US" sz="2400" u="sng" dirty="0"/>
              <a:t>including a toolkit to support programs</a:t>
            </a:r>
          </a:p>
          <a:p>
            <a:pPr lvl="1">
              <a:spcBef>
                <a:spcPts val="600"/>
              </a:spcBef>
            </a:pPr>
            <a:r>
              <a:rPr lang="en-US" dirty="0">
                <a:effectLst/>
                <a:ea typeface="Times New Roman" panose="02020603050405020304" pitchFamily="18" charset="0"/>
              </a:rPr>
              <a:t>$25M for best practices for battery collection and voluntary labeling program</a:t>
            </a:r>
          </a:p>
          <a:p>
            <a:pPr lvl="2">
              <a:spcBef>
                <a:spcPts val="600"/>
              </a:spcBef>
            </a:pPr>
            <a:r>
              <a:rPr lang="en-US" sz="2400" dirty="0"/>
              <a:t>$10M for a battery collection program</a:t>
            </a:r>
          </a:p>
          <a:p>
            <a:pPr lvl="2">
              <a:spcBef>
                <a:spcPts val="600"/>
              </a:spcBef>
            </a:pPr>
            <a:r>
              <a:rPr lang="en-US" sz="2400" dirty="0">
                <a:effectLst/>
                <a:ea typeface="Times New Roman" panose="02020603050405020304" pitchFamily="18" charset="0"/>
                <a:cs typeface="Calibri" panose="020F0502020204030204" pitchFamily="34" charset="0"/>
              </a:rPr>
              <a:t>$15M to create voluntary labeling guidelines for batteries</a:t>
            </a:r>
            <a:endParaRPr lang="en-US" sz="2400" dirty="0">
              <a:highlight>
                <a:srgbClr val="FFFF00"/>
              </a:highlight>
            </a:endParaRPr>
          </a:p>
          <a:p>
            <a:pPr marL="457200" lvl="1" indent="0">
              <a:spcBef>
                <a:spcPts val="600"/>
              </a:spcBef>
              <a:buNone/>
            </a:pPr>
            <a:endParaRPr lang="en-US" sz="1500" dirty="0"/>
          </a:p>
          <a:p>
            <a:endParaRPr lang="en-US" sz="1500" dirty="0"/>
          </a:p>
        </p:txBody>
      </p:sp>
    </p:spTree>
    <p:extLst>
      <p:ext uri="{BB962C8B-B14F-4D97-AF65-F5344CB8AC3E}">
        <p14:creationId xmlns:p14="http://schemas.microsoft.com/office/powerpoint/2010/main" val="326013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15850-7B2A-4A03-B2E2-5EEF844E61E2}"/>
              </a:ext>
            </a:extLst>
          </p:cNvPr>
          <p:cNvSpPr>
            <a:spLocks noGrp="1"/>
          </p:cNvSpPr>
          <p:nvPr>
            <p:ph type="title"/>
          </p:nvPr>
        </p:nvSpPr>
        <p:spPr>
          <a:xfrm>
            <a:off x="156137" y="71975"/>
            <a:ext cx="11286309" cy="798306"/>
          </a:xfrm>
        </p:spPr>
        <p:txBody>
          <a:bodyPr>
            <a:normAutofit/>
          </a:bodyPr>
          <a:lstStyle/>
          <a:p>
            <a:r>
              <a:rPr lang="en-US" b="1" dirty="0"/>
              <a:t>Overview of funding</a:t>
            </a:r>
          </a:p>
        </p:txBody>
      </p:sp>
      <p:sp>
        <p:nvSpPr>
          <p:cNvPr id="7" name="Subtitle 10">
            <a:extLst>
              <a:ext uri="{FF2B5EF4-FFF2-40B4-BE49-F238E27FC236}">
                <a16:creationId xmlns:a16="http://schemas.microsoft.com/office/drawing/2014/main" id="{FA1F6FA1-52CA-45ED-B5D4-3D25B3C47B6C}"/>
              </a:ext>
            </a:extLst>
          </p:cNvPr>
          <p:cNvSpPr txBox="1">
            <a:spLocks/>
          </p:cNvSpPr>
          <p:nvPr/>
        </p:nvSpPr>
        <p:spPr>
          <a:xfrm>
            <a:off x="239646" y="881977"/>
            <a:ext cx="2174524" cy="9751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1pPr>
            <a:lvl2pPr marR="0" lvl="1"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2pPr>
            <a:lvl3pPr marR="0" lvl="2"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3pPr>
            <a:lvl4pPr marR="0" lvl="3"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4pPr>
            <a:lvl5pPr marR="0" lvl="4"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5pPr>
            <a:lvl6pPr marR="0" lvl="5"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6pPr>
            <a:lvl7pPr marR="0" lvl="6"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7pPr>
            <a:lvl8pPr marR="0" lvl="7"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8pPr>
            <a:lvl9pPr marR="0" lvl="8"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9pPr>
          </a:lstStyle>
          <a:p>
            <a:r>
              <a:rPr lang="en-US" sz="1600" kern="0" dirty="0">
                <a:solidFill>
                  <a:schemeClr val="accent2"/>
                </a:solidFill>
              </a:rPr>
              <a:t>Solid Waste Infrastructure for Recycling (SWIFR)  </a:t>
            </a:r>
          </a:p>
          <a:p>
            <a:r>
              <a:rPr lang="en-US" sz="1600" kern="0" dirty="0">
                <a:solidFill>
                  <a:schemeClr val="accent2"/>
                </a:solidFill>
              </a:rPr>
              <a:t>Grants</a:t>
            </a:r>
          </a:p>
        </p:txBody>
      </p:sp>
      <p:cxnSp>
        <p:nvCxnSpPr>
          <p:cNvPr id="8" name="Straight Connector 7">
            <a:extLst>
              <a:ext uri="{FF2B5EF4-FFF2-40B4-BE49-F238E27FC236}">
                <a16:creationId xmlns:a16="http://schemas.microsoft.com/office/drawing/2014/main" id="{429CED7F-BF7A-40FF-8098-2F31B7550487}"/>
              </a:ext>
            </a:extLst>
          </p:cNvPr>
          <p:cNvCxnSpPr>
            <a:cxnSpLocks/>
          </p:cNvCxnSpPr>
          <p:nvPr/>
        </p:nvCxnSpPr>
        <p:spPr>
          <a:xfrm>
            <a:off x="452845" y="2047141"/>
            <a:ext cx="114570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244B5BDF-1B18-493F-B9FE-7AAE03CDCF1C}"/>
              </a:ext>
            </a:extLst>
          </p:cNvPr>
          <p:cNvSpPr txBox="1">
            <a:spLocks/>
          </p:cNvSpPr>
          <p:nvPr/>
        </p:nvSpPr>
        <p:spPr>
          <a:xfrm>
            <a:off x="1997710" y="893990"/>
            <a:ext cx="9883846" cy="9591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1pPr>
            <a:lvl2pPr marL="1219170" marR="0" lvl="1"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2pPr>
            <a:lvl3pPr marL="1828754" marR="0" lvl="2"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3pPr>
            <a:lvl4pPr marL="2438339" marR="0" lvl="3"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4pPr>
            <a:lvl5pPr marL="3047924" marR="0" lvl="4"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5pPr>
            <a:lvl6pPr marL="3657509" marR="0" lvl="5"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6pPr>
            <a:lvl7pPr marL="4267093" marR="0" lvl="6"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7pPr>
            <a:lvl8pPr marL="4876678" marR="0" lvl="7"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8pPr>
            <a:lvl9pPr marL="5486263" marR="0" lvl="8"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9pPr>
          </a:lstStyle>
          <a:p>
            <a:pPr marL="608965" indent="-384810">
              <a:lnSpc>
                <a:spcPct val="100000"/>
              </a:lnSpc>
              <a:spcBef>
                <a:spcPts val="300"/>
              </a:spcBef>
            </a:pPr>
            <a:r>
              <a:rPr lang="en-US" sz="1400" b="1" kern="0" dirty="0"/>
              <a:t>$275,000,000 </a:t>
            </a:r>
            <a:r>
              <a:rPr lang="en-US" sz="1400" kern="0" dirty="0"/>
              <a:t>for </a:t>
            </a:r>
            <a:r>
              <a:rPr lang="en-US" sz="1400" b="1" kern="0" dirty="0">
                <a:solidFill>
                  <a:schemeClr val="accent6">
                    <a:lumMod val="75000"/>
                  </a:schemeClr>
                </a:solidFill>
              </a:rPr>
              <a:t>grants</a:t>
            </a:r>
            <a:r>
              <a:rPr lang="en-US" sz="1400" kern="0" dirty="0"/>
              <a:t> under section 302(a) of the Save Our Seas 2.0 Act (55M/yr). </a:t>
            </a:r>
            <a:endParaRPr lang="en-US" sz="1400" dirty="0"/>
          </a:p>
          <a:p>
            <a:pPr marL="608965" indent="-384810">
              <a:lnSpc>
                <a:spcPct val="100000"/>
              </a:lnSpc>
              <a:spcBef>
                <a:spcPts val="300"/>
              </a:spcBef>
            </a:pPr>
            <a:r>
              <a:rPr lang="en-US" sz="1400" kern="0" dirty="0"/>
              <a:t>Implement the strategy developed under section 301(a) of the SOS 2.0 Act, support improvements to local post-consumer materials management, including municipal recycling programs; and assist local waste management authorities in making improvements to local waste management systems.</a:t>
            </a:r>
          </a:p>
          <a:p>
            <a:pPr marL="608965" indent="-384810">
              <a:lnSpc>
                <a:spcPct val="100000"/>
              </a:lnSpc>
              <a:spcBef>
                <a:spcPts val="300"/>
              </a:spcBef>
            </a:pPr>
            <a:endParaRPr lang="en-US" sz="1400" kern="0" dirty="0"/>
          </a:p>
          <a:p>
            <a:pPr marL="608965" indent="-384810">
              <a:lnSpc>
                <a:spcPct val="100000"/>
              </a:lnSpc>
              <a:spcBef>
                <a:spcPts val="300"/>
              </a:spcBef>
            </a:pPr>
            <a:endParaRPr lang="en-US" sz="1400" kern="0" dirty="0"/>
          </a:p>
        </p:txBody>
      </p:sp>
      <p:sp>
        <p:nvSpPr>
          <p:cNvPr id="23" name="Subtitle 10">
            <a:extLst>
              <a:ext uri="{FF2B5EF4-FFF2-40B4-BE49-F238E27FC236}">
                <a16:creationId xmlns:a16="http://schemas.microsoft.com/office/drawing/2014/main" id="{CD6054EA-7EE6-4B25-95B7-DD8506B181F3}"/>
              </a:ext>
            </a:extLst>
          </p:cNvPr>
          <p:cNvSpPr txBox="1">
            <a:spLocks/>
          </p:cNvSpPr>
          <p:nvPr/>
        </p:nvSpPr>
        <p:spPr>
          <a:xfrm>
            <a:off x="282113" y="2215548"/>
            <a:ext cx="2048548" cy="19348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1pPr>
            <a:lvl2pPr marR="0" lvl="1"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2pPr>
            <a:lvl3pPr marR="0" lvl="2"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3pPr>
            <a:lvl4pPr marR="0" lvl="3"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4pPr>
            <a:lvl5pPr marR="0" lvl="4"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5pPr>
            <a:lvl6pPr marR="0" lvl="5"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6pPr>
            <a:lvl7pPr marR="0" lvl="6"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7pPr>
            <a:lvl8pPr marR="0" lvl="7"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8pPr>
            <a:lvl9pPr marR="0" lvl="8"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9pPr>
          </a:lstStyle>
          <a:p>
            <a:r>
              <a:rPr lang="en-US" sz="1600" kern="0" dirty="0">
                <a:solidFill>
                  <a:schemeClr val="accent2"/>
                </a:solidFill>
              </a:rPr>
              <a:t>Reduce, Reuse, Recycle Education and Outreach Grants  &amp; Other Activities</a:t>
            </a:r>
          </a:p>
        </p:txBody>
      </p:sp>
      <p:sp>
        <p:nvSpPr>
          <p:cNvPr id="25" name="Text Placeholder 12">
            <a:extLst>
              <a:ext uri="{FF2B5EF4-FFF2-40B4-BE49-F238E27FC236}">
                <a16:creationId xmlns:a16="http://schemas.microsoft.com/office/drawing/2014/main" id="{129164C8-59EA-4897-8F27-710D6E3FD1DC}"/>
              </a:ext>
            </a:extLst>
          </p:cNvPr>
          <p:cNvSpPr txBox="1">
            <a:spLocks/>
          </p:cNvSpPr>
          <p:nvPr/>
        </p:nvSpPr>
        <p:spPr>
          <a:xfrm>
            <a:off x="2026041" y="1963844"/>
            <a:ext cx="9883846" cy="13899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1pPr>
            <a:lvl2pPr marL="1219170" marR="0" lvl="1"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2pPr>
            <a:lvl3pPr marL="1828754" marR="0" lvl="2"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3pPr>
            <a:lvl4pPr marL="2438339" marR="0" lvl="3"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4pPr>
            <a:lvl5pPr marL="3047924" marR="0" lvl="4"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5pPr>
            <a:lvl6pPr marL="3657509" marR="0" lvl="5"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6pPr>
            <a:lvl7pPr marL="4267093" marR="0" lvl="6"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7pPr>
            <a:lvl8pPr marL="4876678" marR="0" lvl="7"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8pPr>
            <a:lvl9pPr marL="5486263" marR="0" lvl="8"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9pPr>
          </a:lstStyle>
          <a:p>
            <a:pPr marL="608965" indent="-384810">
              <a:lnSpc>
                <a:spcPct val="100000"/>
              </a:lnSpc>
              <a:spcBef>
                <a:spcPts val="300"/>
              </a:spcBef>
            </a:pPr>
            <a:r>
              <a:rPr lang="en-US" sz="1400" b="1" kern="0" dirty="0"/>
              <a:t>$75,000,000 </a:t>
            </a:r>
            <a:r>
              <a:rPr lang="en-US" sz="1400" kern="0" dirty="0"/>
              <a:t>($15M/yr from FY22-26). </a:t>
            </a:r>
            <a:endParaRPr lang="en-US" sz="1400" dirty="0"/>
          </a:p>
          <a:p>
            <a:pPr marL="608965" indent="-384810">
              <a:lnSpc>
                <a:spcPct val="100000"/>
              </a:lnSpc>
            </a:pPr>
            <a:r>
              <a:rPr lang="en-US" sz="1400" kern="0" dirty="0"/>
              <a:t>Award education and outreach </a:t>
            </a:r>
            <a:r>
              <a:rPr lang="en-US" sz="1400" b="1" kern="0" dirty="0">
                <a:solidFill>
                  <a:schemeClr val="accent6">
                    <a:lumMod val="75000"/>
                  </a:schemeClr>
                </a:solidFill>
              </a:rPr>
              <a:t>grant</a:t>
            </a:r>
            <a:r>
              <a:rPr lang="en-US" sz="1400" kern="0" dirty="0"/>
              <a:t>s focused on improving material recycling, recovery, management, and reduction. Directs EPA to develop a model recycling program toolkit for States, tribes, local governments for use in carrying out the grant program. </a:t>
            </a:r>
          </a:p>
          <a:p>
            <a:pPr marL="608965" indent="-384810">
              <a:lnSpc>
                <a:spcPct val="100000"/>
              </a:lnSpc>
            </a:pPr>
            <a:r>
              <a:rPr lang="en-US" sz="1400" kern="0" dirty="0"/>
              <a:t>Calls for increased coordination at the federal level regarding the Comprehensive Procurement Guidelines (CPG) program and increases the frequency by which EPA must review the CPGs to every 5 years. </a:t>
            </a:r>
          </a:p>
          <a:p>
            <a:pPr marL="608965" indent="-384810">
              <a:lnSpc>
                <a:spcPct val="100000"/>
              </a:lnSpc>
            </a:pPr>
            <a:r>
              <a:rPr lang="en-US" sz="1400" kern="0" dirty="0"/>
              <a:t>Directs EPA to assist educational community by promoting the introduction of recycling principles and best practices into public school curriculum.	</a:t>
            </a:r>
          </a:p>
        </p:txBody>
      </p:sp>
      <p:cxnSp>
        <p:nvCxnSpPr>
          <p:cNvPr id="10" name="Straight Connector 9">
            <a:extLst>
              <a:ext uri="{FF2B5EF4-FFF2-40B4-BE49-F238E27FC236}">
                <a16:creationId xmlns:a16="http://schemas.microsoft.com/office/drawing/2014/main" id="{570BD0FA-EE98-45EF-AF55-6F5DF802A2F0}"/>
              </a:ext>
            </a:extLst>
          </p:cNvPr>
          <p:cNvCxnSpPr>
            <a:cxnSpLocks/>
          </p:cNvCxnSpPr>
          <p:nvPr/>
        </p:nvCxnSpPr>
        <p:spPr>
          <a:xfrm>
            <a:off x="577198" y="3901846"/>
            <a:ext cx="114570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81940-B64C-467B-A68A-A811753FB996}"/>
              </a:ext>
            </a:extLst>
          </p:cNvPr>
          <p:cNvCxnSpPr>
            <a:cxnSpLocks/>
          </p:cNvCxnSpPr>
          <p:nvPr/>
        </p:nvCxnSpPr>
        <p:spPr>
          <a:xfrm>
            <a:off x="452845" y="5424872"/>
            <a:ext cx="114570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Subtitle 10">
            <a:extLst>
              <a:ext uri="{FF2B5EF4-FFF2-40B4-BE49-F238E27FC236}">
                <a16:creationId xmlns:a16="http://schemas.microsoft.com/office/drawing/2014/main" id="{C8D3AA2F-3B5B-4A77-AE9C-FDFD3FE52B5B}"/>
              </a:ext>
            </a:extLst>
          </p:cNvPr>
          <p:cNvSpPr txBox="1">
            <a:spLocks/>
          </p:cNvSpPr>
          <p:nvPr/>
        </p:nvSpPr>
        <p:spPr>
          <a:xfrm>
            <a:off x="363278" y="4132490"/>
            <a:ext cx="1512737" cy="1045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1pPr>
            <a:lvl2pPr marR="0" lvl="1"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2pPr>
            <a:lvl3pPr marR="0" lvl="2"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3pPr>
            <a:lvl4pPr marR="0" lvl="3"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4pPr>
            <a:lvl5pPr marR="0" lvl="4"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5pPr>
            <a:lvl6pPr marR="0" lvl="5"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6pPr>
            <a:lvl7pPr marR="0" lvl="6"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7pPr>
            <a:lvl8pPr marR="0" lvl="7"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8pPr>
            <a:lvl9pPr marR="0" lvl="8"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9pPr>
          </a:lstStyle>
          <a:p>
            <a:r>
              <a:rPr lang="en-US" sz="1600" kern="0" dirty="0">
                <a:solidFill>
                  <a:schemeClr val="accent2"/>
                </a:solidFill>
              </a:rPr>
              <a:t>Battery Collection Best Practices</a:t>
            </a:r>
          </a:p>
        </p:txBody>
      </p:sp>
      <p:sp>
        <p:nvSpPr>
          <p:cNvPr id="14" name="Subtitle 10">
            <a:extLst>
              <a:ext uri="{FF2B5EF4-FFF2-40B4-BE49-F238E27FC236}">
                <a16:creationId xmlns:a16="http://schemas.microsoft.com/office/drawing/2014/main" id="{A039F677-879B-4FC8-BB25-FA656FAC2F32}"/>
              </a:ext>
            </a:extLst>
          </p:cNvPr>
          <p:cNvSpPr txBox="1">
            <a:spLocks/>
          </p:cNvSpPr>
          <p:nvPr/>
        </p:nvSpPr>
        <p:spPr>
          <a:xfrm>
            <a:off x="323156" y="5458934"/>
            <a:ext cx="2007505" cy="11373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1pPr>
            <a:lvl2pPr marR="0" lvl="1"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2pPr>
            <a:lvl3pPr marR="0" lvl="2"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3pPr>
            <a:lvl4pPr marR="0" lvl="3"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4pPr>
            <a:lvl5pPr marR="0" lvl="4"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5pPr>
            <a:lvl6pPr marR="0" lvl="5"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6pPr>
            <a:lvl7pPr marR="0" lvl="6"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7pPr>
            <a:lvl8pPr marR="0" lvl="7"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8pPr>
            <a:lvl9pPr marR="0" lvl="8" algn="l" rtl="0">
              <a:lnSpc>
                <a:spcPct val="100000"/>
              </a:lnSpc>
              <a:spcBef>
                <a:spcPts val="0"/>
              </a:spcBef>
              <a:spcAft>
                <a:spcPts val="0"/>
              </a:spcAft>
              <a:buClr>
                <a:srgbClr val="B80015"/>
              </a:buClr>
              <a:buSzPts val="1100"/>
              <a:buFont typeface="Georgia"/>
              <a:buNone/>
              <a:defRPr sz="1467" b="0" i="0" u="none" strike="noStrike" cap="none">
                <a:solidFill>
                  <a:srgbClr val="B80015"/>
                </a:solidFill>
                <a:latin typeface="Georgia"/>
                <a:ea typeface="Georgia"/>
                <a:cs typeface="Georgia"/>
                <a:sym typeface="Georgia"/>
              </a:defRPr>
            </a:lvl9pPr>
          </a:lstStyle>
          <a:p>
            <a:r>
              <a:rPr lang="en-US" sz="1600" kern="0" dirty="0">
                <a:solidFill>
                  <a:schemeClr val="accent2"/>
                </a:solidFill>
              </a:rPr>
              <a:t>Voluntary Battery Labeling Guidelines  </a:t>
            </a:r>
          </a:p>
        </p:txBody>
      </p:sp>
      <p:sp>
        <p:nvSpPr>
          <p:cNvPr id="15" name="Text Placeholder 12">
            <a:extLst>
              <a:ext uri="{FF2B5EF4-FFF2-40B4-BE49-F238E27FC236}">
                <a16:creationId xmlns:a16="http://schemas.microsoft.com/office/drawing/2014/main" id="{4B218407-51C8-4F35-B177-BC3F261D5DA4}"/>
              </a:ext>
            </a:extLst>
          </p:cNvPr>
          <p:cNvSpPr txBox="1">
            <a:spLocks/>
          </p:cNvSpPr>
          <p:nvPr/>
        </p:nvSpPr>
        <p:spPr>
          <a:xfrm>
            <a:off x="2016634" y="3835700"/>
            <a:ext cx="9893253" cy="13899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1pPr>
            <a:lvl2pPr marL="1219170" marR="0" lvl="1"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2pPr>
            <a:lvl3pPr marL="1828754" marR="0" lvl="2"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3pPr>
            <a:lvl4pPr marL="2438339" marR="0" lvl="3"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4pPr>
            <a:lvl5pPr marL="3047924" marR="0" lvl="4"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5pPr>
            <a:lvl6pPr marL="3657509" marR="0" lvl="5"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6pPr>
            <a:lvl7pPr marL="4267093" marR="0" lvl="6"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7pPr>
            <a:lvl8pPr marL="4876678" marR="0" lvl="7"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8pPr>
            <a:lvl9pPr marL="5486263" marR="0" lvl="8"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9pPr>
          </a:lstStyle>
          <a:p>
            <a:pPr marL="608965" indent="-384810">
              <a:lnSpc>
                <a:spcPct val="100000"/>
              </a:lnSpc>
            </a:pPr>
            <a:r>
              <a:rPr lang="en-US" sz="1400" b="1" dirty="0">
                <a:effectLst/>
                <a:latin typeface="Georgia" panose="02040502050405020303" pitchFamily="18" charset="0"/>
                <a:ea typeface="Calibri" panose="020F0502020204030204" pitchFamily="34" charset="0"/>
                <a:cs typeface="Calibri" panose="020F0502020204030204" pitchFamily="34" charset="0"/>
              </a:rPr>
              <a:t>$10,000,000 </a:t>
            </a:r>
            <a:r>
              <a:rPr lang="en-US" sz="1400" dirty="0">
                <a:effectLst/>
                <a:latin typeface="Georgia" panose="02040502050405020303" pitchFamily="18" charset="0"/>
                <a:ea typeface="Calibri" panose="020F0502020204030204" pitchFamily="34" charset="0"/>
                <a:cs typeface="Calibri" panose="020F0502020204030204" pitchFamily="34" charset="0"/>
              </a:rPr>
              <a:t>for fiscal year 2022, available to be expended until September 30, 2026.</a:t>
            </a:r>
            <a:endParaRPr lang="en-US" sz="1400" dirty="0"/>
          </a:p>
          <a:p>
            <a:pPr marL="608965" indent="-384810">
              <a:lnSpc>
                <a:spcPct val="100000"/>
              </a:lnSpc>
            </a:pPr>
            <a:r>
              <a:rPr lang="en-US" sz="1400" dirty="0">
                <a:effectLst/>
                <a:latin typeface="Georgia" panose="02040502050405020303" pitchFamily="18" charset="0"/>
                <a:ea typeface="Calibri" panose="020F0502020204030204" pitchFamily="34" charset="0"/>
                <a:cs typeface="Calibri" panose="020F0502020204030204" pitchFamily="34" charset="0"/>
              </a:rPr>
              <a:t>D</a:t>
            </a:r>
            <a:r>
              <a:rPr lang="en-US" sz="1400" dirty="0">
                <a:effectLst/>
                <a:latin typeface="Georgia" panose="02040502050405020303" pitchFamily="18" charset="0"/>
                <a:ea typeface="Times New Roman" panose="02020603050405020304" pitchFamily="18" charset="0"/>
              </a:rPr>
              <a:t>evelop best practices that may be implemented by State, Tribal, and local governments with respect to the collection of batteries, are technically and economically feasible for State, Tribal, and local governments; are environmentally sound and safe for waste management workers; and optimize the value and use of material derived from recycling of batteries. </a:t>
            </a:r>
          </a:p>
          <a:p>
            <a:pPr marL="608965" indent="-384810">
              <a:lnSpc>
                <a:spcPct val="100000"/>
              </a:lnSpc>
            </a:pPr>
            <a:r>
              <a:rPr lang="en-US" sz="1400" b="1" dirty="0">
                <a:effectLst/>
                <a:ea typeface="Times New Roman" panose="02020603050405020304" pitchFamily="18" charset="0"/>
              </a:rPr>
              <a:t>Not later than 2 years after the date of enactment of this Act, the Administrator shall submit to Congress a </a:t>
            </a:r>
            <a:r>
              <a:rPr lang="en-US" sz="1400" b="1" dirty="0">
                <a:ea typeface="Times New Roman" panose="02020603050405020304" pitchFamily="18" charset="0"/>
              </a:rPr>
              <a:t>best practices report</a:t>
            </a:r>
            <a:r>
              <a:rPr lang="en-US" sz="1400" b="1" dirty="0">
                <a:effectLst/>
                <a:ea typeface="Times New Roman" panose="02020603050405020304" pitchFamily="18" charset="0"/>
              </a:rPr>
              <a:t>.</a:t>
            </a:r>
            <a:r>
              <a:rPr lang="en-US" sz="1400" b="1" dirty="0">
                <a:ea typeface="Times New Roman" panose="02020603050405020304" pitchFamily="18" charset="0"/>
              </a:rPr>
              <a:t> </a:t>
            </a:r>
            <a:endParaRPr lang="en-US" sz="1400" b="1" dirty="0">
              <a:effectLst/>
              <a:latin typeface="Georgia" panose="02040502050405020303" pitchFamily="18" charset="0"/>
              <a:ea typeface="Calibri" panose="020F0502020204030204" pitchFamily="34" charset="0"/>
            </a:endParaRPr>
          </a:p>
          <a:p>
            <a:pPr marL="224155" indent="0">
              <a:lnSpc>
                <a:spcPct val="100000"/>
              </a:lnSpc>
              <a:buNone/>
            </a:pPr>
            <a:r>
              <a:rPr lang="en-US" sz="1400" kern="0" dirty="0"/>
              <a:t>																																																	</a:t>
            </a:r>
          </a:p>
        </p:txBody>
      </p:sp>
      <p:sp>
        <p:nvSpPr>
          <p:cNvPr id="16" name="Text Placeholder 12">
            <a:extLst>
              <a:ext uri="{FF2B5EF4-FFF2-40B4-BE49-F238E27FC236}">
                <a16:creationId xmlns:a16="http://schemas.microsoft.com/office/drawing/2014/main" id="{8CB8D8AC-DD11-47D7-8416-F4B7384E6970}"/>
              </a:ext>
            </a:extLst>
          </p:cNvPr>
          <p:cNvSpPr txBox="1">
            <a:spLocks/>
          </p:cNvSpPr>
          <p:nvPr/>
        </p:nvSpPr>
        <p:spPr>
          <a:xfrm>
            <a:off x="2010423" y="5428843"/>
            <a:ext cx="9858421" cy="9714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1pPr>
            <a:lvl2pPr marL="1219170" marR="0" lvl="1"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2pPr>
            <a:lvl3pPr marL="1828754" marR="0" lvl="2"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3pPr>
            <a:lvl4pPr marL="2438339" marR="0" lvl="3"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4pPr>
            <a:lvl5pPr marL="3047924" marR="0" lvl="4"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5pPr>
            <a:lvl6pPr marL="3657509" marR="0" lvl="5"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6pPr>
            <a:lvl7pPr marL="4267093" marR="0" lvl="6"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7pPr>
            <a:lvl8pPr marL="4876678" marR="0" lvl="7"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8pPr>
            <a:lvl9pPr marL="5486263" marR="0" lvl="8" indent="-385224" algn="l" rtl="0">
              <a:lnSpc>
                <a:spcPct val="160000"/>
              </a:lnSpc>
              <a:spcBef>
                <a:spcPts val="0"/>
              </a:spcBef>
              <a:spcAft>
                <a:spcPts val="0"/>
              </a:spcAft>
              <a:buClr>
                <a:srgbClr val="0A2458"/>
              </a:buClr>
              <a:buSzPts val="950"/>
              <a:buFont typeface="Georgia"/>
              <a:buChar char="■"/>
              <a:defRPr sz="1267" b="0" i="0" u="none" strike="noStrike" cap="none">
                <a:solidFill>
                  <a:srgbClr val="0A2458"/>
                </a:solidFill>
                <a:latin typeface="Georgia"/>
                <a:ea typeface="Georgia"/>
                <a:cs typeface="Georgia"/>
                <a:sym typeface="Georgia"/>
              </a:defRPr>
            </a:lvl9pPr>
          </a:lstStyle>
          <a:p>
            <a:pPr marL="608965" indent="-384810">
              <a:lnSpc>
                <a:spcPct val="100000"/>
              </a:lnSpc>
            </a:pPr>
            <a:r>
              <a:rPr lang="en-US" sz="1400" b="1" dirty="0">
                <a:effectLst/>
                <a:latin typeface="Georgia" panose="02040502050405020303" pitchFamily="18" charset="0"/>
                <a:ea typeface="Calibri" panose="020F0502020204030204" pitchFamily="34" charset="0"/>
                <a:cs typeface="Calibri" panose="020F0502020204030204" pitchFamily="34" charset="0"/>
              </a:rPr>
              <a:t>$15,000,000 </a:t>
            </a:r>
            <a:r>
              <a:rPr lang="en-US" sz="1400" dirty="0">
                <a:effectLst/>
                <a:latin typeface="Georgia" panose="02040502050405020303" pitchFamily="18" charset="0"/>
                <a:ea typeface="Calibri" panose="020F0502020204030204" pitchFamily="34" charset="0"/>
                <a:cs typeface="Calibri" panose="020F0502020204030204" pitchFamily="34" charset="0"/>
              </a:rPr>
              <a:t>for fiscal year 2022, available to be expended until September 30, 2026.</a:t>
            </a:r>
            <a:endParaRPr lang="en-US" sz="1400" dirty="0"/>
          </a:p>
          <a:p>
            <a:pPr marL="608965" indent="-384810">
              <a:lnSpc>
                <a:spcPct val="100000"/>
              </a:lnSpc>
            </a:pPr>
            <a:r>
              <a:rPr lang="en-US" sz="1400" dirty="0">
                <a:effectLst/>
                <a:latin typeface="Georgia" panose="02040502050405020303" pitchFamily="18" charset="0"/>
                <a:ea typeface="Calibri" panose="020F0502020204030204" pitchFamily="34" charset="0"/>
                <a:cs typeface="Calibri" panose="020F0502020204030204" pitchFamily="34" charset="0"/>
              </a:rPr>
              <a:t>Establish a program to promote battery recycling through the development of voluntary labeling guidelines for batteries and other forms of communication materials for battery producers and consumers about the reuse and recycling of critical materials from batteries. </a:t>
            </a:r>
            <a:r>
              <a:rPr lang="en-US" sz="1400" dirty="0">
                <a:ea typeface="Calibri" panose="020F0502020204030204" pitchFamily="34" charset="0"/>
                <a:cs typeface="Calibri"/>
              </a:rPr>
              <a:t>Strive to ensure that voluntary labeling guidelines and other forms of communication materials developed under the program are consistent with international battery labeling standards; and the Mercury-Containing and Rechargeable Battery Management Act </a:t>
            </a:r>
            <a:r>
              <a:rPr lang="en-US" sz="1400" kern="0" dirty="0"/>
              <a:t>																																														</a:t>
            </a:r>
          </a:p>
          <a:p>
            <a:pPr marL="608965" indent="-384810">
              <a:lnSpc>
                <a:spcPct val="100000"/>
              </a:lnSpc>
            </a:pPr>
            <a:endParaRPr lang="en-US" sz="1400" dirty="0">
              <a:effectLst/>
              <a:latin typeface="Georgia" panose="02040502050405020303" pitchFamily="18" charset="0"/>
              <a:ea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BDBC48EA-83BC-4984-8011-E3B1E94D71DC}"/>
              </a:ext>
            </a:extLst>
          </p:cNvPr>
          <p:cNvCxnSpPr>
            <a:cxnSpLocks/>
          </p:cNvCxnSpPr>
          <p:nvPr/>
        </p:nvCxnSpPr>
        <p:spPr>
          <a:xfrm>
            <a:off x="593464" y="3835700"/>
            <a:ext cx="114570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27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126b9cb-31a2-4e99-b711-02ca93c39041&quot; IsConsolidated=&quot;False&quot; IsTopLevel=&quot;False&quot; Layer=&quot;Harvey 4&quot; Source=&quot;Harvey 4&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126b9cb-31a2-4e99-b711-02ca93c39041&quot; IsConsolidated=&quot;False&quot; IsTopLevel=&quot;False&quot; Layer=&quot;Harvey 0/4 [0]&quot; Source=&quot;Harvey 4&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126b9cb-31a2-4e99-b711-02ca93c39041&quot; IsConsolidated=&quot;False&quot; IsTopLevel=&quot;False&quot; Layer=&quot;Harvey 1/4 [1]&quot; Source=&quot;Harvey 4&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126b9cb-31a2-4e99-b711-02ca93c39041&quot; IsConsolidated=&quot;False&quot; IsTopLevel=&quot;False&quot; Layer=&quot;Harvey 2/4 [2]&quot; Source=&quot;Harvey 4&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126b9cb-31a2-4e99-b711-02ca93c39041&quot; IsConsolidated=&quot;False&quot; IsTopLevel=&quot;False&quot; Layer=&quot;Harvey 3/4 [3]&quot; Source=&quot;Harvey 4&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126b9cb-31a2-4e99-b711-02ca93c39041&quot; IsConsolidated=&quot;False&quot; IsTopLevel=&quot;False&quot; Layer=&quot;Harvey 4/4 [4]&quot; Source=&quot;Harvey 4&quot; /&gt;"/>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mso-contentType ?>
<FormTemplates xmlns="http://schemas.microsoft.com/sharepoint/v3/contenttype/forms">
  <Display>DocumentLibraryForm</Display>
  <Edit>DocumentLibraryForm</Edit>
  <New>DocumentLibraryForm</New>
</FormTemplates>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mso-contentType ?>
<SharedContentType xmlns="Microsoft.SharePoint.Taxonomy.ContentTypeSync" SourceId="29f62856-1543-49d4-a736-4569d363f533" ContentTypeId="0x0101" PreviousValue="false"/>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e3f09c3df709400db2417a7161762d62 xmlns="93affb9f-365a-4b97-ba4e-8eb86262bcc3">
      <Terms xmlns="http://schemas.microsoft.com/office/infopath/2007/PartnerControls"/>
    </e3f09c3df709400db2417a7161762d62>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2021-04-05T14:05:36+00:00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39279228-2a44-4822-8ca0-79f66a38029a">
      <UserInfo>
        <DisplayName>Cochran, Kimberly</DisplayName>
        <AccountId>57</AccountId>
        <AccountType/>
      </UserInfo>
      <UserInfo>
        <DisplayName>Shaw, Nena</DisplayName>
        <AccountId>4124</AccountId>
        <AccountType/>
      </UserInfo>
      <UserInfo>
        <DisplayName>Vines, Valerie</DisplayName>
        <AccountId>7215</AccountId>
        <AccountType/>
      </UserInfo>
      <UserInfo>
        <DisplayName>Wittstruck, Nathan</DisplayName>
        <AccountId>137</AccountId>
        <AccountType/>
      </UserInfo>
      <UserInfo>
        <DisplayName>Villamizar, Nicole</DisplayName>
        <AccountId>1583</AccountId>
        <AccountType/>
      </UserInfo>
      <UserInfo>
        <DisplayName>Ganguli, Swarupa</DisplayName>
        <AccountId>2286</AccountId>
        <AccountType/>
      </UserInfo>
      <UserInfo>
        <DisplayName>Sharpe, Kristinn</DisplayName>
        <AccountId>3968</AccountId>
        <AccountType/>
      </UserInfo>
      <UserInfo>
        <DisplayName>Hoskinson, Carolyn</DisplayName>
        <AccountId>72</AccountId>
        <AccountType/>
      </UserInfo>
      <UserInfo>
        <DisplayName>Sjogren, Mya</DisplayName>
        <AccountId>2596</AccountId>
        <AccountType/>
      </UserInfo>
      <UserInfo>
        <DisplayName>Welch-White, Venus</DisplayName>
        <AccountId>7594</AccountId>
        <AccountType/>
      </UserInfo>
      <UserInfo>
        <DisplayName>Martin, KarenL</DisplayName>
        <AccountId>5625</AccountId>
        <AccountType/>
      </UserInfo>
      <UserInfo>
        <DisplayName>Ward, George</DisplayName>
        <AccountId>6655</AccountId>
        <AccountType/>
      </UserInfo>
      <UserInfo>
        <DisplayName>Yohannes, Lia</DisplayName>
        <AccountId>2588</AccountId>
        <AccountType/>
      </UserInfo>
      <UserInfo>
        <DisplayName>Coughlan, Laura</DisplayName>
        <AccountId>126</AccountId>
        <AccountType/>
      </UserInfo>
      <UserInfo>
        <DisplayName>Sullivan, Greg</DisplayName>
        <AccountId>5145</AccountId>
        <AccountType/>
      </UserInfo>
      <UserInfo>
        <DisplayName>Nisbett, Deana</DisplayName>
        <AccountId>120</AccountId>
        <AccountType/>
      </UserInfo>
      <UserInfo>
        <DisplayName>Krejcik, Krystal</DisplayName>
        <AccountId>1109</AccountId>
        <AccountType/>
      </UserInfo>
      <UserInfo>
        <DisplayName>Owens, Regina</DisplayName>
        <AccountId>1824</AccountId>
        <AccountType/>
      </UserInfo>
      <UserInfo>
        <DisplayName>Elliott, Ross</DisplayName>
        <AccountId>1967</AccountId>
        <AccountType/>
      </UserInfo>
      <UserInfo>
        <DisplayName>Adrian, Stephanie</DisplayName>
        <AccountId>7487</AccountId>
        <AccountType/>
      </UserInfo>
      <UserInfo>
        <DisplayName>Crossland, Andy</DisplayName>
        <AccountId>8234</AccountId>
        <AccountType/>
      </UserInfo>
      <UserInfo>
        <DisplayName>Walker, Jason</DisplayName>
        <AccountId>7157</AccountId>
        <AccountType/>
      </UserInfo>
      <UserInfo>
        <DisplayName>Siedschlag, Gregory</DisplayName>
        <AccountId>1093</AccountId>
        <AccountType/>
      </UserInfo>
      <UserInfo>
        <DisplayName>Suarez, Lana</DisplayName>
        <AccountId>824</AccountId>
        <AccountType/>
      </UserInfo>
      <UserInfo>
        <DisplayName>Blaufuss, Hannah</DisplayName>
        <AccountId>8285</AccountId>
        <AccountType/>
      </UserInfo>
      <UserInfo>
        <DisplayName>Goldstein, Elana</DisplayName>
        <AccountId>1946</AccountId>
        <AccountType/>
      </UserInfo>
      <UserInfo>
        <DisplayName>Johnson, Janice</DisplayName>
        <AccountId>2622</AccountId>
        <AccountType/>
      </UserInfo>
      <UserInfo>
        <DisplayName>Bryant, Meriwether</DisplayName>
        <AccountId>6832</AccountId>
        <AccountType/>
      </UserInfo>
      <UserInfo>
        <DisplayName>Mansfield, Scott</DisplayName>
        <AccountId>7286</AccountId>
        <AccountType/>
      </UserInfo>
      <UserInfo>
        <DisplayName>Fan, Shirley</DisplayName>
        <AccountId>766</AccountId>
        <AccountType/>
      </UserInfo>
      <UserInfo>
        <DisplayName>Wittum, Elijah</DisplayName>
        <AccountId>7082</AccountId>
        <AccountType/>
      </UserInfo>
      <UserInfo>
        <DisplayName>Solomon, Laurie</DisplayName>
        <AccountId>1542</AccountId>
        <AccountType/>
      </UserInfo>
      <UserInfo>
        <DisplayName>Arcari, Christine</DisplayName>
        <AccountId>155</AccountId>
        <AccountType/>
      </UserInfo>
      <UserInfo>
        <DisplayName>Bellew, Renee</DisplayName>
        <AccountId>6548</AccountId>
        <AccountType/>
      </UserInfo>
      <UserInfo>
        <DisplayName>Snowbarger, Robert</DisplayName>
        <AccountId>2782</AccountId>
        <AccountType/>
      </UserInfo>
    </SharedWithUsers>
  </documentManagement>
</p:properties>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ct:contentTypeSchema xmlns:ct="http://schemas.microsoft.com/office/2006/metadata/contentType" xmlns:ma="http://schemas.microsoft.com/office/2006/metadata/properties/metaAttributes" ct:_="" ma:_="" ma:contentTypeName="Document" ma:contentTypeID="0x010100463B01D0DFD5734E83C5137715792A02" ma:contentTypeVersion="18" ma:contentTypeDescription="Create a new document." ma:contentTypeScope="" ma:versionID="76e871b75953071abbe0a872511c26f7">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affb9f-365a-4b97-ba4e-8eb86262bcc3" xmlns:ns6="ee1399e7-3885-4fb3-bc80-60bbe7326258" xmlns:ns7="39279228-2a44-4822-8ca0-79f66a38029a" targetNamespace="http://schemas.microsoft.com/office/2006/metadata/properties" ma:root="true" ma:fieldsID="5166045c9071565e620e8e7b687c54a0" ns1:_="" ns2:_="" ns3:_="" ns4:_="" ns5:_="" ns6:_="" ns7:_="">
    <xsd:import namespace="http://schemas.microsoft.com/sharepoint/v3"/>
    <xsd:import namespace="4ffa91fb-a0ff-4ac5-b2db-65c790d184a4"/>
    <xsd:import namespace="http://schemas.microsoft.com/sharepoint.v3"/>
    <xsd:import namespace="http://schemas.microsoft.com/sharepoint/v3/fields"/>
    <xsd:import namespace="93affb9f-365a-4b97-ba4e-8eb86262bcc3"/>
    <xsd:import namespace="ee1399e7-3885-4fb3-bc80-60bbe7326258"/>
    <xsd:import namespace="39279228-2a44-4822-8ca0-79f66a38029a"/>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e3f09c3df709400db2417a7161762d62" minOccurs="0"/>
                <xsd:element ref="ns6:MediaServiceMetadata" minOccurs="0"/>
                <xsd:element ref="ns6:MediaServiceFastMetadata" minOccurs="0"/>
                <xsd:element ref="ns7:SharedWithUsers" minOccurs="0"/>
                <xsd:element ref="ns7:SharedWithDetails" minOccurs="0"/>
                <xsd:element ref="ns6:MediaServiceEventHashCode" minOccurs="0"/>
                <xsd:element ref="ns6:MediaServiceGenerationTime" minOccurs="0"/>
                <xsd:element ref="ns6:MediaServiceDateTaken" minOccurs="0"/>
                <xsd:element ref="ns6:MediaServiceAutoTags" minOccurs="0"/>
                <xsd:element ref="ns6:MediaServiceOCR" minOccurs="0"/>
                <xsd:element ref="ns6:MediaServiceLocation" minOccurs="0"/>
                <xsd:element ref="ns6:MediaServiceAutoKeyPoints" minOccurs="0"/>
                <xsd:element ref="ns6:MediaServiceKeyPoints"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fb8f2fc0-beba-43b4-8465-0cc8280de6f7}" ma:internalName="TaxCatchAllLabel" ma:readOnly="true" ma:showField="CatchAllDataLabel" ma:web="93affb9f-365a-4b97-ba4e-8eb86262bcc3">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fb8f2fc0-beba-43b4-8465-0cc8280de6f7}" ma:internalName="TaxCatchAll" ma:showField="CatchAllData" ma:web="93affb9f-365a-4b97-ba4e-8eb86262bc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affb9f-365a-4b97-ba4e-8eb86262bcc3" elementFormDefault="qualified">
    <xsd:import namespace="http://schemas.microsoft.com/office/2006/documentManagement/types"/>
    <xsd:import namespace="http://schemas.microsoft.com/office/infopath/2007/PartnerControls"/>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1399e7-3885-4fb3-bc80-60bbe7326258"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DateTaken" ma:index="36" nillable="true" ma:displayName="MediaServiceDateTaken" ma:hidden="true" ma:internalName="MediaServiceDateTaken" ma:readOnly="true">
      <xsd:simpleType>
        <xsd:restriction base="dms:Text"/>
      </xsd:simpleType>
    </xsd:element>
    <xsd:element name="MediaServiceAutoTags" ma:index="37" nillable="true" ma:displayName="Tags" ma:internalName="MediaServiceAutoTags"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Location" ma:index="39" nillable="true" ma:displayName="Location" ma:internalName="MediaServiceLocation"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279228-2a44-4822-8ca0-79f66a38029a"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48EC889-8A39-47B6-A812-CEA386DF800E}">
  <ds:schemaRefs>
    <ds:schemaRef ds:uri="ESRI.ArcGIS.Mapping.OfficeIntegration.PowerPointInfo"/>
  </ds:schemaRefs>
</ds:datastoreItem>
</file>

<file path=customXml/itemProps10.xml><?xml version="1.0" encoding="utf-8"?>
<ds:datastoreItem xmlns:ds="http://schemas.openxmlformats.org/officeDocument/2006/customXml" ds:itemID="{D7C6059A-183D-4F2E-AB22-D6ECFB6804F3}">
  <ds:schemaRefs>
    <ds:schemaRef ds:uri="ESRI.ArcGIS.Mapping.OfficeIntegration.PowerPointInfo"/>
  </ds:schemaRefs>
</ds:datastoreItem>
</file>

<file path=customXml/itemProps100.xml><?xml version="1.0" encoding="utf-8"?>
<ds:datastoreItem xmlns:ds="http://schemas.openxmlformats.org/officeDocument/2006/customXml" ds:itemID="{BCA71541-4E7E-425D-973A-CE1256CD5BCC}">
  <ds:schemaRefs>
    <ds:schemaRef ds:uri="ESRI.ArcGIS.Mapping.OfficeIntegration.PowerPointInfo"/>
  </ds:schemaRefs>
</ds:datastoreItem>
</file>

<file path=customXml/itemProps101.xml><?xml version="1.0" encoding="utf-8"?>
<ds:datastoreItem xmlns:ds="http://schemas.openxmlformats.org/officeDocument/2006/customXml" ds:itemID="{14FCF277-F140-4CB5-B3B3-58AEFBBA6201}">
  <ds:schemaRefs>
    <ds:schemaRef ds:uri="ESRI.ArcGIS.Mapping.OfficeIntegration.PowerPointInfo"/>
  </ds:schemaRefs>
</ds:datastoreItem>
</file>

<file path=customXml/itemProps102.xml><?xml version="1.0" encoding="utf-8"?>
<ds:datastoreItem xmlns:ds="http://schemas.openxmlformats.org/officeDocument/2006/customXml" ds:itemID="{4D939BD6-E0A0-4FD9-8F01-E3E3E430236C}">
  <ds:schemaRefs>
    <ds:schemaRef ds:uri="ESRI.ArcGIS.Mapping.OfficeIntegration.PowerPointInfo"/>
  </ds:schemaRefs>
</ds:datastoreItem>
</file>

<file path=customXml/itemProps103.xml><?xml version="1.0" encoding="utf-8"?>
<ds:datastoreItem xmlns:ds="http://schemas.openxmlformats.org/officeDocument/2006/customXml" ds:itemID="{E84F323F-35F7-49D8-B7B7-E79B1AC7BF59}">
  <ds:schemaRefs>
    <ds:schemaRef ds:uri="ESRI.ArcGIS.Mapping.OfficeIntegration.PowerPointInfo"/>
  </ds:schemaRefs>
</ds:datastoreItem>
</file>

<file path=customXml/itemProps104.xml><?xml version="1.0" encoding="utf-8"?>
<ds:datastoreItem xmlns:ds="http://schemas.openxmlformats.org/officeDocument/2006/customXml" ds:itemID="{1494907A-88C2-4FB8-BA3B-3ADF0B0557E3}">
  <ds:schemaRefs>
    <ds:schemaRef ds:uri="ESRI.ArcGIS.Mapping.OfficeIntegration.PowerPointInfo"/>
  </ds:schemaRefs>
</ds:datastoreItem>
</file>

<file path=customXml/itemProps105.xml><?xml version="1.0" encoding="utf-8"?>
<ds:datastoreItem xmlns:ds="http://schemas.openxmlformats.org/officeDocument/2006/customXml" ds:itemID="{9C8C790F-5CC4-4170-90DF-3453978E5F79}">
  <ds:schemaRefs>
    <ds:schemaRef ds:uri="ESRI.ArcGIS.Mapping.OfficeIntegration.PowerPointInfo"/>
  </ds:schemaRefs>
</ds:datastoreItem>
</file>

<file path=customXml/itemProps106.xml><?xml version="1.0" encoding="utf-8"?>
<ds:datastoreItem xmlns:ds="http://schemas.openxmlformats.org/officeDocument/2006/customXml" ds:itemID="{9A3392FF-BF25-416F-8DBB-8E397EA383F5}">
  <ds:schemaRefs>
    <ds:schemaRef ds:uri="ESRI.ArcGIS.Mapping.OfficeIntegration.PowerPointInfo"/>
  </ds:schemaRefs>
</ds:datastoreItem>
</file>

<file path=customXml/itemProps107.xml><?xml version="1.0" encoding="utf-8"?>
<ds:datastoreItem xmlns:ds="http://schemas.openxmlformats.org/officeDocument/2006/customXml" ds:itemID="{3F4EC69A-464B-486E-9C2E-48CEFE1B15FC}">
  <ds:schemaRefs>
    <ds:schemaRef ds:uri="ESRI.ArcGIS.Mapping.OfficeIntegration.PowerPointInfo"/>
  </ds:schemaRefs>
</ds:datastoreItem>
</file>

<file path=customXml/itemProps108.xml><?xml version="1.0" encoding="utf-8"?>
<ds:datastoreItem xmlns:ds="http://schemas.openxmlformats.org/officeDocument/2006/customXml" ds:itemID="{BABBD66E-77E9-4F8A-A31E-0F90572598A5}">
  <ds:schemaRefs>
    <ds:schemaRef ds:uri="ESRI.ArcGIS.Mapping.OfficeIntegration.PowerPointInfo"/>
  </ds:schemaRefs>
</ds:datastoreItem>
</file>

<file path=customXml/itemProps109.xml><?xml version="1.0" encoding="utf-8"?>
<ds:datastoreItem xmlns:ds="http://schemas.openxmlformats.org/officeDocument/2006/customXml" ds:itemID="{948D2280-1E33-4607-92C3-DA8891AF7F90}">
  <ds:schemaRefs>
    <ds:schemaRef ds:uri="ESRI.ArcGIS.Mapping.OfficeIntegration.PowerPointInfo"/>
  </ds:schemaRefs>
</ds:datastoreItem>
</file>

<file path=customXml/itemProps11.xml><?xml version="1.0" encoding="utf-8"?>
<ds:datastoreItem xmlns:ds="http://schemas.openxmlformats.org/officeDocument/2006/customXml" ds:itemID="{931216ED-1FED-444D-8B61-B7B5995F8454}">
  <ds:schemaRefs>
    <ds:schemaRef ds:uri="ESRI.ArcGIS.Mapping.OfficeIntegration.PowerPointInfo"/>
  </ds:schemaRefs>
</ds:datastoreItem>
</file>

<file path=customXml/itemProps110.xml><?xml version="1.0" encoding="utf-8"?>
<ds:datastoreItem xmlns:ds="http://schemas.openxmlformats.org/officeDocument/2006/customXml" ds:itemID="{94BB4AF4-22F9-4E7D-878A-8B0F1466A42A}">
  <ds:schemaRefs>
    <ds:schemaRef ds:uri="ESRI.ArcGIS.Mapping.OfficeIntegration.PowerPointInfo"/>
  </ds:schemaRefs>
</ds:datastoreItem>
</file>

<file path=customXml/itemProps111.xml><?xml version="1.0" encoding="utf-8"?>
<ds:datastoreItem xmlns:ds="http://schemas.openxmlformats.org/officeDocument/2006/customXml" ds:itemID="{DE9B5BBC-F161-4A1B-B537-550906719712}">
  <ds:schemaRefs>
    <ds:schemaRef ds:uri="ESRI.ArcGIS.Mapping.OfficeIntegration.PowerPointInfo"/>
  </ds:schemaRefs>
</ds:datastoreItem>
</file>

<file path=customXml/itemProps112.xml><?xml version="1.0" encoding="utf-8"?>
<ds:datastoreItem xmlns:ds="http://schemas.openxmlformats.org/officeDocument/2006/customXml" ds:itemID="{8987D2AE-D76E-4234-976B-95AFD898F21C}">
  <ds:schemaRefs>
    <ds:schemaRef ds:uri="ESRI.ArcGIS.Mapping.OfficeIntegration.PowerPointInfo"/>
  </ds:schemaRefs>
</ds:datastoreItem>
</file>

<file path=customXml/itemProps113.xml><?xml version="1.0" encoding="utf-8"?>
<ds:datastoreItem xmlns:ds="http://schemas.openxmlformats.org/officeDocument/2006/customXml" ds:itemID="{E3D3C9B3-EA17-4410-B986-1F50D284A36D}">
  <ds:schemaRefs>
    <ds:schemaRef ds:uri="ESRI.ArcGIS.Mapping.OfficeIntegration.PowerPointInfo"/>
  </ds:schemaRefs>
</ds:datastoreItem>
</file>

<file path=customXml/itemProps114.xml><?xml version="1.0" encoding="utf-8"?>
<ds:datastoreItem xmlns:ds="http://schemas.openxmlformats.org/officeDocument/2006/customXml" ds:itemID="{209B3A6F-CF05-4C01-99FE-F3500A1FA063}">
  <ds:schemaRefs>
    <ds:schemaRef ds:uri="ESRI.ArcGIS.Mapping.OfficeIntegration.PowerPointInfo"/>
  </ds:schemaRefs>
</ds:datastoreItem>
</file>

<file path=customXml/itemProps115.xml><?xml version="1.0" encoding="utf-8"?>
<ds:datastoreItem xmlns:ds="http://schemas.openxmlformats.org/officeDocument/2006/customXml" ds:itemID="{37927FAE-56E0-46D2-884C-9E6E267C8812}">
  <ds:schemaRefs>
    <ds:schemaRef ds:uri="ESRI.ArcGIS.Mapping.OfficeIntegration.PowerPointInfo"/>
  </ds:schemaRefs>
</ds:datastoreItem>
</file>

<file path=customXml/itemProps116.xml><?xml version="1.0" encoding="utf-8"?>
<ds:datastoreItem xmlns:ds="http://schemas.openxmlformats.org/officeDocument/2006/customXml" ds:itemID="{F5BD9553-DA82-45AA-8A72-A63CBE54B41C}">
  <ds:schemaRefs>
    <ds:schemaRef ds:uri="ESRI.ArcGIS.Mapping.OfficeIntegration.PowerPointInfo"/>
  </ds:schemaRefs>
</ds:datastoreItem>
</file>

<file path=customXml/itemProps117.xml><?xml version="1.0" encoding="utf-8"?>
<ds:datastoreItem xmlns:ds="http://schemas.openxmlformats.org/officeDocument/2006/customXml" ds:itemID="{6B69C650-D540-413D-8839-20667ABD7DA2}">
  <ds:schemaRefs>
    <ds:schemaRef ds:uri="ESRI.ArcGIS.Mapping.OfficeIntegration.PowerPointInfo"/>
  </ds:schemaRefs>
</ds:datastoreItem>
</file>

<file path=customXml/itemProps118.xml><?xml version="1.0" encoding="utf-8"?>
<ds:datastoreItem xmlns:ds="http://schemas.openxmlformats.org/officeDocument/2006/customXml" ds:itemID="{DD41606F-A9A6-4E53-A9B4-80F4937270A0}">
  <ds:schemaRefs>
    <ds:schemaRef ds:uri="ESRI.ArcGIS.Mapping.OfficeIntegration.PowerPointInfo"/>
  </ds:schemaRefs>
</ds:datastoreItem>
</file>

<file path=customXml/itemProps119.xml><?xml version="1.0" encoding="utf-8"?>
<ds:datastoreItem xmlns:ds="http://schemas.openxmlformats.org/officeDocument/2006/customXml" ds:itemID="{899EF93F-1D43-41EF-898A-7AD08AE486A6}">
  <ds:schemaRefs>
    <ds:schemaRef ds:uri="ESRI.ArcGIS.Mapping.OfficeIntegration.PowerPointInfo"/>
  </ds:schemaRefs>
</ds:datastoreItem>
</file>

<file path=customXml/itemProps12.xml><?xml version="1.0" encoding="utf-8"?>
<ds:datastoreItem xmlns:ds="http://schemas.openxmlformats.org/officeDocument/2006/customXml" ds:itemID="{00994BAD-367D-4D9B-B42F-78953BD26692}">
  <ds:schemaRefs>
    <ds:schemaRef ds:uri="ESRI.ArcGIS.Mapping.OfficeIntegration.PowerPointInfo"/>
  </ds:schemaRefs>
</ds:datastoreItem>
</file>

<file path=customXml/itemProps120.xml><?xml version="1.0" encoding="utf-8"?>
<ds:datastoreItem xmlns:ds="http://schemas.openxmlformats.org/officeDocument/2006/customXml" ds:itemID="{7A10E478-0B9E-4D53-834F-D9DD8535B93D}">
  <ds:schemaRefs>
    <ds:schemaRef ds:uri="ESRI.ArcGIS.Mapping.OfficeIntegration.PowerPointInfo"/>
  </ds:schemaRefs>
</ds:datastoreItem>
</file>

<file path=customXml/itemProps121.xml><?xml version="1.0" encoding="utf-8"?>
<ds:datastoreItem xmlns:ds="http://schemas.openxmlformats.org/officeDocument/2006/customXml" ds:itemID="{670EBF88-65F0-4FA2-9C99-8134DEDD8369}">
  <ds:schemaRefs>
    <ds:schemaRef ds:uri="ESRI.ArcGIS.Mapping.OfficeIntegration.PowerPointInfo"/>
  </ds:schemaRefs>
</ds:datastoreItem>
</file>

<file path=customXml/itemProps122.xml><?xml version="1.0" encoding="utf-8"?>
<ds:datastoreItem xmlns:ds="http://schemas.openxmlformats.org/officeDocument/2006/customXml" ds:itemID="{0BDFF11B-3C95-4AC6-AB49-A35E77CBC8B9}">
  <ds:schemaRefs>
    <ds:schemaRef ds:uri="ESRI.ArcGIS.Mapping.OfficeIntegration.PowerPointInfo"/>
  </ds:schemaRefs>
</ds:datastoreItem>
</file>

<file path=customXml/itemProps123.xml><?xml version="1.0" encoding="utf-8"?>
<ds:datastoreItem xmlns:ds="http://schemas.openxmlformats.org/officeDocument/2006/customXml" ds:itemID="{8549C179-E9F9-4205-8A2A-84E95EE15DAF}">
  <ds:schemaRefs>
    <ds:schemaRef ds:uri="ESRI.ArcGIS.Mapping.OfficeIntegration.PowerPointInfo"/>
  </ds:schemaRefs>
</ds:datastoreItem>
</file>

<file path=customXml/itemProps124.xml><?xml version="1.0" encoding="utf-8"?>
<ds:datastoreItem xmlns:ds="http://schemas.openxmlformats.org/officeDocument/2006/customXml" ds:itemID="{3FAD141E-7525-43E2-999F-3E23C4F9A178}">
  <ds:schemaRefs>
    <ds:schemaRef ds:uri="ESRI.ArcGIS.Mapping.OfficeIntegration.PowerPointInfo"/>
  </ds:schemaRefs>
</ds:datastoreItem>
</file>

<file path=customXml/itemProps125.xml><?xml version="1.0" encoding="utf-8"?>
<ds:datastoreItem xmlns:ds="http://schemas.openxmlformats.org/officeDocument/2006/customXml" ds:itemID="{04C37FEC-F67F-4D2B-BF18-C640C295BAAB}">
  <ds:schemaRefs>
    <ds:schemaRef ds:uri="ESRI.ArcGIS.Mapping.OfficeIntegration.PowerPointInfo"/>
  </ds:schemaRefs>
</ds:datastoreItem>
</file>

<file path=customXml/itemProps126.xml><?xml version="1.0" encoding="utf-8"?>
<ds:datastoreItem xmlns:ds="http://schemas.openxmlformats.org/officeDocument/2006/customXml" ds:itemID="{EEFB18D8-FFBC-4950-8621-2BF63F89AA55}">
  <ds:schemaRefs>
    <ds:schemaRef ds:uri="ESRI.ArcGIS.Mapping.OfficeIntegration.PowerPointInfo"/>
  </ds:schemaRefs>
</ds:datastoreItem>
</file>

<file path=customXml/itemProps127.xml><?xml version="1.0" encoding="utf-8"?>
<ds:datastoreItem xmlns:ds="http://schemas.openxmlformats.org/officeDocument/2006/customXml" ds:itemID="{4A34E937-A47A-4D96-91DB-F55885AD1BD5}">
  <ds:schemaRefs>
    <ds:schemaRef ds:uri="ESRI.ArcGIS.Mapping.OfficeIntegration.PowerPointInfo"/>
  </ds:schemaRefs>
</ds:datastoreItem>
</file>

<file path=customXml/itemProps128.xml><?xml version="1.0" encoding="utf-8"?>
<ds:datastoreItem xmlns:ds="http://schemas.openxmlformats.org/officeDocument/2006/customXml" ds:itemID="{559278CA-A5C8-4E56-BCE0-76F76804D19D}">
  <ds:schemaRefs>
    <ds:schemaRef ds:uri="ESRI.ArcGIS.Mapping.OfficeIntegration.PowerPointInfo"/>
  </ds:schemaRefs>
</ds:datastoreItem>
</file>

<file path=customXml/itemProps129.xml><?xml version="1.0" encoding="utf-8"?>
<ds:datastoreItem xmlns:ds="http://schemas.openxmlformats.org/officeDocument/2006/customXml" ds:itemID="{02DBB4F8-BE2B-4D0C-A1C1-2998649A6E94}">
  <ds:schemaRefs>
    <ds:schemaRef ds:uri="ESRI.ArcGIS.Mapping.OfficeIntegration.PowerPointInfo"/>
  </ds:schemaRefs>
</ds:datastoreItem>
</file>

<file path=customXml/itemProps13.xml><?xml version="1.0" encoding="utf-8"?>
<ds:datastoreItem xmlns:ds="http://schemas.openxmlformats.org/officeDocument/2006/customXml" ds:itemID="{11196F7D-4F9B-4466-A821-82485B718C37}">
  <ds:schemaRefs>
    <ds:schemaRef ds:uri="ESRI.ArcGIS.Mapping.OfficeIntegration.PowerPointInfo"/>
  </ds:schemaRefs>
</ds:datastoreItem>
</file>

<file path=customXml/itemProps130.xml><?xml version="1.0" encoding="utf-8"?>
<ds:datastoreItem xmlns:ds="http://schemas.openxmlformats.org/officeDocument/2006/customXml" ds:itemID="{09FC6739-AF28-4B5B-AC7E-C1BD3A3B372A}">
  <ds:schemaRefs>
    <ds:schemaRef ds:uri="ESRI.ArcGIS.Mapping.OfficeIntegration.PowerPointInfo"/>
  </ds:schemaRefs>
</ds:datastoreItem>
</file>

<file path=customXml/itemProps131.xml><?xml version="1.0" encoding="utf-8"?>
<ds:datastoreItem xmlns:ds="http://schemas.openxmlformats.org/officeDocument/2006/customXml" ds:itemID="{ABAC8070-BB86-4FD1-AA47-49ED4157228F}">
  <ds:schemaRefs>
    <ds:schemaRef ds:uri="ESRI.ArcGIS.Mapping.OfficeIntegration.PowerPointInfo"/>
  </ds:schemaRefs>
</ds:datastoreItem>
</file>

<file path=customXml/itemProps132.xml><?xml version="1.0" encoding="utf-8"?>
<ds:datastoreItem xmlns:ds="http://schemas.openxmlformats.org/officeDocument/2006/customXml" ds:itemID="{900F42BA-039D-4868-A179-60BA87AC4901}">
  <ds:schemaRefs>
    <ds:schemaRef ds:uri="ESRI.ArcGIS.Mapping.OfficeIntegration.PowerPointInfo"/>
  </ds:schemaRefs>
</ds:datastoreItem>
</file>

<file path=customXml/itemProps133.xml><?xml version="1.0" encoding="utf-8"?>
<ds:datastoreItem xmlns:ds="http://schemas.openxmlformats.org/officeDocument/2006/customXml" ds:itemID="{707D800F-E6DC-49BE-80AB-928B163DAE83}">
  <ds:schemaRefs>
    <ds:schemaRef ds:uri="ESRI.ArcGIS.Mapping.OfficeIntegration.PowerPointInfo"/>
  </ds:schemaRefs>
</ds:datastoreItem>
</file>

<file path=customXml/itemProps134.xml><?xml version="1.0" encoding="utf-8"?>
<ds:datastoreItem xmlns:ds="http://schemas.openxmlformats.org/officeDocument/2006/customXml" ds:itemID="{2AA58CAF-A09A-4B73-890D-BEE75EFFA1D7}">
  <ds:schemaRefs>
    <ds:schemaRef ds:uri="ESRI.ArcGIS.Mapping.OfficeIntegration.PowerPointInfo"/>
  </ds:schemaRefs>
</ds:datastoreItem>
</file>

<file path=customXml/itemProps135.xml><?xml version="1.0" encoding="utf-8"?>
<ds:datastoreItem xmlns:ds="http://schemas.openxmlformats.org/officeDocument/2006/customXml" ds:itemID="{18F85C7E-1D80-4C37-909D-038B54972C99}">
  <ds:schemaRefs>
    <ds:schemaRef ds:uri="ESRI.ArcGIS.Mapping.OfficeIntegration.PowerPointInfo"/>
  </ds:schemaRefs>
</ds:datastoreItem>
</file>

<file path=customXml/itemProps136.xml><?xml version="1.0" encoding="utf-8"?>
<ds:datastoreItem xmlns:ds="http://schemas.openxmlformats.org/officeDocument/2006/customXml" ds:itemID="{FA859386-57D4-4A03-BADD-B1C5CF72DF31}">
  <ds:schemaRefs>
    <ds:schemaRef ds:uri="ESRI.ArcGIS.Mapping.OfficeIntegration.PowerPointInfo"/>
  </ds:schemaRefs>
</ds:datastoreItem>
</file>

<file path=customXml/itemProps137.xml><?xml version="1.0" encoding="utf-8"?>
<ds:datastoreItem xmlns:ds="http://schemas.openxmlformats.org/officeDocument/2006/customXml" ds:itemID="{6D96EBF0-E293-4BB3-8F5D-BAA132C818D1}">
  <ds:schemaRefs>
    <ds:schemaRef ds:uri="ESRI.ArcGIS.Mapping.OfficeIntegration.PowerPointInfo"/>
  </ds:schemaRefs>
</ds:datastoreItem>
</file>

<file path=customXml/itemProps138.xml><?xml version="1.0" encoding="utf-8"?>
<ds:datastoreItem xmlns:ds="http://schemas.openxmlformats.org/officeDocument/2006/customXml" ds:itemID="{B0E5D8E5-24D4-4ED1-A8BA-D8C9E2295CAE}">
  <ds:schemaRefs>
    <ds:schemaRef ds:uri="ESRI.ArcGIS.Mapping.OfficeIntegration.PowerPointInfo"/>
  </ds:schemaRefs>
</ds:datastoreItem>
</file>

<file path=customXml/itemProps139.xml><?xml version="1.0" encoding="utf-8"?>
<ds:datastoreItem xmlns:ds="http://schemas.openxmlformats.org/officeDocument/2006/customXml" ds:itemID="{BF3A1155-303F-4C1F-93F4-903F9904EF55}">
  <ds:schemaRefs>
    <ds:schemaRef ds:uri="ESRI.ArcGIS.Mapping.OfficeIntegration.PowerPointInfo"/>
  </ds:schemaRefs>
</ds:datastoreItem>
</file>

<file path=customXml/itemProps14.xml><?xml version="1.0" encoding="utf-8"?>
<ds:datastoreItem xmlns:ds="http://schemas.openxmlformats.org/officeDocument/2006/customXml" ds:itemID="{4F14D248-5A42-43C8-9E1C-1CF9B527EA29}">
  <ds:schemaRefs>
    <ds:schemaRef ds:uri="http://schemas.microsoft.com/sharepoint/v3/contenttype/forms"/>
  </ds:schemaRefs>
</ds:datastoreItem>
</file>

<file path=customXml/itemProps140.xml><?xml version="1.0" encoding="utf-8"?>
<ds:datastoreItem xmlns:ds="http://schemas.openxmlformats.org/officeDocument/2006/customXml" ds:itemID="{60132E11-514C-4DAC-B630-26574A67C287}">
  <ds:schemaRefs>
    <ds:schemaRef ds:uri="ESRI.ArcGIS.Mapping.OfficeIntegration.PowerPointInfo"/>
  </ds:schemaRefs>
</ds:datastoreItem>
</file>

<file path=customXml/itemProps141.xml><?xml version="1.0" encoding="utf-8"?>
<ds:datastoreItem xmlns:ds="http://schemas.openxmlformats.org/officeDocument/2006/customXml" ds:itemID="{8A297CB3-7DCB-4C7B-A848-3569E790EFA6}">
  <ds:schemaRefs>
    <ds:schemaRef ds:uri="ESRI.ArcGIS.Mapping.OfficeIntegration.PowerPointInfo"/>
  </ds:schemaRefs>
</ds:datastoreItem>
</file>

<file path=customXml/itemProps142.xml><?xml version="1.0" encoding="utf-8"?>
<ds:datastoreItem xmlns:ds="http://schemas.openxmlformats.org/officeDocument/2006/customXml" ds:itemID="{E085303C-DD20-4F5C-9D87-553859642D72}">
  <ds:schemaRefs>
    <ds:schemaRef ds:uri="ESRI.ArcGIS.Mapping.OfficeIntegration.PowerPointInfo"/>
  </ds:schemaRefs>
</ds:datastoreItem>
</file>

<file path=customXml/itemProps143.xml><?xml version="1.0" encoding="utf-8"?>
<ds:datastoreItem xmlns:ds="http://schemas.openxmlformats.org/officeDocument/2006/customXml" ds:itemID="{5801C8C5-1D71-4A19-BD86-BE148429563E}">
  <ds:schemaRefs>
    <ds:schemaRef ds:uri="ESRI.ArcGIS.Mapping.OfficeIntegration.PowerPointInfo"/>
  </ds:schemaRefs>
</ds:datastoreItem>
</file>

<file path=customXml/itemProps144.xml><?xml version="1.0" encoding="utf-8"?>
<ds:datastoreItem xmlns:ds="http://schemas.openxmlformats.org/officeDocument/2006/customXml" ds:itemID="{C68F3159-D191-469D-A746-81023812B295}">
  <ds:schemaRefs>
    <ds:schemaRef ds:uri="ESRI.ArcGIS.Mapping.OfficeIntegration.PowerPointInfo"/>
  </ds:schemaRefs>
</ds:datastoreItem>
</file>

<file path=customXml/itemProps145.xml><?xml version="1.0" encoding="utf-8"?>
<ds:datastoreItem xmlns:ds="http://schemas.openxmlformats.org/officeDocument/2006/customXml" ds:itemID="{0F9F06AB-C2D3-4B6E-9E02-CC220D884D8B}">
  <ds:schemaRefs>
    <ds:schemaRef ds:uri="ESRI.ArcGIS.Mapping.OfficeIntegration.PowerPointInfo"/>
  </ds:schemaRefs>
</ds:datastoreItem>
</file>

<file path=customXml/itemProps146.xml><?xml version="1.0" encoding="utf-8"?>
<ds:datastoreItem xmlns:ds="http://schemas.openxmlformats.org/officeDocument/2006/customXml" ds:itemID="{866114C5-0E01-415F-9F99-01813CD224CB}">
  <ds:schemaRefs>
    <ds:schemaRef ds:uri="Microsoft.SharePoint.Taxonomy.ContentTypeSync"/>
  </ds:schemaRefs>
</ds:datastoreItem>
</file>

<file path=customXml/itemProps147.xml><?xml version="1.0" encoding="utf-8"?>
<ds:datastoreItem xmlns:ds="http://schemas.openxmlformats.org/officeDocument/2006/customXml" ds:itemID="{FE48AC8B-239D-495E-A48D-3655F10C6EFC}">
  <ds:schemaRefs>
    <ds:schemaRef ds:uri="ESRI.ArcGIS.Mapping.OfficeIntegration.PowerPointInfo"/>
  </ds:schemaRefs>
</ds:datastoreItem>
</file>

<file path=customXml/itemProps148.xml><?xml version="1.0" encoding="utf-8"?>
<ds:datastoreItem xmlns:ds="http://schemas.openxmlformats.org/officeDocument/2006/customXml" ds:itemID="{6F24042E-2938-4F2B-8D3A-BC0FE7605A00}">
  <ds:schemaRefs>
    <ds:schemaRef ds:uri="ESRI.ArcGIS.Mapping.OfficeIntegration.PowerPointInfo"/>
  </ds:schemaRefs>
</ds:datastoreItem>
</file>

<file path=customXml/itemProps149.xml><?xml version="1.0" encoding="utf-8"?>
<ds:datastoreItem xmlns:ds="http://schemas.openxmlformats.org/officeDocument/2006/customXml" ds:itemID="{F09EFCB8-1D1D-45FF-ABA4-0EF39B3B3D2F}">
  <ds:schemaRefs>
    <ds:schemaRef ds:uri="ESRI.ArcGIS.Mapping.OfficeIntegration.PowerPointInfo"/>
  </ds:schemaRefs>
</ds:datastoreItem>
</file>

<file path=customXml/itemProps15.xml><?xml version="1.0" encoding="utf-8"?>
<ds:datastoreItem xmlns:ds="http://schemas.openxmlformats.org/officeDocument/2006/customXml" ds:itemID="{C004DCFF-09A1-426A-8CE1-2127D4F4A8B6}">
  <ds:schemaRefs>
    <ds:schemaRef ds:uri="ESRI.ArcGIS.Mapping.OfficeIntegration.PowerPointInfo"/>
  </ds:schemaRefs>
</ds:datastoreItem>
</file>

<file path=customXml/itemProps150.xml><?xml version="1.0" encoding="utf-8"?>
<ds:datastoreItem xmlns:ds="http://schemas.openxmlformats.org/officeDocument/2006/customXml" ds:itemID="{85089A44-E9C0-43FA-B31D-6282BCBEE068}">
  <ds:schemaRefs>
    <ds:schemaRef ds:uri="ESRI.ArcGIS.Mapping.OfficeIntegration.PowerPointInfo"/>
  </ds:schemaRefs>
</ds:datastoreItem>
</file>

<file path=customXml/itemProps151.xml><?xml version="1.0" encoding="utf-8"?>
<ds:datastoreItem xmlns:ds="http://schemas.openxmlformats.org/officeDocument/2006/customXml" ds:itemID="{CDF36D82-636E-475C-BFE2-F4A69D13B1AC}">
  <ds:schemaRefs>
    <ds:schemaRef ds:uri="ESRI.ArcGIS.Mapping.OfficeIntegration.PowerPointInfo"/>
  </ds:schemaRefs>
</ds:datastoreItem>
</file>

<file path=customXml/itemProps152.xml><?xml version="1.0" encoding="utf-8"?>
<ds:datastoreItem xmlns:ds="http://schemas.openxmlformats.org/officeDocument/2006/customXml" ds:itemID="{769C0023-1CC6-464D-9947-18173021336F}">
  <ds:schemaRefs>
    <ds:schemaRef ds:uri="ESRI.ArcGIS.Mapping.OfficeIntegration.PowerPointInfo"/>
  </ds:schemaRefs>
</ds:datastoreItem>
</file>

<file path=customXml/itemProps153.xml><?xml version="1.0" encoding="utf-8"?>
<ds:datastoreItem xmlns:ds="http://schemas.openxmlformats.org/officeDocument/2006/customXml" ds:itemID="{D2387C76-B587-489B-A784-458875B7EB8C}">
  <ds:schemaRefs>
    <ds:schemaRef ds:uri="ESRI.ArcGIS.Mapping.OfficeIntegration.PowerPointInfo"/>
  </ds:schemaRefs>
</ds:datastoreItem>
</file>

<file path=customXml/itemProps154.xml><?xml version="1.0" encoding="utf-8"?>
<ds:datastoreItem xmlns:ds="http://schemas.openxmlformats.org/officeDocument/2006/customXml" ds:itemID="{A3B7C368-678A-43F8-B86A-BBF3E2061CF3}">
  <ds:schemaRefs>
    <ds:schemaRef ds:uri="ESRI.ArcGIS.Mapping.OfficeIntegration.PowerPointInfo"/>
  </ds:schemaRefs>
</ds:datastoreItem>
</file>

<file path=customXml/itemProps155.xml><?xml version="1.0" encoding="utf-8"?>
<ds:datastoreItem xmlns:ds="http://schemas.openxmlformats.org/officeDocument/2006/customXml" ds:itemID="{03430D60-4977-41D6-9558-0D3DBACD47B6}">
  <ds:schemaRefs>
    <ds:schemaRef ds:uri="ESRI.ArcGIS.Mapping.OfficeIntegration.PowerPointInfo"/>
  </ds:schemaRefs>
</ds:datastoreItem>
</file>

<file path=customXml/itemProps156.xml><?xml version="1.0" encoding="utf-8"?>
<ds:datastoreItem xmlns:ds="http://schemas.openxmlformats.org/officeDocument/2006/customXml" ds:itemID="{19F2D8F2-E7E3-413A-B364-CFB76E45DF8F}">
  <ds:schemaRefs>
    <ds:schemaRef ds:uri="ESRI.ArcGIS.Mapping.OfficeIntegration.PowerPointInfo"/>
  </ds:schemaRefs>
</ds:datastoreItem>
</file>

<file path=customXml/itemProps157.xml><?xml version="1.0" encoding="utf-8"?>
<ds:datastoreItem xmlns:ds="http://schemas.openxmlformats.org/officeDocument/2006/customXml" ds:itemID="{A95E8607-929B-410E-B167-FDC35FE19F5F}">
  <ds:schemaRefs>
    <ds:schemaRef ds:uri="ESRI.ArcGIS.Mapping.OfficeIntegration.PowerPointInfo"/>
  </ds:schemaRefs>
</ds:datastoreItem>
</file>

<file path=customXml/itemProps158.xml><?xml version="1.0" encoding="utf-8"?>
<ds:datastoreItem xmlns:ds="http://schemas.openxmlformats.org/officeDocument/2006/customXml" ds:itemID="{F1A67E38-B8D7-436D-B190-AF14FBA93512}">
  <ds:schemaRefs>
    <ds:schemaRef ds:uri="ESRI.ArcGIS.Mapping.OfficeIntegration.PowerPointInfo"/>
  </ds:schemaRefs>
</ds:datastoreItem>
</file>

<file path=customXml/itemProps159.xml><?xml version="1.0" encoding="utf-8"?>
<ds:datastoreItem xmlns:ds="http://schemas.openxmlformats.org/officeDocument/2006/customXml" ds:itemID="{A1055385-0B8C-49C4-B67B-75D46CA792FF}">
  <ds:schemaRefs>
    <ds:schemaRef ds:uri="ESRI.ArcGIS.Mapping.OfficeIntegration.PowerPointInfo"/>
  </ds:schemaRefs>
</ds:datastoreItem>
</file>

<file path=customXml/itemProps16.xml><?xml version="1.0" encoding="utf-8"?>
<ds:datastoreItem xmlns:ds="http://schemas.openxmlformats.org/officeDocument/2006/customXml" ds:itemID="{1FF71167-8074-4DD7-9446-86F0553DA613}">
  <ds:schemaRefs>
    <ds:schemaRef ds:uri="ESRI.ArcGIS.Mapping.OfficeIntegration.PowerPointInfo"/>
  </ds:schemaRefs>
</ds:datastoreItem>
</file>

<file path=customXml/itemProps160.xml><?xml version="1.0" encoding="utf-8"?>
<ds:datastoreItem xmlns:ds="http://schemas.openxmlformats.org/officeDocument/2006/customXml" ds:itemID="{384C90EA-D805-49BE-9C86-865B3DA19338}">
  <ds:schemaRefs>
    <ds:schemaRef ds:uri="ESRI.ArcGIS.Mapping.OfficeIntegration.PowerPointInfo"/>
  </ds:schemaRefs>
</ds:datastoreItem>
</file>

<file path=customXml/itemProps161.xml><?xml version="1.0" encoding="utf-8"?>
<ds:datastoreItem xmlns:ds="http://schemas.openxmlformats.org/officeDocument/2006/customXml" ds:itemID="{A116A29C-F9DB-4B73-AD22-E3FFE0D2B727}">
  <ds:schemaRefs>
    <ds:schemaRef ds:uri="ESRI.ArcGIS.Mapping.OfficeIntegration.PowerPointInfo"/>
  </ds:schemaRefs>
</ds:datastoreItem>
</file>

<file path=customXml/itemProps162.xml><?xml version="1.0" encoding="utf-8"?>
<ds:datastoreItem xmlns:ds="http://schemas.openxmlformats.org/officeDocument/2006/customXml" ds:itemID="{F222E4C3-CBB8-4D20-9DF6-1C7EDBA8DA83}">
  <ds:schemaRefs>
    <ds:schemaRef ds:uri="ESRI.ArcGIS.Mapping.OfficeIntegration.PowerPointInfo"/>
  </ds:schemaRefs>
</ds:datastoreItem>
</file>

<file path=customXml/itemProps163.xml><?xml version="1.0" encoding="utf-8"?>
<ds:datastoreItem xmlns:ds="http://schemas.openxmlformats.org/officeDocument/2006/customXml" ds:itemID="{5D976A0E-1E1C-488A-AD83-653E83179C69}">
  <ds:schemaRefs>
    <ds:schemaRef ds:uri="ESRI.ArcGIS.Mapping.OfficeIntegration.PowerPointInfo"/>
  </ds:schemaRefs>
</ds:datastoreItem>
</file>

<file path=customXml/itemProps164.xml><?xml version="1.0" encoding="utf-8"?>
<ds:datastoreItem xmlns:ds="http://schemas.openxmlformats.org/officeDocument/2006/customXml" ds:itemID="{DF7F2AF1-B9F8-4E7F-B148-B9F39672BA56}">
  <ds:schemaRefs>
    <ds:schemaRef ds:uri="ESRI.ArcGIS.Mapping.OfficeIntegration.PowerPointInfo"/>
  </ds:schemaRefs>
</ds:datastoreItem>
</file>

<file path=customXml/itemProps165.xml><?xml version="1.0" encoding="utf-8"?>
<ds:datastoreItem xmlns:ds="http://schemas.openxmlformats.org/officeDocument/2006/customXml" ds:itemID="{137C5D5C-130D-4562-9705-0CFE06F1C1B0}">
  <ds:schemaRefs>
    <ds:schemaRef ds:uri="ESRI.ArcGIS.Mapping.OfficeIntegration.PowerPointInfo"/>
  </ds:schemaRefs>
</ds:datastoreItem>
</file>

<file path=customXml/itemProps166.xml><?xml version="1.0" encoding="utf-8"?>
<ds:datastoreItem xmlns:ds="http://schemas.openxmlformats.org/officeDocument/2006/customXml" ds:itemID="{552D6C35-DD97-4CAD-A94B-F0A43782D6F5}">
  <ds:schemaRefs>
    <ds:schemaRef ds:uri="ESRI.ArcGIS.Mapping.OfficeIntegration.PowerPointInfo"/>
  </ds:schemaRefs>
</ds:datastoreItem>
</file>

<file path=customXml/itemProps17.xml><?xml version="1.0" encoding="utf-8"?>
<ds:datastoreItem xmlns:ds="http://schemas.openxmlformats.org/officeDocument/2006/customXml" ds:itemID="{3EB1A338-DCE8-4EB2-B61E-EFD5FF7DFE13}">
  <ds:schemaRefs>
    <ds:schemaRef ds:uri="ESRI.ArcGIS.Mapping.OfficeIntegration.PowerPointInfo"/>
  </ds:schemaRefs>
</ds:datastoreItem>
</file>

<file path=customXml/itemProps18.xml><?xml version="1.0" encoding="utf-8"?>
<ds:datastoreItem xmlns:ds="http://schemas.openxmlformats.org/officeDocument/2006/customXml" ds:itemID="{C36A3558-5979-44C1-8EE7-0829A2D194E9}">
  <ds:schemaRefs>
    <ds:schemaRef ds:uri="ESRI.ArcGIS.Mapping.OfficeIntegration.PowerPointInfo"/>
  </ds:schemaRefs>
</ds:datastoreItem>
</file>

<file path=customXml/itemProps19.xml><?xml version="1.0" encoding="utf-8"?>
<ds:datastoreItem xmlns:ds="http://schemas.openxmlformats.org/officeDocument/2006/customXml" ds:itemID="{A7090DA4-1510-416A-AD46-17AF9090D021}">
  <ds:schemaRefs>
    <ds:schemaRef ds:uri="ESRI.ArcGIS.Mapping.OfficeIntegration.PowerPointInfo"/>
  </ds:schemaRefs>
</ds:datastoreItem>
</file>

<file path=customXml/itemProps2.xml><?xml version="1.0" encoding="utf-8"?>
<ds:datastoreItem xmlns:ds="http://schemas.openxmlformats.org/officeDocument/2006/customXml" ds:itemID="{CB68EFF8-98DA-414D-8D16-9F6C80F15BE9}">
  <ds:schemaRefs>
    <ds:schemaRef ds:uri="ESRI.ArcGIS.Mapping.OfficeIntegration.PowerPointInfo"/>
  </ds:schemaRefs>
</ds:datastoreItem>
</file>

<file path=customXml/itemProps20.xml><?xml version="1.0" encoding="utf-8"?>
<ds:datastoreItem xmlns:ds="http://schemas.openxmlformats.org/officeDocument/2006/customXml" ds:itemID="{503071D9-D40A-489F-AC26-7E0A0209FAC7}">
  <ds:schemaRefs>
    <ds:schemaRef ds:uri="ESRI.ArcGIS.Mapping.OfficeIntegration.PowerPointInfo"/>
  </ds:schemaRefs>
</ds:datastoreItem>
</file>

<file path=customXml/itemProps21.xml><?xml version="1.0" encoding="utf-8"?>
<ds:datastoreItem xmlns:ds="http://schemas.openxmlformats.org/officeDocument/2006/customXml" ds:itemID="{D0517686-E584-4D22-8312-B821F6BC2001}">
  <ds:schemaRefs>
    <ds:schemaRef ds:uri="ESRI.ArcGIS.Mapping.OfficeIntegration.PowerPointInfo"/>
  </ds:schemaRefs>
</ds:datastoreItem>
</file>

<file path=customXml/itemProps22.xml><?xml version="1.0" encoding="utf-8"?>
<ds:datastoreItem xmlns:ds="http://schemas.openxmlformats.org/officeDocument/2006/customXml" ds:itemID="{B0335609-770D-4AD7-95EF-A0A6FFB1CB83}">
  <ds:schemaRefs>
    <ds:schemaRef ds:uri="ESRI.ArcGIS.Mapping.OfficeIntegration.PowerPointInfo"/>
  </ds:schemaRefs>
</ds:datastoreItem>
</file>

<file path=customXml/itemProps23.xml><?xml version="1.0" encoding="utf-8"?>
<ds:datastoreItem xmlns:ds="http://schemas.openxmlformats.org/officeDocument/2006/customXml" ds:itemID="{065D3827-CFB6-42D4-9B95-4E1DBE84774B}">
  <ds:schemaRefs>
    <ds:schemaRef ds:uri="ESRI.ArcGIS.Mapping.OfficeIntegration.PowerPointInfo"/>
  </ds:schemaRefs>
</ds:datastoreItem>
</file>

<file path=customXml/itemProps24.xml><?xml version="1.0" encoding="utf-8"?>
<ds:datastoreItem xmlns:ds="http://schemas.openxmlformats.org/officeDocument/2006/customXml" ds:itemID="{4AD94B3B-28C0-49BF-879E-F40193B94A4F}">
  <ds:schemaRefs>
    <ds:schemaRef ds:uri="ESRI.ArcGIS.Mapping.OfficeIntegration.PowerPointInfo"/>
  </ds:schemaRefs>
</ds:datastoreItem>
</file>

<file path=customXml/itemProps25.xml><?xml version="1.0" encoding="utf-8"?>
<ds:datastoreItem xmlns:ds="http://schemas.openxmlformats.org/officeDocument/2006/customXml" ds:itemID="{558878CE-3198-49EA-AA56-38C9F636BA27}">
  <ds:schemaRefs>
    <ds:schemaRef ds:uri="ESRI.ArcGIS.Mapping.OfficeIntegration.PowerPointInfo"/>
  </ds:schemaRefs>
</ds:datastoreItem>
</file>

<file path=customXml/itemProps26.xml><?xml version="1.0" encoding="utf-8"?>
<ds:datastoreItem xmlns:ds="http://schemas.openxmlformats.org/officeDocument/2006/customXml" ds:itemID="{6CA20B0A-D984-43CF-B1A1-742FA2D0238F}">
  <ds:schemaRefs>
    <ds:schemaRef ds:uri="ESRI.ArcGIS.Mapping.OfficeIntegration.PowerPointInfo"/>
  </ds:schemaRefs>
</ds:datastoreItem>
</file>

<file path=customXml/itemProps27.xml><?xml version="1.0" encoding="utf-8"?>
<ds:datastoreItem xmlns:ds="http://schemas.openxmlformats.org/officeDocument/2006/customXml" ds:itemID="{8C8A2C23-57B0-478D-8E92-8703C5BC2831}">
  <ds:schemaRefs>
    <ds:schemaRef ds:uri="ESRI.ArcGIS.Mapping.OfficeIntegration.PowerPointInfo"/>
  </ds:schemaRefs>
</ds:datastoreItem>
</file>

<file path=customXml/itemProps28.xml><?xml version="1.0" encoding="utf-8"?>
<ds:datastoreItem xmlns:ds="http://schemas.openxmlformats.org/officeDocument/2006/customXml" ds:itemID="{723E5A7B-FAA8-4B4F-AB6D-E6B8BF5434F0}">
  <ds:schemaRefs>
    <ds:schemaRef ds:uri="ESRI.ArcGIS.Mapping.OfficeIntegration.PowerPointInfo"/>
  </ds:schemaRefs>
</ds:datastoreItem>
</file>

<file path=customXml/itemProps29.xml><?xml version="1.0" encoding="utf-8"?>
<ds:datastoreItem xmlns:ds="http://schemas.openxmlformats.org/officeDocument/2006/customXml" ds:itemID="{F15996AC-F5FA-4175-9A5F-CFDE7455BED3}">
  <ds:schemaRefs>
    <ds:schemaRef ds:uri="ESRI.ArcGIS.Mapping.OfficeIntegration.PowerPointInfo"/>
  </ds:schemaRefs>
</ds:datastoreItem>
</file>

<file path=customXml/itemProps3.xml><?xml version="1.0" encoding="utf-8"?>
<ds:datastoreItem xmlns:ds="http://schemas.openxmlformats.org/officeDocument/2006/customXml" ds:itemID="{5DAD366A-18E3-44F0-85AD-B36A445D0E70}">
  <ds:schemaRefs>
    <ds:schemaRef ds:uri="ESRI.ArcGIS.Mapping.OfficeIntegration.PowerPointInfo"/>
  </ds:schemaRefs>
</ds:datastoreItem>
</file>

<file path=customXml/itemProps30.xml><?xml version="1.0" encoding="utf-8"?>
<ds:datastoreItem xmlns:ds="http://schemas.openxmlformats.org/officeDocument/2006/customXml" ds:itemID="{4256E90B-5613-4EDA-AC70-6CFFB77277BC}">
  <ds:schemaRefs>
    <ds:schemaRef ds:uri="ESRI.ArcGIS.Mapping.OfficeIntegration.PowerPointInfo"/>
  </ds:schemaRefs>
</ds:datastoreItem>
</file>

<file path=customXml/itemProps31.xml><?xml version="1.0" encoding="utf-8"?>
<ds:datastoreItem xmlns:ds="http://schemas.openxmlformats.org/officeDocument/2006/customXml" ds:itemID="{3BE3E991-7443-467A-ADD1-C0173BDBBDB1}">
  <ds:schemaRefs>
    <ds:schemaRef ds:uri="ESRI.ArcGIS.Mapping.OfficeIntegration.PowerPointInfo"/>
  </ds:schemaRefs>
</ds:datastoreItem>
</file>

<file path=customXml/itemProps32.xml><?xml version="1.0" encoding="utf-8"?>
<ds:datastoreItem xmlns:ds="http://schemas.openxmlformats.org/officeDocument/2006/customXml" ds:itemID="{3A310732-53BF-4321-ADD5-45A7B28A4573}">
  <ds:schemaRefs>
    <ds:schemaRef ds:uri="ESRI.ArcGIS.Mapping.OfficeIntegration.PowerPointInfo"/>
  </ds:schemaRefs>
</ds:datastoreItem>
</file>

<file path=customXml/itemProps33.xml><?xml version="1.0" encoding="utf-8"?>
<ds:datastoreItem xmlns:ds="http://schemas.openxmlformats.org/officeDocument/2006/customXml" ds:itemID="{80D93C83-3F28-4266-A2D5-CD2F752627DF}">
  <ds:schemaRefs>
    <ds:schemaRef ds:uri="ESRI.ArcGIS.Mapping.OfficeIntegration.PowerPointInfo"/>
  </ds:schemaRefs>
</ds:datastoreItem>
</file>

<file path=customXml/itemProps34.xml><?xml version="1.0" encoding="utf-8"?>
<ds:datastoreItem xmlns:ds="http://schemas.openxmlformats.org/officeDocument/2006/customXml" ds:itemID="{93C141AA-CDE4-4995-89A3-F271C543AAA8}">
  <ds:schemaRefs>
    <ds:schemaRef ds:uri="ESRI.ArcGIS.Mapping.OfficeIntegration.PowerPointInfo"/>
  </ds:schemaRefs>
</ds:datastoreItem>
</file>

<file path=customXml/itemProps35.xml><?xml version="1.0" encoding="utf-8"?>
<ds:datastoreItem xmlns:ds="http://schemas.openxmlformats.org/officeDocument/2006/customXml" ds:itemID="{BFA7E0B6-BA15-42FA-87E5-57DFE8C09041}">
  <ds:schemaRefs>
    <ds:schemaRef ds:uri="ESRI.ArcGIS.Mapping.OfficeIntegration.PowerPointInfo"/>
  </ds:schemaRefs>
</ds:datastoreItem>
</file>

<file path=customXml/itemProps36.xml><?xml version="1.0" encoding="utf-8"?>
<ds:datastoreItem xmlns:ds="http://schemas.openxmlformats.org/officeDocument/2006/customXml" ds:itemID="{1EC1DE16-8675-45EC-A0E3-332ED89EFADE}">
  <ds:schemaRefs>
    <ds:schemaRef ds:uri="ESRI.ArcGIS.Mapping.OfficeIntegration.PowerPointInfo"/>
  </ds:schemaRefs>
</ds:datastoreItem>
</file>

<file path=customXml/itemProps37.xml><?xml version="1.0" encoding="utf-8"?>
<ds:datastoreItem xmlns:ds="http://schemas.openxmlformats.org/officeDocument/2006/customXml" ds:itemID="{E3EA6EC3-D4A5-4E23-9180-6B94C6A6F368}">
  <ds:schemaRefs>
    <ds:schemaRef ds:uri="ESRI.ArcGIS.Mapping.OfficeIntegration.PowerPointInfo"/>
  </ds:schemaRefs>
</ds:datastoreItem>
</file>

<file path=customXml/itemProps38.xml><?xml version="1.0" encoding="utf-8"?>
<ds:datastoreItem xmlns:ds="http://schemas.openxmlformats.org/officeDocument/2006/customXml" ds:itemID="{946C9891-31A2-4CA2-993A-CAB76895A63D}">
  <ds:schemaRefs>
    <ds:schemaRef ds:uri="ESRI.ArcGIS.Mapping.OfficeIntegration.PowerPointInfo"/>
  </ds:schemaRefs>
</ds:datastoreItem>
</file>

<file path=customXml/itemProps39.xml><?xml version="1.0" encoding="utf-8"?>
<ds:datastoreItem xmlns:ds="http://schemas.openxmlformats.org/officeDocument/2006/customXml" ds:itemID="{6630D098-EF4F-41A3-B050-4AAF01102E67}">
  <ds:schemaRefs>
    <ds:schemaRef ds:uri="ESRI.ArcGIS.Mapping.OfficeIntegration.PowerPointInfo"/>
  </ds:schemaRefs>
</ds:datastoreItem>
</file>

<file path=customXml/itemProps4.xml><?xml version="1.0" encoding="utf-8"?>
<ds:datastoreItem xmlns:ds="http://schemas.openxmlformats.org/officeDocument/2006/customXml" ds:itemID="{5A6EFF8C-CA5F-4ED0-8332-AFEA8C1A4C35}">
  <ds:schemaRefs>
    <ds:schemaRef ds:uri="ESRI.ArcGIS.Mapping.OfficeIntegration.PowerPointInfo"/>
  </ds:schemaRefs>
</ds:datastoreItem>
</file>

<file path=customXml/itemProps40.xml><?xml version="1.0" encoding="utf-8"?>
<ds:datastoreItem xmlns:ds="http://schemas.openxmlformats.org/officeDocument/2006/customXml" ds:itemID="{C81A209D-A5CA-4A14-ADC8-53F7148FD8CC}">
  <ds:schemaRefs>
    <ds:schemaRef ds:uri="ESRI.ArcGIS.Mapping.OfficeIntegration.PowerPointInfo"/>
  </ds:schemaRefs>
</ds:datastoreItem>
</file>

<file path=customXml/itemProps41.xml><?xml version="1.0" encoding="utf-8"?>
<ds:datastoreItem xmlns:ds="http://schemas.openxmlformats.org/officeDocument/2006/customXml" ds:itemID="{86296E37-3513-45BD-8389-C7786794733B}">
  <ds:schemaRefs>
    <ds:schemaRef ds:uri="ESRI.ArcGIS.Mapping.OfficeIntegration.PowerPointInfo"/>
  </ds:schemaRefs>
</ds:datastoreItem>
</file>

<file path=customXml/itemProps42.xml><?xml version="1.0" encoding="utf-8"?>
<ds:datastoreItem xmlns:ds="http://schemas.openxmlformats.org/officeDocument/2006/customXml" ds:itemID="{152253D5-9DEE-4F3E-87C2-61815EE03372}">
  <ds:schemaRefs>
    <ds:schemaRef ds:uri="ESRI.ArcGIS.Mapping.OfficeIntegration.PowerPointInfo"/>
  </ds:schemaRefs>
</ds:datastoreItem>
</file>

<file path=customXml/itemProps43.xml><?xml version="1.0" encoding="utf-8"?>
<ds:datastoreItem xmlns:ds="http://schemas.openxmlformats.org/officeDocument/2006/customXml" ds:itemID="{F3FA40A3-C537-4BAB-8DEF-DD71F2B02221}">
  <ds:schemaRefs>
    <ds:schemaRef ds:uri="ESRI.ArcGIS.Mapping.OfficeIntegration.PowerPointInfo"/>
  </ds:schemaRefs>
</ds:datastoreItem>
</file>

<file path=customXml/itemProps44.xml><?xml version="1.0" encoding="utf-8"?>
<ds:datastoreItem xmlns:ds="http://schemas.openxmlformats.org/officeDocument/2006/customXml" ds:itemID="{CDC723A7-CFEB-4952-8C2D-FAB40BC9C4D3}">
  <ds:schemaRefs>
    <ds:schemaRef ds:uri="ESRI.ArcGIS.Mapping.OfficeIntegration.PowerPointInfo"/>
  </ds:schemaRefs>
</ds:datastoreItem>
</file>

<file path=customXml/itemProps45.xml><?xml version="1.0" encoding="utf-8"?>
<ds:datastoreItem xmlns:ds="http://schemas.openxmlformats.org/officeDocument/2006/customXml" ds:itemID="{87CD2EF9-24E8-4B84-88CE-927F8F750A11}">
  <ds:schemaRefs>
    <ds:schemaRef ds:uri="ESRI.ArcGIS.Mapping.OfficeIntegration.PowerPointInfo"/>
  </ds:schemaRefs>
</ds:datastoreItem>
</file>

<file path=customXml/itemProps46.xml><?xml version="1.0" encoding="utf-8"?>
<ds:datastoreItem xmlns:ds="http://schemas.openxmlformats.org/officeDocument/2006/customXml" ds:itemID="{7210B769-20A0-43F9-8799-AC969413DA32}">
  <ds:schemaRefs>
    <ds:schemaRef ds:uri="ESRI.ArcGIS.Mapping.OfficeIntegration.PowerPointInfo"/>
  </ds:schemaRefs>
</ds:datastoreItem>
</file>

<file path=customXml/itemProps47.xml><?xml version="1.0" encoding="utf-8"?>
<ds:datastoreItem xmlns:ds="http://schemas.openxmlformats.org/officeDocument/2006/customXml" ds:itemID="{69CE0D30-608B-4FB0-9057-66A0904B0340}">
  <ds:schemaRefs>
    <ds:schemaRef ds:uri="ESRI.ArcGIS.Mapping.OfficeIntegration.PowerPointInfo"/>
  </ds:schemaRefs>
</ds:datastoreItem>
</file>

<file path=customXml/itemProps48.xml><?xml version="1.0" encoding="utf-8"?>
<ds:datastoreItem xmlns:ds="http://schemas.openxmlformats.org/officeDocument/2006/customXml" ds:itemID="{A0CA2401-078F-41C5-A7A4-4683ADCC0C8B}">
  <ds:schemaRefs>
    <ds:schemaRef ds:uri="ESRI.ArcGIS.Mapping.OfficeIntegration.PowerPointInfo"/>
  </ds:schemaRefs>
</ds:datastoreItem>
</file>

<file path=customXml/itemProps49.xml><?xml version="1.0" encoding="utf-8"?>
<ds:datastoreItem xmlns:ds="http://schemas.openxmlformats.org/officeDocument/2006/customXml" ds:itemID="{25F383C7-8B33-49D3-9B09-5A602FDBBAD6}">
  <ds:schemaRefs>
    <ds:schemaRef ds:uri="ESRI.ArcGIS.Mapping.OfficeIntegration.PowerPointInfo"/>
  </ds:schemaRefs>
</ds:datastoreItem>
</file>

<file path=customXml/itemProps5.xml><?xml version="1.0" encoding="utf-8"?>
<ds:datastoreItem xmlns:ds="http://schemas.openxmlformats.org/officeDocument/2006/customXml" ds:itemID="{DB4B9DD4-04D8-4917-AD13-4971CB014B2B}">
  <ds:schemaRefs>
    <ds:schemaRef ds:uri="ESRI.ArcGIS.Mapping.OfficeIntegration.PowerPointInfo"/>
  </ds:schemaRefs>
</ds:datastoreItem>
</file>

<file path=customXml/itemProps50.xml><?xml version="1.0" encoding="utf-8"?>
<ds:datastoreItem xmlns:ds="http://schemas.openxmlformats.org/officeDocument/2006/customXml" ds:itemID="{0104BC96-1A42-47C4-89CF-4263ECFD9EFD}">
  <ds:schemaRefs>
    <ds:schemaRef ds:uri="ESRI.ArcGIS.Mapping.OfficeIntegration.PowerPointInfo"/>
  </ds:schemaRefs>
</ds:datastoreItem>
</file>

<file path=customXml/itemProps51.xml><?xml version="1.0" encoding="utf-8"?>
<ds:datastoreItem xmlns:ds="http://schemas.openxmlformats.org/officeDocument/2006/customXml" ds:itemID="{F951A7EE-0D07-4BEC-A199-2E90D3DE0FB6}">
  <ds:schemaRefs>
    <ds:schemaRef ds:uri="ESRI.ArcGIS.Mapping.OfficeIntegration.PowerPointInfo"/>
  </ds:schemaRefs>
</ds:datastoreItem>
</file>

<file path=customXml/itemProps52.xml><?xml version="1.0" encoding="utf-8"?>
<ds:datastoreItem xmlns:ds="http://schemas.openxmlformats.org/officeDocument/2006/customXml" ds:itemID="{ABDC3E9B-6A02-4EF2-8103-340DDB6C3E76}">
  <ds:schemaRefs>
    <ds:schemaRef ds:uri="ESRI.ArcGIS.Mapping.OfficeIntegration.PowerPointInfo"/>
  </ds:schemaRefs>
</ds:datastoreItem>
</file>

<file path=customXml/itemProps53.xml><?xml version="1.0" encoding="utf-8"?>
<ds:datastoreItem xmlns:ds="http://schemas.openxmlformats.org/officeDocument/2006/customXml" ds:itemID="{415E2763-C42B-4ED7-B195-69C26BD6C359}">
  <ds:schemaRefs>
    <ds:schemaRef ds:uri="ESRI.ArcGIS.Mapping.OfficeIntegration.PowerPointInfo"/>
  </ds:schemaRefs>
</ds:datastoreItem>
</file>

<file path=customXml/itemProps54.xml><?xml version="1.0" encoding="utf-8"?>
<ds:datastoreItem xmlns:ds="http://schemas.openxmlformats.org/officeDocument/2006/customXml" ds:itemID="{0E01384A-9566-4C2D-AEEF-110F138E2080}">
  <ds:schemaRefs>
    <ds:schemaRef ds:uri="ESRI.ArcGIS.Mapping.OfficeIntegration.PowerPointInfo"/>
  </ds:schemaRefs>
</ds:datastoreItem>
</file>

<file path=customXml/itemProps55.xml><?xml version="1.0" encoding="utf-8"?>
<ds:datastoreItem xmlns:ds="http://schemas.openxmlformats.org/officeDocument/2006/customXml" ds:itemID="{601F9CF1-F2D0-42A3-AB1A-BDE4E58FE84C}">
  <ds:schemaRefs>
    <ds:schemaRef ds:uri="ESRI.ArcGIS.Mapping.OfficeIntegration.PowerPointInfo"/>
  </ds:schemaRefs>
</ds:datastoreItem>
</file>

<file path=customXml/itemProps56.xml><?xml version="1.0" encoding="utf-8"?>
<ds:datastoreItem xmlns:ds="http://schemas.openxmlformats.org/officeDocument/2006/customXml" ds:itemID="{BFB92A4E-F1AD-4BE6-A5DB-107C04C5C4D1}">
  <ds:schemaRefs>
    <ds:schemaRef ds:uri="ESRI.ArcGIS.Mapping.OfficeIntegration.PowerPointInfo"/>
  </ds:schemaRefs>
</ds:datastoreItem>
</file>

<file path=customXml/itemProps57.xml><?xml version="1.0" encoding="utf-8"?>
<ds:datastoreItem xmlns:ds="http://schemas.openxmlformats.org/officeDocument/2006/customXml" ds:itemID="{B86975F7-F121-48F4-A4D5-76A06EA7304E}">
  <ds:schemaRefs>
    <ds:schemaRef ds:uri="http://schemas.microsoft.com/sharepoint/v3"/>
    <ds:schemaRef ds:uri="http://schemas.openxmlformats.org/package/2006/metadata/core-properties"/>
    <ds:schemaRef ds:uri="http://purl.org/dc/terms/"/>
    <ds:schemaRef ds:uri="http://purl.org/dc/elements/1.1/"/>
    <ds:schemaRef ds:uri="http://schemas.microsoft.com/office/2006/documentManagement/types"/>
    <ds:schemaRef ds:uri="4ffa91fb-a0ff-4ac5-b2db-65c790d184a4"/>
    <ds:schemaRef ds:uri="http://schemas.microsoft.com/sharepoint/v3/fields"/>
    <ds:schemaRef ds:uri="ee1399e7-3885-4fb3-bc80-60bbe7326258"/>
    <ds:schemaRef ds:uri="http://schemas.microsoft.com/office/infopath/2007/PartnerControls"/>
    <ds:schemaRef ds:uri="http://schemas.microsoft.com/office/2006/metadata/properties"/>
    <ds:schemaRef ds:uri="39279228-2a44-4822-8ca0-79f66a38029a"/>
    <ds:schemaRef ds:uri="http://schemas.microsoft.com/sharepoint.v3"/>
    <ds:schemaRef ds:uri="93affb9f-365a-4b97-ba4e-8eb86262bcc3"/>
    <ds:schemaRef ds:uri="http://www.w3.org/XML/1998/namespace"/>
    <ds:schemaRef ds:uri="http://purl.org/dc/dcmitype/"/>
  </ds:schemaRefs>
</ds:datastoreItem>
</file>

<file path=customXml/itemProps58.xml><?xml version="1.0" encoding="utf-8"?>
<ds:datastoreItem xmlns:ds="http://schemas.openxmlformats.org/officeDocument/2006/customXml" ds:itemID="{086E8DD6-9C1E-4B33-B191-00AB98FAE3AE}">
  <ds:schemaRefs>
    <ds:schemaRef ds:uri="ESRI.ArcGIS.Mapping.OfficeIntegration.PowerPointInfo"/>
  </ds:schemaRefs>
</ds:datastoreItem>
</file>

<file path=customXml/itemProps59.xml><?xml version="1.0" encoding="utf-8"?>
<ds:datastoreItem xmlns:ds="http://schemas.openxmlformats.org/officeDocument/2006/customXml" ds:itemID="{F3649495-B9C1-49B9-88C1-4ACDE4790A6C}">
  <ds:schemaRefs>
    <ds:schemaRef ds:uri="ESRI.ArcGIS.Mapping.OfficeIntegration.PowerPointInfo"/>
  </ds:schemaRefs>
</ds:datastoreItem>
</file>

<file path=customXml/itemProps6.xml><?xml version="1.0" encoding="utf-8"?>
<ds:datastoreItem xmlns:ds="http://schemas.openxmlformats.org/officeDocument/2006/customXml" ds:itemID="{78271FED-72A5-4632-9C5C-075E53A41B93}">
  <ds:schemaRefs>
    <ds:schemaRef ds:uri="ESRI.ArcGIS.Mapping.OfficeIntegration.PowerPointInfo"/>
  </ds:schemaRefs>
</ds:datastoreItem>
</file>

<file path=customXml/itemProps60.xml><?xml version="1.0" encoding="utf-8"?>
<ds:datastoreItem xmlns:ds="http://schemas.openxmlformats.org/officeDocument/2006/customXml" ds:itemID="{4F46FB57-10D7-4170-BC10-6469C8C3AB27}">
  <ds:schemaRefs>
    <ds:schemaRef ds:uri="ESRI.ArcGIS.Mapping.OfficeIntegration.PowerPointInfo"/>
  </ds:schemaRefs>
</ds:datastoreItem>
</file>

<file path=customXml/itemProps61.xml><?xml version="1.0" encoding="utf-8"?>
<ds:datastoreItem xmlns:ds="http://schemas.openxmlformats.org/officeDocument/2006/customXml" ds:itemID="{DD3093DD-F906-405D-BB11-86AD8F6100D6}">
  <ds:schemaRefs>
    <ds:schemaRef ds:uri="ESRI.ArcGIS.Mapping.OfficeIntegration.PowerPointInfo"/>
  </ds:schemaRefs>
</ds:datastoreItem>
</file>

<file path=customXml/itemProps62.xml><?xml version="1.0" encoding="utf-8"?>
<ds:datastoreItem xmlns:ds="http://schemas.openxmlformats.org/officeDocument/2006/customXml" ds:itemID="{B610320A-66FC-4FD1-B705-8A28F43F06B4}">
  <ds:schemaRefs>
    <ds:schemaRef ds:uri="ESRI.ArcGIS.Mapping.OfficeIntegration.PowerPointInfo"/>
  </ds:schemaRefs>
</ds:datastoreItem>
</file>

<file path=customXml/itemProps63.xml><?xml version="1.0" encoding="utf-8"?>
<ds:datastoreItem xmlns:ds="http://schemas.openxmlformats.org/officeDocument/2006/customXml" ds:itemID="{27A0AD94-A06A-4F4B-9789-6FE522840E46}">
  <ds:schemaRefs>
    <ds:schemaRef ds:uri="ESRI.ArcGIS.Mapping.OfficeIntegration.PowerPointInfo"/>
  </ds:schemaRefs>
</ds:datastoreItem>
</file>

<file path=customXml/itemProps64.xml><?xml version="1.0" encoding="utf-8"?>
<ds:datastoreItem xmlns:ds="http://schemas.openxmlformats.org/officeDocument/2006/customXml" ds:itemID="{0E775B85-2FAD-4C3F-90AA-0EF216CC5F0D}">
  <ds:schemaRefs>
    <ds:schemaRef ds:uri="ESRI.ArcGIS.Mapping.OfficeIntegration.PowerPointInfo"/>
  </ds:schemaRefs>
</ds:datastoreItem>
</file>

<file path=customXml/itemProps65.xml><?xml version="1.0" encoding="utf-8"?>
<ds:datastoreItem xmlns:ds="http://schemas.openxmlformats.org/officeDocument/2006/customXml" ds:itemID="{3E10D0DA-5019-428D-8BBF-FF0128E3FA21}">
  <ds:schemaRefs>
    <ds:schemaRef ds:uri="ESRI.ArcGIS.Mapping.OfficeIntegration.PowerPointInfo"/>
  </ds:schemaRefs>
</ds:datastoreItem>
</file>

<file path=customXml/itemProps66.xml><?xml version="1.0" encoding="utf-8"?>
<ds:datastoreItem xmlns:ds="http://schemas.openxmlformats.org/officeDocument/2006/customXml" ds:itemID="{5C4E6418-6F28-4259-93D2-96C93D323E24}">
  <ds:schemaRefs>
    <ds:schemaRef ds:uri="ESRI.ArcGIS.Mapping.OfficeIntegration.PowerPointInfo"/>
  </ds:schemaRefs>
</ds:datastoreItem>
</file>

<file path=customXml/itemProps67.xml><?xml version="1.0" encoding="utf-8"?>
<ds:datastoreItem xmlns:ds="http://schemas.openxmlformats.org/officeDocument/2006/customXml" ds:itemID="{B0034F7D-75FE-4469-B650-015413E476F1}">
  <ds:schemaRefs>
    <ds:schemaRef ds:uri="ESRI.ArcGIS.Mapping.OfficeIntegration.PowerPointInfo"/>
  </ds:schemaRefs>
</ds:datastoreItem>
</file>

<file path=customXml/itemProps68.xml><?xml version="1.0" encoding="utf-8"?>
<ds:datastoreItem xmlns:ds="http://schemas.openxmlformats.org/officeDocument/2006/customXml" ds:itemID="{72F9FF59-F98A-4F15-848E-311E6A6C8F86}">
  <ds:schemaRefs>
    <ds:schemaRef ds:uri="ESRI.ArcGIS.Mapping.OfficeIntegration.PowerPointInfo"/>
  </ds:schemaRefs>
</ds:datastoreItem>
</file>

<file path=customXml/itemProps69.xml><?xml version="1.0" encoding="utf-8"?>
<ds:datastoreItem xmlns:ds="http://schemas.openxmlformats.org/officeDocument/2006/customXml" ds:itemID="{1286F88A-3303-4533-AE7C-BC87142F7FF5}">
  <ds:schemaRefs>
    <ds:schemaRef ds:uri="ESRI.ArcGIS.Mapping.OfficeIntegration.PowerPointInfo"/>
  </ds:schemaRefs>
</ds:datastoreItem>
</file>

<file path=customXml/itemProps7.xml><?xml version="1.0" encoding="utf-8"?>
<ds:datastoreItem xmlns:ds="http://schemas.openxmlformats.org/officeDocument/2006/customXml" ds:itemID="{E70AE64F-D8DA-454E-BAA6-ECE4A79261D2}">
  <ds:schemaRefs>
    <ds:schemaRef ds:uri="ESRI.ArcGIS.Mapping.OfficeIntegration.PowerPointInfo"/>
  </ds:schemaRefs>
</ds:datastoreItem>
</file>

<file path=customXml/itemProps70.xml><?xml version="1.0" encoding="utf-8"?>
<ds:datastoreItem xmlns:ds="http://schemas.openxmlformats.org/officeDocument/2006/customXml" ds:itemID="{3180C2CA-15B2-402C-A009-978A69392F0A}">
  <ds:schemaRefs>
    <ds:schemaRef ds:uri="ESRI.ArcGIS.Mapping.OfficeIntegration.PowerPointInfo"/>
  </ds:schemaRefs>
</ds:datastoreItem>
</file>

<file path=customXml/itemProps71.xml><?xml version="1.0" encoding="utf-8"?>
<ds:datastoreItem xmlns:ds="http://schemas.openxmlformats.org/officeDocument/2006/customXml" ds:itemID="{AF1F9CCB-84ED-4954-BD59-5A5F09031B71}">
  <ds:schemaRefs>
    <ds:schemaRef ds:uri="ESRI.ArcGIS.Mapping.OfficeIntegration.PowerPointInfo"/>
  </ds:schemaRefs>
</ds:datastoreItem>
</file>

<file path=customXml/itemProps72.xml><?xml version="1.0" encoding="utf-8"?>
<ds:datastoreItem xmlns:ds="http://schemas.openxmlformats.org/officeDocument/2006/customXml" ds:itemID="{4A795085-DB13-43B1-8837-2F0E22DB2CB3}">
  <ds:schemaRefs>
    <ds:schemaRef ds:uri="ESRI.ArcGIS.Mapping.OfficeIntegration.PowerPointInfo"/>
  </ds:schemaRefs>
</ds:datastoreItem>
</file>

<file path=customXml/itemProps73.xml><?xml version="1.0" encoding="utf-8"?>
<ds:datastoreItem xmlns:ds="http://schemas.openxmlformats.org/officeDocument/2006/customXml" ds:itemID="{E197BE65-2E08-4307-A25C-36E60C0CAAA2}">
  <ds:schemaRefs>
    <ds:schemaRef ds:uri="ESRI.ArcGIS.Mapping.OfficeIntegration.PowerPointInfo"/>
  </ds:schemaRefs>
</ds:datastoreItem>
</file>

<file path=customXml/itemProps74.xml><?xml version="1.0" encoding="utf-8"?>
<ds:datastoreItem xmlns:ds="http://schemas.openxmlformats.org/officeDocument/2006/customXml" ds:itemID="{B47269AC-F04A-42D5-A4A7-974BB593595A}">
  <ds:schemaRefs>
    <ds:schemaRef ds:uri="39279228-2a44-4822-8ca0-79f66a38029a"/>
    <ds:schemaRef ds:uri="4ffa91fb-a0ff-4ac5-b2db-65c790d184a4"/>
    <ds:schemaRef ds:uri="93affb9f-365a-4b97-ba4e-8eb86262bcc3"/>
    <ds:schemaRef ds:uri="ee1399e7-3885-4fb3-bc80-60bbe7326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75.xml><?xml version="1.0" encoding="utf-8"?>
<ds:datastoreItem xmlns:ds="http://schemas.openxmlformats.org/officeDocument/2006/customXml" ds:itemID="{FFD93141-AA50-4DF7-8076-7C436CF4DA6E}">
  <ds:schemaRefs>
    <ds:schemaRef ds:uri="ESRI.ArcGIS.Mapping.OfficeIntegration.PowerPointInfo"/>
  </ds:schemaRefs>
</ds:datastoreItem>
</file>

<file path=customXml/itemProps76.xml><?xml version="1.0" encoding="utf-8"?>
<ds:datastoreItem xmlns:ds="http://schemas.openxmlformats.org/officeDocument/2006/customXml" ds:itemID="{93A40D36-4701-4955-8788-078C2C1FB191}">
  <ds:schemaRefs>
    <ds:schemaRef ds:uri="ESRI.ArcGIS.Mapping.OfficeIntegration.PowerPointInfo"/>
  </ds:schemaRefs>
</ds:datastoreItem>
</file>

<file path=customXml/itemProps77.xml><?xml version="1.0" encoding="utf-8"?>
<ds:datastoreItem xmlns:ds="http://schemas.openxmlformats.org/officeDocument/2006/customXml" ds:itemID="{A04FFE50-59BF-4114-ABF0-653D9949F1A8}">
  <ds:schemaRefs>
    <ds:schemaRef ds:uri="ESRI.ArcGIS.Mapping.OfficeIntegration.PowerPointInfo"/>
  </ds:schemaRefs>
</ds:datastoreItem>
</file>

<file path=customXml/itemProps78.xml><?xml version="1.0" encoding="utf-8"?>
<ds:datastoreItem xmlns:ds="http://schemas.openxmlformats.org/officeDocument/2006/customXml" ds:itemID="{0FE5747A-615D-44D8-8F4C-81D6B13EACA7}">
  <ds:schemaRefs>
    <ds:schemaRef ds:uri="ESRI.ArcGIS.Mapping.OfficeIntegration.PowerPointInfo"/>
  </ds:schemaRefs>
</ds:datastoreItem>
</file>

<file path=customXml/itemProps79.xml><?xml version="1.0" encoding="utf-8"?>
<ds:datastoreItem xmlns:ds="http://schemas.openxmlformats.org/officeDocument/2006/customXml" ds:itemID="{334F056F-7024-402F-ACD4-9028FAEB5383}">
  <ds:schemaRefs>
    <ds:schemaRef ds:uri="ESRI.ArcGIS.Mapping.OfficeIntegration.PowerPointInfo"/>
  </ds:schemaRefs>
</ds:datastoreItem>
</file>

<file path=customXml/itemProps8.xml><?xml version="1.0" encoding="utf-8"?>
<ds:datastoreItem xmlns:ds="http://schemas.openxmlformats.org/officeDocument/2006/customXml" ds:itemID="{51AB5952-8C71-4C12-9C00-B07740F6E771}">
  <ds:schemaRefs>
    <ds:schemaRef ds:uri="ESRI.ArcGIS.Mapping.OfficeIntegration.PowerPointInfo"/>
  </ds:schemaRefs>
</ds:datastoreItem>
</file>

<file path=customXml/itemProps80.xml><?xml version="1.0" encoding="utf-8"?>
<ds:datastoreItem xmlns:ds="http://schemas.openxmlformats.org/officeDocument/2006/customXml" ds:itemID="{47E7183C-1BAC-4A85-9DC7-8BE6BB5F6B8F}">
  <ds:schemaRefs>
    <ds:schemaRef ds:uri="ESRI.ArcGIS.Mapping.OfficeIntegration.PowerPointInfo"/>
  </ds:schemaRefs>
</ds:datastoreItem>
</file>

<file path=customXml/itemProps81.xml><?xml version="1.0" encoding="utf-8"?>
<ds:datastoreItem xmlns:ds="http://schemas.openxmlformats.org/officeDocument/2006/customXml" ds:itemID="{3AE727AE-7DFB-4B48-B452-A687072E7277}">
  <ds:schemaRefs>
    <ds:schemaRef ds:uri="ESRI.ArcGIS.Mapping.OfficeIntegration.PowerPointInfo"/>
  </ds:schemaRefs>
</ds:datastoreItem>
</file>

<file path=customXml/itemProps82.xml><?xml version="1.0" encoding="utf-8"?>
<ds:datastoreItem xmlns:ds="http://schemas.openxmlformats.org/officeDocument/2006/customXml" ds:itemID="{0E86C397-5343-4215-A43C-0E11EB8CF0E0}">
  <ds:schemaRefs>
    <ds:schemaRef ds:uri="ESRI.ArcGIS.Mapping.OfficeIntegration.PowerPointInfo"/>
  </ds:schemaRefs>
</ds:datastoreItem>
</file>

<file path=customXml/itemProps83.xml><?xml version="1.0" encoding="utf-8"?>
<ds:datastoreItem xmlns:ds="http://schemas.openxmlformats.org/officeDocument/2006/customXml" ds:itemID="{E63E5BDF-1322-4BD4-9F6F-9CBF01D47F66}">
  <ds:schemaRefs>
    <ds:schemaRef ds:uri="ESRI.ArcGIS.Mapping.OfficeIntegration.PowerPointInfo"/>
  </ds:schemaRefs>
</ds:datastoreItem>
</file>

<file path=customXml/itemProps84.xml><?xml version="1.0" encoding="utf-8"?>
<ds:datastoreItem xmlns:ds="http://schemas.openxmlformats.org/officeDocument/2006/customXml" ds:itemID="{697D349C-4202-4BC8-88E1-E1D2ADDF1E10}">
  <ds:schemaRefs>
    <ds:schemaRef ds:uri="ESRI.ArcGIS.Mapping.OfficeIntegration.PowerPointInfo"/>
  </ds:schemaRefs>
</ds:datastoreItem>
</file>

<file path=customXml/itemProps85.xml><?xml version="1.0" encoding="utf-8"?>
<ds:datastoreItem xmlns:ds="http://schemas.openxmlformats.org/officeDocument/2006/customXml" ds:itemID="{05D8549B-0B58-4CCC-92BE-5073E4680B65}">
  <ds:schemaRefs>
    <ds:schemaRef ds:uri="ESRI.ArcGIS.Mapping.OfficeIntegration.PowerPointInfo"/>
  </ds:schemaRefs>
</ds:datastoreItem>
</file>

<file path=customXml/itemProps86.xml><?xml version="1.0" encoding="utf-8"?>
<ds:datastoreItem xmlns:ds="http://schemas.openxmlformats.org/officeDocument/2006/customXml" ds:itemID="{FBB9F65F-0F2E-4BA2-9AF9-15A1D7444D09}">
  <ds:schemaRefs>
    <ds:schemaRef ds:uri="ESRI.ArcGIS.Mapping.OfficeIntegration.PowerPointInfo"/>
  </ds:schemaRefs>
</ds:datastoreItem>
</file>

<file path=customXml/itemProps87.xml><?xml version="1.0" encoding="utf-8"?>
<ds:datastoreItem xmlns:ds="http://schemas.openxmlformats.org/officeDocument/2006/customXml" ds:itemID="{804B0637-75C2-45CB-B75C-0A21BE4E16DE}">
  <ds:schemaRefs>
    <ds:schemaRef ds:uri="ESRI.ArcGIS.Mapping.OfficeIntegration.PowerPointInfo"/>
  </ds:schemaRefs>
</ds:datastoreItem>
</file>

<file path=customXml/itemProps88.xml><?xml version="1.0" encoding="utf-8"?>
<ds:datastoreItem xmlns:ds="http://schemas.openxmlformats.org/officeDocument/2006/customXml" ds:itemID="{C97DAFC1-6C9B-43D4-A827-F98B1F3B6AC1}">
  <ds:schemaRefs>
    <ds:schemaRef ds:uri="ESRI.ArcGIS.Mapping.OfficeIntegration.PowerPointInfo"/>
  </ds:schemaRefs>
</ds:datastoreItem>
</file>

<file path=customXml/itemProps89.xml><?xml version="1.0" encoding="utf-8"?>
<ds:datastoreItem xmlns:ds="http://schemas.openxmlformats.org/officeDocument/2006/customXml" ds:itemID="{26618DC8-3315-4472-92EB-7F3279DBB913}">
  <ds:schemaRefs>
    <ds:schemaRef ds:uri="ESRI.ArcGIS.Mapping.OfficeIntegration.PowerPointInfo"/>
  </ds:schemaRefs>
</ds:datastoreItem>
</file>

<file path=customXml/itemProps9.xml><?xml version="1.0" encoding="utf-8"?>
<ds:datastoreItem xmlns:ds="http://schemas.openxmlformats.org/officeDocument/2006/customXml" ds:itemID="{6D972368-CE3C-4267-B54B-0BF7341C6E72}">
  <ds:schemaRefs>
    <ds:schemaRef ds:uri="ESRI.ArcGIS.Mapping.OfficeIntegration.PowerPointInfo"/>
  </ds:schemaRefs>
</ds:datastoreItem>
</file>

<file path=customXml/itemProps90.xml><?xml version="1.0" encoding="utf-8"?>
<ds:datastoreItem xmlns:ds="http://schemas.openxmlformats.org/officeDocument/2006/customXml" ds:itemID="{A74F454B-498E-4245-82EE-62572EDA9D0B}">
  <ds:schemaRefs>
    <ds:schemaRef ds:uri="ESRI.ArcGIS.Mapping.OfficeIntegration.PowerPointInfo"/>
  </ds:schemaRefs>
</ds:datastoreItem>
</file>

<file path=customXml/itemProps91.xml><?xml version="1.0" encoding="utf-8"?>
<ds:datastoreItem xmlns:ds="http://schemas.openxmlformats.org/officeDocument/2006/customXml" ds:itemID="{A07400E2-318D-47C6-99C3-7B05917FBBBC}">
  <ds:schemaRefs>
    <ds:schemaRef ds:uri="ESRI.ArcGIS.Mapping.OfficeIntegration.PowerPointInfo"/>
  </ds:schemaRefs>
</ds:datastoreItem>
</file>

<file path=customXml/itemProps92.xml><?xml version="1.0" encoding="utf-8"?>
<ds:datastoreItem xmlns:ds="http://schemas.openxmlformats.org/officeDocument/2006/customXml" ds:itemID="{27E5EC0A-E19F-43FD-91F5-809C6B918162}">
  <ds:schemaRefs>
    <ds:schemaRef ds:uri="ESRI.ArcGIS.Mapping.OfficeIntegration.PowerPointInfo"/>
  </ds:schemaRefs>
</ds:datastoreItem>
</file>

<file path=customXml/itemProps93.xml><?xml version="1.0" encoding="utf-8"?>
<ds:datastoreItem xmlns:ds="http://schemas.openxmlformats.org/officeDocument/2006/customXml" ds:itemID="{ABE71FB5-8860-4531-B496-7B9112DB58B0}">
  <ds:schemaRefs>
    <ds:schemaRef ds:uri="ESRI.ArcGIS.Mapping.OfficeIntegration.PowerPointInfo"/>
  </ds:schemaRefs>
</ds:datastoreItem>
</file>

<file path=customXml/itemProps94.xml><?xml version="1.0" encoding="utf-8"?>
<ds:datastoreItem xmlns:ds="http://schemas.openxmlformats.org/officeDocument/2006/customXml" ds:itemID="{24BAA4E1-E207-434D-B5A6-7BDC3DF71219}">
  <ds:schemaRefs>
    <ds:schemaRef ds:uri="ESRI.ArcGIS.Mapping.OfficeIntegration.PowerPointInfo"/>
  </ds:schemaRefs>
</ds:datastoreItem>
</file>

<file path=customXml/itemProps95.xml><?xml version="1.0" encoding="utf-8"?>
<ds:datastoreItem xmlns:ds="http://schemas.openxmlformats.org/officeDocument/2006/customXml" ds:itemID="{425504DC-ACB2-4B96-87F5-CC26E847BEC6}">
  <ds:schemaRefs>
    <ds:schemaRef ds:uri="ESRI.ArcGIS.Mapping.OfficeIntegration.PowerPointInfo"/>
  </ds:schemaRefs>
</ds:datastoreItem>
</file>

<file path=customXml/itemProps96.xml><?xml version="1.0" encoding="utf-8"?>
<ds:datastoreItem xmlns:ds="http://schemas.openxmlformats.org/officeDocument/2006/customXml" ds:itemID="{AD88391B-4E4F-41EE-9376-BCBAAD2345F0}">
  <ds:schemaRefs>
    <ds:schemaRef ds:uri="ESRI.ArcGIS.Mapping.OfficeIntegration.PowerPointInfo"/>
  </ds:schemaRefs>
</ds:datastoreItem>
</file>

<file path=customXml/itemProps97.xml><?xml version="1.0" encoding="utf-8"?>
<ds:datastoreItem xmlns:ds="http://schemas.openxmlformats.org/officeDocument/2006/customXml" ds:itemID="{E856FCE4-EE4F-447A-A305-BEF1FDAB19BA}">
  <ds:schemaRefs>
    <ds:schemaRef ds:uri="ESRI.ArcGIS.Mapping.OfficeIntegration.PowerPointInfo"/>
  </ds:schemaRefs>
</ds:datastoreItem>
</file>

<file path=customXml/itemProps98.xml><?xml version="1.0" encoding="utf-8"?>
<ds:datastoreItem xmlns:ds="http://schemas.openxmlformats.org/officeDocument/2006/customXml" ds:itemID="{611BF54B-5E72-45C0-8425-A8C33BB5A532}">
  <ds:schemaRefs>
    <ds:schemaRef ds:uri="ESRI.ArcGIS.Mapping.OfficeIntegration.PowerPointInfo"/>
  </ds:schemaRefs>
</ds:datastoreItem>
</file>

<file path=customXml/itemProps99.xml><?xml version="1.0" encoding="utf-8"?>
<ds:datastoreItem xmlns:ds="http://schemas.openxmlformats.org/officeDocument/2006/customXml" ds:itemID="{A7D22ECC-9619-462A-B5B8-75CDA4F0A18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3994</TotalTime>
  <Words>2710</Words>
  <Application>Microsoft Office PowerPoint</Application>
  <PresentationFormat>Widescreen</PresentationFormat>
  <Paragraphs>204</Paragraphs>
  <Slides>14</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Avenir Next</vt:lpstr>
      <vt:lpstr>Calibri</vt:lpstr>
      <vt:lpstr>Calibri Light</vt:lpstr>
      <vt:lpstr>Georgia</vt:lpstr>
      <vt:lpstr>Segoe UI</vt:lpstr>
      <vt:lpstr>Blank Presentation</vt:lpstr>
      <vt:lpstr>Office Theme</vt:lpstr>
      <vt:lpstr>1_Office Theme</vt:lpstr>
      <vt:lpstr>Sustainable Materials Management Update and Funding Opportunities</vt:lpstr>
      <vt:lpstr>Session Objectives</vt:lpstr>
      <vt:lpstr>Recent Congressional and Policy Drivers Shaping EPA’s SMM  Program</vt:lpstr>
      <vt:lpstr>EPA’s Circular Economy Strategy Series </vt:lpstr>
      <vt:lpstr>National Recycling Strategy</vt:lpstr>
      <vt:lpstr>National Recycling Strategy Objectives</vt:lpstr>
      <vt:lpstr>Challenges to the U.S. Recycling System</vt:lpstr>
      <vt:lpstr>Unprecedented Congressional Support for Recycling and Materials Management</vt:lpstr>
      <vt:lpstr>Overview of funding</vt:lpstr>
      <vt:lpstr>What are the Needs of Tribes, and Local and State Governments</vt:lpstr>
      <vt:lpstr>How do I Learn More?</vt:lpstr>
      <vt:lpstr>EPA Region New England ONLY Grants</vt:lpstr>
      <vt:lpstr>Healthy Community Grant 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Materials Scoping Study</dc:title>
  <dc:creator>Carusiello, Chris</dc:creator>
  <cp:lastModifiedBy>Beling, Christine</cp:lastModifiedBy>
  <cp:revision>62</cp:revision>
  <cp:lastPrinted>2022-02-22T20:45:30Z</cp:lastPrinted>
  <dcterms:created xsi:type="dcterms:W3CDTF">2021-03-12T20:22:01Z</dcterms:created>
  <dcterms:modified xsi:type="dcterms:W3CDTF">2022-03-21T12:19:58Z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0x010100463B01D0DFD5734E83C5137715792A02</vt:lpwstr>
  </property>
  <property fmtid="{D5CDD505-2E9C-101B-9397-08002B2CF9AE}" pid="3" name="TaxKeyword">
    <vt:lpwstr/>
  </property>
  <property fmtid="{D5CDD505-2E9C-101B-9397-08002B2CF9AE}" pid="4" name="Document Type">
    <vt:lpwstr/>
  </property>
  <property fmtid="{D5CDD505-2E9C-101B-9397-08002B2CF9AE}" pid="5" name="EPA Subject">
    <vt:lpwstr/>
  </property>
</Properties>
</file>