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49" r:id="rId2"/>
    <p:sldMasterId id="2147483660" r:id="rId3"/>
    <p:sldMasterId id="2147483672" r:id="rId4"/>
  </p:sldMasterIdLst>
  <p:notesMasterIdLst>
    <p:notesMasterId r:id="rId27"/>
  </p:notesMasterIdLst>
  <p:handoutMasterIdLst>
    <p:handoutMasterId r:id="rId28"/>
  </p:handoutMasterIdLst>
  <p:sldIdLst>
    <p:sldId id="256" r:id="rId5"/>
    <p:sldId id="308" r:id="rId6"/>
    <p:sldId id="321" r:id="rId7"/>
    <p:sldId id="310" r:id="rId8"/>
    <p:sldId id="309" r:id="rId9"/>
    <p:sldId id="290" r:id="rId10"/>
    <p:sldId id="301" r:id="rId11"/>
    <p:sldId id="300" r:id="rId12"/>
    <p:sldId id="312" r:id="rId13"/>
    <p:sldId id="302" r:id="rId14"/>
    <p:sldId id="313" r:id="rId15"/>
    <p:sldId id="303" r:id="rId16"/>
    <p:sldId id="296" r:id="rId17"/>
    <p:sldId id="311" r:id="rId18"/>
    <p:sldId id="316" r:id="rId19"/>
    <p:sldId id="304" r:id="rId20"/>
    <p:sldId id="305" r:id="rId21"/>
    <p:sldId id="306" r:id="rId22"/>
    <p:sldId id="307" r:id="rId23"/>
    <p:sldId id="317" r:id="rId24"/>
    <p:sldId id="319" r:id="rId25"/>
    <p:sldId id="32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3F42"/>
    <a:srgbClr val="307522"/>
    <a:srgbClr val="245E19"/>
    <a:srgbClr val="685135"/>
    <a:srgbClr val="BDA07D"/>
    <a:srgbClr val="F5F9F9"/>
    <a:srgbClr val="627272"/>
    <a:srgbClr val="93A5A8"/>
    <a:srgbClr val="3E709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983BD8-E2D2-CDE0-B838-1E78572FF704}" v="5179" dt="2023-02-22T14:04:37.486"/>
    <p1510:client id="{4E4AA337-1906-49C9-8584-81ABE667F685}" v="1285" dt="2023-04-06T14:34:56.100"/>
    <p1510:client id="{5A2CAD7C-7B54-4705-BAFA-C3BEEE1C0DC4}" v="1164" dt="2023-02-21T17:11:29.883"/>
    <p1510:client id="{F041CEA9-DF62-5F8A-A6F2-D27E749298CE}" v="198" dt="2023-02-22T15:58:56.930"/>
    <p1510:client id="{F4042C13-5EB4-E27E-3A86-C49FEE6E4273}" v="74" dt="2023-04-18T14:23:19.367"/>
  </p1510:revLst>
</p1510:revInfo>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44" autoAdjust="0"/>
    <p:restoredTop sz="94879" autoAdjust="0"/>
  </p:normalViewPr>
  <p:slideViewPr>
    <p:cSldViewPr snapToGrid="0">
      <p:cViewPr>
        <p:scale>
          <a:sx n="100" d="100"/>
          <a:sy n="100" d="100"/>
        </p:scale>
        <p:origin x="3168" y="122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65" d="100"/>
          <a:sy n="65" d="100"/>
        </p:scale>
        <p:origin x="3154" y="4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36" Type="http://schemas.openxmlformats.org/officeDocument/2006/relationships/customXml" Target="../customXml/item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35" Type="http://schemas.openxmlformats.org/officeDocument/2006/relationships/customXml" Target="../customXml/item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nnon Taber" userId="S::staber@ucpect.org::72736adb-4198-4597-b3ad-a0735414e304" providerId="AD" clId="Web-{4E4AA337-1906-49C9-8584-81ABE667F685}"/>
    <pc:docChg chg="modSld sldOrd">
      <pc:chgData name="Shannon Taber" userId="S::staber@ucpect.org::72736adb-4198-4597-b3ad-a0735414e304" providerId="AD" clId="Web-{4E4AA337-1906-49C9-8584-81ABE667F685}" dt="2023-04-06T14:34:56.100" v="793"/>
      <pc:docMkLst>
        <pc:docMk/>
      </pc:docMkLst>
      <pc:sldChg chg="addSp delSp modSp ord">
        <pc:chgData name="Shannon Taber" userId="S::staber@ucpect.org::72736adb-4198-4597-b3ad-a0735414e304" providerId="AD" clId="Web-{4E4AA337-1906-49C9-8584-81ABE667F685}" dt="2023-04-06T14:34:56.100" v="793"/>
        <pc:sldMkLst>
          <pc:docMk/>
          <pc:sldMk cId="1568259744" sldId="296"/>
        </pc:sldMkLst>
        <pc:spChg chg="add mod">
          <ac:chgData name="Shannon Taber" userId="S::staber@ucpect.org::72736adb-4198-4597-b3ad-a0735414e304" providerId="AD" clId="Web-{4E4AA337-1906-49C9-8584-81ABE667F685}" dt="2023-04-06T14:31:21.327" v="763" actId="14100"/>
          <ac:spMkLst>
            <pc:docMk/>
            <pc:sldMk cId="1568259744" sldId="296"/>
            <ac:spMk id="3" creationId="{45C43D8D-1F1B-63EA-89A7-11F4C35169AC}"/>
          </ac:spMkLst>
        </pc:spChg>
        <pc:spChg chg="mod">
          <ac:chgData name="Shannon Taber" userId="S::staber@ucpect.org::72736adb-4198-4597-b3ad-a0735414e304" providerId="AD" clId="Web-{4E4AA337-1906-49C9-8584-81ABE667F685}" dt="2023-04-06T14:34:56.100" v="793"/>
          <ac:spMkLst>
            <pc:docMk/>
            <pc:sldMk cId="1568259744" sldId="296"/>
            <ac:spMk id="207" creationId="{82BE14BD-FB0B-F56F-FAF8-7C4F76D6E3A5}"/>
          </ac:spMkLst>
        </pc:spChg>
        <pc:picChg chg="add del mod">
          <ac:chgData name="Shannon Taber" userId="S::staber@ucpect.org::72736adb-4198-4597-b3ad-a0735414e304" providerId="AD" clId="Web-{4E4AA337-1906-49C9-8584-81ABE667F685}" dt="2023-04-06T14:31:09.311" v="760"/>
          <ac:picMkLst>
            <pc:docMk/>
            <pc:sldMk cId="1568259744" sldId="296"/>
            <ac:picMk id="2" creationId="{F5585D2B-E278-D73D-EA7D-533BC7ABD9E5}"/>
          </ac:picMkLst>
        </pc:picChg>
        <pc:picChg chg="del mod">
          <ac:chgData name="Shannon Taber" userId="S::staber@ucpect.org::72736adb-4198-4597-b3ad-a0735414e304" providerId="AD" clId="Web-{4E4AA337-1906-49C9-8584-81ABE667F685}" dt="2023-04-06T13:36:44.470" v="191"/>
          <ac:picMkLst>
            <pc:docMk/>
            <pc:sldMk cId="1568259744" sldId="296"/>
            <ac:picMk id="4" creationId="{6D5F58B8-E98A-8FC2-831C-65D410C517CD}"/>
          </ac:picMkLst>
        </pc:picChg>
        <pc:picChg chg="add del mod">
          <ac:chgData name="Shannon Taber" userId="S::staber@ucpect.org::72736adb-4198-4597-b3ad-a0735414e304" providerId="AD" clId="Web-{4E4AA337-1906-49C9-8584-81ABE667F685}" dt="2023-04-06T14:24:05.217" v="715"/>
          <ac:picMkLst>
            <pc:docMk/>
            <pc:sldMk cId="1568259744" sldId="296"/>
            <ac:picMk id="5" creationId="{E21C716E-8BBA-5471-6A48-2D79E7645333}"/>
          </ac:picMkLst>
        </pc:picChg>
        <pc:picChg chg="add mod">
          <ac:chgData name="Shannon Taber" userId="S::staber@ucpect.org::72736adb-4198-4597-b3ad-a0735414e304" providerId="AD" clId="Web-{4E4AA337-1906-49C9-8584-81ABE667F685}" dt="2023-04-06T14:31:55.344" v="766" actId="14100"/>
          <ac:picMkLst>
            <pc:docMk/>
            <pc:sldMk cId="1568259744" sldId="296"/>
            <ac:picMk id="6" creationId="{3EFBCD55-6C53-9482-B23D-28EA3AF57E74}"/>
          </ac:picMkLst>
        </pc:picChg>
      </pc:sldChg>
      <pc:sldChg chg="modSp ord">
        <pc:chgData name="Shannon Taber" userId="S::staber@ucpect.org::72736adb-4198-4597-b3ad-a0735414e304" providerId="AD" clId="Web-{4E4AA337-1906-49C9-8584-81ABE667F685}" dt="2023-04-06T13:33:02.915" v="131" actId="14100"/>
        <pc:sldMkLst>
          <pc:docMk/>
          <pc:sldMk cId="3902399429" sldId="302"/>
        </pc:sldMkLst>
        <pc:spChg chg="mod">
          <ac:chgData name="Shannon Taber" userId="S::staber@ucpect.org::72736adb-4198-4597-b3ad-a0735414e304" providerId="AD" clId="Web-{4E4AA337-1906-49C9-8584-81ABE667F685}" dt="2023-04-06T13:32:52.431" v="128" actId="1076"/>
          <ac:spMkLst>
            <pc:docMk/>
            <pc:sldMk cId="3902399429" sldId="302"/>
            <ac:spMk id="2" creationId="{00000000-0000-0000-0000-000000000000}"/>
          </ac:spMkLst>
        </pc:spChg>
        <pc:spChg chg="mod">
          <ac:chgData name="Shannon Taber" userId="S::staber@ucpect.org::72736adb-4198-4597-b3ad-a0735414e304" providerId="AD" clId="Web-{4E4AA337-1906-49C9-8584-81ABE667F685}" dt="2023-04-06T13:32:55.540" v="129" actId="1076"/>
          <ac:spMkLst>
            <pc:docMk/>
            <pc:sldMk cId="3902399429" sldId="302"/>
            <ac:spMk id="3" creationId="{F96F4D91-85D7-AF94-9506-33A556BB732A}"/>
          </ac:spMkLst>
        </pc:spChg>
        <pc:spChg chg="mod">
          <ac:chgData name="Shannon Taber" userId="S::staber@ucpect.org::72736adb-4198-4597-b3ad-a0735414e304" providerId="AD" clId="Web-{4E4AA337-1906-49C9-8584-81ABE667F685}" dt="2023-04-06T13:33:02.915" v="131" actId="14100"/>
          <ac:spMkLst>
            <pc:docMk/>
            <pc:sldMk cId="3902399429" sldId="302"/>
            <ac:spMk id="4" creationId="{69C80317-AD1B-A135-BC4B-DE2290AE48FD}"/>
          </ac:spMkLst>
        </pc:spChg>
      </pc:sldChg>
      <pc:sldChg chg="ord">
        <pc:chgData name="Shannon Taber" userId="S::staber@ucpect.org::72736adb-4198-4597-b3ad-a0735414e304" providerId="AD" clId="Web-{4E4AA337-1906-49C9-8584-81ABE667F685}" dt="2023-04-06T14:26:15.550" v="727"/>
        <pc:sldMkLst>
          <pc:docMk/>
          <pc:sldMk cId="2784346207" sldId="311"/>
        </pc:sldMkLst>
      </pc:sldChg>
      <pc:sldChg chg="modSp">
        <pc:chgData name="Shannon Taber" userId="S::staber@ucpect.org::72736adb-4198-4597-b3ad-a0735414e304" providerId="AD" clId="Web-{4E4AA337-1906-49C9-8584-81ABE667F685}" dt="2023-04-06T14:28:46.571" v="734" actId="14100"/>
        <pc:sldMkLst>
          <pc:docMk/>
          <pc:sldMk cId="1947682502" sldId="313"/>
        </pc:sldMkLst>
        <pc:spChg chg="mod">
          <ac:chgData name="Shannon Taber" userId="S::staber@ucpect.org::72736adb-4198-4597-b3ad-a0735414e304" providerId="AD" clId="Web-{4E4AA337-1906-49C9-8584-81ABE667F685}" dt="2023-04-06T12:05:53.415" v="34" actId="14100"/>
          <ac:spMkLst>
            <pc:docMk/>
            <pc:sldMk cId="1947682502" sldId="313"/>
            <ac:spMk id="2" creationId="{00000000-0000-0000-0000-000000000000}"/>
          </ac:spMkLst>
        </pc:spChg>
        <pc:spChg chg="mod">
          <ac:chgData name="Shannon Taber" userId="S::staber@ucpect.org::72736adb-4198-4597-b3ad-a0735414e304" providerId="AD" clId="Web-{4E4AA337-1906-49C9-8584-81ABE667F685}" dt="2023-04-06T14:28:46.571" v="734" actId="14100"/>
          <ac:spMkLst>
            <pc:docMk/>
            <pc:sldMk cId="1947682502" sldId="313"/>
            <ac:spMk id="3" creationId="{00000000-0000-0000-0000-000000000000}"/>
          </ac:spMkLst>
        </pc:spChg>
      </pc:sldChg>
      <pc:sldChg chg="modSp ord">
        <pc:chgData name="Shannon Taber" userId="S::staber@ucpect.org::72736adb-4198-4597-b3ad-a0735414e304" providerId="AD" clId="Web-{4E4AA337-1906-49C9-8584-81ABE667F685}" dt="2023-04-06T14:26:04.612" v="726"/>
        <pc:sldMkLst>
          <pc:docMk/>
          <pc:sldMk cId="152771528" sldId="316"/>
        </pc:sldMkLst>
        <pc:spChg chg="mod">
          <ac:chgData name="Shannon Taber" userId="S::staber@ucpect.org::72736adb-4198-4597-b3ad-a0735414e304" providerId="AD" clId="Web-{4E4AA337-1906-49C9-8584-81ABE667F685}" dt="2023-04-06T13:34:42.294" v="159" actId="14100"/>
          <ac:spMkLst>
            <pc:docMk/>
            <pc:sldMk cId="152771528" sldId="316"/>
            <ac:spMk id="2" creationId="{00000000-0000-0000-0000-000000000000}"/>
          </ac:spMkLst>
        </pc:spChg>
        <pc:spChg chg="mod">
          <ac:chgData name="Shannon Taber" userId="S::staber@ucpect.org::72736adb-4198-4597-b3ad-a0735414e304" providerId="AD" clId="Web-{4E4AA337-1906-49C9-8584-81ABE667F685}" dt="2023-04-06T13:34:46.153" v="160" actId="14100"/>
          <ac:spMkLst>
            <pc:docMk/>
            <pc:sldMk cId="152771528" sldId="316"/>
            <ac:spMk id="4" creationId="{69C80317-AD1B-A135-BC4B-DE2290AE48FD}"/>
          </ac:spMkLst>
        </pc:spChg>
      </pc:sldChg>
    </pc:docChg>
  </pc:docChgLst>
  <pc:docChgLst>
    <pc:chgData name="Shannon Taber" userId="S::staber@ucpect.org::72736adb-4198-4597-b3ad-a0735414e304" providerId="AD" clId="Web-{F4042C13-5EB4-E27E-3A86-C49FEE6E4273}"/>
    <pc:docChg chg="modSld">
      <pc:chgData name="Shannon Taber" userId="S::staber@ucpect.org::72736adb-4198-4597-b3ad-a0735414e304" providerId="AD" clId="Web-{F4042C13-5EB4-E27E-3A86-C49FEE6E4273}" dt="2023-04-18T14:23:19.367" v="55" actId="1076"/>
      <pc:docMkLst>
        <pc:docMk/>
      </pc:docMkLst>
      <pc:sldChg chg="modSp">
        <pc:chgData name="Shannon Taber" userId="S::staber@ucpect.org::72736adb-4198-4597-b3ad-a0735414e304" providerId="AD" clId="Web-{F4042C13-5EB4-E27E-3A86-C49FEE6E4273}" dt="2023-04-18T14:22:32.491" v="19" actId="20577"/>
        <pc:sldMkLst>
          <pc:docMk/>
          <pc:sldMk cId="3902399429" sldId="302"/>
        </pc:sldMkLst>
        <pc:spChg chg="mod">
          <ac:chgData name="Shannon Taber" userId="S::staber@ucpect.org::72736adb-4198-4597-b3ad-a0735414e304" providerId="AD" clId="Web-{F4042C13-5EB4-E27E-3A86-C49FEE6E4273}" dt="2023-04-18T14:21:37.786" v="1" actId="1076"/>
          <ac:spMkLst>
            <pc:docMk/>
            <pc:sldMk cId="3902399429" sldId="302"/>
            <ac:spMk id="3" creationId="{F96F4D91-85D7-AF94-9506-33A556BB732A}"/>
          </ac:spMkLst>
        </pc:spChg>
        <pc:spChg chg="mod">
          <ac:chgData name="Shannon Taber" userId="S::staber@ucpect.org::72736adb-4198-4597-b3ad-a0735414e304" providerId="AD" clId="Web-{F4042C13-5EB4-E27E-3A86-C49FEE6E4273}" dt="2023-04-18T14:22:32.491" v="19" actId="20577"/>
          <ac:spMkLst>
            <pc:docMk/>
            <pc:sldMk cId="3902399429" sldId="302"/>
            <ac:spMk id="4" creationId="{69C80317-AD1B-A135-BC4B-DE2290AE48FD}"/>
          </ac:spMkLst>
        </pc:spChg>
      </pc:sldChg>
      <pc:sldChg chg="modSp">
        <pc:chgData name="Shannon Taber" userId="S::staber@ucpect.org::72736adb-4198-4597-b3ad-a0735414e304" providerId="AD" clId="Web-{F4042C13-5EB4-E27E-3A86-C49FEE6E4273}" dt="2023-04-18T14:21:25.051" v="0" actId="1076"/>
        <pc:sldMkLst>
          <pc:docMk/>
          <pc:sldMk cId="3120645996" sldId="309"/>
        </pc:sldMkLst>
        <pc:spChg chg="mod">
          <ac:chgData name="Shannon Taber" userId="S::staber@ucpect.org::72736adb-4198-4597-b3ad-a0735414e304" providerId="AD" clId="Web-{F4042C13-5EB4-E27E-3A86-C49FEE6E4273}" dt="2023-04-18T14:21:25.051" v="0" actId="1076"/>
          <ac:spMkLst>
            <pc:docMk/>
            <pc:sldMk cId="3120645996" sldId="309"/>
            <ac:spMk id="729" creationId="{23DC51A4-91F3-F6FB-D771-79CF03572F30}"/>
          </ac:spMkLst>
        </pc:spChg>
      </pc:sldChg>
      <pc:sldChg chg="modSp">
        <pc:chgData name="Shannon Taber" userId="S::staber@ucpect.org::72736adb-4198-4597-b3ad-a0735414e304" providerId="AD" clId="Web-{F4042C13-5EB4-E27E-3A86-C49FEE6E4273}" dt="2023-04-18T14:23:19.367" v="55" actId="1076"/>
        <pc:sldMkLst>
          <pc:docMk/>
          <pc:sldMk cId="1947682502" sldId="313"/>
        </pc:sldMkLst>
        <pc:spChg chg="mod">
          <ac:chgData name="Shannon Taber" userId="S::staber@ucpect.org::72736adb-4198-4597-b3ad-a0735414e304" providerId="AD" clId="Web-{F4042C13-5EB4-E27E-3A86-C49FEE6E4273}" dt="2023-04-18T14:23:19.367" v="55" actId="1076"/>
          <ac:spMkLst>
            <pc:docMk/>
            <pc:sldMk cId="1947682502" sldId="313"/>
            <ac:spMk id="3" creationId="{00000000-0000-0000-0000-000000000000}"/>
          </ac:spMkLst>
        </pc:spChg>
      </pc:sldChg>
    </pc:docChg>
  </pc:docChgLst>
  <pc:docChgLst>
    <pc:chgData name="Shannon Taber" userId="S::staber@ucpect.org::72736adb-4198-4597-b3ad-a0735414e304" providerId="AD" clId="Web-{F041CEA9-DF62-5F8A-A6F2-D27E749298CE}"/>
    <pc:docChg chg="addSld modSld">
      <pc:chgData name="Shannon Taber" userId="S::staber@ucpect.org::72736adb-4198-4597-b3ad-a0735414e304" providerId="AD" clId="Web-{F041CEA9-DF62-5F8A-A6F2-D27E749298CE}" dt="2023-02-22T15:58:56.930" v="164" actId="1076"/>
      <pc:docMkLst>
        <pc:docMk/>
      </pc:docMkLst>
      <pc:sldChg chg="modSp">
        <pc:chgData name="Shannon Taber" userId="S::staber@ucpect.org::72736adb-4198-4597-b3ad-a0735414e304" providerId="AD" clId="Web-{F041CEA9-DF62-5F8A-A6F2-D27E749298CE}" dt="2023-02-22T15:56:01.128" v="163" actId="20577"/>
        <pc:sldMkLst>
          <pc:docMk/>
          <pc:sldMk cId="152771528" sldId="316"/>
        </pc:sldMkLst>
        <pc:spChg chg="mod">
          <ac:chgData name="Shannon Taber" userId="S::staber@ucpect.org::72736adb-4198-4597-b3ad-a0735414e304" providerId="AD" clId="Web-{F041CEA9-DF62-5F8A-A6F2-D27E749298CE}" dt="2023-02-22T15:56:01.128" v="163" actId="20577"/>
          <ac:spMkLst>
            <pc:docMk/>
            <pc:sldMk cId="152771528" sldId="316"/>
            <ac:spMk id="4" creationId="{69C80317-AD1B-A135-BC4B-DE2290AE48FD}"/>
          </ac:spMkLst>
        </pc:spChg>
      </pc:sldChg>
      <pc:sldChg chg="modSp">
        <pc:chgData name="Shannon Taber" userId="S::staber@ucpect.org::72736adb-4198-4597-b3ad-a0735414e304" providerId="AD" clId="Web-{F041CEA9-DF62-5F8A-A6F2-D27E749298CE}" dt="2023-02-22T15:58:56.930" v="164" actId="1076"/>
        <pc:sldMkLst>
          <pc:docMk/>
          <pc:sldMk cId="1172708950" sldId="320"/>
        </pc:sldMkLst>
        <pc:spChg chg="mod">
          <ac:chgData name="Shannon Taber" userId="S::staber@ucpect.org::72736adb-4198-4597-b3ad-a0735414e304" providerId="AD" clId="Web-{F041CEA9-DF62-5F8A-A6F2-D27E749298CE}" dt="2023-02-22T15:58:56.930" v="164" actId="1076"/>
          <ac:spMkLst>
            <pc:docMk/>
            <pc:sldMk cId="1172708950" sldId="320"/>
            <ac:spMk id="10" creationId="{2E315FE0-9BF4-D8C4-6062-DE9629D0F0EE}"/>
          </ac:spMkLst>
        </pc:spChg>
      </pc:sldChg>
      <pc:sldChg chg="modSp add replId">
        <pc:chgData name="Shannon Taber" userId="S::staber@ucpect.org::72736adb-4198-4597-b3ad-a0735414e304" providerId="AD" clId="Web-{F041CEA9-DF62-5F8A-A6F2-D27E749298CE}" dt="2023-02-22T15:50:43.290" v="122" actId="20577"/>
        <pc:sldMkLst>
          <pc:docMk/>
          <pc:sldMk cId="1130136973" sldId="321"/>
        </pc:sldMkLst>
        <pc:spChg chg="mod">
          <ac:chgData name="Shannon Taber" userId="S::staber@ucpect.org::72736adb-4198-4597-b3ad-a0735414e304" providerId="AD" clId="Web-{F041CEA9-DF62-5F8A-A6F2-D27E749298CE}" dt="2023-02-22T15:50:43.290" v="122" actId="20577"/>
          <ac:spMkLst>
            <pc:docMk/>
            <pc:sldMk cId="1130136973" sldId="321"/>
            <ac:spMk id="3" creationId="{00000000-0000-0000-0000-000000000000}"/>
          </ac:spMkLst>
        </pc:spChg>
      </pc:sldChg>
    </pc:docChg>
  </pc:docChgLst>
  <pc:docChgLst>
    <pc:chgData name="Shannon Taber" userId="S::staber@ucpect.org::72736adb-4198-4597-b3ad-a0735414e304" providerId="AD" clId="Web-{5A2CAD7C-7B54-4705-BAFA-C3BEEE1C0DC4}"/>
    <pc:docChg chg="addSld delSld modSld sldOrd">
      <pc:chgData name="Shannon Taber" userId="S::staber@ucpect.org::72736adb-4198-4597-b3ad-a0735414e304" providerId="AD" clId="Web-{5A2CAD7C-7B54-4705-BAFA-C3BEEE1C0DC4}" dt="2023-02-21T17:11:29.883" v="1228" actId="14100"/>
      <pc:docMkLst>
        <pc:docMk/>
      </pc:docMkLst>
      <pc:sldChg chg="addSp delSp modSp">
        <pc:chgData name="Shannon Taber" userId="S::staber@ucpect.org::72736adb-4198-4597-b3ad-a0735414e304" providerId="AD" clId="Web-{5A2CAD7C-7B54-4705-BAFA-C3BEEE1C0DC4}" dt="2023-02-21T16:33:34.015" v="591" actId="1076"/>
        <pc:sldMkLst>
          <pc:docMk/>
          <pc:sldMk cId="972569183" sldId="256"/>
        </pc:sldMkLst>
        <pc:spChg chg="add del mod">
          <ac:chgData name="Shannon Taber" userId="S::staber@ucpect.org::72736adb-4198-4597-b3ad-a0735414e304" providerId="AD" clId="Web-{5A2CAD7C-7B54-4705-BAFA-C3BEEE1C0DC4}" dt="2023-02-21T14:42:19.763" v="40"/>
          <ac:spMkLst>
            <pc:docMk/>
            <pc:sldMk cId="972569183" sldId="256"/>
            <ac:spMk id="3" creationId="{E03D2B6B-3AE9-6CAC-34EE-E0955192DDC9}"/>
          </ac:spMkLst>
        </pc:spChg>
        <pc:spChg chg="mod">
          <ac:chgData name="Shannon Taber" userId="S::staber@ucpect.org::72736adb-4198-4597-b3ad-a0735414e304" providerId="AD" clId="Web-{5A2CAD7C-7B54-4705-BAFA-C3BEEE1C0DC4}" dt="2023-02-21T14:45:47.050" v="64" actId="1076"/>
          <ac:spMkLst>
            <pc:docMk/>
            <pc:sldMk cId="972569183" sldId="256"/>
            <ac:spMk id="4" creationId="{A3D64C50-A740-468A-8AB6-F949358D80A6}"/>
          </ac:spMkLst>
        </pc:spChg>
        <pc:spChg chg="mod">
          <ac:chgData name="Shannon Taber" userId="S::staber@ucpect.org::72736adb-4198-4597-b3ad-a0735414e304" providerId="AD" clId="Web-{5A2CAD7C-7B54-4705-BAFA-C3BEEE1C0DC4}" dt="2023-02-21T16:33:34.015" v="591" actId="1076"/>
          <ac:spMkLst>
            <pc:docMk/>
            <pc:sldMk cId="972569183" sldId="256"/>
            <ac:spMk id="5" creationId="{28F94A06-38B8-4C8F-ABF0-FB763704D01F}"/>
          </ac:spMkLst>
        </pc:spChg>
        <pc:spChg chg="mod">
          <ac:chgData name="Shannon Taber" userId="S::staber@ucpect.org::72736adb-4198-4597-b3ad-a0735414e304" providerId="AD" clId="Web-{5A2CAD7C-7B54-4705-BAFA-C3BEEE1C0DC4}" dt="2023-02-21T14:44:23.235" v="52"/>
          <ac:spMkLst>
            <pc:docMk/>
            <pc:sldMk cId="972569183" sldId="256"/>
            <ac:spMk id="16" creationId="{A37C1019-D992-06C7-BBAF-C153A2F43F0D}"/>
          </ac:spMkLst>
        </pc:spChg>
        <pc:picChg chg="del">
          <ac:chgData name="Shannon Taber" userId="S::staber@ucpect.org::72736adb-4198-4597-b3ad-a0735414e304" providerId="AD" clId="Web-{5A2CAD7C-7B54-4705-BAFA-C3BEEE1C0DC4}" dt="2023-02-21T14:41:51.230" v="39"/>
          <ac:picMkLst>
            <pc:docMk/>
            <pc:sldMk cId="972569183" sldId="256"/>
            <ac:picMk id="6" creationId="{03C29D19-2732-6417-E1C3-8F45563C28F6}"/>
          </ac:picMkLst>
        </pc:picChg>
        <pc:picChg chg="add mod ord modCrop">
          <ac:chgData name="Shannon Taber" userId="S::staber@ucpect.org::72736adb-4198-4597-b3ad-a0735414e304" providerId="AD" clId="Web-{5A2CAD7C-7B54-4705-BAFA-C3BEEE1C0DC4}" dt="2023-02-21T16:21:54.467" v="393"/>
          <ac:picMkLst>
            <pc:docMk/>
            <pc:sldMk cId="972569183" sldId="256"/>
            <ac:picMk id="7" creationId="{A1F18D7B-44B4-C562-3F59-525B029832F9}"/>
          </ac:picMkLst>
        </pc:picChg>
        <pc:picChg chg="add mod">
          <ac:chgData name="Shannon Taber" userId="S::staber@ucpect.org::72736adb-4198-4597-b3ad-a0735414e304" providerId="AD" clId="Web-{5A2CAD7C-7B54-4705-BAFA-C3BEEE1C0DC4}" dt="2023-02-21T14:45:41.362" v="62" actId="1076"/>
          <ac:picMkLst>
            <pc:docMk/>
            <pc:sldMk cId="972569183" sldId="256"/>
            <ac:picMk id="8" creationId="{4AF617FD-FA54-24C1-F4A2-13FD839FB75A}"/>
          </ac:picMkLst>
        </pc:picChg>
      </pc:sldChg>
      <pc:sldChg chg="del">
        <pc:chgData name="Shannon Taber" userId="S::staber@ucpect.org::72736adb-4198-4597-b3ad-a0735414e304" providerId="AD" clId="Web-{5A2CAD7C-7B54-4705-BAFA-C3BEEE1C0DC4}" dt="2023-02-21T14:54:57.566" v="229"/>
        <pc:sldMkLst>
          <pc:docMk/>
          <pc:sldMk cId="1080013265" sldId="264"/>
        </pc:sldMkLst>
      </pc:sldChg>
      <pc:sldChg chg="del">
        <pc:chgData name="Shannon Taber" userId="S::staber@ucpect.org::72736adb-4198-4597-b3ad-a0735414e304" providerId="AD" clId="Web-{5A2CAD7C-7B54-4705-BAFA-C3BEEE1C0DC4}" dt="2023-02-21T16:19:05.588" v="362"/>
        <pc:sldMkLst>
          <pc:docMk/>
          <pc:sldMk cId="3764395250" sldId="266"/>
        </pc:sldMkLst>
      </pc:sldChg>
      <pc:sldChg chg="del">
        <pc:chgData name="Shannon Taber" userId="S::staber@ucpect.org::72736adb-4198-4597-b3ad-a0735414e304" providerId="AD" clId="Web-{5A2CAD7C-7B54-4705-BAFA-C3BEEE1C0DC4}" dt="2023-02-21T14:41:09.167" v="0"/>
        <pc:sldMkLst>
          <pc:docMk/>
          <pc:sldMk cId="1321790359" sldId="268"/>
        </pc:sldMkLst>
      </pc:sldChg>
      <pc:sldChg chg="addSp delSp modSp del">
        <pc:chgData name="Shannon Taber" userId="S::staber@ucpect.org::72736adb-4198-4597-b3ad-a0735414e304" providerId="AD" clId="Web-{5A2CAD7C-7B54-4705-BAFA-C3BEEE1C0DC4}" dt="2023-02-21T14:54:54.504" v="228"/>
        <pc:sldMkLst>
          <pc:docMk/>
          <pc:sldMk cId="1683355459" sldId="271"/>
        </pc:sldMkLst>
        <pc:spChg chg="add mod">
          <ac:chgData name="Shannon Taber" userId="S::staber@ucpect.org::72736adb-4198-4597-b3ad-a0735414e304" providerId="AD" clId="Web-{5A2CAD7C-7B54-4705-BAFA-C3BEEE1C0DC4}" dt="2023-02-21T14:46:02.410" v="66"/>
          <ac:spMkLst>
            <pc:docMk/>
            <pc:sldMk cId="1683355459" sldId="271"/>
            <ac:spMk id="3" creationId="{0FACCFA3-5DD1-9846-1506-D82A2457AD7A}"/>
          </ac:spMkLst>
        </pc:spChg>
        <pc:spChg chg="del">
          <ac:chgData name="Shannon Taber" userId="S::staber@ucpect.org::72736adb-4198-4597-b3ad-a0735414e304" providerId="AD" clId="Web-{5A2CAD7C-7B54-4705-BAFA-C3BEEE1C0DC4}" dt="2023-02-21T14:46:02.410" v="66"/>
          <ac:spMkLst>
            <pc:docMk/>
            <pc:sldMk cId="1683355459" sldId="271"/>
            <ac:spMk id="12" creationId="{302ECB06-815A-4232-9EEF-1CE3EAD4C0F2}"/>
          </ac:spMkLst>
        </pc:spChg>
      </pc:sldChg>
      <pc:sldChg chg="addSp delSp modSp ord">
        <pc:chgData name="Shannon Taber" userId="S::staber@ucpect.org::72736adb-4198-4597-b3ad-a0735414e304" providerId="AD" clId="Web-{5A2CAD7C-7B54-4705-BAFA-C3BEEE1C0DC4}" dt="2023-02-21T17:11:29.883" v="1228" actId="14100"/>
        <pc:sldMkLst>
          <pc:docMk/>
          <pc:sldMk cId="3380294988" sldId="284"/>
        </pc:sldMkLst>
        <pc:spChg chg="del">
          <ac:chgData name="Shannon Taber" userId="S::staber@ucpect.org::72736adb-4198-4597-b3ad-a0735414e304" providerId="AD" clId="Web-{5A2CAD7C-7B54-4705-BAFA-C3BEEE1C0DC4}" dt="2023-02-21T14:46:13.269" v="71"/>
          <ac:spMkLst>
            <pc:docMk/>
            <pc:sldMk cId="3380294988" sldId="284"/>
            <ac:spMk id="3" creationId="{952366D5-AAE6-7236-CF94-85F244EECC6A}"/>
          </ac:spMkLst>
        </pc:spChg>
        <pc:spChg chg="del">
          <ac:chgData name="Shannon Taber" userId="S::staber@ucpect.org::72736adb-4198-4597-b3ad-a0735414e304" providerId="AD" clId="Web-{5A2CAD7C-7B54-4705-BAFA-C3BEEE1C0DC4}" dt="2023-02-21T14:46:09.582" v="69"/>
          <ac:spMkLst>
            <pc:docMk/>
            <pc:sldMk cId="3380294988" sldId="284"/>
            <ac:spMk id="4" creationId="{DEF91E39-C715-3586-C319-0B1DC229C77B}"/>
          </ac:spMkLst>
        </pc:spChg>
        <pc:spChg chg="add del mod">
          <ac:chgData name="Shannon Taber" userId="S::staber@ucpect.org::72736adb-4198-4597-b3ad-a0735414e304" providerId="AD" clId="Web-{5A2CAD7C-7B54-4705-BAFA-C3BEEE1C0DC4}" dt="2023-02-21T14:46:25.567" v="72"/>
          <ac:spMkLst>
            <pc:docMk/>
            <pc:sldMk cId="3380294988" sldId="284"/>
            <ac:spMk id="6" creationId="{A26325BA-8635-5BDB-66F6-8C327FFC324E}"/>
          </ac:spMkLst>
        </pc:spChg>
        <pc:spChg chg="add del mod">
          <ac:chgData name="Shannon Taber" userId="S::staber@ucpect.org::72736adb-4198-4597-b3ad-a0735414e304" providerId="AD" clId="Web-{5A2CAD7C-7B54-4705-BAFA-C3BEEE1C0DC4}" dt="2023-02-21T14:46:10.410" v="70"/>
          <ac:spMkLst>
            <pc:docMk/>
            <pc:sldMk cId="3380294988" sldId="284"/>
            <ac:spMk id="8" creationId="{A33525C5-11AC-1B06-A9E8-A2DAB19A8C45}"/>
          </ac:spMkLst>
        </pc:spChg>
        <pc:spChg chg="add mod ord">
          <ac:chgData name="Shannon Taber" userId="S::staber@ucpect.org::72736adb-4198-4597-b3ad-a0735414e304" providerId="AD" clId="Web-{5A2CAD7C-7B54-4705-BAFA-C3BEEE1C0DC4}" dt="2023-02-21T17:10:33.085" v="1219" actId="1076"/>
          <ac:spMkLst>
            <pc:docMk/>
            <pc:sldMk cId="3380294988" sldId="284"/>
            <ac:spMk id="11" creationId="{9202908E-D4F0-AAE9-2CB3-B36B5EF9A4AD}"/>
          </ac:spMkLst>
        </pc:spChg>
        <pc:spChg chg="add mod ord">
          <ac:chgData name="Shannon Taber" userId="S::staber@ucpect.org::72736adb-4198-4597-b3ad-a0735414e304" providerId="AD" clId="Web-{5A2CAD7C-7B54-4705-BAFA-C3BEEE1C0DC4}" dt="2023-02-21T17:10:41.382" v="1220" actId="14100"/>
          <ac:spMkLst>
            <pc:docMk/>
            <pc:sldMk cId="3380294988" sldId="284"/>
            <ac:spMk id="494" creationId="{B5652E8B-7A49-57A0-3B5F-5178D0145566}"/>
          </ac:spMkLst>
        </pc:spChg>
        <pc:spChg chg="add del mod ord">
          <ac:chgData name="Shannon Taber" userId="S::staber@ucpect.org::72736adb-4198-4597-b3ad-a0735414e304" providerId="AD" clId="Web-{5A2CAD7C-7B54-4705-BAFA-C3BEEE1C0DC4}" dt="2023-02-21T17:07:04.064" v="1182"/>
          <ac:spMkLst>
            <pc:docMk/>
            <pc:sldMk cId="3380294988" sldId="284"/>
            <ac:spMk id="519" creationId="{B11A95F3-35C3-7D8D-E577-5FFEB24316B1}"/>
          </ac:spMkLst>
        </pc:spChg>
        <pc:spChg chg="add del">
          <ac:chgData name="Shannon Taber" userId="S::staber@ucpect.org::72736adb-4198-4597-b3ad-a0735414e304" providerId="AD" clId="Web-{5A2CAD7C-7B54-4705-BAFA-C3BEEE1C0DC4}" dt="2023-02-21T17:07:51.034" v="1191"/>
          <ac:spMkLst>
            <pc:docMk/>
            <pc:sldMk cId="3380294988" sldId="284"/>
            <ac:spMk id="592" creationId="{8EF0BB78-F9E8-4F34-8424-0D24654644DA}"/>
          </ac:spMkLst>
        </pc:spChg>
        <pc:spChg chg="add mod ord">
          <ac:chgData name="Shannon Taber" userId="S::staber@ucpect.org::72736adb-4198-4597-b3ad-a0735414e304" providerId="AD" clId="Web-{5A2CAD7C-7B54-4705-BAFA-C3BEEE1C0DC4}" dt="2023-02-21T17:10:55.351" v="1223" actId="14100"/>
          <ac:spMkLst>
            <pc:docMk/>
            <pc:sldMk cId="3380294988" sldId="284"/>
            <ac:spMk id="593" creationId="{52F8AFE5-BE63-D6BF-4F1A-AE1429E42CE8}"/>
          </ac:spMkLst>
        </pc:spChg>
        <pc:spChg chg="add mod ord">
          <ac:chgData name="Shannon Taber" userId="S::staber@ucpect.org::72736adb-4198-4597-b3ad-a0735414e304" providerId="AD" clId="Web-{5A2CAD7C-7B54-4705-BAFA-C3BEEE1C0DC4}" dt="2023-02-21T17:11:07.742" v="1225" actId="14100"/>
          <ac:spMkLst>
            <pc:docMk/>
            <pc:sldMk cId="3380294988" sldId="284"/>
            <ac:spMk id="594" creationId="{643D12F6-3C31-A19B-4DEE-8FF879504D7B}"/>
          </ac:spMkLst>
        </pc:spChg>
        <pc:spChg chg="add mod ord">
          <ac:chgData name="Shannon Taber" userId="S::staber@ucpect.org::72736adb-4198-4597-b3ad-a0735414e304" providerId="AD" clId="Web-{5A2CAD7C-7B54-4705-BAFA-C3BEEE1C0DC4}" dt="2023-02-21T17:11:12.507" v="1226" actId="14100"/>
          <ac:spMkLst>
            <pc:docMk/>
            <pc:sldMk cId="3380294988" sldId="284"/>
            <ac:spMk id="595" creationId="{E3FB165B-F5F2-E4F4-01BD-8EBFF878A565}"/>
          </ac:spMkLst>
        </pc:spChg>
        <pc:spChg chg="add mod ord">
          <ac:chgData name="Shannon Taber" userId="S::staber@ucpect.org::72736adb-4198-4597-b3ad-a0735414e304" providerId="AD" clId="Web-{5A2CAD7C-7B54-4705-BAFA-C3BEEE1C0DC4}" dt="2023-02-21T17:11:29.883" v="1228" actId="14100"/>
          <ac:spMkLst>
            <pc:docMk/>
            <pc:sldMk cId="3380294988" sldId="284"/>
            <ac:spMk id="652" creationId="{BEED692D-359F-F67F-4A81-E370343A5F06}"/>
          </ac:spMkLst>
        </pc:spChg>
        <pc:graphicFrameChg chg="del">
          <ac:chgData name="Shannon Taber" userId="S::staber@ucpect.org::72736adb-4198-4597-b3ad-a0735414e304" providerId="AD" clId="Web-{5A2CAD7C-7B54-4705-BAFA-C3BEEE1C0DC4}" dt="2023-02-21T14:46:08.285" v="68"/>
          <ac:graphicFrameMkLst>
            <pc:docMk/>
            <pc:sldMk cId="3380294988" sldId="284"/>
            <ac:graphicFrameMk id="5" creationId="{C0101828-C914-2C83-476C-429059EDE1AD}"/>
          </ac:graphicFrameMkLst>
        </pc:graphicFrameChg>
        <pc:graphicFrameChg chg="add mod ord modGraphic">
          <ac:chgData name="Shannon Taber" userId="S::staber@ucpect.org::72736adb-4198-4597-b3ad-a0735414e304" providerId="AD" clId="Web-{5A2CAD7C-7B54-4705-BAFA-C3BEEE1C0DC4}" dt="2023-02-21T17:10:02.709" v="1215" actId="14100"/>
          <ac:graphicFrameMkLst>
            <pc:docMk/>
            <pc:sldMk cId="3380294988" sldId="284"/>
            <ac:graphicFrameMk id="12" creationId="{6573FDA9-AC0F-FA6B-7CB4-FFA6C3747262}"/>
          </ac:graphicFrameMkLst>
        </pc:graphicFrameChg>
        <pc:graphicFrameChg chg="add mod modGraphic">
          <ac:chgData name="Shannon Taber" userId="S::staber@ucpect.org::72736adb-4198-4597-b3ad-a0735414e304" providerId="AD" clId="Web-{5A2CAD7C-7B54-4705-BAFA-C3BEEE1C0DC4}" dt="2023-02-21T17:10:48.241" v="1221" actId="14100"/>
          <ac:graphicFrameMkLst>
            <pc:docMk/>
            <pc:sldMk cId="3380294988" sldId="284"/>
            <ac:graphicFrameMk id="316" creationId="{A2AA2428-3E6B-97DF-3A2C-61DB214D9AD3}"/>
          </ac:graphicFrameMkLst>
        </pc:graphicFrameChg>
      </pc:sldChg>
      <pc:sldChg chg="addSp delSp modSp del">
        <pc:chgData name="Shannon Taber" userId="S::staber@ucpect.org::72736adb-4198-4597-b3ad-a0735414e304" providerId="AD" clId="Web-{5A2CAD7C-7B54-4705-BAFA-C3BEEE1C0DC4}" dt="2023-02-21T14:55:48.552" v="254"/>
        <pc:sldMkLst>
          <pc:docMk/>
          <pc:sldMk cId="1072002752" sldId="288"/>
        </pc:sldMkLst>
        <pc:spChg chg="add del mod">
          <ac:chgData name="Shannon Taber" userId="S::staber@ucpect.org::72736adb-4198-4597-b3ad-a0735414e304" providerId="AD" clId="Web-{5A2CAD7C-7B54-4705-BAFA-C3BEEE1C0DC4}" dt="2023-02-21T14:55:20.208" v="245"/>
          <ac:spMkLst>
            <pc:docMk/>
            <pc:sldMk cId="1072002752" sldId="288"/>
            <ac:spMk id="3" creationId="{2F5F427D-F6EB-3D96-8AC0-F70D7FB844F3}"/>
          </ac:spMkLst>
        </pc:spChg>
        <pc:spChg chg="add del mod">
          <ac:chgData name="Shannon Taber" userId="S::staber@ucpect.org::72736adb-4198-4597-b3ad-a0735414e304" providerId="AD" clId="Web-{5A2CAD7C-7B54-4705-BAFA-C3BEEE1C0DC4}" dt="2023-02-21T14:55:06.723" v="232"/>
          <ac:spMkLst>
            <pc:docMk/>
            <pc:sldMk cId="1072002752" sldId="288"/>
            <ac:spMk id="5" creationId="{23562468-77B8-12B8-5AFD-C09360889580}"/>
          </ac:spMkLst>
        </pc:spChg>
        <pc:spChg chg="add del mod">
          <ac:chgData name="Shannon Taber" userId="S::staber@ucpect.org::72736adb-4198-4597-b3ad-a0735414e304" providerId="AD" clId="Web-{5A2CAD7C-7B54-4705-BAFA-C3BEEE1C0DC4}" dt="2023-02-21T14:55:18.270" v="244"/>
          <ac:spMkLst>
            <pc:docMk/>
            <pc:sldMk cId="1072002752" sldId="288"/>
            <ac:spMk id="7" creationId="{AFF0A380-75F6-ABD1-BE9A-FA3BF706515E}"/>
          </ac:spMkLst>
        </pc:spChg>
        <pc:spChg chg="add del mod">
          <ac:chgData name="Shannon Taber" userId="S::staber@ucpect.org::72736adb-4198-4597-b3ad-a0735414e304" providerId="AD" clId="Web-{5A2CAD7C-7B54-4705-BAFA-C3BEEE1C0DC4}" dt="2023-02-21T14:55:16.551" v="243"/>
          <ac:spMkLst>
            <pc:docMk/>
            <pc:sldMk cId="1072002752" sldId="288"/>
            <ac:spMk id="9" creationId="{4D3AC5E0-3BF9-FFD6-39F8-AD2F29304EEF}"/>
          </ac:spMkLst>
        </pc:spChg>
        <pc:spChg chg="add del mod">
          <ac:chgData name="Shannon Taber" userId="S::staber@ucpect.org::72736adb-4198-4597-b3ad-a0735414e304" providerId="AD" clId="Web-{5A2CAD7C-7B54-4705-BAFA-C3BEEE1C0DC4}" dt="2023-02-21T14:55:15.786" v="242"/>
          <ac:spMkLst>
            <pc:docMk/>
            <pc:sldMk cId="1072002752" sldId="288"/>
            <ac:spMk id="11" creationId="{FCBCECA0-5586-2265-C133-0CE47F767DDC}"/>
          </ac:spMkLst>
        </pc:spChg>
        <pc:spChg chg="add del mod">
          <ac:chgData name="Shannon Taber" userId="S::staber@ucpect.org::72736adb-4198-4597-b3ad-a0735414e304" providerId="AD" clId="Web-{5A2CAD7C-7B54-4705-BAFA-C3BEEE1C0DC4}" dt="2023-02-21T14:55:15.004" v="241"/>
          <ac:spMkLst>
            <pc:docMk/>
            <pc:sldMk cId="1072002752" sldId="288"/>
            <ac:spMk id="13" creationId="{12DD6711-DFBC-BD35-BB6A-8A81D03B4041}"/>
          </ac:spMkLst>
        </pc:spChg>
        <pc:spChg chg="del">
          <ac:chgData name="Shannon Taber" userId="S::staber@ucpect.org::72736adb-4198-4597-b3ad-a0735414e304" providerId="AD" clId="Web-{5A2CAD7C-7B54-4705-BAFA-C3BEEE1C0DC4}" dt="2023-02-21T14:55:04.942" v="231"/>
          <ac:spMkLst>
            <pc:docMk/>
            <pc:sldMk cId="1072002752" sldId="288"/>
            <ac:spMk id="14" creationId="{D9036395-3643-4D4E-95D7-0B29D19C01DB}"/>
          </ac:spMkLst>
        </pc:spChg>
        <pc:spChg chg="del">
          <ac:chgData name="Shannon Taber" userId="S::staber@ucpect.org::72736adb-4198-4597-b3ad-a0735414e304" providerId="AD" clId="Web-{5A2CAD7C-7B54-4705-BAFA-C3BEEE1C0DC4}" dt="2023-02-21T14:55:24.301" v="248"/>
          <ac:spMkLst>
            <pc:docMk/>
            <pc:sldMk cId="1072002752" sldId="288"/>
            <ac:spMk id="15" creationId="{99BE8D49-F053-400B-ADDC-743712E28E1D}"/>
          </ac:spMkLst>
        </pc:spChg>
        <pc:spChg chg="del">
          <ac:chgData name="Shannon Taber" userId="S::staber@ucpect.org::72736adb-4198-4597-b3ad-a0735414e304" providerId="AD" clId="Web-{5A2CAD7C-7B54-4705-BAFA-C3BEEE1C0DC4}" dt="2023-02-21T14:55:28.317" v="251"/>
          <ac:spMkLst>
            <pc:docMk/>
            <pc:sldMk cId="1072002752" sldId="288"/>
            <ac:spMk id="17" creationId="{AE59AABC-71C8-470C-A122-9A1E2B97CB7A}"/>
          </ac:spMkLst>
        </pc:spChg>
        <pc:spChg chg="del">
          <ac:chgData name="Shannon Taber" userId="S::staber@ucpect.org::72736adb-4198-4597-b3ad-a0735414e304" providerId="AD" clId="Web-{5A2CAD7C-7B54-4705-BAFA-C3BEEE1C0DC4}" dt="2023-02-21T14:55:31.692" v="252"/>
          <ac:spMkLst>
            <pc:docMk/>
            <pc:sldMk cId="1072002752" sldId="288"/>
            <ac:spMk id="18" creationId="{E96617D7-0697-4087-A9EF-D77EB2564E83}"/>
          </ac:spMkLst>
        </pc:spChg>
        <pc:spChg chg="add del mod">
          <ac:chgData name="Shannon Taber" userId="S::staber@ucpect.org::72736adb-4198-4597-b3ad-a0735414e304" providerId="AD" clId="Web-{5A2CAD7C-7B54-4705-BAFA-C3BEEE1C0DC4}" dt="2023-02-21T14:55:14.098" v="240"/>
          <ac:spMkLst>
            <pc:docMk/>
            <pc:sldMk cId="1072002752" sldId="288"/>
            <ac:spMk id="19" creationId="{5C7C1DA9-7C22-CE30-B2FA-86C868C34C81}"/>
          </ac:spMkLst>
        </pc:spChg>
        <pc:spChg chg="add mod">
          <ac:chgData name="Shannon Taber" userId="S::staber@ucpect.org::72736adb-4198-4597-b3ad-a0735414e304" providerId="AD" clId="Web-{5A2CAD7C-7B54-4705-BAFA-C3BEEE1C0DC4}" dt="2023-02-21T14:55:13.160" v="239"/>
          <ac:spMkLst>
            <pc:docMk/>
            <pc:sldMk cId="1072002752" sldId="288"/>
            <ac:spMk id="21" creationId="{826E5D82-9CE6-AD84-260B-957CBF836EC7}"/>
          </ac:spMkLst>
        </pc:spChg>
        <pc:spChg chg="add del mod">
          <ac:chgData name="Shannon Taber" userId="S::staber@ucpect.org::72736adb-4198-4597-b3ad-a0735414e304" providerId="AD" clId="Web-{5A2CAD7C-7B54-4705-BAFA-C3BEEE1C0DC4}" dt="2023-02-21T14:55:26.020" v="249"/>
          <ac:spMkLst>
            <pc:docMk/>
            <pc:sldMk cId="1072002752" sldId="288"/>
            <ac:spMk id="23" creationId="{0DD40AA6-BD62-A8EA-661A-69AE985DB856}"/>
          </ac:spMkLst>
        </pc:spChg>
        <pc:spChg chg="del">
          <ac:chgData name="Shannon Taber" userId="S::staber@ucpect.org::72736adb-4198-4597-b3ad-a0735414e304" providerId="AD" clId="Web-{5A2CAD7C-7B54-4705-BAFA-C3BEEE1C0DC4}" dt="2023-02-21T14:55:03.098" v="230"/>
          <ac:spMkLst>
            <pc:docMk/>
            <pc:sldMk cId="1072002752" sldId="288"/>
            <ac:spMk id="24" creationId="{1A2623C5-D11D-478D-89FB-08576F6F146C}"/>
          </ac:spMkLst>
        </pc:spChg>
        <pc:spChg chg="del mod">
          <ac:chgData name="Shannon Taber" userId="S::staber@ucpect.org::72736adb-4198-4597-b3ad-a0735414e304" providerId="AD" clId="Web-{5A2CAD7C-7B54-4705-BAFA-C3BEEE1C0DC4}" dt="2023-02-21T14:55:22.770" v="247"/>
          <ac:spMkLst>
            <pc:docMk/>
            <pc:sldMk cId="1072002752" sldId="288"/>
            <ac:spMk id="25" creationId="{786ED0BB-76F0-475B-B4E0-105C68BFC78E}"/>
          </ac:spMkLst>
        </pc:spChg>
        <pc:spChg chg="add del mod">
          <ac:chgData name="Shannon Taber" userId="S::staber@ucpect.org::72736adb-4198-4597-b3ad-a0735414e304" providerId="AD" clId="Web-{5A2CAD7C-7B54-4705-BAFA-C3BEEE1C0DC4}" dt="2023-02-21T14:55:27.192" v="250"/>
          <ac:spMkLst>
            <pc:docMk/>
            <pc:sldMk cId="1072002752" sldId="288"/>
            <ac:spMk id="27" creationId="{BE674404-D02D-73CB-8C6B-0E4329FF9B5C}"/>
          </ac:spMkLst>
        </pc:spChg>
        <pc:spChg chg="add mod">
          <ac:chgData name="Shannon Taber" userId="S::staber@ucpect.org::72736adb-4198-4597-b3ad-a0735414e304" providerId="AD" clId="Web-{5A2CAD7C-7B54-4705-BAFA-C3BEEE1C0DC4}" dt="2023-02-21T14:55:28.317" v="251"/>
          <ac:spMkLst>
            <pc:docMk/>
            <pc:sldMk cId="1072002752" sldId="288"/>
            <ac:spMk id="29" creationId="{79255779-3190-E053-8725-7EC1A08584F8}"/>
          </ac:spMkLst>
        </pc:spChg>
        <pc:spChg chg="add mod">
          <ac:chgData name="Shannon Taber" userId="S::staber@ucpect.org::72736adb-4198-4597-b3ad-a0735414e304" providerId="AD" clId="Web-{5A2CAD7C-7B54-4705-BAFA-C3BEEE1C0DC4}" dt="2023-02-21T14:55:31.692" v="252"/>
          <ac:spMkLst>
            <pc:docMk/>
            <pc:sldMk cId="1072002752" sldId="288"/>
            <ac:spMk id="31" creationId="{38079695-F3C0-9789-C8AC-7424B1EE2BF8}"/>
          </ac:spMkLst>
        </pc:spChg>
        <pc:spChg chg="add mod">
          <ac:chgData name="Shannon Taber" userId="S::staber@ucpect.org::72736adb-4198-4597-b3ad-a0735414e304" providerId="AD" clId="Web-{5A2CAD7C-7B54-4705-BAFA-C3BEEE1C0DC4}" dt="2023-02-21T14:55:38.271" v="253"/>
          <ac:spMkLst>
            <pc:docMk/>
            <pc:sldMk cId="1072002752" sldId="288"/>
            <ac:spMk id="33" creationId="{78103AA7-8DB6-FB43-D106-6F91AF8A8FC6}"/>
          </ac:spMkLst>
        </pc:spChg>
        <pc:spChg chg="del">
          <ac:chgData name="Shannon Taber" userId="S::staber@ucpect.org::72736adb-4198-4597-b3ad-a0735414e304" providerId="AD" clId="Web-{5A2CAD7C-7B54-4705-BAFA-C3BEEE1C0DC4}" dt="2023-02-21T14:55:38.271" v="253"/>
          <ac:spMkLst>
            <pc:docMk/>
            <pc:sldMk cId="1072002752" sldId="288"/>
            <ac:spMk id="452" creationId="{F19E982D-B925-47A0-88B5-D505D511F1C4}"/>
          </ac:spMkLst>
        </pc:spChg>
        <pc:spChg chg="del mod">
          <ac:chgData name="Shannon Taber" userId="S::staber@ucpect.org::72736adb-4198-4597-b3ad-a0735414e304" providerId="AD" clId="Web-{5A2CAD7C-7B54-4705-BAFA-C3BEEE1C0DC4}" dt="2023-02-21T14:55:13.160" v="239"/>
          <ac:spMkLst>
            <pc:docMk/>
            <pc:sldMk cId="1072002752" sldId="288"/>
            <ac:spMk id="563" creationId="{B9BD735C-0AC1-3CD1-E6BA-A2CA0582C5E3}"/>
          </ac:spMkLst>
        </pc:spChg>
        <pc:picChg chg="del">
          <ac:chgData name="Shannon Taber" userId="S::staber@ucpect.org::72736adb-4198-4597-b3ad-a0735414e304" providerId="AD" clId="Web-{5A2CAD7C-7B54-4705-BAFA-C3BEEE1C0DC4}" dt="2023-02-21T14:55:08.535" v="233"/>
          <ac:picMkLst>
            <pc:docMk/>
            <pc:sldMk cId="1072002752" sldId="288"/>
            <ac:picMk id="567" creationId="{FABA6CF1-B4AA-2E97-D105-49B447498240}"/>
          </ac:picMkLst>
        </pc:picChg>
        <pc:picChg chg="del">
          <ac:chgData name="Shannon Taber" userId="S::staber@ucpect.org::72736adb-4198-4597-b3ad-a0735414e304" providerId="AD" clId="Web-{5A2CAD7C-7B54-4705-BAFA-C3BEEE1C0DC4}" dt="2023-02-21T14:55:09.004" v="234"/>
          <ac:picMkLst>
            <pc:docMk/>
            <pc:sldMk cId="1072002752" sldId="288"/>
            <ac:picMk id="568" creationId="{201EAA34-7739-9AF8-A2A3-CF00B4816328}"/>
          </ac:picMkLst>
        </pc:picChg>
        <pc:picChg chg="del">
          <ac:chgData name="Shannon Taber" userId="S::staber@ucpect.org::72736adb-4198-4597-b3ad-a0735414e304" providerId="AD" clId="Web-{5A2CAD7C-7B54-4705-BAFA-C3BEEE1C0DC4}" dt="2023-02-21T14:55:09.442" v="235"/>
          <ac:picMkLst>
            <pc:docMk/>
            <pc:sldMk cId="1072002752" sldId="288"/>
            <ac:picMk id="569" creationId="{2DACA67C-6D76-ECC2-3C06-7AFF30466DF4}"/>
          </ac:picMkLst>
        </pc:picChg>
        <pc:picChg chg="del">
          <ac:chgData name="Shannon Taber" userId="S::staber@ucpect.org::72736adb-4198-4597-b3ad-a0735414e304" providerId="AD" clId="Web-{5A2CAD7C-7B54-4705-BAFA-C3BEEE1C0DC4}" dt="2023-02-21T14:55:09.739" v="236"/>
          <ac:picMkLst>
            <pc:docMk/>
            <pc:sldMk cId="1072002752" sldId="288"/>
            <ac:picMk id="570" creationId="{725759D2-D11B-9C3C-F583-9ACD5B44E9DD}"/>
          </ac:picMkLst>
        </pc:picChg>
        <pc:picChg chg="del">
          <ac:chgData name="Shannon Taber" userId="S::staber@ucpect.org::72736adb-4198-4597-b3ad-a0735414e304" providerId="AD" clId="Web-{5A2CAD7C-7B54-4705-BAFA-C3BEEE1C0DC4}" dt="2023-02-21T14:55:10.520" v="237"/>
          <ac:picMkLst>
            <pc:docMk/>
            <pc:sldMk cId="1072002752" sldId="288"/>
            <ac:picMk id="571" creationId="{5D914BF0-810B-00AC-0D3C-E264F17F538B}"/>
          </ac:picMkLst>
        </pc:picChg>
      </pc:sldChg>
      <pc:sldChg chg="addSp delSp modSp mod setBg setClrOvrMap">
        <pc:chgData name="Shannon Taber" userId="S::staber@ucpect.org::72736adb-4198-4597-b3ad-a0735414e304" providerId="AD" clId="Web-{5A2CAD7C-7B54-4705-BAFA-C3BEEE1C0DC4}" dt="2023-02-21T16:21:24.732" v="391" actId="1076"/>
        <pc:sldMkLst>
          <pc:docMk/>
          <pc:sldMk cId="1701118972" sldId="289"/>
        </pc:sldMkLst>
        <pc:spChg chg="mod">
          <ac:chgData name="Shannon Taber" userId="S::staber@ucpect.org::72736adb-4198-4597-b3ad-a0735414e304" providerId="AD" clId="Web-{5A2CAD7C-7B54-4705-BAFA-C3BEEE1C0DC4}" dt="2023-02-21T16:21:24.732" v="391" actId="1076"/>
          <ac:spMkLst>
            <pc:docMk/>
            <pc:sldMk cId="1701118972" sldId="289"/>
            <ac:spMk id="3" creationId="{A06A08D5-DE03-22B9-F70F-1D7F963E6980}"/>
          </ac:spMkLst>
        </pc:spChg>
        <pc:spChg chg="add del mod">
          <ac:chgData name="Shannon Taber" userId="S::staber@ucpect.org::72736adb-4198-4597-b3ad-a0735414e304" providerId="AD" clId="Web-{5A2CAD7C-7B54-4705-BAFA-C3BEEE1C0DC4}" dt="2023-02-21T14:56:34.366" v="263"/>
          <ac:spMkLst>
            <pc:docMk/>
            <pc:sldMk cId="1701118972" sldId="289"/>
            <ac:spMk id="12" creationId="{26F38A4F-BF7B-876E-02FE-05509FD2D0BB}"/>
          </ac:spMkLst>
        </pc:spChg>
        <pc:spChg chg="add del mod">
          <ac:chgData name="Shannon Taber" userId="S::staber@ucpect.org::72736adb-4198-4597-b3ad-a0735414e304" providerId="AD" clId="Web-{5A2CAD7C-7B54-4705-BAFA-C3BEEE1C0DC4}" dt="2023-02-21T14:56:41.397" v="270"/>
          <ac:spMkLst>
            <pc:docMk/>
            <pc:sldMk cId="1701118972" sldId="289"/>
            <ac:spMk id="14" creationId="{A830CBFB-4591-0733-E9CF-ABD1307FFC8F}"/>
          </ac:spMkLst>
        </pc:spChg>
        <pc:spChg chg="add del mod">
          <ac:chgData name="Shannon Taber" userId="S::staber@ucpect.org::72736adb-4198-4597-b3ad-a0735414e304" providerId="AD" clId="Web-{5A2CAD7C-7B54-4705-BAFA-C3BEEE1C0DC4}" dt="2023-02-21T14:56:42.773" v="271"/>
          <ac:spMkLst>
            <pc:docMk/>
            <pc:sldMk cId="1701118972" sldId="289"/>
            <ac:spMk id="16" creationId="{430B0F5F-EB2F-734C-ED7A-70F6FB203E5E}"/>
          </ac:spMkLst>
        </pc:spChg>
        <pc:spChg chg="mod ord">
          <ac:chgData name="Shannon Taber" userId="S::staber@ucpect.org::72736adb-4198-4597-b3ad-a0735414e304" providerId="AD" clId="Web-{5A2CAD7C-7B54-4705-BAFA-C3BEEE1C0DC4}" dt="2023-02-21T14:59:06.449" v="323" actId="1076"/>
          <ac:spMkLst>
            <pc:docMk/>
            <pc:sldMk cId="1701118972" sldId="289"/>
            <ac:spMk id="29" creationId="{6FC8D695-A5F8-7B55-CF1B-9F733C774970}"/>
          </ac:spMkLst>
        </pc:spChg>
        <pc:spChg chg="add del">
          <ac:chgData name="Shannon Taber" userId="S::staber@ucpect.org::72736adb-4198-4597-b3ad-a0735414e304" providerId="AD" clId="Web-{5A2CAD7C-7B54-4705-BAFA-C3BEEE1C0DC4}" dt="2023-02-21T14:58:16.353" v="307"/>
          <ac:spMkLst>
            <pc:docMk/>
            <pc:sldMk cId="1701118972" sldId="289"/>
            <ac:spMk id="34" creationId="{2EEE8F11-3582-44B7-9869-F2D26D7DD9D4}"/>
          </ac:spMkLst>
        </pc:spChg>
        <pc:spChg chg="add del">
          <ac:chgData name="Shannon Taber" userId="S::staber@ucpect.org::72736adb-4198-4597-b3ad-a0735414e304" providerId="AD" clId="Web-{5A2CAD7C-7B54-4705-BAFA-C3BEEE1C0DC4}" dt="2023-02-21T14:58:16.353" v="307"/>
          <ac:spMkLst>
            <pc:docMk/>
            <pc:sldMk cId="1701118972" sldId="289"/>
            <ac:spMk id="36" creationId="{2141F1CC-6A53-4BCF-9127-AABB52E2497E}"/>
          </ac:spMkLst>
        </pc:spChg>
        <pc:spChg chg="add del">
          <ac:chgData name="Shannon Taber" userId="S::staber@ucpect.org::72736adb-4198-4597-b3ad-a0735414e304" providerId="AD" clId="Web-{5A2CAD7C-7B54-4705-BAFA-C3BEEE1C0DC4}" dt="2023-02-21T14:58:16.353" v="307"/>
          <ac:spMkLst>
            <pc:docMk/>
            <pc:sldMk cId="1701118972" sldId="289"/>
            <ac:spMk id="38" creationId="{561B2B49-7142-4CA8-A929-4671548E6A5A}"/>
          </ac:spMkLst>
        </pc:spChg>
        <pc:spChg chg="add del">
          <ac:chgData name="Shannon Taber" userId="S::staber@ucpect.org::72736adb-4198-4597-b3ad-a0735414e304" providerId="AD" clId="Web-{5A2CAD7C-7B54-4705-BAFA-C3BEEE1C0DC4}" dt="2023-02-21T14:58:18.635" v="309"/>
          <ac:spMkLst>
            <pc:docMk/>
            <pc:sldMk cId="1701118972" sldId="289"/>
            <ac:spMk id="40" creationId="{AD96FDFD-4E42-4A06-B8B5-768A1DB9C2A9}"/>
          </ac:spMkLst>
        </pc:spChg>
        <pc:graphicFrameChg chg="add del">
          <ac:chgData name="Shannon Taber" userId="S::staber@ucpect.org::72736adb-4198-4597-b3ad-a0735414e304" providerId="AD" clId="Web-{5A2CAD7C-7B54-4705-BAFA-C3BEEE1C0DC4}" dt="2023-02-21T14:58:35.885" v="316"/>
          <ac:graphicFrameMkLst>
            <pc:docMk/>
            <pc:sldMk cId="1701118972" sldId="289"/>
            <ac:graphicFrameMk id="19" creationId="{8790CE78-5256-52B0-6988-B092B2017F19}"/>
          </ac:graphicFrameMkLst>
        </pc:graphicFrameChg>
        <pc:picChg chg="add del mod">
          <ac:chgData name="Shannon Taber" userId="S::staber@ucpect.org::72736adb-4198-4597-b3ad-a0735414e304" providerId="AD" clId="Web-{5A2CAD7C-7B54-4705-BAFA-C3BEEE1C0DC4}" dt="2023-02-21T14:56:40.163" v="269"/>
          <ac:picMkLst>
            <pc:docMk/>
            <pc:sldMk cId="1701118972" sldId="289"/>
            <ac:picMk id="2" creationId="{B49A05AD-C00A-13F2-3CF5-E3C25EEFE0F2}"/>
          </ac:picMkLst>
        </pc:picChg>
        <pc:picChg chg="add mod">
          <ac:chgData name="Shannon Taber" userId="S::staber@ucpect.org::72736adb-4198-4597-b3ad-a0735414e304" providerId="AD" clId="Web-{5A2CAD7C-7B54-4705-BAFA-C3BEEE1C0DC4}" dt="2023-02-21T16:18:37.572" v="352" actId="14100"/>
          <ac:picMkLst>
            <pc:docMk/>
            <pc:sldMk cId="1701118972" sldId="289"/>
            <ac:picMk id="2" creationId="{D948898D-E87F-E184-42E4-E97C6CD1E8B8}"/>
          </ac:picMkLst>
        </pc:picChg>
        <pc:picChg chg="add mod">
          <ac:chgData name="Shannon Taber" userId="S::staber@ucpect.org::72736adb-4198-4597-b3ad-a0735414e304" providerId="AD" clId="Web-{5A2CAD7C-7B54-4705-BAFA-C3BEEE1C0DC4}" dt="2023-02-21T16:18:50.604" v="361" actId="1076"/>
          <ac:picMkLst>
            <pc:docMk/>
            <pc:sldMk cId="1701118972" sldId="289"/>
            <ac:picMk id="4" creationId="{53D90D01-01D2-3E3F-DF36-85F4CFD21B8E}"/>
          </ac:picMkLst>
        </pc:picChg>
        <pc:picChg chg="add del mod">
          <ac:chgData name="Shannon Taber" userId="S::staber@ucpect.org::72736adb-4198-4597-b3ad-a0735414e304" providerId="AD" clId="Web-{5A2CAD7C-7B54-4705-BAFA-C3BEEE1C0DC4}" dt="2023-02-21T14:56:39.413" v="268"/>
          <ac:picMkLst>
            <pc:docMk/>
            <pc:sldMk cId="1701118972" sldId="289"/>
            <ac:picMk id="4" creationId="{5DD882F1-7E6A-6E8D-C463-FCDAE4A2FA1D}"/>
          </ac:picMkLst>
        </pc:picChg>
        <pc:picChg chg="add mod">
          <ac:chgData name="Shannon Taber" userId="S::staber@ucpect.org::72736adb-4198-4597-b3ad-a0735414e304" providerId="AD" clId="Web-{5A2CAD7C-7B54-4705-BAFA-C3BEEE1C0DC4}" dt="2023-02-21T16:18:39.510" v="353" actId="1076"/>
          <ac:picMkLst>
            <pc:docMk/>
            <pc:sldMk cId="1701118972" sldId="289"/>
            <ac:picMk id="5" creationId="{9094DACD-7D2F-84B5-4CA8-33E887B6E1CA}"/>
          </ac:picMkLst>
        </pc:picChg>
        <pc:picChg chg="add del mod">
          <ac:chgData name="Shannon Taber" userId="S::staber@ucpect.org::72736adb-4198-4597-b3ad-a0735414e304" providerId="AD" clId="Web-{5A2CAD7C-7B54-4705-BAFA-C3BEEE1C0DC4}" dt="2023-02-21T14:56:39.382" v="267"/>
          <ac:picMkLst>
            <pc:docMk/>
            <pc:sldMk cId="1701118972" sldId="289"/>
            <ac:picMk id="5" creationId="{D578B385-CD9B-7170-6C63-175CD3C4F19D}"/>
          </ac:picMkLst>
        </pc:picChg>
        <pc:picChg chg="add mod ord">
          <ac:chgData name="Shannon Taber" userId="S::staber@ucpect.org::72736adb-4198-4597-b3ad-a0735414e304" providerId="AD" clId="Web-{5A2CAD7C-7B54-4705-BAFA-C3BEEE1C0DC4}" dt="2023-02-21T14:59:17.902" v="331" actId="1076"/>
          <ac:picMkLst>
            <pc:docMk/>
            <pc:sldMk cId="1701118972" sldId="289"/>
            <ac:picMk id="6" creationId="{82CBF407-8ED2-4668-E9F2-937ED66D2DC2}"/>
          </ac:picMkLst>
        </pc:picChg>
        <pc:picChg chg="del">
          <ac:chgData name="Shannon Taber" userId="S::staber@ucpect.org::72736adb-4198-4597-b3ad-a0735414e304" providerId="AD" clId="Web-{5A2CAD7C-7B54-4705-BAFA-C3BEEE1C0DC4}" dt="2023-02-21T14:56:29.772" v="260"/>
          <ac:picMkLst>
            <pc:docMk/>
            <pc:sldMk cId="1701118972" sldId="289"/>
            <ac:picMk id="7" creationId="{88287669-1EB0-EFED-D6C7-EAA110EF56DD}"/>
          </ac:picMkLst>
        </pc:picChg>
        <pc:picChg chg="add mod">
          <ac:chgData name="Shannon Taber" userId="S::staber@ucpect.org::72736adb-4198-4597-b3ad-a0735414e304" providerId="AD" clId="Web-{5A2CAD7C-7B54-4705-BAFA-C3BEEE1C0DC4}" dt="2023-02-21T16:18:34.603" v="350" actId="1076"/>
          <ac:picMkLst>
            <pc:docMk/>
            <pc:sldMk cId="1701118972" sldId="289"/>
            <ac:picMk id="7" creationId="{AEAEB4AF-3E8C-8808-5C18-1C63D721B902}"/>
          </ac:picMkLst>
        </pc:picChg>
        <pc:picChg chg="del">
          <ac:chgData name="Shannon Taber" userId="S::staber@ucpect.org::72736adb-4198-4597-b3ad-a0735414e304" providerId="AD" clId="Web-{5A2CAD7C-7B54-4705-BAFA-C3BEEE1C0DC4}" dt="2023-02-21T14:56:37.100" v="265"/>
          <ac:picMkLst>
            <pc:docMk/>
            <pc:sldMk cId="1701118972" sldId="289"/>
            <ac:picMk id="8" creationId="{4573C94A-88BA-EEB9-D7C3-EDE91EB63D0F}"/>
          </ac:picMkLst>
        </pc:picChg>
        <pc:picChg chg="add mod">
          <ac:chgData name="Shannon Taber" userId="S::staber@ucpect.org::72736adb-4198-4597-b3ad-a0735414e304" providerId="AD" clId="Web-{5A2CAD7C-7B54-4705-BAFA-C3BEEE1C0DC4}" dt="2023-02-21T16:18:48.994" v="360" actId="1076"/>
          <ac:picMkLst>
            <pc:docMk/>
            <pc:sldMk cId="1701118972" sldId="289"/>
            <ac:picMk id="8" creationId="{91911094-6B90-C0B5-A0FF-129276B2097B}"/>
          </ac:picMkLst>
        </pc:picChg>
        <pc:picChg chg="add mod">
          <ac:chgData name="Shannon Taber" userId="S::staber@ucpect.org::72736adb-4198-4597-b3ad-a0735414e304" providerId="AD" clId="Web-{5A2CAD7C-7B54-4705-BAFA-C3BEEE1C0DC4}" dt="2023-02-21T16:18:33.009" v="349" actId="14100"/>
          <ac:picMkLst>
            <pc:docMk/>
            <pc:sldMk cId="1701118972" sldId="289"/>
            <ac:picMk id="9" creationId="{0EE0AB9B-5695-EFBE-3C94-7F23D3F9168B}"/>
          </ac:picMkLst>
        </pc:picChg>
        <pc:picChg chg="del">
          <ac:chgData name="Shannon Taber" userId="S::staber@ucpect.org::72736adb-4198-4597-b3ad-a0735414e304" providerId="AD" clId="Web-{5A2CAD7C-7B54-4705-BAFA-C3BEEE1C0DC4}" dt="2023-02-21T14:56:37.647" v="266"/>
          <ac:picMkLst>
            <pc:docMk/>
            <pc:sldMk cId="1701118972" sldId="289"/>
            <ac:picMk id="9" creationId="{D6CFDDEF-7E55-6278-2150-CC0608967B89}"/>
          </ac:picMkLst>
        </pc:picChg>
        <pc:picChg chg="add mod">
          <ac:chgData name="Shannon Taber" userId="S::staber@ucpect.org::72736adb-4198-4597-b3ad-a0735414e304" providerId="AD" clId="Web-{5A2CAD7C-7B54-4705-BAFA-C3BEEE1C0DC4}" dt="2023-02-21T14:59:13.746" v="328" actId="1076"/>
          <ac:picMkLst>
            <pc:docMk/>
            <pc:sldMk cId="1701118972" sldId="289"/>
            <ac:picMk id="10" creationId="{13E2D894-4E27-B6E8-F5F7-A191F97AD33D}"/>
          </ac:picMkLst>
        </pc:picChg>
        <pc:picChg chg="add mod ord">
          <ac:chgData name="Shannon Taber" userId="S::staber@ucpect.org::72736adb-4198-4597-b3ad-a0735414e304" providerId="AD" clId="Web-{5A2CAD7C-7B54-4705-BAFA-C3BEEE1C0DC4}" dt="2023-02-21T16:18:47.307" v="359" actId="14100"/>
          <ac:picMkLst>
            <pc:docMk/>
            <pc:sldMk cId="1701118972" sldId="289"/>
            <ac:picMk id="17" creationId="{A667B0AD-A8D6-2CF3-7811-3FF41978B693}"/>
          </ac:picMkLst>
        </pc:picChg>
      </pc:sldChg>
      <pc:sldChg chg="addSp delSp modSp add ord replId">
        <pc:chgData name="Shannon Taber" userId="S::staber@ucpect.org::72736adb-4198-4597-b3ad-a0735414e304" providerId="AD" clId="Web-{5A2CAD7C-7B54-4705-BAFA-C3BEEE1C0DC4}" dt="2023-02-21T16:44:49.860" v="829" actId="14100"/>
        <pc:sldMkLst>
          <pc:docMk/>
          <pc:sldMk cId="1112261203" sldId="290"/>
        </pc:sldMkLst>
        <pc:spChg chg="del mod">
          <ac:chgData name="Shannon Taber" userId="S::staber@ucpect.org::72736adb-4198-4597-b3ad-a0735414e304" providerId="AD" clId="Web-{5A2CAD7C-7B54-4705-BAFA-C3BEEE1C0DC4}" dt="2023-02-21T16:34:22.720" v="608"/>
          <ac:spMkLst>
            <pc:docMk/>
            <pc:sldMk cId="1112261203" sldId="290"/>
            <ac:spMk id="11" creationId="{9202908E-D4F0-AAE9-2CB3-B36B5EF9A4AD}"/>
          </ac:spMkLst>
        </pc:spChg>
        <pc:spChg chg="add del mod">
          <ac:chgData name="Shannon Taber" userId="S::staber@ucpect.org::72736adb-4198-4597-b3ad-a0735414e304" providerId="AD" clId="Web-{5A2CAD7C-7B54-4705-BAFA-C3BEEE1C0DC4}" dt="2023-02-21T14:53:31.892" v="188"/>
          <ac:spMkLst>
            <pc:docMk/>
            <pc:sldMk cId="1112261203" sldId="290"/>
            <ac:spMk id="22" creationId="{FA3EABBD-57BE-5019-CC9E-4AEECDB6F050}"/>
          </ac:spMkLst>
        </pc:spChg>
        <pc:spChg chg="add mod">
          <ac:chgData name="Shannon Taber" userId="S::staber@ucpect.org::72736adb-4198-4597-b3ad-a0735414e304" providerId="AD" clId="Web-{5A2CAD7C-7B54-4705-BAFA-C3BEEE1C0DC4}" dt="2023-02-21T16:44:46.938" v="828" actId="1076"/>
          <ac:spMkLst>
            <pc:docMk/>
            <pc:sldMk cId="1112261203" sldId="290"/>
            <ac:spMk id="207" creationId="{82BE14BD-FB0B-F56F-FAF8-7C4F76D6E3A5}"/>
          </ac:spMkLst>
        </pc:spChg>
        <pc:graphicFrameChg chg="del">
          <ac:chgData name="Shannon Taber" userId="S::staber@ucpect.org::72736adb-4198-4597-b3ad-a0735414e304" providerId="AD" clId="Web-{5A2CAD7C-7B54-4705-BAFA-C3BEEE1C0DC4}" dt="2023-02-21T14:53:15.876" v="186"/>
          <ac:graphicFrameMkLst>
            <pc:docMk/>
            <pc:sldMk cId="1112261203" sldId="290"/>
            <ac:graphicFrameMk id="12" creationId="{6573FDA9-AC0F-FA6B-7CB4-FFA6C3747262}"/>
          </ac:graphicFrameMkLst>
        </pc:graphicFrameChg>
        <pc:graphicFrameChg chg="add del mod ord modGraphic">
          <ac:chgData name="Shannon Taber" userId="S::staber@ucpect.org::72736adb-4198-4597-b3ad-a0735414e304" providerId="AD" clId="Web-{5A2CAD7C-7B54-4705-BAFA-C3BEEE1C0DC4}" dt="2023-02-21T16:34:50.486" v="629"/>
          <ac:graphicFrameMkLst>
            <pc:docMk/>
            <pc:sldMk cId="1112261203" sldId="290"/>
            <ac:graphicFrameMk id="31" creationId="{7B0E5DC4-4A46-FFDE-96D7-4591E44A5F59}"/>
          </ac:graphicFrameMkLst>
        </pc:graphicFrameChg>
        <pc:graphicFrameChg chg="del">
          <ac:chgData name="Shannon Taber" userId="S::staber@ucpect.org::72736adb-4198-4597-b3ad-a0735414e304" providerId="AD" clId="Web-{5A2CAD7C-7B54-4705-BAFA-C3BEEE1C0DC4}" dt="2023-02-21T14:53:17.126" v="187"/>
          <ac:graphicFrameMkLst>
            <pc:docMk/>
            <pc:sldMk cId="1112261203" sldId="290"/>
            <ac:graphicFrameMk id="316" creationId="{A2AA2428-3E6B-97DF-3A2C-61DB214D9AD3}"/>
          </ac:graphicFrameMkLst>
        </pc:graphicFrameChg>
        <pc:picChg chg="add mod">
          <ac:chgData name="Shannon Taber" userId="S::staber@ucpect.org::72736adb-4198-4597-b3ad-a0735414e304" providerId="AD" clId="Web-{5A2CAD7C-7B54-4705-BAFA-C3BEEE1C0DC4}" dt="2023-02-21T16:44:49.860" v="829" actId="14100"/>
          <ac:picMkLst>
            <pc:docMk/>
            <pc:sldMk cId="1112261203" sldId="290"/>
            <ac:picMk id="208" creationId="{77EC1A98-0D69-5DF7-70FE-ECFDCA87E3D5}"/>
          </ac:picMkLst>
        </pc:picChg>
      </pc:sldChg>
      <pc:sldChg chg="addSp delSp modSp new">
        <pc:chgData name="Shannon Taber" userId="S::staber@ucpect.org::72736adb-4198-4597-b3ad-a0735414e304" providerId="AD" clId="Web-{5A2CAD7C-7B54-4705-BAFA-C3BEEE1C0DC4}" dt="2023-02-21T16:45:48.721" v="838" actId="1076"/>
        <pc:sldMkLst>
          <pc:docMk/>
          <pc:sldMk cId="2469190427" sldId="291"/>
        </pc:sldMkLst>
        <pc:spChg chg="del">
          <ac:chgData name="Shannon Taber" userId="S::staber@ucpect.org::72736adb-4198-4597-b3ad-a0735414e304" providerId="AD" clId="Web-{5A2CAD7C-7B54-4705-BAFA-C3BEEE1C0DC4}" dt="2023-02-21T16:23:27.813" v="398"/>
          <ac:spMkLst>
            <pc:docMk/>
            <pc:sldMk cId="2469190427" sldId="291"/>
            <ac:spMk id="2" creationId="{E8858F16-2F6D-159F-7231-1C9D9ECA7A47}"/>
          </ac:spMkLst>
        </pc:spChg>
        <pc:spChg chg="del mod">
          <ac:chgData name="Shannon Taber" userId="S::staber@ucpect.org::72736adb-4198-4597-b3ad-a0735414e304" providerId="AD" clId="Web-{5A2CAD7C-7B54-4705-BAFA-C3BEEE1C0DC4}" dt="2023-02-21T16:23:57.002" v="405"/>
          <ac:spMkLst>
            <pc:docMk/>
            <pc:sldMk cId="2469190427" sldId="291"/>
            <ac:spMk id="3" creationId="{BA2C73C5-403F-EB77-D52F-C48C45F3BD4E}"/>
          </ac:spMkLst>
        </pc:spChg>
        <pc:spChg chg="del">
          <ac:chgData name="Shannon Taber" userId="S::staber@ucpect.org::72736adb-4198-4597-b3ad-a0735414e304" providerId="AD" clId="Web-{5A2CAD7C-7B54-4705-BAFA-C3BEEE1C0DC4}" dt="2023-02-21T16:23:44.392" v="402"/>
          <ac:spMkLst>
            <pc:docMk/>
            <pc:sldMk cId="2469190427" sldId="291"/>
            <ac:spMk id="4" creationId="{E40156CE-F625-E8A4-DD3C-4EE6845F4707}"/>
          </ac:spMkLst>
        </pc:spChg>
        <pc:spChg chg="del">
          <ac:chgData name="Shannon Taber" userId="S::staber@ucpect.org::72736adb-4198-4597-b3ad-a0735414e304" providerId="AD" clId="Web-{5A2CAD7C-7B54-4705-BAFA-C3BEEE1C0DC4}" dt="2023-02-21T16:22:46.844" v="395"/>
          <ac:spMkLst>
            <pc:docMk/>
            <pc:sldMk cId="2469190427" sldId="291"/>
            <ac:spMk id="5" creationId="{365B5C58-272E-9A61-3D92-1EAE9E5D397F}"/>
          </ac:spMkLst>
        </pc:spChg>
        <pc:spChg chg="add del mod">
          <ac:chgData name="Shannon Taber" userId="S::staber@ucpect.org::72736adb-4198-4597-b3ad-a0735414e304" providerId="AD" clId="Web-{5A2CAD7C-7B54-4705-BAFA-C3BEEE1C0DC4}" dt="2023-02-21T16:23:18.001" v="397"/>
          <ac:spMkLst>
            <pc:docMk/>
            <pc:sldMk cId="2469190427" sldId="291"/>
            <ac:spMk id="8" creationId="{95175ACD-75AB-F3DF-9BD1-BA713C22E945}"/>
          </ac:spMkLst>
        </pc:spChg>
        <pc:spChg chg="add del mod">
          <ac:chgData name="Shannon Taber" userId="S::staber@ucpect.org::72736adb-4198-4597-b3ad-a0735414e304" providerId="AD" clId="Web-{5A2CAD7C-7B54-4705-BAFA-C3BEEE1C0DC4}" dt="2023-02-21T16:23:39.798" v="401"/>
          <ac:spMkLst>
            <pc:docMk/>
            <pc:sldMk cId="2469190427" sldId="291"/>
            <ac:spMk id="11" creationId="{9DA5F59F-D2E7-D81F-7212-BE148F9F56A3}"/>
          </ac:spMkLst>
        </pc:spChg>
        <pc:spChg chg="add mod">
          <ac:chgData name="Shannon Taber" userId="S::staber@ucpect.org::72736adb-4198-4597-b3ad-a0735414e304" providerId="AD" clId="Web-{5A2CAD7C-7B54-4705-BAFA-C3BEEE1C0DC4}" dt="2023-02-21T16:45:48.721" v="838" actId="1076"/>
          <ac:spMkLst>
            <pc:docMk/>
            <pc:sldMk cId="2469190427" sldId="291"/>
            <ac:spMk id="14" creationId="{6EF0E21C-7BC3-BEA0-45EF-0F8C538875E6}"/>
          </ac:spMkLst>
        </pc:spChg>
        <pc:spChg chg="add del mod">
          <ac:chgData name="Shannon Taber" userId="S::staber@ucpect.org::72736adb-4198-4597-b3ad-a0735414e304" providerId="AD" clId="Web-{5A2CAD7C-7B54-4705-BAFA-C3BEEE1C0DC4}" dt="2023-02-21T16:45:39.220" v="835"/>
          <ac:spMkLst>
            <pc:docMk/>
            <pc:sldMk cId="2469190427" sldId="291"/>
            <ac:spMk id="15" creationId="{B126D1B3-52EE-5486-1F7F-10D16947BDB2}"/>
          </ac:spMkLst>
        </pc:spChg>
        <pc:spChg chg="add del mod">
          <ac:chgData name="Shannon Taber" userId="S::staber@ucpect.org::72736adb-4198-4597-b3ad-a0735414e304" providerId="AD" clId="Web-{5A2CAD7C-7B54-4705-BAFA-C3BEEE1C0DC4}" dt="2023-02-21T16:29:01.165" v="557"/>
          <ac:spMkLst>
            <pc:docMk/>
            <pc:sldMk cId="2469190427" sldId="291"/>
            <ac:spMk id="16" creationId="{5C0C7AC5-9F6A-FE33-E766-A92960E9E370}"/>
          </ac:spMkLst>
        </pc:spChg>
        <pc:spChg chg="add del mod">
          <ac:chgData name="Shannon Taber" userId="S::staber@ucpect.org::72736adb-4198-4597-b3ad-a0735414e304" providerId="AD" clId="Web-{5A2CAD7C-7B54-4705-BAFA-C3BEEE1C0DC4}" dt="2023-02-21T16:45:39.142" v="834"/>
          <ac:spMkLst>
            <pc:docMk/>
            <pc:sldMk cId="2469190427" sldId="291"/>
            <ac:spMk id="17" creationId="{ED61F7E9-98FC-9FD5-0056-34AF9961E129}"/>
          </ac:spMkLst>
        </pc:spChg>
        <pc:spChg chg="add del mod">
          <ac:chgData name="Shannon Taber" userId="S::staber@ucpect.org::72736adb-4198-4597-b3ad-a0735414e304" providerId="AD" clId="Web-{5A2CAD7C-7B54-4705-BAFA-C3BEEE1C0DC4}" dt="2023-02-21T16:45:36.705" v="833"/>
          <ac:spMkLst>
            <pc:docMk/>
            <pc:sldMk cId="2469190427" sldId="291"/>
            <ac:spMk id="18" creationId="{672CD36F-005F-E697-976A-613794317505}"/>
          </ac:spMkLst>
        </pc:spChg>
        <pc:spChg chg="add del mod">
          <ac:chgData name="Shannon Taber" userId="S::staber@ucpect.org::72736adb-4198-4597-b3ad-a0735414e304" providerId="AD" clId="Web-{5A2CAD7C-7B54-4705-BAFA-C3BEEE1C0DC4}" dt="2023-02-21T16:28:58.821" v="556"/>
          <ac:spMkLst>
            <pc:docMk/>
            <pc:sldMk cId="2469190427" sldId="291"/>
            <ac:spMk id="19" creationId="{2FA8C2E8-805D-98E0-2216-871B30BACACD}"/>
          </ac:spMkLst>
        </pc:spChg>
        <pc:picChg chg="add del mod ord modCrop">
          <ac:chgData name="Shannon Taber" userId="S::staber@ucpect.org::72736adb-4198-4597-b3ad-a0735414e304" providerId="AD" clId="Web-{5A2CAD7C-7B54-4705-BAFA-C3BEEE1C0DC4}" dt="2023-02-21T16:22:50.437" v="396"/>
          <ac:picMkLst>
            <pc:docMk/>
            <pc:sldMk cId="2469190427" sldId="291"/>
            <ac:picMk id="6" creationId="{C69C488C-FFC9-CE82-C5EB-180E86CD45A2}"/>
          </ac:picMkLst>
        </pc:picChg>
        <pc:picChg chg="add del mod ord modCrop">
          <ac:chgData name="Shannon Taber" userId="S::staber@ucpect.org::72736adb-4198-4597-b3ad-a0735414e304" providerId="AD" clId="Web-{5A2CAD7C-7B54-4705-BAFA-C3BEEE1C0DC4}" dt="2023-02-21T16:23:36.392" v="400"/>
          <ac:picMkLst>
            <pc:docMk/>
            <pc:sldMk cId="2469190427" sldId="291"/>
            <ac:picMk id="9" creationId="{4E2A3564-28A2-79D6-D406-F5837C38532C}"/>
          </ac:picMkLst>
        </pc:picChg>
        <pc:picChg chg="add mod ord modCrop">
          <ac:chgData name="Shannon Taber" userId="S::staber@ucpect.org::72736adb-4198-4597-b3ad-a0735414e304" providerId="AD" clId="Web-{5A2CAD7C-7B54-4705-BAFA-C3BEEE1C0DC4}" dt="2023-02-21T16:45:45.205" v="837" actId="1076"/>
          <ac:picMkLst>
            <pc:docMk/>
            <pc:sldMk cId="2469190427" sldId="291"/>
            <ac:picMk id="12" creationId="{9E3E7BD7-67FD-40A9-92A5-0DE1D6772375}"/>
          </ac:picMkLst>
        </pc:picChg>
        <pc:picChg chg="add mod">
          <ac:chgData name="Shannon Taber" userId="S::staber@ucpect.org::72736adb-4198-4597-b3ad-a0735414e304" providerId="AD" clId="Web-{5A2CAD7C-7B54-4705-BAFA-C3BEEE1C0DC4}" dt="2023-02-21T16:37:55.006" v="778" actId="1076"/>
          <ac:picMkLst>
            <pc:docMk/>
            <pc:sldMk cId="2469190427" sldId="291"/>
            <ac:picMk id="13" creationId="{E291732A-D783-EBF9-B3DE-0D3CD28AA286}"/>
          </ac:picMkLst>
        </pc:picChg>
      </pc:sldChg>
      <pc:sldChg chg="addSp delSp modSp add ord replId">
        <pc:chgData name="Shannon Taber" userId="S::staber@ucpect.org::72736adb-4198-4597-b3ad-a0735414e304" providerId="AD" clId="Web-{5A2CAD7C-7B54-4705-BAFA-C3BEEE1C0DC4}" dt="2023-02-21T17:03:52.997" v="1161" actId="1076"/>
        <pc:sldMkLst>
          <pc:docMk/>
          <pc:sldMk cId="4216610524" sldId="292"/>
        </pc:sldMkLst>
        <pc:spChg chg="mod">
          <ac:chgData name="Shannon Taber" userId="S::staber@ucpect.org::72736adb-4198-4597-b3ad-a0735414e304" providerId="AD" clId="Web-{5A2CAD7C-7B54-4705-BAFA-C3BEEE1C0DC4}" dt="2023-02-21T17:03:50.184" v="1160" actId="20577"/>
          <ac:spMkLst>
            <pc:docMk/>
            <pc:sldMk cId="4216610524" sldId="292"/>
            <ac:spMk id="207" creationId="{82BE14BD-FB0B-F56F-FAF8-7C4F76D6E3A5}"/>
          </ac:spMkLst>
        </pc:spChg>
        <pc:picChg chg="add del mod modCrop">
          <ac:chgData name="Shannon Taber" userId="S::staber@ucpect.org::72736adb-4198-4597-b3ad-a0735414e304" providerId="AD" clId="Web-{5A2CAD7C-7B54-4705-BAFA-C3BEEE1C0DC4}" dt="2023-02-21T16:50:14.821" v="885"/>
          <ac:picMkLst>
            <pc:docMk/>
            <pc:sldMk cId="4216610524" sldId="292"/>
            <ac:picMk id="2" creationId="{5715DB5D-9C6B-8F4C-6668-0A9177663F81}"/>
          </ac:picMkLst>
        </pc:picChg>
        <pc:picChg chg="add mod ord">
          <ac:chgData name="Shannon Taber" userId="S::staber@ucpect.org::72736adb-4198-4597-b3ad-a0735414e304" providerId="AD" clId="Web-{5A2CAD7C-7B54-4705-BAFA-C3BEEE1C0DC4}" dt="2023-02-21T17:03:52.997" v="1161" actId="1076"/>
          <ac:picMkLst>
            <pc:docMk/>
            <pc:sldMk cId="4216610524" sldId="292"/>
            <ac:picMk id="3" creationId="{E9A3C0C3-8E5E-FCE3-1147-E9B8F1E8A290}"/>
          </ac:picMkLst>
        </pc:picChg>
        <pc:picChg chg="del">
          <ac:chgData name="Shannon Taber" userId="S::staber@ucpect.org::72736adb-4198-4597-b3ad-a0735414e304" providerId="AD" clId="Web-{5A2CAD7C-7B54-4705-BAFA-C3BEEE1C0DC4}" dt="2023-02-21T16:48:32.568" v="851"/>
          <ac:picMkLst>
            <pc:docMk/>
            <pc:sldMk cId="4216610524" sldId="292"/>
            <ac:picMk id="208" creationId="{77EC1A98-0D69-5DF7-70FE-ECFDCA87E3D5}"/>
          </ac:picMkLst>
        </pc:picChg>
      </pc:sldChg>
      <pc:sldChg chg="add replId">
        <pc:chgData name="Shannon Taber" userId="S::staber@ucpect.org::72736adb-4198-4597-b3ad-a0735414e304" providerId="AD" clId="Web-{5A2CAD7C-7B54-4705-BAFA-C3BEEE1C0DC4}" dt="2023-02-21T16:49:10.960" v="865"/>
        <pc:sldMkLst>
          <pc:docMk/>
          <pc:sldMk cId="2931017201" sldId="293"/>
        </pc:sldMkLst>
      </pc:sldChg>
    </pc:docChg>
  </pc:docChgLst>
  <pc:docChgLst>
    <pc:chgData name="Shannon Taber" userId="S::staber@ucpect.org::72736adb-4198-4597-b3ad-a0735414e304" providerId="AD" clId="Web-{34983BD8-E2D2-CDE0-B838-1E78572FF704}"/>
    <pc:docChg chg="addSld delSld modSld sldOrd addMainMaster modMainMaster">
      <pc:chgData name="Shannon Taber" userId="S::staber@ucpect.org::72736adb-4198-4597-b3ad-a0735414e304" providerId="AD" clId="Web-{34983BD8-E2D2-CDE0-B838-1E78572FF704}" dt="2023-02-22T14:04:37.486" v="3377" actId="1076"/>
      <pc:docMkLst>
        <pc:docMk/>
      </pc:docMkLst>
      <pc:sldChg chg="modSp">
        <pc:chgData name="Shannon Taber" userId="S::staber@ucpect.org::72736adb-4198-4597-b3ad-a0735414e304" providerId="AD" clId="Web-{34983BD8-E2D2-CDE0-B838-1E78572FF704}" dt="2023-02-22T13:39:24.413" v="3376" actId="1076"/>
        <pc:sldMkLst>
          <pc:docMk/>
          <pc:sldMk cId="972569183" sldId="256"/>
        </pc:sldMkLst>
        <pc:spChg chg="mod">
          <ac:chgData name="Shannon Taber" userId="S::staber@ucpect.org::72736adb-4198-4597-b3ad-a0735414e304" providerId="AD" clId="Web-{34983BD8-E2D2-CDE0-B838-1E78572FF704}" dt="2023-02-22T13:39:21.225" v="3375" actId="1076"/>
          <ac:spMkLst>
            <pc:docMk/>
            <pc:sldMk cId="972569183" sldId="256"/>
            <ac:spMk id="4" creationId="{A3D64C50-A740-468A-8AB6-F949358D80A6}"/>
          </ac:spMkLst>
        </pc:spChg>
        <pc:spChg chg="mod">
          <ac:chgData name="Shannon Taber" userId="S::staber@ucpect.org::72736adb-4198-4597-b3ad-a0735414e304" providerId="AD" clId="Web-{34983BD8-E2D2-CDE0-B838-1E78572FF704}" dt="2023-02-22T13:39:24.413" v="3376" actId="1076"/>
          <ac:spMkLst>
            <pc:docMk/>
            <pc:sldMk cId="972569183" sldId="256"/>
            <ac:spMk id="5" creationId="{28F94A06-38B8-4C8F-ABF0-FB763704D01F}"/>
          </ac:spMkLst>
        </pc:spChg>
      </pc:sldChg>
      <pc:sldChg chg="delSp modSp del ord">
        <pc:chgData name="Shannon Taber" userId="S::staber@ucpect.org::72736adb-4198-4597-b3ad-a0735414e304" providerId="AD" clId="Web-{34983BD8-E2D2-CDE0-B838-1E78572FF704}" dt="2023-02-21T20:34:48.265" v="1164"/>
        <pc:sldMkLst>
          <pc:docMk/>
          <pc:sldMk cId="3380294988" sldId="284"/>
        </pc:sldMkLst>
        <pc:spChg chg="del">
          <ac:chgData name="Shannon Taber" userId="S::staber@ucpect.org::72736adb-4198-4597-b3ad-a0735414e304" providerId="AD" clId="Web-{34983BD8-E2D2-CDE0-B838-1E78572FF704}" dt="2023-02-21T20:14:06.003" v="684"/>
          <ac:spMkLst>
            <pc:docMk/>
            <pc:sldMk cId="3380294988" sldId="284"/>
            <ac:spMk id="494" creationId="{B5652E8B-7A49-57A0-3B5F-5178D0145566}"/>
          </ac:spMkLst>
        </pc:spChg>
        <pc:spChg chg="del">
          <ac:chgData name="Shannon Taber" userId="S::staber@ucpect.org::72736adb-4198-4597-b3ad-a0735414e304" providerId="AD" clId="Web-{34983BD8-E2D2-CDE0-B838-1E78572FF704}" dt="2023-02-21T20:14:01.207" v="681"/>
          <ac:spMkLst>
            <pc:docMk/>
            <pc:sldMk cId="3380294988" sldId="284"/>
            <ac:spMk id="593" creationId="{52F8AFE5-BE63-D6BF-4F1A-AE1429E42CE8}"/>
          </ac:spMkLst>
        </pc:spChg>
        <pc:spChg chg="del">
          <ac:chgData name="Shannon Taber" userId="S::staber@ucpect.org::72736adb-4198-4597-b3ad-a0735414e304" providerId="AD" clId="Web-{34983BD8-E2D2-CDE0-B838-1E78572FF704}" dt="2023-02-21T20:14:02.300" v="682"/>
          <ac:spMkLst>
            <pc:docMk/>
            <pc:sldMk cId="3380294988" sldId="284"/>
            <ac:spMk id="594" creationId="{643D12F6-3C31-A19B-4DEE-8FF879504D7B}"/>
          </ac:spMkLst>
        </pc:spChg>
        <pc:spChg chg="del">
          <ac:chgData name="Shannon Taber" userId="S::staber@ucpect.org::72736adb-4198-4597-b3ad-a0735414e304" providerId="AD" clId="Web-{34983BD8-E2D2-CDE0-B838-1E78572FF704}" dt="2023-02-21T20:14:03.441" v="683"/>
          <ac:spMkLst>
            <pc:docMk/>
            <pc:sldMk cId="3380294988" sldId="284"/>
            <ac:spMk id="595" creationId="{E3FB165B-F5F2-E4F4-01BD-8EBFF878A565}"/>
          </ac:spMkLst>
        </pc:spChg>
        <pc:graphicFrameChg chg="modGraphic">
          <ac:chgData name="Shannon Taber" userId="S::staber@ucpect.org::72736adb-4198-4597-b3ad-a0735414e304" providerId="AD" clId="Web-{34983BD8-E2D2-CDE0-B838-1E78572FF704}" dt="2023-02-21T20:14:27.848" v="688" actId="20577"/>
          <ac:graphicFrameMkLst>
            <pc:docMk/>
            <pc:sldMk cId="3380294988" sldId="284"/>
            <ac:graphicFrameMk id="12" creationId="{6573FDA9-AC0F-FA6B-7CB4-FFA6C3747262}"/>
          </ac:graphicFrameMkLst>
        </pc:graphicFrameChg>
        <pc:graphicFrameChg chg="modGraphic">
          <ac:chgData name="Shannon Taber" userId="S::staber@ucpect.org::72736adb-4198-4597-b3ad-a0735414e304" providerId="AD" clId="Web-{34983BD8-E2D2-CDE0-B838-1E78572FF704}" dt="2023-02-21T20:14:17.566" v="686" actId="20577"/>
          <ac:graphicFrameMkLst>
            <pc:docMk/>
            <pc:sldMk cId="3380294988" sldId="284"/>
            <ac:graphicFrameMk id="316" creationId="{A2AA2428-3E6B-97DF-3A2C-61DB214D9AD3}"/>
          </ac:graphicFrameMkLst>
        </pc:graphicFrameChg>
      </pc:sldChg>
      <pc:sldChg chg="del">
        <pc:chgData name="Shannon Taber" userId="S::staber@ucpect.org::72736adb-4198-4597-b3ad-a0735414e304" providerId="AD" clId="Web-{34983BD8-E2D2-CDE0-B838-1E78572FF704}" dt="2023-02-21T20:24:08.470" v="935"/>
        <pc:sldMkLst>
          <pc:docMk/>
          <pc:sldMk cId="1701118972" sldId="289"/>
        </pc:sldMkLst>
      </pc:sldChg>
      <pc:sldChg chg="addSp modSp">
        <pc:chgData name="Shannon Taber" userId="S::staber@ucpect.org::72736adb-4198-4597-b3ad-a0735414e304" providerId="AD" clId="Web-{34983BD8-E2D2-CDE0-B838-1E78572FF704}" dt="2023-02-22T13:36:34.441" v="3351" actId="1076"/>
        <pc:sldMkLst>
          <pc:docMk/>
          <pc:sldMk cId="1112261203" sldId="290"/>
        </pc:sldMkLst>
        <pc:spChg chg="add mod">
          <ac:chgData name="Shannon Taber" userId="S::staber@ucpect.org::72736adb-4198-4597-b3ad-a0735414e304" providerId="AD" clId="Web-{34983BD8-E2D2-CDE0-B838-1E78572FF704}" dt="2023-02-22T13:36:26.393" v="3349" actId="1076"/>
          <ac:spMkLst>
            <pc:docMk/>
            <pc:sldMk cId="1112261203" sldId="290"/>
            <ac:spMk id="2" creationId="{2BEB6597-02C5-6188-FC98-B24D648B1F3E}"/>
          </ac:spMkLst>
        </pc:spChg>
        <pc:spChg chg="mod">
          <ac:chgData name="Shannon Taber" userId="S::staber@ucpect.org::72736adb-4198-4597-b3ad-a0735414e304" providerId="AD" clId="Web-{34983BD8-E2D2-CDE0-B838-1E78572FF704}" dt="2023-02-22T13:36:34.441" v="3351" actId="1076"/>
          <ac:spMkLst>
            <pc:docMk/>
            <pc:sldMk cId="1112261203" sldId="290"/>
            <ac:spMk id="207" creationId="{82BE14BD-FB0B-F56F-FAF8-7C4F76D6E3A5}"/>
          </ac:spMkLst>
        </pc:spChg>
        <pc:picChg chg="mod">
          <ac:chgData name="Shannon Taber" userId="S::staber@ucpect.org::72736adb-4198-4597-b3ad-a0735414e304" providerId="AD" clId="Web-{34983BD8-E2D2-CDE0-B838-1E78572FF704}" dt="2023-02-22T13:36:21.768" v="3347" actId="1076"/>
          <ac:picMkLst>
            <pc:docMk/>
            <pc:sldMk cId="1112261203" sldId="290"/>
            <ac:picMk id="208" creationId="{77EC1A98-0D69-5DF7-70FE-ECFDCA87E3D5}"/>
          </ac:picMkLst>
        </pc:picChg>
      </pc:sldChg>
      <pc:sldChg chg="modSp del">
        <pc:chgData name="Shannon Taber" userId="S::staber@ucpect.org::72736adb-4198-4597-b3ad-a0735414e304" providerId="AD" clId="Web-{34983BD8-E2D2-CDE0-B838-1E78572FF704}" dt="2023-02-21T20:10:02.170" v="641"/>
        <pc:sldMkLst>
          <pc:docMk/>
          <pc:sldMk cId="2469190427" sldId="291"/>
        </pc:sldMkLst>
        <pc:spChg chg="mod">
          <ac:chgData name="Shannon Taber" userId="S::staber@ucpect.org::72736adb-4198-4597-b3ad-a0735414e304" providerId="AD" clId="Web-{34983BD8-E2D2-CDE0-B838-1E78572FF704}" dt="2023-02-21T20:07:47.245" v="618" actId="14100"/>
          <ac:spMkLst>
            <pc:docMk/>
            <pc:sldMk cId="2469190427" sldId="291"/>
            <ac:spMk id="14" creationId="{6EF0E21C-7BC3-BEA0-45EF-0F8C538875E6}"/>
          </ac:spMkLst>
        </pc:spChg>
      </pc:sldChg>
      <pc:sldChg chg="modSp del">
        <pc:chgData name="Shannon Taber" userId="S::staber@ucpect.org::72736adb-4198-4597-b3ad-a0735414e304" providerId="AD" clId="Web-{34983BD8-E2D2-CDE0-B838-1E78572FF704}" dt="2023-02-21T20:55:59.840" v="1449"/>
        <pc:sldMkLst>
          <pc:docMk/>
          <pc:sldMk cId="4216610524" sldId="292"/>
        </pc:sldMkLst>
        <pc:spChg chg="mod">
          <ac:chgData name="Shannon Taber" userId="S::staber@ucpect.org::72736adb-4198-4597-b3ad-a0735414e304" providerId="AD" clId="Web-{34983BD8-E2D2-CDE0-B838-1E78572FF704}" dt="2023-02-21T19:18:13.930" v="303" actId="14100"/>
          <ac:spMkLst>
            <pc:docMk/>
            <pc:sldMk cId="4216610524" sldId="292"/>
            <ac:spMk id="207" creationId="{82BE14BD-FB0B-F56F-FAF8-7C4F76D6E3A5}"/>
          </ac:spMkLst>
        </pc:spChg>
        <pc:picChg chg="mod">
          <ac:chgData name="Shannon Taber" userId="S::staber@ucpect.org::72736adb-4198-4597-b3ad-a0735414e304" providerId="AD" clId="Web-{34983BD8-E2D2-CDE0-B838-1E78572FF704}" dt="2023-02-21T19:18:10.461" v="302" actId="1076"/>
          <ac:picMkLst>
            <pc:docMk/>
            <pc:sldMk cId="4216610524" sldId="292"/>
            <ac:picMk id="3" creationId="{E9A3C0C3-8E5E-FCE3-1147-E9B8F1E8A290}"/>
          </ac:picMkLst>
        </pc:picChg>
      </pc:sldChg>
      <pc:sldChg chg="addSp delSp modSp del ord">
        <pc:chgData name="Shannon Taber" userId="S::staber@ucpect.org::72736adb-4198-4597-b3ad-a0735414e304" providerId="AD" clId="Web-{34983BD8-E2D2-CDE0-B838-1E78572FF704}" dt="2023-02-21T20:34:00.389" v="1162"/>
        <pc:sldMkLst>
          <pc:docMk/>
          <pc:sldMk cId="2931017201" sldId="293"/>
        </pc:sldMkLst>
        <pc:spChg chg="mod">
          <ac:chgData name="Shannon Taber" userId="S::staber@ucpect.org::72736adb-4198-4597-b3ad-a0735414e304" providerId="AD" clId="Web-{34983BD8-E2D2-CDE0-B838-1E78572FF704}" dt="2023-02-21T20:33:30.107" v="1161" actId="1076"/>
          <ac:spMkLst>
            <pc:docMk/>
            <pc:sldMk cId="2931017201" sldId="293"/>
            <ac:spMk id="207" creationId="{82BE14BD-FB0B-F56F-FAF8-7C4F76D6E3A5}"/>
          </ac:spMkLst>
        </pc:spChg>
        <pc:picChg chg="del">
          <ac:chgData name="Shannon Taber" userId="S::staber@ucpect.org::72736adb-4198-4597-b3ad-a0735414e304" providerId="AD" clId="Web-{34983BD8-E2D2-CDE0-B838-1E78572FF704}" dt="2023-02-21T19:02:55.910" v="46"/>
          <ac:picMkLst>
            <pc:docMk/>
            <pc:sldMk cId="2931017201" sldId="293"/>
            <ac:picMk id="2" creationId="{5715DB5D-9C6B-8F4C-6668-0A9177663F81}"/>
          </ac:picMkLst>
        </pc:picChg>
        <pc:picChg chg="add mod ord modCrop">
          <ac:chgData name="Shannon Taber" userId="S::staber@ucpect.org::72736adb-4198-4597-b3ad-a0735414e304" providerId="AD" clId="Web-{34983BD8-E2D2-CDE0-B838-1E78572FF704}" dt="2023-02-21T19:04:17.286" v="103"/>
          <ac:picMkLst>
            <pc:docMk/>
            <pc:sldMk cId="2931017201" sldId="293"/>
            <ac:picMk id="3" creationId="{1A6E67F1-1876-6F5D-3D57-84B5DF6EC17F}"/>
          </ac:picMkLst>
        </pc:picChg>
      </pc:sldChg>
      <pc:sldChg chg="addSp delSp modSp add del ord replId">
        <pc:chgData name="Shannon Taber" userId="S::staber@ucpect.org::72736adb-4198-4597-b3ad-a0735414e304" providerId="AD" clId="Web-{34983BD8-E2D2-CDE0-B838-1E78572FF704}" dt="2023-02-21T20:14:37.723" v="689"/>
        <pc:sldMkLst>
          <pc:docMk/>
          <pc:sldMk cId="2117420147" sldId="294"/>
        </pc:sldMkLst>
        <pc:spChg chg="add del mod">
          <ac:chgData name="Shannon Taber" userId="S::staber@ucpect.org::72736adb-4198-4597-b3ad-a0735414e304" providerId="AD" clId="Web-{34983BD8-E2D2-CDE0-B838-1E78572FF704}" dt="2023-02-21T20:13:50.347" v="680"/>
          <ac:spMkLst>
            <pc:docMk/>
            <pc:sldMk cId="2117420147" sldId="294"/>
            <ac:spMk id="4" creationId="{BA4ED256-5256-A8B6-241D-9681A2DCD643}"/>
          </ac:spMkLst>
        </pc:spChg>
        <pc:spChg chg="del mod">
          <ac:chgData name="Shannon Taber" userId="S::staber@ucpect.org::72736adb-4198-4597-b3ad-a0735414e304" providerId="AD" clId="Web-{34983BD8-E2D2-CDE0-B838-1E78572FF704}" dt="2023-02-21T20:13:36.268" v="679"/>
          <ac:spMkLst>
            <pc:docMk/>
            <pc:sldMk cId="2117420147" sldId="294"/>
            <ac:spMk id="207" creationId="{82BE14BD-FB0B-F56F-FAF8-7C4F76D6E3A5}"/>
          </ac:spMkLst>
        </pc:spChg>
        <pc:graphicFrameChg chg="add mod ord modGraphic">
          <ac:chgData name="Shannon Taber" userId="S::staber@ucpect.org::72736adb-4198-4597-b3ad-a0735414e304" providerId="AD" clId="Web-{34983BD8-E2D2-CDE0-B838-1E78572FF704}" dt="2023-02-21T20:13:50.347" v="680"/>
          <ac:graphicFrameMkLst>
            <pc:docMk/>
            <pc:sldMk cId="2117420147" sldId="294"/>
            <ac:graphicFrameMk id="5" creationId="{C2F6DAAE-A90A-3B26-74D8-96449D1F21B8}"/>
          </ac:graphicFrameMkLst>
        </pc:graphicFrameChg>
        <pc:picChg chg="del mod">
          <ac:chgData name="Shannon Taber" userId="S::staber@ucpect.org::72736adb-4198-4597-b3ad-a0735414e304" providerId="AD" clId="Web-{34983BD8-E2D2-CDE0-B838-1E78572FF704}" dt="2023-02-21T20:13:33.925" v="678"/>
          <ac:picMkLst>
            <pc:docMk/>
            <pc:sldMk cId="2117420147" sldId="294"/>
            <ac:picMk id="2" creationId="{5715DB5D-9C6B-8F4C-6668-0A9177663F81}"/>
          </ac:picMkLst>
        </pc:picChg>
      </pc:sldChg>
      <pc:sldChg chg="addSp delSp modSp add del ord replId">
        <pc:chgData name="Shannon Taber" userId="S::staber@ucpect.org::72736adb-4198-4597-b3ad-a0735414e304" providerId="AD" clId="Web-{34983BD8-E2D2-CDE0-B838-1E78572FF704}" dt="2023-02-21T20:14:41.207" v="690"/>
        <pc:sldMkLst>
          <pc:docMk/>
          <pc:sldMk cId="3404182896" sldId="295"/>
        </pc:sldMkLst>
        <pc:spChg chg="mod">
          <ac:chgData name="Shannon Taber" userId="S::staber@ucpect.org::72736adb-4198-4597-b3ad-a0735414e304" providerId="AD" clId="Web-{34983BD8-E2D2-CDE0-B838-1E78572FF704}" dt="2023-02-21T19:17:50.398" v="296" actId="20577"/>
          <ac:spMkLst>
            <pc:docMk/>
            <pc:sldMk cId="3404182896" sldId="295"/>
            <ac:spMk id="207" creationId="{82BE14BD-FB0B-F56F-FAF8-7C4F76D6E3A5}"/>
          </ac:spMkLst>
        </pc:spChg>
        <pc:picChg chg="del">
          <ac:chgData name="Shannon Taber" userId="S::staber@ucpect.org::72736adb-4198-4597-b3ad-a0735414e304" providerId="AD" clId="Web-{34983BD8-E2D2-CDE0-B838-1E78572FF704}" dt="2023-02-21T19:07:35.884" v="178"/>
          <ac:picMkLst>
            <pc:docMk/>
            <pc:sldMk cId="3404182896" sldId="295"/>
            <ac:picMk id="2" creationId="{5715DB5D-9C6B-8F4C-6668-0A9177663F81}"/>
          </ac:picMkLst>
        </pc:picChg>
        <pc:picChg chg="add mod ord">
          <ac:chgData name="Shannon Taber" userId="S::staber@ucpect.org::72736adb-4198-4597-b3ad-a0735414e304" providerId="AD" clId="Web-{34983BD8-E2D2-CDE0-B838-1E78572FF704}" dt="2023-02-21T19:15:42.817" v="277" actId="1076"/>
          <ac:picMkLst>
            <pc:docMk/>
            <pc:sldMk cId="3404182896" sldId="295"/>
            <ac:picMk id="3" creationId="{512E4370-8D40-3C9A-D1CC-3FC60ED11FBC}"/>
          </ac:picMkLst>
        </pc:picChg>
        <pc:picChg chg="add del mod">
          <ac:chgData name="Shannon Taber" userId="S::staber@ucpect.org::72736adb-4198-4597-b3ad-a0735414e304" providerId="AD" clId="Web-{34983BD8-E2D2-CDE0-B838-1E78572FF704}" dt="2023-02-21T19:17:38.132" v="293"/>
          <ac:picMkLst>
            <pc:docMk/>
            <pc:sldMk cId="3404182896" sldId="295"/>
            <ac:picMk id="4" creationId="{6D5F58B8-E98A-8FC2-831C-65D410C517CD}"/>
          </ac:picMkLst>
        </pc:picChg>
      </pc:sldChg>
      <pc:sldChg chg="delSp modSp add ord replId">
        <pc:chgData name="Shannon Taber" userId="S::staber@ucpect.org::72736adb-4198-4597-b3ad-a0735414e304" providerId="AD" clId="Web-{34983BD8-E2D2-CDE0-B838-1E78572FF704}" dt="2023-02-21T20:54:54.558" v="1434" actId="20577"/>
        <pc:sldMkLst>
          <pc:docMk/>
          <pc:sldMk cId="1568259744" sldId="296"/>
        </pc:sldMkLst>
        <pc:spChg chg="mod">
          <ac:chgData name="Shannon Taber" userId="S::staber@ucpect.org::72736adb-4198-4597-b3ad-a0735414e304" providerId="AD" clId="Web-{34983BD8-E2D2-CDE0-B838-1E78572FF704}" dt="2023-02-21T20:54:54.558" v="1434" actId="20577"/>
          <ac:spMkLst>
            <pc:docMk/>
            <pc:sldMk cId="1568259744" sldId="296"/>
            <ac:spMk id="207" creationId="{82BE14BD-FB0B-F56F-FAF8-7C4F76D6E3A5}"/>
          </ac:spMkLst>
        </pc:spChg>
        <pc:picChg chg="del">
          <ac:chgData name="Shannon Taber" userId="S::staber@ucpect.org::72736adb-4198-4597-b3ad-a0735414e304" providerId="AD" clId="Web-{34983BD8-E2D2-CDE0-B838-1E78572FF704}" dt="2023-02-21T19:16:55.240" v="280"/>
          <ac:picMkLst>
            <pc:docMk/>
            <pc:sldMk cId="1568259744" sldId="296"/>
            <ac:picMk id="3" creationId="{512E4370-8D40-3C9A-D1CC-3FC60ED11FBC}"/>
          </ac:picMkLst>
        </pc:picChg>
        <pc:picChg chg="mod ord">
          <ac:chgData name="Shannon Taber" userId="S::staber@ucpect.org::72736adb-4198-4597-b3ad-a0735414e304" providerId="AD" clId="Web-{34983BD8-E2D2-CDE0-B838-1E78572FF704}" dt="2023-02-21T19:39:58.240" v="430" actId="1076"/>
          <ac:picMkLst>
            <pc:docMk/>
            <pc:sldMk cId="1568259744" sldId="296"/>
            <ac:picMk id="4" creationId="{6D5F58B8-E98A-8FC2-831C-65D410C517CD}"/>
          </ac:picMkLst>
        </pc:picChg>
      </pc:sldChg>
      <pc:sldChg chg="addSp delSp modSp add del ord replId">
        <pc:chgData name="Shannon Taber" userId="S::staber@ucpect.org::72736adb-4198-4597-b3ad-a0735414e304" providerId="AD" clId="Web-{34983BD8-E2D2-CDE0-B838-1E78572FF704}" dt="2023-02-21T20:24:01.438" v="934"/>
        <pc:sldMkLst>
          <pc:docMk/>
          <pc:sldMk cId="3374694452" sldId="297"/>
        </pc:sldMkLst>
        <pc:spChg chg="add del mod">
          <ac:chgData name="Shannon Taber" userId="S::staber@ucpect.org::72736adb-4198-4597-b3ad-a0735414e304" providerId="AD" clId="Web-{34983BD8-E2D2-CDE0-B838-1E78572FF704}" dt="2023-02-21T19:21:45.934" v="306"/>
          <ac:spMkLst>
            <pc:docMk/>
            <pc:sldMk cId="3374694452" sldId="297"/>
            <ac:spMk id="4" creationId="{57559666-CEEC-EE15-044E-AB5FF1BDCB40}"/>
          </ac:spMkLst>
        </pc:spChg>
        <pc:spChg chg="del">
          <ac:chgData name="Shannon Taber" userId="S::staber@ucpect.org::72736adb-4198-4597-b3ad-a0735414e304" providerId="AD" clId="Web-{34983BD8-E2D2-CDE0-B838-1E78572FF704}" dt="2023-02-21T19:21:42.075" v="305"/>
          <ac:spMkLst>
            <pc:docMk/>
            <pc:sldMk cId="3374694452" sldId="297"/>
            <ac:spMk id="207" creationId="{82BE14BD-FB0B-F56F-FAF8-7C4F76D6E3A5}"/>
          </ac:spMkLst>
        </pc:spChg>
        <pc:picChg chg="del">
          <ac:chgData name="Shannon Taber" userId="S::staber@ucpect.org::72736adb-4198-4597-b3ad-a0735414e304" providerId="AD" clId="Web-{34983BD8-E2D2-CDE0-B838-1E78572FF704}" dt="2023-02-21T19:21:49.309" v="308"/>
          <ac:picMkLst>
            <pc:docMk/>
            <pc:sldMk cId="3374694452" sldId="297"/>
            <ac:picMk id="3" creationId="{1A6E67F1-1876-6F5D-3D57-84B5DF6EC17F}"/>
          </ac:picMkLst>
        </pc:picChg>
        <pc:picChg chg="add mod ord">
          <ac:chgData name="Shannon Taber" userId="S::staber@ucpect.org::72736adb-4198-4597-b3ad-a0735414e304" providerId="AD" clId="Web-{34983BD8-E2D2-CDE0-B838-1E78572FF704}" dt="2023-02-21T19:21:47.512" v="307" actId="1076"/>
          <ac:picMkLst>
            <pc:docMk/>
            <pc:sldMk cId="3374694452" sldId="297"/>
            <ac:picMk id="5" creationId="{F81105F6-AA09-12F6-2E67-5721A2DB1006}"/>
          </ac:picMkLst>
        </pc:picChg>
        <pc:picChg chg="add mod">
          <ac:chgData name="Shannon Taber" userId="S::staber@ucpect.org::72736adb-4198-4597-b3ad-a0735414e304" providerId="AD" clId="Web-{34983BD8-E2D2-CDE0-B838-1E78572FF704}" dt="2023-02-21T19:22:33.888" v="310" actId="1076"/>
          <ac:picMkLst>
            <pc:docMk/>
            <pc:sldMk cId="3374694452" sldId="297"/>
            <ac:picMk id="6" creationId="{368A421E-3F26-D99A-73C6-0A9848DDD20B}"/>
          </ac:picMkLst>
        </pc:picChg>
        <pc:picChg chg="add mod">
          <ac:chgData name="Shannon Taber" userId="S::staber@ucpect.org::72736adb-4198-4597-b3ad-a0735414e304" providerId="AD" clId="Web-{34983BD8-E2D2-CDE0-B838-1E78572FF704}" dt="2023-02-21T19:23:09.092" v="312" actId="1076"/>
          <ac:picMkLst>
            <pc:docMk/>
            <pc:sldMk cId="3374694452" sldId="297"/>
            <ac:picMk id="7" creationId="{7E2711CF-4201-2BE6-A243-75DFEB03F9C0}"/>
          </ac:picMkLst>
        </pc:picChg>
        <pc:picChg chg="add mod">
          <ac:chgData name="Shannon Taber" userId="S::staber@ucpect.org::72736adb-4198-4597-b3ad-a0735414e304" providerId="AD" clId="Web-{34983BD8-E2D2-CDE0-B838-1E78572FF704}" dt="2023-02-21T19:23:38.546" v="313"/>
          <ac:picMkLst>
            <pc:docMk/>
            <pc:sldMk cId="3374694452" sldId="297"/>
            <ac:picMk id="8" creationId="{968E27D6-757B-CA2D-8614-05123870E099}"/>
          </ac:picMkLst>
        </pc:picChg>
        <pc:picChg chg="add mod">
          <ac:chgData name="Shannon Taber" userId="S::staber@ucpect.org::72736adb-4198-4597-b3ad-a0735414e304" providerId="AD" clId="Web-{34983BD8-E2D2-CDE0-B838-1E78572FF704}" dt="2023-02-21T19:24:04.156" v="315" actId="1076"/>
          <ac:picMkLst>
            <pc:docMk/>
            <pc:sldMk cId="3374694452" sldId="297"/>
            <ac:picMk id="9" creationId="{7A4AB936-4D34-81AC-A70D-9DC9D5F12BCA}"/>
          </ac:picMkLst>
        </pc:picChg>
        <pc:picChg chg="add mod">
          <ac:chgData name="Shannon Taber" userId="S::staber@ucpect.org::72736adb-4198-4597-b3ad-a0735414e304" providerId="AD" clId="Web-{34983BD8-E2D2-CDE0-B838-1E78572FF704}" dt="2023-02-21T19:24:56.720" v="317" actId="1076"/>
          <ac:picMkLst>
            <pc:docMk/>
            <pc:sldMk cId="3374694452" sldId="297"/>
            <ac:picMk id="11" creationId="{FD0C4A3C-BBCC-C12A-8336-7BF33DF8223B}"/>
          </ac:picMkLst>
        </pc:picChg>
      </pc:sldChg>
      <pc:sldChg chg="addSp delSp modSp add del replId">
        <pc:chgData name="Shannon Taber" userId="S::staber@ucpect.org::72736adb-4198-4597-b3ad-a0735414e304" providerId="AD" clId="Web-{34983BD8-E2D2-CDE0-B838-1E78572FF704}" dt="2023-02-21T20:01:41.878" v="606"/>
        <pc:sldMkLst>
          <pc:docMk/>
          <pc:sldMk cId="386861021" sldId="298"/>
        </pc:sldMkLst>
        <pc:spChg chg="mod">
          <ac:chgData name="Shannon Taber" userId="S::staber@ucpect.org::72736adb-4198-4597-b3ad-a0735414e304" providerId="AD" clId="Web-{34983BD8-E2D2-CDE0-B838-1E78572FF704}" dt="2023-02-21T19:48:45.361" v="596" actId="20577"/>
          <ac:spMkLst>
            <pc:docMk/>
            <pc:sldMk cId="386861021" sldId="298"/>
            <ac:spMk id="207" creationId="{82BE14BD-FB0B-F56F-FAF8-7C4F76D6E3A5}"/>
          </ac:spMkLst>
        </pc:spChg>
        <pc:picChg chg="del">
          <ac:chgData name="Shannon Taber" userId="S::staber@ucpect.org::72736adb-4198-4597-b3ad-a0735414e304" providerId="AD" clId="Web-{34983BD8-E2D2-CDE0-B838-1E78572FF704}" dt="2023-02-21T19:42:26.743" v="477"/>
          <ac:picMkLst>
            <pc:docMk/>
            <pc:sldMk cId="386861021" sldId="298"/>
            <ac:picMk id="2" creationId="{5715DB5D-9C6B-8F4C-6668-0A9177663F81}"/>
          </ac:picMkLst>
        </pc:picChg>
        <pc:picChg chg="add mod">
          <ac:chgData name="Shannon Taber" userId="S::staber@ucpect.org::72736adb-4198-4597-b3ad-a0735414e304" providerId="AD" clId="Web-{34983BD8-E2D2-CDE0-B838-1E78572FF704}" dt="2023-02-21T19:42:50.228" v="481" actId="1076"/>
          <ac:picMkLst>
            <pc:docMk/>
            <pc:sldMk cId="386861021" sldId="298"/>
            <ac:picMk id="4" creationId="{2B978D29-F799-7554-7D63-017816AD1188}"/>
          </ac:picMkLst>
        </pc:picChg>
      </pc:sldChg>
      <pc:sldChg chg="addSp delSp modSp new del ord">
        <pc:chgData name="Shannon Taber" userId="S::staber@ucpect.org::72736adb-4198-4597-b3ad-a0735414e304" providerId="AD" clId="Web-{34983BD8-E2D2-CDE0-B838-1E78572FF704}" dt="2023-02-21T21:10:04.375" v="1753"/>
        <pc:sldMkLst>
          <pc:docMk/>
          <pc:sldMk cId="3793371043" sldId="299"/>
        </pc:sldMkLst>
        <pc:spChg chg="del">
          <ac:chgData name="Shannon Taber" userId="S::staber@ucpect.org::72736adb-4198-4597-b3ad-a0735414e304" providerId="AD" clId="Web-{34983BD8-E2D2-CDE0-B838-1E78572FF704}" dt="2023-02-21T20:00:32.861" v="598"/>
          <ac:spMkLst>
            <pc:docMk/>
            <pc:sldMk cId="3793371043" sldId="299"/>
            <ac:spMk id="2" creationId="{4377165F-867A-8764-7F8A-9796E14871F6}"/>
          </ac:spMkLst>
        </pc:spChg>
        <pc:spChg chg="del">
          <ac:chgData name="Shannon Taber" userId="S::staber@ucpect.org::72736adb-4198-4597-b3ad-a0735414e304" providerId="AD" clId="Web-{34983BD8-E2D2-CDE0-B838-1E78572FF704}" dt="2023-02-21T20:00:34.439" v="599"/>
          <ac:spMkLst>
            <pc:docMk/>
            <pc:sldMk cId="3793371043" sldId="299"/>
            <ac:spMk id="3" creationId="{8544C5B2-F5E6-E1F1-6699-321C7AA4D624}"/>
          </ac:spMkLst>
        </pc:spChg>
        <pc:spChg chg="del">
          <ac:chgData name="Shannon Taber" userId="S::staber@ucpect.org::72736adb-4198-4597-b3ad-a0735414e304" providerId="AD" clId="Web-{34983BD8-E2D2-CDE0-B838-1E78572FF704}" dt="2023-02-21T20:00:36.220" v="600"/>
          <ac:spMkLst>
            <pc:docMk/>
            <pc:sldMk cId="3793371043" sldId="299"/>
            <ac:spMk id="4" creationId="{20165850-6704-4E3F-44B5-B2452DAAC995}"/>
          </ac:spMkLst>
        </pc:spChg>
        <pc:spChg chg="add del mod">
          <ac:chgData name="Shannon Taber" userId="S::staber@ucpect.org::72736adb-4198-4597-b3ad-a0735414e304" providerId="AD" clId="Web-{34983BD8-E2D2-CDE0-B838-1E78572FF704}" dt="2023-02-21T20:24:29.158" v="938"/>
          <ac:spMkLst>
            <pc:docMk/>
            <pc:sldMk cId="3793371043" sldId="299"/>
            <ac:spMk id="8" creationId="{B02E1A98-C840-A78E-34B2-93A658C53154}"/>
          </ac:spMkLst>
        </pc:spChg>
        <pc:picChg chg="add del mod">
          <ac:chgData name="Shannon Taber" userId="S::staber@ucpect.org::72736adb-4198-4597-b3ad-a0735414e304" providerId="AD" clId="Web-{34983BD8-E2D2-CDE0-B838-1E78572FF704}" dt="2023-02-21T20:00:42.626" v="602"/>
          <ac:picMkLst>
            <pc:docMk/>
            <pc:sldMk cId="3793371043" sldId="299"/>
            <ac:picMk id="6" creationId="{0ED2B75F-4C17-33F0-A9D7-1975A44D8E24}"/>
          </ac:picMkLst>
        </pc:picChg>
      </pc:sldChg>
      <pc:sldChg chg="addSp modSp add ord">
        <pc:chgData name="Shannon Taber" userId="S::staber@ucpect.org::72736adb-4198-4597-b3ad-a0735414e304" providerId="AD" clId="Web-{34983BD8-E2D2-CDE0-B838-1E78572FF704}" dt="2023-02-21T20:57:54.890" v="1485" actId="20577"/>
        <pc:sldMkLst>
          <pc:docMk/>
          <pc:sldMk cId="1668811360" sldId="300"/>
        </pc:sldMkLst>
        <pc:spChg chg="mod">
          <ac:chgData name="Shannon Taber" userId="S::staber@ucpect.org::72736adb-4198-4597-b3ad-a0735414e304" providerId="AD" clId="Web-{34983BD8-E2D2-CDE0-B838-1E78572FF704}" dt="2023-02-21T20:20:01.339" v="813" actId="20577"/>
          <ac:spMkLst>
            <pc:docMk/>
            <pc:sldMk cId="1668811360" sldId="300"/>
            <ac:spMk id="2" creationId="{4BF6A71C-D948-85E5-94E8-E796730876B2}"/>
          </ac:spMkLst>
        </pc:spChg>
        <pc:spChg chg="add mod">
          <ac:chgData name="Shannon Taber" userId="S::staber@ucpect.org::72736adb-4198-4597-b3ad-a0735414e304" providerId="AD" clId="Web-{34983BD8-E2D2-CDE0-B838-1E78572FF704}" dt="2023-02-21T20:57:54.890" v="1485" actId="20577"/>
          <ac:spMkLst>
            <pc:docMk/>
            <pc:sldMk cId="1668811360" sldId="300"/>
            <ac:spMk id="3" creationId="{3B67A0AB-E683-AFB4-4A44-E1D9785B96B8}"/>
          </ac:spMkLst>
        </pc:spChg>
        <pc:spChg chg="mod">
          <ac:chgData name="Shannon Taber" userId="S::staber@ucpect.org::72736adb-4198-4597-b3ad-a0735414e304" providerId="AD" clId="Web-{34983BD8-E2D2-CDE0-B838-1E78572FF704}" dt="2023-02-21T20:19:23.323" v="806" actId="20577"/>
          <ac:spMkLst>
            <pc:docMk/>
            <pc:sldMk cId="1668811360" sldId="300"/>
            <ac:spMk id="729" creationId="{23DC51A4-91F3-F6FB-D771-79CF03572F30}"/>
          </ac:spMkLst>
        </pc:spChg>
      </pc:sldChg>
      <pc:sldChg chg="add ord">
        <pc:chgData name="Shannon Taber" userId="S::staber@ucpect.org::72736adb-4198-4597-b3ad-a0735414e304" providerId="AD" clId="Web-{34983BD8-E2D2-CDE0-B838-1E78572FF704}" dt="2023-02-21T20:55:24.840" v="1437"/>
        <pc:sldMkLst>
          <pc:docMk/>
          <pc:sldMk cId="1618073579" sldId="301"/>
        </pc:sldMkLst>
      </pc:sldChg>
      <pc:sldChg chg="addSp modSp add ord">
        <pc:chgData name="Shannon Taber" userId="S::staber@ucpect.org::72736adb-4198-4597-b3ad-a0735414e304" providerId="AD" clId="Web-{34983BD8-E2D2-CDE0-B838-1E78572FF704}" dt="2023-02-22T13:14:16.286" v="2795"/>
        <pc:sldMkLst>
          <pc:docMk/>
          <pc:sldMk cId="3902399429" sldId="302"/>
        </pc:sldMkLst>
        <pc:spChg chg="mod">
          <ac:chgData name="Shannon Taber" userId="S::staber@ucpect.org::72736adb-4198-4597-b3ad-a0735414e304" providerId="AD" clId="Web-{34983BD8-E2D2-CDE0-B838-1E78572FF704}" dt="2023-02-22T13:13:51.660" v="2791" actId="20577"/>
          <ac:spMkLst>
            <pc:docMk/>
            <pc:sldMk cId="3902399429" sldId="302"/>
            <ac:spMk id="2" creationId="{00000000-0000-0000-0000-000000000000}"/>
          </ac:spMkLst>
        </pc:spChg>
        <pc:spChg chg="add mod">
          <ac:chgData name="Shannon Taber" userId="S::staber@ucpect.org::72736adb-4198-4597-b3ad-a0735414e304" providerId="AD" clId="Web-{34983BD8-E2D2-CDE0-B838-1E78572FF704}" dt="2023-02-22T13:14:16.286" v="2795"/>
          <ac:spMkLst>
            <pc:docMk/>
            <pc:sldMk cId="3902399429" sldId="302"/>
            <ac:spMk id="3" creationId="{F96F4D91-85D7-AF94-9506-33A556BB732A}"/>
          </ac:spMkLst>
        </pc:spChg>
        <pc:spChg chg="mod">
          <ac:chgData name="Shannon Taber" userId="S::staber@ucpect.org::72736adb-4198-4597-b3ad-a0735414e304" providerId="AD" clId="Web-{34983BD8-E2D2-CDE0-B838-1E78572FF704}" dt="2023-02-22T13:13:03.347" v="2787" actId="1076"/>
          <ac:spMkLst>
            <pc:docMk/>
            <pc:sldMk cId="3902399429" sldId="302"/>
            <ac:spMk id="4" creationId="{69C80317-AD1B-A135-BC4B-DE2290AE48FD}"/>
          </ac:spMkLst>
        </pc:spChg>
      </pc:sldChg>
      <pc:sldChg chg="modSp add ord">
        <pc:chgData name="Shannon Taber" userId="S::staber@ucpect.org::72736adb-4198-4597-b3ad-a0735414e304" providerId="AD" clId="Web-{34983BD8-E2D2-CDE0-B838-1E78572FF704}" dt="2023-02-21T21:15:52.460" v="2093" actId="1076"/>
        <pc:sldMkLst>
          <pc:docMk/>
          <pc:sldMk cId="3741145636" sldId="303"/>
        </pc:sldMkLst>
        <pc:spChg chg="mod">
          <ac:chgData name="Shannon Taber" userId="S::staber@ucpect.org::72736adb-4198-4597-b3ad-a0735414e304" providerId="AD" clId="Web-{34983BD8-E2D2-CDE0-B838-1E78572FF704}" dt="2023-02-21T21:15:49.585" v="2092" actId="1076"/>
          <ac:spMkLst>
            <pc:docMk/>
            <pc:sldMk cId="3741145636" sldId="303"/>
            <ac:spMk id="2" creationId="{00000000-0000-0000-0000-000000000000}"/>
          </ac:spMkLst>
        </pc:spChg>
        <pc:spChg chg="mod">
          <ac:chgData name="Shannon Taber" userId="S::staber@ucpect.org::72736adb-4198-4597-b3ad-a0735414e304" providerId="AD" clId="Web-{34983BD8-E2D2-CDE0-B838-1E78572FF704}" dt="2023-02-21T21:15:52.460" v="2093" actId="1076"/>
          <ac:spMkLst>
            <pc:docMk/>
            <pc:sldMk cId="3741145636" sldId="303"/>
            <ac:spMk id="4" creationId="{69C80317-AD1B-A135-BC4B-DE2290AE48FD}"/>
          </ac:spMkLst>
        </pc:spChg>
      </pc:sldChg>
      <pc:sldChg chg="add ord">
        <pc:chgData name="Shannon Taber" userId="S::staber@ucpect.org::72736adb-4198-4597-b3ad-a0735414e304" providerId="AD" clId="Web-{34983BD8-E2D2-CDE0-B838-1E78572FF704}" dt="2023-02-21T20:42:21.619" v="1432"/>
        <pc:sldMkLst>
          <pc:docMk/>
          <pc:sldMk cId="306692748" sldId="304"/>
        </pc:sldMkLst>
      </pc:sldChg>
      <pc:sldChg chg="modSp add ord">
        <pc:chgData name="Shannon Taber" userId="S::staber@ucpect.org::72736adb-4198-4597-b3ad-a0735414e304" providerId="AD" clId="Web-{34983BD8-E2D2-CDE0-B838-1E78572FF704}" dt="2023-02-22T13:23:13.938" v="2800"/>
        <pc:sldMkLst>
          <pc:docMk/>
          <pc:sldMk cId="2735241100" sldId="305"/>
        </pc:sldMkLst>
        <pc:spChg chg="mod">
          <ac:chgData name="Shannon Taber" userId="S::staber@ucpect.org::72736adb-4198-4597-b3ad-a0735414e304" providerId="AD" clId="Web-{34983BD8-E2D2-CDE0-B838-1E78572FF704}" dt="2023-02-22T13:22:47.047" v="2797" actId="20577"/>
          <ac:spMkLst>
            <pc:docMk/>
            <pc:sldMk cId="2735241100" sldId="305"/>
            <ac:spMk id="10" creationId="{2E315FE0-9BF4-D8C4-6062-DE9629D0F0EE}"/>
          </ac:spMkLst>
        </pc:spChg>
      </pc:sldChg>
      <pc:sldChg chg="modSp add ord">
        <pc:chgData name="Shannon Taber" userId="S::staber@ucpect.org::72736adb-4198-4597-b3ad-a0735414e304" providerId="AD" clId="Web-{34983BD8-E2D2-CDE0-B838-1E78572FF704}" dt="2023-02-22T13:22:58.923" v="2799" actId="20577"/>
        <pc:sldMkLst>
          <pc:docMk/>
          <pc:sldMk cId="16443910" sldId="306"/>
        </pc:sldMkLst>
        <pc:spChg chg="mod">
          <ac:chgData name="Shannon Taber" userId="S::staber@ucpect.org::72736adb-4198-4597-b3ad-a0735414e304" providerId="AD" clId="Web-{34983BD8-E2D2-CDE0-B838-1E78572FF704}" dt="2023-02-22T13:22:58.923" v="2799" actId="20577"/>
          <ac:spMkLst>
            <pc:docMk/>
            <pc:sldMk cId="16443910" sldId="306"/>
            <ac:spMk id="5" creationId="{07F130EA-2CF4-278B-4A48-C7A8A6E6373B}"/>
          </ac:spMkLst>
        </pc:spChg>
      </pc:sldChg>
      <pc:sldChg chg="modSp add ord">
        <pc:chgData name="Shannon Taber" userId="S::staber@ucpect.org::72736adb-4198-4597-b3ad-a0735414e304" providerId="AD" clId="Web-{34983BD8-E2D2-CDE0-B838-1E78572FF704}" dt="2023-02-22T13:22:53.985" v="2798" actId="20577"/>
        <pc:sldMkLst>
          <pc:docMk/>
          <pc:sldMk cId="273262182" sldId="307"/>
        </pc:sldMkLst>
        <pc:spChg chg="mod">
          <ac:chgData name="Shannon Taber" userId="S::staber@ucpect.org::72736adb-4198-4597-b3ad-a0735414e304" providerId="AD" clId="Web-{34983BD8-E2D2-CDE0-B838-1E78572FF704}" dt="2023-02-22T13:22:53.985" v="2798" actId="20577"/>
          <ac:spMkLst>
            <pc:docMk/>
            <pc:sldMk cId="273262182" sldId="307"/>
            <ac:spMk id="4" creationId="{7A5167E7-1587-F2B5-9A23-AD0CA33A570B}"/>
          </ac:spMkLst>
        </pc:spChg>
      </pc:sldChg>
      <pc:sldChg chg="modSp add ord">
        <pc:chgData name="Shannon Taber" userId="S::staber@ucpect.org::72736adb-4198-4597-b3ad-a0735414e304" providerId="AD" clId="Web-{34983BD8-E2D2-CDE0-B838-1E78572FF704}" dt="2023-02-22T14:04:37.486" v="3377" actId="1076"/>
        <pc:sldMkLst>
          <pc:docMk/>
          <pc:sldMk cId="1834040177" sldId="308"/>
        </pc:sldMkLst>
        <pc:spChg chg="mod">
          <ac:chgData name="Shannon Taber" userId="S::staber@ucpect.org::72736adb-4198-4597-b3ad-a0735414e304" providerId="AD" clId="Web-{34983BD8-E2D2-CDE0-B838-1E78572FF704}" dt="2023-02-22T14:04:37.486" v="3377" actId="1076"/>
          <ac:spMkLst>
            <pc:docMk/>
            <pc:sldMk cId="1834040177" sldId="308"/>
            <ac:spMk id="3" creationId="{00000000-0000-0000-0000-000000000000}"/>
          </ac:spMkLst>
        </pc:spChg>
      </pc:sldChg>
      <pc:sldChg chg="modSp add">
        <pc:chgData name="Shannon Taber" userId="S::staber@ucpect.org::72736adb-4198-4597-b3ad-a0735414e304" providerId="AD" clId="Web-{34983BD8-E2D2-CDE0-B838-1E78572FF704}" dt="2023-02-22T13:35:57.283" v="3343" actId="14100"/>
        <pc:sldMkLst>
          <pc:docMk/>
          <pc:sldMk cId="3120645996" sldId="309"/>
        </pc:sldMkLst>
        <pc:spChg chg="mod">
          <ac:chgData name="Shannon Taber" userId="S::staber@ucpect.org::72736adb-4198-4597-b3ad-a0735414e304" providerId="AD" clId="Web-{34983BD8-E2D2-CDE0-B838-1E78572FF704}" dt="2023-02-22T13:35:57.283" v="3343" actId="14100"/>
          <ac:spMkLst>
            <pc:docMk/>
            <pc:sldMk cId="3120645996" sldId="309"/>
            <ac:spMk id="729" creationId="{23DC51A4-91F3-F6FB-D771-79CF03572F30}"/>
          </ac:spMkLst>
        </pc:spChg>
      </pc:sldChg>
      <pc:sldChg chg="add ord">
        <pc:chgData name="Shannon Taber" userId="S::staber@ucpect.org::72736adb-4198-4597-b3ad-a0735414e304" providerId="AD" clId="Web-{34983BD8-E2D2-CDE0-B838-1E78572FF704}" dt="2023-02-21T20:11:48.750" v="656"/>
        <pc:sldMkLst>
          <pc:docMk/>
          <pc:sldMk cId="1428830512" sldId="310"/>
        </pc:sldMkLst>
      </pc:sldChg>
      <pc:sldChg chg="addSp modSp add ord">
        <pc:chgData name="Shannon Taber" userId="S::staber@ucpect.org::72736adb-4198-4597-b3ad-a0735414e304" providerId="AD" clId="Web-{34983BD8-E2D2-CDE0-B838-1E78572FF704}" dt="2023-02-22T13:38:56.678" v="3374" actId="1076"/>
        <pc:sldMkLst>
          <pc:docMk/>
          <pc:sldMk cId="2784346207" sldId="311"/>
        </pc:sldMkLst>
        <pc:spChg chg="mod">
          <ac:chgData name="Shannon Taber" userId="S::staber@ucpect.org::72736adb-4198-4597-b3ad-a0735414e304" providerId="AD" clId="Web-{34983BD8-E2D2-CDE0-B838-1E78572FF704}" dt="2023-02-22T13:38:56.678" v="3374" actId="1076"/>
          <ac:spMkLst>
            <pc:docMk/>
            <pc:sldMk cId="2784346207" sldId="311"/>
            <ac:spMk id="2" creationId="{00000000-0000-0000-0000-000000000000}"/>
          </ac:spMkLst>
        </pc:spChg>
        <pc:spChg chg="mod">
          <ac:chgData name="Shannon Taber" userId="S::staber@ucpect.org::72736adb-4198-4597-b3ad-a0735414e304" providerId="AD" clId="Web-{34983BD8-E2D2-CDE0-B838-1E78572FF704}" dt="2023-02-21T20:55:42.606" v="1440" actId="20577"/>
          <ac:spMkLst>
            <pc:docMk/>
            <pc:sldMk cId="2784346207" sldId="311"/>
            <ac:spMk id="4" creationId="{69C80317-AD1B-A135-BC4B-DE2290AE48FD}"/>
          </ac:spMkLst>
        </pc:spChg>
        <pc:picChg chg="add mod">
          <ac:chgData name="Shannon Taber" userId="S::staber@ucpect.org::72736adb-4198-4597-b3ad-a0735414e304" providerId="AD" clId="Web-{34983BD8-E2D2-CDE0-B838-1E78572FF704}" dt="2023-02-21T21:04:20.539" v="1566" actId="14100"/>
          <ac:picMkLst>
            <pc:docMk/>
            <pc:sldMk cId="2784346207" sldId="311"/>
            <ac:picMk id="3" creationId="{AF683637-EDD4-2853-F522-C83A64AEFAB7}"/>
          </ac:picMkLst>
        </pc:picChg>
        <pc:picChg chg="add mod">
          <ac:chgData name="Shannon Taber" userId="S::staber@ucpect.org::72736adb-4198-4597-b3ad-a0735414e304" providerId="AD" clId="Web-{34983BD8-E2D2-CDE0-B838-1E78572FF704}" dt="2023-02-21T21:04:18.601" v="1565" actId="14100"/>
          <ac:picMkLst>
            <pc:docMk/>
            <pc:sldMk cId="2784346207" sldId="311"/>
            <ac:picMk id="5" creationId="{57CB68AF-4676-5BD5-2F56-5FCC5EA06DDF}"/>
          </ac:picMkLst>
        </pc:picChg>
        <pc:picChg chg="add mod">
          <ac:chgData name="Shannon Taber" userId="S::staber@ucpect.org::72736adb-4198-4597-b3ad-a0735414e304" providerId="AD" clId="Web-{34983BD8-E2D2-CDE0-B838-1E78572FF704}" dt="2023-02-21T21:04:15.539" v="1563" actId="14100"/>
          <ac:picMkLst>
            <pc:docMk/>
            <pc:sldMk cId="2784346207" sldId="311"/>
            <ac:picMk id="6" creationId="{54F0ED70-B32F-EAB6-4024-59B3A4DD7AE0}"/>
          </ac:picMkLst>
        </pc:picChg>
        <pc:picChg chg="add mod">
          <ac:chgData name="Shannon Taber" userId="S::staber@ucpect.org::72736adb-4198-4597-b3ad-a0735414e304" providerId="AD" clId="Web-{34983BD8-E2D2-CDE0-B838-1E78572FF704}" dt="2023-02-21T21:05:57.104" v="1572" actId="14100"/>
          <ac:picMkLst>
            <pc:docMk/>
            <pc:sldMk cId="2784346207" sldId="311"/>
            <ac:picMk id="7" creationId="{A13E1BE9-51B6-4F65-8806-5D18E8156CFA}"/>
          </ac:picMkLst>
        </pc:picChg>
        <pc:picChg chg="add mod">
          <ac:chgData name="Shannon Taber" userId="S::staber@ucpect.org::72736adb-4198-4597-b3ad-a0735414e304" providerId="AD" clId="Web-{34983BD8-E2D2-CDE0-B838-1E78572FF704}" dt="2023-02-21T21:06:41.417" v="1574" actId="1076"/>
          <ac:picMkLst>
            <pc:docMk/>
            <pc:sldMk cId="2784346207" sldId="311"/>
            <ac:picMk id="9" creationId="{40C02EEE-653A-0500-4FBD-BBBC753E8396}"/>
          </ac:picMkLst>
        </pc:picChg>
      </pc:sldChg>
      <pc:sldChg chg="modSp add ord replId">
        <pc:chgData name="Shannon Taber" userId="S::staber@ucpect.org::72736adb-4198-4597-b3ad-a0735414e304" providerId="AD" clId="Web-{34983BD8-E2D2-CDE0-B838-1E78572FF704}" dt="2023-02-22T13:37:04.582" v="3352" actId="1076"/>
        <pc:sldMkLst>
          <pc:docMk/>
          <pc:sldMk cId="79211650" sldId="312"/>
        </pc:sldMkLst>
        <pc:spChg chg="mod">
          <ac:chgData name="Shannon Taber" userId="S::staber@ucpect.org::72736adb-4198-4597-b3ad-a0735414e304" providerId="AD" clId="Web-{34983BD8-E2D2-CDE0-B838-1E78572FF704}" dt="2023-02-21T20:41:21.961" v="1413" actId="20577"/>
          <ac:spMkLst>
            <pc:docMk/>
            <pc:sldMk cId="79211650" sldId="312"/>
            <ac:spMk id="2" creationId="{4BF6A71C-D948-85E5-94E8-E796730876B2}"/>
          </ac:spMkLst>
        </pc:spChg>
        <pc:spChg chg="mod">
          <ac:chgData name="Shannon Taber" userId="S::staber@ucpect.org::72736adb-4198-4597-b3ad-a0735414e304" providerId="AD" clId="Web-{34983BD8-E2D2-CDE0-B838-1E78572FF704}" dt="2023-02-22T13:37:04.582" v="3352" actId="1076"/>
          <ac:spMkLst>
            <pc:docMk/>
            <pc:sldMk cId="79211650" sldId="312"/>
            <ac:spMk id="3" creationId="{3B67A0AB-E683-AFB4-4A44-E1D9785B96B8}"/>
          </ac:spMkLst>
        </pc:spChg>
        <pc:picChg chg="mod">
          <ac:chgData name="Shannon Taber" userId="S::staber@ucpect.org::72736adb-4198-4597-b3ad-a0735414e304" providerId="AD" clId="Web-{34983BD8-E2D2-CDE0-B838-1E78572FF704}" dt="2023-02-21T20:35:09.781" v="1167" actId="1076"/>
          <ac:picMkLst>
            <pc:docMk/>
            <pc:sldMk cId="79211650" sldId="312"/>
            <ac:picMk id="4" creationId="{2340E9ED-A319-F772-EF44-CA5B66AD29CF}"/>
          </ac:picMkLst>
        </pc:picChg>
      </pc:sldChg>
      <pc:sldChg chg="modSp add ord replId">
        <pc:chgData name="Shannon Taber" userId="S::staber@ucpect.org::72736adb-4198-4597-b3ad-a0735414e304" providerId="AD" clId="Web-{34983BD8-E2D2-CDE0-B838-1E78572FF704}" dt="2023-02-22T13:38:18.021" v="3373" actId="20577"/>
        <pc:sldMkLst>
          <pc:docMk/>
          <pc:sldMk cId="1947682502" sldId="313"/>
        </pc:sldMkLst>
        <pc:spChg chg="mod">
          <ac:chgData name="Shannon Taber" userId="S::staber@ucpect.org::72736adb-4198-4597-b3ad-a0735414e304" providerId="AD" clId="Web-{34983BD8-E2D2-CDE0-B838-1E78572FF704}" dt="2023-02-21T20:37:57.238" v="1305" actId="14100"/>
          <ac:spMkLst>
            <pc:docMk/>
            <pc:sldMk cId="1947682502" sldId="313"/>
            <ac:spMk id="2" creationId="{00000000-0000-0000-0000-000000000000}"/>
          </ac:spMkLst>
        </pc:spChg>
        <pc:spChg chg="mod">
          <ac:chgData name="Shannon Taber" userId="S::staber@ucpect.org::72736adb-4198-4597-b3ad-a0735414e304" providerId="AD" clId="Web-{34983BD8-E2D2-CDE0-B838-1E78572FF704}" dt="2023-02-22T13:38:18.021" v="3373" actId="20577"/>
          <ac:spMkLst>
            <pc:docMk/>
            <pc:sldMk cId="1947682502" sldId="313"/>
            <ac:spMk id="3" creationId="{00000000-0000-0000-0000-000000000000}"/>
          </ac:spMkLst>
        </pc:spChg>
      </pc:sldChg>
      <pc:sldChg chg="modSp add del ord">
        <pc:chgData name="Shannon Taber" userId="S::staber@ucpect.org::72736adb-4198-4597-b3ad-a0735414e304" providerId="AD" clId="Web-{34983BD8-E2D2-CDE0-B838-1E78572FF704}" dt="2023-02-21T21:10:01.578" v="1752"/>
        <pc:sldMkLst>
          <pc:docMk/>
          <pc:sldMk cId="3581877119" sldId="314"/>
        </pc:sldMkLst>
        <pc:spChg chg="mod">
          <ac:chgData name="Shannon Taber" userId="S::staber@ucpect.org::72736adb-4198-4597-b3ad-a0735414e304" providerId="AD" clId="Web-{34983BD8-E2D2-CDE0-B838-1E78572FF704}" dt="2023-02-21T21:01:58.083" v="1511" actId="1076"/>
          <ac:spMkLst>
            <pc:docMk/>
            <pc:sldMk cId="3581877119" sldId="314"/>
            <ac:spMk id="4" creationId="{69C80317-AD1B-A135-BC4B-DE2290AE48FD}"/>
          </ac:spMkLst>
        </pc:spChg>
      </pc:sldChg>
      <pc:sldChg chg="add del replId">
        <pc:chgData name="Shannon Taber" userId="S::staber@ucpect.org::72736adb-4198-4597-b3ad-a0735414e304" providerId="AD" clId="Web-{34983BD8-E2D2-CDE0-B838-1E78572FF704}" dt="2023-02-21T21:10:07.875" v="1754"/>
        <pc:sldMkLst>
          <pc:docMk/>
          <pc:sldMk cId="3873585349" sldId="315"/>
        </pc:sldMkLst>
      </pc:sldChg>
      <pc:sldChg chg="modSp add ord replId">
        <pc:chgData name="Shannon Taber" userId="S::staber@ucpect.org::72736adb-4198-4597-b3ad-a0735414e304" providerId="AD" clId="Web-{34983BD8-E2D2-CDE0-B838-1E78572FF704}" dt="2023-02-22T13:35:39.439" v="3342" actId="20577"/>
        <pc:sldMkLst>
          <pc:docMk/>
          <pc:sldMk cId="152771528" sldId="316"/>
        </pc:sldMkLst>
        <pc:spChg chg="mod">
          <ac:chgData name="Shannon Taber" userId="S::staber@ucpect.org::72736adb-4198-4597-b3ad-a0735414e304" providerId="AD" clId="Web-{34983BD8-E2D2-CDE0-B838-1E78572FF704}" dt="2023-02-22T13:35:39.439" v="3342" actId="20577"/>
          <ac:spMkLst>
            <pc:docMk/>
            <pc:sldMk cId="152771528" sldId="316"/>
            <ac:spMk id="2" creationId="{00000000-0000-0000-0000-000000000000}"/>
          </ac:spMkLst>
        </pc:spChg>
        <pc:spChg chg="mod">
          <ac:chgData name="Shannon Taber" userId="S::staber@ucpect.org::72736adb-4198-4597-b3ad-a0735414e304" providerId="AD" clId="Web-{34983BD8-E2D2-CDE0-B838-1E78572FF704}" dt="2023-02-21T21:09:31.186" v="1751" actId="1076"/>
          <ac:spMkLst>
            <pc:docMk/>
            <pc:sldMk cId="152771528" sldId="316"/>
            <ac:spMk id="4" creationId="{69C80317-AD1B-A135-BC4B-DE2290AE48FD}"/>
          </ac:spMkLst>
        </pc:spChg>
      </pc:sldChg>
      <pc:sldChg chg="addSp delSp modSp add replId">
        <pc:chgData name="Shannon Taber" userId="S::staber@ucpect.org::72736adb-4198-4597-b3ad-a0735414e304" providerId="AD" clId="Web-{34983BD8-E2D2-CDE0-B838-1E78572FF704}" dt="2023-02-22T13:22:43.219" v="2796" actId="20577"/>
        <pc:sldMkLst>
          <pc:docMk/>
          <pc:sldMk cId="901631050" sldId="317"/>
        </pc:sldMkLst>
        <pc:spChg chg="mod">
          <ac:chgData name="Shannon Taber" userId="S::staber@ucpect.org::72736adb-4198-4597-b3ad-a0735414e304" providerId="AD" clId="Web-{34983BD8-E2D2-CDE0-B838-1E78572FF704}" dt="2023-02-22T13:22:43.219" v="2796" actId="20577"/>
          <ac:spMkLst>
            <pc:docMk/>
            <pc:sldMk cId="901631050" sldId="317"/>
            <ac:spMk id="10" creationId="{2E315FE0-9BF4-D8C4-6062-DE9629D0F0EE}"/>
          </ac:spMkLst>
        </pc:spChg>
        <pc:picChg chg="add mod">
          <ac:chgData name="Shannon Taber" userId="S::staber@ucpect.org::72736adb-4198-4597-b3ad-a0735414e304" providerId="AD" clId="Web-{34983BD8-E2D2-CDE0-B838-1E78572FF704}" dt="2023-02-21T21:15:48.601" v="2091" actId="1076"/>
          <ac:picMkLst>
            <pc:docMk/>
            <pc:sldMk cId="901631050" sldId="317"/>
            <ac:picMk id="2" creationId="{C9D8E292-B55A-0D94-B77C-B66104AAA91E}"/>
          </ac:picMkLst>
        </pc:picChg>
        <pc:picChg chg="del">
          <ac:chgData name="Shannon Taber" userId="S::staber@ucpect.org::72736adb-4198-4597-b3ad-a0735414e304" providerId="AD" clId="Web-{34983BD8-E2D2-CDE0-B838-1E78572FF704}" dt="2023-02-21T21:10:37.828" v="1756"/>
          <ac:picMkLst>
            <pc:docMk/>
            <pc:sldMk cId="901631050" sldId="317"/>
            <ac:picMk id="7" creationId="{449FB81A-B15D-426C-6067-16192B5AE616}"/>
          </ac:picMkLst>
        </pc:picChg>
      </pc:sldChg>
      <pc:sldChg chg="add del">
        <pc:chgData name="Shannon Taber" userId="S::staber@ucpect.org::72736adb-4198-4597-b3ad-a0735414e304" providerId="AD" clId="Web-{34983BD8-E2D2-CDE0-B838-1E78572FF704}" dt="2023-02-22T13:30:56.667" v="3155"/>
        <pc:sldMkLst>
          <pc:docMk/>
          <pc:sldMk cId="2320969697" sldId="318"/>
        </pc:sldMkLst>
      </pc:sldChg>
      <pc:sldChg chg="addSp delSp modSp add ord replId">
        <pc:chgData name="Shannon Taber" userId="S::staber@ucpect.org::72736adb-4198-4597-b3ad-a0735414e304" providerId="AD" clId="Web-{34983BD8-E2D2-CDE0-B838-1E78572FF704}" dt="2023-02-22T13:34:39.922" v="3334"/>
        <pc:sldMkLst>
          <pc:docMk/>
          <pc:sldMk cId="3288263797" sldId="319"/>
        </pc:sldMkLst>
        <pc:spChg chg="add del mod">
          <ac:chgData name="Shannon Taber" userId="S::staber@ucpect.org::72736adb-4198-4597-b3ad-a0735414e304" providerId="AD" clId="Web-{34983BD8-E2D2-CDE0-B838-1E78572FF704}" dt="2023-02-22T13:28:05.226" v="2852"/>
          <ac:spMkLst>
            <pc:docMk/>
            <pc:sldMk cId="3288263797" sldId="319"/>
            <ac:spMk id="6" creationId="{B069BF03-B5B9-17DD-55BE-4DCC8D62BD2A}"/>
          </ac:spMkLst>
        </pc:spChg>
        <pc:spChg chg="add mod">
          <ac:chgData name="Shannon Taber" userId="S::staber@ucpect.org::72736adb-4198-4597-b3ad-a0735414e304" providerId="AD" clId="Web-{34983BD8-E2D2-CDE0-B838-1E78572FF704}" dt="2023-02-22T13:30:51.449" v="3154" actId="20577"/>
          <ac:spMkLst>
            <pc:docMk/>
            <pc:sldMk cId="3288263797" sldId="319"/>
            <ac:spMk id="7" creationId="{67264349-2A73-8B9C-ACC5-753EF9D43860}"/>
          </ac:spMkLst>
        </pc:spChg>
        <pc:spChg chg="del mod">
          <ac:chgData name="Shannon Taber" userId="S::staber@ucpect.org::72736adb-4198-4597-b3ad-a0735414e304" providerId="AD" clId="Web-{34983BD8-E2D2-CDE0-B838-1E78572FF704}" dt="2023-02-22T13:28:02.539" v="2851"/>
          <ac:spMkLst>
            <pc:docMk/>
            <pc:sldMk cId="3288263797" sldId="319"/>
            <ac:spMk id="10" creationId="{2E315FE0-9BF4-D8C4-6062-DE9629D0F0EE}"/>
          </ac:spMkLst>
        </pc:spChg>
        <pc:picChg chg="del">
          <ac:chgData name="Shannon Taber" userId="S::staber@ucpect.org::72736adb-4198-4597-b3ad-a0735414e304" providerId="AD" clId="Web-{34983BD8-E2D2-CDE0-B838-1E78572FF704}" dt="2023-02-22T13:24:32.456" v="2807"/>
          <ac:picMkLst>
            <pc:docMk/>
            <pc:sldMk cId="3288263797" sldId="319"/>
            <ac:picMk id="2" creationId="{C9D8E292-B55A-0D94-B77C-B66104AAA91E}"/>
          </ac:picMkLst>
        </pc:picChg>
        <pc:picChg chg="add del mod">
          <ac:chgData name="Shannon Taber" userId="S::staber@ucpect.org::72736adb-4198-4597-b3ad-a0735414e304" providerId="AD" clId="Web-{34983BD8-E2D2-CDE0-B838-1E78572FF704}" dt="2023-02-22T13:25:33.426" v="2811"/>
          <ac:picMkLst>
            <pc:docMk/>
            <pc:sldMk cId="3288263797" sldId="319"/>
            <ac:picMk id="4" creationId="{D32A1016-799E-A0B1-2B11-DC1D757E0877}"/>
          </ac:picMkLst>
        </pc:picChg>
        <pc:picChg chg="add mod">
          <ac:chgData name="Shannon Taber" userId="S::staber@ucpect.org::72736adb-4198-4597-b3ad-a0735414e304" providerId="AD" clId="Web-{34983BD8-E2D2-CDE0-B838-1E78572FF704}" dt="2023-02-22T13:25:44.067" v="2817" actId="1076"/>
          <ac:picMkLst>
            <pc:docMk/>
            <pc:sldMk cId="3288263797" sldId="319"/>
            <ac:picMk id="5" creationId="{F695BD77-E2B4-F736-79ED-7C26B7F0C84F}"/>
          </ac:picMkLst>
        </pc:picChg>
      </pc:sldChg>
      <pc:sldChg chg="addSp delSp modSp add replId">
        <pc:chgData name="Shannon Taber" userId="S::staber@ucpect.org::72736adb-4198-4597-b3ad-a0735414e304" providerId="AD" clId="Web-{34983BD8-E2D2-CDE0-B838-1E78572FF704}" dt="2023-02-22T13:34:39.876" v="3333" actId="20577"/>
        <pc:sldMkLst>
          <pc:docMk/>
          <pc:sldMk cId="1172708950" sldId="320"/>
        </pc:sldMkLst>
        <pc:spChg chg="mod">
          <ac:chgData name="Shannon Taber" userId="S::staber@ucpect.org::72736adb-4198-4597-b3ad-a0735414e304" providerId="AD" clId="Web-{34983BD8-E2D2-CDE0-B838-1E78572FF704}" dt="2023-02-22T13:34:39.876" v="3333" actId="20577"/>
          <ac:spMkLst>
            <pc:docMk/>
            <pc:sldMk cId="1172708950" sldId="320"/>
            <ac:spMk id="10" creationId="{2E315FE0-9BF4-D8C4-6062-DE9629D0F0EE}"/>
          </ac:spMkLst>
        </pc:spChg>
        <pc:picChg chg="del">
          <ac:chgData name="Shannon Taber" userId="S::staber@ucpect.org::72736adb-4198-4597-b3ad-a0735414e304" providerId="AD" clId="Web-{34983BD8-E2D2-CDE0-B838-1E78572FF704}" dt="2023-02-22T13:31:16.496" v="3157"/>
          <ac:picMkLst>
            <pc:docMk/>
            <pc:sldMk cId="1172708950" sldId="320"/>
            <ac:picMk id="2" creationId="{C9D8E292-B55A-0D94-B77C-B66104AAA91E}"/>
          </ac:picMkLst>
        </pc:picChg>
        <pc:picChg chg="add mod">
          <ac:chgData name="Shannon Taber" userId="S::staber@ucpect.org::72736adb-4198-4597-b3ad-a0735414e304" providerId="AD" clId="Web-{34983BD8-E2D2-CDE0-B838-1E78572FF704}" dt="2023-02-22T13:32:50.670" v="3188" actId="1076"/>
          <ac:picMkLst>
            <pc:docMk/>
            <pc:sldMk cId="1172708950" sldId="320"/>
            <ac:picMk id="3" creationId="{153623F0-DE27-2B98-CA6B-D6B66EE06518}"/>
          </ac:picMkLst>
        </pc:picChg>
      </pc:sldChg>
      <pc:sldMasterChg chg="modSldLayout">
        <pc:chgData name="Shannon Taber" userId="S::staber@ucpect.org::72736adb-4198-4597-b3ad-a0735414e304" providerId="AD" clId="Web-{34983BD8-E2D2-CDE0-B838-1E78572FF704}" dt="2023-02-21T20:02:30.301" v="609"/>
        <pc:sldMasterMkLst>
          <pc:docMk/>
          <pc:sldMasterMk cId="3587109018" sldId="2147483648"/>
        </pc:sldMasterMkLst>
        <pc:sldLayoutChg chg="replId">
          <pc:chgData name="Shannon Taber" userId="S::staber@ucpect.org::72736adb-4198-4597-b3ad-a0735414e304" providerId="AD" clId="Web-{34983BD8-E2D2-CDE0-B838-1E78572FF704}" dt="2023-02-21T20:00:59.158" v="603"/>
          <pc:sldLayoutMkLst>
            <pc:docMk/>
            <pc:sldMasterMk cId="3587109018" sldId="2147483648"/>
            <pc:sldLayoutMk cId="2127806065" sldId="2147483737"/>
          </pc:sldLayoutMkLst>
        </pc:sldLayoutChg>
        <pc:sldLayoutChg chg="replId">
          <pc:chgData name="Shannon Taber" userId="S::staber@ucpect.org::72736adb-4198-4597-b3ad-a0735414e304" providerId="AD" clId="Web-{34983BD8-E2D2-CDE0-B838-1E78572FF704}" dt="2023-02-21T20:00:59.158" v="603"/>
          <pc:sldLayoutMkLst>
            <pc:docMk/>
            <pc:sldMasterMk cId="3587109018" sldId="2147483648"/>
            <pc:sldLayoutMk cId="677729248" sldId="2147483738"/>
          </pc:sldLayoutMkLst>
        </pc:sldLayoutChg>
        <pc:sldLayoutChg chg="replId">
          <pc:chgData name="Shannon Taber" userId="S::staber@ucpect.org::72736adb-4198-4597-b3ad-a0735414e304" providerId="AD" clId="Web-{34983BD8-E2D2-CDE0-B838-1E78572FF704}" dt="2023-02-21T20:02:30.301" v="609"/>
          <pc:sldLayoutMkLst>
            <pc:docMk/>
            <pc:sldMasterMk cId="3587109018" sldId="2147483648"/>
            <pc:sldLayoutMk cId="2377239334" sldId="2147483739"/>
          </pc:sldLayoutMkLst>
        </pc:sldLayoutChg>
        <pc:sldLayoutChg chg="replId">
          <pc:chgData name="Shannon Taber" userId="S::staber@ucpect.org::72736adb-4198-4597-b3ad-a0735414e304" providerId="AD" clId="Web-{34983BD8-E2D2-CDE0-B838-1E78572FF704}" dt="2023-02-21T20:02:30.301" v="609"/>
          <pc:sldLayoutMkLst>
            <pc:docMk/>
            <pc:sldMasterMk cId="3587109018" sldId="2147483648"/>
            <pc:sldLayoutMk cId="2767837692" sldId="2147483740"/>
          </pc:sldLayoutMkLst>
        </pc:sldLayoutChg>
        <pc:sldLayoutChg chg="replId">
          <pc:chgData name="Shannon Taber" userId="S::staber@ucpect.org::72736adb-4198-4597-b3ad-a0735414e304" providerId="AD" clId="Web-{34983BD8-E2D2-CDE0-B838-1E78572FF704}" dt="2023-02-21T20:02:30.301" v="609"/>
          <pc:sldLayoutMkLst>
            <pc:docMk/>
            <pc:sldMasterMk cId="3587109018" sldId="2147483648"/>
            <pc:sldLayoutMk cId="1602537760" sldId="2147483741"/>
          </pc:sldLayoutMkLst>
        </pc:sldLayoutChg>
      </pc:sldMasterChg>
      <pc:sldMasterChg chg="add addSldLayout">
        <pc:chgData name="Shannon Taber" userId="S::staber@ucpect.org::72736adb-4198-4597-b3ad-a0735414e304" providerId="AD" clId="Web-{34983BD8-E2D2-CDE0-B838-1E78572FF704}" dt="2023-02-21T20:00:59.158" v="603"/>
        <pc:sldMasterMkLst>
          <pc:docMk/>
          <pc:sldMasterMk cId="217653024" sldId="2147483649"/>
        </pc:sldMasterMkLst>
        <pc:sldLayoutChg chg="add">
          <pc:chgData name="Shannon Taber" userId="S::staber@ucpect.org::72736adb-4198-4597-b3ad-a0735414e304" providerId="AD" clId="Web-{34983BD8-E2D2-CDE0-B838-1E78572FF704}" dt="2023-02-21T20:00:59.158" v="603"/>
          <pc:sldLayoutMkLst>
            <pc:docMk/>
            <pc:sldMasterMk cId="217653024" sldId="2147483649"/>
            <pc:sldLayoutMk cId="1151631356" sldId="2147483655"/>
          </pc:sldLayoutMkLst>
        </pc:sldLayoutChg>
        <pc:sldLayoutChg chg="add">
          <pc:chgData name="Shannon Taber" userId="S::staber@ucpect.org::72736adb-4198-4597-b3ad-a0735414e304" providerId="AD" clId="Web-{34983BD8-E2D2-CDE0-B838-1E78572FF704}" dt="2023-02-21T20:00:59.158" v="603"/>
          <pc:sldLayoutMkLst>
            <pc:docMk/>
            <pc:sldMasterMk cId="217653024" sldId="2147483649"/>
            <pc:sldLayoutMk cId="2141387251" sldId="2147483656"/>
          </pc:sldLayoutMkLst>
        </pc:sldLayoutChg>
        <pc:sldLayoutChg chg="add">
          <pc:chgData name="Shannon Taber" userId="S::staber@ucpect.org::72736adb-4198-4597-b3ad-a0735414e304" providerId="AD" clId="Web-{34983BD8-E2D2-CDE0-B838-1E78572FF704}" dt="2023-02-21T20:00:59.158" v="603"/>
          <pc:sldLayoutMkLst>
            <pc:docMk/>
            <pc:sldMasterMk cId="217653024" sldId="2147483649"/>
            <pc:sldLayoutMk cId="3831429950" sldId="2147483726"/>
          </pc:sldLayoutMkLst>
        </pc:sldLayoutChg>
        <pc:sldLayoutChg chg="add">
          <pc:chgData name="Shannon Taber" userId="S::staber@ucpect.org::72736adb-4198-4597-b3ad-a0735414e304" providerId="AD" clId="Web-{34983BD8-E2D2-CDE0-B838-1E78572FF704}" dt="2023-02-21T20:00:59.158" v="603"/>
          <pc:sldLayoutMkLst>
            <pc:docMk/>
            <pc:sldMasterMk cId="217653024" sldId="2147483649"/>
            <pc:sldLayoutMk cId="1569353977" sldId="2147483727"/>
          </pc:sldLayoutMkLst>
        </pc:sldLayoutChg>
        <pc:sldLayoutChg chg="add">
          <pc:chgData name="Shannon Taber" userId="S::staber@ucpect.org::72736adb-4198-4597-b3ad-a0735414e304" providerId="AD" clId="Web-{34983BD8-E2D2-CDE0-B838-1E78572FF704}" dt="2023-02-21T20:00:59.158" v="603"/>
          <pc:sldLayoutMkLst>
            <pc:docMk/>
            <pc:sldMasterMk cId="217653024" sldId="2147483649"/>
            <pc:sldLayoutMk cId="54227962" sldId="2147483728"/>
          </pc:sldLayoutMkLst>
        </pc:sldLayoutChg>
        <pc:sldLayoutChg chg="add">
          <pc:chgData name="Shannon Taber" userId="S::staber@ucpect.org::72736adb-4198-4597-b3ad-a0735414e304" providerId="AD" clId="Web-{34983BD8-E2D2-CDE0-B838-1E78572FF704}" dt="2023-02-21T20:00:59.158" v="603"/>
          <pc:sldLayoutMkLst>
            <pc:docMk/>
            <pc:sldMasterMk cId="217653024" sldId="2147483649"/>
            <pc:sldLayoutMk cId="226857501" sldId="2147483729"/>
          </pc:sldLayoutMkLst>
        </pc:sldLayoutChg>
        <pc:sldLayoutChg chg="add">
          <pc:chgData name="Shannon Taber" userId="S::staber@ucpect.org::72736adb-4198-4597-b3ad-a0735414e304" providerId="AD" clId="Web-{34983BD8-E2D2-CDE0-B838-1E78572FF704}" dt="2023-02-21T20:00:59.158" v="603"/>
          <pc:sldLayoutMkLst>
            <pc:docMk/>
            <pc:sldMasterMk cId="217653024" sldId="2147483649"/>
            <pc:sldLayoutMk cId="1754839397" sldId="2147483730"/>
          </pc:sldLayoutMkLst>
        </pc:sldLayoutChg>
        <pc:sldLayoutChg chg="add">
          <pc:chgData name="Shannon Taber" userId="S::staber@ucpect.org::72736adb-4198-4597-b3ad-a0735414e304" providerId="AD" clId="Web-{34983BD8-E2D2-CDE0-B838-1E78572FF704}" dt="2023-02-21T20:00:59.158" v="603"/>
          <pc:sldLayoutMkLst>
            <pc:docMk/>
            <pc:sldMasterMk cId="217653024" sldId="2147483649"/>
            <pc:sldLayoutMk cId="1858237607" sldId="2147483731"/>
          </pc:sldLayoutMkLst>
        </pc:sldLayoutChg>
        <pc:sldLayoutChg chg="add">
          <pc:chgData name="Shannon Taber" userId="S::staber@ucpect.org::72736adb-4198-4597-b3ad-a0735414e304" providerId="AD" clId="Web-{34983BD8-E2D2-CDE0-B838-1E78572FF704}" dt="2023-02-21T20:00:59.158" v="603"/>
          <pc:sldLayoutMkLst>
            <pc:docMk/>
            <pc:sldMasterMk cId="217653024" sldId="2147483649"/>
            <pc:sldLayoutMk cId="1597979216" sldId="2147483734"/>
          </pc:sldLayoutMkLst>
        </pc:sldLayoutChg>
        <pc:sldLayoutChg chg="add">
          <pc:chgData name="Shannon Taber" userId="S::staber@ucpect.org::72736adb-4198-4597-b3ad-a0735414e304" providerId="AD" clId="Web-{34983BD8-E2D2-CDE0-B838-1E78572FF704}" dt="2023-02-21T20:00:59.158" v="603"/>
          <pc:sldLayoutMkLst>
            <pc:docMk/>
            <pc:sldMasterMk cId="217653024" sldId="2147483649"/>
            <pc:sldLayoutMk cId="1160202093" sldId="2147483735"/>
          </pc:sldLayoutMkLst>
        </pc:sldLayoutChg>
        <pc:sldLayoutChg chg="add">
          <pc:chgData name="Shannon Taber" userId="S::staber@ucpect.org::72736adb-4198-4597-b3ad-a0735414e304" providerId="AD" clId="Web-{34983BD8-E2D2-CDE0-B838-1E78572FF704}" dt="2023-02-21T20:00:59.158" v="603"/>
          <pc:sldLayoutMkLst>
            <pc:docMk/>
            <pc:sldMasterMk cId="217653024" sldId="2147483649"/>
            <pc:sldLayoutMk cId="1659459442" sldId="2147483736"/>
          </pc:sldLayoutMkLst>
        </pc:sldLayoutChg>
      </pc:sldMasterChg>
      <pc:sldMasterChg chg="add addSldLayout">
        <pc:chgData name="Shannon Taber" userId="S::staber@ucpect.org::72736adb-4198-4597-b3ad-a0735414e304" providerId="AD" clId="Web-{34983BD8-E2D2-CDE0-B838-1E78572FF704}" dt="2023-02-21T20:02:30.301" v="609"/>
        <pc:sldMasterMkLst>
          <pc:docMk/>
          <pc:sldMasterMk cId="2460954070" sldId="2147483660"/>
        </pc:sldMasterMkLst>
        <pc:sldLayoutChg chg="add">
          <pc:chgData name="Shannon Taber" userId="S::staber@ucpect.org::72736adb-4198-4597-b3ad-a0735414e304" providerId="AD" clId="Web-{34983BD8-E2D2-CDE0-B838-1E78572FF704}" dt="2023-02-21T20:02:30.301" v="609"/>
          <pc:sldLayoutMkLst>
            <pc:docMk/>
            <pc:sldMasterMk cId="2460954070" sldId="2147483660"/>
            <pc:sldLayoutMk cId="2385387890" sldId="2147483661"/>
          </pc:sldLayoutMkLst>
        </pc:sldLayoutChg>
        <pc:sldLayoutChg chg="add">
          <pc:chgData name="Shannon Taber" userId="S::staber@ucpect.org::72736adb-4198-4597-b3ad-a0735414e304" providerId="AD" clId="Web-{34983BD8-E2D2-CDE0-B838-1E78572FF704}" dt="2023-02-21T20:02:30.301" v="609"/>
          <pc:sldLayoutMkLst>
            <pc:docMk/>
            <pc:sldMasterMk cId="2460954070" sldId="2147483660"/>
            <pc:sldLayoutMk cId="949138452" sldId="2147483662"/>
          </pc:sldLayoutMkLst>
        </pc:sldLayoutChg>
        <pc:sldLayoutChg chg="add">
          <pc:chgData name="Shannon Taber" userId="S::staber@ucpect.org::72736adb-4198-4597-b3ad-a0735414e304" providerId="AD" clId="Web-{34983BD8-E2D2-CDE0-B838-1E78572FF704}" dt="2023-02-21T20:02:30.301" v="609"/>
          <pc:sldLayoutMkLst>
            <pc:docMk/>
            <pc:sldMasterMk cId="2460954070" sldId="2147483660"/>
            <pc:sldLayoutMk cId="2591524520" sldId="2147483663"/>
          </pc:sldLayoutMkLst>
        </pc:sldLayoutChg>
        <pc:sldLayoutChg chg="add">
          <pc:chgData name="Shannon Taber" userId="S::staber@ucpect.org::72736adb-4198-4597-b3ad-a0735414e304" providerId="AD" clId="Web-{34983BD8-E2D2-CDE0-B838-1E78572FF704}" dt="2023-02-21T20:02:30.301" v="609"/>
          <pc:sldLayoutMkLst>
            <pc:docMk/>
            <pc:sldMasterMk cId="2460954070" sldId="2147483660"/>
            <pc:sldLayoutMk cId="1203092039" sldId="2147483664"/>
          </pc:sldLayoutMkLst>
        </pc:sldLayoutChg>
        <pc:sldLayoutChg chg="add">
          <pc:chgData name="Shannon Taber" userId="S::staber@ucpect.org::72736adb-4198-4597-b3ad-a0735414e304" providerId="AD" clId="Web-{34983BD8-E2D2-CDE0-B838-1E78572FF704}" dt="2023-02-21T20:02:30.301" v="609"/>
          <pc:sldLayoutMkLst>
            <pc:docMk/>
            <pc:sldMasterMk cId="2460954070" sldId="2147483660"/>
            <pc:sldLayoutMk cId="3733172339" sldId="2147483665"/>
          </pc:sldLayoutMkLst>
        </pc:sldLayoutChg>
        <pc:sldLayoutChg chg="add">
          <pc:chgData name="Shannon Taber" userId="S::staber@ucpect.org::72736adb-4198-4597-b3ad-a0735414e304" providerId="AD" clId="Web-{34983BD8-E2D2-CDE0-B838-1E78572FF704}" dt="2023-02-21T20:02:30.301" v="609"/>
          <pc:sldLayoutMkLst>
            <pc:docMk/>
            <pc:sldMasterMk cId="2460954070" sldId="2147483660"/>
            <pc:sldLayoutMk cId="3210312558" sldId="2147483666"/>
          </pc:sldLayoutMkLst>
        </pc:sldLayoutChg>
        <pc:sldLayoutChg chg="add">
          <pc:chgData name="Shannon Taber" userId="S::staber@ucpect.org::72736adb-4198-4597-b3ad-a0735414e304" providerId="AD" clId="Web-{34983BD8-E2D2-CDE0-B838-1E78572FF704}" dt="2023-02-21T20:02:30.301" v="609"/>
          <pc:sldLayoutMkLst>
            <pc:docMk/>
            <pc:sldMasterMk cId="2460954070" sldId="2147483660"/>
            <pc:sldLayoutMk cId="3146388984" sldId="2147483667"/>
          </pc:sldLayoutMkLst>
        </pc:sldLayoutChg>
        <pc:sldLayoutChg chg="add">
          <pc:chgData name="Shannon Taber" userId="S::staber@ucpect.org::72736adb-4198-4597-b3ad-a0735414e304" providerId="AD" clId="Web-{34983BD8-E2D2-CDE0-B838-1E78572FF704}" dt="2023-02-21T20:02:30.301" v="609"/>
          <pc:sldLayoutMkLst>
            <pc:docMk/>
            <pc:sldMasterMk cId="2460954070" sldId="2147483660"/>
            <pc:sldLayoutMk cId="3171841454" sldId="2147483668"/>
          </pc:sldLayoutMkLst>
        </pc:sldLayoutChg>
        <pc:sldLayoutChg chg="add">
          <pc:chgData name="Shannon Taber" userId="S::staber@ucpect.org::72736adb-4198-4597-b3ad-a0735414e304" providerId="AD" clId="Web-{34983BD8-E2D2-CDE0-B838-1E78572FF704}" dt="2023-02-21T20:02:30.301" v="609"/>
          <pc:sldLayoutMkLst>
            <pc:docMk/>
            <pc:sldMasterMk cId="2460954070" sldId="2147483660"/>
            <pc:sldLayoutMk cId="1718958274" sldId="2147483669"/>
          </pc:sldLayoutMkLst>
        </pc:sldLayoutChg>
        <pc:sldLayoutChg chg="add">
          <pc:chgData name="Shannon Taber" userId="S::staber@ucpect.org::72736adb-4198-4597-b3ad-a0735414e304" providerId="AD" clId="Web-{34983BD8-E2D2-CDE0-B838-1E78572FF704}" dt="2023-02-21T20:02:30.301" v="609"/>
          <pc:sldLayoutMkLst>
            <pc:docMk/>
            <pc:sldMasterMk cId="2460954070" sldId="2147483660"/>
            <pc:sldLayoutMk cId="2202905451" sldId="2147483670"/>
          </pc:sldLayoutMkLst>
        </pc:sldLayoutChg>
        <pc:sldLayoutChg chg="add">
          <pc:chgData name="Shannon Taber" userId="S::staber@ucpect.org::72736adb-4198-4597-b3ad-a0735414e304" providerId="AD" clId="Web-{34983BD8-E2D2-CDE0-B838-1E78572FF704}" dt="2023-02-21T20:02:30.301" v="609"/>
          <pc:sldLayoutMkLst>
            <pc:docMk/>
            <pc:sldMasterMk cId="2460954070" sldId="2147483660"/>
            <pc:sldLayoutMk cId="3479445657" sldId="2147483671"/>
          </pc:sldLayoutMkLst>
        </pc:sldLayoutChg>
      </pc:sldMasterChg>
      <pc:sldMasterChg chg="add addSldLayout">
        <pc:chgData name="Shannon Taber" userId="S::staber@ucpect.org::72736adb-4198-4597-b3ad-a0735414e304" providerId="AD" clId="Web-{34983BD8-E2D2-CDE0-B838-1E78572FF704}" dt="2023-02-22T13:23:41.392" v="2801"/>
        <pc:sldMasterMkLst>
          <pc:docMk/>
          <pc:sldMasterMk cId="3584468790" sldId="2147483672"/>
        </pc:sldMasterMkLst>
        <pc:sldLayoutChg chg="add">
          <pc:chgData name="Shannon Taber" userId="S::staber@ucpect.org::72736adb-4198-4597-b3ad-a0735414e304" providerId="AD" clId="Web-{34983BD8-E2D2-CDE0-B838-1E78572FF704}" dt="2023-02-22T13:23:41.392" v="2801"/>
          <pc:sldLayoutMkLst>
            <pc:docMk/>
            <pc:sldMasterMk cId="3584468790" sldId="2147483672"/>
            <pc:sldLayoutMk cId="1115747838" sldId="2147483673"/>
          </pc:sldLayoutMkLst>
        </pc:sldLayoutChg>
        <pc:sldLayoutChg chg="add">
          <pc:chgData name="Shannon Taber" userId="S::staber@ucpect.org::72736adb-4198-4597-b3ad-a0735414e304" providerId="AD" clId="Web-{34983BD8-E2D2-CDE0-B838-1E78572FF704}" dt="2023-02-22T13:23:41.392" v="2801"/>
          <pc:sldLayoutMkLst>
            <pc:docMk/>
            <pc:sldMasterMk cId="3584468790" sldId="2147483672"/>
            <pc:sldLayoutMk cId="1471224410" sldId="2147483674"/>
          </pc:sldLayoutMkLst>
        </pc:sldLayoutChg>
        <pc:sldLayoutChg chg="add">
          <pc:chgData name="Shannon Taber" userId="S::staber@ucpect.org::72736adb-4198-4597-b3ad-a0735414e304" providerId="AD" clId="Web-{34983BD8-E2D2-CDE0-B838-1E78572FF704}" dt="2023-02-22T13:23:41.392" v="2801"/>
          <pc:sldLayoutMkLst>
            <pc:docMk/>
            <pc:sldMasterMk cId="3584468790" sldId="2147483672"/>
            <pc:sldLayoutMk cId="2833235266" sldId="2147483675"/>
          </pc:sldLayoutMkLst>
        </pc:sldLayoutChg>
        <pc:sldLayoutChg chg="add">
          <pc:chgData name="Shannon Taber" userId="S::staber@ucpect.org::72736adb-4198-4597-b3ad-a0735414e304" providerId="AD" clId="Web-{34983BD8-E2D2-CDE0-B838-1E78572FF704}" dt="2023-02-22T13:23:41.392" v="2801"/>
          <pc:sldLayoutMkLst>
            <pc:docMk/>
            <pc:sldMasterMk cId="3584468790" sldId="2147483672"/>
            <pc:sldLayoutMk cId="2396830159" sldId="2147483676"/>
          </pc:sldLayoutMkLst>
        </pc:sldLayoutChg>
        <pc:sldLayoutChg chg="add">
          <pc:chgData name="Shannon Taber" userId="S::staber@ucpect.org::72736adb-4198-4597-b3ad-a0735414e304" providerId="AD" clId="Web-{34983BD8-E2D2-CDE0-B838-1E78572FF704}" dt="2023-02-22T13:23:41.392" v="2801"/>
          <pc:sldLayoutMkLst>
            <pc:docMk/>
            <pc:sldMasterMk cId="3584468790" sldId="2147483672"/>
            <pc:sldLayoutMk cId="264674259" sldId="2147483677"/>
          </pc:sldLayoutMkLst>
        </pc:sldLayoutChg>
        <pc:sldLayoutChg chg="add">
          <pc:chgData name="Shannon Taber" userId="S::staber@ucpect.org::72736adb-4198-4597-b3ad-a0735414e304" providerId="AD" clId="Web-{34983BD8-E2D2-CDE0-B838-1E78572FF704}" dt="2023-02-22T13:23:41.392" v="2801"/>
          <pc:sldLayoutMkLst>
            <pc:docMk/>
            <pc:sldMasterMk cId="3584468790" sldId="2147483672"/>
            <pc:sldLayoutMk cId="1742514846" sldId="2147483678"/>
          </pc:sldLayoutMkLst>
        </pc:sldLayoutChg>
        <pc:sldLayoutChg chg="add">
          <pc:chgData name="Shannon Taber" userId="S::staber@ucpect.org::72736adb-4198-4597-b3ad-a0735414e304" providerId="AD" clId="Web-{34983BD8-E2D2-CDE0-B838-1E78572FF704}" dt="2023-02-22T13:23:41.392" v="2801"/>
          <pc:sldLayoutMkLst>
            <pc:docMk/>
            <pc:sldMasterMk cId="3584468790" sldId="2147483672"/>
            <pc:sldLayoutMk cId="1398708088" sldId="2147483679"/>
          </pc:sldLayoutMkLst>
        </pc:sldLayoutChg>
        <pc:sldLayoutChg chg="add">
          <pc:chgData name="Shannon Taber" userId="S::staber@ucpect.org::72736adb-4198-4597-b3ad-a0735414e304" providerId="AD" clId="Web-{34983BD8-E2D2-CDE0-B838-1E78572FF704}" dt="2023-02-22T13:23:41.392" v="2801"/>
          <pc:sldLayoutMkLst>
            <pc:docMk/>
            <pc:sldMasterMk cId="3584468790" sldId="2147483672"/>
            <pc:sldLayoutMk cId="1690134764" sldId="2147483680"/>
          </pc:sldLayoutMkLst>
        </pc:sldLayoutChg>
        <pc:sldLayoutChg chg="add">
          <pc:chgData name="Shannon Taber" userId="S::staber@ucpect.org::72736adb-4198-4597-b3ad-a0735414e304" providerId="AD" clId="Web-{34983BD8-E2D2-CDE0-B838-1E78572FF704}" dt="2023-02-22T13:23:41.392" v="2801"/>
          <pc:sldLayoutMkLst>
            <pc:docMk/>
            <pc:sldMasterMk cId="3584468790" sldId="2147483672"/>
            <pc:sldLayoutMk cId="4215868468" sldId="2147483681"/>
          </pc:sldLayoutMkLst>
        </pc:sldLayoutChg>
        <pc:sldLayoutChg chg="add">
          <pc:chgData name="Shannon Taber" userId="S::staber@ucpect.org::72736adb-4198-4597-b3ad-a0735414e304" providerId="AD" clId="Web-{34983BD8-E2D2-CDE0-B838-1E78572FF704}" dt="2023-02-22T13:23:41.392" v="2801"/>
          <pc:sldLayoutMkLst>
            <pc:docMk/>
            <pc:sldMasterMk cId="3584468790" sldId="2147483672"/>
            <pc:sldLayoutMk cId="3921920924" sldId="2147483682"/>
          </pc:sldLayoutMkLst>
        </pc:sldLayoutChg>
        <pc:sldLayoutChg chg="add">
          <pc:chgData name="Shannon Taber" userId="S::staber@ucpect.org::72736adb-4198-4597-b3ad-a0735414e304" providerId="AD" clId="Web-{34983BD8-E2D2-CDE0-B838-1E78572FF704}" dt="2023-02-22T13:23:41.392" v="2801"/>
          <pc:sldLayoutMkLst>
            <pc:docMk/>
            <pc:sldMasterMk cId="3584468790" sldId="2147483672"/>
            <pc:sldLayoutMk cId="2779977968" sldId="2147483683"/>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AF03AE-1CC2-475F-B909-50970E9699A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B63C45E-73BA-4C86-A24F-A5006B4E7BA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37A4CE-17BB-4BB2-AC7B-97495293E2AC}" type="datetimeFigureOut">
              <a:rPr lang="en-US" smtClean="0"/>
              <a:t>4/18/2023</a:t>
            </a:fld>
            <a:endParaRPr lang="en-US" dirty="0"/>
          </a:p>
        </p:txBody>
      </p:sp>
      <p:sp>
        <p:nvSpPr>
          <p:cNvPr id="4" name="Footer Placeholder 3">
            <a:extLst>
              <a:ext uri="{FF2B5EF4-FFF2-40B4-BE49-F238E27FC236}">
                <a16:creationId xmlns:a16="http://schemas.microsoft.com/office/drawing/2014/main" id="{D71DB874-DF6A-4AFA-8055-4AD7EE4CE3A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677078F-04CB-4625-B536-5BCAA2EC6CA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E0EF92D-82DD-4142-BCE8-036B91487D2E}" type="slidenum">
              <a:rPr lang="en-US" smtClean="0"/>
              <a:t>‹#›</a:t>
            </a:fld>
            <a:endParaRPr lang="en-US" dirty="0"/>
          </a:p>
        </p:txBody>
      </p:sp>
    </p:spTree>
    <p:extLst>
      <p:ext uri="{BB962C8B-B14F-4D97-AF65-F5344CB8AC3E}">
        <p14:creationId xmlns:p14="http://schemas.microsoft.com/office/powerpoint/2010/main" val="757070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86C8F5-2FDA-4718-81AA-24F4816BBD56}" type="datetimeFigureOut">
              <a:rPr lang="en-US" smtClean="0"/>
              <a:t>4/18/2023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8EC616-C518-4358-9496-6C33B2F5FA56}" type="slidenum">
              <a:rPr lang="en-US" smtClean="0"/>
              <a:t>‹#›</a:t>
            </a:fld>
            <a:endParaRPr lang="en-US" dirty="0"/>
          </a:p>
        </p:txBody>
      </p:sp>
    </p:spTree>
    <p:extLst>
      <p:ext uri="{BB962C8B-B14F-4D97-AF65-F5344CB8AC3E}">
        <p14:creationId xmlns:p14="http://schemas.microsoft.com/office/powerpoint/2010/main" val="1732322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D9F6D3-C1B4-410D-91BB-0225B05E5556}" type="slidenum">
              <a:rPr lang="en-US" smtClean="0"/>
              <a:t>2</a:t>
            </a:fld>
            <a:endParaRPr lang="en-US"/>
          </a:p>
        </p:txBody>
      </p:sp>
    </p:spTree>
    <p:extLst>
      <p:ext uri="{BB962C8B-B14F-4D97-AF65-F5344CB8AC3E}">
        <p14:creationId xmlns:p14="http://schemas.microsoft.com/office/powerpoint/2010/main" val="2306215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D9F6D3-C1B4-410D-91BB-0225B05E5556}" type="slidenum">
              <a:rPr lang="en-US" smtClean="0"/>
              <a:t>12</a:t>
            </a:fld>
            <a:endParaRPr lang="en-US"/>
          </a:p>
        </p:txBody>
      </p:sp>
    </p:spTree>
    <p:extLst>
      <p:ext uri="{BB962C8B-B14F-4D97-AF65-F5344CB8AC3E}">
        <p14:creationId xmlns:p14="http://schemas.microsoft.com/office/powerpoint/2010/main" val="39707957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D9F6D3-C1B4-410D-91BB-0225B05E5556}" type="slidenum">
              <a:rPr lang="en-US" smtClean="0"/>
              <a:t>14</a:t>
            </a:fld>
            <a:endParaRPr lang="en-US"/>
          </a:p>
        </p:txBody>
      </p:sp>
    </p:spTree>
    <p:extLst>
      <p:ext uri="{BB962C8B-B14F-4D97-AF65-F5344CB8AC3E}">
        <p14:creationId xmlns:p14="http://schemas.microsoft.com/office/powerpoint/2010/main" val="38992413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D9F6D3-C1B4-410D-91BB-0225B05E5556}" type="slidenum">
              <a:rPr lang="en-US" smtClean="0"/>
              <a:t>15</a:t>
            </a:fld>
            <a:endParaRPr lang="en-US"/>
          </a:p>
        </p:txBody>
      </p:sp>
    </p:spTree>
    <p:extLst>
      <p:ext uri="{BB962C8B-B14F-4D97-AF65-F5344CB8AC3E}">
        <p14:creationId xmlns:p14="http://schemas.microsoft.com/office/powerpoint/2010/main" val="33538145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in one super controller. Wearable keyboard. Simply tap your fingers on any surface or wave your fingers in mid air. This plug and play keyboard, mouse and air gesture controller. </a:t>
            </a:r>
          </a:p>
          <a:p>
            <a:endParaRPr lang="en-US" dirty="0"/>
          </a:p>
          <a:p>
            <a:endParaRPr lang="en-US" dirty="0"/>
          </a:p>
        </p:txBody>
      </p:sp>
      <p:sp>
        <p:nvSpPr>
          <p:cNvPr id="4" name="Slide Number Placeholder 3"/>
          <p:cNvSpPr>
            <a:spLocks noGrp="1"/>
          </p:cNvSpPr>
          <p:nvPr>
            <p:ph type="sldNum" sz="quarter" idx="5"/>
          </p:nvPr>
        </p:nvSpPr>
        <p:spPr/>
        <p:txBody>
          <a:bodyPr/>
          <a:lstStyle/>
          <a:p>
            <a:fld id="{77D9F6D3-C1B4-410D-91BB-0225B05E5556}" type="slidenum">
              <a:rPr lang="en-US" smtClean="0"/>
              <a:t>16</a:t>
            </a:fld>
            <a:endParaRPr lang="en-US"/>
          </a:p>
        </p:txBody>
      </p:sp>
    </p:spTree>
    <p:extLst>
      <p:ext uri="{BB962C8B-B14F-4D97-AF65-F5344CB8AC3E}">
        <p14:creationId xmlns:p14="http://schemas.microsoft.com/office/powerpoint/2010/main" val="32730537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Wearable technology is a category of tech gadgets like smart watches, rings, smart clothing, head-mounted displays, and medical tech that makes your life easier by plugging in fitness, convenience, and your lifestyle to the world. It is a widely used accommodation for work environments. </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5C4630C3-C89A-4FEB-9AB5-CF53D6274330}" type="slidenum">
              <a:rPr lang="en-US"/>
              <a:t>17</a:t>
            </a:fld>
            <a:endParaRPr lang="en-US"/>
          </a:p>
        </p:txBody>
      </p:sp>
    </p:spTree>
    <p:extLst>
      <p:ext uri="{BB962C8B-B14F-4D97-AF65-F5344CB8AC3E}">
        <p14:creationId xmlns:p14="http://schemas.microsoft.com/office/powerpoint/2010/main" val="14802569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Price tag?</a:t>
            </a:r>
          </a:p>
          <a:p>
            <a:r>
              <a:rPr lang="en-US" dirty="0">
                <a:ea typeface="Calibri"/>
                <a:cs typeface="Calibri"/>
              </a:rPr>
              <a:t>Reader is $1800</a:t>
            </a:r>
          </a:p>
        </p:txBody>
      </p:sp>
      <p:sp>
        <p:nvSpPr>
          <p:cNvPr id="4" name="Slide Number Placeholder 3"/>
          <p:cNvSpPr>
            <a:spLocks noGrp="1"/>
          </p:cNvSpPr>
          <p:nvPr>
            <p:ph type="sldNum" sz="quarter" idx="5"/>
          </p:nvPr>
        </p:nvSpPr>
        <p:spPr/>
        <p:txBody>
          <a:bodyPr/>
          <a:lstStyle/>
          <a:p>
            <a:fld id="{77D9F6D3-C1B4-410D-91BB-0225B05E5556}" type="slidenum">
              <a:t>18</a:t>
            </a:fld>
            <a:endParaRPr lang="en-US"/>
          </a:p>
        </p:txBody>
      </p:sp>
    </p:spTree>
    <p:extLst>
      <p:ext uri="{BB962C8B-B14F-4D97-AF65-F5344CB8AC3E}">
        <p14:creationId xmlns:p14="http://schemas.microsoft.com/office/powerpoint/2010/main" val="11436984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D9F6D3-C1B4-410D-91BB-0225B05E5556}" type="slidenum">
              <a:t>19</a:t>
            </a:fld>
            <a:endParaRPr lang="en-US"/>
          </a:p>
        </p:txBody>
      </p:sp>
    </p:spTree>
    <p:extLst>
      <p:ext uri="{BB962C8B-B14F-4D97-AF65-F5344CB8AC3E}">
        <p14:creationId xmlns:p14="http://schemas.microsoft.com/office/powerpoint/2010/main" val="2664068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Wearable technology is a category of tech gadgets like smart watches, rings, smart clothing, head-mounted displays, and medical tech that makes your life easier by plugging in fitness, convenience, and your lifestyle to the world. It is a widely used accommodation for work environments. </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5C4630C3-C89A-4FEB-9AB5-CF53D6274330}" type="slidenum">
              <a:rPr lang="en-US"/>
              <a:t>20</a:t>
            </a:fld>
            <a:endParaRPr lang="en-US"/>
          </a:p>
        </p:txBody>
      </p:sp>
    </p:spTree>
    <p:extLst>
      <p:ext uri="{BB962C8B-B14F-4D97-AF65-F5344CB8AC3E}">
        <p14:creationId xmlns:p14="http://schemas.microsoft.com/office/powerpoint/2010/main" val="24431761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Wearable technology is a category of tech gadgets like smart watches, rings, smart clothing, head-mounted displays, and medical tech that makes your life easier by plugging in fitness, convenience, and your lifestyle to the world. It is a widely used accommodation for work environments. </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5C4630C3-C89A-4FEB-9AB5-CF53D6274330}" type="slidenum">
              <a:rPr lang="en-US"/>
              <a:t>21</a:t>
            </a:fld>
            <a:endParaRPr lang="en-US"/>
          </a:p>
        </p:txBody>
      </p:sp>
    </p:spTree>
    <p:extLst>
      <p:ext uri="{BB962C8B-B14F-4D97-AF65-F5344CB8AC3E}">
        <p14:creationId xmlns:p14="http://schemas.microsoft.com/office/powerpoint/2010/main" val="26552018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Wearable technology is a category of tech gadgets like smart watches, rings, smart clothing, head-mounted displays, and medical tech that makes your life easier by plugging in fitness, convenience, and your lifestyle to the world. It is a widely used accommodation for work environments. </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5C4630C3-C89A-4FEB-9AB5-CF53D6274330}" type="slidenum">
              <a:rPr lang="en-US"/>
              <a:t>22</a:t>
            </a:fld>
            <a:endParaRPr lang="en-US"/>
          </a:p>
        </p:txBody>
      </p:sp>
    </p:spTree>
    <p:extLst>
      <p:ext uri="{BB962C8B-B14F-4D97-AF65-F5344CB8AC3E}">
        <p14:creationId xmlns:p14="http://schemas.microsoft.com/office/powerpoint/2010/main" val="4045023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D9F6D3-C1B4-410D-91BB-0225B05E5556}" type="slidenum">
              <a:rPr lang="en-US" smtClean="0"/>
              <a:t>3</a:t>
            </a:fld>
            <a:endParaRPr lang="en-US"/>
          </a:p>
        </p:txBody>
      </p:sp>
    </p:spTree>
    <p:extLst>
      <p:ext uri="{BB962C8B-B14F-4D97-AF65-F5344CB8AC3E}">
        <p14:creationId xmlns:p14="http://schemas.microsoft.com/office/powerpoint/2010/main" val="3399994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Connecticut Tech Act Project (CTTAP) operates out of the State of Connecticut, Department of Aging and Disability Services (ADS). Our goal is to help individuals with disabilities of all ages and all disabilities, as well as family members, employers, educators and other professionals have access to Assistive Technology devices and services.</a:t>
            </a:r>
            <a:endParaRPr lang="en-US" dirty="0"/>
          </a:p>
        </p:txBody>
      </p:sp>
      <p:sp>
        <p:nvSpPr>
          <p:cNvPr id="4" name="Slide Number Placeholder 3"/>
          <p:cNvSpPr>
            <a:spLocks noGrp="1"/>
          </p:cNvSpPr>
          <p:nvPr>
            <p:ph type="sldNum" sz="quarter" idx="5"/>
          </p:nvPr>
        </p:nvSpPr>
        <p:spPr/>
        <p:txBody>
          <a:bodyPr/>
          <a:lstStyle/>
          <a:p>
            <a:fld id="{77D9F6D3-C1B4-410D-91BB-0225B05E5556}" type="slidenum">
              <a:t>4</a:t>
            </a:fld>
            <a:endParaRPr lang="en-US"/>
          </a:p>
        </p:txBody>
      </p:sp>
    </p:spTree>
    <p:extLst>
      <p:ext uri="{BB962C8B-B14F-4D97-AF65-F5344CB8AC3E}">
        <p14:creationId xmlns:p14="http://schemas.microsoft.com/office/powerpoint/2010/main" val="3482002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D9F6D3-C1B4-410D-91BB-0225B05E5556}" type="slidenum">
              <a:rPr lang="en-US" smtClean="0"/>
              <a:t>5</a:t>
            </a:fld>
            <a:endParaRPr lang="en-US"/>
          </a:p>
        </p:txBody>
      </p:sp>
    </p:spTree>
    <p:extLst>
      <p:ext uri="{BB962C8B-B14F-4D97-AF65-F5344CB8AC3E}">
        <p14:creationId xmlns:p14="http://schemas.microsoft.com/office/powerpoint/2010/main" val="1774681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D9F6D3-C1B4-410D-91BB-0225B05E5556}" type="slidenum">
              <a:rPr lang="en-US" smtClean="0"/>
              <a:t>7</a:t>
            </a:fld>
            <a:endParaRPr lang="en-US"/>
          </a:p>
        </p:txBody>
      </p:sp>
    </p:spTree>
    <p:extLst>
      <p:ext uri="{BB962C8B-B14F-4D97-AF65-F5344CB8AC3E}">
        <p14:creationId xmlns:p14="http://schemas.microsoft.com/office/powerpoint/2010/main" val="1838581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D9F6D3-C1B4-410D-91BB-0225B05E5556}" type="slidenum">
              <a:rPr lang="en-US" smtClean="0"/>
              <a:t>8</a:t>
            </a:fld>
            <a:endParaRPr lang="en-US"/>
          </a:p>
        </p:txBody>
      </p:sp>
    </p:spTree>
    <p:extLst>
      <p:ext uri="{BB962C8B-B14F-4D97-AF65-F5344CB8AC3E}">
        <p14:creationId xmlns:p14="http://schemas.microsoft.com/office/powerpoint/2010/main" val="1774681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D9F6D3-C1B4-410D-91BB-0225B05E5556}" type="slidenum">
              <a:rPr lang="en-US" smtClean="0"/>
              <a:t>9</a:t>
            </a:fld>
            <a:endParaRPr lang="en-US"/>
          </a:p>
        </p:txBody>
      </p:sp>
    </p:spTree>
    <p:extLst>
      <p:ext uri="{BB962C8B-B14F-4D97-AF65-F5344CB8AC3E}">
        <p14:creationId xmlns:p14="http://schemas.microsoft.com/office/powerpoint/2010/main" val="2424951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D9F6D3-C1B4-410D-91BB-0225B05E5556}" type="slidenum">
              <a:rPr lang="en-US" smtClean="0"/>
              <a:t>10</a:t>
            </a:fld>
            <a:endParaRPr lang="en-US"/>
          </a:p>
        </p:txBody>
      </p:sp>
    </p:spTree>
    <p:extLst>
      <p:ext uri="{BB962C8B-B14F-4D97-AF65-F5344CB8AC3E}">
        <p14:creationId xmlns:p14="http://schemas.microsoft.com/office/powerpoint/2010/main" val="3899241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D9F6D3-C1B4-410D-91BB-0225B05E5556}" type="slidenum">
              <a:rPr lang="en-US" smtClean="0"/>
              <a:t>11</a:t>
            </a:fld>
            <a:endParaRPr lang="en-US"/>
          </a:p>
        </p:txBody>
      </p:sp>
    </p:spTree>
    <p:extLst>
      <p:ext uri="{BB962C8B-B14F-4D97-AF65-F5344CB8AC3E}">
        <p14:creationId xmlns:p14="http://schemas.microsoft.com/office/powerpoint/2010/main" val="875246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44ACCFF-64A9-40AA-93F9-86E3CE016187}"/>
              </a:ext>
            </a:extLst>
          </p:cNvPr>
          <p:cNvSpPr>
            <a:spLocks noGrp="1"/>
          </p:cNvSpPr>
          <p:nvPr>
            <p:ph type="title" hasCustomPrompt="1"/>
          </p:nvPr>
        </p:nvSpPr>
        <p:spPr>
          <a:xfrm>
            <a:off x="651769" y="2683895"/>
            <a:ext cx="5278514" cy="2862225"/>
          </a:xfrm>
          <a:prstGeom prst="rect">
            <a:avLst/>
          </a:prstGeom>
        </p:spPr>
        <p:txBody>
          <a:bodyPr anchor="b"/>
          <a:lstStyle>
            <a:lvl1pPr>
              <a:lnSpc>
                <a:spcPct val="100000"/>
              </a:lnSpc>
              <a:defRPr sz="5000" cap="all" spc="200" baseline="0">
                <a:solidFill>
                  <a:schemeClr val="accent1">
                    <a:lumMod val="75000"/>
                  </a:schemeClr>
                </a:solidFill>
              </a:defRPr>
            </a:lvl1pPr>
          </a:lstStyle>
          <a:p>
            <a:r>
              <a:rPr lang="en-US" dirty="0"/>
              <a:t>Click to add title</a:t>
            </a:r>
          </a:p>
        </p:txBody>
      </p:sp>
      <p:sp>
        <p:nvSpPr>
          <p:cNvPr id="9" name="Text Placeholder 8">
            <a:extLst>
              <a:ext uri="{FF2B5EF4-FFF2-40B4-BE49-F238E27FC236}">
                <a16:creationId xmlns:a16="http://schemas.microsoft.com/office/drawing/2014/main" id="{AD785D0F-160C-4A31-93B3-F251B0730757}"/>
              </a:ext>
            </a:extLst>
          </p:cNvPr>
          <p:cNvSpPr>
            <a:spLocks noGrp="1"/>
          </p:cNvSpPr>
          <p:nvPr>
            <p:ph type="body" sz="quarter" idx="10" hasCustomPrompt="1"/>
          </p:nvPr>
        </p:nvSpPr>
        <p:spPr>
          <a:xfrm>
            <a:off x="685636" y="5568698"/>
            <a:ext cx="5278514" cy="618142"/>
          </a:xfrm>
          <a:prstGeom prst="rect">
            <a:avLst/>
          </a:prstGeom>
        </p:spPr>
        <p:txBody>
          <a:bodyPr anchor="t"/>
          <a:lstStyle>
            <a:lvl1pPr marL="0" indent="0">
              <a:buNone/>
              <a:defRPr sz="2000" b="0" i="0" spc="200" baseline="0">
                <a:solidFill>
                  <a:schemeClr val="accent5">
                    <a:lumMod val="50000"/>
                  </a:schemeClr>
                </a:solidFill>
              </a:defRPr>
            </a:lvl1pPr>
          </a:lstStyle>
          <a:p>
            <a:pPr lvl="0"/>
            <a:r>
              <a:rPr lang="en-US" dirty="0"/>
              <a:t>Click to add name</a:t>
            </a:r>
          </a:p>
        </p:txBody>
      </p:sp>
      <p:sp>
        <p:nvSpPr>
          <p:cNvPr id="11" name="Picture Placeholder 10">
            <a:extLst>
              <a:ext uri="{FF2B5EF4-FFF2-40B4-BE49-F238E27FC236}">
                <a16:creationId xmlns:a16="http://schemas.microsoft.com/office/drawing/2014/main" id="{31CCC134-2698-41E9-A225-76300EF59E5D}"/>
              </a:ext>
            </a:extLst>
          </p:cNvPr>
          <p:cNvSpPr>
            <a:spLocks noGrp="1"/>
          </p:cNvSpPr>
          <p:nvPr>
            <p:ph type="pic" sz="quarter" idx="11"/>
          </p:nvPr>
        </p:nvSpPr>
        <p:spPr>
          <a:xfrm>
            <a:off x="6952488" y="950976"/>
            <a:ext cx="5239512" cy="4965192"/>
          </a:xfrm>
          <a:prstGeom prst="rect">
            <a:avLst/>
          </a:prstGeom>
        </p:spPr>
        <p:txBody>
          <a:bodyPr anchor="ctr"/>
          <a:lstStyle>
            <a:lvl1pPr marL="0" indent="0" algn="ctr">
              <a:buNone/>
              <a:defRPr spc="400" baseline="0"/>
            </a:lvl1pPr>
          </a:lstStyle>
          <a:p>
            <a:endParaRPr lang="en-US" dirty="0"/>
          </a:p>
        </p:txBody>
      </p:sp>
      <p:sp>
        <p:nvSpPr>
          <p:cNvPr id="5" name="Text Placeholder 3">
            <a:extLst>
              <a:ext uri="{FF2B5EF4-FFF2-40B4-BE49-F238E27FC236}">
                <a16:creationId xmlns:a16="http://schemas.microsoft.com/office/drawing/2014/main" id="{6EEBC2D4-4F41-249E-7141-E0E12113CEBC}"/>
              </a:ext>
            </a:extLst>
          </p:cNvPr>
          <p:cNvSpPr>
            <a:spLocks noGrp="1"/>
          </p:cNvSpPr>
          <p:nvPr>
            <p:ph type="body" sz="quarter" idx="12"/>
          </p:nvPr>
        </p:nvSpPr>
        <p:spPr>
          <a:xfrm>
            <a:off x="5572346" y="0"/>
            <a:ext cx="2895600" cy="6858000"/>
          </a:xfrm>
          <a:prstGeom prst="rect">
            <a:avLst/>
          </a:prstGeom>
          <a:solidFill>
            <a:schemeClr val="accent1">
              <a:alpha val="50000"/>
            </a:schemeClr>
          </a:solidFill>
        </p:spPr>
        <p:txBody>
          <a:bodyPr/>
          <a:lstStyle>
            <a:lvl1pPr>
              <a:defRPr>
                <a:noFill/>
              </a:defRPr>
            </a:lvl1pPr>
            <a:lvl2pPr>
              <a:defRPr>
                <a:noFill/>
              </a:defRPr>
            </a:lvl2pPr>
            <a:lvl3pPr>
              <a:defRPr>
                <a:noFill/>
              </a:defRPr>
            </a:lvl3pPr>
            <a:lvl4pPr>
              <a:defRPr>
                <a:noFill/>
              </a:defRPr>
            </a:lvl4pPr>
            <a:lvl5pPr>
              <a:defRPr>
                <a:no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278060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EF94C-BCB1-4F4C-AF70-DD2A5C4E3318}"/>
              </a:ext>
            </a:extLst>
          </p:cNvPr>
          <p:cNvSpPr>
            <a:spLocks noGrp="1"/>
          </p:cNvSpPr>
          <p:nvPr>
            <p:ph type="title"/>
          </p:nvPr>
        </p:nvSpPr>
        <p:spPr>
          <a:xfrm>
            <a:off x="1429566" y="1045445"/>
            <a:ext cx="9238434" cy="857559"/>
          </a:xfrm>
        </p:spPr>
        <p:txBody>
          <a:bodyPr anchor="b"/>
          <a:lstStyle>
            <a:lvl1pPr>
              <a:defRPr>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8A909B75-A057-44B5-872F-DF01BDC8EA07}"/>
              </a:ext>
            </a:extLst>
          </p:cNvPr>
          <p:cNvSpPr>
            <a:spLocks noGrp="1"/>
          </p:cNvSpPr>
          <p:nvPr>
            <p:ph idx="1"/>
          </p:nvPr>
        </p:nvSpPr>
        <p:spPr>
          <a:xfrm>
            <a:off x="1429566" y="2286000"/>
            <a:ext cx="9238434" cy="381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806260C-3219-4812-88F2-3162D37F293B}"/>
              </a:ext>
            </a:extLst>
          </p:cNvPr>
          <p:cNvSpPr>
            <a:spLocks noGrp="1"/>
          </p:cNvSpPr>
          <p:nvPr>
            <p:ph type="dt" sz="half" idx="10"/>
          </p:nvPr>
        </p:nvSpPr>
        <p:spPr/>
        <p:txBody>
          <a:bodyPr/>
          <a:lstStyle/>
          <a:p>
            <a:fld id="{3C2B07E4-CDF9-4C88-A2F3-04620E58224D}" type="datetimeFigureOut">
              <a:rPr lang="en-US" smtClean="0"/>
              <a:t>4/18/2023</a:t>
            </a:fld>
            <a:endParaRPr lang="en-US"/>
          </a:p>
        </p:txBody>
      </p:sp>
      <p:sp>
        <p:nvSpPr>
          <p:cNvPr id="5" name="Footer Placeholder 4">
            <a:extLst>
              <a:ext uri="{FF2B5EF4-FFF2-40B4-BE49-F238E27FC236}">
                <a16:creationId xmlns:a16="http://schemas.microsoft.com/office/drawing/2014/main" id="{F2762B73-9C01-4BE3-A199-782BE6EBA6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761492-EB56-4454-9D2A-8BB94AACB899}"/>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2141387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980A128-A52A-402C-865B-1BF08D7F045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900447-3778-4AB7-ACB3-7C2313FE9A47}"/>
              </a:ext>
            </a:extLst>
          </p:cNvPr>
          <p:cNvSpPr>
            <a:spLocks noGrp="1"/>
          </p:cNvSpPr>
          <p:nvPr>
            <p:ph type="title"/>
          </p:nvPr>
        </p:nvSpPr>
        <p:spPr>
          <a:xfrm>
            <a:off x="1421745" y="1287554"/>
            <a:ext cx="8284963" cy="3113064"/>
          </a:xfrm>
        </p:spPr>
        <p:txBody>
          <a:bodyPr anchor="t"/>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F9B910C9-BA3C-4D31-9C62-2C2408591FF2}"/>
              </a:ext>
            </a:extLst>
          </p:cNvPr>
          <p:cNvSpPr>
            <a:spLocks noGrp="1"/>
          </p:cNvSpPr>
          <p:nvPr>
            <p:ph type="body" idx="1"/>
          </p:nvPr>
        </p:nvSpPr>
        <p:spPr>
          <a:xfrm>
            <a:off x="1421744" y="4619707"/>
            <a:ext cx="7722256" cy="1476293"/>
          </a:xfrm>
        </p:spPr>
        <p:txBody>
          <a:bodyPr anchor="b">
            <a:normAutofit/>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8742E8A-6B69-406B-A3DF-0A1B76832E0A}"/>
              </a:ext>
            </a:extLst>
          </p:cNvPr>
          <p:cNvSpPr>
            <a:spLocks noGrp="1"/>
          </p:cNvSpPr>
          <p:nvPr>
            <p:ph type="dt" sz="half" idx="10"/>
          </p:nvPr>
        </p:nvSpPr>
        <p:spPr/>
        <p:txBody>
          <a:bodyPr/>
          <a:lstStyle/>
          <a:p>
            <a:fld id="{3C2B07E4-CDF9-4C88-A2F3-04620E58224D}" type="datetimeFigureOut">
              <a:rPr lang="en-US" smtClean="0"/>
              <a:t>4/18/2023</a:t>
            </a:fld>
            <a:endParaRPr lang="en-US"/>
          </a:p>
        </p:txBody>
      </p:sp>
      <p:sp>
        <p:nvSpPr>
          <p:cNvPr id="5" name="Footer Placeholder 4">
            <a:extLst>
              <a:ext uri="{FF2B5EF4-FFF2-40B4-BE49-F238E27FC236}">
                <a16:creationId xmlns:a16="http://schemas.microsoft.com/office/drawing/2014/main" id="{64D665CF-4461-4BB8-8F3A-ED1CB1084C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898B27-5EF3-49F4-B3CE-F3CF419AE06E}"/>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15979792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3F3BA-5AD5-4F15-97B2-E4652D1D4E15}"/>
              </a:ext>
            </a:extLst>
          </p:cNvPr>
          <p:cNvSpPr>
            <a:spLocks noGrp="1"/>
          </p:cNvSpPr>
          <p:nvPr>
            <p:ph type="title"/>
          </p:nvPr>
        </p:nvSpPr>
        <p:spPr>
          <a:xfrm>
            <a:off x="1429566" y="1013411"/>
            <a:ext cx="9238434" cy="889592"/>
          </a:xfrm>
        </p:spPr>
        <p:txBody>
          <a:bodyPr/>
          <a:lstStyle>
            <a:lvl1pPr>
              <a:defRPr>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EA997B8-1FD3-40E6-A486-256EB41DB70A}"/>
              </a:ext>
            </a:extLst>
          </p:cNvPr>
          <p:cNvSpPr>
            <a:spLocks noGrp="1"/>
          </p:cNvSpPr>
          <p:nvPr>
            <p:ph sz="half" idx="1"/>
          </p:nvPr>
        </p:nvSpPr>
        <p:spPr>
          <a:xfrm>
            <a:off x="1429566" y="2135565"/>
            <a:ext cx="4495800" cy="396043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183F4D8-AA9A-4AF7-86EA-E4D797B98CE9}"/>
              </a:ext>
            </a:extLst>
          </p:cNvPr>
          <p:cNvSpPr>
            <a:spLocks noGrp="1"/>
          </p:cNvSpPr>
          <p:nvPr>
            <p:ph sz="half" idx="2"/>
          </p:nvPr>
        </p:nvSpPr>
        <p:spPr>
          <a:xfrm>
            <a:off x="6172200" y="2135565"/>
            <a:ext cx="4495800" cy="396043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A08823E-BC08-4810-9BFF-35D2EA2AE729}"/>
              </a:ext>
            </a:extLst>
          </p:cNvPr>
          <p:cNvSpPr>
            <a:spLocks noGrp="1"/>
          </p:cNvSpPr>
          <p:nvPr>
            <p:ph type="dt" sz="half" idx="10"/>
          </p:nvPr>
        </p:nvSpPr>
        <p:spPr/>
        <p:txBody>
          <a:bodyPr/>
          <a:lstStyle/>
          <a:p>
            <a:fld id="{3C2B07E4-CDF9-4C88-A2F3-04620E58224D}" type="datetimeFigureOut">
              <a:rPr lang="en-US" smtClean="0"/>
              <a:t>4/18/2023</a:t>
            </a:fld>
            <a:endParaRPr lang="en-US"/>
          </a:p>
        </p:txBody>
      </p:sp>
      <p:sp>
        <p:nvSpPr>
          <p:cNvPr id="6" name="Footer Placeholder 5">
            <a:extLst>
              <a:ext uri="{FF2B5EF4-FFF2-40B4-BE49-F238E27FC236}">
                <a16:creationId xmlns:a16="http://schemas.microsoft.com/office/drawing/2014/main" id="{2FDD2BFB-BB2C-4C4A-A6E1-DD223C2BE0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D369B2-12F8-4583-8A7F-523C9A3EF09B}"/>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11602020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C717F-84B9-44BA-8DD6-680394AB193E}"/>
              </a:ext>
            </a:extLst>
          </p:cNvPr>
          <p:cNvSpPr>
            <a:spLocks noGrp="1"/>
          </p:cNvSpPr>
          <p:nvPr>
            <p:ph type="title"/>
          </p:nvPr>
        </p:nvSpPr>
        <p:spPr>
          <a:xfrm>
            <a:off x="1429566" y="1079150"/>
            <a:ext cx="9238434" cy="823912"/>
          </a:xfrm>
        </p:spPr>
        <p:txBody>
          <a:bodyPr/>
          <a:lstStyle>
            <a:lvl1pPr>
              <a:defRPr>
                <a:solidFill>
                  <a:schemeClr val="tx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2A1217D6-7448-4625-964F-5D82F65F11F7}"/>
              </a:ext>
            </a:extLst>
          </p:cNvPr>
          <p:cNvSpPr>
            <a:spLocks noGrp="1"/>
          </p:cNvSpPr>
          <p:nvPr>
            <p:ph type="body" idx="1"/>
          </p:nvPr>
        </p:nvSpPr>
        <p:spPr>
          <a:xfrm>
            <a:off x="1429567" y="2013217"/>
            <a:ext cx="4495799" cy="704232"/>
          </a:xfrm>
        </p:spPr>
        <p:txBody>
          <a:bodyPr anchor="b">
            <a:normAutofit/>
          </a:bodyPr>
          <a:lstStyle>
            <a:lvl1pPr marL="0" indent="0">
              <a:lnSpc>
                <a:spcPct val="100000"/>
              </a:lnSpc>
              <a:buNone/>
              <a:defRPr sz="1800" b="0" cap="all" spc="3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253A534C-0B54-4327-99C0-4F0019FD21F6}"/>
              </a:ext>
            </a:extLst>
          </p:cNvPr>
          <p:cNvSpPr>
            <a:spLocks noGrp="1"/>
          </p:cNvSpPr>
          <p:nvPr>
            <p:ph sz="half" idx="2"/>
          </p:nvPr>
        </p:nvSpPr>
        <p:spPr>
          <a:xfrm>
            <a:off x="1429567" y="3048000"/>
            <a:ext cx="4495800" cy="304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89D4A63-0795-4B74-8C11-5FE7944118C7}"/>
              </a:ext>
            </a:extLst>
          </p:cNvPr>
          <p:cNvSpPr>
            <a:spLocks noGrp="1"/>
          </p:cNvSpPr>
          <p:nvPr>
            <p:ph type="body" sz="quarter" idx="3"/>
          </p:nvPr>
        </p:nvSpPr>
        <p:spPr>
          <a:xfrm>
            <a:off x="6172200" y="2013215"/>
            <a:ext cx="4495800" cy="704233"/>
          </a:xfrm>
        </p:spPr>
        <p:txBody>
          <a:bodyPr anchor="b">
            <a:normAutofit/>
          </a:bodyPr>
          <a:lstStyle>
            <a:lvl1pPr marL="0" indent="0">
              <a:lnSpc>
                <a:spcPct val="100000"/>
              </a:lnSpc>
              <a:buNone/>
              <a:defRPr sz="1800" b="0" cap="all" spc="3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823D16F3-F747-441B-9854-27225954DEC4}"/>
              </a:ext>
            </a:extLst>
          </p:cNvPr>
          <p:cNvSpPr>
            <a:spLocks noGrp="1"/>
          </p:cNvSpPr>
          <p:nvPr>
            <p:ph sz="quarter" idx="4"/>
          </p:nvPr>
        </p:nvSpPr>
        <p:spPr>
          <a:xfrm>
            <a:off x="6172200" y="3048000"/>
            <a:ext cx="4495800" cy="304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0E8168E2-6B97-486E-B0E4-4E7F5CDBB5B1}"/>
              </a:ext>
            </a:extLst>
          </p:cNvPr>
          <p:cNvSpPr>
            <a:spLocks noGrp="1"/>
          </p:cNvSpPr>
          <p:nvPr>
            <p:ph type="dt" sz="half" idx="10"/>
          </p:nvPr>
        </p:nvSpPr>
        <p:spPr/>
        <p:txBody>
          <a:bodyPr/>
          <a:lstStyle/>
          <a:p>
            <a:fld id="{3C2B07E4-CDF9-4C88-A2F3-04620E58224D}" type="datetimeFigureOut">
              <a:rPr lang="en-US" smtClean="0"/>
              <a:t>4/18/2023</a:t>
            </a:fld>
            <a:endParaRPr lang="en-US"/>
          </a:p>
        </p:txBody>
      </p:sp>
      <p:sp>
        <p:nvSpPr>
          <p:cNvPr id="8" name="Footer Placeholder 7">
            <a:extLst>
              <a:ext uri="{FF2B5EF4-FFF2-40B4-BE49-F238E27FC236}">
                <a16:creationId xmlns:a16="http://schemas.microsoft.com/office/drawing/2014/main" id="{D05D3E2B-2F4E-4347-A8E9-27EB7D0359B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1FC4F5-6876-414E-9E30-84706A3F528C}"/>
              </a:ext>
            </a:extLst>
          </p:cNvPr>
          <p:cNvSpPr>
            <a:spLocks noGrp="1"/>
          </p:cNvSpPr>
          <p:nvPr>
            <p:ph type="sldNum" sz="quarter" idx="12"/>
          </p:nvPr>
        </p:nvSpPr>
        <p:spPr/>
        <p:txBody>
          <a:bodyPr/>
          <a:lstStyle/>
          <a:p>
            <a:fld id="{EFE71E98-A417-4ECC-ACEB-C0490C20DB04}" type="slidenum">
              <a:rPr lang="en-US" smtClean="0"/>
              <a:t>‹#›</a:t>
            </a:fld>
            <a:endParaRPr lang="en-US"/>
          </a:p>
        </p:txBody>
      </p:sp>
      <p:cxnSp>
        <p:nvCxnSpPr>
          <p:cNvPr id="11" name="Straight Connector 10">
            <a:extLst>
              <a:ext uri="{FF2B5EF4-FFF2-40B4-BE49-F238E27FC236}">
                <a16:creationId xmlns:a16="http://schemas.microsoft.com/office/drawing/2014/main" id="{A70D2F04-5474-46B9-B838-858CDF4AB2D2}"/>
              </a:ext>
            </a:extLst>
          </p:cNvPr>
          <p:cNvCxnSpPr>
            <a:cxnSpLocks/>
          </p:cNvCxnSpPr>
          <p:nvPr/>
        </p:nvCxnSpPr>
        <p:spPr>
          <a:xfrm>
            <a:off x="6270727" y="2876662"/>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ADEE893-BE45-47F3-BCF0-02424B3503CC}"/>
              </a:ext>
            </a:extLst>
          </p:cNvPr>
          <p:cNvSpPr/>
          <p:nvPr/>
        </p:nvSpPr>
        <p:spPr>
          <a:xfrm>
            <a:off x="-1171838" y="4592406"/>
            <a:ext cx="808262" cy="3897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3FB5178A-4501-4B56-8BF1-D083D7B021CE}"/>
              </a:ext>
            </a:extLst>
          </p:cNvPr>
          <p:cNvCxnSpPr>
            <a:cxnSpLocks/>
          </p:cNvCxnSpPr>
          <p:nvPr/>
        </p:nvCxnSpPr>
        <p:spPr>
          <a:xfrm>
            <a:off x="1524000" y="2876662"/>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94594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52109C6-041C-42BA-B507-8EA298046EDD}"/>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7BF877-20DD-40F4-AEA8-E1B6D5350D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67DC874-15B5-4338-B7D1-8E393AB4C16E}"/>
              </a:ext>
            </a:extLst>
          </p:cNvPr>
          <p:cNvSpPr>
            <a:spLocks noGrp="1"/>
          </p:cNvSpPr>
          <p:nvPr>
            <p:ph type="dt" sz="half" idx="10"/>
          </p:nvPr>
        </p:nvSpPr>
        <p:spPr/>
        <p:txBody>
          <a:bodyPr/>
          <a:lstStyle/>
          <a:p>
            <a:fld id="{3C2B07E4-CDF9-4C88-A2F3-04620E58224D}" type="datetimeFigureOut">
              <a:rPr lang="en-US" smtClean="0"/>
              <a:t>4/18/2023</a:t>
            </a:fld>
            <a:endParaRPr lang="en-US"/>
          </a:p>
        </p:txBody>
      </p:sp>
      <p:sp>
        <p:nvSpPr>
          <p:cNvPr id="4" name="Footer Placeholder 3">
            <a:extLst>
              <a:ext uri="{FF2B5EF4-FFF2-40B4-BE49-F238E27FC236}">
                <a16:creationId xmlns:a16="http://schemas.microsoft.com/office/drawing/2014/main" id="{7E66BAE3-24C5-483F-9141-D860A265E7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9AEEB4-66F8-4008-B616-804FB9D91CF9}"/>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17548393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46C975-8FFB-4A4B-9213-774EE3901DE9}"/>
              </a:ext>
            </a:extLst>
          </p:cNvPr>
          <p:cNvSpPr>
            <a:spLocks noGrp="1"/>
          </p:cNvSpPr>
          <p:nvPr>
            <p:ph type="dt" sz="half" idx="10"/>
          </p:nvPr>
        </p:nvSpPr>
        <p:spPr/>
        <p:txBody>
          <a:bodyPr/>
          <a:lstStyle/>
          <a:p>
            <a:fld id="{3C2B07E4-CDF9-4C88-A2F3-04620E58224D}" type="datetimeFigureOut">
              <a:rPr lang="en-US" smtClean="0"/>
              <a:t>4/18/2023</a:t>
            </a:fld>
            <a:endParaRPr lang="en-US"/>
          </a:p>
        </p:txBody>
      </p:sp>
      <p:sp>
        <p:nvSpPr>
          <p:cNvPr id="3" name="Footer Placeholder 2">
            <a:extLst>
              <a:ext uri="{FF2B5EF4-FFF2-40B4-BE49-F238E27FC236}">
                <a16:creationId xmlns:a16="http://schemas.microsoft.com/office/drawing/2014/main" id="{4FBA744F-475D-4105-8E4A-02581554953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F3FA64C-7966-4D6F-88D7-4B89F2A1DF2C}"/>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38314299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4ED5F-AB94-4DCF-8971-B8B2B55AF653}"/>
              </a:ext>
            </a:extLst>
          </p:cNvPr>
          <p:cNvSpPr>
            <a:spLocks noGrp="1"/>
          </p:cNvSpPr>
          <p:nvPr>
            <p:ph type="title"/>
          </p:nvPr>
        </p:nvSpPr>
        <p:spPr>
          <a:xfrm>
            <a:off x="1443740" y="1558944"/>
            <a:ext cx="3279689" cy="1864196"/>
          </a:xfrm>
        </p:spPr>
        <p:txBody>
          <a:bodyPr anchor="b"/>
          <a:lstStyle>
            <a:lvl1pPr algn="r">
              <a:defRPr sz="2800">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41EE4CB-68CF-4BF3-A891-8277AFD13D88}"/>
              </a:ext>
            </a:extLst>
          </p:cNvPr>
          <p:cNvSpPr>
            <a:spLocks noGrp="1"/>
          </p:cNvSpPr>
          <p:nvPr>
            <p:ph idx="1"/>
          </p:nvPr>
        </p:nvSpPr>
        <p:spPr>
          <a:xfrm>
            <a:off x="5334000" y="762000"/>
            <a:ext cx="5333999" cy="5334000"/>
          </a:xfrm>
        </p:spPr>
        <p:txBody>
          <a:bodyPr anchor="ctr">
            <a:normAutofit/>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5292E72-B66D-40EE-B182-5585382A6DC9}"/>
              </a:ext>
            </a:extLst>
          </p:cNvPr>
          <p:cNvSpPr>
            <a:spLocks noGrp="1"/>
          </p:cNvSpPr>
          <p:nvPr>
            <p:ph type="body" sz="half" idx="2"/>
          </p:nvPr>
        </p:nvSpPr>
        <p:spPr>
          <a:xfrm>
            <a:off x="1443741" y="3649682"/>
            <a:ext cx="3233096" cy="1933605"/>
          </a:xfrm>
        </p:spPr>
        <p:txBody>
          <a:bodyPr/>
          <a:lstStyle>
            <a:lvl1pPr marL="0" indent="0" algn="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ED73B694-B050-45F3-AE6F-A86A129F1C64}"/>
              </a:ext>
            </a:extLst>
          </p:cNvPr>
          <p:cNvSpPr>
            <a:spLocks noGrp="1"/>
          </p:cNvSpPr>
          <p:nvPr>
            <p:ph type="dt" sz="half" idx="10"/>
          </p:nvPr>
        </p:nvSpPr>
        <p:spPr/>
        <p:txBody>
          <a:bodyPr/>
          <a:lstStyle/>
          <a:p>
            <a:fld id="{3C2B07E4-CDF9-4C88-A2F3-04620E58224D}" type="datetimeFigureOut">
              <a:rPr lang="en-US" smtClean="0"/>
              <a:t>4/18/2023</a:t>
            </a:fld>
            <a:endParaRPr lang="en-US"/>
          </a:p>
        </p:txBody>
      </p:sp>
      <p:sp>
        <p:nvSpPr>
          <p:cNvPr id="6" name="Footer Placeholder 5">
            <a:extLst>
              <a:ext uri="{FF2B5EF4-FFF2-40B4-BE49-F238E27FC236}">
                <a16:creationId xmlns:a16="http://schemas.microsoft.com/office/drawing/2014/main" id="{7E8AE423-9CA5-46B3-96B1-7586AD0208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4B973D-F1F7-47BC-996D-6100B7C89520}"/>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15693539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E9949-4A1F-4DA9-9B75-A6180F954B8D}"/>
              </a:ext>
            </a:extLst>
          </p:cNvPr>
          <p:cNvSpPr>
            <a:spLocks noGrp="1"/>
          </p:cNvSpPr>
          <p:nvPr>
            <p:ph type="title"/>
          </p:nvPr>
        </p:nvSpPr>
        <p:spPr>
          <a:xfrm>
            <a:off x="1433543" y="1383126"/>
            <a:ext cx="3289886" cy="2045874"/>
          </a:xfrm>
        </p:spPr>
        <p:txBody>
          <a:bodyPr anchor="b"/>
          <a:lstStyle>
            <a:lvl1pPr algn="r">
              <a:defRPr sz="2800">
                <a:solidFill>
                  <a:schemeClr val="tx1"/>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79A8D794-C670-4569-93D9-0FF8B35AA7AE}"/>
              </a:ext>
            </a:extLst>
          </p:cNvPr>
          <p:cNvSpPr>
            <a:spLocks noGrp="1"/>
          </p:cNvSpPr>
          <p:nvPr>
            <p:ph type="pic" idx="1"/>
          </p:nvPr>
        </p:nvSpPr>
        <p:spPr>
          <a:xfrm>
            <a:off x="5334001" y="762000"/>
            <a:ext cx="5333999" cy="5334000"/>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92486F6-AE67-4B34-B8E2-0B7576DC2E3A}"/>
              </a:ext>
            </a:extLst>
          </p:cNvPr>
          <p:cNvSpPr>
            <a:spLocks noGrp="1"/>
          </p:cNvSpPr>
          <p:nvPr>
            <p:ph type="body" sz="half" idx="2"/>
          </p:nvPr>
        </p:nvSpPr>
        <p:spPr>
          <a:xfrm>
            <a:off x="1433544" y="3649682"/>
            <a:ext cx="3243292" cy="1684317"/>
          </a:xfrm>
        </p:spPr>
        <p:txBody>
          <a:bodyPr/>
          <a:lstStyle>
            <a:lvl1pPr marL="0" indent="0" algn="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198B11C-BB63-49A6-B488-29D4FBF8E107}"/>
              </a:ext>
            </a:extLst>
          </p:cNvPr>
          <p:cNvSpPr>
            <a:spLocks noGrp="1"/>
          </p:cNvSpPr>
          <p:nvPr>
            <p:ph type="dt" sz="half" idx="10"/>
          </p:nvPr>
        </p:nvSpPr>
        <p:spPr/>
        <p:txBody>
          <a:bodyPr/>
          <a:lstStyle/>
          <a:p>
            <a:fld id="{3C2B07E4-CDF9-4C88-A2F3-04620E58224D}" type="datetimeFigureOut">
              <a:rPr lang="en-US" smtClean="0"/>
              <a:t>4/18/2023</a:t>
            </a:fld>
            <a:endParaRPr lang="en-US"/>
          </a:p>
        </p:txBody>
      </p:sp>
      <p:sp>
        <p:nvSpPr>
          <p:cNvPr id="6" name="Footer Placeholder 5">
            <a:extLst>
              <a:ext uri="{FF2B5EF4-FFF2-40B4-BE49-F238E27FC236}">
                <a16:creationId xmlns:a16="http://schemas.microsoft.com/office/drawing/2014/main" id="{324B9166-6D36-4F0A-9ADD-33D49A0C3A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B22B8F-7760-41B3-9053-DD90255B9EEE}"/>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542279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8A5DE-E5C6-4DB9-AD28-8F1EAC6F5513}"/>
              </a:ext>
            </a:extLst>
          </p:cNvPr>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4363E08E-9B2D-4740-9AC6-D5E1CFB95FC6}"/>
              </a:ext>
            </a:extLst>
          </p:cNvPr>
          <p:cNvSpPr>
            <a:spLocks noGrp="1"/>
          </p:cNvSpPr>
          <p:nvPr>
            <p:ph type="body" orient="vert" idx="1"/>
          </p:nvPr>
        </p:nvSpPr>
        <p:spPr>
          <a:xfrm>
            <a:off x="1429566" y="2229957"/>
            <a:ext cx="9238434" cy="3866043"/>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E4E3736-E8AA-4F58-9D3A-27050B287F9D}"/>
              </a:ext>
            </a:extLst>
          </p:cNvPr>
          <p:cNvSpPr>
            <a:spLocks noGrp="1"/>
          </p:cNvSpPr>
          <p:nvPr>
            <p:ph type="dt" sz="half" idx="10"/>
          </p:nvPr>
        </p:nvSpPr>
        <p:spPr/>
        <p:txBody>
          <a:bodyPr/>
          <a:lstStyle/>
          <a:p>
            <a:fld id="{3C2B07E4-CDF9-4C88-A2F3-04620E58224D}" type="datetimeFigureOut">
              <a:rPr lang="en-US" smtClean="0"/>
              <a:t>4/18/2023</a:t>
            </a:fld>
            <a:endParaRPr lang="en-US"/>
          </a:p>
        </p:txBody>
      </p:sp>
      <p:sp>
        <p:nvSpPr>
          <p:cNvPr id="5" name="Footer Placeholder 4">
            <a:extLst>
              <a:ext uri="{FF2B5EF4-FFF2-40B4-BE49-F238E27FC236}">
                <a16:creationId xmlns:a16="http://schemas.microsoft.com/office/drawing/2014/main" id="{1DE95E84-15BC-478B-9DAB-15025867BB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E9D98F-E0A8-4254-A957-7F17811D017E}"/>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2268575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DE70F5-2276-4F91-9FC2-8DA4B528814A}"/>
              </a:ext>
            </a:extLst>
          </p:cNvPr>
          <p:cNvSpPr>
            <a:spLocks noGrp="1"/>
          </p:cNvSpPr>
          <p:nvPr>
            <p:ph type="title" orient="vert"/>
          </p:nvPr>
        </p:nvSpPr>
        <p:spPr>
          <a:xfrm>
            <a:off x="9144000" y="1467699"/>
            <a:ext cx="1758461" cy="4628301"/>
          </a:xfrm>
        </p:spPr>
        <p:txBody>
          <a:bodyPr vert="eaVert"/>
          <a:lstStyle>
            <a:lvl1pPr>
              <a:defRPr>
                <a:solidFill>
                  <a:schemeClr val="tx1"/>
                </a:solidFill>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D21856C5-C2FD-45E4-A631-AC06B5495BEA}"/>
              </a:ext>
            </a:extLst>
          </p:cNvPr>
          <p:cNvSpPr>
            <a:spLocks noGrp="1"/>
          </p:cNvSpPr>
          <p:nvPr>
            <p:ph type="body" orient="vert" idx="1"/>
          </p:nvPr>
        </p:nvSpPr>
        <p:spPr>
          <a:xfrm>
            <a:off x="1182312" y="1467699"/>
            <a:ext cx="7839379" cy="4628301"/>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EE336EA-B6DD-4115-9C67-79A24C866ED4}"/>
              </a:ext>
            </a:extLst>
          </p:cNvPr>
          <p:cNvSpPr>
            <a:spLocks noGrp="1"/>
          </p:cNvSpPr>
          <p:nvPr>
            <p:ph type="dt" sz="half" idx="10"/>
          </p:nvPr>
        </p:nvSpPr>
        <p:spPr/>
        <p:txBody>
          <a:bodyPr/>
          <a:lstStyle/>
          <a:p>
            <a:fld id="{3C2B07E4-CDF9-4C88-A2F3-04620E58224D}" type="datetimeFigureOut">
              <a:rPr lang="en-US" smtClean="0"/>
              <a:t>4/18/2023</a:t>
            </a:fld>
            <a:endParaRPr lang="en-US"/>
          </a:p>
        </p:txBody>
      </p:sp>
      <p:sp>
        <p:nvSpPr>
          <p:cNvPr id="5" name="Footer Placeholder 4">
            <a:extLst>
              <a:ext uri="{FF2B5EF4-FFF2-40B4-BE49-F238E27FC236}">
                <a16:creationId xmlns:a16="http://schemas.microsoft.com/office/drawing/2014/main" id="{C2EA668B-1DAB-449C-9BA4-7B1572A22B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C6567E-119D-4C98-93FF-73A332803A13}"/>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1858237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plit image with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C65D0-3E91-45C0-BC6C-CC7BFE58B0B9}"/>
              </a:ext>
            </a:extLst>
          </p:cNvPr>
          <p:cNvSpPr>
            <a:spLocks noGrp="1"/>
          </p:cNvSpPr>
          <p:nvPr>
            <p:ph type="title" hasCustomPrompt="1"/>
          </p:nvPr>
        </p:nvSpPr>
        <p:spPr>
          <a:xfrm>
            <a:off x="1574800" y="3429000"/>
            <a:ext cx="3097320" cy="978408"/>
          </a:xfrm>
          <a:prstGeom prst="rect">
            <a:avLst/>
          </a:prstGeom>
        </p:spPr>
        <p:txBody>
          <a:bodyPr anchor="ctr"/>
          <a:lstStyle>
            <a:lvl1pPr algn="l">
              <a:defRPr sz="3200" cap="all" spc="200" baseline="0">
                <a:solidFill>
                  <a:schemeClr val="accent1">
                    <a:lumMod val="75000"/>
                  </a:schemeClr>
                </a:solidFill>
              </a:defRPr>
            </a:lvl1pPr>
          </a:lstStyle>
          <a:p>
            <a:r>
              <a:rPr lang="en-US" dirty="0"/>
              <a:t>Click to add title</a:t>
            </a:r>
          </a:p>
        </p:txBody>
      </p:sp>
      <p:sp>
        <p:nvSpPr>
          <p:cNvPr id="6" name="Picture Placeholder 5">
            <a:extLst>
              <a:ext uri="{FF2B5EF4-FFF2-40B4-BE49-F238E27FC236}">
                <a16:creationId xmlns:a16="http://schemas.microsoft.com/office/drawing/2014/main" id="{09651A5D-2C86-4900-A248-8559E39BDAC9}"/>
              </a:ext>
            </a:extLst>
          </p:cNvPr>
          <p:cNvSpPr>
            <a:spLocks noGrp="1"/>
          </p:cNvSpPr>
          <p:nvPr>
            <p:ph type="pic" sz="quarter" idx="13"/>
          </p:nvPr>
        </p:nvSpPr>
        <p:spPr>
          <a:xfrm>
            <a:off x="0" y="0"/>
            <a:ext cx="12192000" cy="2051050"/>
          </a:xfrm>
          <a:prstGeom prst="rect">
            <a:avLst/>
          </a:prstGeom>
        </p:spPr>
        <p:txBody>
          <a:bodyPr anchor="ctr"/>
          <a:lstStyle>
            <a:lvl1pPr marL="0" indent="0" algn="ctr">
              <a:buNone/>
              <a:defRPr spc="400" baseline="0"/>
            </a:lvl1pPr>
          </a:lstStyle>
          <a:p>
            <a:endParaRPr lang="en-US" dirty="0"/>
          </a:p>
        </p:txBody>
      </p:sp>
      <p:sp>
        <p:nvSpPr>
          <p:cNvPr id="9" name="Text Placeholder 11">
            <a:extLst>
              <a:ext uri="{FF2B5EF4-FFF2-40B4-BE49-F238E27FC236}">
                <a16:creationId xmlns:a16="http://schemas.microsoft.com/office/drawing/2014/main" id="{D5F84479-AB5A-4587-BAAF-A05E52224B46}"/>
              </a:ext>
            </a:extLst>
          </p:cNvPr>
          <p:cNvSpPr>
            <a:spLocks noGrp="1"/>
          </p:cNvSpPr>
          <p:nvPr>
            <p:ph type="body" sz="quarter" idx="16" hasCustomPrompt="1"/>
          </p:nvPr>
        </p:nvSpPr>
        <p:spPr>
          <a:xfrm>
            <a:off x="6235700" y="2854660"/>
            <a:ext cx="4749800" cy="2129971"/>
          </a:xfrm>
          <a:prstGeom prst="rect">
            <a:avLst/>
          </a:prstGeom>
        </p:spPr>
        <p:txBody>
          <a:bodyPr anchor="ctr"/>
          <a:lstStyle>
            <a:lvl1pPr marL="285750" indent="-285750" algn="l">
              <a:lnSpc>
                <a:spcPct val="150000"/>
              </a:lnSpc>
              <a:spcBef>
                <a:spcPts val="0"/>
              </a:spcBef>
              <a:buFont typeface="Arial" panose="020B0604020202020204" pitchFamily="34" charset="0"/>
              <a:buChar char="•"/>
              <a:defRPr sz="1600" cap="none" spc="50" baseline="0">
                <a:latin typeface="+mn-lt"/>
              </a:defRPr>
            </a:lvl1pPr>
          </a:lstStyle>
          <a:p>
            <a:pPr lvl="0"/>
            <a:r>
              <a:rPr lang="en-US" dirty="0"/>
              <a:t>Click to add text</a:t>
            </a:r>
          </a:p>
        </p:txBody>
      </p:sp>
      <p:sp>
        <p:nvSpPr>
          <p:cNvPr id="7" name="Picture Placeholder 5">
            <a:extLst>
              <a:ext uri="{FF2B5EF4-FFF2-40B4-BE49-F238E27FC236}">
                <a16:creationId xmlns:a16="http://schemas.microsoft.com/office/drawing/2014/main" id="{3D8D3253-3A08-4F2F-B6B3-607BBC6B33D7}"/>
              </a:ext>
            </a:extLst>
          </p:cNvPr>
          <p:cNvSpPr>
            <a:spLocks noGrp="1"/>
          </p:cNvSpPr>
          <p:nvPr>
            <p:ph type="pic" sz="quarter" idx="14"/>
          </p:nvPr>
        </p:nvSpPr>
        <p:spPr>
          <a:xfrm>
            <a:off x="0" y="5788241"/>
            <a:ext cx="12192000" cy="1069760"/>
          </a:xfrm>
          <a:prstGeom prst="rect">
            <a:avLst/>
          </a:prstGeom>
        </p:spPr>
        <p:txBody>
          <a:bodyPr anchor="ctr"/>
          <a:lstStyle>
            <a:lvl1pPr marL="0" indent="0" algn="ctr">
              <a:buNone/>
              <a:defRPr spc="400" baseline="0"/>
            </a:lvl1pPr>
          </a:lstStyle>
          <a:p>
            <a:endParaRPr lang="en-US" dirty="0"/>
          </a:p>
        </p:txBody>
      </p:sp>
    </p:spTree>
    <p:extLst>
      <p:ext uri="{BB962C8B-B14F-4D97-AF65-F5344CB8AC3E}">
        <p14:creationId xmlns:p14="http://schemas.microsoft.com/office/powerpoint/2010/main" val="23772393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4/18/2023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4/18/2023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4/18/2023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1220C40-4EC0-BFB1-D615-1455BA15A088}"/>
              </a:ext>
              <a:ext uri="{C183D7F6-B498-43B3-948B-1728B52AA6E4}">
                <adec:decorative xmlns:adec="http://schemas.microsoft.com/office/drawing/2017/decorative" val="1"/>
              </a:ext>
            </a:extLst>
          </p:cNvPr>
          <p:cNvSpPr/>
          <p:nvPr userDrawn="1"/>
        </p:nvSpPr>
        <p:spPr>
          <a:xfrm>
            <a:off x="0" y="0"/>
            <a:ext cx="12192000" cy="3684897"/>
          </a:xfrm>
          <a:prstGeom prst="rect">
            <a:avLst/>
          </a:prstGeom>
          <a:solidFill>
            <a:schemeClr val="tx2">
              <a:lumMod val="60000"/>
              <a:lumOff val="4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8B9A4D3-8D91-4865-B422-5F60885A730F}"/>
              </a:ext>
              <a:ext uri="{C183D7F6-B498-43B3-948B-1728B52AA6E4}">
                <adec:decorative xmlns:adec="http://schemas.microsoft.com/office/drawing/2017/decorative" val="1"/>
              </a:ext>
            </a:extLst>
          </p:cNvPr>
          <p:cNvCxnSpPr>
            <a:cxnSpLocks/>
          </p:cNvCxnSpPr>
          <p:nvPr userDrawn="1"/>
        </p:nvCxnSpPr>
        <p:spPr>
          <a:xfrm flipH="1">
            <a:off x="1592874" y="3684898"/>
            <a:ext cx="9006253"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0ECDAF5-DEB9-4A0C-9165-6ED23184A320}"/>
              </a:ext>
            </a:extLst>
          </p:cNvPr>
          <p:cNvSpPr>
            <a:spLocks noGrp="1"/>
          </p:cNvSpPr>
          <p:nvPr>
            <p:ph type="title" hasCustomPrompt="1"/>
          </p:nvPr>
        </p:nvSpPr>
        <p:spPr>
          <a:xfrm>
            <a:off x="838200" y="498928"/>
            <a:ext cx="10515600" cy="565435"/>
          </a:xfrm>
          <a:prstGeom prst="rect">
            <a:avLst/>
          </a:prstGeom>
        </p:spPr>
        <p:txBody>
          <a:bodyPr/>
          <a:lstStyle>
            <a:lvl1pPr algn="ctr">
              <a:defRPr sz="3200" cap="all" spc="200" baseline="0">
                <a:solidFill>
                  <a:schemeClr val="accent3"/>
                </a:solidFill>
              </a:defRPr>
            </a:lvl1pPr>
          </a:lstStyle>
          <a:p>
            <a:r>
              <a:rPr lang="en-US" dirty="0"/>
              <a:t>Click to add title</a:t>
            </a:r>
          </a:p>
        </p:txBody>
      </p:sp>
      <p:sp>
        <p:nvSpPr>
          <p:cNvPr id="8" name="Rectangle 7">
            <a:extLst>
              <a:ext uri="{FF2B5EF4-FFF2-40B4-BE49-F238E27FC236}">
                <a16:creationId xmlns:a16="http://schemas.microsoft.com/office/drawing/2014/main" id="{65FEA1AD-EC70-422F-BADD-FCA14BF9D43F}"/>
              </a:ext>
              <a:ext uri="{C183D7F6-B498-43B3-948B-1728B52AA6E4}">
                <adec:decorative xmlns:adec="http://schemas.microsoft.com/office/drawing/2017/decorative" val="1"/>
              </a:ext>
            </a:extLst>
          </p:cNvPr>
          <p:cNvSpPr/>
          <p:nvPr userDrawn="1"/>
        </p:nvSpPr>
        <p:spPr>
          <a:xfrm>
            <a:off x="1428750" y="3520775"/>
            <a:ext cx="328246" cy="3282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10" name="Rectangle 9">
            <a:extLst>
              <a:ext uri="{FF2B5EF4-FFF2-40B4-BE49-F238E27FC236}">
                <a16:creationId xmlns:a16="http://schemas.microsoft.com/office/drawing/2014/main" id="{1C84996E-63EA-4C88-816A-3AE158BB57E0}"/>
              </a:ext>
              <a:ext uri="{C183D7F6-B498-43B3-948B-1728B52AA6E4}">
                <adec:decorative xmlns:adec="http://schemas.microsoft.com/office/drawing/2017/decorative" val="1"/>
              </a:ext>
            </a:extLst>
          </p:cNvPr>
          <p:cNvSpPr/>
          <p:nvPr userDrawn="1"/>
        </p:nvSpPr>
        <p:spPr>
          <a:xfrm>
            <a:off x="3680314" y="3520775"/>
            <a:ext cx="328246" cy="328246"/>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CA09893-F9A1-4FA2-A462-C1C443EC323F}"/>
              </a:ext>
              <a:ext uri="{C183D7F6-B498-43B3-948B-1728B52AA6E4}">
                <adec:decorative xmlns:adec="http://schemas.microsoft.com/office/drawing/2017/decorative" val="1"/>
              </a:ext>
            </a:extLst>
          </p:cNvPr>
          <p:cNvSpPr/>
          <p:nvPr userDrawn="1"/>
        </p:nvSpPr>
        <p:spPr>
          <a:xfrm>
            <a:off x="5931878" y="3520775"/>
            <a:ext cx="328246" cy="32824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29FBC17-744B-4367-90B4-20C9CDBD18E4}"/>
              </a:ext>
              <a:ext uri="{C183D7F6-B498-43B3-948B-1728B52AA6E4}">
                <adec:decorative xmlns:adec="http://schemas.microsoft.com/office/drawing/2017/decorative" val="1"/>
              </a:ext>
            </a:extLst>
          </p:cNvPr>
          <p:cNvSpPr/>
          <p:nvPr userDrawn="1"/>
        </p:nvSpPr>
        <p:spPr>
          <a:xfrm>
            <a:off x="8183442" y="3520775"/>
            <a:ext cx="328246" cy="328246"/>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9FD6CCE-53EA-424C-A29B-35A77F78203D}"/>
              </a:ext>
              <a:ext uri="{C183D7F6-B498-43B3-948B-1728B52AA6E4}">
                <adec:decorative xmlns:adec="http://schemas.microsoft.com/office/drawing/2017/decorative" val="1"/>
              </a:ext>
            </a:extLst>
          </p:cNvPr>
          <p:cNvSpPr/>
          <p:nvPr userDrawn="1"/>
        </p:nvSpPr>
        <p:spPr>
          <a:xfrm>
            <a:off x="10435004" y="3520775"/>
            <a:ext cx="328246" cy="32824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cxnSp>
        <p:nvCxnSpPr>
          <p:cNvPr id="18" name="Straight Connector 17">
            <a:extLst>
              <a:ext uri="{FF2B5EF4-FFF2-40B4-BE49-F238E27FC236}">
                <a16:creationId xmlns:a16="http://schemas.microsoft.com/office/drawing/2014/main" id="{A1ADC218-9303-4431-8BD2-4D5F9C19A2D3}"/>
              </a:ext>
              <a:ext uri="{C183D7F6-B498-43B3-948B-1728B52AA6E4}">
                <adec:decorative xmlns:adec="http://schemas.microsoft.com/office/drawing/2017/decorative" val="1"/>
              </a:ext>
            </a:extLst>
          </p:cNvPr>
          <p:cNvCxnSpPr>
            <a:cxnSpLocks/>
          </p:cNvCxnSpPr>
          <p:nvPr userDrawn="1"/>
        </p:nvCxnSpPr>
        <p:spPr>
          <a:xfrm>
            <a:off x="1592873" y="2964383"/>
            <a:ext cx="0" cy="415716"/>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F724929-97F8-4988-BD69-D86CAA6950D1}"/>
              </a:ext>
              <a:ext uri="{C183D7F6-B498-43B3-948B-1728B52AA6E4}">
                <adec:decorative xmlns:adec="http://schemas.microsoft.com/office/drawing/2017/decorative" val="1"/>
              </a:ext>
            </a:extLst>
          </p:cNvPr>
          <p:cNvCxnSpPr>
            <a:cxnSpLocks/>
          </p:cNvCxnSpPr>
          <p:nvPr userDrawn="1"/>
        </p:nvCxnSpPr>
        <p:spPr>
          <a:xfrm>
            <a:off x="6096001" y="2964383"/>
            <a:ext cx="0" cy="41571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80FEF08-1FB7-46B4-AB6B-D672A96A71F8}"/>
              </a:ext>
              <a:ext uri="{C183D7F6-B498-43B3-948B-1728B52AA6E4}">
                <adec:decorative xmlns:adec="http://schemas.microsoft.com/office/drawing/2017/decorative" val="1"/>
              </a:ext>
            </a:extLst>
          </p:cNvPr>
          <p:cNvCxnSpPr>
            <a:cxnSpLocks/>
          </p:cNvCxnSpPr>
          <p:nvPr userDrawn="1"/>
        </p:nvCxnSpPr>
        <p:spPr>
          <a:xfrm>
            <a:off x="10599127" y="2964383"/>
            <a:ext cx="0" cy="41571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7" name="Text Placeholder 22">
            <a:extLst>
              <a:ext uri="{FF2B5EF4-FFF2-40B4-BE49-F238E27FC236}">
                <a16:creationId xmlns:a16="http://schemas.microsoft.com/office/drawing/2014/main" id="{8BA510CE-108D-434A-9BE7-BE6712175231}"/>
              </a:ext>
            </a:extLst>
          </p:cNvPr>
          <p:cNvSpPr>
            <a:spLocks noGrp="1"/>
          </p:cNvSpPr>
          <p:nvPr>
            <p:ph type="body" sz="quarter" idx="15" hasCustomPrompt="1"/>
          </p:nvPr>
        </p:nvSpPr>
        <p:spPr>
          <a:xfrm>
            <a:off x="465172" y="2075688"/>
            <a:ext cx="2251564" cy="498496"/>
          </a:xfrm>
          <a:prstGeom prst="rect">
            <a:avLst/>
          </a:prstGeom>
        </p:spPr>
        <p:txBody>
          <a:bodyPr anchor="b"/>
          <a:lstStyle>
            <a:lvl1pPr marL="0" indent="0" algn="ctr">
              <a:buNone/>
              <a:defRPr sz="1600" cap="all" baseline="0">
                <a:solidFill>
                  <a:schemeClr val="accent2"/>
                </a:solidFill>
                <a:latin typeface="Segoe UI" panose="020B0502040204020203" pitchFamily="34" charset="0"/>
              </a:defRPr>
            </a:lvl1pPr>
          </a:lstStyle>
          <a:p>
            <a:pPr lvl="0"/>
            <a:r>
              <a:rPr lang="en-US" dirty="0"/>
              <a:t>Add text</a:t>
            </a:r>
          </a:p>
        </p:txBody>
      </p:sp>
      <p:sp>
        <p:nvSpPr>
          <p:cNvPr id="28" name="Text Placeholder 22">
            <a:extLst>
              <a:ext uri="{FF2B5EF4-FFF2-40B4-BE49-F238E27FC236}">
                <a16:creationId xmlns:a16="http://schemas.microsoft.com/office/drawing/2014/main" id="{00414708-82D0-44BF-8CBD-2D165A385617}"/>
              </a:ext>
            </a:extLst>
          </p:cNvPr>
          <p:cNvSpPr>
            <a:spLocks noGrp="1"/>
          </p:cNvSpPr>
          <p:nvPr>
            <p:ph type="body" sz="quarter" idx="20" hasCustomPrompt="1"/>
          </p:nvPr>
        </p:nvSpPr>
        <p:spPr>
          <a:xfrm>
            <a:off x="465172" y="2578608"/>
            <a:ext cx="2251564" cy="310896"/>
          </a:xfrm>
          <a:prstGeom prst="rect">
            <a:avLst/>
          </a:prstGeom>
        </p:spPr>
        <p:txBody>
          <a:bodyPr anchor="t"/>
          <a:lstStyle>
            <a:lvl1pPr marL="0" indent="0" algn="ctr">
              <a:lnSpc>
                <a:spcPct val="114000"/>
              </a:lnSpc>
              <a:spcBef>
                <a:spcPts val="0"/>
              </a:spcBef>
              <a:buNone/>
              <a:defRPr sz="1200" spc="50" baseline="0">
                <a:solidFill>
                  <a:schemeClr val="accent2"/>
                </a:solidFill>
              </a:defRPr>
            </a:lvl1pPr>
          </a:lstStyle>
          <a:p>
            <a:pPr lvl="0"/>
            <a:r>
              <a:rPr lang="en-US" dirty="0"/>
              <a:t>Add text</a:t>
            </a:r>
          </a:p>
        </p:txBody>
      </p:sp>
      <p:sp>
        <p:nvSpPr>
          <p:cNvPr id="29" name="Text Placeholder 22">
            <a:extLst>
              <a:ext uri="{FF2B5EF4-FFF2-40B4-BE49-F238E27FC236}">
                <a16:creationId xmlns:a16="http://schemas.microsoft.com/office/drawing/2014/main" id="{272F07D4-1C66-4FA2-8361-FC6267F17717}"/>
              </a:ext>
            </a:extLst>
          </p:cNvPr>
          <p:cNvSpPr>
            <a:spLocks noGrp="1"/>
          </p:cNvSpPr>
          <p:nvPr>
            <p:ph type="body" sz="quarter" idx="21" hasCustomPrompt="1"/>
          </p:nvPr>
        </p:nvSpPr>
        <p:spPr>
          <a:xfrm>
            <a:off x="4970216" y="2075688"/>
            <a:ext cx="2251564" cy="498496"/>
          </a:xfrm>
          <a:prstGeom prst="rect">
            <a:avLst/>
          </a:prstGeom>
        </p:spPr>
        <p:txBody>
          <a:bodyPr anchor="b"/>
          <a:lstStyle>
            <a:lvl1pPr marL="0" indent="0" algn="ctr">
              <a:buNone/>
              <a:defRPr sz="1600" cap="all" baseline="0">
                <a:solidFill>
                  <a:schemeClr val="accent5">
                    <a:lumMod val="50000"/>
                  </a:schemeClr>
                </a:solidFill>
                <a:latin typeface="Segoe UI" panose="020B0502040204020203" pitchFamily="34" charset="0"/>
              </a:defRPr>
            </a:lvl1pPr>
          </a:lstStyle>
          <a:p>
            <a:pPr lvl="0"/>
            <a:r>
              <a:rPr lang="en-US" dirty="0"/>
              <a:t>Add text</a:t>
            </a:r>
          </a:p>
        </p:txBody>
      </p:sp>
      <p:sp>
        <p:nvSpPr>
          <p:cNvPr id="30" name="Text Placeholder 22">
            <a:extLst>
              <a:ext uri="{FF2B5EF4-FFF2-40B4-BE49-F238E27FC236}">
                <a16:creationId xmlns:a16="http://schemas.microsoft.com/office/drawing/2014/main" id="{432C0CF3-19F3-4C10-9EEC-BA5E5F3FD22F}"/>
              </a:ext>
            </a:extLst>
          </p:cNvPr>
          <p:cNvSpPr>
            <a:spLocks noGrp="1"/>
          </p:cNvSpPr>
          <p:nvPr>
            <p:ph type="body" sz="quarter" idx="22" hasCustomPrompt="1"/>
          </p:nvPr>
        </p:nvSpPr>
        <p:spPr>
          <a:xfrm>
            <a:off x="4970216" y="2578608"/>
            <a:ext cx="2251564" cy="310896"/>
          </a:xfrm>
          <a:prstGeom prst="rect">
            <a:avLst/>
          </a:prstGeom>
        </p:spPr>
        <p:txBody>
          <a:bodyPr anchor="t"/>
          <a:lstStyle>
            <a:lvl1pPr marL="0" indent="0" algn="ctr">
              <a:lnSpc>
                <a:spcPct val="114000"/>
              </a:lnSpc>
              <a:spcBef>
                <a:spcPts val="0"/>
              </a:spcBef>
              <a:buNone/>
              <a:defRPr sz="1200" spc="50" baseline="0">
                <a:solidFill>
                  <a:schemeClr val="accent5">
                    <a:lumMod val="50000"/>
                  </a:schemeClr>
                </a:solidFill>
              </a:defRPr>
            </a:lvl1pPr>
          </a:lstStyle>
          <a:p>
            <a:pPr lvl="0"/>
            <a:r>
              <a:rPr lang="en-US" dirty="0"/>
              <a:t>Add text</a:t>
            </a:r>
          </a:p>
        </p:txBody>
      </p:sp>
      <p:sp>
        <p:nvSpPr>
          <p:cNvPr id="31" name="Text Placeholder 22">
            <a:extLst>
              <a:ext uri="{FF2B5EF4-FFF2-40B4-BE49-F238E27FC236}">
                <a16:creationId xmlns:a16="http://schemas.microsoft.com/office/drawing/2014/main" id="{4A3A0AFC-7EB9-4059-8C59-C42379BA923E}"/>
              </a:ext>
            </a:extLst>
          </p:cNvPr>
          <p:cNvSpPr>
            <a:spLocks noGrp="1"/>
          </p:cNvSpPr>
          <p:nvPr>
            <p:ph type="body" sz="quarter" idx="23" hasCustomPrompt="1"/>
          </p:nvPr>
        </p:nvSpPr>
        <p:spPr>
          <a:xfrm>
            <a:off x="9473340" y="2075688"/>
            <a:ext cx="2251564" cy="498496"/>
          </a:xfrm>
          <a:prstGeom prst="rect">
            <a:avLst/>
          </a:prstGeom>
        </p:spPr>
        <p:txBody>
          <a:bodyPr anchor="b"/>
          <a:lstStyle>
            <a:lvl1pPr marL="0" indent="0" algn="ctr">
              <a:buNone/>
              <a:defRPr sz="1600" cap="all" baseline="0">
                <a:solidFill>
                  <a:schemeClr val="accent1">
                    <a:lumMod val="75000"/>
                  </a:schemeClr>
                </a:solidFill>
                <a:latin typeface="Segoe UI" panose="020B0502040204020203" pitchFamily="34" charset="0"/>
              </a:defRPr>
            </a:lvl1pPr>
          </a:lstStyle>
          <a:p>
            <a:pPr lvl="0"/>
            <a:r>
              <a:rPr lang="en-US" dirty="0"/>
              <a:t>Add text</a:t>
            </a:r>
          </a:p>
        </p:txBody>
      </p:sp>
      <p:sp>
        <p:nvSpPr>
          <p:cNvPr id="32" name="Text Placeholder 22">
            <a:extLst>
              <a:ext uri="{FF2B5EF4-FFF2-40B4-BE49-F238E27FC236}">
                <a16:creationId xmlns:a16="http://schemas.microsoft.com/office/drawing/2014/main" id="{417F27A8-21AF-48E6-8A67-65C9920A3077}"/>
              </a:ext>
            </a:extLst>
          </p:cNvPr>
          <p:cNvSpPr>
            <a:spLocks noGrp="1"/>
          </p:cNvSpPr>
          <p:nvPr>
            <p:ph type="body" sz="quarter" idx="24" hasCustomPrompt="1"/>
          </p:nvPr>
        </p:nvSpPr>
        <p:spPr>
          <a:xfrm>
            <a:off x="9473340" y="2578608"/>
            <a:ext cx="2251564" cy="310896"/>
          </a:xfrm>
          <a:prstGeom prst="rect">
            <a:avLst/>
          </a:prstGeom>
        </p:spPr>
        <p:txBody>
          <a:bodyPr anchor="t"/>
          <a:lstStyle>
            <a:lvl1pPr marL="0" indent="0" algn="ctr">
              <a:lnSpc>
                <a:spcPct val="114000"/>
              </a:lnSpc>
              <a:spcBef>
                <a:spcPts val="0"/>
              </a:spcBef>
              <a:buNone/>
              <a:defRPr sz="1200" spc="50" baseline="0">
                <a:solidFill>
                  <a:schemeClr val="accent1">
                    <a:lumMod val="75000"/>
                  </a:schemeClr>
                </a:solidFill>
              </a:defRPr>
            </a:lvl1pPr>
          </a:lstStyle>
          <a:p>
            <a:pPr lvl="0"/>
            <a:r>
              <a:rPr lang="en-US" dirty="0"/>
              <a:t>Add text</a:t>
            </a:r>
          </a:p>
        </p:txBody>
      </p:sp>
      <p:sp>
        <p:nvSpPr>
          <p:cNvPr id="33" name="Text Placeholder 22">
            <a:extLst>
              <a:ext uri="{FF2B5EF4-FFF2-40B4-BE49-F238E27FC236}">
                <a16:creationId xmlns:a16="http://schemas.microsoft.com/office/drawing/2014/main" id="{F26C8D2A-15B8-4AB1-83F7-74DB0A35CC77}"/>
              </a:ext>
            </a:extLst>
          </p:cNvPr>
          <p:cNvSpPr>
            <a:spLocks noGrp="1"/>
          </p:cNvSpPr>
          <p:nvPr>
            <p:ph type="body" sz="quarter" idx="25" hasCustomPrompt="1"/>
          </p:nvPr>
        </p:nvSpPr>
        <p:spPr>
          <a:xfrm>
            <a:off x="2716736" y="4398264"/>
            <a:ext cx="2251562" cy="498496"/>
          </a:xfrm>
          <a:prstGeom prst="rect">
            <a:avLst/>
          </a:prstGeom>
        </p:spPr>
        <p:txBody>
          <a:bodyPr anchor="b"/>
          <a:lstStyle>
            <a:lvl1pPr marL="0" indent="0" algn="ctr">
              <a:buNone/>
              <a:defRPr sz="1600" cap="all" baseline="0">
                <a:solidFill>
                  <a:schemeClr val="accent1">
                    <a:lumMod val="50000"/>
                  </a:schemeClr>
                </a:solidFill>
                <a:latin typeface="Segoe UI" panose="020B0502040204020203" pitchFamily="34" charset="0"/>
              </a:defRPr>
            </a:lvl1pPr>
          </a:lstStyle>
          <a:p>
            <a:pPr lvl="0"/>
            <a:r>
              <a:rPr lang="en-US" dirty="0"/>
              <a:t>Add text</a:t>
            </a:r>
          </a:p>
        </p:txBody>
      </p:sp>
      <p:sp>
        <p:nvSpPr>
          <p:cNvPr id="34" name="Text Placeholder 22">
            <a:extLst>
              <a:ext uri="{FF2B5EF4-FFF2-40B4-BE49-F238E27FC236}">
                <a16:creationId xmlns:a16="http://schemas.microsoft.com/office/drawing/2014/main" id="{07311D06-DEA1-4811-AC58-E3B935DC5A8F}"/>
              </a:ext>
            </a:extLst>
          </p:cNvPr>
          <p:cNvSpPr>
            <a:spLocks noGrp="1"/>
          </p:cNvSpPr>
          <p:nvPr>
            <p:ph type="body" sz="quarter" idx="26" hasCustomPrompt="1"/>
          </p:nvPr>
        </p:nvSpPr>
        <p:spPr>
          <a:xfrm>
            <a:off x="2716736" y="4917263"/>
            <a:ext cx="2251562" cy="310896"/>
          </a:xfrm>
          <a:prstGeom prst="rect">
            <a:avLst/>
          </a:prstGeom>
        </p:spPr>
        <p:txBody>
          <a:bodyPr anchor="t"/>
          <a:lstStyle>
            <a:lvl1pPr marL="0" indent="0" algn="ctr">
              <a:lnSpc>
                <a:spcPct val="114000"/>
              </a:lnSpc>
              <a:spcBef>
                <a:spcPts val="0"/>
              </a:spcBef>
              <a:buNone/>
              <a:defRPr sz="1200" spc="50" baseline="0">
                <a:solidFill>
                  <a:schemeClr val="accent1">
                    <a:lumMod val="50000"/>
                  </a:schemeClr>
                </a:solidFill>
              </a:defRPr>
            </a:lvl1pPr>
          </a:lstStyle>
          <a:p>
            <a:pPr lvl="0"/>
            <a:r>
              <a:rPr lang="en-US" dirty="0"/>
              <a:t>Add text</a:t>
            </a:r>
          </a:p>
        </p:txBody>
      </p:sp>
      <p:sp>
        <p:nvSpPr>
          <p:cNvPr id="35" name="Text Placeholder 22">
            <a:extLst>
              <a:ext uri="{FF2B5EF4-FFF2-40B4-BE49-F238E27FC236}">
                <a16:creationId xmlns:a16="http://schemas.microsoft.com/office/drawing/2014/main" id="{23AC1CF6-E394-4A35-A634-F187E005A4F8}"/>
              </a:ext>
            </a:extLst>
          </p:cNvPr>
          <p:cNvSpPr>
            <a:spLocks noGrp="1"/>
          </p:cNvSpPr>
          <p:nvPr>
            <p:ph type="body" sz="quarter" idx="27" hasCustomPrompt="1"/>
          </p:nvPr>
        </p:nvSpPr>
        <p:spPr>
          <a:xfrm>
            <a:off x="7221784" y="4398264"/>
            <a:ext cx="2251562" cy="498496"/>
          </a:xfrm>
          <a:prstGeom prst="rect">
            <a:avLst/>
          </a:prstGeom>
        </p:spPr>
        <p:txBody>
          <a:bodyPr anchor="b"/>
          <a:lstStyle>
            <a:lvl1pPr marL="0" indent="0" algn="ctr">
              <a:buNone/>
              <a:defRPr sz="1600" cap="all" baseline="0">
                <a:solidFill>
                  <a:schemeClr val="accent3"/>
                </a:solidFill>
                <a:latin typeface="Segoe UI" panose="020B0502040204020203" pitchFamily="34" charset="0"/>
              </a:defRPr>
            </a:lvl1pPr>
          </a:lstStyle>
          <a:p>
            <a:pPr lvl="0"/>
            <a:r>
              <a:rPr lang="en-US" dirty="0"/>
              <a:t>Add text</a:t>
            </a:r>
          </a:p>
        </p:txBody>
      </p:sp>
      <p:sp>
        <p:nvSpPr>
          <p:cNvPr id="36" name="Text Placeholder 22">
            <a:extLst>
              <a:ext uri="{FF2B5EF4-FFF2-40B4-BE49-F238E27FC236}">
                <a16:creationId xmlns:a16="http://schemas.microsoft.com/office/drawing/2014/main" id="{9F72BEB0-9B11-4205-B9FC-10E5201C8132}"/>
              </a:ext>
            </a:extLst>
          </p:cNvPr>
          <p:cNvSpPr>
            <a:spLocks noGrp="1"/>
          </p:cNvSpPr>
          <p:nvPr>
            <p:ph type="body" sz="quarter" idx="28" hasCustomPrompt="1"/>
          </p:nvPr>
        </p:nvSpPr>
        <p:spPr>
          <a:xfrm>
            <a:off x="7221784" y="4917263"/>
            <a:ext cx="2251562" cy="310896"/>
          </a:xfrm>
          <a:prstGeom prst="rect">
            <a:avLst/>
          </a:prstGeom>
        </p:spPr>
        <p:txBody>
          <a:bodyPr anchor="t"/>
          <a:lstStyle>
            <a:lvl1pPr marL="0" indent="0" algn="ctr">
              <a:lnSpc>
                <a:spcPct val="114000"/>
              </a:lnSpc>
              <a:spcBef>
                <a:spcPts val="0"/>
              </a:spcBef>
              <a:buNone/>
              <a:defRPr sz="1200" spc="50" baseline="0">
                <a:solidFill>
                  <a:schemeClr val="accent3"/>
                </a:solidFill>
              </a:defRPr>
            </a:lvl1pPr>
          </a:lstStyle>
          <a:p>
            <a:pPr lvl="0"/>
            <a:r>
              <a:rPr lang="en-US" dirty="0"/>
              <a:t>Add text</a:t>
            </a:r>
          </a:p>
        </p:txBody>
      </p:sp>
      <p:cxnSp>
        <p:nvCxnSpPr>
          <p:cNvPr id="51" name="Straight Connector 50">
            <a:extLst>
              <a:ext uri="{FF2B5EF4-FFF2-40B4-BE49-F238E27FC236}">
                <a16:creationId xmlns:a16="http://schemas.microsoft.com/office/drawing/2014/main" id="{0E574CD7-C8A6-4F56-81B4-F72FB22E04DA}"/>
              </a:ext>
              <a:ext uri="{C183D7F6-B498-43B3-948B-1728B52AA6E4}">
                <adec:decorative xmlns:adec="http://schemas.microsoft.com/office/drawing/2017/decorative" val="1"/>
              </a:ext>
            </a:extLst>
          </p:cNvPr>
          <p:cNvCxnSpPr>
            <a:cxnSpLocks/>
          </p:cNvCxnSpPr>
          <p:nvPr userDrawn="1"/>
        </p:nvCxnSpPr>
        <p:spPr>
          <a:xfrm>
            <a:off x="3844715" y="3977431"/>
            <a:ext cx="0" cy="415716"/>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50FC7994-2504-4FF9-81F5-24405FEF066C}"/>
              </a:ext>
              <a:ext uri="{C183D7F6-B498-43B3-948B-1728B52AA6E4}">
                <adec:decorative xmlns:adec="http://schemas.microsoft.com/office/drawing/2017/decorative" val="1"/>
              </a:ext>
            </a:extLst>
          </p:cNvPr>
          <p:cNvCxnSpPr>
            <a:cxnSpLocks/>
          </p:cNvCxnSpPr>
          <p:nvPr userDrawn="1"/>
        </p:nvCxnSpPr>
        <p:spPr>
          <a:xfrm>
            <a:off x="8347565" y="3977431"/>
            <a:ext cx="0" cy="415716"/>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78376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10664"/>
            </a:lvl1pPr>
          </a:lstStyle>
          <a:p>
            <a:r>
              <a:rPr lang="en-US"/>
              <a:t>Click to edit Master title style</a:t>
            </a:r>
          </a:p>
        </p:txBody>
      </p:sp>
      <p:sp>
        <p:nvSpPr>
          <p:cNvPr id="3" name="Subtitle 2"/>
          <p:cNvSpPr>
            <a:spLocks noGrp="1"/>
          </p:cNvSpPr>
          <p:nvPr>
            <p:ph type="subTitle" idx="1"/>
          </p:nvPr>
        </p:nvSpPr>
        <p:spPr>
          <a:xfrm>
            <a:off x="1524001" y="3602038"/>
            <a:ext cx="9144000" cy="1655762"/>
          </a:xfrm>
        </p:spPr>
        <p:txBody>
          <a:bodyPr/>
          <a:lstStyle>
            <a:lvl1pPr marL="0" indent="0" algn="ctr">
              <a:buNone/>
              <a:defRPr sz="4266"/>
            </a:lvl1pPr>
            <a:lvl2pPr marL="812582" indent="0" algn="ctr">
              <a:buNone/>
              <a:defRPr sz="3555"/>
            </a:lvl2pPr>
            <a:lvl3pPr marL="1625163" indent="0" algn="ctr">
              <a:buNone/>
              <a:defRPr sz="3199"/>
            </a:lvl3pPr>
            <a:lvl4pPr marL="2437745" indent="0" algn="ctr">
              <a:buNone/>
              <a:defRPr sz="2844"/>
            </a:lvl4pPr>
            <a:lvl5pPr marL="3250326" indent="0" algn="ctr">
              <a:buNone/>
              <a:defRPr sz="2844"/>
            </a:lvl5pPr>
            <a:lvl6pPr marL="4062908" indent="0" algn="ctr">
              <a:buNone/>
              <a:defRPr sz="2844"/>
            </a:lvl6pPr>
            <a:lvl7pPr marL="4875489" indent="0" algn="ctr">
              <a:buNone/>
              <a:defRPr sz="2844"/>
            </a:lvl7pPr>
            <a:lvl8pPr marL="5688071" indent="0" algn="ctr">
              <a:buNone/>
              <a:defRPr sz="2844"/>
            </a:lvl8pPr>
            <a:lvl9pPr marL="6500652" indent="0" algn="ctr">
              <a:buNone/>
              <a:defRPr sz="2844"/>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1157478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4712244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40"/>
            <a:ext cx="10515600" cy="2852737"/>
          </a:xfrm>
        </p:spPr>
        <p:txBody>
          <a:bodyPr anchor="b"/>
          <a:lstStyle>
            <a:lvl1pPr>
              <a:defRPr sz="10664"/>
            </a:lvl1pPr>
          </a:lstStyle>
          <a:p>
            <a:r>
              <a:rPr lang="en-US"/>
              <a:t>Click to edit Master title style</a:t>
            </a:r>
          </a:p>
        </p:txBody>
      </p:sp>
      <p:sp>
        <p:nvSpPr>
          <p:cNvPr id="3" name="Text Placeholder 2"/>
          <p:cNvSpPr>
            <a:spLocks noGrp="1"/>
          </p:cNvSpPr>
          <p:nvPr>
            <p:ph type="body" idx="1"/>
          </p:nvPr>
        </p:nvSpPr>
        <p:spPr>
          <a:xfrm>
            <a:off x="831850" y="4589465"/>
            <a:ext cx="10515600" cy="1500187"/>
          </a:xfrm>
        </p:spPr>
        <p:txBody>
          <a:bodyPr/>
          <a:lstStyle>
            <a:lvl1pPr marL="0" indent="0">
              <a:buNone/>
              <a:defRPr sz="4266">
                <a:solidFill>
                  <a:schemeClr val="tx1">
                    <a:tint val="75000"/>
                  </a:schemeClr>
                </a:solidFill>
              </a:defRPr>
            </a:lvl1pPr>
            <a:lvl2pPr marL="812582" indent="0">
              <a:buNone/>
              <a:defRPr sz="3555">
                <a:solidFill>
                  <a:schemeClr val="tx1">
                    <a:tint val="75000"/>
                  </a:schemeClr>
                </a:solidFill>
              </a:defRPr>
            </a:lvl2pPr>
            <a:lvl3pPr marL="1625163" indent="0">
              <a:buNone/>
              <a:defRPr sz="3199">
                <a:solidFill>
                  <a:schemeClr val="tx1">
                    <a:tint val="75000"/>
                  </a:schemeClr>
                </a:solidFill>
              </a:defRPr>
            </a:lvl3pPr>
            <a:lvl4pPr marL="2437745" indent="0">
              <a:buNone/>
              <a:defRPr sz="2844">
                <a:solidFill>
                  <a:schemeClr val="tx1">
                    <a:tint val="75000"/>
                  </a:schemeClr>
                </a:solidFill>
              </a:defRPr>
            </a:lvl4pPr>
            <a:lvl5pPr marL="3250326" indent="0">
              <a:buNone/>
              <a:defRPr sz="2844">
                <a:solidFill>
                  <a:schemeClr val="tx1">
                    <a:tint val="75000"/>
                  </a:schemeClr>
                </a:solidFill>
              </a:defRPr>
            </a:lvl5pPr>
            <a:lvl6pPr marL="4062908" indent="0">
              <a:buNone/>
              <a:defRPr sz="2844">
                <a:solidFill>
                  <a:schemeClr val="tx1">
                    <a:tint val="75000"/>
                  </a:schemeClr>
                </a:solidFill>
              </a:defRPr>
            </a:lvl6pPr>
            <a:lvl7pPr marL="4875489" indent="0">
              <a:buNone/>
              <a:defRPr sz="2844">
                <a:solidFill>
                  <a:schemeClr val="tx1">
                    <a:tint val="75000"/>
                  </a:schemeClr>
                </a:solidFill>
              </a:defRPr>
            </a:lvl7pPr>
            <a:lvl8pPr marL="5688071" indent="0">
              <a:buNone/>
              <a:defRPr sz="2844">
                <a:solidFill>
                  <a:schemeClr val="tx1">
                    <a:tint val="75000"/>
                  </a:schemeClr>
                </a:solidFill>
              </a:defRPr>
            </a:lvl8pPr>
            <a:lvl9pPr marL="6500652" indent="0">
              <a:buNone/>
              <a:defRPr sz="284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8332352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4/18/2023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968301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4266" b="1"/>
            </a:lvl1pPr>
            <a:lvl2pPr marL="812582" indent="0">
              <a:buNone/>
              <a:defRPr sz="3555" b="1"/>
            </a:lvl2pPr>
            <a:lvl3pPr marL="1625163" indent="0">
              <a:buNone/>
              <a:defRPr sz="3199" b="1"/>
            </a:lvl3pPr>
            <a:lvl4pPr marL="2437745" indent="0">
              <a:buNone/>
              <a:defRPr sz="2844" b="1"/>
            </a:lvl4pPr>
            <a:lvl5pPr marL="3250326" indent="0">
              <a:buNone/>
              <a:defRPr sz="2844" b="1"/>
            </a:lvl5pPr>
            <a:lvl6pPr marL="4062908" indent="0">
              <a:buNone/>
              <a:defRPr sz="2844" b="1"/>
            </a:lvl6pPr>
            <a:lvl7pPr marL="4875489" indent="0">
              <a:buNone/>
              <a:defRPr sz="2844" b="1"/>
            </a:lvl7pPr>
            <a:lvl8pPr marL="5688071" indent="0">
              <a:buNone/>
              <a:defRPr sz="2844" b="1"/>
            </a:lvl8pPr>
            <a:lvl9pPr marL="6500652" indent="0">
              <a:buNone/>
              <a:defRPr sz="2844"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4266" b="1"/>
            </a:lvl1pPr>
            <a:lvl2pPr marL="812582" indent="0">
              <a:buNone/>
              <a:defRPr sz="3555" b="1"/>
            </a:lvl2pPr>
            <a:lvl3pPr marL="1625163" indent="0">
              <a:buNone/>
              <a:defRPr sz="3199" b="1"/>
            </a:lvl3pPr>
            <a:lvl4pPr marL="2437745" indent="0">
              <a:buNone/>
              <a:defRPr sz="2844" b="1"/>
            </a:lvl4pPr>
            <a:lvl5pPr marL="3250326" indent="0">
              <a:buNone/>
              <a:defRPr sz="2844" b="1"/>
            </a:lvl5pPr>
            <a:lvl6pPr marL="4062908" indent="0">
              <a:buNone/>
              <a:defRPr sz="2844" b="1"/>
            </a:lvl6pPr>
            <a:lvl7pPr marL="4875489" indent="0">
              <a:buNone/>
              <a:defRPr sz="2844" b="1"/>
            </a:lvl7pPr>
            <a:lvl8pPr marL="5688071" indent="0">
              <a:buNone/>
              <a:defRPr sz="2844" b="1"/>
            </a:lvl8pPr>
            <a:lvl9pPr marL="6500652" indent="0">
              <a:buNone/>
              <a:defRPr sz="2844"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4/18/2023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646742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4/18/2023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7425148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4/18/2023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3987080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5687"/>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5687"/>
            </a:lvl1pPr>
            <a:lvl2pPr>
              <a:defRPr sz="4976"/>
            </a:lvl2pPr>
            <a:lvl3pPr>
              <a:defRPr sz="4266"/>
            </a:lvl3pPr>
            <a:lvl4pPr>
              <a:defRPr sz="3555"/>
            </a:lvl4pPr>
            <a:lvl5pPr>
              <a:defRPr sz="3555"/>
            </a:lvl5pPr>
            <a:lvl6pPr>
              <a:defRPr sz="3555"/>
            </a:lvl6pPr>
            <a:lvl7pPr>
              <a:defRPr sz="3555"/>
            </a:lvl7pPr>
            <a:lvl8pPr>
              <a:defRPr sz="3555"/>
            </a:lvl8pPr>
            <a:lvl9pPr>
              <a:defRPr sz="355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9" y="2057400"/>
            <a:ext cx="3932237" cy="3811588"/>
          </a:xfrm>
        </p:spPr>
        <p:txBody>
          <a:bodyPr/>
          <a:lstStyle>
            <a:lvl1pPr marL="0" indent="0">
              <a:buNone/>
              <a:defRPr sz="2844"/>
            </a:lvl1pPr>
            <a:lvl2pPr marL="812582" indent="0">
              <a:buNone/>
              <a:defRPr sz="2488"/>
            </a:lvl2pPr>
            <a:lvl3pPr marL="1625163" indent="0">
              <a:buNone/>
              <a:defRPr sz="2133"/>
            </a:lvl3pPr>
            <a:lvl4pPr marL="2437745" indent="0">
              <a:buNone/>
              <a:defRPr sz="1777"/>
            </a:lvl4pPr>
            <a:lvl5pPr marL="3250326" indent="0">
              <a:buNone/>
              <a:defRPr sz="1777"/>
            </a:lvl5pPr>
            <a:lvl6pPr marL="4062908" indent="0">
              <a:buNone/>
              <a:defRPr sz="1777"/>
            </a:lvl6pPr>
            <a:lvl7pPr marL="4875489" indent="0">
              <a:buNone/>
              <a:defRPr sz="1777"/>
            </a:lvl7pPr>
            <a:lvl8pPr marL="5688071" indent="0">
              <a:buNone/>
              <a:defRPr sz="1777"/>
            </a:lvl8pPr>
            <a:lvl9pPr marL="6500652" indent="0">
              <a:buNone/>
              <a:defRPr sz="1777"/>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6901347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5687"/>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5687"/>
            </a:lvl1pPr>
            <a:lvl2pPr marL="812582" indent="0">
              <a:buNone/>
              <a:defRPr sz="4976"/>
            </a:lvl2pPr>
            <a:lvl3pPr marL="1625163" indent="0">
              <a:buNone/>
              <a:defRPr sz="4266"/>
            </a:lvl3pPr>
            <a:lvl4pPr marL="2437745" indent="0">
              <a:buNone/>
              <a:defRPr sz="3555"/>
            </a:lvl4pPr>
            <a:lvl5pPr marL="3250326" indent="0">
              <a:buNone/>
              <a:defRPr sz="3555"/>
            </a:lvl5pPr>
            <a:lvl6pPr marL="4062908" indent="0">
              <a:buNone/>
              <a:defRPr sz="3555"/>
            </a:lvl6pPr>
            <a:lvl7pPr marL="4875489" indent="0">
              <a:buNone/>
              <a:defRPr sz="3555"/>
            </a:lvl7pPr>
            <a:lvl8pPr marL="5688071" indent="0">
              <a:buNone/>
              <a:defRPr sz="3555"/>
            </a:lvl8pPr>
            <a:lvl9pPr marL="6500652" indent="0">
              <a:buNone/>
              <a:defRPr sz="3555"/>
            </a:lvl9pPr>
          </a:lstStyle>
          <a:p>
            <a:endParaRPr lang="en-US"/>
          </a:p>
        </p:txBody>
      </p:sp>
      <p:sp>
        <p:nvSpPr>
          <p:cNvPr id="4" name="Text Placeholder 3"/>
          <p:cNvSpPr>
            <a:spLocks noGrp="1"/>
          </p:cNvSpPr>
          <p:nvPr>
            <p:ph type="body" sz="half" idx="2"/>
          </p:nvPr>
        </p:nvSpPr>
        <p:spPr>
          <a:xfrm>
            <a:off x="839789" y="2057400"/>
            <a:ext cx="3932237" cy="3811588"/>
          </a:xfrm>
        </p:spPr>
        <p:txBody>
          <a:bodyPr/>
          <a:lstStyle>
            <a:lvl1pPr marL="0" indent="0">
              <a:buNone/>
              <a:defRPr sz="2844"/>
            </a:lvl1pPr>
            <a:lvl2pPr marL="812582" indent="0">
              <a:buNone/>
              <a:defRPr sz="2488"/>
            </a:lvl2pPr>
            <a:lvl3pPr marL="1625163" indent="0">
              <a:buNone/>
              <a:defRPr sz="2133"/>
            </a:lvl3pPr>
            <a:lvl4pPr marL="2437745" indent="0">
              <a:buNone/>
              <a:defRPr sz="1777"/>
            </a:lvl4pPr>
            <a:lvl5pPr marL="3250326" indent="0">
              <a:buNone/>
              <a:defRPr sz="1777"/>
            </a:lvl5pPr>
            <a:lvl6pPr marL="4062908" indent="0">
              <a:buNone/>
              <a:defRPr sz="1777"/>
            </a:lvl6pPr>
            <a:lvl7pPr marL="4875489" indent="0">
              <a:buNone/>
              <a:defRPr sz="1777"/>
            </a:lvl7pPr>
            <a:lvl8pPr marL="5688071" indent="0">
              <a:buNone/>
              <a:defRPr sz="1777"/>
            </a:lvl8pPr>
            <a:lvl9pPr marL="6500652" indent="0">
              <a:buNone/>
              <a:defRPr sz="1777"/>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215868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column layout">
    <p:bg>
      <p:bgPr>
        <a:solidFill>
          <a:schemeClr val="bg1">
            <a:alpha val="35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101351-79F8-4AD7-A22B-E7AFB1C69970}"/>
              </a:ext>
              <a:ext uri="{C183D7F6-B498-43B3-948B-1728B52AA6E4}">
                <adec:decorative xmlns:adec="http://schemas.microsoft.com/office/drawing/2017/decorative" val="1"/>
              </a:ext>
            </a:extLst>
          </p:cNvPr>
          <p:cNvSpPr/>
          <p:nvPr userDrawn="1"/>
        </p:nvSpPr>
        <p:spPr>
          <a:xfrm>
            <a:off x="0" y="4274260"/>
            <a:ext cx="12192000" cy="2583739"/>
          </a:xfrm>
          <a:prstGeom prst="rect">
            <a:avLst/>
          </a:prstGeom>
          <a:solidFill>
            <a:schemeClr val="tx2">
              <a:lumMod val="60000"/>
              <a:lumOff val="4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E09A49BC-8099-40DE-8210-5A1CBAA423D4}"/>
              </a:ext>
            </a:extLst>
          </p:cNvPr>
          <p:cNvSpPr>
            <a:spLocks noGrp="1"/>
          </p:cNvSpPr>
          <p:nvPr>
            <p:ph type="title" hasCustomPrompt="1"/>
          </p:nvPr>
        </p:nvSpPr>
        <p:spPr>
          <a:xfrm>
            <a:off x="838200" y="498928"/>
            <a:ext cx="10515600" cy="567872"/>
          </a:xfrm>
          <a:prstGeom prst="rect">
            <a:avLst/>
          </a:prstGeom>
        </p:spPr>
        <p:txBody>
          <a:bodyPr/>
          <a:lstStyle>
            <a:lvl1pPr algn="ctr">
              <a:defRPr sz="3200" cap="all" spc="200" baseline="0">
                <a:solidFill>
                  <a:schemeClr val="accent1"/>
                </a:solidFill>
              </a:defRPr>
            </a:lvl1pPr>
          </a:lstStyle>
          <a:p>
            <a:r>
              <a:rPr lang="en-US" dirty="0"/>
              <a:t>Click to add title</a:t>
            </a:r>
          </a:p>
        </p:txBody>
      </p:sp>
      <p:sp>
        <p:nvSpPr>
          <p:cNvPr id="13" name="Rectangle 12">
            <a:extLst>
              <a:ext uri="{FF2B5EF4-FFF2-40B4-BE49-F238E27FC236}">
                <a16:creationId xmlns:a16="http://schemas.microsoft.com/office/drawing/2014/main" id="{45B7BBE6-4278-4E33-9044-72A2E0C0E403}"/>
              </a:ext>
              <a:ext uri="{C183D7F6-B498-43B3-948B-1728B52AA6E4}">
                <adec:decorative xmlns:adec="http://schemas.microsoft.com/office/drawing/2017/decorative" val="1"/>
              </a:ext>
            </a:extLst>
          </p:cNvPr>
          <p:cNvSpPr/>
          <p:nvPr userDrawn="1"/>
        </p:nvSpPr>
        <p:spPr>
          <a:xfrm>
            <a:off x="608564" y="1585733"/>
            <a:ext cx="2065188" cy="399591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sp>
        <p:nvSpPr>
          <p:cNvPr id="15" name="Rectangle 14">
            <a:extLst>
              <a:ext uri="{FF2B5EF4-FFF2-40B4-BE49-F238E27FC236}">
                <a16:creationId xmlns:a16="http://schemas.microsoft.com/office/drawing/2014/main" id="{600E549E-0E7C-4599-B51C-97AA7E525CD2}"/>
              </a:ext>
              <a:ext uri="{C183D7F6-B498-43B3-948B-1728B52AA6E4}">
                <adec:decorative xmlns:adec="http://schemas.microsoft.com/office/drawing/2017/decorative" val="1"/>
              </a:ext>
            </a:extLst>
          </p:cNvPr>
          <p:cNvSpPr/>
          <p:nvPr userDrawn="1"/>
        </p:nvSpPr>
        <p:spPr>
          <a:xfrm>
            <a:off x="2832832" y="1585733"/>
            <a:ext cx="2065188" cy="399591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50000"/>
                </a:schemeClr>
              </a:solidFill>
            </a:endParaRPr>
          </a:p>
        </p:txBody>
      </p:sp>
      <p:sp>
        <p:nvSpPr>
          <p:cNvPr id="17" name="Rectangle 16">
            <a:extLst>
              <a:ext uri="{FF2B5EF4-FFF2-40B4-BE49-F238E27FC236}">
                <a16:creationId xmlns:a16="http://schemas.microsoft.com/office/drawing/2014/main" id="{AF7C507F-AD4D-47B6-88C3-C1D0154FB7F2}"/>
              </a:ext>
              <a:ext uri="{C183D7F6-B498-43B3-948B-1728B52AA6E4}">
                <adec:decorative xmlns:adec="http://schemas.microsoft.com/office/drawing/2017/decorative" val="1"/>
              </a:ext>
            </a:extLst>
          </p:cNvPr>
          <p:cNvSpPr/>
          <p:nvPr userDrawn="1"/>
        </p:nvSpPr>
        <p:spPr>
          <a:xfrm>
            <a:off x="5063405" y="1585733"/>
            <a:ext cx="2065188" cy="3995918"/>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EA0266B1-BBD1-44C0-8D4C-4E651D320B77}"/>
              </a:ext>
              <a:ext uri="{C183D7F6-B498-43B3-948B-1728B52AA6E4}">
                <adec:decorative xmlns:adec="http://schemas.microsoft.com/office/drawing/2017/decorative" val="1"/>
              </a:ext>
            </a:extLst>
          </p:cNvPr>
          <p:cNvSpPr/>
          <p:nvPr userDrawn="1"/>
        </p:nvSpPr>
        <p:spPr>
          <a:xfrm>
            <a:off x="7293980" y="1585733"/>
            <a:ext cx="2065188" cy="3995918"/>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D71BB1CE-E3FA-4E7F-A54B-3FB675098A2A}"/>
              </a:ext>
              <a:ext uri="{C183D7F6-B498-43B3-948B-1728B52AA6E4}">
                <adec:decorative xmlns:adec="http://schemas.microsoft.com/office/drawing/2017/decorative" val="1"/>
              </a:ext>
            </a:extLst>
          </p:cNvPr>
          <p:cNvSpPr/>
          <p:nvPr userDrawn="1"/>
        </p:nvSpPr>
        <p:spPr>
          <a:xfrm>
            <a:off x="9511052" y="1585733"/>
            <a:ext cx="2065188" cy="399591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Placeholder 22">
            <a:extLst>
              <a:ext uri="{FF2B5EF4-FFF2-40B4-BE49-F238E27FC236}">
                <a16:creationId xmlns:a16="http://schemas.microsoft.com/office/drawing/2014/main" id="{15D11F63-A3DB-4EB1-9148-6E8C6678D14A}"/>
              </a:ext>
            </a:extLst>
          </p:cNvPr>
          <p:cNvSpPr>
            <a:spLocks noGrp="1"/>
          </p:cNvSpPr>
          <p:nvPr>
            <p:ph type="body" sz="quarter" idx="15" hasCustomPrompt="1"/>
          </p:nvPr>
        </p:nvSpPr>
        <p:spPr>
          <a:xfrm>
            <a:off x="727843" y="2432304"/>
            <a:ext cx="1826631" cy="776287"/>
          </a:xfrm>
          <a:prstGeom prst="rect">
            <a:avLst/>
          </a:prstGeom>
        </p:spPr>
        <p:txBody>
          <a:bodyPr anchor="ctr"/>
          <a:lstStyle>
            <a:lvl1pPr marL="0" indent="0">
              <a:buNone/>
              <a:defRPr sz="1800" cap="all" normalizeH="0" baseline="0">
                <a:solidFill>
                  <a:schemeClr val="bg1"/>
                </a:solidFill>
              </a:defRPr>
            </a:lvl1pPr>
          </a:lstStyle>
          <a:p>
            <a:pPr lvl="0"/>
            <a:r>
              <a:rPr lang="en-US" dirty="0"/>
              <a:t>Add text</a:t>
            </a:r>
          </a:p>
        </p:txBody>
      </p:sp>
      <p:sp>
        <p:nvSpPr>
          <p:cNvPr id="29" name="Text Placeholder 22">
            <a:extLst>
              <a:ext uri="{FF2B5EF4-FFF2-40B4-BE49-F238E27FC236}">
                <a16:creationId xmlns:a16="http://schemas.microsoft.com/office/drawing/2014/main" id="{96E63495-7407-4360-95F6-82D0C68813B0}"/>
              </a:ext>
            </a:extLst>
          </p:cNvPr>
          <p:cNvSpPr>
            <a:spLocks noGrp="1"/>
          </p:cNvSpPr>
          <p:nvPr>
            <p:ph type="body" sz="quarter" idx="20" hasCustomPrompt="1"/>
          </p:nvPr>
        </p:nvSpPr>
        <p:spPr>
          <a:xfrm>
            <a:off x="727843" y="3429000"/>
            <a:ext cx="1826631" cy="1527689"/>
          </a:xfrm>
          <a:prstGeom prst="rect">
            <a:avLst/>
          </a:prstGeom>
        </p:spPr>
        <p:txBody>
          <a:bodyPr/>
          <a:lstStyle>
            <a:lvl1pPr marL="0" indent="0">
              <a:lnSpc>
                <a:spcPct val="114000"/>
              </a:lnSpc>
              <a:spcBef>
                <a:spcPts val="0"/>
              </a:spcBef>
              <a:buNone/>
              <a:defRPr sz="1200" spc="50" baseline="0">
                <a:solidFill>
                  <a:schemeClr val="bg1"/>
                </a:solidFill>
              </a:defRPr>
            </a:lvl1pPr>
          </a:lstStyle>
          <a:p>
            <a:pPr lvl="0"/>
            <a:r>
              <a:rPr lang="en-US" dirty="0"/>
              <a:t>Add text</a:t>
            </a:r>
          </a:p>
        </p:txBody>
      </p:sp>
      <p:sp>
        <p:nvSpPr>
          <p:cNvPr id="32" name="Text Placeholder 22">
            <a:extLst>
              <a:ext uri="{FF2B5EF4-FFF2-40B4-BE49-F238E27FC236}">
                <a16:creationId xmlns:a16="http://schemas.microsoft.com/office/drawing/2014/main" id="{3A879552-0B9C-48EC-8D07-A24DB252D634}"/>
              </a:ext>
            </a:extLst>
          </p:cNvPr>
          <p:cNvSpPr>
            <a:spLocks noGrp="1"/>
          </p:cNvSpPr>
          <p:nvPr>
            <p:ph type="body" sz="quarter" idx="21" hasCustomPrompt="1"/>
          </p:nvPr>
        </p:nvSpPr>
        <p:spPr>
          <a:xfrm>
            <a:off x="2952111" y="2432304"/>
            <a:ext cx="1826631" cy="776287"/>
          </a:xfrm>
          <a:prstGeom prst="rect">
            <a:avLst/>
          </a:prstGeom>
        </p:spPr>
        <p:txBody>
          <a:bodyPr anchor="ctr"/>
          <a:lstStyle>
            <a:lvl1pPr marL="0" indent="0">
              <a:buNone/>
              <a:defRPr sz="1800" cap="all" baseline="0">
                <a:solidFill>
                  <a:schemeClr val="bg1"/>
                </a:solidFill>
              </a:defRPr>
            </a:lvl1pPr>
          </a:lstStyle>
          <a:p>
            <a:pPr lvl="0"/>
            <a:r>
              <a:rPr lang="en-US" dirty="0"/>
              <a:t>Add text</a:t>
            </a:r>
          </a:p>
        </p:txBody>
      </p:sp>
      <p:sp>
        <p:nvSpPr>
          <p:cNvPr id="33" name="Text Placeholder 22">
            <a:extLst>
              <a:ext uri="{FF2B5EF4-FFF2-40B4-BE49-F238E27FC236}">
                <a16:creationId xmlns:a16="http://schemas.microsoft.com/office/drawing/2014/main" id="{8337BD60-5C54-4FEC-A9D6-5C29EB94799F}"/>
              </a:ext>
            </a:extLst>
          </p:cNvPr>
          <p:cNvSpPr>
            <a:spLocks noGrp="1"/>
          </p:cNvSpPr>
          <p:nvPr>
            <p:ph type="body" sz="quarter" idx="22" hasCustomPrompt="1"/>
          </p:nvPr>
        </p:nvSpPr>
        <p:spPr>
          <a:xfrm>
            <a:off x="2952111" y="3429000"/>
            <a:ext cx="1826631" cy="1527689"/>
          </a:xfrm>
          <a:prstGeom prst="rect">
            <a:avLst/>
          </a:prstGeom>
        </p:spPr>
        <p:txBody>
          <a:bodyPr/>
          <a:lstStyle>
            <a:lvl1pPr marL="0" indent="0">
              <a:lnSpc>
                <a:spcPct val="114000"/>
              </a:lnSpc>
              <a:spcBef>
                <a:spcPts val="0"/>
              </a:spcBef>
              <a:buNone/>
              <a:defRPr sz="1200" spc="50" baseline="0">
                <a:solidFill>
                  <a:schemeClr val="bg1"/>
                </a:solidFill>
              </a:defRPr>
            </a:lvl1pPr>
          </a:lstStyle>
          <a:p>
            <a:pPr lvl="0"/>
            <a:r>
              <a:rPr lang="en-US" dirty="0"/>
              <a:t>Add text</a:t>
            </a:r>
          </a:p>
        </p:txBody>
      </p:sp>
      <p:sp>
        <p:nvSpPr>
          <p:cNvPr id="34" name="Text Placeholder 22">
            <a:extLst>
              <a:ext uri="{FF2B5EF4-FFF2-40B4-BE49-F238E27FC236}">
                <a16:creationId xmlns:a16="http://schemas.microsoft.com/office/drawing/2014/main" id="{25F7073D-87C3-473A-9A04-748C3F682652}"/>
              </a:ext>
            </a:extLst>
          </p:cNvPr>
          <p:cNvSpPr>
            <a:spLocks noGrp="1"/>
          </p:cNvSpPr>
          <p:nvPr>
            <p:ph type="body" sz="quarter" idx="23" hasCustomPrompt="1"/>
          </p:nvPr>
        </p:nvSpPr>
        <p:spPr>
          <a:xfrm>
            <a:off x="5182684" y="2432304"/>
            <a:ext cx="1826631" cy="776287"/>
          </a:xfrm>
          <a:prstGeom prst="rect">
            <a:avLst/>
          </a:prstGeom>
        </p:spPr>
        <p:txBody>
          <a:bodyPr anchor="ctr"/>
          <a:lstStyle>
            <a:lvl1pPr marL="0" indent="0">
              <a:buNone/>
              <a:defRPr sz="1800" cap="all" baseline="0">
                <a:solidFill>
                  <a:schemeClr val="bg1"/>
                </a:solidFill>
              </a:defRPr>
            </a:lvl1pPr>
          </a:lstStyle>
          <a:p>
            <a:pPr lvl="0"/>
            <a:r>
              <a:rPr lang="en-US" dirty="0"/>
              <a:t>Add text</a:t>
            </a:r>
          </a:p>
        </p:txBody>
      </p:sp>
      <p:sp>
        <p:nvSpPr>
          <p:cNvPr id="35" name="Text Placeholder 22">
            <a:extLst>
              <a:ext uri="{FF2B5EF4-FFF2-40B4-BE49-F238E27FC236}">
                <a16:creationId xmlns:a16="http://schemas.microsoft.com/office/drawing/2014/main" id="{5CB2BF3B-6E9D-4A28-A938-C9CC9E496484}"/>
              </a:ext>
            </a:extLst>
          </p:cNvPr>
          <p:cNvSpPr>
            <a:spLocks noGrp="1"/>
          </p:cNvSpPr>
          <p:nvPr>
            <p:ph type="body" sz="quarter" idx="24" hasCustomPrompt="1"/>
          </p:nvPr>
        </p:nvSpPr>
        <p:spPr>
          <a:xfrm>
            <a:off x="5182684" y="3429000"/>
            <a:ext cx="1826631" cy="1527689"/>
          </a:xfrm>
          <a:prstGeom prst="rect">
            <a:avLst/>
          </a:prstGeom>
        </p:spPr>
        <p:txBody>
          <a:bodyPr/>
          <a:lstStyle>
            <a:lvl1pPr marL="0" indent="0">
              <a:lnSpc>
                <a:spcPct val="114000"/>
              </a:lnSpc>
              <a:spcBef>
                <a:spcPts val="0"/>
              </a:spcBef>
              <a:buNone/>
              <a:defRPr sz="1200" spc="50" baseline="0">
                <a:solidFill>
                  <a:schemeClr val="bg1"/>
                </a:solidFill>
              </a:defRPr>
            </a:lvl1pPr>
          </a:lstStyle>
          <a:p>
            <a:pPr lvl="0"/>
            <a:r>
              <a:rPr lang="en-US" dirty="0"/>
              <a:t>Add text</a:t>
            </a:r>
          </a:p>
        </p:txBody>
      </p:sp>
      <p:sp>
        <p:nvSpPr>
          <p:cNvPr id="36" name="Text Placeholder 22">
            <a:extLst>
              <a:ext uri="{FF2B5EF4-FFF2-40B4-BE49-F238E27FC236}">
                <a16:creationId xmlns:a16="http://schemas.microsoft.com/office/drawing/2014/main" id="{94E179CD-2F9C-44FA-813E-253ACC4A978E}"/>
              </a:ext>
            </a:extLst>
          </p:cNvPr>
          <p:cNvSpPr>
            <a:spLocks noGrp="1"/>
          </p:cNvSpPr>
          <p:nvPr>
            <p:ph type="body" sz="quarter" idx="25" hasCustomPrompt="1"/>
          </p:nvPr>
        </p:nvSpPr>
        <p:spPr>
          <a:xfrm>
            <a:off x="7413259" y="2432304"/>
            <a:ext cx="1826631" cy="776287"/>
          </a:xfrm>
          <a:prstGeom prst="rect">
            <a:avLst/>
          </a:prstGeom>
        </p:spPr>
        <p:txBody>
          <a:bodyPr anchor="ctr"/>
          <a:lstStyle>
            <a:lvl1pPr marL="0" indent="0">
              <a:buNone/>
              <a:defRPr sz="1800" cap="all" baseline="0">
                <a:solidFill>
                  <a:schemeClr val="bg1"/>
                </a:solidFill>
              </a:defRPr>
            </a:lvl1pPr>
          </a:lstStyle>
          <a:p>
            <a:pPr lvl="0"/>
            <a:r>
              <a:rPr lang="en-US" dirty="0"/>
              <a:t>Add text</a:t>
            </a:r>
          </a:p>
        </p:txBody>
      </p:sp>
      <p:sp>
        <p:nvSpPr>
          <p:cNvPr id="37" name="Text Placeholder 22">
            <a:extLst>
              <a:ext uri="{FF2B5EF4-FFF2-40B4-BE49-F238E27FC236}">
                <a16:creationId xmlns:a16="http://schemas.microsoft.com/office/drawing/2014/main" id="{34D58360-D7DD-4F33-A29E-5F4835C2DC57}"/>
              </a:ext>
            </a:extLst>
          </p:cNvPr>
          <p:cNvSpPr>
            <a:spLocks noGrp="1"/>
          </p:cNvSpPr>
          <p:nvPr>
            <p:ph type="body" sz="quarter" idx="26" hasCustomPrompt="1"/>
          </p:nvPr>
        </p:nvSpPr>
        <p:spPr>
          <a:xfrm>
            <a:off x="7413259" y="3429000"/>
            <a:ext cx="1826631" cy="1527689"/>
          </a:xfrm>
          <a:prstGeom prst="rect">
            <a:avLst/>
          </a:prstGeom>
        </p:spPr>
        <p:txBody>
          <a:bodyPr/>
          <a:lstStyle>
            <a:lvl1pPr marL="0" indent="0">
              <a:lnSpc>
                <a:spcPct val="114000"/>
              </a:lnSpc>
              <a:spcBef>
                <a:spcPts val="0"/>
              </a:spcBef>
              <a:buNone/>
              <a:defRPr sz="1200" spc="50" baseline="0">
                <a:solidFill>
                  <a:schemeClr val="bg1"/>
                </a:solidFill>
              </a:defRPr>
            </a:lvl1pPr>
          </a:lstStyle>
          <a:p>
            <a:pPr lvl="0"/>
            <a:r>
              <a:rPr lang="en-US" dirty="0"/>
              <a:t>Add text</a:t>
            </a:r>
          </a:p>
        </p:txBody>
      </p:sp>
      <p:sp>
        <p:nvSpPr>
          <p:cNvPr id="38" name="Text Placeholder 22">
            <a:extLst>
              <a:ext uri="{FF2B5EF4-FFF2-40B4-BE49-F238E27FC236}">
                <a16:creationId xmlns:a16="http://schemas.microsoft.com/office/drawing/2014/main" id="{AA5A81E7-83B9-4A30-9A57-98FFF2716065}"/>
              </a:ext>
            </a:extLst>
          </p:cNvPr>
          <p:cNvSpPr>
            <a:spLocks noGrp="1"/>
          </p:cNvSpPr>
          <p:nvPr>
            <p:ph type="body" sz="quarter" idx="27" hasCustomPrompt="1"/>
          </p:nvPr>
        </p:nvSpPr>
        <p:spPr>
          <a:xfrm>
            <a:off x="9630331" y="2432304"/>
            <a:ext cx="1826631" cy="776287"/>
          </a:xfrm>
          <a:prstGeom prst="rect">
            <a:avLst/>
          </a:prstGeom>
        </p:spPr>
        <p:txBody>
          <a:bodyPr anchor="ctr"/>
          <a:lstStyle>
            <a:lvl1pPr marL="0" indent="0">
              <a:buNone/>
              <a:defRPr sz="1800" cap="all" baseline="0">
                <a:solidFill>
                  <a:schemeClr val="bg1"/>
                </a:solidFill>
              </a:defRPr>
            </a:lvl1pPr>
          </a:lstStyle>
          <a:p>
            <a:pPr lvl="0"/>
            <a:r>
              <a:rPr lang="en-US" dirty="0"/>
              <a:t>Add text</a:t>
            </a:r>
          </a:p>
        </p:txBody>
      </p:sp>
      <p:sp>
        <p:nvSpPr>
          <p:cNvPr id="39" name="Text Placeholder 22">
            <a:extLst>
              <a:ext uri="{FF2B5EF4-FFF2-40B4-BE49-F238E27FC236}">
                <a16:creationId xmlns:a16="http://schemas.microsoft.com/office/drawing/2014/main" id="{C45C6D3E-88B9-42D5-9A94-6D2B9CA3CDD0}"/>
              </a:ext>
            </a:extLst>
          </p:cNvPr>
          <p:cNvSpPr>
            <a:spLocks noGrp="1"/>
          </p:cNvSpPr>
          <p:nvPr>
            <p:ph type="body" sz="quarter" idx="28" hasCustomPrompt="1"/>
          </p:nvPr>
        </p:nvSpPr>
        <p:spPr>
          <a:xfrm>
            <a:off x="9630331" y="3429000"/>
            <a:ext cx="1826631" cy="1527689"/>
          </a:xfrm>
          <a:prstGeom prst="rect">
            <a:avLst/>
          </a:prstGeom>
        </p:spPr>
        <p:txBody>
          <a:bodyPr/>
          <a:lstStyle>
            <a:lvl1pPr marL="0" indent="0">
              <a:lnSpc>
                <a:spcPct val="114000"/>
              </a:lnSpc>
              <a:spcBef>
                <a:spcPts val="0"/>
              </a:spcBef>
              <a:buNone/>
              <a:defRPr sz="1200" spc="50" baseline="0">
                <a:solidFill>
                  <a:schemeClr val="bg1"/>
                </a:solidFill>
              </a:defRPr>
            </a:lvl1pPr>
          </a:lstStyle>
          <a:p>
            <a:pPr lvl="0"/>
            <a:r>
              <a:rPr lang="en-US" dirty="0"/>
              <a:t>Add text</a:t>
            </a:r>
          </a:p>
        </p:txBody>
      </p:sp>
    </p:spTree>
    <p:extLst>
      <p:ext uri="{BB962C8B-B14F-4D97-AF65-F5344CB8AC3E}">
        <p14:creationId xmlns:p14="http://schemas.microsoft.com/office/powerpoint/2010/main" val="13745377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9219209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79977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Images">
    <p:spTree>
      <p:nvGrpSpPr>
        <p:cNvPr id="1" name=""/>
        <p:cNvGrpSpPr/>
        <p:nvPr/>
      </p:nvGrpSpPr>
      <p:grpSpPr>
        <a:xfrm>
          <a:off x="0" y="0"/>
          <a:ext cx="0" cy="0"/>
          <a:chOff x="0" y="0"/>
          <a:chExt cx="0" cy="0"/>
        </a:xfrm>
      </p:grpSpPr>
      <p:sp>
        <p:nvSpPr>
          <p:cNvPr id="13" name="Title 2">
            <a:extLst>
              <a:ext uri="{FF2B5EF4-FFF2-40B4-BE49-F238E27FC236}">
                <a16:creationId xmlns:a16="http://schemas.microsoft.com/office/drawing/2014/main" id="{A750E0F3-3708-7BB7-7A9E-123ED3BAC661}"/>
              </a:ext>
            </a:extLst>
          </p:cNvPr>
          <p:cNvSpPr>
            <a:spLocks noGrp="1"/>
          </p:cNvSpPr>
          <p:nvPr>
            <p:ph type="title" hasCustomPrompt="1"/>
          </p:nvPr>
        </p:nvSpPr>
        <p:spPr>
          <a:xfrm>
            <a:off x="838200" y="498928"/>
            <a:ext cx="10515600" cy="567872"/>
          </a:xfrm>
          <a:prstGeom prst="rect">
            <a:avLst/>
          </a:prstGeom>
        </p:spPr>
        <p:txBody>
          <a:bodyPr/>
          <a:lstStyle>
            <a:lvl1pPr algn="ctr">
              <a:defRPr sz="3200" cap="all" spc="200" baseline="0">
                <a:solidFill>
                  <a:schemeClr val="accent1">
                    <a:lumMod val="75000"/>
                  </a:schemeClr>
                </a:solidFill>
              </a:defRPr>
            </a:lvl1pPr>
          </a:lstStyle>
          <a:p>
            <a:r>
              <a:rPr lang="en-US"/>
              <a:t>Click to add title</a:t>
            </a:r>
            <a:endParaRPr lang="en-US" dirty="0"/>
          </a:p>
        </p:txBody>
      </p:sp>
      <p:sp>
        <p:nvSpPr>
          <p:cNvPr id="10" name="Picture Placeholder 9">
            <a:extLst>
              <a:ext uri="{FF2B5EF4-FFF2-40B4-BE49-F238E27FC236}">
                <a16:creationId xmlns:a16="http://schemas.microsoft.com/office/drawing/2014/main" id="{6D283EBF-8FBA-4A7A-9DCE-23E0BF7F6AAC}"/>
              </a:ext>
            </a:extLst>
          </p:cNvPr>
          <p:cNvSpPr>
            <a:spLocks noGrp="1"/>
          </p:cNvSpPr>
          <p:nvPr>
            <p:ph type="pic" sz="quarter" idx="15"/>
          </p:nvPr>
        </p:nvSpPr>
        <p:spPr>
          <a:xfrm>
            <a:off x="1069848" y="1664208"/>
            <a:ext cx="1408176" cy="2468880"/>
          </a:xfrm>
          <a:prstGeom prst="rect">
            <a:avLst/>
          </a:prstGeom>
        </p:spPr>
        <p:txBody>
          <a:bodyPr anchor="ctr"/>
          <a:lstStyle>
            <a:lvl1pPr marL="0" indent="0" algn="ctr">
              <a:buNone/>
              <a:defRPr sz="1400"/>
            </a:lvl1pPr>
          </a:lstStyle>
          <a:p>
            <a:endParaRPr lang="en-US" dirty="0"/>
          </a:p>
        </p:txBody>
      </p:sp>
      <p:sp>
        <p:nvSpPr>
          <p:cNvPr id="18" name="Text Placeholder 17">
            <a:extLst>
              <a:ext uri="{FF2B5EF4-FFF2-40B4-BE49-F238E27FC236}">
                <a16:creationId xmlns:a16="http://schemas.microsoft.com/office/drawing/2014/main" id="{48D76D02-A6E3-446F-B85B-CAD9ED06415D}"/>
              </a:ext>
            </a:extLst>
          </p:cNvPr>
          <p:cNvSpPr>
            <a:spLocks noGrp="1"/>
          </p:cNvSpPr>
          <p:nvPr>
            <p:ph type="body" sz="quarter" idx="21" hasCustomPrompt="1"/>
          </p:nvPr>
        </p:nvSpPr>
        <p:spPr>
          <a:xfrm>
            <a:off x="740664" y="4956048"/>
            <a:ext cx="2069690" cy="475149"/>
          </a:xfrm>
          <a:prstGeom prst="rect">
            <a:avLst/>
          </a:prstGeom>
        </p:spPr>
        <p:txBody>
          <a:bodyPr anchor="b"/>
          <a:lstStyle>
            <a:lvl1pPr marL="0" indent="0" algn="ctr">
              <a:buNone/>
              <a:defRPr sz="1600" cap="all" spc="200" baseline="0">
                <a:solidFill>
                  <a:schemeClr val="accent3">
                    <a:lumMod val="75000"/>
                  </a:schemeClr>
                </a:solidFill>
              </a:defRPr>
            </a:lvl1pPr>
          </a:lstStyle>
          <a:p>
            <a:pPr lvl="0"/>
            <a:r>
              <a:rPr lang="en-US" dirty="0"/>
              <a:t>Click to add name</a:t>
            </a:r>
          </a:p>
        </p:txBody>
      </p:sp>
      <p:sp>
        <p:nvSpPr>
          <p:cNvPr id="19" name="Text Placeholder 17">
            <a:extLst>
              <a:ext uri="{FF2B5EF4-FFF2-40B4-BE49-F238E27FC236}">
                <a16:creationId xmlns:a16="http://schemas.microsoft.com/office/drawing/2014/main" id="{90954B1A-CAD7-4645-A1B3-1A5EFD54C975}"/>
              </a:ext>
            </a:extLst>
          </p:cNvPr>
          <p:cNvSpPr>
            <a:spLocks noGrp="1"/>
          </p:cNvSpPr>
          <p:nvPr>
            <p:ph type="body" sz="quarter" idx="22" hasCustomPrompt="1"/>
          </p:nvPr>
        </p:nvSpPr>
        <p:spPr>
          <a:xfrm>
            <a:off x="740664" y="5431536"/>
            <a:ext cx="2069690" cy="672127"/>
          </a:xfrm>
          <a:prstGeom prst="rect">
            <a:avLst/>
          </a:prstGeom>
        </p:spPr>
        <p:txBody>
          <a:bodyPr/>
          <a:lstStyle>
            <a:lvl1pPr marL="0" indent="0" algn="ctr">
              <a:lnSpc>
                <a:spcPct val="100000"/>
              </a:lnSpc>
              <a:buNone/>
              <a:defRPr sz="1200" b="0" i="0" cap="none" spc="200" baseline="0"/>
            </a:lvl1pPr>
          </a:lstStyle>
          <a:p>
            <a:pPr lvl="0"/>
            <a:r>
              <a:rPr lang="en-US" dirty="0"/>
              <a:t>Click to add title</a:t>
            </a:r>
          </a:p>
        </p:txBody>
      </p:sp>
      <p:sp>
        <p:nvSpPr>
          <p:cNvPr id="28" name="Picture Placeholder 9">
            <a:extLst>
              <a:ext uri="{FF2B5EF4-FFF2-40B4-BE49-F238E27FC236}">
                <a16:creationId xmlns:a16="http://schemas.microsoft.com/office/drawing/2014/main" id="{D517EAC0-89E0-4247-B048-92F65C868A7E}"/>
              </a:ext>
            </a:extLst>
          </p:cNvPr>
          <p:cNvSpPr>
            <a:spLocks noGrp="1"/>
          </p:cNvSpPr>
          <p:nvPr>
            <p:ph type="pic" sz="quarter" idx="38"/>
          </p:nvPr>
        </p:nvSpPr>
        <p:spPr>
          <a:xfrm>
            <a:off x="3236976" y="1664208"/>
            <a:ext cx="1408176" cy="2468880"/>
          </a:xfrm>
          <a:prstGeom prst="rect">
            <a:avLst/>
          </a:prstGeom>
        </p:spPr>
        <p:txBody>
          <a:bodyPr anchor="ctr"/>
          <a:lstStyle>
            <a:lvl1pPr marL="0" indent="0" algn="ctr">
              <a:buNone/>
              <a:defRPr sz="1400"/>
            </a:lvl1pPr>
          </a:lstStyle>
          <a:p>
            <a:endParaRPr lang="en-US" dirty="0"/>
          </a:p>
        </p:txBody>
      </p:sp>
      <p:sp>
        <p:nvSpPr>
          <p:cNvPr id="11" name="Text Placeholder 17">
            <a:extLst>
              <a:ext uri="{FF2B5EF4-FFF2-40B4-BE49-F238E27FC236}">
                <a16:creationId xmlns:a16="http://schemas.microsoft.com/office/drawing/2014/main" id="{7F5710E0-5399-4C8A-9D92-390195CB6F27}"/>
              </a:ext>
            </a:extLst>
          </p:cNvPr>
          <p:cNvSpPr>
            <a:spLocks noGrp="1"/>
          </p:cNvSpPr>
          <p:nvPr>
            <p:ph type="body" sz="quarter" idx="24" hasCustomPrompt="1"/>
          </p:nvPr>
        </p:nvSpPr>
        <p:spPr>
          <a:xfrm>
            <a:off x="2907792" y="4956048"/>
            <a:ext cx="2069690" cy="475149"/>
          </a:xfrm>
          <a:prstGeom prst="rect">
            <a:avLst/>
          </a:prstGeom>
        </p:spPr>
        <p:txBody>
          <a:bodyPr anchor="b"/>
          <a:lstStyle>
            <a:lvl1pPr marL="0" indent="0" algn="ctr">
              <a:buNone/>
              <a:defRPr sz="1600" cap="all" spc="200" baseline="0">
                <a:solidFill>
                  <a:schemeClr val="accent3">
                    <a:lumMod val="75000"/>
                  </a:schemeClr>
                </a:solidFill>
              </a:defRPr>
            </a:lvl1pPr>
          </a:lstStyle>
          <a:p>
            <a:pPr lvl="0"/>
            <a:r>
              <a:rPr lang="en-US" dirty="0"/>
              <a:t>Click to add name</a:t>
            </a:r>
          </a:p>
        </p:txBody>
      </p:sp>
      <p:sp>
        <p:nvSpPr>
          <p:cNvPr id="12" name="Text Placeholder 17">
            <a:extLst>
              <a:ext uri="{FF2B5EF4-FFF2-40B4-BE49-F238E27FC236}">
                <a16:creationId xmlns:a16="http://schemas.microsoft.com/office/drawing/2014/main" id="{019883F1-27DD-46A1-AD71-3AE14256007E}"/>
              </a:ext>
            </a:extLst>
          </p:cNvPr>
          <p:cNvSpPr>
            <a:spLocks noGrp="1"/>
          </p:cNvSpPr>
          <p:nvPr>
            <p:ph type="body" sz="quarter" idx="25" hasCustomPrompt="1"/>
          </p:nvPr>
        </p:nvSpPr>
        <p:spPr>
          <a:xfrm>
            <a:off x="2907792" y="5431536"/>
            <a:ext cx="2069690" cy="672127"/>
          </a:xfrm>
          <a:prstGeom prst="rect">
            <a:avLst/>
          </a:prstGeom>
        </p:spPr>
        <p:txBody>
          <a:bodyPr/>
          <a:lstStyle>
            <a:lvl1pPr marL="0" indent="0" algn="ctr">
              <a:lnSpc>
                <a:spcPct val="100000"/>
              </a:lnSpc>
              <a:buNone/>
              <a:defRPr sz="1200" b="0" i="0" cap="none" spc="200" baseline="0"/>
            </a:lvl1pPr>
          </a:lstStyle>
          <a:p>
            <a:pPr lvl="0"/>
            <a:r>
              <a:rPr lang="en-US" dirty="0"/>
              <a:t>Click to add title</a:t>
            </a:r>
          </a:p>
        </p:txBody>
      </p:sp>
      <p:sp>
        <p:nvSpPr>
          <p:cNvPr id="29" name="Picture Placeholder 9">
            <a:extLst>
              <a:ext uri="{FF2B5EF4-FFF2-40B4-BE49-F238E27FC236}">
                <a16:creationId xmlns:a16="http://schemas.microsoft.com/office/drawing/2014/main" id="{7847BEB8-AC95-445E-AFB4-34B7658BB992}"/>
              </a:ext>
            </a:extLst>
          </p:cNvPr>
          <p:cNvSpPr>
            <a:spLocks noGrp="1"/>
          </p:cNvSpPr>
          <p:nvPr>
            <p:ph type="pic" sz="quarter" idx="39"/>
          </p:nvPr>
        </p:nvSpPr>
        <p:spPr>
          <a:xfrm>
            <a:off x="5404104" y="1664208"/>
            <a:ext cx="1408176" cy="2468880"/>
          </a:xfrm>
          <a:prstGeom prst="rect">
            <a:avLst/>
          </a:prstGeom>
        </p:spPr>
        <p:txBody>
          <a:bodyPr anchor="ctr"/>
          <a:lstStyle>
            <a:lvl1pPr marL="0" indent="0" algn="ctr">
              <a:buNone/>
              <a:defRPr sz="1400"/>
            </a:lvl1pPr>
          </a:lstStyle>
          <a:p>
            <a:endParaRPr lang="en-US" dirty="0"/>
          </a:p>
        </p:txBody>
      </p:sp>
      <p:sp>
        <p:nvSpPr>
          <p:cNvPr id="14" name="Text Placeholder 17">
            <a:extLst>
              <a:ext uri="{FF2B5EF4-FFF2-40B4-BE49-F238E27FC236}">
                <a16:creationId xmlns:a16="http://schemas.microsoft.com/office/drawing/2014/main" id="{82B5CAB5-1932-4DC0-BBBD-8ABA7C5D5DED}"/>
              </a:ext>
            </a:extLst>
          </p:cNvPr>
          <p:cNvSpPr>
            <a:spLocks noGrp="1"/>
          </p:cNvSpPr>
          <p:nvPr>
            <p:ph type="body" sz="quarter" idx="27" hasCustomPrompt="1"/>
          </p:nvPr>
        </p:nvSpPr>
        <p:spPr>
          <a:xfrm>
            <a:off x="5074920" y="4956048"/>
            <a:ext cx="2069690" cy="475149"/>
          </a:xfrm>
          <a:prstGeom prst="rect">
            <a:avLst/>
          </a:prstGeom>
        </p:spPr>
        <p:txBody>
          <a:bodyPr anchor="b"/>
          <a:lstStyle>
            <a:lvl1pPr marL="0" indent="0" algn="ctr">
              <a:buNone/>
              <a:defRPr sz="1600" cap="all" spc="200" baseline="0">
                <a:solidFill>
                  <a:schemeClr val="accent3">
                    <a:lumMod val="75000"/>
                  </a:schemeClr>
                </a:solidFill>
              </a:defRPr>
            </a:lvl1pPr>
          </a:lstStyle>
          <a:p>
            <a:pPr lvl="0"/>
            <a:r>
              <a:rPr lang="en-US" dirty="0"/>
              <a:t>Click to add name</a:t>
            </a:r>
          </a:p>
        </p:txBody>
      </p:sp>
      <p:sp>
        <p:nvSpPr>
          <p:cNvPr id="15" name="Text Placeholder 17">
            <a:extLst>
              <a:ext uri="{FF2B5EF4-FFF2-40B4-BE49-F238E27FC236}">
                <a16:creationId xmlns:a16="http://schemas.microsoft.com/office/drawing/2014/main" id="{E248F87C-2911-41CB-A4BD-6ECD4E13B8C6}"/>
              </a:ext>
            </a:extLst>
          </p:cNvPr>
          <p:cNvSpPr>
            <a:spLocks noGrp="1"/>
          </p:cNvSpPr>
          <p:nvPr>
            <p:ph type="body" sz="quarter" idx="28" hasCustomPrompt="1"/>
          </p:nvPr>
        </p:nvSpPr>
        <p:spPr>
          <a:xfrm>
            <a:off x="5074920" y="5431536"/>
            <a:ext cx="2069690" cy="672127"/>
          </a:xfrm>
          <a:prstGeom prst="rect">
            <a:avLst/>
          </a:prstGeom>
        </p:spPr>
        <p:txBody>
          <a:bodyPr/>
          <a:lstStyle>
            <a:lvl1pPr marL="0" indent="0" algn="ctr">
              <a:lnSpc>
                <a:spcPct val="100000"/>
              </a:lnSpc>
              <a:buNone/>
              <a:defRPr sz="1200" b="0" i="0" cap="none" spc="200" baseline="0"/>
            </a:lvl1pPr>
          </a:lstStyle>
          <a:p>
            <a:pPr lvl="0"/>
            <a:r>
              <a:rPr lang="en-US" dirty="0"/>
              <a:t>Click to add title</a:t>
            </a:r>
          </a:p>
        </p:txBody>
      </p:sp>
      <p:sp>
        <p:nvSpPr>
          <p:cNvPr id="37" name="Picture Placeholder 9">
            <a:extLst>
              <a:ext uri="{FF2B5EF4-FFF2-40B4-BE49-F238E27FC236}">
                <a16:creationId xmlns:a16="http://schemas.microsoft.com/office/drawing/2014/main" id="{7B6B3681-1E21-44DA-AADA-F5E638A87423}"/>
              </a:ext>
            </a:extLst>
          </p:cNvPr>
          <p:cNvSpPr>
            <a:spLocks noGrp="1"/>
          </p:cNvSpPr>
          <p:nvPr>
            <p:ph type="pic" sz="quarter" idx="47"/>
          </p:nvPr>
        </p:nvSpPr>
        <p:spPr>
          <a:xfrm>
            <a:off x="7571232" y="1664208"/>
            <a:ext cx="1408176" cy="2468880"/>
          </a:xfrm>
          <a:prstGeom prst="rect">
            <a:avLst/>
          </a:prstGeom>
        </p:spPr>
        <p:txBody>
          <a:bodyPr anchor="ctr"/>
          <a:lstStyle>
            <a:lvl1pPr marL="0" indent="0" algn="ctr">
              <a:buNone/>
              <a:defRPr sz="1400"/>
            </a:lvl1pPr>
          </a:lstStyle>
          <a:p>
            <a:endParaRPr lang="en-US" dirty="0"/>
          </a:p>
        </p:txBody>
      </p:sp>
      <p:sp>
        <p:nvSpPr>
          <p:cNvPr id="33" name="Text Placeholder 17">
            <a:extLst>
              <a:ext uri="{FF2B5EF4-FFF2-40B4-BE49-F238E27FC236}">
                <a16:creationId xmlns:a16="http://schemas.microsoft.com/office/drawing/2014/main" id="{2D88AD4B-15C6-42C2-B9A5-BD645DA67D7E}"/>
              </a:ext>
            </a:extLst>
          </p:cNvPr>
          <p:cNvSpPr>
            <a:spLocks noGrp="1"/>
          </p:cNvSpPr>
          <p:nvPr>
            <p:ph type="body" sz="quarter" idx="43" hasCustomPrompt="1"/>
          </p:nvPr>
        </p:nvSpPr>
        <p:spPr>
          <a:xfrm>
            <a:off x="7242048" y="4956048"/>
            <a:ext cx="2069690" cy="475149"/>
          </a:xfrm>
          <a:prstGeom prst="rect">
            <a:avLst/>
          </a:prstGeom>
        </p:spPr>
        <p:txBody>
          <a:bodyPr anchor="b"/>
          <a:lstStyle>
            <a:lvl1pPr marL="0" indent="0" algn="ctr">
              <a:buNone/>
              <a:defRPr sz="1600" cap="all" spc="200" baseline="0">
                <a:solidFill>
                  <a:schemeClr val="accent3">
                    <a:lumMod val="75000"/>
                  </a:schemeClr>
                </a:solidFill>
              </a:defRPr>
            </a:lvl1pPr>
          </a:lstStyle>
          <a:p>
            <a:pPr lvl="0"/>
            <a:r>
              <a:rPr lang="en-US" dirty="0"/>
              <a:t>Click to add name</a:t>
            </a:r>
          </a:p>
        </p:txBody>
      </p:sp>
      <p:sp>
        <p:nvSpPr>
          <p:cNvPr id="34" name="Text Placeholder 17">
            <a:extLst>
              <a:ext uri="{FF2B5EF4-FFF2-40B4-BE49-F238E27FC236}">
                <a16:creationId xmlns:a16="http://schemas.microsoft.com/office/drawing/2014/main" id="{D79E337C-DD94-4BC6-9F28-69AC04CD2B3E}"/>
              </a:ext>
            </a:extLst>
          </p:cNvPr>
          <p:cNvSpPr>
            <a:spLocks noGrp="1"/>
          </p:cNvSpPr>
          <p:nvPr>
            <p:ph type="body" sz="quarter" idx="44" hasCustomPrompt="1"/>
          </p:nvPr>
        </p:nvSpPr>
        <p:spPr>
          <a:xfrm>
            <a:off x="7242048" y="5431536"/>
            <a:ext cx="2069690" cy="672127"/>
          </a:xfrm>
          <a:prstGeom prst="rect">
            <a:avLst/>
          </a:prstGeom>
        </p:spPr>
        <p:txBody>
          <a:bodyPr/>
          <a:lstStyle>
            <a:lvl1pPr marL="0" indent="0" algn="ctr">
              <a:lnSpc>
                <a:spcPct val="100000"/>
              </a:lnSpc>
              <a:buNone/>
              <a:defRPr sz="1200" b="0" i="0" cap="none" spc="200" baseline="0"/>
            </a:lvl1pPr>
          </a:lstStyle>
          <a:p>
            <a:pPr lvl="0"/>
            <a:r>
              <a:rPr lang="en-US" dirty="0"/>
              <a:t>Click to add title</a:t>
            </a:r>
          </a:p>
        </p:txBody>
      </p:sp>
      <p:sp>
        <p:nvSpPr>
          <p:cNvPr id="38" name="Picture Placeholder 9">
            <a:extLst>
              <a:ext uri="{FF2B5EF4-FFF2-40B4-BE49-F238E27FC236}">
                <a16:creationId xmlns:a16="http://schemas.microsoft.com/office/drawing/2014/main" id="{026B0125-C5D1-4397-BA37-9D1FCB7DA71E}"/>
              </a:ext>
            </a:extLst>
          </p:cNvPr>
          <p:cNvSpPr>
            <a:spLocks noGrp="1"/>
          </p:cNvSpPr>
          <p:nvPr>
            <p:ph type="pic" sz="quarter" idx="48"/>
          </p:nvPr>
        </p:nvSpPr>
        <p:spPr>
          <a:xfrm>
            <a:off x="9738360" y="1664208"/>
            <a:ext cx="1408176" cy="2468880"/>
          </a:xfrm>
          <a:prstGeom prst="rect">
            <a:avLst/>
          </a:prstGeom>
        </p:spPr>
        <p:txBody>
          <a:bodyPr anchor="ctr"/>
          <a:lstStyle>
            <a:lvl1pPr marL="0" indent="0" algn="ctr">
              <a:buNone/>
              <a:defRPr sz="1400"/>
            </a:lvl1pPr>
          </a:lstStyle>
          <a:p>
            <a:endParaRPr lang="en-US" dirty="0"/>
          </a:p>
        </p:txBody>
      </p:sp>
      <p:sp>
        <p:nvSpPr>
          <p:cNvPr id="35" name="Text Placeholder 17">
            <a:extLst>
              <a:ext uri="{FF2B5EF4-FFF2-40B4-BE49-F238E27FC236}">
                <a16:creationId xmlns:a16="http://schemas.microsoft.com/office/drawing/2014/main" id="{A57BE95A-45E1-4F78-9162-0D9005657D71}"/>
              </a:ext>
            </a:extLst>
          </p:cNvPr>
          <p:cNvSpPr>
            <a:spLocks noGrp="1"/>
          </p:cNvSpPr>
          <p:nvPr>
            <p:ph type="body" sz="quarter" idx="45" hasCustomPrompt="1"/>
          </p:nvPr>
        </p:nvSpPr>
        <p:spPr>
          <a:xfrm>
            <a:off x="9409176" y="4956048"/>
            <a:ext cx="2069690" cy="475149"/>
          </a:xfrm>
          <a:prstGeom prst="rect">
            <a:avLst/>
          </a:prstGeom>
        </p:spPr>
        <p:txBody>
          <a:bodyPr anchor="b"/>
          <a:lstStyle>
            <a:lvl1pPr marL="0" indent="0" algn="ctr">
              <a:buNone/>
              <a:defRPr sz="1600" cap="all" spc="200" baseline="0">
                <a:solidFill>
                  <a:schemeClr val="accent3">
                    <a:lumMod val="75000"/>
                  </a:schemeClr>
                </a:solidFill>
              </a:defRPr>
            </a:lvl1pPr>
          </a:lstStyle>
          <a:p>
            <a:pPr lvl="0"/>
            <a:r>
              <a:rPr lang="en-US" dirty="0"/>
              <a:t>Click to add name</a:t>
            </a:r>
          </a:p>
        </p:txBody>
      </p:sp>
      <p:sp>
        <p:nvSpPr>
          <p:cNvPr id="36" name="Text Placeholder 17">
            <a:extLst>
              <a:ext uri="{FF2B5EF4-FFF2-40B4-BE49-F238E27FC236}">
                <a16:creationId xmlns:a16="http://schemas.microsoft.com/office/drawing/2014/main" id="{EF2F2B86-E2A2-406A-9EED-2FBD66017988}"/>
              </a:ext>
            </a:extLst>
          </p:cNvPr>
          <p:cNvSpPr>
            <a:spLocks noGrp="1"/>
          </p:cNvSpPr>
          <p:nvPr>
            <p:ph type="body" sz="quarter" idx="46" hasCustomPrompt="1"/>
          </p:nvPr>
        </p:nvSpPr>
        <p:spPr>
          <a:xfrm>
            <a:off x="9409176" y="5431536"/>
            <a:ext cx="2069690" cy="695361"/>
          </a:xfrm>
          <a:prstGeom prst="rect">
            <a:avLst/>
          </a:prstGeom>
        </p:spPr>
        <p:txBody>
          <a:bodyPr/>
          <a:lstStyle>
            <a:lvl1pPr marL="0" indent="0" algn="ctr">
              <a:lnSpc>
                <a:spcPct val="100000"/>
              </a:lnSpc>
              <a:buNone/>
              <a:defRPr sz="1200" b="0" i="0" cap="none" spc="200" baseline="0"/>
            </a:lvl1pPr>
          </a:lstStyle>
          <a:p>
            <a:pPr lvl="0"/>
            <a:r>
              <a:rPr lang="en-US" dirty="0"/>
              <a:t>Click to add title</a:t>
            </a:r>
          </a:p>
        </p:txBody>
      </p:sp>
      <p:cxnSp>
        <p:nvCxnSpPr>
          <p:cNvPr id="6" name="Straight Connector 5">
            <a:extLst>
              <a:ext uri="{FF2B5EF4-FFF2-40B4-BE49-F238E27FC236}">
                <a16:creationId xmlns:a16="http://schemas.microsoft.com/office/drawing/2014/main" id="{C3EAB4BA-80BD-7371-B929-19121B20BF30}"/>
              </a:ext>
              <a:ext uri="{C183D7F6-B498-43B3-948B-1728B52AA6E4}">
                <adec:decorative xmlns:adec="http://schemas.microsoft.com/office/drawing/2017/decorative" val="1"/>
              </a:ext>
            </a:extLst>
          </p:cNvPr>
          <p:cNvCxnSpPr>
            <a:cxnSpLocks/>
          </p:cNvCxnSpPr>
          <p:nvPr userDrawn="1"/>
        </p:nvCxnSpPr>
        <p:spPr>
          <a:xfrm>
            <a:off x="10444748" y="4278429"/>
            <a:ext cx="0" cy="41571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D5AB06E-DF62-F8F9-5394-965FE9EF66B1}"/>
              </a:ext>
              <a:ext uri="{C183D7F6-B498-43B3-948B-1728B52AA6E4}">
                <adec:decorative xmlns:adec="http://schemas.microsoft.com/office/drawing/2017/decorative" val="1"/>
              </a:ext>
            </a:extLst>
          </p:cNvPr>
          <p:cNvCxnSpPr>
            <a:cxnSpLocks/>
          </p:cNvCxnSpPr>
          <p:nvPr userDrawn="1"/>
        </p:nvCxnSpPr>
        <p:spPr>
          <a:xfrm>
            <a:off x="8288188" y="4278429"/>
            <a:ext cx="0" cy="41571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499703C-0E17-F953-C69A-F4BE3C334F54}"/>
              </a:ext>
              <a:ext uri="{C183D7F6-B498-43B3-948B-1728B52AA6E4}">
                <adec:decorative xmlns:adec="http://schemas.microsoft.com/office/drawing/2017/decorative" val="1"/>
              </a:ext>
            </a:extLst>
          </p:cNvPr>
          <p:cNvCxnSpPr>
            <a:cxnSpLocks/>
          </p:cNvCxnSpPr>
          <p:nvPr userDrawn="1"/>
        </p:nvCxnSpPr>
        <p:spPr>
          <a:xfrm>
            <a:off x="6099959" y="4278429"/>
            <a:ext cx="0" cy="41571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64C6290-D338-8FBA-9D0B-CAF45DE68073}"/>
              </a:ext>
              <a:ext uri="{C183D7F6-B498-43B3-948B-1728B52AA6E4}">
                <adec:decorative xmlns:adec="http://schemas.microsoft.com/office/drawing/2017/decorative" val="1"/>
              </a:ext>
            </a:extLst>
          </p:cNvPr>
          <p:cNvCxnSpPr>
            <a:cxnSpLocks/>
          </p:cNvCxnSpPr>
          <p:nvPr userDrawn="1"/>
        </p:nvCxnSpPr>
        <p:spPr>
          <a:xfrm>
            <a:off x="3939717" y="4278429"/>
            <a:ext cx="0" cy="41571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4104D8C7-8727-8343-DFC8-E415C809B7A1}"/>
              </a:ext>
              <a:ext uri="{C183D7F6-B498-43B3-948B-1728B52AA6E4}">
                <adec:decorative xmlns:adec="http://schemas.microsoft.com/office/drawing/2017/decorative" val="1"/>
              </a:ext>
            </a:extLst>
          </p:cNvPr>
          <p:cNvCxnSpPr>
            <a:cxnSpLocks/>
          </p:cNvCxnSpPr>
          <p:nvPr userDrawn="1"/>
        </p:nvCxnSpPr>
        <p:spPr>
          <a:xfrm>
            <a:off x="1778565" y="4278429"/>
            <a:ext cx="0" cy="41571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05886F38-E337-4504-BF25-D65176023E6B}"/>
              </a:ext>
              <a:ext uri="{C183D7F6-B498-43B3-948B-1728B52AA6E4}">
                <adec:decorative xmlns:adec="http://schemas.microsoft.com/office/drawing/2017/decorative" val="1"/>
              </a:ext>
            </a:extLst>
          </p:cNvPr>
          <p:cNvSpPr/>
          <p:nvPr userDrawn="1"/>
        </p:nvSpPr>
        <p:spPr>
          <a:xfrm>
            <a:off x="0" y="3051314"/>
            <a:ext cx="12192000" cy="3806686"/>
          </a:xfrm>
          <a:prstGeom prst="rect">
            <a:avLst/>
          </a:prstGeom>
          <a:solidFill>
            <a:schemeClr val="tx2">
              <a:lumMod val="60000"/>
              <a:lumOff val="4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777292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D4B8443F-E5FA-5D35-EFF6-7896CFEE7537}"/>
              </a:ext>
            </a:extLst>
          </p:cNvPr>
          <p:cNvSpPr>
            <a:spLocks noGrp="1"/>
          </p:cNvSpPr>
          <p:nvPr>
            <p:ph type="title" hasCustomPrompt="1"/>
          </p:nvPr>
        </p:nvSpPr>
        <p:spPr>
          <a:xfrm>
            <a:off x="838200" y="498928"/>
            <a:ext cx="10515600" cy="567872"/>
          </a:xfrm>
          <a:prstGeom prst="rect">
            <a:avLst/>
          </a:prstGeom>
        </p:spPr>
        <p:txBody>
          <a:bodyPr/>
          <a:lstStyle>
            <a:lvl1pPr algn="ctr">
              <a:defRPr sz="3200" cap="all" spc="200" baseline="0">
                <a:solidFill>
                  <a:schemeClr val="accent1">
                    <a:lumMod val="75000"/>
                  </a:schemeClr>
                </a:solidFill>
              </a:defRPr>
            </a:lvl1pPr>
          </a:lstStyle>
          <a:p>
            <a:r>
              <a:rPr lang="en-US"/>
              <a:t>Click to add title</a:t>
            </a:r>
            <a:endParaRPr lang="en-US" dirty="0"/>
          </a:p>
        </p:txBody>
      </p:sp>
      <p:sp>
        <p:nvSpPr>
          <p:cNvPr id="9" name="Text Placeholder 14">
            <a:extLst>
              <a:ext uri="{FF2B5EF4-FFF2-40B4-BE49-F238E27FC236}">
                <a16:creationId xmlns:a16="http://schemas.microsoft.com/office/drawing/2014/main" id="{1C78864A-44CD-4C12-B023-C16330014BEB}"/>
              </a:ext>
            </a:extLst>
          </p:cNvPr>
          <p:cNvSpPr>
            <a:spLocks noGrp="1"/>
          </p:cNvSpPr>
          <p:nvPr>
            <p:ph type="body" sz="quarter" idx="13" hasCustomPrompt="1"/>
          </p:nvPr>
        </p:nvSpPr>
        <p:spPr>
          <a:xfrm>
            <a:off x="838199" y="2063838"/>
            <a:ext cx="5066324" cy="422365"/>
          </a:xfrm>
          <a:prstGeom prst="rect">
            <a:avLst/>
          </a:prstGeom>
        </p:spPr>
        <p:txBody>
          <a:bodyPr>
            <a:normAutofit/>
          </a:bodyPr>
          <a:lstStyle>
            <a:lvl1pPr marL="0" indent="0" algn="l">
              <a:buNone/>
              <a:defRPr sz="2000" b="0" i="0" spc="200" baseline="0">
                <a:solidFill>
                  <a:schemeClr val="accent1">
                    <a:lumMod val="50000"/>
                  </a:schemeClr>
                </a:solidFill>
              </a:defRPr>
            </a:lvl1pPr>
          </a:lstStyle>
          <a:p>
            <a:pPr lvl="0"/>
            <a:r>
              <a:rPr lang="en-US" dirty="0"/>
              <a:t>Click to add subtitle here </a:t>
            </a:r>
          </a:p>
        </p:txBody>
      </p:sp>
      <p:sp>
        <p:nvSpPr>
          <p:cNvPr id="8" name="Content Placeholder 7">
            <a:extLst>
              <a:ext uri="{FF2B5EF4-FFF2-40B4-BE49-F238E27FC236}">
                <a16:creationId xmlns:a16="http://schemas.microsoft.com/office/drawing/2014/main" id="{0B9C9904-11DE-F8AA-4316-5ACEC5829E39}"/>
              </a:ext>
            </a:extLst>
          </p:cNvPr>
          <p:cNvSpPr>
            <a:spLocks noGrp="1"/>
          </p:cNvSpPr>
          <p:nvPr>
            <p:ph sz="quarter" idx="17"/>
          </p:nvPr>
        </p:nvSpPr>
        <p:spPr>
          <a:xfrm>
            <a:off x="838199" y="2486203"/>
            <a:ext cx="10515600" cy="3343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2537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coll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198BF-0DCC-40E9-B9E5-892F3CCF5439}"/>
              </a:ext>
            </a:extLst>
          </p:cNvPr>
          <p:cNvSpPr>
            <a:spLocks noGrp="1"/>
          </p:cNvSpPr>
          <p:nvPr>
            <p:ph type="title" hasCustomPrompt="1"/>
          </p:nvPr>
        </p:nvSpPr>
        <p:spPr>
          <a:xfrm>
            <a:off x="649224" y="502920"/>
            <a:ext cx="5010912" cy="1627632"/>
          </a:xfrm>
          <a:prstGeom prst="rect">
            <a:avLst/>
          </a:prstGeom>
          <a:noFill/>
        </p:spPr>
        <p:txBody>
          <a:bodyPr lIns="91440" tIns="45720" rIns="91440" bIns="45720" anchor="t" anchorCtr="0"/>
          <a:lstStyle>
            <a:lvl1pPr>
              <a:defRPr sz="3200" cap="all" spc="200" baseline="0">
                <a:solidFill>
                  <a:schemeClr val="accent1">
                    <a:lumMod val="75000"/>
                  </a:schemeClr>
                </a:solidFill>
              </a:defRPr>
            </a:lvl1pPr>
          </a:lstStyle>
          <a:p>
            <a:r>
              <a:rPr lang="en-US" dirty="0"/>
              <a:t>Click to add title</a:t>
            </a:r>
          </a:p>
        </p:txBody>
      </p:sp>
      <p:sp>
        <p:nvSpPr>
          <p:cNvPr id="15" name="Picture Placeholder 2">
            <a:extLst>
              <a:ext uri="{FF2B5EF4-FFF2-40B4-BE49-F238E27FC236}">
                <a16:creationId xmlns:a16="http://schemas.microsoft.com/office/drawing/2014/main" id="{38C8EB8A-A968-4E47-AE69-9A01E7717EB1}"/>
              </a:ext>
            </a:extLst>
          </p:cNvPr>
          <p:cNvSpPr>
            <a:spLocks noGrp="1"/>
          </p:cNvSpPr>
          <p:nvPr>
            <p:ph type="pic" sz="quarter" idx="14"/>
          </p:nvPr>
        </p:nvSpPr>
        <p:spPr>
          <a:xfrm>
            <a:off x="3968496" y="2752344"/>
            <a:ext cx="3602736" cy="3255264"/>
          </a:xfrm>
          <a:prstGeom prst="rect">
            <a:avLst/>
          </a:prstGeom>
        </p:spPr>
        <p:txBody>
          <a:bodyPr anchor="ctr"/>
          <a:lstStyle>
            <a:lvl1pPr marL="0" indent="0" algn="ctr">
              <a:buNone/>
              <a:defRPr sz="1600" spc="400" baseline="0"/>
            </a:lvl1pPr>
          </a:lstStyle>
          <a:p>
            <a:endParaRPr lang="en-US" dirty="0"/>
          </a:p>
        </p:txBody>
      </p:sp>
      <p:sp>
        <p:nvSpPr>
          <p:cNvPr id="9" name="Text Placeholder 11">
            <a:extLst>
              <a:ext uri="{FF2B5EF4-FFF2-40B4-BE49-F238E27FC236}">
                <a16:creationId xmlns:a16="http://schemas.microsoft.com/office/drawing/2014/main" id="{FAD04F8B-0B18-4B5F-B3A8-8EEDC439F5F5}"/>
              </a:ext>
            </a:extLst>
          </p:cNvPr>
          <p:cNvSpPr>
            <a:spLocks noGrp="1"/>
          </p:cNvSpPr>
          <p:nvPr>
            <p:ph type="body" sz="quarter" idx="16" hasCustomPrompt="1"/>
          </p:nvPr>
        </p:nvSpPr>
        <p:spPr>
          <a:xfrm>
            <a:off x="4590288" y="1911096"/>
            <a:ext cx="2350008" cy="996696"/>
          </a:xfrm>
          <a:prstGeom prst="rect">
            <a:avLst/>
          </a:prstGeom>
          <a:solidFill>
            <a:schemeClr val="accent1">
              <a:alpha val="50000"/>
            </a:schemeClr>
          </a:solidFill>
        </p:spPr>
        <p:txBody>
          <a:bodyPr lIns="1371600" bIns="365760" anchor="ctr"/>
          <a:lstStyle>
            <a:lvl1pPr marL="0" indent="0" algn="l">
              <a:buNone/>
              <a:defRPr sz="2000" i="0" cap="none" spc="200" baseline="0">
                <a:noFill/>
                <a:latin typeface="+mj-lt"/>
              </a:defRPr>
            </a:lvl1pPr>
          </a:lstStyle>
          <a:p>
            <a:pPr lvl="0"/>
            <a:r>
              <a:rPr lang="en-US" dirty="0"/>
              <a:t>Click to add title</a:t>
            </a:r>
          </a:p>
        </p:txBody>
      </p:sp>
      <p:sp>
        <p:nvSpPr>
          <p:cNvPr id="3" name="Picture Placeholder 2">
            <a:extLst>
              <a:ext uri="{FF2B5EF4-FFF2-40B4-BE49-F238E27FC236}">
                <a16:creationId xmlns:a16="http://schemas.microsoft.com/office/drawing/2014/main" id="{8B1F8DE9-CF33-BBAF-FFA6-1487D09E6B02}"/>
              </a:ext>
            </a:extLst>
          </p:cNvPr>
          <p:cNvSpPr>
            <a:spLocks noGrp="1"/>
          </p:cNvSpPr>
          <p:nvPr>
            <p:ph type="pic" sz="quarter" idx="17"/>
          </p:nvPr>
        </p:nvSpPr>
        <p:spPr>
          <a:xfrm>
            <a:off x="7946136" y="0"/>
            <a:ext cx="3602736" cy="3255264"/>
          </a:xfrm>
          <a:prstGeom prst="rect">
            <a:avLst/>
          </a:prstGeom>
        </p:spPr>
        <p:txBody>
          <a:bodyPr anchor="ctr"/>
          <a:lstStyle>
            <a:lvl1pPr marL="0" indent="0" algn="ctr">
              <a:buNone/>
              <a:defRPr sz="1600" spc="400" baseline="0"/>
            </a:lvl1pPr>
          </a:lstStyle>
          <a:p>
            <a:endParaRPr lang="en-US" dirty="0"/>
          </a:p>
        </p:txBody>
      </p:sp>
      <p:sp>
        <p:nvSpPr>
          <p:cNvPr id="4" name="Picture Placeholder 2">
            <a:extLst>
              <a:ext uri="{FF2B5EF4-FFF2-40B4-BE49-F238E27FC236}">
                <a16:creationId xmlns:a16="http://schemas.microsoft.com/office/drawing/2014/main" id="{E37F6F0D-FCD4-63B1-5371-FFB63A75BBEB}"/>
              </a:ext>
            </a:extLst>
          </p:cNvPr>
          <p:cNvSpPr>
            <a:spLocks noGrp="1"/>
          </p:cNvSpPr>
          <p:nvPr>
            <p:ph type="pic" sz="quarter" idx="18"/>
          </p:nvPr>
        </p:nvSpPr>
        <p:spPr>
          <a:xfrm>
            <a:off x="7946136" y="3602736"/>
            <a:ext cx="3602736" cy="3255264"/>
          </a:xfrm>
          <a:prstGeom prst="rect">
            <a:avLst/>
          </a:prstGeom>
        </p:spPr>
        <p:txBody>
          <a:bodyPr anchor="ctr"/>
          <a:lstStyle>
            <a:lvl1pPr marL="0" indent="0" algn="ctr">
              <a:buNone/>
              <a:defRPr sz="1600" spc="400" baseline="0"/>
            </a:lvl1pPr>
          </a:lstStyle>
          <a:p>
            <a:endParaRPr lang="en-US" dirty="0"/>
          </a:p>
        </p:txBody>
      </p:sp>
    </p:spTree>
    <p:extLst>
      <p:ext uri="{BB962C8B-B14F-4D97-AF65-F5344CB8AC3E}">
        <p14:creationId xmlns:p14="http://schemas.microsoft.com/office/powerpoint/2010/main" val="1593073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9A62FB8A-A588-91BB-620B-64E5D2090287}"/>
              </a:ext>
            </a:extLst>
          </p:cNvPr>
          <p:cNvSpPr>
            <a:spLocks noGrp="1"/>
          </p:cNvSpPr>
          <p:nvPr>
            <p:ph type="title" hasCustomPrompt="1"/>
          </p:nvPr>
        </p:nvSpPr>
        <p:spPr>
          <a:xfrm>
            <a:off x="838200" y="498928"/>
            <a:ext cx="10515600" cy="567872"/>
          </a:xfrm>
          <a:prstGeom prst="rect">
            <a:avLst/>
          </a:prstGeom>
        </p:spPr>
        <p:txBody>
          <a:bodyPr/>
          <a:lstStyle>
            <a:lvl1pPr algn="ctr">
              <a:defRPr sz="3200" cap="all" spc="200" baseline="0">
                <a:solidFill>
                  <a:schemeClr val="accent1">
                    <a:lumMod val="75000"/>
                  </a:schemeClr>
                </a:solidFill>
              </a:defRPr>
            </a:lvl1pPr>
          </a:lstStyle>
          <a:p>
            <a:r>
              <a:rPr lang="en-US"/>
              <a:t>Click to add title</a:t>
            </a:r>
            <a:endParaRPr lang="en-US" dirty="0"/>
          </a:p>
        </p:txBody>
      </p:sp>
      <p:sp>
        <p:nvSpPr>
          <p:cNvPr id="2" name="Rectangle 1">
            <a:extLst>
              <a:ext uri="{FF2B5EF4-FFF2-40B4-BE49-F238E27FC236}">
                <a16:creationId xmlns:a16="http://schemas.microsoft.com/office/drawing/2014/main" id="{B7B9DAAC-E781-43E6-913C-893B8D6754F5}"/>
              </a:ext>
              <a:ext uri="{C183D7F6-B498-43B3-948B-1728B52AA6E4}">
                <adec:decorative xmlns:adec="http://schemas.microsoft.com/office/drawing/2017/decorative" val="1"/>
              </a:ext>
            </a:extLst>
          </p:cNvPr>
          <p:cNvSpPr/>
          <p:nvPr userDrawn="1"/>
        </p:nvSpPr>
        <p:spPr>
          <a:xfrm>
            <a:off x="-1" y="1655546"/>
            <a:ext cx="12192001" cy="5202454"/>
          </a:xfrm>
          <a:prstGeom prst="rect">
            <a:avLst/>
          </a:prstGeom>
          <a:solidFill>
            <a:schemeClr val="tx2">
              <a:lumMod val="60000"/>
              <a:lumOff val="4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sp>
        <p:nvSpPr>
          <p:cNvPr id="9" name="Text Placeholder 14">
            <a:extLst>
              <a:ext uri="{FF2B5EF4-FFF2-40B4-BE49-F238E27FC236}">
                <a16:creationId xmlns:a16="http://schemas.microsoft.com/office/drawing/2014/main" id="{1C78864A-44CD-4C12-B023-C16330014BEB}"/>
              </a:ext>
            </a:extLst>
          </p:cNvPr>
          <p:cNvSpPr>
            <a:spLocks noGrp="1"/>
          </p:cNvSpPr>
          <p:nvPr>
            <p:ph type="body" sz="quarter" idx="13" hasCustomPrompt="1"/>
          </p:nvPr>
        </p:nvSpPr>
        <p:spPr>
          <a:xfrm>
            <a:off x="2386584" y="2276856"/>
            <a:ext cx="2743200" cy="422365"/>
          </a:xfrm>
          <a:prstGeom prst="rect">
            <a:avLst/>
          </a:prstGeom>
        </p:spPr>
        <p:txBody>
          <a:bodyPr>
            <a:normAutofit/>
          </a:bodyPr>
          <a:lstStyle>
            <a:lvl1pPr marL="0" indent="0" algn="l">
              <a:buNone/>
              <a:defRPr sz="2000" b="0" i="0" spc="200" baseline="0">
                <a:solidFill>
                  <a:schemeClr val="accent5">
                    <a:lumMod val="50000"/>
                  </a:schemeClr>
                </a:solidFill>
              </a:defRPr>
            </a:lvl1pPr>
          </a:lstStyle>
          <a:p>
            <a:pPr lvl="0"/>
            <a:r>
              <a:rPr lang="en-US" dirty="0"/>
              <a:t>Click to add subtitle here </a:t>
            </a:r>
          </a:p>
        </p:txBody>
      </p:sp>
      <p:sp>
        <p:nvSpPr>
          <p:cNvPr id="11" name="Text Placeholder 17">
            <a:extLst>
              <a:ext uri="{FF2B5EF4-FFF2-40B4-BE49-F238E27FC236}">
                <a16:creationId xmlns:a16="http://schemas.microsoft.com/office/drawing/2014/main" id="{6D9CE0F4-78C6-4BD6-9C58-FDFC16FF09AB}"/>
              </a:ext>
            </a:extLst>
          </p:cNvPr>
          <p:cNvSpPr>
            <a:spLocks noGrp="1"/>
          </p:cNvSpPr>
          <p:nvPr>
            <p:ph type="body" sz="quarter" idx="16" hasCustomPrompt="1"/>
          </p:nvPr>
        </p:nvSpPr>
        <p:spPr>
          <a:xfrm>
            <a:off x="2386584" y="2916936"/>
            <a:ext cx="2743200" cy="2560320"/>
          </a:xfrm>
          <a:prstGeom prst="rect">
            <a:avLst/>
          </a:prstGeom>
        </p:spPr>
        <p:txBody>
          <a:bodyPr/>
          <a:lstStyle>
            <a:lvl1pPr marL="0" indent="0">
              <a:lnSpc>
                <a:spcPct val="150000"/>
              </a:lnSpc>
              <a:spcBef>
                <a:spcPts val="0"/>
              </a:spcBef>
              <a:spcAft>
                <a:spcPts val="1200"/>
              </a:spcAft>
              <a:buFont typeface="Segoe UI Light" panose="020B0502040204020203" pitchFamily="34" charset="0"/>
              <a:buNone/>
              <a:defRPr sz="1200" spc="50" baseline="0"/>
            </a:lvl1pPr>
          </a:lstStyle>
          <a:p>
            <a:pPr lvl="0"/>
            <a:r>
              <a:rPr lang="en-US" dirty="0"/>
              <a:t>Click to add text</a:t>
            </a:r>
          </a:p>
        </p:txBody>
      </p:sp>
      <p:sp>
        <p:nvSpPr>
          <p:cNvPr id="10" name="Text Placeholder 14">
            <a:extLst>
              <a:ext uri="{FF2B5EF4-FFF2-40B4-BE49-F238E27FC236}">
                <a16:creationId xmlns:a16="http://schemas.microsoft.com/office/drawing/2014/main" id="{B499BD94-B24B-4B23-9B87-81DF413EA416}"/>
              </a:ext>
            </a:extLst>
          </p:cNvPr>
          <p:cNvSpPr>
            <a:spLocks noGrp="1"/>
          </p:cNvSpPr>
          <p:nvPr>
            <p:ph type="body" sz="quarter" idx="15" hasCustomPrompt="1"/>
          </p:nvPr>
        </p:nvSpPr>
        <p:spPr>
          <a:xfrm>
            <a:off x="6858000" y="2276856"/>
            <a:ext cx="2743200" cy="422365"/>
          </a:xfrm>
          <a:prstGeom prst="rect">
            <a:avLst/>
          </a:prstGeom>
        </p:spPr>
        <p:txBody>
          <a:bodyPr>
            <a:normAutofit/>
          </a:bodyPr>
          <a:lstStyle>
            <a:lvl1pPr marL="0" indent="0" algn="l">
              <a:buNone/>
              <a:defRPr sz="2000" b="0" i="0" spc="200" baseline="0">
                <a:solidFill>
                  <a:schemeClr val="accent5">
                    <a:lumMod val="50000"/>
                  </a:schemeClr>
                </a:solidFill>
              </a:defRPr>
            </a:lvl1pPr>
          </a:lstStyle>
          <a:p>
            <a:pPr lvl="0"/>
            <a:r>
              <a:rPr lang="en-US" dirty="0"/>
              <a:t>Click to add subtitle here </a:t>
            </a:r>
          </a:p>
        </p:txBody>
      </p:sp>
      <p:sp>
        <p:nvSpPr>
          <p:cNvPr id="12" name="Text Placeholder 17">
            <a:extLst>
              <a:ext uri="{FF2B5EF4-FFF2-40B4-BE49-F238E27FC236}">
                <a16:creationId xmlns:a16="http://schemas.microsoft.com/office/drawing/2014/main" id="{6BC5A941-8EB4-4D4B-9671-6B8FA6447ABE}"/>
              </a:ext>
            </a:extLst>
          </p:cNvPr>
          <p:cNvSpPr>
            <a:spLocks noGrp="1"/>
          </p:cNvSpPr>
          <p:nvPr>
            <p:ph type="body" sz="quarter" idx="17" hasCustomPrompt="1"/>
          </p:nvPr>
        </p:nvSpPr>
        <p:spPr>
          <a:xfrm>
            <a:off x="6858000" y="2916936"/>
            <a:ext cx="2743200" cy="2560320"/>
          </a:xfrm>
          <a:prstGeom prst="rect">
            <a:avLst/>
          </a:prstGeom>
        </p:spPr>
        <p:txBody>
          <a:bodyPr/>
          <a:lstStyle>
            <a:lvl1pPr marL="0" indent="0">
              <a:lnSpc>
                <a:spcPct val="150000"/>
              </a:lnSpc>
              <a:spcBef>
                <a:spcPts val="0"/>
              </a:spcBef>
              <a:spcAft>
                <a:spcPts val="1200"/>
              </a:spcAft>
              <a:buFont typeface="Segoe UI Light" panose="020B0502040204020203" pitchFamily="34" charset="0"/>
              <a:buNone/>
              <a:defRPr sz="1200" spc="50" baseline="0"/>
            </a:lvl1pPr>
          </a:lstStyle>
          <a:p>
            <a:pPr lvl="0"/>
            <a:r>
              <a:rPr lang="en-US" dirty="0"/>
              <a:t>Click to add text</a:t>
            </a:r>
          </a:p>
        </p:txBody>
      </p:sp>
      <p:sp>
        <p:nvSpPr>
          <p:cNvPr id="4" name="Picture Placeholder 5">
            <a:extLst>
              <a:ext uri="{FF2B5EF4-FFF2-40B4-BE49-F238E27FC236}">
                <a16:creationId xmlns:a16="http://schemas.microsoft.com/office/drawing/2014/main" id="{9C76B36E-858A-1EFF-2A70-C8D5ADDC0C8A}"/>
              </a:ext>
            </a:extLst>
          </p:cNvPr>
          <p:cNvSpPr>
            <a:spLocks noGrp="1"/>
          </p:cNvSpPr>
          <p:nvPr>
            <p:ph type="pic" sz="quarter" idx="14"/>
          </p:nvPr>
        </p:nvSpPr>
        <p:spPr>
          <a:xfrm>
            <a:off x="0" y="5788241"/>
            <a:ext cx="12192000" cy="1069760"/>
          </a:xfrm>
          <a:prstGeom prst="rect">
            <a:avLst/>
          </a:prstGeom>
        </p:spPr>
        <p:txBody>
          <a:bodyPr anchor="ctr"/>
          <a:lstStyle>
            <a:lvl1pPr marL="0" indent="0" algn="ctr">
              <a:buNone/>
              <a:defRPr spc="400" baseline="0"/>
            </a:lvl1pPr>
          </a:lstStyle>
          <a:p>
            <a:endParaRPr lang="en-US" dirty="0"/>
          </a:p>
        </p:txBody>
      </p:sp>
      <p:cxnSp>
        <p:nvCxnSpPr>
          <p:cNvPr id="5" name="Straight Connector 4">
            <a:extLst>
              <a:ext uri="{FF2B5EF4-FFF2-40B4-BE49-F238E27FC236}">
                <a16:creationId xmlns:a16="http://schemas.microsoft.com/office/drawing/2014/main" id="{52777FD6-2BEA-C70A-1C6D-8885D53E9BB1}"/>
              </a:ext>
              <a:ext uri="{C183D7F6-B498-43B3-948B-1728B52AA6E4}">
                <adec:decorative xmlns:adec="http://schemas.microsoft.com/office/drawing/2017/decorative" val="1"/>
              </a:ext>
            </a:extLst>
          </p:cNvPr>
          <p:cNvCxnSpPr>
            <a:cxnSpLocks/>
          </p:cNvCxnSpPr>
          <p:nvPr userDrawn="1"/>
        </p:nvCxnSpPr>
        <p:spPr>
          <a:xfrm flipH="1">
            <a:off x="2470543" y="2771478"/>
            <a:ext cx="607253"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7ABE26A-0746-BC10-0802-C29EAD6C2336}"/>
              </a:ext>
              <a:ext uri="{C183D7F6-B498-43B3-948B-1728B52AA6E4}">
                <adec:decorative xmlns:adec="http://schemas.microsoft.com/office/drawing/2017/decorative" val="1"/>
              </a:ext>
            </a:extLst>
          </p:cNvPr>
          <p:cNvCxnSpPr>
            <a:cxnSpLocks/>
          </p:cNvCxnSpPr>
          <p:nvPr userDrawn="1"/>
        </p:nvCxnSpPr>
        <p:spPr>
          <a:xfrm flipH="1">
            <a:off x="6968402" y="2771478"/>
            <a:ext cx="607253"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91792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0F8CF-692C-4963-8B5E-D1C0928CF160}"/>
              </a:ext>
            </a:extLst>
          </p:cNvPr>
          <p:cNvSpPr>
            <a:spLocks noGrp="1"/>
          </p:cNvSpPr>
          <p:nvPr>
            <p:ph type="ctrTitle"/>
          </p:nvPr>
        </p:nvSpPr>
        <p:spPr>
          <a:xfrm>
            <a:off x="1429612" y="1013984"/>
            <a:ext cx="7714388" cy="3260635"/>
          </a:xfrm>
        </p:spPr>
        <p:txBody>
          <a:bodyPr anchor="b"/>
          <a:lstStyle>
            <a:lvl1pPr algn="l">
              <a:defRPr sz="2800"/>
            </a:lvl1pPr>
          </a:lstStyle>
          <a:p>
            <a:r>
              <a:rPr lang="en-US" dirty="0"/>
              <a:t>Click to edit Master title style</a:t>
            </a:r>
          </a:p>
        </p:txBody>
      </p:sp>
      <p:sp>
        <p:nvSpPr>
          <p:cNvPr id="3" name="Subtitle 2">
            <a:extLst>
              <a:ext uri="{FF2B5EF4-FFF2-40B4-BE49-F238E27FC236}">
                <a16:creationId xmlns:a16="http://schemas.microsoft.com/office/drawing/2014/main" id="{9F419655-1613-4CC0-BBE9-BD2CB2C3C766}"/>
              </a:ext>
            </a:extLst>
          </p:cNvPr>
          <p:cNvSpPr>
            <a:spLocks noGrp="1"/>
          </p:cNvSpPr>
          <p:nvPr>
            <p:ph type="subTitle" idx="1"/>
          </p:nvPr>
        </p:nvSpPr>
        <p:spPr>
          <a:xfrm>
            <a:off x="1429612" y="4848464"/>
            <a:ext cx="7714388" cy="1085849"/>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0267FFF-6BC4-4DF0-BC55-B2C3BFD8ED12}"/>
              </a:ext>
            </a:extLst>
          </p:cNvPr>
          <p:cNvSpPr>
            <a:spLocks noGrp="1"/>
          </p:cNvSpPr>
          <p:nvPr>
            <p:ph type="dt" sz="half" idx="10"/>
          </p:nvPr>
        </p:nvSpPr>
        <p:spPr/>
        <p:txBody>
          <a:bodyPr/>
          <a:lstStyle/>
          <a:p>
            <a:fld id="{3C2B07E4-CDF9-4C88-A2F3-04620E58224D}" type="datetimeFigureOut">
              <a:rPr lang="en-US" smtClean="0"/>
              <a:t>4/18/2023</a:t>
            </a:fld>
            <a:endParaRPr lang="en-US"/>
          </a:p>
        </p:txBody>
      </p:sp>
      <p:sp>
        <p:nvSpPr>
          <p:cNvPr id="5" name="Footer Placeholder 4">
            <a:extLst>
              <a:ext uri="{FF2B5EF4-FFF2-40B4-BE49-F238E27FC236}">
                <a16:creationId xmlns:a16="http://schemas.microsoft.com/office/drawing/2014/main" id="{D6389830-A1B7-484B-832C-F64A558BDF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A8F727-72C8-47A9-8E54-AD84590286F9}"/>
              </a:ext>
            </a:extLst>
          </p:cNvPr>
          <p:cNvSpPr>
            <a:spLocks noGrp="1"/>
          </p:cNvSpPr>
          <p:nvPr>
            <p:ph type="sldNum" sz="quarter" idx="12"/>
          </p:nvPr>
        </p:nvSpPr>
        <p:spPr/>
        <p:txBody>
          <a:bodyPr/>
          <a:lstStyle/>
          <a:p>
            <a:fld id="{EFE71E98-A417-4ECC-ACEB-C0490C20DB04}" type="slidenum">
              <a:rPr lang="en-US" smtClean="0"/>
              <a:t>‹#›</a:t>
            </a:fld>
            <a:endParaRPr lang="en-US"/>
          </a:p>
        </p:txBody>
      </p:sp>
      <p:cxnSp>
        <p:nvCxnSpPr>
          <p:cNvPr id="7" name="Straight Connector 6">
            <a:extLst>
              <a:ext uri="{FF2B5EF4-FFF2-40B4-BE49-F238E27FC236}">
                <a16:creationId xmlns:a16="http://schemas.microsoft.com/office/drawing/2014/main" id="{AEED5540-64E5-4258-ABA4-753F07B71B38}"/>
              </a:ext>
            </a:extLst>
          </p:cNvPr>
          <p:cNvCxnSpPr>
            <a:cxnSpLocks/>
          </p:cNvCxnSpPr>
          <p:nvPr/>
        </p:nvCxnSpPr>
        <p:spPr>
          <a:xfrm>
            <a:off x="1524000" y="457150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1631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7109018"/>
      </p:ext>
    </p:extLst>
  </p:cSld>
  <p:clrMap bg1="lt1" tx1="dk1" bg2="lt2" tx2="dk2" accent1="accent1" accent2="accent2" accent3="accent3" accent4="accent4" accent5="accent5" accent6="accent6" hlink="hlink" folHlink="folHlink"/>
  <p:sldLayoutIdLst>
    <p:sldLayoutId id="2147483737" r:id="rId1"/>
    <p:sldLayoutId id="2147483739" r:id="rId2"/>
    <p:sldLayoutId id="2147483740" r:id="rId3"/>
    <p:sldLayoutId id="2147483657" r:id="rId4"/>
    <p:sldLayoutId id="2147483738" r:id="rId5"/>
    <p:sldLayoutId id="2147483741" r:id="rId6"/>
    <p:sldLayoutId id="2147483652" r:id="rId7"/>
    <p:sldLayoutId id="2147483658" r:id="rId8"/>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84152A-7FE0-4708-B7C1-DBEC8F133766}"/>
              </a:ext>
            </a:extLst>
          </p:cNvPr>
          <p:cNvSpPr>
            <a:spLocks noGrp="1"/>
          </p:cNvSpPr>
          <p:nvPr>
            <p:ph type="title"/>
          </p:nvPr>
        </p:nvSpPr>
        <p:spPr>
          <a:xfrm>
            <a:off x="1429566" y="1041621"/>
            <a:ext cx="9238434" cy="861383"/>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a:extLst>
              <a:ext uri="{FF2B5EF4-FFF2-40B4-BE49-F238E27FC236}">
                <a16:creationId xmlns:a16="http://schemas.microsoft.com/office/drawing/2014/main" id="{B911AB53-BAF9-439D-9451-47193CF2FF8E}"/>
              </a:ext>
            </a:extLst>
          </p:cNvPr>
          <p:cNvSpPr>
            <a:spLocks noGrp="1"/>
          </p:cNvSpPr>
          <p:nvPr>
            <p:ph type="body" idx="1"/>
          </p:nvPr>
        </p:nvSpPr>
        <p:spPr>
          <a:xfrm>
            <a:off x="1429566" y="2285999"/>
            <a:ext cx="9238434" cy="38100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FB96D9F-562A-496F-A530-A561994DC5EF}"/>
              </a:ext>
            </a:extLst>
          </p:cNvPr>
          <p:cNvSpPr>
            <a:spLocks noGrp="1"/>
          </p:cNvSpPr>
          <p:nvPr>
            <p:ph type="dt" sz="half" idx="2"/>
          </p:nvPr>
        </p:nvSpPr>
        <p:spPr>
          <a:xfrm rot="5400000">
            <a:off x="10471087" y="4891318"/>
            <a:ext cx="2673295" cy="365125"/>
          </a:xfrm>
          <a:prstGeom prst="rect">
            <a:avLst/>
          </a:prstGeom>
        </p:spPr>
        <p:txBody>
          <a:bodyPr vert="horz" lIns="91440" tIns="45720" rIns="91440" bIns="45720" rtlCol="0" anchor="ctr"/>
          <a:lstStyle>
            <a:lvl1pPr algn="l">
              <a:defRPr sz="700" b="1" cap="all" spc="300" baseline="0">
                <a:solidFill>
                  <a:schemeClr val="tx1"/>
                </a:solidFill>
              </a:defRPr>
            </a:lvl1pPr>
          </a:lstStyle>
          <a:p>
            <a:fld id="{3C2B07E4-CDF9-4C88-A2F3-04620E58224D}" type="datetimeFigureOut">
              <a:rPr lang="en-US" smtClean="0"/>
              <a:pPr/>
              <a:t>4/18/2023</a:t>
            </a:fld>
            <a:endParaRPr lang="en-US" dirty="0"/>
          </a:p>
        </p:txBody>
      </p:sp>
      <p:sp>
        <p:nvSpPr>
          <p:cNvPr id="5" name="Footer Placeholder 4">
            <a:extLst>
              <a:ext uri="{FF2B5EF4-FFF2-40B4-BE49-F238E27FC236}">
                <a16:creationId xmlns:a16="http://schemas.microsoft.com/office/drawing/2014/main" id="{CC3060FE-AAC3-4FAE-9EB4-BCAE72D95670}"/>
              </a:ext>
            </a:extLst>
          </p:cNvPr>
          <p:cNvSpPr>
            <a:spLocks noGrp="1"/>
          </p:cNvSpPr>
          <p:nvPr>
            <p:ph type="ftr" sz="quarter" idx="3"/>
          </p:nvPr>
        </p:nvSpPr>
        <p:spPr>
          <a:xfrm rot="5400000">
            <a:off x="10473021" y="1609893"/>
            <a:ext cx="2669427" cy="365125"/>
          </a:xfrm>
          <a:prstGeom prst="rect">
            <a:avLst/>
          </a:prstGeom>
        </p:spPr>
        <p:txBody>
          <a:bodyPr vert="horz" lIns="91440" tIns="45720" rIns="91440" bIns="45720" rtlCol="0" anchor="ctr"/>
          <a:lstStyle>
            <a:lvl1pPr algn="r">
              <a:defRPr sz="7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4777EDB2-8F31-42FA-B253-62D241466385}"/>
              </a:ext>
            </a:extLst>
          </p:cNvPr>
          <p:cNvSpPr>
            <a:spLocks noGrp="1"/>
          </p:cNvSpPr>
          <p:nvPr>
            <p:ph type="sldNum" sz="quarter" idx="4"/>
          </p:nvPr>
        </p:nvSpPr>
        <p:spPr>
          <a:xfrm>
            <a:off x="11492908" y="3219853"/>
            <a:ext cx="629653" cy="429830"/>
          </a:xfrm>
          <a:prstGeom prst="rect">
            <a:avLst/>
          </a:prstGeom>
        </p:spPr>
        <p:txBody>
          <a:bodyPr vert="horz" lIns="91440" tIns="45720" rIns="91440" bIns="45720" rtlCol="0" anchor="ctr"/>
          <a:lstStyle>
            <a:lvl1pPr algn="ctr">
              <a:defRPr sz="1600" b="1">
                <a:solidFill>
                  <a:schemeClr val="tx1">
                    <a:tint val="75000"/>
                  </a:schemeClr>
                </a:solidFill>
                <a:latin typeface="+mj-lt"/>
              </a:defRPr>
            </a:lvl1pPr>
          </a:lstStyle>
          <a:p>
            <a:fld id="{EFE71E98-A417-4ECC-ACEB-C0490C20DB04}" type="slidenum">
              <a:rPr lang="en-US" smtClean="0"/>
              <a:pPr/>
              <a:t>‹#›</a:t>
            </a:fld>
            <a:endParaRPr lang="en-US"/>
          </a:p>
        </p:txBody>
      </p:sp>
    </p:spTree>
    <p:extLst>
      <p:ext uri="{BB962C8B-B14F-4D97-AF65-F5344CB8AC3E}">
        <p14:creationId xmlns:p14="http://schemas.microsoft.com/office/powerpoint/2010/main" val="217653024"/>
      </p:ext>
    </p:extLst>
  </p:cSld>
  <p:clrMap bg1="dk1" tx1="lt1" bg2="dk2" tx2="lt2" accent1="accent1" accent2="accent2" accent3="accent3" accent4="accent4" accent5="accent5" accent6="accent6" hlink="hlink" folHlink="folHlink"/>
  <p:sldLayoutIdLst>
    <p:sldLayoutId id="2147483655" r:id="rId1"/>
    <p:sldLayoutId id="2147483656" r:id="rId2"/>
    <p:sldLayoutId id="2147483734" r:id="rId3"/>
    <p:sldLayoutId id="2147483735" r:id="rId4"/>
    <p:sldLayoutId id="2147483736" r:id="rId5"/>
    <p:sldLayoutId id="2147483730" r:id="rId6"/>
    <p:sldLayoutId id="2147483726" r:id="rId7"/>
    <p:sldLayoutId id="2147483727" r:id="rId8"/>
    <p:sldLayoutId id="2147483728" r:id="rId9"/>
    <p:sldLayoutId id="2147483729" r:id="rId10"/>
    <p:sldLayoutId id="2147483731" r:id="rId11"/>
  </p:sldLayoutIdLst>
  <p:txStyles>
    <p:titleStyle>
      <a:lvl1pPr algn="l" defTabSz="914400" rtl="0" eaLnBrk="1" latinLnBrk="0" hangingPunct="1">
        <a:lnSpc>
          <a:spcPct val="120000"/>
        </a:lnSpc>
        <a:spcBef>
          <a:spcPct val="0"/>
        </a:spcBef>
        <a:buNone/>
        <a:defRPr sz="2800" b="1" kern="1200" cap="all" spc="600" baseline="0">
          <a:solidFill>
            <a:schemeClr val="tx1"/>
          </a:solidFill>
          <a:latin typeface="+mj-lt"/>
          <a:ea typeface="+mj-ea"/>
          <a:cs typeface="+mj-cs"/>
        </a:defRPr>
      </a:lvl1pPr>
    </p:titleStyle>
    <p:bodyStyle>
      <a:lvl1pPr marL="274320" indent="-274320" algn="l" defTabSz="914400" rtl="0" eaLnBrk="1" latinLnBrk="0" hangingPunct="1">
        <a:lnSpc>
          <a:spcPct val="130000"/>
        </a:lnSpc>
        <a:spcBef>
          <a:spcPts val="1000"/>
        </a:spcBef>
        <a:buSzPct val="85000"/>
        <a:buFont typeface="Arial" panose="020B0604020202020204" pitchFamily="34" charset="0"/>
        <a:buChar char="•"/>
        <a:defRPr sz="1800" kern="1200">
          <a:solidFill>
            <a:schemeClr val="tx1"/>
          </a:solidFill>
          <a:latin typeface="+mn-lt"/>
          <a:ea typeface="+mn-ea"/>
          <a:cs typeface="+mn-cs"/>
        </a:defRPr>
      </a:lvl1pPr>
      <a:lvl2pPr marL="274320" indent="0" algn="l" defTabSz="914400" rtl="0" eaLnBrk="1" latinLnBrk="0" hangingPunct="1">
        <a:lnSpc>
          <a:spcPct val="130000"/>
        </a:lnSpc>
        <a:spcBef>
          <a:spcPts val="500"/>
        </a:spcBef>
        <a:buSzPct val="85000"/>
        <a:buFontTx/>
        <a:buNone/>
        <a:defRPr sz="1600" b="1" kern="1200">
          <a:solidFill>
            <a:schemeClr val="tx1"/>
          </a:solidFill>
          <a:latin typeface="+mn-lt"/>
          <a:ea typeface="+mn-ea"/>
          <a:cs typeface="+mn-cs"/>
        </a:defRPr>
      </a:lvl2pPr>
      <a:lvl3pPr marL="457200" indent="-182880" algn="l" defTabSz="914400" rtl="0" eaLnBrk="1" latinLnBrk="0" hangingPunct="1">
        <a:lnSpc>
          <a:spcPct val="130000"/>
        </a:lnSpc>
        <a:spcBef>
          <a:spcPts val="500"/>
        </a:spcBef>
        <a:buSzPct val="85000"/>
        <a:buFont typeface="Arial" panose="020B0604020202020204" pitchFamily="34" charset="0"/>
        <a:buChar char="•"/>
        <a:defRPr sz="1400" kern="1200">
          <a:solidFill>
            <a:schemeClr val="tx1"/>
          </a:solidFill>
          <a:latin typeface="+mn-lt"/>
          <a:ea typeface="+mn-ea"/>
          <a:cs typeface="+mn-cs"/>
        </a:defRPr>
      </a:lvl3pPr>
      <a:lvl4pPr marL="466344" indent="0" algn="l" defTabSz="914400" rtl="0" eaLnBrk="1" latinLnBrk="0" hangingPunct="1">
        <a:lnSpc>
          <a:spcPct val="130000"/>
        </a:lnSpc>
        <a:spcBef>
          <a:spcPts val="500"/>
        </a:spcBef>
        <a:buSzPct val="85000"/>
        <a:buFontTx/>
        <a:buNone/>
        <a:defRPr sz="1200" b="1" kern="1200">
          <a:solidFill>
            <a:schemeClr val="tx1"/>
          </a:solidFill>
          <a:latin typeface="+mn-lt"/>
          <a:ea typeface="+mn-ea"/>
          <a:cs typeface="+mn-cs"/>
        </a:defRPr>
      </a:lvl4pPr>
      <a:lvl5pPr marL="640080" indent="-182880" algn="l" defTabSz="914400" rtl="0" eaLnBrk="1" latinLnBrk="0" hangingPunct="1">
        <a:lnSpc>
          <a:spcPct val="130000"/>
        </a:lnSpc>
        <a:spcBef>
          <a:spcPts val="500"/>
        </a:spcBef>
        <a:buSzPct val="85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4/18/2023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2133">
                <a:solidFill>
                  <a:schemeClr val="tx1">
                    <a:tint val="75000"/>
                  </a:schemeClr>
                </a:solidFill>
              </a:defRPr>
            </a:lvl1pPr>
          </a:lstStyle>
          <a:p>
            <a:fld id="{C764DE79-268F-4C1A-8933-263129D2AF90}" type="datetimeFigureOut">
              <a:rPr lang="en-US" dirty="0"/>
              <a:t>4/18/2023</a:t>
            </a:fld>
            <a:endParaRPr lang="en-US"/>
          </a:p>
        </p:txBody>
      </p:sp>
      <p:sp>
        <p:nvSpPr>
          <p:cNvPr id="5" name="Footer Placeholder 4"/>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213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2133">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35844687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6.xml"/><Relationship Id="rId1" Type="http://schemas.openxmlformats.org/officeDocument/2006/relationships/video" Target="https://www.youtube.com/embed/-BtTQe9TtAk?feature=oembed"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hyperlink" Target="mailto:Staber@ucpect.org" TargetMode="External"/><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D64C50-A740-468A-8AB6-F949358D80A6}"/>
              </a:ext>
            </a:extLst>
          </p:cNvPr>
          <p:cNvSpPr>
            <a:spLocks noGrp="1"/>
          </p:cNvSpPr>
          <p:nvPr>
            <p:ph type="title"/>
          </p:nvPr>
        </p:nvSpPr>
        <p:spPr>
          <a:xfrm>
            <a:off x="850551" y="3269199"/>
            <a:ext cx="4395036" cy="2188573"/>
          </a:xfrm>
        </p:spPr>
        <p:txBody>
          <a:bodyPr lIns="91440" tIns="45720" rIns="91440" bIns="45720" anchor="b"/>
          <a:lstStyle/>
          <a:p>
            <a:r>
              <a:rPr lang="en-US" b="1" dirty="0">
                <a:solidFill>
                  <a:srgbClr val="307522"/>
                </a:solidFill>
                <a:latin typeface="Plantagenet Cherokee"/>
              </a:rPr>
              <a:t>UCP of Eastern CT</a:t>
            </a:r>
          </a:p>
        </p:txBody>
      </p:sp>
      <p:sp>
        <p:nvSpPr>
          <p:cNvPr id="5" name="Text Placeholder 4">
            <a:extLst>
              <a:ext uri="{FF2B5EF4-FFF2-40B4-BE49-F238E27FC236}">
                <a16:creationId xmlns:a16="http://schemas.microsoft.com/office/drawing/2014/main" id="{28F94A06-38B8-4C8F-ABF0-FB763704D01F}"/>
              </a:ext>
            </a:extLst>
          </p:cNvPr>
          <p:cNvSpPr>
            <a:spLocks noGrp="1"/>
          </p:cNvSpPr>
          <p:nvPr>
            <p:ph type="body" sz="quarter" idx="10"/>
          </p:nvPr>
        </p:nvSpPr>
        <p:spPr>
          <a:xfrm>
            <a:off x="740853" y="5524525"/>
            <a:ext cx="4726341" cy="618142"/>
          </a:xfrm>
        </p:spPr>
        <p:txBody>
          <a:bodyPr lIns="91440" tIns="45720" rIns="91440" bIns="45720" anchor="t"/>
          <a:lstStyle/>
          <a:p>
            <a:r>
              <a:rPr lang="en-US" b="1" dirty="0">
                <a:solidFill>
                  <a:srgbClr val="033F42"/>
                </a:solidFill>
                <a:latin typeface="Plantagenet Cherokee"/>
                <a:cs typeface="Segoe UI Light"/>
              </a:rPr>
              <a:t>Assistive Technology Lending &amp; Accessibility Services Center</a:t>
            </a:r>
            <a:endParaRPr lang="en-US" b="1" dirty="0">
              <a:solidFill>
                <a:srgbClr val="033F42"/>
              </a:solidFill>
              <a:latin typeface="Plantagenet Cherokee"/>
            </a:endParaRPr>
          </a:p>
        </p:txBody>
      </p:sp>
      <p:sp>
        <p:nvSpPr>
          <p:cNvPr id="16" name="Text Placeholder 15">
            <a:extLst>
              <a:ext uri="{FF2B5EF4-FFF2-40B4-BE49-F238E27FC236}">
                <a16:creationId xmlns:a16="http://schemas.microsoft.com/office/drawing/2014/main" id="{A37C1019-D992-06C7-BBAF-C153A2F43F0D}"/>
              </a:ext>
            </a:extLst>
          </p:cNvPr>
          <p:cNvSpPr>
            <a:spLocks noGrp="1"/>
          </p:cNvSpPr>
          <p:nvPr>
            <p:ph type="body" sz="quarter" idx="12"/>
          </p:nvPr>
        </p:nvSpPr>
        <p:spPr>
          <a:xfrm>
            <a:off x="6014085" y="0"/>
            <a:ext cx="1084470" cy="6858000"/>
          </a:xfrm>
          <a:solidFill>
            <a:srgbClr val="307522">
              <a:alpha val="96000"/>
            </a:srgbClr>
          </a:solidFill>
          <a:ln>
            <a:noFill/>
          </a:ln>
        </p:spPr>
        <p:txBody>
          <a:bodyPr/>
          <a:lstStyle/>
          <a:p>
            <a:endParaRPr lang="en-US" dirty="0"/>
          </a:p>
        </p:txBody>
      </p:sp>
      <p:pic>
        <p:nvPicPr>
          <p:cNvPr id="7" name="Picture 7">
            <a:extLst>
              <a:ext uri="{FF2B5EF4-FFF2-40B4-BE49-F238E27FC236}">
                <a16:creationId xmlns:a16="http://schemas.microsoft.com/office/drawing/2014/main" id="{A1F18D7B-44B4-C562-3F59-525B029832F9}"/>
              </a:ext>
            </a:extLst>
          </p:cNvPr>
          <p:cNvPicPr>
            <a:picLocks noGrp="1" noChangeAspect="1"/>
          </p:cNvPicPr>
          <p:nvPr>
            <p:ph type="pic" sz="quarter" idx="11"/>
          </p:nvPr>
        </p:nvPicPr>
        <p:blipFill rotWithShape="1">
          <a:blip r:embed="rId2"/>
          <a:srcRect l="10438" r="10438"/>
          <a:stretch/>
        </p:blipFill>
        <p:spPr>
          <a:xfrm>
            <a:off x="6599097" y="1006193"/>
            <a:ext cx="5239512" cy="496519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8" name="Picture 8" descr="Logo&#10;&#10;Description automatically generated">
            <a:extLst>
              <a:ext uri="{FF2B5EF4-FFF2-40B4-BE49-F238E27FC236}">
                <a16:creationId xmlns:a16="http://schemas.microsoft.com/office/drawing/2014/main" id="{4AF617FD-FA54-24C1-F4A2-13FD839FB75A}"/>
              </a:ext>
            </a:extLst>
          </p:cNvPr>
          <p:cNvPicPr>
            <a:picLocks noChangeAspect="1"/>
          </p:cNvPicPr>
          <p:nvPr/>
        </p:nvPicPr>
        <p:blipFill>
          <a:blip r:embed="rId3"/>
          <a:stretch>
            <a:fillRect/>
          </a:stretch>
        </p:blipFill>
        <p:spPr>
          <a:xfrm>
            <a:off x="251792" y="545549"/>
            <a:ext cx="4907721" cy="2464904"/>
          </a:xfrm>
          <a:prstGeom prst="rect">
            <a:avLst/>
          </a:prstGeom>
        </p:spPr>
      </p:pic>
    </p:spTree>
    <p:extLst>
      <p:ext uri="{BB962C8B-B14F-4D97-AF65-F5344CB8AC3E}">
        <p14:creationId xmlns:p14="http://schemas.microsoft.com/office/powerpoint/2010/main" val="972569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4E9F8B3-8282-4A93-BBF8-3342538A70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273516" y="307075"/>
            <a:ext cx="2355096" cy="3810000"/>
          </a:xfrm>
        </p:spPr>
        <p:txBody>
          <a:bodyPr anchor="ctr">
            <a:normAutofit/>
          </a:bodyPr>
          <a:lstStyle/>
          <a:p>
            <a:pPr algn="r"/>
            <a:r>
              <a:rPr lang="en-US" dirty="0"/>
              <a:t>Who? What? When? Where?</a:t>
            </a:r>
            <a:br>
              <a:rPr lang="en-US" dirty="0"/>
            </a:br>
            <a:r>
              <a:rPr lang="en-US" dirty="0"/>
              <a:t>why? </a:t>
            </a:r>
          </a:p>
        </p:txBody>
      </p:sp>
      <p:sp>
        <p:nvSpPr>
          <p:cNvPr id="4" name="TextBox 3">
            <a:extLst>
              <a:ext uri="{FF2B5EF4-FFF2-40B4-BE49-F238E27FC236}">
                <a16:creationId xmlns:a16="http://schemas.microsoft.com/office/drawing/2014/main" id="{69C80317-AD1B-A135-BC4B-DE2290AE48FD}"/>
              </a:ext>
            </a:extLst>
          </p:cNvPr>
          <p:cNvSpPr txBox="1"/>
          <p:nvPr/>
        </p:nvSpPr>
        <p:spPr>
          <a:xfrm>
            <a:off x="2336338" y="368354"/>
            <a:ext cx="9635688" cy="59093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000" b="1" dirty="0">
                <a:cs typeface="Segoe UI"/>
              </a:rPr>
              <a:t>Why would you request an at evaluation? </a:t>
            </a:r>
            <a:endParaRPr lang="en-US" b="1" dirty="0"/>
          </a:p>
          <a:p>
            <a:pPr lvl="1"/>
            <a:r>
              <a:rPr lang="en-US" dirty="0">
                <a:cs typeface="Segoe UI"/>
              </a:rPr>
              <a:t>When you have an individual who needs assistance in gaining independence. This can be in the home, workplace, community or just about anywhere else. </a:t>
            </a:r>
          </a:p>
          <a:p>
            <a:endParaRPr lang="en-US" sz="2000" dirty="0">
              <a:cs typeface="Segoe UI"/>
            </a:endParaRPr>
          </a:p>
          <a:p>
            <a:pPr marL="342900" indent="-342900">
              <a:buFont typeface="Arial"/>
              <a:buChar char="•"/>
            </a:pPr>
            <a:r>
              <a:rPr lang="en-US" sz="2000" b="1" dirty="0">
                <a:cs typeface="Segoe UI"/>
              </a:rPr>
              <a:t>What would you get from an AT Evaluation?</a:t>
            </a:r>
          </a:p>
          <a:p>
            <a:pPr lvl="1"/>
            <a:r>
              <a:rPr lang="en-US" dirty="0">
                <a:cs typeface="Segoe UI"/>
              </a:rPr>
              <a:t>The team and individual will receive a thorough report of any tools and technology that the individual might use to increase their capability, overcome a disability and remove a barrier to independence.</a:t>
            </a:r>
          </a:p>
          <a:p>
            <a:endParaRPr lang="en-US" sz="2000" dirty="0">
              <a:cs typeface="Segoe UI"/>
            </a:endParaRPr>
          </a:p>
          <a:p>
            <a:pPr marL="342900" indent="-342900">
              <a:buFont typeface="Arial"/>
              <a:buChar char="•"/>
            </a:pPr>
            <a:r>
              <a:rPr lang="en-US" sz="2000" b="1" dirty="0">
                <a:cs typeface="Segoe UI"/>
              </a:rPr>
              <a:t>When can you have an AT Evaluation done?</a:t>
            </a:r>
          </a:p>
          <a:p>
            <a:pPr lvl="1"/>
            <a:r>
              <a:rPr lang="en-US" dirty="0">
                <a:cs typeface="Segoe UI"/>
              </a:rPr>
              <a:t>While we see changes in technology regularly within our field, we generally recommend when there is a change in level of need, living arrangements/place,  or change in vocation setting. You can also seek an AT Evaluation when you hear of new technology that might be beneficial to you.</a:t>
            </a:r>
          </a:p>
          <a:p>
            <a:endParaRPr lang="en-US" sz="2000" dirty="0">
              <a:cs typeface="Segoe UI"/>
            </a:endParaRPr>
          </a:p>
          <a:p>
            <a:pPr marL="342900" indent="-342900">
              <a:buFont typeface="Arial"/>
              <a:buChar char="•"/>
            </a:pPr>
            <a:r>
              <a:rPr lang="en-US" sz="2000" b="1" dirty="0">
                <a:cs typeface="Segoe UI"/>
              </a:rPr>
              <a:t>Where can you have an AT Evaluation done?</a:t>
            </a:r>
          </a:p>
          <a:p>
            <a:pPr lvl="1"/>
            <a:r>
              <a:rPr lang="en-US" dirty="0">
                <a:cs typeface="Segoe UI"/>
              </a:rPr>
              <a:t>In your home, in your workplace, in your community, and in your programs.</a:t>
            </a:r>
          </a:p>
          <a:p>
            <a:endParaRPr lang="en-US" sz="2000" dirty="0">
              <a:cs typeface="Segoe UI"/>
            </a:endParaRPr>
          </a:p>
          <a:p>
            <a:pPr marL="342900" indent="-342900">
              <a:buFont typeface="Arial"/>
              <a:buChar char="•"/>
            </a:pPr>
            <a:r>
              <a:rPr lang="en-US" sz="2000" b="1" dirty="0">
                <a:cs typeface="Segoe UI"/>
              </a:rPr>
              <a:t>Who would benefit from an AT Evaluation?</a:t>
            </a:r>
          </a:p>
          <a:p>
            <a:pPr lvl="1"/>
            <a:r>
              <a:rPr lang="en-US" dirty="0">
                <a:cs typeface="Segoe UI"/>
              </a:rPr>
              <a:t>Pretty much EVERYONE can gain something from an AT Evaluation. </a:t>
            </a:r>
          </a:p>
        </p:txBody>
      </p:sp>
      <p:sp>
        <p:nvSpPr>
          <p:cNvPr id="3" name="Rectangle 2">
            <a:extLst>
              <a:ext uri="{FF2B5EF4-FFF2-40B4-BE49-F238E27FC236}">
                <a16:creationId xmlns:a16="http://schemas.microsoft.com/office/drawing/2014/main" id="{F96F4D91-85D7-AF94-9506-33A556BB732A}"/>
              </a:ext>
            </a:extLst>
          </p:cNvPr>
          <p:cNvSpPr/>
          <p:nvPr/>
        </p:nvSpPr>
        <p:spPr>
          <a:xfrm>
            <a:off x="2175275" y="371935"/>
            <a:ext cx="99391" cy="6118086"/>
          </a:xfrm>
          <a:prstGeom prst="rect">
            <a:avLst/>
          </a:prstGeom>
          <a:solidFill>
            <a:schemeClr val="tx1"/>
          </a:solidFill>
          <a:ln>
            <a:solidFill>
              <a:srgbClr val="033F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33F42"/>
              </a:solidFill>
            </a:endParaRPr>
          </a:p>
        </p:txBody>
      </p:sp>
    </p:spTree>
    <p:extLst>
      <p:ext uri="{BB962C8B-B14F-4D97-AF65-F5344CB8AC3E}">
        <p14:creationId xmlns:p14="http://schemas.microsoft.com/office/powerpoint/2010/main" val="3902399429"/>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4E9F8B3-8282-4A93-BBF8-3342538A70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686938" y="375314"/>
            <a:ext cx="2774749" cy="6016387"/>
          </a:xfrm>
        </p:spPr>
        <p:txBody>
          <a:bodyPr anchor="ctr">
            <a:normAutofit/>
          </a:bodyPr>
          <a:lstStyle/>
          <a:p>
            <a:pPr algn="r"/>
            <a:r>
              <a:rPr lang="en-US" dirty="0"/>
              <a:t>How</a:t>
            </a:r>
            <a:br>
              <a:rPr lang="en-US" dirty="0"/>
            </a:br>
            <a:r>
              <a:rPr lang="en-US" dirty="0"/>
              <a:t>to</a:t>
            </a:r>
            <a:br>
              <a:rPr lang="en-US" dirty="0"/>
            </a:br>
            <a:r>
              <a:rPr lang="en-US" dirty="0"/>
              <a:t>request</a:t>
            </a:r>
            <a:br>
              <a:rPr lang="en-US" dirty="0"/>
            </a:br>
            <a:r>
              <a:rPr lang="en-US" dirty="0"/>
              <a:t>an</a:t>
            </a:r>
            <a:br>
              <a:rPr lang="en-US" dirty="0"/>
            </a:br>
            <a:r>
              <a:rPr lang="en-US" dirty="0"/>
              <a:t>Assistive Technology</a:t>
            </a:r>
            <a:br>
              <a:rPr lang="en-US" dirty="0"/>
            </a:br>
            <a:r>
              <a:rPr lang="en-US" dirty="0"/>
              <a:t> Evaluation</a:t>
            </a:r>
            <a:br>
              <a:rPr lang="en-US" dirty="0"/>
            </a:br>
            <a:r>
              <a:rPr lang="en-US" dirty="0"/>
              <a:t> </a:t>
            </a:r>
          </a:p>
        </p:txBody>
      </p:sp>
      <p:sp>
        <p:nvSpPr>
          <p:cNvPr id="3" name="Content Placeholder"/>
          <p:cNvSpPr>
            <a:spLocks noGrp="1"/>
          </p:cNvSpPr>
          <p:nvPr>
            <p:ph idx="1"/>
          </p:nvPr>
        </p:nvSpPr>
        <p:spPr>
          <a:xfrm>
            <a:off x="4329044" y="1568997"/>
            <a:ext cx="6990520" cy="4339197"/>
          </a:xfrm>
        </p:spPr>
        <p:txBody>
          <a:bodyPr anchor="ctr">
            <a:normAutofit lnSpcReduction="10000"/>
          </a:bodyPr>
          <a:lstStyle/>
          <a:p>
            <a:pPr marL="0" indent="0">
              <a:buNone/>
            </a:pPr>
            <a:r>
              <a:rPr lang="en-US" sz="2400" dirty="0"/>
              <a:t>There are three steps to getting an AT evaluation.</a:t>
            </a:r>
          </a:p>
          <a:p>
            <a:pPr marL="342900" indent="-342900">
              <a:buAutoNum type="arabicPeriod"/>
            </a:pPr>
            <a:r>
              <a:rPr lang="en-US" sz="2400" dirty="0"/>
              <a:t>PRAT Approval. Case Managers apply for this for their individuals.</a:t>
            </a:r>
          </a:p>
          <a:p>
            <a:pPr marL="342900" indent="-342900">
              <a:buAutoNum type="arabicPeriod"/>
            </a:pPr>
            <a:r>
              <a:rPr lang="en-US" sz="2400" dirty="0"/>
              <a:t>One Time Approval. Providers will need a CSA/VSA to provide the service.</a:t>
            </a:r>
          </a:p>
          <a:p>
            <a:pPr marL="342900" indent="-342900">
              <a:buAutoNum type="arabicPeriod"/>
            </a:pPr>
            <a:r>
              <a:rPr lang="en-US" sz="2400" dirty="0"/>
              <a:t>Find an Assistive Technology Specialist.</a:t>
            </a:r>
          </a:p>
          <a:p>
            <a:pPr marL="342900" indent="-342900">
              <a:buAutoNum type="arabicPeriod"/>
            </a:pPr>
            <a:endParaRPr lang="en-US" sz="2400" dirty="0"/>
          </a:p>
          <a:p>
            <a:pPr marL="0" indent="0">
              <a:buNone/>
            </a:pPr>
            <a:r>
              <a:rPr lang="en-US" sz="2400" dirty="0"/>
              <a:t>We will do the rest. It's as easy as 1 – 2 – 3....</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947682502"/>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4E9F8B3-8282-4A93-BBF8-3342538A70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246909" y="1001530"/>
            <a:ext cx="5232112" cy="4510689"/>
          </a:xfrm>
        </p:spPr>
        <p:txBody>
          <a:bodyPr anchor="ctr">
            <a:normAutofit/>
          </a:bodyPr>
          <a:lstStyle/>
          <a:p>
            <a:pPr algn="r"/>
            <a:r>
              <a:rPr lang="en-US" dirty="0"/>
              <a:t>Using </a:t>
            </a:r>
            <a:br>
              <a:rPr lang="en-US" dirty="0"/>
            </a:br>
            <a:r>
              <a:rPr lang="en-US" dirty="0"/>
              <a:t>Assistive technology</a:t>
            </a:r>
            <a:br>
              <a:rPr lang="en-US" dirty="0"/>
            </a:br>
            <a:r>
              <a:rPr lang="en-US" dirty="0"/>
              <a:t> </a:t>
            </a:r>
            <a:r>
              <a:rPr lang="en-US" u="sng" dirty="0"/>
              <a:t>can and should</a:t>
            </a:r>
            <a:r>
              <a:rPr lang="en-US" dirty="0"/>
              <a:t> </a:t>
            </a:r>
            <a:br>
              <a:rPr lang="en-US" dirty="0"/>
            </a:br>
            <a:r>
              <a:rPr lang="en-US" dirty="0"/>
              <a:t>be an ongoing process.</a:t>
            </a:r>
          </a:p>
        </p:txBody>
      </p:sp>
      <p:sp>
        <p:nvSpPr>
          <p:cNvPr id="4" name="TextBox 3">
            <a:extLst>
              <a:ext uri="{FF2B5EF4-FFF2-40B4-BE49-F238E27FC236}">
                <a16:creationId xmlns:a16="http://schemas.microsoft.com/office/drawing/2014/main" id="{69C80317-AD1B-A135-BC4B-DE2290AE48FD}"/>
              </a:ext>
            </a:extLst>
          </p:cNvPr>
          <p:cNvSpPr txBox="1"/>
          <p:nvPr/>
        </p:nvSpPr>
        <p:spPr>
          <a:xfrm>
            <a:off x="5875157" y="1591752"/>
            <a:ext cx="5378717" cy="3170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cs typeface="Segoe UI"/>
              </a:rPr>
              <a:t>As technology improves or adapts, we find new ways for consumers to increase their functional capabilities. </a:t>
            </a:r>
          </a:p>
          <a:p>
            <a:endParaRPr lang="en-US" sz="2000" dirty="0">
              <a:cs typeface="Segoe UI"/>
            </a:endParaRPr>
          </a:p>
          <a:p>
            <a:r>
              <a:rPr lang="en-US" sz="2000" dirty="0">
                <a:cs typeface="Segoe UI"/>
              </a:rPr>
              <a:t>Sometimes an accommodation we suggest might not be the one that works perfectly. </a:t>
            </a:r>
            <a:endParaRPr lang="en-US" dirty="0"/>
          </a:p>
          <a:p>
            <a:endParaRPr lang="en-US" sz="2000" dirty="0">
              <a:cs typeface="Segoe UI"/>
            </a:endParaRPr>
          </a:p>
          <a:p>
            <a:r>
              <a:rPr lang="en-US" sz="2000" dirty="0">
                <a:cs typeface="Segoe UI"/>
              </a:rPr>
              <a:t>Adjustments can be made or new technology can be put in place to remove the barrier that an individual is facing.</a:t>
            </a:r>
            <a:endParaRPr lang="en-US" dirty="0">
              <a:cs typeface="Segoe UI"/>
            </a:endParaRPr>
          </a:p>
        </p:txBody>
      </p:sp>
    </p:spTree>
    <p:extLst>
      <p:ext uri="{BB962C8B-B14F-4D97-AF65-F5344CB8AC3E}">
        <p14:creationId xmlns:p14="http://schemas.microsoft.com/office/powerpoint/2010/main" val="3741145636"/>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a:extLst>
              <a:ext uri="{FF2B5EF4-FFF2-40B4-BE49-F238E27FC236}">
                <a16:creationId xmlns:a16="http://schemas.microsoft.com/office/drawing/2014/main" id="{5C0E225A-2CD0-8265-239A-62938F9FD80B}"/>
              </a:ext>
            </a:extLst>
          </p:cNvPr>
          <p:cNvSpPr txBox="1">
            <a:spLocks/>
          </p:cNvSpPr>
          <p:nvPr/>
        </p:nvSpPr>
        <p:spPr>
          <a:xfrm>
            <a:off x="8610600" y="6356350"/>
            <a:ext cx="27432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91729D4-A164-47A3-830D-E792BCE699E4}" type="slidenum">
              <a:rPr lang="en-US" sz="1000" spc="300" smtClean="0">
                <a:solidFill>
                  <a:schemeClr val="accent1">
                    <a:lumMod val="75000"/>
                  </a:schemeClr>
                </a:solidFill>
              </a:rPr>
              <a:pPr algn="r"/>
              <a:t>13</a:t>
            </a:fld>
            <a:endParaRPr lang="en-US" sz="1000" spc="300" dirty="0">
              <a:solidFill>
                <a:schemeClr val="accent1">
                  <a:lumMod val="75000"/>
                </a:schemeClr>
              </a:solidFill>
            </a:endParaRPr>
          </a:p>
        </p:txBody>
      </p:sp>
      <p:sp>
        <p:nvSpPr>
          <p:cNvPr id="207" name="Content Placeholder 206">
            <a:extLst>
              <a:ext uri="{FF2B5EF4-FFF2-40B4-BE49-F238E27FC236}">
                <a16:creationId xmlns:a16="http://schemas.microsoft.com/office/drawing/2014/main" id="{82BE14BD-FB0B-F56F-FAF8-7C4F76D6E3A5}"/>
              </a:ext>
            </a:extLst>
          </p:cNvPr>
          <p:cNvSpPr>
            <a:spLocks noGrp="1"/>
          </p:cNvSpPr>
          <p:nvPr>
            <p:ph sz="quarter" idx="17"/>
          </p:nvPr>
        </p:nvSpPr>
        <p:spPr>
          <a:xfrm>
            <a:off x="-90773" y="287172"/>
            <a:ext cx="12398593" cy="590976"/>
          </a:xfrm>
          <a:solidFill>
            <a:srgbClr val="033F42"/>
          </a:solidFill>
          <a:ln>
            <a:solidFill>
              <a:srgbClr val="033F42"/>
            </a:solidFill>
          </a:ln>
        </p:spPr>
        <p:txBody>
          <a:bodyPr lIns="91440" tIns="45720" rIns="91440" bIns="45720" anchor="t"/>
          <a:lstStyle/>
          <a:p>
            <a:pPr marL="0" indent="0" algn="ctr">
              <a:lnSpc>
                <a:spcPct val="100000"/>
              </a:lnSpc>
              <a:spcBef>
                <a:spcPts val="100"/>
              </a:spcBef>
              <a:buNone/>
            </a:pPr>
            <a:r>
              <a:rPr lang="en-US" sz="4000" b="1" dirty="0">
                <a:solidFill>
                  <a:schemeClr val="bg1"/>
                </a:solidFill>
                <a:latin typeface="Trade Gothic Next"/>
                <a:ea typeface="Cambria"/>
                <a:cs typeface="Segoe UI Light"/>
              </a:rPr>
              <a:t>INSPIRING SUCCESS STORIES</a:t>
            </a:r>
            <a:r>
              <a:rPr lang="en-US" sz="3200" dirty="0">
                <a:solidFill>
                  <a:srgbClr val="033F42"/>
                </a:solidFill>
                <a:latin typeface="Trade Gothic Next"/>
                <a:ea typeface="Cambria"/>
                <a:cs typeface="Segoe UI Light"/>
              </a:rPr>
              <a:t> </a:t>
            </a:r>
            <a:endParaRPr lang="en-US">
              <a:cs typeface="Segoe UI Light"/>
            </a:endParaRPr>
          </a:p>
        </p:txBody>
      </p:sp>
      <p:sp>
        <p:nvSpPr>
          <p:cNvPr id="3" name="TextBox 2">
            <a:extLst>
              <a:ext uri="{FF2B5EF4-FFF2-40B4-BE49-F238E27FC236}">
                <a16:creationId xmlns:a16="http://schemas.microsoft.com/office/drawing/2014/main" id="{45C43D8D-1F1B-63EA-89A7-11F4C35169AC}"/>
              </a:ext>
            </a:extLst>
          </p:cNvPr>
          <p:cNvSpPr txBox="1"/>
          <p:nvPr/>
        </p:nvSpPr>
        <p:spPr>
          <a:xfrm>
            <a:off x="483360" y="1046327"/>
            <a:ext cx="5950991"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Trade Gothic Next"/>
                <a:cs typeface="Segoe UI Light"/>
              </a:rPr>
              <a:t>Sung Bin lives with his wife, Kelly, in their one level home. </a:t>
            </a:r>
            <a:endParaRPr lang="en-US">
              <a:latin typeface="Trade Gothic Next"/>
            </a:endParaRPr>
          </a:p>
          <a:p>
            <a:pPr marL="285750" indent="-285750">
              <a:buFont typeface="Arial"/>
              <a:buChar char="•"/>
            </a:pPr>
            <a:r>
              <a:rPr lang="en-US" dirty="0">
                <a:latin typeface="Trade Gothic Next"/>
                <a:cs typeface="Segoe UI Light"/>
              </a:rPr>
              <a:t>Both are consumers of DDS in the North Region.</a:t>
            </a:r>
          </a:p>
          <a:p>
            <a:pPr marL="285750" indent="-285750">
              <a:buFont typeface="Arial"/>
              <a:buChar char="•"/>
            </a:pPr>
            <a:r>
              <a:rPr lang="en-US" dirty="0">
                <a:latin typeface="Trade Gothic Next"/>
                <a:cs typeface="Segoe UI Light"/>
              </a:rPr>
              <a:t>Both are wheelchair users. </a:t>
            </a:r>
          </a:p>
          <a:p>
            <a:pPr marL="285750" indent="-285750">
              <a:buFont typeface="Arial"/>
              <a:buChar char="•"/>
            </a:pPr>
            <a:r>
              <a:rPr lang="en-US" dirty="0">
                <a:latin typeface="Trade Gothic Next"/>
                <a:cs typeface="Segoe UI Light"/>
              </a:rPr>
              <a:t>Bin says he and Kelly are pretty tech savvy. </a:t>
            </a:r>
            <a:endParaRPr lang="en-US">
              <a:latin typeface="Trade Gothic Next"/>
            </a:endParaRPr>
          </a:p>
          <a:p>
            <a:pPr marL="285750" indent="-285750">
              <a:buFont typeface="Arial"/>
              <a:buChar char="•"/>
            </a:pPr>
            <a:r>
              <a:rPr lang="en-US" dirty="0">
                <a:latin typeface="Trade Gothic Next"/>
                <a:cs typeface="Segoe UI Light"/>
              </a:rPr>
              <a:t>Bin received an AT assessment in December 2021. </a:t>
            </a:r>
          </a:p>
          <a:p>
            <a:pPr marL="285750" indent="-285750">
              <a:buFont typeface="Arial"/>
              <a:buChar char="•"/>
            </a:pPr>
            <a:r>
              <a:rPr lang="en-US" dirty="0">
                <a:latin typeface="Trade Gothic Next"/>
                <a:cs typeface="Segoe UI Light"/>
              </a:rPr>
              <a:t>With the first round of NOO ARPA funds, Bin was approved for all the technology recommended following the AT assessment. </a:t>
            </a:r>
          </a:p>
          <a:p>
            <a:pPr marL="285750" indent="-285750">
              <a:buFont typeface="Arial"/>
              <a:buChar char="•"/>
            </a:pPr>
            <a:r>
              <a:rPr lang="en-US" dirty="0">
                <a:latin typeface="Trade Gothic Next"/>
                <a:cs typeface="Segoe UI Light"/>
              </a:rPr>
              <a:t>Total award $11, 341.90</a:t>
            </a:r>
          </a:p>
          <a:p>
            <a:pPr marL="285750" indent="-285750">
              <a:buFont typeface="Arial"/>
              <a:buChar char="•"/>
            </a:pPr>
            <a:r>
              <a:rPr lang="en-US" dirty="0">
                <a:latin typeface="Trade Gothic Next"/>
                <a:cs typeface="Segoe UI Light"/>
              </a:rPr>
              <a:t>Technology installed included Smart Microwave, Smart Thermostats (5), Ring Doorbell, Ring Solar Lights (2), Apple iPad, Amazon Alexa Device, Voice Activated Smart Lights, Smart Door Locks and more. </a:t>
            </a:r>
          </a:p>
          <a:p>
            <a:pPr marL="285750" indent="-285750">
              <a:buFont typeface="Arial"/>
              <a:buChar char="•"/>
            </a:pPr>
            <a:r>
              <a:rPr lang="en-US" dirty="0">
                <a:latin typeface="Trade Gothic Next"/>
                <a:cs typeface="Segoe UI Light"/>
              </a:rPr>
              <a:t>Watch this short video of Bin opening his front door independently. </a:t>
            </a:r>
          </a:p>
          <a:p>
            <a:pPr marL="285750" indent="-285750">
              <a:buFont typeface="Arial"/>
              <a:buChar char="•"/>
            </a:pPr>
            <a:endParaRPr lang="en-US" dirty="0">
              <a:cs typeface="Segoe UI Light"/>
            </a:endParaRPr>
          </a:p>
          <a:p>
            <a:endParaRPr lang="en-US" dirty="0">
              <a:cs typeface="Segoe UI Light"/>
            </a:endParaRPr>
          </a:p>
          <a:p>
            <a:endParaRPr lang="en-US" dirty="0">
              <a:cs typeface="Segoe UI Light"/>
            </a:endParaRPr>
          </a:p>
        </p:txBody>
      </p:sp>
      <p:pic>
        <p:nvPicPr>
          <p:cNvPr id="6" name="Online Media 5" title="Bin's New Accessible Door">
            <a:hlinkClick r:id="" action="ppaction://media"/>
            <a:extLst>
              <a:ext uri="{FF2B5EF4-FFF2-40B4-BE49-F238E27FC236}">
                <a16:creationId xmlns:a16="http://schemas.microsoft.com/office/drawing/2014/main" id="{3EFBCD55-6C53-9482-B23D-28EA3AF57E74}"/>
              </a:ext>
            </a:extLst>
          </p:cNvPr>
          <p:cNvPicPr>
            <a:picLocks noRot="1" noChangeAspect="1"/>
          </p:cNvPicPr>
          <p:nvPr>
            <a:videoFile r:link="rId1"/>
          </p:nvPr>
        </p:nvPicPr>
        <p:blipFill>
          <a:blip r:embed="rId3"/>
          <a:stretch>
            <a:fillRect/>
          </a:stretch>
        </p:blipFill>
        <p:spPr>
          <a:xfrm>
            <a:off x="6743228" y="1067178"/>
            <a:ext cx="5131366" cy="4450684"/>
          </a:xfrm>
          <a:prstGeom prst="rect">
            <a:avLst/>
          </a:prstGeom>
        </p:spPr>
      </p:pic>
    </p:spTree>
    <p:extLst>
      <p:ext uri="{BB962C8B-B14F-4D97-AF65-F5344CB8AC3E}">
        <p14:creationId xmlns:p14="http://schemas.microsoft.com/office/powerpoint/2010/main" val="1568259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4E9F8B3-8282-4A93-BBF8-3342538A70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302888" y="2694609"/>
            <a:ext cx="4276661" cy="3810000"/>
          </a:xfrm>
        </p:spPr>
        <p:txBody>
          <a:bodyPr anchor="ctr">
            <a:normAutofit/>
          </a:bodyPr>
          <a:lstStyle/>
          <a:p>
            <a:pPr algn="r"/>
            <a:r>
              <a:rPr lang="en-US" dirty="0"/>
              <a:t>Offering the best service and the most appropriate tools is our passion.</a:t>
            </a:r>
          </a:p>
        </p:txBody>
      </p:sp>
      <p:sp>
        <p:nvSpPr>
          <p:cNvPr id="4" name="TextBox 3">
            <a:extLst>
              <a:ext uri="{FF2B5EF4-FFF2-40B4-BE49-F238E27FC236}">
                <a16:creationId xmlns:a16="http://schemas.microsoft.com/office/drawing/2014/main" id="{69C80317-AD1B-A135-BC4B-DE2290AE48FD}"/>
              </a:ext>
            </a:extLst>
          </p:cNvPr>
          <p:cNvSpPr txBox="1"/>
          <p:nvPr/>
        </p:nvSpPr>
        <p:spPr>
          <a:xfrm>
            <a:off x="5594327" y="921844"/>
            <a:ext cx="594238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000" dirty="0">
              <a:cs typeface="Segoe UI"/>
            </a:endParaRPr>
          </a:p>
        </p:txBody>
      </p:sp>
      <p:pic>
        <p:nvPicPr>
          <p:cNvPr id="3" name="Picture 4">
            <a:extLst>
              <a:ext uri="{FF2B5EF4-FFF2-40B4-BE49-F238E27FC236}">
                <a16:creationId xmlns:a16="http://schemas.microsoft.com/office/drawing/2014/main" id="{AF683637-EDD4-2853-F522-C83A64AEFAB7}"/>
              </a:ext>
            </a:extLst>
          </p:cNvPr>
          <p:cNvPicPr>
            <a:picLocks noChangeAspect="1"/>
          </p:cNvPicPr>
          <p:nvPr/>
        </p:nvPicPr>
        <p:blipFill>
          <a:blip r:embed="rId3"/>
          <a:stretch>
            <a:fillRect/>
          </a:stretch>
        </p:blipFill>
        <p:spPr>
          <a:xfrm>
            <a:off x="8799444" y="131418"/>
            <a:ext cx="3096591" cy="4132469"/>
          </a:xfrm>
          <a:prstGeom prst="rect">
            <a:avLst/>
          </a:prstGeom>
        </p:spPr>
      </p:pic>
      <p:pic>
        <p:nvPicPr>
          <p:cNvPr id="5" name="Picture 5">
            <a:extLst>
              <a:ext uri="{FF2B5EF4-FFF2-40B4-BE49-F238E27FC236}">
                <a16:creationId xmlns:a16="http://schemas.microsoft.com/office/drawing/2014/main" id="{57CB68AF-4676-5BD5-2F56-5FCC5EA06DDF}"/>
              </a:ext>
            </a:extLst>
          </p:cNvPr>
          <p:cNvPicPr>
            <a:picLocks noChangeAspect="1"/>
          </p:cNvPicPr>
          <p:nvPr/>
        </p:nvPicPr>
        <p:blipFill>
          <a:blip r:embed="rId4"/>
          <a:stretch>
            <a:fillRect/>
          </a:stretch>
        </p:blipFill>
        <p:spPr>
          <a:xfrm>
            <a:off x="5409096" y="3316357"/>
            <a:ext cx="3262242" cy="3449981"/>
          </a:xfrm>
          <a:prstGeom prst="rect">
            <a:avLst/>
          </a:prstGeom>
        </p:spPr>
      </p:pic>
      <p:pic>
        <p:nvPicPr>
          <p:cNvPr id="6" name="Picture 6">
            <a:extLst>
              <a:ext uri="{FF2B5EF4-FFF2-40B4-BE49-F238E27FC236}">
                <a16:creationId xmlns:a16="http://schemas.microsoft.com/office/drawing/2014/main" id="{54F0ED70-B32F-EAB6-4024-59B3A4DD7AE0}"/>
              </a:ext>
            </a:extLst>
          </p:cNvPr>
          <p:cNvPicPr>
            <a:picLocks noChangeAspect="1"/>
          </p:cNvPicPr>
          <p:nvPr/>
        </p:nvPicPr>
        <p:blipFill>
          <a:blip r:embed="rId5"/>
          <a:stretch>
            <a:fillRect/>
          </a:stretch>
        </p:blipFill>
        <p:spPr>
          <a:xfrm>
            <a:off x="4293704" y="91897"/>
            <a:ext cx="4057373" cy="3051943"/>
          </a:xfrm>
          <a:prstGeom prst="rect">
            <a:avLst/>
          </a:prstGeom>
        </p:spPr>
      </p:pic>
      <p:pic>
        <p:nvPicPr>
          <p:cNvPr id="7" name="Picture 8" descr="A picture containing person, posing&#10;&#10;Description automatically generated">
            <a:extLst>
              <a:ext uri="{FF2B5EF4-FFF2-40B4-BE49-F238E27FC236}">
                <a16:creationId xmlns:a16="http://schemas.microsoft.com/office/drawing/2014/main" id="{A13E1BE9-51B6-4F65-8806-5D18E8156CFA}"/>
              </a:ext>
            </a:extLst>
          </p:cNvPr>
          <p:cNvPicPr>
            <a:picLocks noChangeAspect="1"/>
          </p:cNvPicPr>
          <p:nvPr/>
        </p:nvPicPr>
        <p:blipFill>
          <a:blip r:embed="rId6"/>
          <a:stretch>
            <a:fillRect/>
          </a:stretch>
        </p:blipFill>
        <p:spPr>
          <a:xfrm>
            <a:off x="307009" y="183547"/>
            <a:ext cx="3726069" cy="2095600"/>
          </a:xfrm>
          <a:prstGeom prst="rect">
            <a:avLst/>
          </a:prstGeom>
        </p:spPr>
      </p:pic>
      <p:pic>
        <p:nvPicPr>
          <p:cNvPr id="9" name="Picture 9" descr="Logo, company name&#10;&#10;Description automatically generated">
            <a:extLst>
              <a:ext uri="{FF2B5EF4-FFF2-40B4-BE49-F238E27FC236}">
                <a16:creationId xmlns:a16="http://schemas.microsoft.com/office/drawing/2014/main" id="{40C02EEE-653A-0500-4FBD-BBBC753E8396}"/>
              </a:ext>
            </a:extLst>
          </p:cNvPr>
          <p:cNvPicPr>
            <a:picLocks noChangeAspect="1"/>
          </p:cNvPicPr>
          <p:nvPr/>
        </p:nvPicPr>
        <p:blipFill>
          <a:blip r:embed="rId7"/>
          <a:stretch>
            <a:fillRect/>
          </a:stretch>
        </p:blipFill>
        <p:spPr>
          <a:xfrm>
            <a:off x="8976139" y="4940852"/>
            <a:ext cx="2743200" cy="1371600"/>
          </a:xfrm>
          <a:prstGeom prst="rect">
            <a:avLst/>
          </a:prstGeom>
        </p:spPr>
      </p:pic>
    </p:spTree>
    <p:extLst>
      <p:ext uri="{BB962C8B-B14F-4D97-AF65-F5344CB8AC3E}">
        <p14:creationId xmlns:p14="http://schemas.microsoft.com/office/powerpoint/2010/main" val="2784346207"/>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4E9F8B3-8282-4A93-BBF8-3342538A70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958904" y="261419"/>
            <a:ext cx="3887337" cy="6414445"/>
          </a:xfrm>
        </p:spPr>
        <p:txBody>
          <a:bodyPr anchor="ctr">
            <a:normAutofit/>
          </a:bodyPr>
          <a:lstStyle/>
          <a:p>
            <a:pPr algn="r"/>
            <a:r>
              <a:rPr lang="en-US" dirty="0"/>
              <a:t>Do you have more questions?</a:t>
            </a:r>
            <a:br>
              <a:rPr lang="en-US" dirty="0"/>
            </a:br>
            <a:br>
              <a:rPr lang="en-US" dirty="0"/>
            </a:br>
            <a:r>
              <a:rPr lang="en-US" dirty="0"/>
              <a:t>Are you interested in taking</a:t>
            </a:r>
            <a:br>
              <a:rPr lang="en-US" dirty="0"/>
            </a:br>
            <a:r>
              <a:rPr lang="en-US" dirty="0"/>
              <a:t>a tour of </a:t>
            </a:r>
            <a:br>
              <a:rPr lang="en-US" dirty="0"/>
            </a:br>
            <a:r>
              <a:rPr lang="en-US" dirty="0"/>
              <a:t>our </a:t>
            </a:r>
            <a:br>
              <a:rPr lang="en-US" dirty="0"/>
            </a:br>
            <a:r>
              <a:rPr lang="en-US" dirty="0"/>
              <a:t>AT Center?</a:t>
            </a:r>
          </a:p>
        </p:txBody>
      </p:sp>
      <p:sp>
        <p:nvSpPr>
          <p:cNvPr id="4" name="TextBox 3">
            <a:extLst>
              <a:ext uri="{FF2B5EF4-FFF2-40B4-BE49-F238E27FC236}">
                <a16:creationId xmlns:a16="http://schemas.microsoft.com/office/drawing/2014/main" id="{69C80317-AD1B-A135-BC4B-DE2290AE48FD}"/>
              </a:ext>
            </a:extLst>
          </p:cNvPr>
          <p:cNvSpPr txBox="1"/>
          <p:nvPr/>
        </p:nvSpPr>
        <p:spPr>
          <a:xfrm>
            <a:off x="5557253" y="1159580"/>
            <a:ext cx="5803373" cy="47089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cs typeface="Segoe UI"/>
              </a:rPr>
              <a:t>Great! Call us! We could talk about AT for hours. No, seriously, you should thank whoever limited our time today. We could have kept going, and going, and going. We hope to hear from you soon!</a:t>
            </a:r>
            <a:endParaRPr lang="en-US" dirty="0">
              <a:cs typeface="Segoe UI"/>
            </a:endParaRPr>
          </a:p>
          <a:p>
            <a:endParaRPr lang="en-US" sz="2000" dirty="0">
              <a:cs typeface="Segoe UI"/>
            </a:endParaRPr>
          </a:p>
          <a:p>
            <a:endParaRPr lang="en-US" sz="2000" dirty="0">
              <a:cs typeface="Segoe UI"/>
            </a:endParaRPr>
          </a:p>
          <a:p>
            <a:r>
              <a:rPr lang="en-US" sz="2000" dirty="0">
                <a:cs typeface="Segoe UI"/>
              </a:rPr>
              <a:t>Shannon Taber, ATS, CLIPP</a:t>
            </a:r>
          </a:p>
          <a:p>
            <a:r>
              <a:rPr lang="en-US" sz="2000" dirty="0">
                <a:cs typeface="Segoe UI"/>
              </a:rPr>
              <a:t>UCP of Eastern CT</a:t>
            </a:r>
          </a:p>
          <a:p>
            <a:r>
              <a:rPr lang="en-US" sz="2000" dirty="0">
                <a:cs typeface="Segoe UI"/>
              </a:rPr>
              <a:t>860-288-9519</a:t>
            </a:r>
          </a:p>
          <a:p>
            <a:r>
              <a:rPr lang="en-US" sz="2000" dirty="0">
                <a:cs typeface="Segoe UI"/>
                <a:hlinkClick r:id="rId3"/>
              </a:rPr>
              <a:t>Staber@ucpect.org</a:t>
            </a:r>
            <a:endParaRPr lang="en-US" sz="2000" dirty="0">
              <a:cs typeface="Segoe UI"/>
            </a:endParaRPr>
          </a:p>
          <a:p>
            <a:endParaRPr lang="en-US" sz="2000" dirty="0">
              <a:cs typeface="Segoe UI"/>
            </a:endParaRPr>
          </a:p>
          <a:p>
            <a:endParaRPr lang="en-US" sz="2000" dirty="0">
              <a:cs typeface="Segoe UI"/>
            </a:endParaRPr>
          </a:p>
          <a:p>
            <a:endParaRPr lang="en-US" sz="2000" dirty="0">
              <a:cs typeface="Segoe UI"/>
            </a:endParaRPr>
          </a:p>
          <a:p>
            <a:endParaRPr lang="en-US" sz="2000" dirty="0">
              <a:cs typeface="Segoe UI"/>
            </a:endParaRPr>
          </a:p>
          <a:p>
            <a:endParaRPr lang="en-US" sz="2000" dirty="0">
              <a:cs typeface="Segoe UI"/>
            </a:endParaRPr>
          </a:p>
        </p:txBody>
      </p:sp>
    </p:spTree>
    <p:extLst>
      <p:ext uri="{BB962C8B-B14F-4D97-AF65-F5344CB8AC3E}">
        <p14:creationId xmlns:p14="http://schemas.microsoft.com/office/powerpoint/2010/main" val="152771528"/>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4E9F8B3-8282-4A93-BBF8-3342538A70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1153236" y="1524000"/>
            <a:ext cx="3603009" cy="3810000"/>
          </a:xfrm>
        </p:spPr>
        <p:txBody>
          <a:bodyPr anchor="ctr">
            <a:normAutofit/>
          </a:bodyPr>
          <a:lstStyle/>
          <a:p>
            <a:pPr algn="r"/>
            <a:r>
              <a:rPr lang="en-US" dirty="0"/>
              <a:t>Amazing technology that is trending </a:t>
            </a:r>
            <a:br>
              <a:rPr lang="en-US" dirty="0"/>
            </a:br>
            <a:r>
              <a:rPr lang="en-US" dirty="0"/>
              <a:t>right now</a:t>
            </a:r>
            <a:br>
              <a:rPr lang="en-US" dirty="0"/>
            </a:br>
            <a:endParaRPr lang="en-US" dirty="0"/>
          </a:p>
        </p:txBody>
      </p:sp>
      <p:pic>
        <p:nvPicPr>
          <p:cNvPr id="1026" name="Picture 2" descr="Tap Strap 2 wearable keyboard review - The Gadgeteer">
            <a:extLst>
              <a:ext uri="{FF2B5EF4-FFF2-40B4-BE49-F238E27FC236}">
                <a16:creationId xmlns:a16="http://schemas.microsoft.com/office/drawing/2014/main" id="{1BC0871B-BA2D-1BFE-F50C-6B9798B646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7579" y="561107"/>
            <a:ext cx="6982693" cy="5237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692748"/>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7" descr="Icon&#10;&#10;Description automatically generated">
            <a:extLst>
              <a:ext uri="{FF2B5EF4-FFF2-40B4-BE49-F238E27FC236}">
                <a16:creationId xmlns:a16="http://schemas.microsoft.com/office/drawing/2014/main" id="{449FB81A-B15D-426C-6067-16192B5AE616}"/>
              </a:ext>
            </a:extLst>
          </p:cNvPr>
          <p:cNvPicPr>
            <a:picLocks noChangeAspect="1"/>
          </p:cNvPicPr>
          <p:nvPr/>
        </p:nvPicPr>
        <p:blipFill rotWithShape="1">
          <a:blip r:embed="rId3"/>
          <a:srcRect l="11470" t="4135" r="18877" b="3522"/>
          <a:stretch/>
        </p:blipFill>
        <p:spPr>
          <a:xfrm>
            <a:off x="288638" y="-161626"/>
            <a:ext cx="6735261" cy="6964787"/>
          </a:xfrm>
          <a:prstGeom prst="rect">
            <a:avLst/>
          </a:prstGeom>
        </p:spPr>
      </p:pic>
      <p:sp>
        <p:nvSpPr>
          <p:cNvPr id="19" name="Rectangle 1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E315FE0-9BF4-D8C4-6062-DE9629D0F0EE}"/>
              </a:ext>
            </a:extLst>
          </p:cNvPr>
          <p:cNvSpPr txBox="1"/>
          <p:nvPr/>
        </p:nvSpPr>
        <p:spPr>
          <a:xfrm>
            <a:off x="7782839" y="653441"/>
            <a:ext cx="3974925"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latin typeface="Trade Gothic Next Light"/>
              </a:rPr>
              <a:t>Wearable Technology</a:t>
            </a:r>
          </a:p>
          <a:p>
            <a:endParaRPr lang="en-US" dirty="0">
              <a:latin typeface="Trade Gothic Next Light"/>
              <a:ea typeface="Calibri"/>
              <a:cs typeface="Calibri"/>
            </a:endParaRPr>
          </a:p>
          <a:p>
            <a:r>
              <a:rPr lang="en-US" dirty="0">
                <a:latin typeface="Trade Gothic Next Light"/>
                <a:ea typeface="Calibri"/>
                <a:cs typeface="Calibri"/>
              </a:rPr>
              <a:t>It can be used for </a:t>
            </a:r>
            <a:endParaRPr lang="en-US" dirty="0">
              <a:latin typeface="Trade Gothic Next Light"/>
            </a:endParaRPr>
          </a:p>
          <a:p>
            <a:pPr marL="285750" indent="-285750">
              <a:buFont typeface="Arial"/>
              <a:buChar char="•"/>
            </a:pPr>
            <a:r>
              <a:rPr lang="en-US" dirty="0">
                <a:latin typeface="Trade Gothic Next Light"/>
                <a:ea typeface="Calibri"/>
                <a:cs typeface="Calibri"/>
              </a:rPr>
              <a:t>Time management </a:t>
            </a:r>
          </a:p>
          <a:p>
            <a:pPr marL="285750" indent="-285750">
              <a:buFont typeface="Arial"/>
              <a:buChar char="•"/>
            </a:pPr>
            <a:r>
              <a:rPr lang="en-US" dirty="0">
                <a:latin typeface="Trade Gothic Next Light"/>
                <a:ea typeface="Calibri"/>
                <a:cs typeface="Calibri"/>
              </a:rPr>
              <a:t>Schedules and reminders</a:t>
            </a:r>
          </a:p>
          <a:p>
            <a:pPr marL="285750" indent="-285750">
              <a:buFont typeface="Arial"/>
              <a:buChar char="•"/>
            </a:pPr>
            <a:r>
              <a:rPr lang="en-US" dirty="0">
                <a:latin typeface="Trade Gothic Next Light"/>
                <a:ea typeface="Calibri"/>
                <a:cs typeface="Calibri"/>
              </a:rPr>
              <a:t>Anxiety and stress relief</a:t>
            </a:r>
          </a:p>
          <a:p>
            <a:pPr marL="285750" indent="-285750">
              <a:buFont typeface="Arial"/>
              <a:buChar char="•"/>
            </a:pPr>
            <a:r>
              <a:rPr lang="en-US" dirty="0">
                <a:latin typeface="Trade Gothic Next Light"/>
                <a:ea typeface="Calibri"/>
                <a:cs typeface="Calibri"/>
              </a:rPr>
              <a:t>Walkie Talkies (apple)</a:t>
            </a:r>
          </a:p>
          <a:p>
            <a:pPr marL="285750" indent="-285750">
              <a:buFont typeface="Arial"/>
              <a:buChar char="•"/>
            </a:pPr>
            <a:r>
              <a:rPr lang="en-US" dirty="0">
                <a:latin typeface="Trade Gothic Next Light"/>
                <a:ea typeface="Calibri"/>
                <a:cs typeface="Calibri"/>
              </a:rPr>
              <a:t>Alerts and notifications</a:t>
            </a:r>
          </a:p>
          <a:p>
            <a:pPr marL="285750" indent="-285750">
              <a:buFont typeface="Arial"/>
              <a:buChar char="•"/>
            </a:pPr>
            <a:r>
              <a:rPr lang="en-US" dirty="0">
                <a:latin typeface="Trade Gothic Next Light"/>
                <a:ea typeface="Calibri"/>
                <a:cs typeface="Calibri"/>
              </a:rPr>
              <a:t>Directions</a:t>
            </a:r>
          </a:p>
          <a:p>
            <a:pPr marL="285750" indent="-285750">
              <a:buFont typeface="Arial"/>
              <a:buChar char="•"/>
            </a:pPr>
            <a:r>
              <a:rPr lang="en-US" dirty="0">
                <a:latin typeface="Trade Gothic Next Light"/>
                <a:ea typeface="Calibri"/>
                <a:cs typeface="Calibri"/>
              </a:rPr>
              <a:t>Weather</a:t>
            </a:r>
          </a:p>
          <a:p>
            <a:pPr marL="285750" indent="-285750">
              <a:buFont typeface="Arial"/>
              <a:buChar char="•"/>
            </a:pPr>
            <a:r>
              <a:rPr lang="en-US" dirty="0">
                <a:latin typeface="Trade Gothic Next Light"/>
                <a:ea typeface="Calibri"/>
                <a:cs typeface="Calibri"/>
              </a:rPr>
              <a:t>Water reminders</a:t>
            </a:r>
          </a:p>
          <a:p>
            <a:pPr marL="285750" indent="-285750">
              <a:buFont typeface="Arial"/>
              <a:buChar char="•"/>
            </a:pPr>
            <a:r>
              <a:rPr lang="en-US" dirty="0">
                <a:latin typeface="Trade Gothic Next Light"/>
                <a:ea typeface="Calibri"/>
                <a:cs typeface="Calibri"/>
              </a:rPr>
              <a:t>Location (GPS)</a:t>
            </a:r>
          </a:p>
          <a:p>
            <a:pPr marL="285750" indent="-285750">
              <a:buFont typeface="Arial"/>
              <a:buChar char="•"/>
            </a:pPr>
            <a:r>
              <a:rPr lang="en-US" dirty="0">
                <a:latin typeface="Trade Gothic Next Light"/>
                <a:ea typeface="Calibri"/>
                <a:cs typeface="Calibri"/>
              </a:rPr>
              <a:t>Steps</a:t>
            </a:r>
          </a:p>
          <a:p>
            <a:pPr marL="285750" indent="-285750">
              <a:buFont typeface="Arial"/>
              <a:buChar char="•"/>
            </a:pPr>
            <a:r>
              <a:rPr lang="en-US" dirty="0">
                <a:latin typeface="Trade Gothic Next Light"/>
                <a:ea typeface="Calibri"/>
                <a:cs typeface="Calibri"/>
              </a:rPr>
              <a:t>And </a:t>
            </a:r>
          </a:p>
          <a:p>
            <a:pPr marL="285750" indent="-285750">
              <a:buFont typeface="Arial"/>
              <a:buChar char="•"/>
            </a:pPr>
            <a:r>
              <a:rPr lang="en-US" dirty="0">
                <a:latin typeface="Trade Gothic Next Light"/>
                <a:ea typeface="Calibri"/>
                <a:cs typeface="Calibri"/>
              </a:rPr>
              <a:t>So much more.</a:t>
            </a:r>
          </a:p>
          <a:p>
            <a:pPr marL="285750" indent="-285750">
              <a:buFont typeface="Arial"/>
              <a:buChar char="•"/>
            </a:pPr>
            <a:endParaRPr lang="en-US" dirty="0">
              <a:ea typeface="Calibri"/>
              <a:cs typeface="Calibri"/>
            </a:endParaRPr>
          </a:p>
          <a:p>
            <a:endParaRPr lang="en-US" dirty="0">
              <a:ea typeface="Calibri"/>
              <a:cs typeface="Calibri"/>
            </a:endParaRPr>
          </a:p>
        </p:txBody>
      </p:sp>
    </p:spTree>
    <p:extLst>
      <p:ext uri="{BB962C8B-B14F-4D97-AF65-F5344CB8AC3E}">
        <p14:creationId xmlns:p14="http://schemas.microsoft.com/office/powerpoint/2010/main" val="2735241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7A95442-84D0-5F0F-0819-C08E523DB4AD}"/>
              </a:ext>
            </a:extLst>
          </p:cNvPr>
          <p:cNvPicPr>
            <a:picLocks noChangeAspect="1"/>
          </p:cNvPicPr>
          <p:nvPr/>
        </p:nvPicPr>
        <p:blipFill rotWithShape="1">
          <a:blip r:embed="rId3"/>
          <a:srcRect r="21551"/>
          <a:stretch/>
        </p:blipFill>
        <p:spPr>
          <a:xfrm>
            <a:off x="99240" y="108516"/>
            <a:ext cx="7781040" cy="6395026"/>
          </a:xfrm>
          <a:prstGeom prst="rect">
            <a:avLst/>
          </a:prstGeom>
        </p:spPr>
      </p:pic>
      <p:sp>
        <p:nvSpPr>
          <p:cNvPr id="5" name="TextBox 4">
            <a:extLst>
              <a:ext uri="{FF2B5EF4-FFF2-40B4-BE49-F238E27FC236}">
                <a16:creationId xmlns:a16="http://schemas.microsoft.com/office/drawing/2014/main" id="{07F130EA-2CF4-278B-4A48-C7A8A6E6373B}"/>
              </a:ext>
            </a:extLst>
          </p:cNvPr>
          <p:cNvSpPr txBox="1"/>
          <p:nvPr/>
        </p:nvSpPr>
        <p:spPr>
          <a:xfrm>
            <a:off x="8076373" y="597455"/>
            <a:ext cx="3881033" cy="5663089"/>
          </a:xfrm>
          <a:prstGeom prst="rect">
            <a:avLst/>
          </a:prstGeom>
          <a:noFill/>
        </p:spPr>
        <p:txBody>
          <a:bodyPr wrap="square" lIns="91440" tIns="45720" rIns="91440" bIns="45720" anchor="t">
            <a:spAutoFit/>
          </a:bodyPr>
          <a:lstStyle/>
          <a:p>
            <a:r>
              <a:rPr lang="en-US" b="1" dirty="0">
                <a:latin typeface="Trade Gothic Next Light"/>
                <a:ea typeface="Calibri"/>
                <a:cs typeface="Calibri"/>
              </a:rPr>
              <a:t>ORCAM READER</a:t>
            </a:r>
          </a:p>
          <a:p>
            <a:endParaRPr lang="en-US" dirty="0">
              <a:latin typeface="Trade Gothic Next Light"/>
              <a:ea typeface="Calibri"/>
              <a:cs typeface="Calibri"/>
            </a:endParaRPr>
          </a:p>
          <a:p>
            <a:pPr algn="ctr"/>
            <a:endParaRPr lang="en-US" sz="2000" dirty="0">
              <a:solidFill>
                <a:srgbClr val="000000"/>
              </a:solidFill>
            </a:endParaRPr>
          </a:p>
          <a:p>
            <a:r>
              <a:rPr lang="en-US" b="0" i="0" dirty="0">
                <a:solidFill>
                  <a:srgbClr val="000000"/>
                </a:solidFill>
                <a:effectLst/>
              </a:rPr>
              <a:t>For people with mild low vision, reading fatigue, reading difficulties including dyslexia, and for anyone who consumes large amounts of text. </a:t>
            </a:r>
          </a:p>
          <a:p>
            <a:endParaRPr lang="en-US" dirty="0">
              <a:solidFill>
                <a:srgbClr val="000000"/>
              </a:solidFill>
            </a:endParaRPr>
          </a:p>
          <a:p>
            <a:r>
              <a:rPr lang="en-US" b="0" i="0" dirty="0">
                <a:solidFill>
                  <a:srgbClr val="000000"/>
                </a:solidFill>
                <a:effectLst/>
              </a:rPr>
              <a:t>OrCam Read is a first-of-its-kind handheld device with a smart camera that seamlessly reads text from any printed surface or digital screen. </a:t>
            </a:r>
          </a:p>
          <a:p>
            <a:endParaRPr lang="en-US" dirty="0">
              <a:solidFill>
                <a:srgbClr val="000000"/>
              </a:solidFill>
            </a:endParaRPr>
          </a:p>
          <a:p>
            <a:r>
              <a:rPr lang="en-US" b="0" i="0" dirty="0">
                <a:solidFill>
                  <a:srgbClr val="000000"/>
                </a:solidFill>
                <a:effectLst/>
              </a:rPr>
              <a:t>Enjoy the morning paper, read any book, and even read all that appears on your computer or smartphone screen.</a:t>
            </a:r>
            <a:endParaRPr lang="en-US" dirty="0"/>
          </a:p>
          <a:p>
            <a:endParaRPr lang="en-US" dirty="0">
              <a:latin typeface="Trade Gothic Next Light"/>
              <a:ea typeface="Calibri"/>
              <a:cs typeface="Calibri"/>
            </a:endParaRPr>
          </a:p>
          <a:p>
            <a:endParaRPr lang="en-US" dirty="0">
              <a:latin typeface="Trade Gothic Next Light"/>
              <a:ea typeface="Calibri"/>
              <a:cs typeface="Calibri"/>
            </a:endParaRPr>
          </a:p>
          <a:p>
            <a:endParaRPr lang="en-US" dirty="0">
              <a:latin typeface="Trade Gothic Next Light"/>
              <a:ea typeface="Calibri"/>
              <a:cs typeface="Calibri"/>
            </a:endParaRPr>
          </a:p>
        </p:txBody>
      </p:sp>
    </p:spTree>
    <p:extLst>
      <p:ext uri="{BB962C8B-B14F-4D97-AF65-F5344CB8AC3E}">
        <p14:creationId xmlns:p14="http://schemas.microsoft.com/office/powerpoint/2010/main" val="16443910"/>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A764FEB9-C0BD-20D0-0569-C97526320A0C}"/>
              </a:ext>
            </a:extLst>
          </p:cNvPr>
          <p:cNvPicPr>
            <a:picLocks noChangeAspect="1"/>
          </p:cNvPicPr>
          <p:nvPr/>
        </p:nvPicPr>
        <p:blipFill>
          <a:blip r:embed="rId3"/>
          <a:stretch>
            <a:fillRect/>
          </a:stretch>
        </p:blipFill>
        <p:spPr>
          <a:xfrm>
            <a:off x="402257" y="273058"/>
            <a:ext cx="6507186" cy="6491423"/>
          </a:xfrm>
          <a:prstGeom prst="rect">
            <a:avLst/>
          </a:prstGeom>
        </p:spPr>
      </p:pic>
      <p:sp>
        <p:nvSpPr>
          <p:cNvPr id="4" name="TextBox 3">
            <a:extLst>
              <a:ext uri="{FF2B5EF4-FFF2-40B4-BE49-F238E27FC236}">
                <a16:creationId xmlns:a16="http://schemas.microsoft.com/office/drawing/2014/main" id="{7A5167E7-1587-F2B5-9A23-AD0CA33A570B}"/>
              </a:ext>
            </a:extLst>
          </p:cNvPr>
          <p:cNvSpPr txBox="1"/>
          <p:nvPr/>
        </p:nvSpPr>
        <p:spPr>
          <a:xfrm>
            <a:off x="7661953" y="1065055"/>
            <a:ext cx="3762910" cy="4555093"/>
          </a:xfrm>
          <a:prstGeom prst="rect">
            <a:avLst/>
          </a:prstGeom>
          <a:noFill/>
        </p:spPr>
        <p:txBody>
          <a:bodyPr wrap="square" lIns="91440" tIns="45720" rIns="91440" bIns="45720" anchor="t">
            <a:spAutoFit/>
          </a:bodyPr>
          <a:lstStyle/>
          <a:p>
            <a:endParaRPr lang="en-US" b="0" i="0" dirty="0">
              <a:solidFill>
                <a:srgbClr val="000000"/>
              </a:solidFill>
              <a:effectLst/>
            </a:endParaRPr>
          </a:p>
          <a:p>
            <a:pPr algn="ctr"/>
            <a:r>
              <a:rPr lang="en-US" sz="2000" b="1" i="0" dirty="0">
                <a:solidFill>
                  <a:srgbClr val="000000"/>
                </a:solidFill>
                <a:effectLst/>
              </a:rPr>
              <a:t>OrCam </a:t>
            </a:r>
            <a:r>
              <a:rPr lang="en-US" sz="2000" b="1" i="0" dirty="0" err="1">
                <a:solidFill>
                  <a:srgbClr val="000000"/>
                </a:solidFill>
                <a:effectLst/>
              </a:rPr>
              <a:t>MyEye</a:t>
            </a:r>
            <a:endParaRPr lang="en-US" sz="2000" b="1" dirty="0">
              <a:solidFill>
                <a:srgbClr val="000000"/>
              </a:solidFill>
            </a:endParaRPr>
          </a:p>
          <a:p>
            <a:endParaRPr lang="en-US" b="0" i="0" dirty="0">
              <a:solidFill>
                <a:srgbClr val="000000"/>
              </a:solidFill>
              <a:effectLst/>
            </a:endParaRPr>
          </a:p>
          <a:p>
            <a:endParaRPr lang="en-US" dirty="0">
              <a:solidFill>
                <a:srgbClr val="000000"/>
              </a:solidFill>
            </a:endParaRPr>
          </a:p>
          <a:p>
            <a:r>
              <a:rPr lang="en-US" b="0" i="0" dirty="0">
                <a:solidFill>
                  <a:srgbClr val="000000"/>
                </a:solidFill>
                <a:effectLst/>
              </a:rPr>
              <a:t>A revolutionary voice activated device that attaches to virtually any glasses. It can instantly read to you text from a book, smartphone screen or any other surface, recognize faces, help you shop on your own, work more efficiently, and live a more independent life! </a:t>
            </a:r>
          </a:p>
          <a:p>
            <a:endParaRPr lang="en-US" dirty="0">
              <a:solidFill>
                <a:srgbClr val="000000"/>
              </a:solidFill>
            </a:endParaRPr>
          </a:p>
          <a:p>
            <a:r>
              <a:rPr lang="en-US" b="0" i="0" dirty="0">
                <a:solidFill>
                  <a:srgbClr val="000000"/>
                </a:solidFill>
                <a:effectLst/>
              </a:rPr>
              <a:t>OrCam </a:t>
            </a:r>
            <a:r>
              <a:rPr lang="en-US" b="0" i="0" dirty="0" err="1">
                <a:solidFill>
                  <a:srgbClr val="000000"/>
                </a:solidFill>
                <a:effectLst/>
              </a:rPr>
              <a:t>MyEye</a:t>
            </a:r>
            <a:r>
              <a:rPr lang="en-US" b="0" i="0" dirty="0">
                <a:solidFill>
                  <a:srgbClr val="000000"/>
                </a:solidFill>
                <a:effectLst/>
              </a:rPr>
              <a:t> conveys visual information audibly, in real-time and offline..</a:t>
            </a:r>
            <a:endParaRPr lang="en-US" dirty="0"/>
          </a:p>
        </p:txBody>
      </p:sp>
    </p:spTree>
    <p:extLst>
      <p:ext uri="{BB962C8B-B14F-4D97-AF65-F5344CB8AC3E}">
        <p14:creationId xmlns:p14="http://schemas.microsoft.com/office/powerpoint/2010/main" val="273262182"/>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4E9F8B3-8282-4A93-BBF8-3342538A70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412113" y="1482247"/>
            <a:ext cx="3603009" cy="3810000"/>
          </a:xfrm>
        </p:spPr>
        <p:txBody>
          <a:bodyPr anchor="ctr">
            <a:normAutofit/>
          </a:bodyPr>
          <a:lstStyle/>
          <a:p>
            <a:pPr algn="r"/>
            <a:r>
              <a:rPr lang="en-US" dirty="0"/>
              <a:t>Introductions </a:t>
            </a:r>
          </a:p>
        </p:txBody>
      </p:sp>
      <p:sp>
        <p:nvSpPr>
          <p:cNvPr id="3" name="Content Placeholder"/>
          <p:cNvSpPr>
            <a:spLocks noGrp="1"/>
          </p:cNvSpPr>
          <p:nvPr>
            <p:ph idx="1"/>
          </p:nvPr>
        </p:nvSpPr>
        <p:spPr>
          <a:xfrm>
            <a:off x="4350100" y="653963"/>
            <a:ext cx="7293605" cy="5629887"/>
          </a:xfrm>
        </p:spPr>
        <p:txBody>
          <a:bodyPr anchor="ctr">
            <a:normAutofit/>
          </a:bodyPr>
          <a:lstStyle/>
          <a:p>
            <a:pPr marL="0" indent="0">
              <a:buNone/>
            </a:pPr>
            <a:r>
              <a:rPr lang="en-US" sz="2400" b="1" cap="all" dirty="0">
                <a:ea typeface="+mn-lt"/>
                <a:cs typeface="+mn-lt"/>
              </a:rPr>
              <a:t>Shannon Taber</a:t>
            </a:r>
          </a:p>
          <a:p>
            <a:r>
              <a:rPr lang="en-US" b="1" cap="all" dirty="0">
                <a:ea typeface="+mn-lt"/>
                <a:cs typeface="+mn-lt"/>
              </a:rPr>
              <a:t>DIRECTOR, INCLUSION &amp; ACCESSIBILITY @ UCP of Eastern CT </a:t>
            </a:r>
          </a:p>
          <a:p>
            <a:r>
              <a:rPr lang="en-US" b="1" cap="all" dirty="0">
                <a:ea typeface="+mn-lt"/>
                <a:cs typeface="+mn-lt"/>
              </a:rPr>
              <a:t>Oversee the Atlas Center and the Inclusion &amp; ACCESSIBILITY Program.</a:t>
            </a:r>
          </a:p>
          <a:p>
            <a:r>
              <a:rPr lang="en-US" b="1" cap="all" dirty="0"/>
              <a:t>Assistive Technology Specialist (ATS) </a:t>
            </a:r>
          </a:p>
          <a:p>
            <a:r>
              <a:rPr lang="en-US" b="1" cap="all" dirty="0"/>
              <a:t>Certified Living IN Place Professional (CLIPP)</a:t>
            </a:r>
          </a:p>
          <a:p>
            <a:r>
              <a:rPr lang="en-US" b="1" cap="all" dirty="0"/>
              <a:t>Parent of an adult with disabilities</a:t>
            </a:r>
          </a:p>
          <a:p>
            <a:r>
              <a:rPr lang="en-US" b="1" cap="all" dirty="0"/>
              <a:t>Fan of All things smart home</a:t>
            </a:r>
          </a:p>
          <a:p>
            <a:pPr marL="0" indent="0">
              <a:buNone/>
            </a:pPr>
            <a:endParaRPr lang="en-US" b="1" cap="all" dirty="0"/>
          </a:p>
        </p:txBody>
      </p:sp>
      <p:pic>
        <p:nvPicPr>
          <p:cNvPr id="4" name="Picture 4" descr="Logo, company name&#10;&#10;Description automatically generated">
            <a:extLst>
              <a:ext uri="{FF2B5EF4-FFF2-40B4-BE49-F238E27FC236}">
                <a16:creationId xmlns:a16="http://schemas.microsoft.com/office/drawing/2014/main" id="{57A3F38E-02B8-52F1-FF01-9039022B3E9F}"/>
              </a:ext>
            </a:extLst>
          </p:cNvPr>
          <p:cNvPicPr>
            <a:picLocks noChangeAspect="1"/>
          </p:cNvPicPr>
          <p:nvPr/>
        </p:nvPicPr>
        <p:blipFill>
          <a:blip r:embed="rId3"/>
          <a:stretch>
            <a:fillRect/>
          </a:stretch>
        </p:blipFill>
        <p:spPr>
          <a:xfrm>
            <a:off x="634973" y="1477080"/>
            <a:ext cx="3160735" cy="1580367"/>
          </a:xfrm>
          <a:prstGeom prst="rect">
            <a:avLst/>
          </a:prstGeom>
        </p:spPr>
      </p:pic>
    </p:spTree>
    <p:extLst>
      <p:ext uri="{BB962C8B-B14F-4D97-AF65-F5344CB8AC3E}">
        <p14:creationId xmlns:p14="http://schemas.microsoft.com/office/powerpoint/2010/main" val="1834040177"/>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E315FE0-9BF4-D8C4-6062-DE9629D0F0EE}"/>
              </a:ext>
            </a:extLst>
          </p:cNvPr>
          <p:cNvSpPr txBox="1"/>
          <p:nvPr/>
        </p:nvSpPr>
        <p:spPr>
          <a:xfrm>
            <a:off x="7539883" y="366311"/>
            <a:ext cx="4217881" cy="64062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latin typeface="Trade Gothic Next Light"/>
              </a:rPr>
              <a:t>June Oven</a:t>
            </a:r>
          </a:p>
          <a:p>
            <a:endParaRPr lang="en-US" dirty="0">
              <a:latin typeface="Trade Gothic Next Light"/>
              <a:ea typeface="Calibri"/>
              <a:cs typeface="Calibri"/>
            </a:endParaRPr>
          </a:p>
          <a:p>
            <a:r>
              <a:rPr lang="en-US" dirty="0">
                <a:latin typeface="Trade Gothic Next Light"/>
                <a:ea typeface="Calibri"/>
                <a:cs typeface="Calibri"/>
              </a:rPr>
              <a:t>It can be used for </a:t>
            </a:r>
            <a:endParaRPr lang="en-US" dirty="0">
              <a:latin typeface="Trade Gothic Next Light"/>
            </a:endParaRPr>
          </a:p>
          <a:p>
            <a:pPr marL="285750" indent="-285750">
              <a:buFont typeface="Arial"/>
              <a:buChar char="•"/>
            </a:pPr>
            <a:r>
              <a:rPr lang="en-US" dirty="0">
                <a:latin typeface="Trade Gothic Next Light"/>
                <a:ea typeface="Calibri"/>
                <a:cs typeface="Calibri"/>
              </a:rPr>
              <a:t>Toasting, grilling, roasting, rotisserie, pizza, broiling, air fryer-ing, dehydrating and slow cooking... </a:t>
            </a:r>
          </a:p>
          <a:p>
            <a:pPr marL="285750" indent="-285750">
              <a:buFont typeface="Arial"/>
              <a:buChar char="•"/>
            </a:pPr>
            <a:r>
              <a:rPr lang="en-US" dirty="0">
                <a:latin typeface="Trade Gothic Next Light"/>
                <a:ea typeface="Calibri"/>
                <a:cs typeface="Calibri"/>
              </a:rPr>
              <a:t>But wait, there's more</a:t>
            </a:r>
          </a:p>
          <a:p>
            <a:pPr marL="285750" indent="-285750">
              <a:buFont typeface="Arial"/>
              <a:buChar char="•"/>
            </a:pPr>
            <a:r>
              <a:rPr lang="en-US" dirty="0">
                <a:latin typeface="Trade Gothic Next Light"/>
                <a:ea typeface="Calibri"/>
                <a:cs typeface="Calibri"/>
              </a:rPr>
              <a:t>It has food identification to help you know just how long to cook your food for and at what temp.</a:t>
            </a:r>
          </a:p>
          <a:p>
            <a:pPr marL="285750" indent="-285750">
              <a:buFont typeface="Arial"/>
              <a:buChar char="•"/>
            </a:pPr>
            <a:r>
              <a:rPr lang="en-US" dirty="0">
                <a:latin typeface="Trade Gothic Next Light"/>
                <a:ea typeface="Calibri"/>
                <a:cs typeface="Calibri"/>
              </a:rPr>
              <a:t>It will alert you when your food is almost done. </a:t>
            </a:r>
          </a:p>
          <a:p>
            <a:pPr marL="285750" indent="-285750">
              <a:buFont typeface="Arial"/>
              <a:buChar char="•"/>
            </a:pPr>
            <a:r>
              <a:rPr lang="en-US" dirty="0">
                <a:latin typeface="Trade Gothic Next Light"/>
                <a:ea typeface="Calibri"/>
                <a:cs typeface="Calibri"/>
              </a:rPr>
              <a:t>You can see what you cooked yesterday and the day before and the day before that too.</a:t>
            </a:r>
          </a:p>
          <a:p>
            <a:pPr marL="285750" indent="-285750">
              <a:buFont typeface="Arial"/>
              <a:buChar char="•"/>
            </a:pPr>
            <a:r>
              <a:rPr lang="en-US" dirty="0">
                <a:latin typeface="Trade Gothic Next Light"/>
                <a:ea typeface="Calibri"/>
                <a:cs typeface="Calibri"/>
              </a:rPr>
              <a:t>The outside of the oven doesn’t get hot so it's not a hazard.</a:t>
            </a:r>
          </a:p>
          <a:p>
            <a:pPr marL="285750" indent="-285750">
              <a:buFont typeface="Arial"/>
              <a:buChar char="•"/>
            </a:pPr>
            <a:r>
              <a:rPr lang="en-US" dirty="0">
                <a:latin typeface="Trade Gothic Next Light"/>
                <a:ea typeface="Calibri"/>
                <a:cs typeface="Calibri"/>
              </a:rPr>
              <a:t>There's seriously so much more. </a:t>
            </a:r>
          </a:p>
          <a:p>
            <a:endParaRPr lang="en-US" dirty="0">
              <a:latin typeface="Trade Gothic Next Light"/>
              <a:ea typeface="Calibri"/>
              <a:cs typeface="Calibri"/>
            </a:endParaRPr>
          </a:p>
          <a:p>
            <a:pPr marL="285750" indent="-285750">
              <a:buFont typeface="Arial"/>
              <a:buChar char="•"/>
            </a:pPr>
            <a:endParaRPr lang="en-US" dirty="0">
              <a:latin typeface="Trade Gothic Next Light"/>
              <a:ea typeface="Calibri"/>
              <a:cs typeface="Calibri"/>
            </a:endParaRPr>
          </a:p>
          <a:p>
            <a:pPr marL="285750" indent="-285750">
              <a:buFont typeface="Arial"/>
              <a:buChar char="•"/>
            </a:pPr>
            <a:endParaRPr lang="en-US" dirty="0">
              <a:ea typeface="Calibri"/>
              <a:cs typeface="Calibri"/>
            </a:endParaRPr>
          </a:p>
          <a:p>
            <a:endParaRPr lang="en-US" dirty="0">
              <a:ea typeface="Calibri"/>
              <a:cs typeface="Calibri"/>
            </a:endParaRPr>
          </a:p>
        </p:txBody>
      </p:sp>
      <p:pic>
        <p:nvPicPr>
          <p:cNvPr id="2" name="Picture 2">
            <a:extLst>
              <a:ext uri="{FF2B5EF4-FFF2-40B4-BE49-F238E27FC236}">
                <a16:creationId xmlns:a16="http://schemas.microsoft.com/office/drawing/2014/main" id="{C9D8E292-B55A-0D94-B77C-B66104AAA91E}"/>
              </a:ext>
            </a:extLst>
          </p:cNvPr>
          <p:cNvPicPr>
            <a:picLocks noChangeAspect="1"/>
          </p:cNvPicPr>
          <p:nvPr/>
        </p:nvPicPr>
        <p:blipFill>
          <a:blip r:embed="rId3"/>
          <a:stretch>
            <a:fillRect/>
          </a:stretch>
        </p:blipFill>
        <p:spPr>
          <a:xfrm>
            <a:off x="428487" y="794985"/>
            <a:ext cx="6906591" cy="4925682"/>
          </a:xfrm>
          <a:prstGeom prst="rect">
            <a:avLst/>
          </a:prstGeom>
        </p:spPr>
      </p:pic>
    </p:spTree>
    <p:extLst>
      <p:ext uri="{BB962C8B-B14F-4D97-AF65-F5344CB8AC3E}">
        <p14:creationId xmlns:p14="http://schemas.microsoft.com/office/powerpoint/2010/main" val="9016310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picture containing device, electronic&#10;&#10;Description automatically generated">
            <a:extLst>
              <a:ext uri="{FF2B5EF4-FFF2-40B4-BE49-F238E27FC236}">
                <a16:creationId xmlns:a16="http://schemas.microsoft.com/office/drawing/2014/main" id="{F695BD77-E2B4-F736-79ED-7C26B7F0C84F}"/>
              </a:ext>
            </a:extLst>
          </p:cNvPr>
          <p:cNvPicPr>
            <a:picLocks noChangeAspect="1"/>
          </p:cNvPicPr>
          <p:nvPr/>
        </p:nvPicPr>
        <p:blipFill>
          <a:blip r:embed="rId3"/>
          <a:stretch>
            <a:fillRect/>
          </a:stretch>
        </p:blipFill>
        <p:spPr>
          <a:xfrm>
            <a:off x="605183" y="1562443"/>
            <a:ext cx="5051287" cy="3103637"/>
          </a:xfrm>
          <a:prstGeom prst="rect">
            <a:avLst/>
          </a:prstGeom>
        </p:spPr>
      </p:pic>
      <p:sp>
        <p:nvSpPr>
          <p:cNvPr id="7" name="TextBox 6">
            <a:extLst>
              <a:ext uri="{FF2B5EF4-FFF2-40B4-BE49-F238E27FC236}">
                <a16:creationId xmlns:a16="http://schemas.microsoft.com/office/drawing/2014/main" id="{67264349-2A73-8B9C-ACC5-753EF9D43860}"/>
              </a:ext>
            </a:extLst>
          </p:cNvPr>
          <p:cNvSpPr txBox="1"/>
          <p:nvPr/>
        </p:nvSpPr>
        <p:spPr>
          <a:xfrm>
            <a:off x="6391965" y="1212575"/>
            <a:ext cx="4753113"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err="1">
                <a:latin typeface="Trade Gothic Next Light"/>
                <a:cs typeface="Segoe UI"/>
              </a:rPr>
              <a:t>CookStop</a:t>
            </a:r>
            <a:endParaRPr lang="en-US" dirty="0" err="1">
              <a:latin typeface="Trade Gothic Next Light"/>
              <a:cs typeface="Segoe UI"/>
            </a:endParaRPr>
          </a:p>
          <a:p>
            <a:r>
              <a:rPr lang="en-US" dirty="0">
                <a:latin typeface="Trade Gothic Next Light"/>
                <a:cs typeface="Segoe UI"/>
              </a:rPr>
              <a:t>​</a:t>
            </a:r>
          </a:p>
          <a:p>
            <a:r>
              <a:rPr lang="en-US" dirty="0">
                <a:latin typeface="Trade Gothic Next Light"/>
                <a:cs typeface="Segoe UI"/>
              </a:rPr>
              <a:t>This fantastic device will automatically turn off the stove if it is left unattended for a specific period of time. </a:t>
            </a:r>
          </a:p>
          <a:p>
            <a:endParaRPr lang="en-US" dirty="0">
              <a:latin typeface="Trade Gothic Next Light"/>
              <a:cs typeface="Segoe UI"/>
            </a:endParaRPr>
          </a:p>
          <a:p>
            <a:r>
              <a:rPr lang="en-US" dirty="0">
                <a:latin typeface="Trade Gothic Next Light"/>
                <a:cs typeface="Segoe UI"/>
              </a:rPr>
              <a:t>It's especially helpful for our individuals who might get distracted or who are forgetful. </a:t>
            </a:r>
          </a:p>
          <a:p>
            <a:endParaRPr lang="en-US" dirty="0">
              <a:latin typeface="Trade Gothic Next Light"/>
              <a:cs typeface="Segoe UI"/>
            </a:endParaRPr>
          </a:p>
          <a:p>
            <a:r>
              <a:rPr lang="en-US" dirty="0">
                <a:latin typeface="Trade Gothic Next Light"/>
                <a:cs typeface="Segoe UI"/>
              </a:rPr>
              <a:t>Smoke alarms and sprinklers are super important but they don’t really help until the fire has already started. With this device, you can prevent fires from happening in the first place. </a:t>
            </a:r>
          </a:p>
          <a:p>
            <a:endParaRPr lang="en-US" dirty="0">
              <a:latin typeface="Trade Gothic Next Light"/>
              <a:cs typeface="Segoe UI"/>
            </a:endParaRPr>
          </a:p>
        </p:txBody>
      </p:sp>
    </p:spTree>
    <p:extLst>
      <p:ext uri="{BB962C8B-B14F-4D97-AF65-F5344CB8AC3E}">
        <p14:creationId xmlns:p14="http://schemas.microsoft.com/office/powerpoint/2010/main" val="32882637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E315FE0-9BF4-D8C4-6062-DE9629D0F0EE}"/>
              </a:ext>
            </a:extLst>
          </p:cNvPr>
          <p:cNvSpPr txBox="1"/>
          <p:nvPr/>
        </p:nvSpPr>
        <p:spPr>
          <a:xfrm>
            <a:off x="5982094" y="1162430"/>
            <a:ext cx="5752924"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err="1">
                <a:latin typeface="Trade Gothic Next Light"/>
              </a:rPr>
              <a:t>Hummm</a:t>
            </a:r>
            <a:r>
              <a:rPr lang="en-US" b="1" dirty="0">
                <a:latin typeface="Trade Gothic Next Light"/>
              </a:rPr>
              <a:t> by Colgate</a:t>
            </a:r>
          </a:p>
          <a:p>
            <a:endParaRPr lang="en-US" dirty="0">
              <a:latin typeface="Trade Gothic Next Light"/>
              <a:ea typeface="Calibri"/>
              <a:cs typeface="Calibri"/>
            </a:endParaRPr>
          </a:p>
          <a:p>
            <a:r>
              <a:rPr lang="en-US" dirty="0">
                <a:latin typeface="Trade Gothic Next Light"/>
                <a:cs typeface="Calibri"/>
              </a:rPr>
              <a:t>Dental health is no joke and its often the last thought of medical need. </a:t>
            </a:r>
          </a:p>
          <a:p>
            <a:endParaRPr lang="en-US" dirty="0">
              <a:latin typeface="Trade Gothic Next Light"/>
              <a:ea typeface="Calibri"/>
              <a:cs typeface="Calibri"/>
            </a:endParaRPr>
          </a:p>
          <a:p>
            <a:r>
              <a:rPr lang="en-US" dirty="0">
                <a:latin typeface="Trade Gothic Next Light"/>
                <a:ea typeface="Calibri"/>
                <a:cs typeface="Calibri"/>
              </a:rPr>
              <a:t>This toothbrush uses a timer and alerts you when you have brushed one area long enough. </a:t>
            </a:r>
          </a:p>
          <a:p>
            <a:br>
              <a:rPr lang="en-US" dirty="0">
                <a:latin typeface="Trade Gothic Next Light"/>
                <a:ea typeface="Calibri"/>
                <a:cs typeface="Calibri"/>
              </a:rPr>
            </a:br>
            <a:r>
              <a:rPr lang="en-US" dirty="0">
                <a:latin typeface="Trade Gothic Next Light"/>
                <a:ea typeface="Calibri"/>
                <a:cs typeface="Calibri"/>
              </a:rPr>
              <a:t>It connects to an app on a smart device to show you where you brushed, where you missed and where you might need to brush longer. </a:t>
            </a:r>
          </a:p>
          <a:p>
            <a:endParaRPr lang="en-US" dirty="0">
              <a:latin typeface="Trade Gothic Next Light"/>
              <a:ea typeface="Calibri"/>
              <a:cs typeface="Calibri"/>
            </a:endParaRPr>
          </a:p>
          <a:p>
            <a:r>
              <a:rPr lang="en-US" dirty="0">
                <a:latin typeface="Trade Gothic Next Light"/>
                <a:ea typeface="Calibri"/>
                <a:cs typeface="Calibri"/>
              </a:rPr>
              <a:t>It also reminds you when it's time to change the toothbrush head. </a:t>
            </a:r>
          </a:p>
          <a:p>
            <a:endParaRPr lang="en-US" dirty="0">
              <a:latin typeface="Trade Gothic Next Light"/>
              <a:ea typeface="Calibri"/>
              <a:cs typeface="Calibri"/>
            </a:endParaRPr>
          </a:p>
          <a:p>
            <a:pPr marL="285750" indent="-285750">
              <a:buFont typeface="Arial"/>
              <a:buChar char="•"/>
            </a:pPr>
            <a:endParaRPr lang="en-US" dirty="0">
              <a:latin typeface="Trade Gothic Next Light"/>
              <a:ea typeface="Calibri"/>
              <a:cs typeface="Calibri"/>
            </a:endParaRPr>
          </a:p>
          <a:p>
            <a:pPr marL="285750" indent="-285750">
              <a:buFont typeface="Arial"/>
              <a:buChar char="•"/>
            </a:pPr>
            <a:endParaRPr lang="en-US" dirty="0">
              <a:ea typeface="Calibri"/>
              <a:cs typeface="Calibri"/>
            </a:endParaRPr>
          </a:p>
          <a:p>
            <a:endParaRPr lang="en-US" dirty="0">
              <a:ea typeface="Calibri"/>
              <a:cs typeface="Calibri"/>
            </a:endParaRPr>
          </a:p>
        </p:txBody>
      </p:sp>
      <p:pic>
        <p:nvPicPr>
          <p:cNvPr id="3" name="Picture 3" descr="A picture containing text, indoor, game&#10;&#10;Description automatically generated">
            <a:extLst>
              <a:ext uri="{FF2B5EF4-FFF2-40B4-BE49-F238E27FC236}">
                <a16:creationId xmlns:a16="http://schemas.microsoft.com/office/drawing/2014/main" id="{153623F0-DE27-2B98-CA6B-D6B66EE06518}"/>
              </a:ext>
            </a:extLst>
          </p:cNvPr>
          <p:cNvPicPr>
            <a:picLocks noChangeAspect="1"/>
          </p:cNvPicPr>
          <p:nvPr/>
        </p:nvPicPr>
        <p:blipFill>
          <a:blip r:embed="rId3"/>
          <a:stretch>
            <a:fillRect/>
          </a:stretch>
        </p:blipFill>
        <p:spPr>
          <a:xfrm>
            <a:off x="251791" y="533402"/>
            <a:ext cx="5603460" cy="5647634"/>
          </a:xfrm>
          <a:prstGeom prst="rect">
            <a:avLst/>
          </a:prstGeom>
        </p:spPr>
      </p:pic>
    </p:spTree>
    <p:extLst>
      <p:ext uri="{BB962C8B-B14F-4D97-AF65-F5344CB8AC3E}">
        <p14:creationId xmlns:p14="http://schemas.microsoft.com/office/powerpoint/2010/main" val="1172708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4E9F8B3-8282-4A93-BBF8-3342538A70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412113" y="1482247"/>
            <a:ext cx="3603009" cy="3810000"/>
          </a:xfrm>
        </p:spPr>
        <p:txBody>
          <a:bodyPr anchor="ctr">
            <a:normAutofit/>
          </a:bodyPr>
          <a:lstStyle/>
          <a:p>
            <a:pPr algn="r"/>
            <a:r>
              <a:rPr lang="en-US" dirty="0"/>
              <a:t>Introductions </a:t>
            </a:r>
          </a:p>
        </p:txBody>
      </p:sp>
      <p:sp>
        <p:nvSpPr>
          <p:cNvPr id="3" name="Content Placeholder"/>
          <p:cNvSpPr>
            <a:spLocks noGrp="1"/>
          </p:cNvSpPr>
          <p:nvPr>
            <p:ph idx="1"/>
          </p:nvPr>
        </p:nvSpPr>
        <p:spPr>
          <a:xfrm>
            <a:off x="4350100" y="653963"/>
            <a:ext cx="7026905" cy="5629887"/>
          </a:xfrm>
        </p:spPr>
        <p:txBody>
          <a:bodyPr anchor="ctr">
            <a:normAutofit/>
          </a:bodyPr>
          <a:lstStyle/>
          <a:p>
            <a:pPr marL="0" indent="0">
              <a:buNone/>
            </a:pPr>
            <a:r>
              <a:rPr lang="en-US" sz="2400" b="1" cap="all" dirty="0">
                <a:ea typeface="+mn-lt"/>
                <a:cs typeface="+mn-lt"/>
              </a:rPr>
              <a:t>Miriam Johnson</a:t>
            </a:r>
          </a:p>
          <a:p>
            <a:r>
              <a:rPr lang="en-US" b="1" cap="all" dirty="0">
                <a:ea typeface="+mn-lt"/>
                <a:cs typeface="+mn-lt"/>
              </a:rPr>
              <a:t>Manager, INCLUSION &amp; ACCESSIBILITY @ UCP of Eastern CT </a:t>
            </a:r>
          </a:p>
          <a:p>
            <a:r>
              <a:rPr lang="en-US" b="1" cap="all" dirty="0"/>
              <a:t>Assistive Technology Specialist (ATS) </a:t>
            </a:r>
          </a:p>
          <a:p>
            <a:r>
              <a:rPr lang="en-US" b="1" cap="all" dirty="0"/>
              <a:t>Specializes in Independent Living </a:t>
            </a:r>
          </a:p>
          <a:p>
            <a:r>
              <a:rPr lang="en-US" b="1" cap="all" dirty="0"/>
              <a:t>Oversees the bridging the digital divide Program with state unit on aging and CT Tech Act project. This project assists consumers with disabilities over the age of 18 and our aging population learn to use technology.</a:t>
            </a:r>
            <a:endParaRPr lang="en-US" dirty="0"/>
          </a:p>
          <a:p>
            <a:pPr marL="0" indent="0">
              <a:buNone/>
            </a:pPr>
            <a:endParaRPr lang="en-US" b="1" cap="all" dirty="0"/>
          </a:p>
        </p:txBody>
      </p:sp>
      <p:pic>
        <p:nvPicPr>
          <p:cNvPr id="4" name="Picture 4" descr="Logo, company name&#10;&#10;Description automatically generated">
            <a:extLst>
              <a:ext uri="{FF2B5EF4-FFF2-40B4-BE49-F238E27FC236}">
                <a16:creationId xmlns:a16="http://schemas.microsoft.com/office/drawing/2014/main" id="{57A3F38E-02B8-52F1-FF01-9039022B3E9F}"/>
              </a:ext>
            </a:extLst>
          </p:cNvPr>
          <p:cNvPicPr>
            <a:picLocks noChangeAspect="1"/>
          </p:cNvPicPr>
          <p:nvPr/>
        </p:nvPicPr>
        <p:blipFill>
          <a:blip r:embed="rId3"/>
          <a:stretch>
            <a:fillRect/>
          </a:stretch>
        </p:blipFill>
        <p:spPr>
          <a:xfrm>
            <a:off x="634973" y="1477080"/>
            <a:ext cx="3160735" cy="1580367"/>
          </a:xfrm>
          <a:prstGeom prst="rect">
            <a:avLst/>
          </a:prstGeom>
        </p:spPr>
      </p:pic>
    </p:spTree>
    <p:extLst>
      <p:ext uri="{BB962C8B-B14F-4D97-AF65-F5344CB8AC3E}">
        <p14:creationId xmlns:p14="http://schemas.microsoft.com/office/powerpoint/2010/main" val="1130136973"/>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4E9F8B3-8282-4A93-BBF8-3342538A70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618999" y="965758"/>
            <a:ext cx="3362927" cy="2160741"/>
          </a:xfrm>
        </p:spPr>
        <p:txBody>
          <a:bodyPr anchor="ctr">
            <a:normAutofit/>
          </a:bodyPr>
          <a:lstStyle/>
          <a:p>
            <a:pPr algn="r"/>
            <a:r>
              <a:rPr lang="en-US" dirty="0"/>
              <a:t>Connecticut Tech Act Project </a:t>
            </a:r>
          </a:p>
        </p:txBody>
      </p:sp>
      <p:pic>
        <p:nvPicPr>
          <p:cNvPr id="4" name="Picture 4" descr="A picture containing diagram&#10;&#10;Description automatically generated">
            <a:extLst>
              <a:ext uri="{FF2B5EF4-FFF2-40B4-BE49-F238E27FC236}">
                <a16:creationId xmlns:a16="http://schemas.microsoft.com/office/drawing/2014/main" id="{5722F352-FC75-92F3-37B4-D03EB8298EDD}"/>
              </a:ext>
            </a:extLst>
          </p:cNvPr>
          <p:cNvPicPr>
            <a:picLocks noGrp="1" noChangeAspect="1"/>
          </p:cNvPicPr>
          <p:nvPr>
            <p:ph idx="1"/>
          </p:nvPr>
        </p:nvPicPr>
        <p:blipFill>
          <a:blip r:embed="rId3"/>
          <a:stretch>
            <a:fillRect/>
          </a:stretch>
        </p:blipFill>
        <p:spPr>
          <a:xfrm>
            <a:off x="4869115" y="1230487"/>
            <a:ext cx="5129800" cy="1630993"/>
          </a:xfrm>
        </p:spPr>
      </p:pic>
      <p:sp>
        <p:nvSpPr>
          <p:cNvPr id="5" name="TextBox 4">
            <a:extLst>
              <a:ext uri="{FF2B5EF4-FFF2-40B4-BE49-F238E27FC236}">
                <a16:creationId xmlns:a16="http://schemas.microsoft.com/office/drawing/2014/main" id="{27B76AF5-5C20-2C67-0AF0-1E1FD0F6107F}"/>
              </a:ext>
            </a:extLst>
          </p:cNvPr>
          <p:cNvSpPr txBox="1"/>
          <p:nvPr/>
        </p:nvSpPr>
        <p:spPr>
          <a:xfrm>
            <a:off x="8645072" y="6256261"/>
            <a:ext cx="309940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www.cttechact.com</a:t>
            </a:r>
          </a:p>
        </p:txBody>
      </p:sp>
      <p:sp>
        <p:nvSpPr>
          <p:cNvPr id="6" name="TextBox 5">
            <a:extLst>
              <a:ext uri="{FF2B5EF4-FFF2-40B4-BE49-F238E27FC236}">
                <a16:creationId xmlns:a16="http://schemas.microsoft.com/office/drawing/2014/main" id="{D7BFC9E6-47CB-9ED8-D7DE-F7229195ABBA}"/>
              </a:ext>
            </a:extLst>
          </p:cNvPr>
          <p:cNvSpPr txBox="1"/>
          <p:nvPr/>
        </p:nvSpPr>
        <p:spPr>
          <a:xfrm>
            <a:off x="486833" y="3722308"/>
            <a:ext cx="10540999"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The Connecticut Tech Act Project’s mission is to increase independence and improve the lives of individuals with disabilities through increased access to Assistive Technology for work, school and community living.</a:t>
            </a:r>
            <a:endParaRPr lang="en-US"/>
          </a:p>
          <a:p>
            <a:endParaRPr lang="en-US" dirty="0"/>
          </a:p>
          <a:p>
            <a:pPr marL="285750" indent="-285750">
              <a:buFont typeface="Arial"/>
              <a:buChar char="•"/>
            </a:pPr>
            <a:r>
              <a:rPr lang="en-US" dirty="0"/>
              <a:t>Primary goal is to increase access to and acquisition of Assistive Technology for individuals with disabilities, family members, educators, employers, and professionals. </a:t>
            </a:r>
          </a:p>
          <a:p>
            <a:pPr marL="285750" indent="-285750">
              <a:buFont typeface="Arial"/>
              <a:buChar char="•"/>
            </a:pPr>
            <a:r>
              <a:rPr lang="en-US" dirty="0"/>
              <a:t>Oversees 7 partner agencies throughout Connecticut to ensure all residents can access tools and technology to increase their independence. </a:t>
            </a:r>
          </a:p>
        </p:txBody>
      </p:sp>
    </p:spTree>
    <p:extLst>
      <p:ext uri="{BB962C8B-B14F-4D97-AF65-F5344CB8AC3E}">
        <p14:creationId xmlns:p14="http://schemas.microsoft.com/office/powerpoint/2010/main" val="1428830512"/>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DB85E2-4179-4550-916E-9377FE0C74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F6A71C-D948-85E5-94E8-E796730876B2}"/>
              </a:ext>
            </a:extLst>
          </p:cNvPr>
          <p:cNvSpPr>
            <a:spLocks noGrp="1"/>
          </p:cNvSpPr>
          <p:nvPr>
            <p:ph type="title"/>
          </p:nvPr>
        </p:nvSpPr>
        <p:spPr>
          <a:xfrm>
            <a:off x="901123" y="3382566"/>
            <a:ext cx="2595675" cy="1099456"/>
          </a:xfrm>
        </p:spPr>
        <p:txBody>
          <a:bodyPr anchor="t">
            <a:normAutofit fontScale="90000"/>
          </a:bodyPr>
          <a:lstStyle/>
          <a:p>
            <a:r>
              <a:rPr lang="en-US" dirty="0"/>
              <a:t>UCP </a:t>
            </a:r>
            <a:br>
              <a:rPr lang="en-US" dirty="0"/>
            </a:br>
            <a:r>
              <a:rPr lang="en-US" dirty="0"/>
              <a:t>of </a:t>
            </a:r>
            <a:br>
              <a:rPr lang="en-US" dirty="0"/>
            </a:br>
            <a:r>
              <a:rPr lang="en-US" dirty="0"/>
              <a:t>Eastern CT</a:t>
            </a:r>
          </a:p>
        </p:txBody>
      </p:sp>
      <p:cxnSp>
        <p:nvCxnSpPr>
          <p:cNvPr id="10" name="Straight Connector 9">
            <a:extLst>
              <a:ext uri="{FF2B5EF4-FFF2-40B4-BE49-F238E27FC236}">
                <a16:creationId xmlns:a16="http://schemas.microsoft.com/office/drawing/2014/main" id="{45B26396-3476-4B52-8CF4-01F3D246D8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4840303"/>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729" name="Content Placeholder 728">
            <a:extLst>
              <a:ext uri="{FF2B5EF4-FFF2-40B4-BE49-F238E27FC236}">
                <a16:creationId xmlns:a16="http://schemas.microsoft.com/office/drawing/2014/main" id="{23DC51A4-91F3-F6FB-D771-79CF03572F30}"/>
              </a:ext>
            </a:extLst>
          </p:cNvPr>
          <p:cNvSpPr>
            <a:spLocks noGrp="1"/>
          </p:cNvSpPr>
          <p:nvPr>
            <p:ph idx="1"/>
          </p:nvPr>
        </p:nvSpPr>
        <p:spPr>
          <a:xfrm>
            <a:off x="4255486" y="931838"/>
            <a:ext cx="7344038" cy="5459864"/>
          </a:xfrm>
        </p:spPr>
        <p:txBody>
          <a:bodyPr/>
          <a:lstStyle/>
          <a:p>
            <a:r>
              <a:rPr lang="en-US" dirty="0"/>
              <a:t>UCP’s mission is to advance the independence and full citizenship of individuals across a spectrum of disabilities, including Cerebral Palsy. </a:t>
            </a:r>
          </a:p>
          <a:p>
            <a:r>
              <a:rPr lang="en-US" dirty="0"/>
              <a:t>We are part of a nationwide network of affiliates who strive to ensure the inclusion of people with disabilities in every facet of society.</a:t>
            </a:r>
          </a:p>
          <a:p>
            <a:r>
              <a:rPr lang="en-US" dirty="0"/>
              <a:t>We provide services and supports for all ages and all stages. Our expertise lies in meeting the needs of people who have medical challenges, physical and intellectual disabilities.</a:t>
            </a:r>
          </a:p>
          <a:p>
            <a:r>
              <a:rPr lang="en-US" dirty="0"/>
              <a:t>Assistive Technology Lending &amp; Accessibility Services Center offers demonstrations, equipment lending, financial assistance, technology assessments, individual and group training.</a:t>
            </a:r>
          </a:p>
          <a:p>
            <a:r>
              <a:rPr lang="en-US" dirty="0"/>
              <a:t>Our services are statewide with two physical locations in Waterford and Stratford. </a:t>
            </a:r>
          </a:p>
          <a:p>
            <a:endParaRPr lang="en-US" dirty="0"/>
          </a:p>
        </p:txBody>
      </p:sp>
      <p:pic>
        <p:nvPicPr>
          <p:cNvPr id="4" name="Picture 3" descr="Logo, company name&#10;&#10;Description automatically generated">
            <a:extLst>
              <a:ext uri="{FF2B5EF4-FFF2-40B4-BE49-F238E27FC236}">
                <a16:creationId xmlns:a16="http://schemas.microsoft.com/office/drawing/2014/main" id="{2340E9ED-A319-F772-EF44-CA5B66AD29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476" y="1142679"/>
            <a:ext cx="2857500" cy="1428750"/>
          </a:xfrm>
          <a:prstGeom prst="rect">
            <a:avLst/>
          </a:prstGeom>
        </p:spPr>
      </p:pic>
    </p:spTree>
    <p:extLst>
      <p:ext uri="{BB962C8B-B14F-4D97-AF65-F5344CB8AC3E}">
        <p14:creationId xmlns:p14="http://schemas.microsoft.com/office/powerpoint/2010/main" val="3120645996"/>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a:extLst>
              <a:ext uri="{FF2B5EF4-FFF2-40B4-BE49-F238E27FC236}">
                <a16:creationId xmlns:a16="http://schemas.microsoft.com/office/drawing/2014/main" id="{5C0E225A-2CD0-8265-239A-62938F9FD80B}"/>
              </a:ext>
            </a:extLst>
          </p:cNvPr>
          <p:cNvSpPr txBox="1">
            <a:spLocks/>
          </p:cNvSpPr>
          <p:nvPr/>
        </p:nvSpPr>
        <p:spPr>
          <a:xfrm>
            <a:off x="8610600" y="6356350"/>
            <a:ext cx="27432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91729D4-A164-47A3-830D-E792BCE699E4}" type="slidenum">
              <a:rPr lang="en-US" sz="1000" spc="300" smtClean="0">
                <a:solidFill>
                  <a:schemeClr val="accent1">
                    <a:lumMod val="75000"/>
                  </a:schemeClr>
                </a:solidFill>
              </a:rPr>
              <a:pPr algn="r"/>
              <a:t>6</a:t>
            </a:fld>
            <a:endParaRPr lang="en-US" sz="1000" spc="300" dirty="0">
              <a:solidFill>
                <a:schemeClr val="accent1">
                  <a:lumMod val="75000"/>
                </a:schemeClr>
              </a:solidFill>
            </a:endParaRPr>
          </a:p>
        </p:txBody>
      </p:sp>
      <p:sp>
        <p:nvSpPr>
          <p:cNvPr id="207" name="Content Placeholder 206">
            <a:extLst>
              <a:ext uri="{FF2B5EF4-FFF2-40B4-BE49-F238E27FC236}">
                <a16:creationId xmlns:a16="http://schemas.microsoft.com/office/drawing/2014/main" id="{82BE14BD-FB0B-F56F-FAF8-7C4F76D6E3A5}"/>
              </a:ext>
            </a:extLst>
          </p:cNvPr>
          <p:cNvSpPr>
            <a:spLocks noGrp="1"/>
          </p:cNvSpPr>
          <p:nvPr>
            <p:ph sz="quarter" idx="17"/>
          </p:nvPr>
        </p:nvSpPr>
        <p:spPr>
          <a:xfrm>
            <a:off x="6169066" y="3158700"/>
            <a:ext cx="5212753" cy="2780058"/>
          </a:xfrm>
        </p:spPr>
        <p:txBody>
          <a:bodyPr lIns="91440" tIns="45720" rIns="91440" bIns="45720" anchor="t"/>
          <a:lstStyle/>
          <a:p>
            <a:pPr marL="0" indent="0" algn="r">
              <a:buNone/>
            </a:pPr>
            <a:endParaRPr lang="en-US" sz="4400" b="1" dirty="0">
              <a:latin typeface="Cambria"/>
              <a:ea typeface="Cambria"/>
              <a:cs typeface="Segoe UI Light"/>
            </a:endParaRPr>
          </a:p>
          <a:p>
            <a:pPr lvl="1" algn="r"/>
            <a:r>
              <a:rPr lang="en-US" sz="4000" dirty="0">
                <a:solidFill>
                  <a:schemeClr val="tx1">
                    <a:lumMod val="95000"/>
                    <a:lumOff val="5000"/>
                  </a:schemeClr>
                </a:solidFill>
                <a:latin typeface="Trade Gothic Next"/>
                <a:ea typeface="Cambria"/>
                <a:cs typeface="Segoe UI Light"/>
              </a:rPr>
              <a:t>All Ages</a:t>
            </a:r>
          </a:p>
          <a:p>
            <a:pPr lvl="1" algn="r"/>
            <a:r>
              <a:rPr lang="en-US" sz="4000" dirty="0">
                <a:solidFill>
                  <a:schemeClr val="tx1">
                    <a:lumMod val="95000"/>
                    <a:lumOff val="5000"/>
                  </a:schemeClr>
                </a:solidFill>
                <a:latin typeface="Trade Gothic Next"/>
                <a:ea typeface="Cambria"/>
                <a:cs typeface="Segoe UI Light"/>
              </a:rPr>
              <a:t>All Disabilities</a:t>
            </a:r>
          </a:p>
          <a:p>
            <a:pPr lvl="1" algn="r"/>
            <a:r>
              <a:rPr lang="en-US" sz="4000" dirty="0">
                <a:solidFill>
                  <a:schemeClr val="tx1">
                    <a:lumMod val="95000"/>
                    <a:lumOff val="5000"/>
                  </a:schemeClr>
                </a:solidFill>
                <a:latin typeface="Trade Gothic Next"/>
                <a:ea typeface="Cambria"/>
                <a:cs typeface="Segoe UI Light"/>
              </a:rPr>
              <a:t>All Stages Of Life.</a:t>
            </a:r>
          </a:p>
        </p:txBody>
      </p:sp>
      <p:pic>
        <p:nvPicPr>
          <p:cNvPr id="208" name="Picture 208">
            <a:extLst>
              <a:ext uri="{FF2B5EF4-FFF2-40B4-BE49-F238E27FC236}">
                <a16:creationId xmlns:a16="http://schemas.microsoft.com/office/drawing/2014/main" id="{77EC1A98-0D69-5DF7-70FE-ECFDCA87E3D5}"/>
              </a:ext>
            </a:extLst>
          </p:cNvPr>
          <p:cNvPicPr>
            <a:picLocks noChangeAspect="1"/>
          </p:cNvPicPr>
          <p:nvPr/>
        </p:nvPicPr>
        <p:blipFill>
          <a:blip r:embed="rId2"/>
          <a:stretch>
            <a:fillRect/>
          </a:stretch>
        </p:blipFill>
        <p:spPr>
          <a:xfrm>
            <a:off x="1029945" y="888677"/>
            <a:ext cx="3831063" cy="5350797"/>
          </a:xfrm>
          <a:prstGeom prst="rect">
            <a:avLst/>
          </a:prstGeom>
        </p:spPr>
      </p:pic>
      <p:sp>
        <p:nvSpPr>
          <p:cNvPr id="2" name="TextBox 1">
            <a:extLst>
              <a:ext uri="{FF2B5EF4-FFF2-40B4-BE49-F238E27FC236}">
                <a16:creationId xmlns:a16="http://schemas.microsoft.com/office/drawing/2014/main" id="{2BEB6597-02C5-6188-FC98-B24D648B1F3E}"/>
              </a:ext>
            </a:extLst>
          </p:cNvPr>
          <p:cNvSpPr txBox="1"/>
          <p:nvPr/>
        </p:nvSpPr>
        <p:spPr>
          <a:xfrm>
            <a:off x="3050078" y="748747"/>
            <a:ext cx="8326913"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6000" b="1" cap="all" dirty="0">
                <a:solidFill>
                  <a:srgbClr val="307522"/>
                </a:solidFill>
                <a:latin typeface="Trade Gothic Next"/>
                <a:ea typeface="Cambria"/>
              </a:rPr>
              <a:t>We Are more than our name.</a:t>
            </a:r>
            <a:endParaRPr lang="en-US" sz="4800">
              <a:latin typeface="Trade Gothic Next"/>
              <a:cs typeface="Segoe UI Light"/>
            </a:endParaRPr>
          </a:p>
        </p:txBody>
      </p:sp>
    </p:spTree>
    <p:extLst>
      <p:ext uri="{BB962C8B-B14F-4D97-AF65-F5344CB8AC3E}">
        <p14:creationId xmlns:p14="http://schemas.microsoft.com/office/powerpoint/2010/main" val="1112261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4E9F8B3-8282-4A93-BBF8-3342538A70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1153236" y="1524000"/>
            <a:ext cx="3603009" cy="3810000"/>
          </a:xfrm>
        </p:spPr>
        <p:txBody>
          <a:bodyPr anchor="ctr">
            <a:normAutofit/>
          </a:bodyPr>
          <a:lstStyle/>
          <a:p>
            <a:pPr algn="r"/>
            <a:r>
              <a:rPr lang="en-US" dirty="0"/>
              <a:t>Assistive Technology </a:t>
            </a:r>
          </a:p>
        </p:txBody>
      </p:sp>
      <p:sp>
        <p:nvSpPr>
          <p:cNvPr id="3" name="Content Placeholder"/>
          <p:cNvSpPr>
            <a:spLocks noGrp="1"/>
          </p:cNvSpPr>
          <p:nvPr>
            <p:ph idx="1"/>
          </p:nvPr>
        </p:nvSpPr>
        <p:spPr>
          <a:xfrm>
            <a:off x="5334000" y="762000"/>
            <a:ext cx="5334000" cy="5327175"/>
          </a:xfrm>
        </p:spPr>
        <p:txBody>
          <a:bodyPr anchor="ctr">
            <a:normAutofit/>
          </a:bodyPr>
          <a:lstStyle/>
          <a:p>
            <a:pPr marL="0" indent="0">
              <a:buNone/>
            </a:pPr>
            <a:r>
              <a:rPr lang="en-US" dirty="0"/>
              <a:t>Q: What is Assistive Technology (AT)</a:t>
            </a:r>
          </a:p>
          <a:p>
            <a:pPr marL="0" indent="0">
              <a:buNone/>
            </a:pPr>
            <a:endParaRPr lang="en-US" dirty="0"/>
          </a:p>
          <a:p>
            <a:pPr marL="0" indent="0">
              <a:buNone/>
            </a:pPr>
            <a:r>
              <a:rPr lang="en-US" dirty="0"/>
              <a:t>A: Assistive Technology is any item, piece of equipment, or product system, whether acquired commercially off the shelf, modified, or customized, that is used to increase, maintain, or improve functional capabilities of individuals with disabilities.</a:t>
            </a:r>
          </a:p>
          <a:p>
            <a:pPr marL="0" indent="0">
              <a:buNone/>
            </a:pPr>
            <a:endParaRPr lang="en-US" dirty="0"/>
          </a:p>
          <a:p>
            <a:pPr marL="0" indent="0">
              <a:buNone/>
            </a:pPr>
            <a:r>
              <a:rPr lang="en-US" dirty="0"/>
              <a:t>Defined by Assistive Technology Act of 2004</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618073579"/>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DB85E2-4179-4550-916E-9377FE0C74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F6A71C-D948-85E5-94E8-E796730876B2}"/>
              </a:ext>
            </a:extLst>
          </p:cNvPr>
          <p:cNvSpPr>
            <a:spLocks noGrp="1"/>
          </p:cNvSpPr>
          <p:nvPr>
            <p:ph type="title"/>
          </p:nvPr>
        </p:nvSpPr>
        <p:spPr>
          <a:xfrm>
            <a:off x="594049" y="3371193"/>
            <a:ext cx="2902749" cy="1110829"/>
          </a:xfrm>
        </p:spPr>
        <p:txBody>
          <a:bodyPr anchor="t">
            <a:normAutofit fontScale="90000"/>
          </a:bodyPr>
          <a:lstStyle/>
          <a:p>
            <a:r>
              <a:rPr lang="en-US" dirty="0"/>
              <a:t>Assistive technology</a:t>
            </a:r>
            <a:br>
              <a:rPr lang="en-US" dirty="0"/>
            </a:br>
            <a:r>
              <a:rPr lang="en-US" dirty="0"/>
              <a:t>Services</a:t>
            </a:r>
          </a:p>
        </p:txBody>
      </p:sp>
      <p:cxnSp>
        <p:nvCxnSpPr>
          <p:cNvPr id="10" name="Straight Connector 9">
            <a:extLst>
              <a:ext uri="{FF2B5EF4-FFF2-40B4-BE49-F238E27FC236}">
                <a16:creationId xmlns:a16="http://schemas.microsoft.com/office/drawing/2014/main" id="{45B26396-3476-4B52-8CF4-01F3D246D8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4840303"/>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729" name="Content Placeholder 728">
            <a:extLst>
              <a:ext uri="{FF2B5EF4-FFF2-40B4-BE49-F238E27FC236}">
                <a16:creationId xmlns:a16="http://schemas.microsoft.com/office/drawing/2014/main" id="{23DC51A4-91F3-F6FB-D771-79CF03572F30}"/>
              </a:ext>
            </a:extLst>
          </p:cNvPr>
          <p:cNvSpPr>
            <a:spLocks noGrp="1"/>
          </p:cNvSpPr>
          <p:nvPr>
            <p:ph idx="1"/>
          </p:nvPr>
        </p:nvSpPr>
        <p:spPr>
          <a:xfrm>
            <a:off x="4498442" y="647179"/>
            <a:ext cx="7101082" cy="5448821"/>
          </a:xfrm>
        </p:spPr>
        <p:txBody>
          <a:bodyPr vert="horz" lIns="91440" tIns="45720" rIns="91440" bIns="45720" rtlCol="0" anchor="t">
            <a:normAutofit/>
          </a:bodyPr>
          <a:lstStyle/>
          <a:p>
            <a:endParaRPr lang="en-US" dirty="0"/>
          </a:p>
          <a:p>
            <a:endParaRPr lang="en-US" dirty="0"/>
          </a:p>
          <a:p>
            <a:endParaRPr lang="en-US" dirty="0"/>
          </a:p>
        </p:txBody>
      </p:sp>
      <p:pic>
        <p:nvPicPr>
          <p:cNvPr id="4" name="Picture 3" descr="Logo, company name&#10;&#10;Description automatically generated">
            <a:extLst>
              <a:ext uri="{FF2B5EF4-FFF2-40B4-BE49-F238E27FC236}">
                <a16:creationId xmlns:a16="http://schemas.microsoft.com/office/drawing/2014/main" id="{2340E9ED-A319-F772-EF44-CA5B66AD29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476" y="1142679"/>
            <a:ext cx="2857500" cy="1428750"/>
          </a:xfrm>
          <a:prstGeom prst="rect">
            <a:avLst/>
          </a:prstGeom>
        </p:spPr>
      </p:pic>
      <p:sp>
        <p:nvSpPr>
          <p:cNvPr id="3" name="TextBox 2">
            <a:extLst>
              <a:ext uri="{FF2B5EF4-FFF2-40B4-BE49-F238E27FC236}">
                <a16:creationId xmlns:a16="http://schemas.microsoft.com/office/drawing/2014/main" id="{3B67A0AB-E683-AFB4-4A44-E1D9785B96B8}"/>
              </a:ext>
            </a:extLst>
          </p:cNvPr>
          <p:cNvSpPr txBox="1"/>
          <p:nvPr/>
        </p:nvSpPr>
        <p:spPr>
          <a:xfrm>
            <a:off x="4690280" y="1084997"/>
            <a:ext cx="6541827"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ct val="150000"/>
              </a:lnSpc>
              <a:buFont typeface="Arial"/>
              <a:buChar char="•"/>
            </a:pPr>
            <a:r>
              <a:rPr lang="en-US" sz="2000" dirty="0">
                <a:cs typeface="Arial"/>
              </a:rPr>
              <a:t>EVALUATIONS </a:t>
            </a:r>
            <a:endParaRPr lang="en-US" sz="2000"/>
          </a:p>
          <a:p>
            <a:pPr marL="342900" indent="-342900">
              <a:lnSpc>
                <a:spcPct val="150000"/>
              </a:lnSpc>
              <a:buFont typeface="Arial"/>
              <a:buChar char="•"/>
            </a:pPr>
            <a:r>
              <a:rPr lang="en-US" sz="2000" dirty="0">
                <a:cs typeface="Arial"/>
              </a:rPr>
              <a:t>DEMONSTRATIONS</a:t>
            </a:r>
          </a:p>
          <a:p>
            <a:pPr marL="342900" indent="-342900">
              <a:lnSpc>
                <a:spcPct val="150000"/>
              </a:lnSpc>
              <a:buFont typeface="Arial"/>
              <a:buChar char="•"/>
            </a:pPr>
            <a:r>
              <a:rPr lang="en-US" sz="2000" dirty="0">
                <a:cs typeface="Arial"/>
              </a:rPr>
              <a:t>TRAINING</a:t>
            </a:r>
          </a:p>
          <a:p>
            <a:pPr marL="342900" indent="-342900">
              <a:lnSpc>
                <a:spcPct val="150000"/>
              </a:lnSpc>
              <a:buFont typeface="Arial"/>
              <a:buChar char="•"/>
            </a:pPr>
            <a:r>
              <a:rPr lang="en-US" sz="2000" dirty="0">
                <a:cs typeface="Arial"/>
              </a:rPr>
              <a:t>TRIALS</a:t>
            </a:r>
          </a:p>
          <a:p>
            <a:pPr marL="342900" indent="-342900">
              <a:lnSpc>
                <a:spcPct val="150000"/>
              </a:lnSpc>
              <a:buFont typeface="Arial"/>
              <a:buChar char="•"/>
            </a:pPr>
            <a:r>
              <a:rPr lang="en-US" sz="2000" dirty="0">
                <a:cs typeface="Arial"/>
              </a:rPr>
              <a:t>MAINTENANCE</a:t>
            </a:r>
          </a:p>
          <a:p>
            <a:pPr marL="342900" indent="-342900">
              <a:lnSpc>
                <a:spcPct val="150000"/>
              </a:lnSpc>
              <a:buFont typeface="Arial"/>
              <a:buChar char="•"/>
            </a:pPr>
            <a:r>
              <a:rPr lang="en-US" sz="2000" dirty="0">
                <a:cs typeface="Arial"/>
              </a:rPr>
              <a:t>INSTALLATION</a:t>
            </a:r>
          </a:p>
          <a:p>
            <a:pPr marL="342900" indent="-342900">
              <a:lnSpc>
                <a:spcPct val="150000"/>
              </a:lnSpc>
              <a:buFont typeface="Arial"/>
              <a:buChar char="•"/>
            </a:pPr>
            <a:r>
              <a:rPr lang="en-US" sz="2000" dirty="0">
                <a:cs typeface="Arial"/>
              </a:rPr>
              <a:t>PURCHASE POINT</a:t>
            </a:r>
          </a:p>
          <a:p>
            <a:pPr marL="342900" indent="-342900">
              <a:lnSpc>
                <a:spcPct val="150000"/>
              </a:lnSpc>
              <a:buFont typeface="Arial"/>
              <a:buChar char="•"/>
            </a:pPr>
            <a:r>
              <a:rPr lang="en-US" sz="2000" dirty="0">
                <a:cs typeface="Arial"/>
              </a:rPr>
              <a:t>LOANS/LENDING </a:t>
            </a:r>
          </a:p>
          <a:p>
            <a:pPr marL="342900" indent="-342900">
              <a:lnSpc>
                <a:spcPct val="150000"/>
              </a:lnSpc>
              <a:buFont typeface="Arial"/>
              <a:buChar char="•"/>
            </a:pPr>
            <a:r>
              <a:rPr lang="en-US" sz="2000" dirty="0">
                <a:cs typeface="Arial"/>
              </a:rPr>
              <a:t>GROUP TRAINING/ONE ON ONE TRAINING</a:t>
            </a:r>
          </a:p>
          <a:p>
            <a:pPr>
              <a:buChar char="•"/>
            </a:pPr>
            <a:endParaRPr lang="en-US" dirty="0">
              <a:cs typeface="Arial"/>
            </a:endParaRPr>
          </a:p>
          <a:p>
            <a:pPr>
              <a:buChar char="•"/>
            </a:pPr>
            <a:endParaRPr lang="en-US" dirty="0">
              <a:cs typeface="Arial"/>
            </a:endParaRPr>
          </a:p>
        </p:txBody>
      </p:sp>
    </p:spTree>
    <p:extLst>
      <p:ext uri="{BB962C8B-B14F-4D97-AF65-F5344CB8AC3E}">
        <p14:creationId xmlns:p14="http://schemas.microsoft.com/office/powerpoint/2010/main" val="1668811360"/>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DB85E2-4179-4550-916E-9377FE0C74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F6A71C-D948-85E5-94E8-E796730876B2}"/>
              </a:ext>
            </a:extLst>
          </p:cNvPr>
          <p:cNvSpPr>
            <a:spLocks noGrp="1"/>
          </p:cNvSpPr>
          <p:nvPr>
            <p:ph type="title"/>
          </p:nvPr>
        </p:nvSpPr>
        <p:spPr>
          <a:xfrm>
            <a:off x="925353" y="2598150"/>
            <a:ext cx="2902749" cy="1110829"/>
          </a:xfrm>
        </p:spPr>
        <p:txBody>
          <a:bodyPr anchor="t">
            <a:normAutofit fontScale="90000"/>
          </a:bodyPr>
          <a:lstStyle/>
          <a:p>
            <a:r>
              <a:rPr lang="en-US" dirty="0"/>
              <a:t>Assistive technology</a:t>
            </a:r>
            <a:br>
              <a:rPr lang="en-US" dirty="0"/>
            </a:br>
            <a:r>
              <a:rPr lang="en-US" dirty="0"/>
              <a:t>categories</a:t>
            </a:r>
          </a:p>
        </p:txBody>
      </p:sp>
      <p:cxnSp>
        <p:nvCxnSpPr>
          <p:cNvPr id="10" name="Straight Connector 9">
            <a:extLst>
              <a:ext uri="{FF2B5EF4-FFF2-40B4-BE49-F238E27FC236}">
                <a16:creationId xmlns:a16="http://schemas.microsoft.com/office/drawing/2014/main" id="{45B26396-3476-4B52-8CF4-01F3D246D8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4840303"/>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729" name="Content Placeholder 728">
            <a:extLst>
              <a:ext uri="{FF2B5EF4-FFF2-40B4-BE49-F238E27FC236}">
                <a16:creationId xmlns:a16="http://schemas.microsoft.com/office/drawing/2014/main" id="{23DC51A4-91F3-F6FB-D771-79CF03572F30}"/>
              </a:ext>
            </a:extLst>
          </p:cNvPr>
          <p:cNvSpPr>
            <a:spLocks noGrp="1"/>
          </p:cNvSpPr>
          <p:nvPr>
            <p:ph idx="1"/>
          </p:nvPr>
        </p:nvSpPr>
        <p:spPr>
          <a:xfrm>
            <a:off x="4498442" y="647179"/>
            <a:ext cx="7101082" cy="5448821"/>
          </a:xfrm>
        </p:spPr>
        <p:txBody>
          <a:bodyPr vert="horz" lIns="91440" tIns="45720" rIns="91440" bIns="45720" rtlCol="0" anchor="t">
            <a:normAutofit/>
          </a:bodyPr>
          <a:lstStyle/>
          <a:p>
            <a:endParaRPr lang="en-US" dirty="0"/>
          </a:p>
          <a:p>
            <a:endParaRPr lang="en-US" dirty="0"/>
          </a:p>
          <a:p>
            <a:endParaRPr lang="en-US" dirty="0"/>
          </a:p>
        </p:txBody>
      </p:sp>
      <p:pic>
        <p:nvPicPr>
          <p:cNvPr id="4" name="Picture 3" descr="Logo, company name&#10;&#10;Description automatically generated">
            <a:extLst>
              <a:ext uri="{FF2B5EF4-FFF2-40B4-BE49-F238E27FC236}">
                <a16:creationId xmlns:a16="http://schemas.microsoft.com/office/drawing/2014/main" id="{2340E9ED-A319-F772-EF44-CA5B66AD29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650" y="424853"/>
            <a:ext cx="2857500" cy="1428750"/>
          </a:xfrm>
          <a:prstGeom prst="rect">
            <a:avLst/>
          </a:prstGeom>
        </p:spPr>
      </p:pic>
      <p:sp>
        <p:nvSpPr>
          <p:cNvPr id="3" name="TextBox 2">
            <a:extLst>
              <a:ext uri="{FF2B5EF4-FFF2-40B4-BE49-F238E27FC236}">
                <a16:creationId xmlns:a16="http://schemas.microsoft.com/office/drawing/2014/main" id="{3B67A0AB-E683-AFB4-4A44-E1D9785B96B8}"/>
              </a:ext>
            </a:extLst>
          </p:cNvPr>
          <p:cNvSpPr txBox="1"/>
          <p:nvPr/>
        </p:nvSpPr>
        <p:spPr>
          <a:xfrm>
            <a:off x="5065593" y="797703"/>
            <a:ext cx="6622757" cy="59093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ct val="150000"/>
              </a:lnSpc>
              <a:buFont typeface="Arial"/>
              <a:buChar char="•"/>
            </a:pPr>
            <a:r>
              <a:rPr lang="en-US" sz="2000" dirty="0">
                <a:cs typeface="Arial"/>
              </a:rPr>
              <a:t>Computer Access</a:t>
            </a:r>
            <a:endParaRPr lang="en-US"/>
          </a:p>
          <a:p>
            <a:pPr marL="342900" indent="-342900">
              <a:lnSpc>
                <a:spcPct val="150000"/>
              </a:lnSpc>
              <a:buFont typeface="Arial"/>
              <a:buChar char="•"/>
            </a:pPr>
            <a:r>
              <a:rPr lang="en-US" sz="2000" dirty="0">
                <a:cs typeface="Arial"/>
              </a:rPr>
              <a:t>Smart Home</a:t>
            </a:r>
          </a:p>
          <a:p>
            <a:pPr marL="342900" indent="-342900">
              <a:lnSpc>
                <a:spcPct val="150000"/>
              </a:lnSpc>
              <a:buFont typeface="Arial"/>
              <a:buChar char="•"/>
            </a:pPr>
            <a:r>
              <a:rPr lang="en-US" sz="2000" dirty="0">
                <a:cs typeface="Arial"/>
              </a:rPr>
              <a:t>Vision &amp; Hearing</a:t>
            </a:r>
          </a:p>
          <a:p>
            <a:pPr marL="342900" indent="-342900">
              <a:lnSpc>
                <a:spcPct val="150000"/>
              </a:lnSpc>
              <a:buFont typeface="Arial"/>
              <a:buChar char="•"/>
            </a:pPr>
            <a:r>
              <a:rPr lang="en-US" sz="2000" dirty="0">
                <a:cs typeface="Arial"/>
              </a:rPr>
              <a:t>Speech/Language</a:t>
            </a:r>
          </a:p>
          <a:p>
            <a:pPr marL="342900" indent="-342900">
              <a:lnSpc>
                <a:spcPct val="150000"/>
              </a:lnSpc>
              <a:buFont typeface="Arial"/>
              <a:buChar char="•"/>
            </a:pPr>
            <a:r>
              <a:rPr lang="en-US" sz="2000" dirty="0">
                <a:cs typeface="Arial"/>
              </a:rPr>
              <a:t>Independent living</a:t>
            </a:r>
          </a:p>
          <a:p>
            <a:pPr marL="342900" indent="-342900">
              <a:lnSpc>
                <a:spcPct val="150000"/>
              </a:lnSpc>
              <a:buFont typeface="Arial"/>
              <a:buChar char="•"/>
            </a:pPr>
            <a:r>
              <a:rPr lang="en-US" sz="2000" dirty="0">
                <a:cs typeface="Arial"/>
              </a:rPr>
              <a:t>Environmental Control</a:t>
            </a:r>
          </a:p>
          <a:p>
            <a:pPr marL="342900" indent="-342900">
              <a:lnSpc>
                <a:spcPct val="150000"/>
              </a:lnSpc>
              <a:buFont typeface="Arial"/>
              <a:buChar char="•"/>
            </a:pPr>
            <a:r>
              <a:rPr lang="en-US" sz="2000" dirty="0">
                <a:cs typeface="Arial"/>
              </a:rPr>
              <a:t>Education/Learning/Cognitive &amp; Development</a:t>
            </a:r>
          </a:p>
          <a:p>
            <a:pPr marL="342900" indent="-342900">
              <a:lnSpc>
                <a:spcPct val="150000"/>
              </a:lnSpc>
              <a:buFont typeface="Arial"/>
              <a:buChar char="•"/>
            </a:pPr>
            <a:r>
              <a:rPr lang="en-US" sz="2000" dirty="0">
                <a:cs typeface="Arial"/>
              </a:rPr>
              <a:t>Recreation, Sports &amp; Leisure</a:t>
            </a:r>
          </a:p>
          <a:p>
            <a:pPr>
              <a:lnSpc>
                <a:spcPct val="150000"/>
              </a:lnSpc>
              <a:buChar char="•"/>
            </a:pPr>
            <a:endParaRPr lang="en-US" sz="2000" dirty="0">
              <a:cs typeface="Arial"/>
            </a:endParaRPr>
          </a:p>
          <a:p>
            <a:r>
              <a:rPr lang="en-US" sz="2000" dirty="0">
                <a:cs typeface="Arial"/>
              </a:rPr>
              <a:t>These can sometimes be called other header names but traditionally all AT Centers and partners will offer technology in these categories. </a:t>
            </a:r>
          </a:p>
          <a:p>
            <a:pPr>
              <a:lnSpc>
                <a:spcPct val="150000"/>
              </a:lnSpc>
              <a:buChar char="•"/>
            </a:pPr>
            <a:endParaRPr lang="en-US" sz="2000" dirty="0">
              <a:cs typeface="Arial"/>
            </a:endParaRPr>
          </a:p>
          <a:p>
            <a:pPr>
              <a:buChar char="•"/>
            </a:pPr>
            <a:endParaRPr lang="en-US" dirty="0">
              <a:cs typeface="Arial"/>
            </a:endParaRPr>
          </a:p>
        </p:txBody>
      </p:sp>
    </p:spTree>
    <p:extLst>
      <p:ext uri="{BB962C8B-B14F-4D97-AF65-F5344CB8AC3E}">
        <p14:creationId xmlns:p14="http://schemas.microsoft.com/office/powerpoint/2010/main" val="79211650"/>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Custom 87">
      <a:dk1>
        <a:srgbClr val="000000"/>
      </a:dk1>
      <a:lt1>
        <a:srgbClr val="FFFFFF"/>
      </a:lt1>
      <a:dk2>
        <a:srgbClr val="BBAA9C"/>
      </a:dk2>
      <a:lt2>
        <a:srgbClr val="E7E6E6"/>
      </a:lt2>
      <a:accent1>
        <a:srgbClr val="668A60"/>
      </a:accent1>
      <a:accent2>
        <a:srgbClr val="702128"/>
      </a:accent2>
      <a:accent3>
        <a:srgbClr val="46708C"/>
      </a:accent3>
      <a:accent4>
        <a:srgbClr val="BB2606"/>
      </a:accent4>
      <a:accent5>
        <a:srgbClr val="F1910F"/>
      </a:accent5>
      <a:accent6>
        <a:srgbClr val="FBD5AD"/>
      </a:accent6>
      <a:hlink>
        <a:srgbClr val="6F2127"/>
      </a:hlink>
      <a:folHlink>
        <a:srgbClr val="BB2606"/>
      </a:folHlink>
    </a:clrScheme>
    <a:fontScheme name="Custom 24">
      <a:majorFont>
        <a:latin typeface="Segoe UI Light"/>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astal_Presentation_TM33468121_Win32_JC_SL_v3" id="{EB91EBED-606F-4526-98F2-0BC37D122083}" vid="{0066A017-97AF-4FCB-BD31-68FEF3C0112A}"/>
    </a:ext>
  </a:extLst>
</a:theme>
</file>

<file path=ppt/theme/theme2.xml><?xml version="1.0" encoding="utf-8"?>
<a:theme xmlns:a="http://schemas.openxmlformats.org/drawingml/2006/main" name="PortalVTI">
  <a:themeElements>
    <a:clrScheme name="AnalogousFromLightSeedLeftStep">
      <a:dk1>
        <a:srgbClr val="000000"/>
      </a:dk1>
      <a:lt1>
        <a:srgbClr val="FFFFFF"/>
      </a:lt1>
      <a:dk2>
        <a:srgbClr val="272441"/>
      </a:dk2>
      <a:lt2>
        <a:srgbClr val="E2E8E2"/>
      </a:lt2>
      <a:accent1>
        <a:srgbClr val="E272EA"/>
      </a:accent1>
      <a:accent2>
        <a:srgbClr val="9E53E6"/>
      </a:accent2>
      <a:accent3>
        <a:srgbClr val="7D72EA"/>
      </a:accent3>
      <a:accent4>
        <a:srgbClr val="5382E6"/>
      </a:accent4>
      <a:accent5>
        <a:srgbClr val="2CAEDD"/>
      </a:accent5>
      <a:accent6>
        <a:srgbClr val="41B5A3"/>
      </a:accent6>
      <a:hlink>
        <a:srgbClr val="5A8E56"/>
      </a:hlink>
      <a:folHlink>
        <a:srgbClr val="7F7F7F"/>
      </a:folHlink>
    </a:clrScheme>
    <a:fontScheme name="Earth">
      <a:majorFont>
        <a:latin typeface="Trade Gothic Next Cond"/>
        <a:ea typeface=""/>
        <a:cs typeface=""/>
      </a:majorFont>
      <a:minorFont>
        <a:latin typeface="Trade Gothic Nex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rtalVTI" id="{0E0D5035-C7F2-4607-91F4-D5D5F886A15A}" vid="{EAFF3D8B-AC13-4E90-80A9-182200FBC866}"/>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3673E79E0C3E640A3EA83010EA564F7" ma:contentTypeVersion="12" ma:contentTypeDescription="Create a new document." ma:contentTypeScope="" ma:versionID="efce251a4746054bbe027ae231bc47a5">
  <xsd:schema xmlns:xsd="http://www.w3.org/2001/XMLSchema" xmlns:xs="http://www.w3.org/2001/XMLSchema" xmlns:p="http://schemas.microsoft.com/office/2006/metadata/properties" xmlns:ns2="5aa524db-7994-4ced-a2c9-48a98e90847e" xmlns:ns3="8a992f34-6748-40d0-a1a6-bff449e3bc95" targetNamespace="http://schemas.microsoft.com/office/2006/metadata/properties" ma:root="true" ma:fieldsID="bb25d42501bc21e45c0a4215ac396311" ns2:_="" ns3:_="">
    <xsd:import namespace="5aa524db-7994-4ced-a2c9-48a98e90847e"/>
    <xsd:import namespace="8a992f34-6748-40d0-a1a6-bff449e3bc9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Description0"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a524db-7994-4ced-a2c9-48a98e9084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Description0" ma:index="12" nillable="true" ma:displayName="Description" ma:internalName="Description0">
      <xsd:simpleType>
        <xsd:restriction base="dms:Note">
          <xsd:maxLength value="255"/>
        </xsd:restrictio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69be3ee5-5d72-4a78-bfe6-04ec158992b3"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a992f34-6748-40d0-a1a6-bff449e3bc95"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f75d7816-9169-48cb-b9df-4d21a66dca2d}" ma:internalName="TaxCatchAll" ma:showField="CatchAllData" ma:web="8a992f34-6748-40d0-a1a6-bff449e3bc9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C131CE4-591B-49C2-B8FF-92DD8E0DF2D3}"/>
</file>

<file path=customXml/itemProps2.xml><?xml version="1.0" encoding="utf-8"?>
<ds:datastoreItem xmlns:ds="http://schemas.openxmlformats.org/officeDocument/2006/customXml" ds:itemID="{D3355EC3-95EB-403F-B83F-9D12B938C53E}"/>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Office Theme</Template>
  <TotalTime>0</TotalTime>
  <Words>224</Words>
  <Application>Microsoft Office PowerPoint</Application>
  <PresentationFormat>Widescreen</PresentationFormat>
  <Paragraphs>106</Paragraphs>
  <Slides>22</Slides>
  <Notes>19</Notes>
  <HiddenSlides>0</HiddenSlides>
  <MMClips>0</MMClips>
  <ScaleCrop>false</ScaleCrop>
  <HeadingPairs>
    <vt:vector size="4" baseType="variant">
      <vt:variant>
        <vt:lpstr>Theme</vt:lpstr>
      </vt:variant>
      <vt:variant>
        <vt:i4>4</vt:i4>
      </vt:variant>
      <vt:variant>
        <vt:lpstr>Slide Titles</vt:lpstr>
      </vt:variant>
      <vt:variant>
        <vt:i4>22</vt:i4>
      </vt:variant>
    </vt:vector>
  </HeadingPairs>
  <TitlesOfParts>
    <vt:vector size="26" baseType="lpstr">
      <vt:lpstr>Office Theme</vt:lpstr>
      <vt:lpstr>PortalVTI</vt:lpstr>
      <vt:lpstr>office theme</vt:lpstr>
      <vt:lpstr>Office Theme</vt:lpstr>
      <vt:lpstr>UCP of Eastern CT</vt:lpstr>
      <vt:lpstr>Introductions </vt:lpstr>
      <vt:lpstr>Introductions </vt:lpstr>
      <vt:lpstr>Connecticut Tech Act Project </vt:lpstr>
      <vt:lpstr>UCP  of  Eastern CT</vt:lpstr>
      <vt:lpstr>PowerPoint Presentation</vt:lpstr>
      <vt:lpstr>Assistive Technology </vt:lpstr>
      <vt:lpstr>Assistive technology Services</vt:lpstr>
      <vt:lpstr>Assistive technology categories</vt:lpstr>
      <vt:lpstr>Who? What? When? Where? why? </vt:lpstr>
      <vt:lpstr>How to request an Assistive Technology  Evaluation  </vt:lpstr>
      <vt:lpstr>Using  Assistive technology  can and should  be an ongoing process.</vt:lpstr>
      <vt:lpstr>PowerPoint Presentation</vt:lpstr>
      <vt:lpstr>Offering the best service and the most appropriate tools is our passion.</vt:lpstr>
      <vt:lpstr>Do you have more questions?  Are you interested in taking a tour of  our  AT Center?</vt:lpstr>
      <vt:lpstr>Amazing technology that is trending  right now </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TRIP PLANNER</dc:title>
  <dc:creator/>
  <cp:lastModifiedBy/>
  <cp:revision>1275</cp:revision>
  <dcterms:created xsi:type="dcterms:W3CDTF">2023-02-21T14:41:02Z</dcterms:created>
  <dcterms:modified xsi:type="dcterms:W3CDTF">2023-04-18T14:23:20Z</dcterms:modified>
</cp:coreProperties>
</file>