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6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4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04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70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27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246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906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037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8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1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7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64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55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22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05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5DF1E0-9D30-4EAE-AA14-712FD9A32BC8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0828D2-F5CB-4F22-9EB0-9FAE5D65E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2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1755C732-3264-4614-8316-41F75483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59C7C6ED-4EA1-4532-A820-59A8ADEE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197BB7-B689-4B37-8BE2-FC23F6ED6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E93E4556-7891-471E-B9B7-A38508C75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9C6176-D87B-4D8F-8BC3-FE6DF55C4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838BA48-DDFB-46B3-9EF6-031C91D27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E56DA3-97FF-433F-82AF-BB9247031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619" y="4404852"/>
            <a:ext cx="9989677" cy="10547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dirty="0">
                <a:solidFill>
                  <a:srgbClr val="2626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Camp Quinebaug</a:t>
            </a:r>
            <a:br>
              <a:rPr lang="en-US" sz="2200" b="1" dirty="0">
                <a:solidFill>
                  <a:srgbClr val="2626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200" b="1" dirty="0">
                <a:solidFill>
                  <a:srgbClr val="2626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Camp For All Reasons</a:t>
            </a:r>
            <a:br>
              <a:rPr lang="en-US" sz="2200" b="1" dirty="0">
                <a:solidFill>
                  <a:srgbClr val="2626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200" b="1" dirty="0">
                <a:solidFill>
                  <a:srgbClr val="26262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2022 ~ 2023</a:t>
            </a:r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4AD786D6-2C42-45AF-888B-F2038C4D0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9999652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D08D1-D70B-4FAA-91B1-80E3C1A88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83" y="1419654"/>
            <a:ext cx="9372997" cy="243698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D6659D-FA60-4C6D-A9F6-063E294AA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8448" y="5501254"/>
            <a:ext cx="96037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258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53B279-7533-4F77-906B-631067CC2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40" y="350556"/>
            <a:ext cx="5902960" cy="62534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F8876A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676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CE0E071-1FFE-4CBC-B30E-1D152F07D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E844BA-5374-418B-9ECC-16C569781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85" y="471792"/>
            <a:ext cx="11264630" cy="5914417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2CB3C-A8FC-44A3-A9B3-F18FA67D2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86" y="2111023"/>
            <a:ext cx="1816228" cy="26054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AB2FD4-0F7E-4353-8B89-54760C0F4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744" y="635508"/>
            <a:ext cx="10954512" cy="5586984"/>
          </a:xfrm>
          <a:prstGeom prst="rect">
            <a:avLst/>
          </a:prstGeom>
          <a:noFill/>
          <a:ln w="2222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E0618-B91A-46DD-BE6B-177988AF435B}"/>
              </a:ext>
            </a:extLst>
          </p:cNvPr>
          <p:cNvSpPr txBox="1"/>
          <p:nvPr/>
        </p:nvSpPr>
        <p:spPr>
          <a:xfrm flipH="1">
            <a:off x="974791" y="978010"/>
            <a:ext cx="785424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Camp Q provides activities that include, but are not limited to the following: swimming, boating, fishing, nature enrichment, arts &amp; crafts, sports, history, science, socializing, and forming meaningful relationships ~ all within a fully handicapped accessible summer camp.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Camp Q is a barrier-free outdoor experience that helps to promote personal growth and foster independence for children and young adults with disabilities.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Our camp provides medical &amp; social supports necessary for campers who might otherwise be excluded from recreational camp settings. Campers are encouraged to try new experiences to gain self-confidence, learn cooperation, appropriate communication, and increase personal independence in a safe and fun environment. Often, many campers form new and long-lasting friendships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Camp is a special place where kids can just be themselves and focus on their “abilities”, not their disabilities. Camp Q provides a sense of freedom in an environment where anything is possible.  Camp is a place of </a:t>
            </a:r>
            <a:r>
              <a:rPr lang="en-US" sz="1400" b="1" dirty="0">
                <a:latin typeface="Cavolini" panose="03000502040302020204" pitchFamily="66" charset="0"/>
                <a:cs typeface="Cavolini" panose="03000502040302020204" pitchFamily="66" charset="0"/>
              </a:rPr>
              <a:t>“ yes I can”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Our campers often do not want camp their camp experience to end. They look forward to returning each year; often looking to have a more supporting role to new campers, as they mature. Veteran campers realize the benefits and enjoy teaching new campers about the magic that is </a:t>
            </a:r>
            <a:r>
              <a:rPr lang="en-US" sz="1400" b="1" dirty="0">
                <a:latin typeface="Cavolini" panose="03000502040302020204" pitchFamily="66" charset="0"/>
                <a:cs typeface="Cavolini" panose="03000502040302020204" pitchFamily="66" charset="0"/>
              </a:rPr>
              <a:t>Camp Q!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F6D08-43BA-4DB4-BB78-6A83DF6BF95D}"/>
              </a:ext>
            </a:extLst>
          </p:cNvPr>
          <p:cNvSpPr txBox="1"/>
          <p:nvPr/>
        </p:nvSpPr>
        <p:spPr>
          <a:xfrm flipH="1">
            <a:off x="813011" y="1285787"/>
            <a:ext cx="437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3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860B63-42D9-4FD5-B0E9-2469EE3D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07" y="762685"/>
            <a:ext cx="3164098" cy="4218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5A0A3F-9D7E-4691-A1B1-B5383F2E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370" y="1116401"/>
            <a:ext cx="3363595" cy="4218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307EED-6E76-4E6F-BBC3-DD38039A3631}"/>
              </a:ext>
            </a:extLst>
          </p:cNvPr>
          <p:cNvSpPr txBox="1"/>
          <p:nvPr/>
        </p:nvSpPr>
        <p:spPr>
          <a:xfrm flipH="1">
            <a:off x="8242850" y="5457693"/>
            <a:ext cx="177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New Friends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FD89E-4E47-4849-A37A-77E969424FFF}"/>
              </a:ext>
            </a:extLst>
          </p:cNvPr>
          <p:cNvSpPr txBox="1"/>
          <p:nvPr/>
        </p:nvSpPr>
        <p:spPr>
          <a:xfrm>
            <a:off x="1320907" y="5125819"/>
            <a:ext cx="355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Celebrating Independence Day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0305F0-5ECC-4889-82A6-3DC77453C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14600"/>
            <a:ext cx="3505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69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70D336-0EE8-43A1-99A8-B8E89F716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7" r="15471"/>
          <a:stretch/>
        </p:blipFill>
        <p:spPr>
          <a:xfrm>
            <a:off x="0" y="95426"/>
            <a:ext cx="4063593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F01FF-686D-48CD-97BB-83BD51F4D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82" b="-2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E6F68-A98C-40D1-8112-127DDFDBF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8" r="1917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EC5695-59E0-4A4E-8509-07B882075F6B}"/>
              </a:ext>
            </a:extLst>
          </p:cNvPr>
          <p:cNvSpPr txBox="1"/>
          <p:nvPr/>
        </p:nvSpPr>
        <p:spPr>
          <a:xfrm rot="20631480" flipH="1">
            <a:off x="270344" y="583529"/>
            <a:ext cx="336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Outdoor Fun</a:t>
            </a:r>
            <a:r>
              <a:rPr lang="en-US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32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9D587-1F99-4A44-9385-D39363982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2" r="3190" b="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ADE18-A90C-40C0-BF04-7EC47197D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3" r="7299" b="-1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0DA831-DB44-4CC6-8648-06B0A7DF8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7" r="-5" b="-5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AF6DB8-0134-4C5A-B579-C90CE792BE02}"/>
              </a:ext>
            </a:extLst>
          </p:cNvPr>
          <p:cNvSpPr txBox="1"/>
          <p:nvPr/>
        </p:nvSpPr>
        <p:spPr>
          <a:xfrm>
            <a:off x="1319707" y="4802588"/>
            <a:ext cx="241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The Discovery Bus</a:t>
            </a:r>
          </a:p>
          <a:p>
            <a:pPr algn="ctr"/>
            <a:r>
              <a:rPr lang="en-US" sz="1400" dirty="0">
                <a:latin typeface="Cavolini" panose="03000502040302020204" pitchFamily="66" charset="0"/>
                <a:cs typeface="Cavolini" panose="03000502040302020204" pitchFamily="66" charset="0"/>
              </a:rPr>
              <a:t>Library on Wheels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C4176-315B-49B6-9A2A-3C0823C9B452}"/>
              </a:ext>
            </a:extLst>
          </p:cNvPr>
          <p:cNvSpPr txBox="1"/>
          <p:nvPr/>
        </p:nvSpPr>
        <p:spPr>
          <a:xfrm flipH="1">
            <a:off x="8570244" y="4843655"/>
            <a:ext cx="257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Carnival Clowning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A1D7E-3C53-4490-8C8F-1592078B0C0E}"/>
              </a:ext>
            </a:extLst>
          </p:cNvPr>
          <p:cNvSpPr txBox="1"/>
          <p:nvPr/>
        </p:nvSpPr>
        <p:spPr>
          <a:xfrm>
            <a:off x="4691270" y="5701085"/>
            <a:ext cx="299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Olympic Medal Ceremony </a:t>
            </a:r>
          </a:p>
          <a:p>
            <a:pPr algn="ctr"/>
            <a:endParaRPr lang="en-US" dirty="0"/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8D1D3DE1-962E-409C-A931-30C6C46FB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42" y="5644239"/>
            <a:ext cx="524869" cy="4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0934F-BB50-4387-B6DE-1773B84C5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91" y="1123527"/>
            <a:ext cx="2590200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990C32C-6883-47DC-926F-CD26DD042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781061"/>
            <a:ext cx="3537345" cy="32897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FB2EE2E-09B3-49C2-988B-37B5B2B9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95" y="1123528"/>
            <a:ext cx="3453601" cy="460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EF6B4-5C35-41C9-90FA-40A999EC3FD5}"/>
              </a:ext>
            </a:extLst>
          </p:cNvPr>
          <p:cNvSpPr txBox="1"/>
          <p:nvPr/>
        </p:nvSpPr>
        <p:spPr>
          <a:xfrm>
            <a:off x="4010639" y="645823"/>
            <a:ext cx="417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Fishing, Boating &amp; Swimming</a:t>
            </a:r>
          </a:p>
        </p:txBody>
      </p:sp>
    </p:spTree>
    <p:extLst>
      <p:ext uri="{BB962C8B-B14F-4D97-AF65-F5344CB8AC3E}">
        <p14:creationId xmlns:p14="http://schemas.microsoft.com/office/powerpoint/2010/main" val="144672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44B76-F10E-4DAB-A8B4-6FAE457E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762492"/>
            <a:ext cx="2324728" cy="4144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DA761-6DB5-494E-8FE9-BF4B528AF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407" y="1039026"/>
            <a:ext cx="4821177" cy="4254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05CCD-A3E3-4D6B-8EAB-7E0A55AC1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626" y="1718945"/>
            <a:ext cx="2405592" cy="4254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AFB473-FA9A-4453-A0DC-4CD8583CEAF5}"/>
              </a:ext>
            </a:extLst>
          </p:cNvPr>
          <p:cNvSpPr txBox="1"/>
          <p:nvPr/>
        </p:nvSpPr>
        <p:spPr>
          <a:xfrm>
            <a:off x="904240" y="782320"/>
            <a:ext cx="2436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Camp Q Presents ~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3F990-2575-4D78-8F1D-2F931E95FB7B}"/>
              </a:ext>
            </a:extLst>
          </p:cNvPr>
          <p:cNvSpPr txBox="1"/>
          <p:nvPr/>
        </p:nvSpPr>
        <p:spPr>
          <a:xfrm>
            <a:off x="3787770" y="5534025"/>
            <a:ext cx="4965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~ CINDERELLA ~</a:t>
            </a:r>
          </a:p>
        </p:txBody>
      </p:sp>
    </p:spTree>
    <p:extLst>
      <p:ext uri="{BB962C8B-B14F-4D97-AF65-F5344CB8AC3E}">
        <p14:creationId xmlns:p14="http://schemas.microsoft.com/office/powerpoint/2010/main" val="136719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ED0BD-D702-4744-A265-B7605DFA1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43" y="1148898"/>
            <a:ext cx="8230313" cy="4560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C1ECE8-707E-42F6-8055-8F993DA516A0}"/>
              </a:ext>
            </a:extLst>
          </p:cNvPr>
          <p:cNvSpPr txBox="1"/>
          <p:nvPr/>
        </p:nvSpPr>
        <p:spPr>
          <a:xfrm>
            <a:off x="4104640" y="599440"/>
            <a:ext cx="400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Camp Q Prom</a:t>
            </a:r>
          </a:p>
        </p:txBody>
      </p:sp>
    </p:spTree>
    <p:extLst>
      <p:ext uri="{BB962C8B-B14F-4D97-AF65-F5344CB8AC3E}">
        <p14:creationId xmlns:p14="http://schemas.microsoft.com/office/powerpoint/2010/main" val="3278479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3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13F76-70AD-4286-8280-1251B072B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440" y="350557"/>
            <a:ext cx="7152639" cy="61568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F761D7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16667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73E79E0C3E640A3EA83010EA564F7" ma:contentTypeVersion="12" ma:contentTypeDescription="Create a new document." ma:contentTypeScope="" ma:versionID="efce251a4746054bbe027ae231bc47a5">
  <xsd:schema xmlns:xsd="http://www.w3.org/2001/XMLSchema" xmlns:xs="http://www.w3.org/2001/XMLSchema" xmlns:p="http://schemas.microsoft.com/office/2006/metadata/properties" xmlns:ns2="5aa524db-7994-4ced-a2c9-48a98e90847e" xmlns:ns3="8a992f34-6748-40d0-a1a6-bff449e3bc95" targetNamespace="http://schemas.microsoft.com/office/2006/metadata/properties" ma:root="true" ma:fieldsID="bb25d42501bc21e45c0a4215ac396311" ns2:_="" ns3:_="">
    <xsd:import namespace="5aa524db-7994-4ced-a2c9-48a98e90847e"/>
    <xsd:import namespace="8a992f34-6748-40d0-a1a6-bff449e3b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Description0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24db-7994-4ced-a2c9-48a98e908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Description0" ma:index="12" nillable="true" ma:displayName="Description" ma:internalName="Description0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92f34-6748-40d0-a1a6-bff449e3bc9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75d7816-9169-48cb-b9df-4d21a66dca2d}" ma:internalName="TaxCatchAll" ma:showField="CatchAllData" ma:web="8a992f34-6748-40d0-a1a6-bff449e3b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02456E-1CE5-4810-B55C-7CFD257E70D2}"/>
</file>

<file path=customXml/itemProps2.xml><?xml version="1.0" encoding="utf-8"?>
<ds:datastoreItem xmlns:ds="http://schemas.openxmlformats.org/officeDocument/2006/customXml" ds:itemID="{250D5036-D179-4209-906C-24D8B807E025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280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Cavolini</vt:lpstr>
      <vt:lpstr>Garamond</vt:lpstr>
      <vt:lpstr>Organic</vt:lpstr>
      <vt:lpstr>Camp Quinebaug A Camp For All Reasons 2022 ~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Quinebaug A Camp for all Reasons 2022 ~ 2023</dc:title>
  <dc:creator>Paul, Susan F</dc:creator>
  <cp:lastModifiedBy>Paul, Susan F</cp:lastModifiedBy>
  <cp:revision>11</cp:revision>
  <dcterms:created xsi:type="dcterms:W3CDTF">2023-06-22T19:24:30Z</dcterms:created>
  <dcterms:modified xsi:type="dcterms:W3CDTF">2023-06-22T20:17:50Z</dcterms:modified>
</cp:coreProperties>
</file>