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hdr_how-leaders.png" descr="hdr_how-leaders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4121" t="0" r="4121" b="0"/>
          <a:stretch>
            <a:fillRect/>
          </a:stretch>
        </p:blipFill>
        <p:spPr>
          <a:prstGeom prst="rect">
            <a:avLst/>
          </a:prstGeom>
          <a:ln w="25400"/>
          <a:effectLst>
            <a:outerShdw sx="100000" sy="100000" kx="0" ky="0" algn="b" rotWithShape="0" blurRad="254000" dist="127000" dir="5400000">
              <a:srgbClr val="000000">
                <a:alpha val="70000"/>
              </a:srgbClr>
            </a:outerShdw>
          </a:effectLst>
        </p:spPr>
      </p:pic>
      <p:sp>
        <p:nvSpPr>
          <p:cNvPr id="120" name="Speak the Language?"/>
          <p:cNvSpPr txBox="1"/>
          <p:nvPr>
            <p:ph type="title"/>
          </p:nvPr>
        </p:nvSpPr>
        <p:spPr>
          <a:xfrm>
            <a:off x="1409700" y="6654800"/>
            <a:ext cx="10464800" cy="1422400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/>
            <a:r>
              <a:t>Speak the Language?</a:t>
            </a:r>
          </a:p>
        </p:txBody>
      </p:sp>
      <p:sp>
        <p:nvSpPr>
          <p:cNvPr id="121" name="Listening to Underserved Communities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Listening to Underserved Communities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Our pane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Our panel</a:t>
            </a:r>
          </a:p>
        </p:txBody>
      </p:sp>
      <p:sp>
        <p:nvSpPr>
          <p:cNvPr id="124" name="Sandy Close, Ethnic Media Servic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Sandy Close, Ethnic Media Services</a:t>
            </a:r>
          </a:p>
          <a:p>
            <a:pPr/>
            <a:r>
              <a:t>Jennifer Leach, Assistant Director of Division of Consumer and Business Education, FTC</a:t>
            </a:r>
          </a:p>
          <a:p>
            <a:pPr/>
            <a:r>
              <a:t>Zahir Mannan, Meriden Police Department Chaplain, Ahmadiyya Muslim Community CT Outreach Director</a:t>
            </a:r>
          </a:p>
          <a:p>
            <a:pPr/>
            <a:r>
              <a:t>Angelica Idrovo, Member of CT Students for a Dream and for United We Dream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